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30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202 282,'-8'-20,"-1"1,0 1,-1 0,-24-32,-60-63,56 69,104 109,17 45,-4 3,83 164,99 262,-235-482,44 97,66 223,-135-373,0 0,0 0,0-1,0 1,1 0,-1-1,1 1,0-1,0 0,1 0,-1 0,1 0,-1 0,1 0,0-1,3 3,-2-3,0-1,0 0,0 0,0 0,0 0,1-1,-1 1,0-1,0 0,0-1,1 1,-1-1,0 1,7-4,149-41,-3-8,175-85,-116 47,-143 65,-52 20,-1-1,0-1,0-1,27-16,-18 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37.5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0,'5'0,"9"0,6 5,9 4,15 10,13 14,14 10,11 10,8 8,6 2,2-1,-6-3,-15-11,-13-11,-12-10,-16-15,-13-17,-11-8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45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1 486,'6'-1,"1"-1,0 0,-1 0,0-1,1 0,-1 0,0 0,-1 0,11-9,13-6,736-317,-738 324,203-70,-213 75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00.65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908 1414,'-57'-53,"-2"3,-2 2,-3 3,-76-41,114 71,0 2,-1 0,0 2,0 1,-1 1,-54-9,74 17,-1 0,1 0,-1 1,1 0,-1 1,1-1,-1 2,1-1,-1 1,1 1,0-1,0 2,0-1,0 1,1 0,0 0,0 1,0 0,0 0,0 1,1 0,0 0,1 1,-1-1,1 1,0 0,-5 11,-2 8,1 0,2 0,0 1,2 0,0 1,-3 45,2 169,9-189,3 0,15 77,-15-109,2 0,0 0,1 0,1-1,1 0,1-1,0 0,24 32,-26-43,0 1,1-2,-1 1,2-1,-1-1,1 0,0 0,0-1,0 0,1 0,0-1,0-1,0 0,0 0,1-2,-1 1,1-1,19-1,-13-1,0 0,0-2,0 0,-1-1,1 0,-1-2,0 0,0 0,-1-2,0 0,21-15,-27 14,0 0,0 0,-1-1,0-1,-1 1,0-1,-1-1,0 1,0-1,-2 0,6-15,0-3,-2-1,-1-1,6-50,-6 10,-3-1,-4 1,-15-145,18 230,0-1,0-1,11 21,-4-10,21 42,3-1,2-2,3-1,56 62,-57-78,1-1,3-3,2-1,1-2,76 46,-100-70,0-1,1-2,1 0,0-2,48 11,-56-16,-1-1,1 0,0-1,1-1,-1-1,0 0,0-1,-1-1,1 0,22-9,-34 11,1-1,-1 0,0-1,1 1,-1-1,-1 0,1 1,0-2,-1 1,1 0,-1-1,0 0,0 0,0 0,-1 0,1 0,-1 0,0-1,0 1,-1-1,1 1,-1-1,1-6,0-9,-1 1,-1-1,0 0,-5-29,-6-27,-4 0,-40-122,-72-146,116 316,-216-469,165 384,-5 3,-99-124,135 196,-2 0,-1 2,-2 1,-72-52,107 86,0 0,-1 0,1 0,0 0,-1 0,0 0,1 0,-1 0,1 1,-1-1,0 1,0-1,1 1,-1-1,-2 1,3 1,1-1,0 1,0-1,-1 1,1 0,0-1,0 1,0 0,0-1,0 1,0 0,0-1,0 1,0 0,0-1,0 1,1 0,-1-1,0 1,0-1,1 1,-1 0,0-1,1 1,-1-1,1 1,36 59,-35-57,347 428,-273-343,430 441,-431-463,4-2,2-4,3-3,2-4,114 51,-161-86,1-2,0-2,1-1,0-2,1-2,0-2,72 3,-109-10,0 0,0 0,0 0,0-1,0 1,0-1,-1 0,1-1,0 1,-1-1,1 0,-1 0,1-1,-1 1,0-1,0 0,0 0,0 0,-1 0,1-1,-1 0,0 0,0 1,0-2,-1 1,1 0,-1 0,0-1,0 0,-1 1,1-1,-1 0,0 0,-1 1,1-1,-1 0,0-6,1-27,-1 0,-3 0,-1 0,-11-49,-49-147,34 142,-77-159,78 195,-3 2,-1 1,-77-89,106 137,-30-31,32 35,1-1,-1 1,1 0,-1-1,1 1,-1 0,0 0,1 0,-1 0,0 0,0 1,0-1,0 0,0 1,0-1,0 1,0 0,-3 0,4 1,1-1,-1 1,1 0,0 0,-1 0,1 0,0 0,0 0,-1 0,1 0,0 0,0 0,0 0,0 0,0 0,0 0,1 0,-1 0,0 0,0 0,1 0,-1-1,1 1,-1 0,1 0,-1 0,1 0,-1-1,2 2,16 29,8 2,1 0,2-2,1-1,2-1,1-2,0-1,2-2,1-1,1-2,1-2,1-1,0-2,1-1,1-3,77 14,-117-26,7 2,0-1,0 0,0 0,0-1,12-1,-18 1,0 0,-1-1,1 1,-1-1,1 1,-1-1,1 0,-1 1,1-1,-1 0,0 0,1 0,-1 0,0 0,0 0,0 0,0-1,0 1,0 0,0-1,0 1,0 0,-1-1,1 1,-1-1,1 1,-1-1,1 0,-1 1,0-1,0 1,0-1,0 0,0-1,-1-11,0-1,-1 1,-1 0,0 0,-1 1,-1-1,-8-17,-53-93,44 86,-166-278,218 358,2-2,2-1,51 45,129 88,-190-152,36 35,-45-39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01.4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108 800,'5'-1,"-1"-1,0 0,0 0,0 0,0 0,0 0,-1-1,1 0,-1 0,6-5,-1 0,126-109,-6-6,-5-6,137-184,-256 306,1 1,-1-1,0 0,-1 0,0-1,3-9,-5 16,-1 1,0-1,0 0,0 1,0-1,1 0,-1 1,0-1,0 0,0 0,0 1,-1-1,1 0,0 1,0-1,0 0,0 1,-1-1,1 1,0-1,-1 0,1 1,0-1,-1 1,1-1,-1 1,1-1,-2 0,0 0,0 1,0 0,0 0,0 0,0 0,0 0,0 0,1 1,-1-1,0 1,0-1,0 1,0 0,0 0,1-1,-3 3,-18 10,0 1,1 1,1 1,0 1,2 0,-30 36,13-15,-257 303,230-256,4 2,-60 123,102-177,-15 46,27-68,1-1,1 1,0-1,0 1,1 0,0 0,1 0,2 19,-1-26,0-1,0 1,0 0,1 0,0-1,0 1,0 0,0-1,1 0,-1 0,1 0,0 0,-1 0,1 0,1-1,-1 1,0-1,1 0,-1 0,1 0,0 0,-1-1,1 1,0-1,0 0,8 1,10 1,1-1,0 0,37-3,-35 0,112-6,268-50,128-69,-483 114,-18 4,52-13,120-47,-199 67,0-1,-1 0,1-1,-1 1,1-1,-1 0,6-6,-2-1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03.6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0,'4'1,"-1"-1,1 1,-1 0,1 0,-1 1,1-1,-1 1,0-1,0 1,0 0,0 0,0 1,0-1,3 4,40 45,-35-37,251 305,362 415,-553-660,114 91,-136-118,-34-30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08.0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0 368,'9'0,"10"-8,19-7,16-5,23-4,19-5,15-7,13-5,1 0,-2 3,-16 4,-16 3,-20 7,-14 8,-12 7,-14 8,-12 5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08.8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0 223,'32'-1,"0"0,0-2,0-2,-1 0,0-2,32-12,90-36,188-57,-280 100,-38 10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09.9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 1225,'-1'0,"0"1,0-1,0 0,0 1,0-1,1 1,-1-1,0 1,0 0,0-1,0 1,1 0,-1-1,0 1,1 0,-1 0,1 0,-1-1,1 1,-1 0,1 0,0 0,-1 0,1 0,0 0,0 0,-1 0,1 0,0 0,0 0,1 2,0 35,2-25,0 0,1 0,1-1,0 1,0-1,1 0,1-1,0 1,15 18,-8-15,0 0,1-1,1-1,0 0,31 18,-5-9,0-1,1-3,1-2,85 21,-71-23,0-2,2-3,88 3,-145-12,-1 0,1 0,0 0,-1 0,1 0,-1-1,1 1,0-1,-1 0,1 0,-1 0,1 0,-1 0,0 0,0-1,1 1,-1-1,0 1,0-1,0 0,0 0,-1 0,1 0,-1 0,2-3,-1 1,-1-1,0 1,0 0,-1-1,1 1,-1-1,0 0,0 1,0-1,-1 1,0-1,0 1,0 0,-2-5,-9-24,-2 1,-1 1,-2 0,-1 1,-1 1,-1 0,-2 2,-49-49,68 74,0-1,0-1,1 1,-1 0,1-1,0 1,-4-8,6 11,0 0,0-1,0 1,0 0,0-1,0 1,0 0,0 0,0-1,0 1,0 0,0 0,0-1,0 1,0 0,0-1,0 1,0 0,0 0,0-1,0 1,1 0,-1 0,0 0,0-1,0 1,0 0,1 0,-1 0,0-1,0 1,0 0,1 0,-1 0,0 0,0 0,1-1,-1 1,1 0,23 5,28 17,65 39,-1 0,30 5,193 59,-246-97,1-5,1-4,135 9,-222-27,1 0,0-1,0 1,0-2,0 1,10-3,-17 2,0 1,0-1,1 0,-1 0,0 0,0 0,0 0,0-1,0 1,0 0,0-1,-1 0,1 1,0-1,-1 0,0 0,1 0,-1 0,0 0,0 0,0 0,0 0,0-1,0-2,1-6,0 0,0 0,-2 0,1-1,-2 1,1 0,-1 0,-5-19,-4-9,-17-45,-18-28,-85-153,-81-96,208 357,-55-92,-5 4,-4 2,-4 3,-3 3,-98-85,145 148,16 19,12 15,13 17,25 33,2-1,3-2,3-2,2-2,2-2,3-3,2-2,63 43,-35-39,151 72,-35-22,-143-66,-44-23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11.4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1345,'15'-12,"0"1,1 0,0 1,1 1,0 0,37-12,-30 11,995-373,-964 363,-39 12,1 2,0 0,0 2,31-6,-46 10,-1 0,1 0,-1 0,1 0,-1 1,1-1,-1 1,1-1,-1 1,0-1,1 1,-1 0,0-1,1 1,-1 0,0 0,0 0,0 0,0 0,0 0,0 1,0-1,0 0,0 0,0 1,-1-1,2 2,13 47,-8-24,2-2,2-1,1-1,0 0,2 0,0-1,2-1,0-1,1 0,26 21,-14-15,1-2,1-2,1 0,0-2,57 23,-79-38,-1 0,0-1,1 0,-1-1,1 0,0-1,0 1,-1-2,16 0,-20-1,0 0,0 0,0 0,0-1,-1 0,1 0,0 0,-1 0,0-1,1 0,-1 0,0 0,0 0,-1-1,1 1,-1-1,0 0,1 0,-2 0,5-7,3-10,0 0,-1-1,-1 0,-1-1,-1 1,0-1,1-24,4-169,-8 94,-3 122,0-1,0 1,0 0,0 0,0-1,0 1,0 0,0 0,0-1,0 1,0 0,0 0,0 0,0-1,0 1,0 0,1 0,-1 0,0-1,0 1,0 0,0 0,1 0,-1 0,0-1,0 1,0 0,1 0,-1 0,0 0,0 0,0 0,1 0,-1 0,0 0,0 0,1 0,-1 0,0 0,0 0,1 0,13 6,23 21,-23-15,11 3,0-1,1-2,0 0,1-2,49 12,-12-7,90 7,57-5,-209-17,1 0,-1 1,1-1,-1 0,0-1,1 1,-1 0,0-1,1 1,-1-1,0 1,1-1,-1 0,0 0,0 0,0-1,2 0,-3 0,0 1,0-1,1 1,-2-1,1 1,0-1,0 1,0-1,-1 0,1 1,-1-1,1 0,-1 0,0 0,0 1,0-1,0-3,-1-6,-1-1,-1 0,0 1,0 0,-8-17,10 25,-23-51,-2 1,-2 1,-3 1,-38-46,-158-177,50 93,242 214,455 230,-219-122,-218-105,-58-26,0 1,0 1,26 18,-49-29,0 1,0 0,0 0,0 0,0 0,0 0,-1 1,1-1,-1 1,0-1,1 1,-1-1,0 1,-1 0,1-1,0 1,-1 0,1 0,-1-1,0 1,0 0,0 0,-1 0,1-1,-1 1,1 0,-2 3,-3 11,-1-1,-1 0,-14 24,-3 10,21-39,0-1,0 1,1 0,0 0,0 19,1-28,1 0,0-1,0 1,0 0,1 0,-1 0,0 0,1-1,-1 1,1 0,0-1,-1 1,1 0,0-1,0 1,0-1,0 1,0-1,0 1,1-1,-1 0,0 1,1-1,-1 0,1 0,-1 0,1 0,-1-1,1 1,0 0,0-1,-1 1,1-1,0 1,0-1,0 0,-1 0,1 0,0 0,0 0,0 0,-1 0,3-1,10-2,-1 0,0-1,0-1,0 0,-1 0,0-1,14-9,79-58,-95 65,44-33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12.16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0 423,'100'-87,"-58"51,60-64,-99 97,53-68,-51 65,-1 0,0-1,-1 0,1 0,-1 0,-1 0,0-1,0 1,2-11,-4 16,0 1,0-1,1 0,-1 1,-1-1,1 0,0 1,0-1,0 0,-1 1,1-1,-1 1,1-1,-1 1,0-1,0 1,0-1,1 1,-1 0,-1-1,1 1,0 0,0 0,-2-2,0 2,1 0,-1 0,0 0,1 0,-1 1,0-1,1 1,-1 0,0-1,1 1,-1 0,0 1,-4 0,-1 0,-1 1,1 1,0-1,1 1,-1 1,0-1,1 1,0 1,-7 4,-2 7,1 1,1 1,0 0,1 0,1 1,1 1,1 0,1 0,1 1,-10 36,1 11,3 1,-6 75,19-135,0 0,0 0,1 0,0 0,1 0,0 0,0 0,4 11,-4-17,0 0,1-1,-1 1,1 0,0-1,0 1,0-1,0 0,0 1,1-1,-1 0,1 0,-1-1,1 1,0 0,0-1,0 0,-1 0,1 0,0 0,1 0,-1 0,0-1,0 1,0-1,5 0,20 0,-1 0,1-2,-1-1,0-1,0-2,31-10,153-66,-74 25,-107 45,-9 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12.86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1 387,'50'26,"-2"2,0 2,77 65,-8 11,142 166,80 143,-107-125,-215-270,-10-9,1-1,1 0,0-1,0 1,0-2,1 1,17 9,-27-18,1 1,-1-1,1 0,0 0,-1 0,1 0,-1 1,1-1,0 0,-1 0,1 0,0 0,-1 0,1-1,-1 1,1 0,0 0,-1 0,1 0,-1-1,1 1,-1 0,1-1,0 1,-1 0,1-1,-1 1,0-1,1 1,-1 0,1-1,-1 1,0-1,1 0,-1 1,0-1,1 1,-1-1,0 1,0-1,0 0,0 1,0-1,1 1,-1-1,0-1,3-36,-3 32,-8-265,-49-324,28 351,16 126,-28-286,36 340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14.3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722 1687,'-102'-4,"77"1,0 1,0 1,0 2,0 0,1 2,-1 0,0 2,-35 11,36-4,0 0,1 2,1 0,0 2,1 0,1 1,0 2,2 0,0 0,1 2,1 0,1 1,0 1,2 0,1 1,1 0,1 1,1 0,1 0,2 1,0 0,2 1,-2 31,6-51,0 0,0 1,0-1,1 0,0-1,1 1,0 0,0 0,0 0,1-1,0 0,0 1,0-1,1 0,5 5,-4-6,0 0,0-1,1 0,0 0,0 0,0-1,0 0,0 0,1-1,-1 1,1-2,0 1,0-1,-1 0,11 1,4-2,0 0,-1-1,1-1,0-1,-1 0,1-2,36-13,-22 4,-1-1,-1-2,49-32,-65 38,-2-1,0 0,0-1,-1-1,-1 0,0-1,-1 0,-1-1,0-1,-1 1,-1-2,0 1,-1-1,-2 0,1-1,-2 0,-1 0,0 0,-1 0,-1-1,-1 1,-1-1,-3-30,2 42,-1-2,1 1,0 0,1 0,0 0,2-14,-1 22,-1-1,0 1,1-1,-1 1,1 0,-1-1,1 1,0-1,0 1,0 0,-1 0,1-1,0 1,0 0,1 0,-1 0,0 0,0 0,0 0,1 1,-1-1,0 0,1 1,-1-1,1 1,-1-1,1 1,-1-1,1 1,-1 0,1 0,-1 0,1 0,-1 0,1 0,-1 0,1 1,-1-1,1 1,1 0,15 4,0 2,-1 0,0 1,0 1,-1 0,24 19,-1-2,17 10,300 180,-292-182,2-3,2-2,119 32,-180-59,-1 0,1-1,0 0,-1 0,1-1,0 0,0 0,0 0,-1-1,10-2,-13 2,0 0,0-1,0 1,0-1,0 0,0 0,-1 0,1 0,-1-1,1 1,-1-1,0 1,0-1,0 0,0 0,-1 0,1 0,-1 0,0 0,1 0,-2-1,2-4,4-25,-1-1,-2 1,-1-1,-2 0,-8-63,5 61,-79-529,-50 10,92 404,-6 2,-91-197,132 335,0 0,-1 0,0 1,-1 0,0 0,-1 0,0 1,-12-11,19 19,0 0,1 0,-1 0,0 1,0-1,0 0,0 0,0 1,0-1,0 1,0-1,-1 1,1 0,0-1,0 1,0 0,0 0,-1-1,1 1,0 0,0 0,0 0,-1 1,1-1,0 0,0 0,0 1,0-1,0 1,-1-1,1 1,0-1,0 1,0 0,0-1,0 1,1 0,-1 0,0 0,0-1,0 1,1 0,-1 0,0 0,1 0,-1 1,1-1,-1 0,1 0,0 0,-1 0,1 0,0 3,-3 9,0 0,2 0,-1 25,1-30,2 57,2-1,2 1,4-1,3 0,2-1,3-1,3 0,2-1,3-2,3 0,2-2,2-1,54 70,-57-91,1-2,2 0,1-2,1-1,2-2,1-2,1-1,1-2,1-2,1-1,0-2,2-2,57 14,403 71,-491-99,-3 0,0-1,1 0,-1 0,1-1,17-2,-25 1,0 1,-1-1,1 1,0-1,-1 0,1 1,-1-1,1 0,-1 0,1 0,-1 0,0-1,1 1,-1 0,0 0,0-1,0 1,0-1,0 1,0-1,0 0,-1 1,1-1,0 0,-1 1,0-1,1 0,-1 1,0-1,0 0,0 0,0 0,0 1,0-1,0 0,-1 0,0-2,-3-18,-2 0,0 0,-1 0,-13-24,-47-85,39 78,14 27,-28-56,-67-95,96 163,11 21,15 29,11 4,1 0,3-3,1 0,1-2,2-1,2-1,66 49,-57-51,1-2,2-2,0-2,2-2,1-3,85 25,-128-43,0 0,0-1,1 0,-1-1,0 1,0-1,0 0,1 0,-1-1,0 0,0 0,10-3,-12 2,0 0,-1 0,1-1,-1 1,1-1,-1 0,0 0,0 0,0 0,0 0,0-1,-1 1,0-1,0 1,0-1,0 0,0 0,2-8,1-11,0-1,-1 1,-1-1,-2 1,0-1,-1 0,-5-27,-34-161,33 182,-1 1,-1 1,-2-1,-1 1,-1 1,-1 0,-2 1,-23-33,37 58,0-1,-1 1,1-1,0 1,-1-1,1 1,-1 0,1 0,-1 0,0 0,1 0,-1 0,-3-1,4 2,1 0,0 0,-1 0,1 0,-1 0,1 0,-1 1,1-1,-1 0,1 0,0 0,-1 1,1-1,-1 0,1 1,0-1,-1 0,1 1,0-1,-1 0,1 1,0-1,0 0,0 1,-1-1,1 1,0-1,0 1,0-1,0 1,0-1,-1 0,1 2,0 3,0 0,0 1,0-1,0 1,1-1,0 0,0 0,3 10,31 71,3-2,4-2,3-1,4-3,107 131,-137-187,0-2,30 23,-33-29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46.0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1 691,'0'-9,"-1"-6,1-1,1 1,0-1,0 1,2 0,0 0,1 0,0 0,9-20,4 5,1 0,1 1,2 1,0 1,2 1,28-25,7 0,104-72,-140 107,0 2,1 0,0 1,1 2,1 0,0 2,0 0,42-7,-62 15,-1 0,1 1,-1 0,1 0,-1 0,1 1,-1 0,1-1,-1 1,1 1,-1-1,0 1,0-1,0 1,0 1,0-1,7 5,-7-2,0-1,0 1,0 0,-1 0,1 0,-1 0,-1 1,1 0,-1-1,1 1,1 10,0 6,-1 0,-1 0,-1 1,-1-1,-1 0,-4 28,-3-5,-2 0,-2 0,-2-1,-2-1,-43 82,-137 193,139-232,-180 228,190-256,46-57,0 0,0 0,0 0,0 0,0 1,0-1,0 0,0 1,1-1,-1 0,0 1,1-1,-1 1,1-1,0 1,-1-1,1 1,0 0,0 1,1-2,-1-1,1 1,0-1,-1 1,1-1,0 1,0-1,-1 0,1 1,0-1,0 0,0 0,0 0,-1 1,1-1,0 0,0 0,0 0,0-1,0 1,-1 0,1 0,0 0,1-1,71-23,-63 20,97-42,-2-5,133-88,-223 129,0 1,0 0,1 1,0 1,0 0,1 2,0 0,28-5,-24 9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15.2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95 986,'70'-76,"59"-85,-43 50,-70 91,-1-1,-1-1,-1 0,-1-1,-2 0,0-1,12-41,-14 29,-1 0,-2 0,-1 0,-3-65,-1 91,0 0,-1 0,0 0,-1 0,0 0,-1 0,0 0,-1 1,0-1,-8-13,9 18,0 1,0 1,-1-1,0 0,1 1,-1 0,0 0,-1 0,1 0,0 1,-1-1,0 1,1 0,-1 1,0-1,0 1,0 0,0 0,0 1,0-1,0 1,-9 1,2 0,0 1,-1 1,1 0,0 0,0 2,0-1,1 1,0 1,0 0,0 1,0 0,1 0,0 1,1 1,0-1,0 1,1 1,-11 16,-1 3,1 1,2 0,1 2,1 0,-15 51,18-43,2 0,2 1,2 0,1 1,2-1,2 1,2-1,2 1,1-1,3 0,15 56,-15-72,1-1,1 0,1 0,1-1,1 0,1-1,2-1,0 0,0-1,2-1,1 0,0-1,1-1,1-1,1 0,0-2,1 0,0-2,36 15,-51-24,-1-1,0 0,1 0,0-1,-1 0,1 0,0 0,-1-1,1 0,0-1,0 1,-1-1,1 0,0-1,-1 0,1 0,-1 0,12-7,-9 3,0 0,-1 0,0-1,0 0,-1-1,0 0,0 0,-1 0,0-1,-1 0,7-14,35-86,-37 81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20.4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1,'3'55,"3"-1,2 1,23 78,-12-55,206 730,-161-596,345 904,-57-180,-224-462,-42-132,1-28,105 348,-135-450,-5-19,-45-176,-7-17,0 0,0 0,0 0,0 0,0-1,0 1,0 0,0 0,0 0,1 0,-1 0,0 0,0-1,0 1,0 0,0 0,1 0,-1 0,0 0,0 0,0 0,0 0,1 0,-1 0,0 0,0 0,0 0,0 0,1 0,-1 0,0 0,0 0,0 0,0 0,1 0,-1 0,0 0,0 0,0 0,0 0,0 0,1 0,-1 1,0-1,0 0,0 0,0 0,0 0,0 0,1 0,-1 1,0-1,0 0,0 0,0 0,0 0,0 0,0 1,2-11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22.7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82 718,'-30'-27,"29"26,-1-1,1 1,-1-1,0 1,0 0,0 0,0-1,1 1,-1 1,0-1,-1 0,1 0,0 1,-2-1,3 2,1 0,-1 0,1 0,0 0,-1 0,1 0,0 0,0 0,0 0,0 0,0 1,0-1,0 0,0 0,0 0,0 0,1 0,-1 0,0 0,1 0,-1 0,1 0,0 1,0 2,27 71,3-2,3-1,54 84,-18-32,162 328,-216-413,-17-31,-13-21,-36-59,2-2,4-2,-43-103,81 167,-53-119,-64-207,98 249,4-1,3 0,-7-136,23 93,3 118,0 0,1 1,1-1,0 1,1 0,11-27,-13 38,0-1,0 1,0 0,0-1,0 1,1 0,-1 1,1-1,0 0,0 1,0-1,0 1,1 0,-1 0,0 0,1 1,-1-1,6-1,-3 2,0 0,0 1,0-1,0 1,0 0,0 1,1-1,-1 1,0 1,9 2,4 3,-1 1,0 0,0 2,0 0,30 24,-31-19,0 0,-1 1,0 1,-1 1,-2 0,1 1,-2 0,-1 1,0 0,-1 1,-2 0,0 0,-1 1,-1 0,-1 0,2 29,-4-24,-2 1,0-1,-2 0,-2 1,0-1,-2 0,0-1,-2 1,-1-1,-2 0,0-1,-1 0,-20 30,28-49,-1 0,0-1,0 1,-1-1,0 0,0 0,0-1,0 1,-1-1,0 0,0-1,0 0,0 0,-13 5,7-5,0-1,0 0,0-1,-1 0,1-1,0 0,-17-3,7 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23.4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0 488,'5'-10,"0"1,0-1,1 1,0 0,1 1,0-1,0 2,1-1,0 1,0 0,0 0,1 1,17-9,-15 11,-1 0,2 0,-1 1,0 1,0 0,1 1,-1 0,1 0,-1 1,1 1,0 0,19 5,6 3,0 1,-1 3,-1 0,38 22,-16-5,85 62,-138-89,27 19,55 52,-80-67,1-1,-1 1,0 1,-1-1,1 1,-1 0,-1 0,0 1,0-1,-1 1,0 0,0 0,3 18,-6-25,0 1,0-1,0 0,0 1,0-1,-1 0,1 1,-1-1,1 0,-1 1,0-1,0 0,0 0,0 0,0 0,-1 0,1 0,0 0,-1 0,0 0,-2 2,3-4,1 0,-1 1,0-1,0 0,1 1,-1-1,0 0,0 0,1 0,-1 0,0 0,0 0,1 0,-1 0,0 0,0 0,0 0,1 0,-1-1,0 1,0 0,1 0,-1-1,0 0,-1 0,0-1,0 1,1-1,-1 0,1 1,0-1,-1 0,1 0,0 0,0 0,0 0,-1-4,-13-40,2-1,-12-73,-1-101,21 161,-11-220,16 248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24.4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126 1040,'7'-7,"-1"-1,0 0,-1 0,1-1,-2 1,1-1,-1 0,4-16,18-82,-16 55,9-23,-4-2,-2 0,-5-1,0-82,-8 156,0 1,-1-1,1 0,-1 1,0-1,1 1,-2-1,1 1,0 0,-1-1,1 1,-1 0,0 0,0 0,0 0,-1 0,1 1,-5-5,5 6,0 0,0 0,0 0,0 1,-1-1,1 0,0 1,0-1,-1 1,1 0,0 0,0 0,-1 0,1 0,0 1,-1-1,1 0,0 1,0 0,0 0,-1 0,1 0,0 0,0 0,0 0,1 0,-1 1,0-1,-3 4,-7 6,1 1,1 0,-1 1,2 0,0 1,-11 21,3 0,-20 58,27-66,2 1,1-1,1 2,1-1,2 0,1 1,1 0,4 41,-2-64,1 0,-1 0,1 0,1 0,-1-1,1 1,0-1,0 1,0-1,1 0,0-1,0 1,0-1,1 1,-1-1,1 0,0-1,0 1,0-1,1 0,-1-1,1 1,0-1,0 0,-1 0,1-1,12 2,12 1,1-2,0 0,0-2,36-5,-64 5,72-7,98-21,-142 21,0-1,-1-2,0-1,-1-1,54-33,-76 41,0-1,0 0,-1-1,0 0,0 0,0 0,-1-1,0 1,0-1,0-1,-1 1,0-1,-1 1,4-13,-3 7,-2-1,0 1,0-1,-1 1,-1-1,0 1,-1-1,-3-17,-5-10,-2 0,-2 1,-1 1,-35-66,47 101,-82-149,75 139,0 1,-1-1,-1 2,0-1,-1 1,0 1,-1 0,-16-10,209 137,-139-85,30 20,-2 3,89 93,-140-129,-2 1,0 1,-1 1,-1 0,-1 1,-1 1,-1-1,-1 2,-1 0,-1 0,-1 0,-1 1,3 31,-9-33,-1 0,-1-1,-1 1,-1 0,-1-1,-1 0,0 0,-2 0,-15 29,10-29,1-5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26.1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202 1172,'2'0,"-1"-1,1 1,0-1,-1 0,1 0,-1 0,1 1,-1-1,1-1,-1 1,0 0,1 0,-1 0,0-1,0 1,0-1,0 1,0-1,0 1,-1-1,1 0,0-2,13-38,-13 39,0 0,-1-1,1 1,-1-1,0 1,0-1,0 1,0-1,-1 1,1-1,-1 1,0-1,0 1,0 0,-1 0,1-1,-1 1,1 0,-1 0,0 0,0 1,-1-1,1 0,-1 1,1-1,-1 1,0 0,0 0,0 0,0 0,0 1,0-1,0 1,0 0,-1 0,1 0,-1 0,1 0,0 1,-1 0,0 0,1 0,-1 0,1 0,0 1,-1-1,1 1,-1 0,1 0,0 0,-1 0,1 1,0 0,0-1,0 1,-3 3,-3 2,1 0,0 0,1 1,-1 0,2 1,-1-1,1 1,0 1,1-1,0 1,1 0,0 0,1 0,-1 1,-2 18,-1 18,1 0,1 60,4-84,0 12,1 0,1 0,3 0,0 0,2 0,12 36,-13-56,0-1,2 0,-1 0,2-1,0 1,0-2,1 1,1-1,0-1,0 0,1 0,1-1,0-1,0 1,1-2,20 11,-15-11,0 0,0-2,0 0,25 5,-36-10,-1 1,0-1,1-1,-1 1,0-1,1 0,-1-1,1 1,-1-1,0 0,1-1,-1 0,0 0,0 0,0-1,8-4,-11 4,0-1,0 1,0-1,0 0,0 1,-1-1,1-1,-1 1,0 0,-1 0,1-1,-1 1,0-1,0 0,1-5,1-76,-3 68,-23-396,14 301,8 110,1 0,-1 0,1 0,0 0,0 0,0 0,0 0,1 0,-1 0,1 0,0 0,0 0,0 1,0-1,1 0,-1 0,1 1,-1-1,1 1,2-3,0 3,0 0,-1 0,1 0,0 1,0 0,0 0,0 0,0 0,0 0,0 1,0 0,0 0,0 0,0 0,5 2,15 1,0 1,0 2,-1 0,0 1,0 2,34 17,-12-2,-1 2,45 36,21 25,164 170,-270-253,1 1,-1-1,0 0,1 0,0 0,0 0,8 3,-12-6,-1-1,1 0,-1 0,1 0,-1 0,1 0,-1 0,1 0,-1 0,1 0,-1 0,1 0,-1 0,1 0,-1 0,1-1,-1 1,1 0,-1 0,1 0,-1-1,1 1,-1 0,0-1,1 1,-1 0,0-1,1 1,-1-1,0 1,1-1,5-33,-23-199,1 36,14 158,0 21,1 1,1-1,0 0,2 0,4-26,-5 42,0 0,0 1,-1-1,1 1,0-1,0 0,1 1,-1-1,0 1,0 0,1 0,-1-1,1 1,-1 0,1 0,-1 0,1 0,0 0,-1 1,1-1,0 1,0-1,-1 1,1-1,0 1,0 0,0 0,0 0,0 0,-1 0,1 0,3 1,7 1,0 1,1 0,19 8,-26-9,324 133,141 47,-465-180,-2-2,-1 1,1 0,0 0,-1 0,1 1,0-1,-1 1,0 0,1 0,-1 0,0 0,0 1,0-1,0 1,2 3,-8-3,-9-8,-12-9,-3-14,2-1,1-1,1-1,-32-60,19 31,-597-926,546 861,148 177,86 88,203 247,-133-112,-203-260,-3-5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26.6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212 25,'-4'-4,"-5"-1,-6 0,-5 0,-2 2,-2 2,-1 0,0 0,3 5,-2 2,3-1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27.4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1 761,'0'-1,"0"1,0 0,0-1,1 1,-1 0,0-1,0 1,1 0,-1 0,0-1,1 1,-1 0,0 0,1 0,-1 0,0-1,1 1,-1 0,0 0,1 0,-1 0,1 0,-1 0,0 0,1 0,-1 0,1 0,-1 0,0 0,1 0,-1 0,0 0,1 0,-1 0,0 1,1-1,-1 0,0 0,1 0,-1 1,0-1,1 0,-1 0,0 1,1 0,19 10,171 134,-108-79,114 69,-195-133,1 0,1 0,-1 0,0 0,0-1,1 0,-1 1,1-1,-1 0,1-1,-1 1,1-1,0 1,-1-1,1 0,0-1,-1 1,7-2,-8 1,1-1,-1 0,1 0,-1 0,0 0,0-1,0 1,0-1,-1 1,1-1,0 1,-1-1,0 0,0 0,0 0,0 0,0 0,0 0,-1 0,1 0,-1 0,0-5,1-59,-3 1,-2 0,-18-87,16 113,-19-134,-49-291,66 428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29.2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936 825,'-78'-10,"12"0,-33 4,-1 4,0 4,-148 23,233-22,1 0,0 1,0 1,1 0,0 1,-1 0,2 1,-1 0,1 1,0 1,-14 13,18-15,2 0,-1 1,1 0,0 0,1 1,-1-1,2 1,-1 0,2 0,-1 1,1-1,0 1,1 0,0 0,1 0,0 0,0 11,1-18,0-1,1 1,-1-1,0 1,1 0,-1-1,1 1,0-1,0 0,0 1,0-1,1 0,-1 1,0-1,1 0,0 0,-1 0,1 0,4 2,-2-1,0-1,1 1,-1-1,1 0,-1 0,1-1,0 0,0 1,8 0,6-1,-1-1,1 0,-1-2,30-5,7-7,-2-3,0-1,0-3,68-39,-115 57,-1-1,1 1,-1-1,0 1,0-2,-1 1,1 0,-1-1,0 0,0 0,0 0,-1 0,0-1,0 1,0-1,-1 0,0 0,2-8,0-7,-1 1,-1-1,-1 0,-2-25,0 22,1-1,4-29,-3 52,-1 0,0 0,1 0,-1 0,1 0,0 0,-1 0,1 0,0 0,0 0,1 0,-1 1,0-1,2-2,-2 4,0-1,0 1,0-1,0 1,0-1,0 1,0 0,0-1,0 1,0 0,0 0,0 0,0 0,0 0,0 0,0 0,0 0,0 0,1 0,0 1,6 3,-1-1,0 1,0 1,0-1,-1 1,7 6,-4-4,381 293,27-38,-410-257,0-1,1 0,-1-1,1 1,13 3,-20-7,0 0,1 1,-1-1,0 0,0 0,0 0,0 0,0 0,0 0,0 0,1 0,-1 0,0-1,0 1,0 0,0-1,0 1,0-1,0 1,0-1,0 0,0 1,-1-1,1 0,0 1,0-1,0 0,-1 0,1 0,0 0,-1 0,1 0,-1 0,1 0,-1 0,0 0,1 0,-1 0,0 0,0 0,0 0,0-2,1-11,-1 1,0 0,-1 0,-1 0,0 0,-1 0,-8-24,-44-94,40 98,-70-150,-8 5,-204-294,279 447,-1 1,-2 1,-26-25,33 40,11 14,11 25,10 12,1-1,3 0,1-2,3 0,0-2,3-1,47 48,-12-22,3-3,144 99,-199-151,165 103,-150-97,0 0,0-2,2-2,54 14,-80-23,1 0,-1 0,1-1,-1 0,1 0,-1 0,0 0,1 0,-1-1,1 1,-1-1,0 0,1 0,-1 0,5-3,-6 3,0-1,0 0,-1 0,1 0,0 0,-1 0,1 0,-1 0,0-1,1 1,-1 0,0-1,-1 1,1-1,0 1,-1-1,1 0,-1 1,0-1,0 0,0-3,-1-15,-1 0,-1 0,-1 1,0-1,-2 1,-8-21,-57-119,54 124,-6-1,23 37,0 0,0 0,0 0,0 0,0 0,0 0,0 0,0 0,0 0,-1 0,1 0,0 0,0 0,0 0,0 0,0 0,0 0,0 0,0 0,0 0,0 0,-1 0,1 0,0 0,0 0,0 0,0 0,0 0,0 0,0 0,0 0,0 0,0 0,0 0,0 0,-1 0,1 0,0 0,0 0,0-1,0 1,11 22,-1-6,1 0,1 0,1-1,0-1,1 0,0 0,27 18,123 69,-127-80,36 22,125 67,-154-88,1-2,71 21,-111-40,-1 1,1-1,0 0,0 0,0-1,0 0,0 0,0 0,-1 0,8-2,-10 1,-1 1,1-1,-1 0,1 0,-1 0,1 0,-1 0,0 0,0 0,0-1,1 1,-1 0,0-1,-1 1,1 0,0-1,0 0,-1 1,1-1,0 1,-1-1,0 0,1 1,-1-1,0 0,0 1,0-1,0 0,0 1,0-1,-1 0,0-2,-2-17,-2 0,0 0,-2 1,0 0,-14-28,-60-99,61 113,-12-25,18 31,-1 1,-1 1,-1 0,-37-42,41 59,11 14,18 19,3-8,0-1,32 18,-36-24,-1 0,0 0,0 1,-1 1,0 1,-1-1,15 21,-1-5,-13-18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30.1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326 374,'5'-1,"0"0,0-1,0 0,0 0,0 0,-1-1,1 1,6-7,6-1,-4 3,0-1,-1 0,0 0,-1-1,1 0,-2-1,0-1,0 0,10-15,-16 21,-1-1,0 0,0 0,0 0,-1-1,0 1,0 0,0-1,-1 0,0 1,-1-1,1 0,-1 1,-1-1,1 0,-1 1,0-1,-1 0,1 1,-1-1,-1 1,-3-8,3 9,0-1,0 1,-1 0,1 0,-1 1,0-1,-1 1,1 0,-1 0,0 0,0 1,0-1,0 1,-1 1,1-1,-1 1,0 0,0 0,0 0,1 1,-2 0,1 0,-9 1,6-1,0 1,0 1,0 0,0 0,0 1,0 0,0 0,1 1,-1 0,1 1,0 0,0 0,0 1,0 0,-9 8,-13 17,2 1,1 1,2 2,1 0,2 2,2 0,-28 66,42-87,0 1,1-1,1 1,-3 17,7-29,-1-1,1 0,-1 1,1-1,0 1,1-1,-1 0,1 1,-1-1,1 1,0-1,0 0,0 0,1 0,-1 0,1 0,0 0,0 0,0 0,0-1,0 1,0 0,1-1,-1 0,1 0,4 3,18 8,1-1,1-2,0 0,0-2,1-1,0-1,0-1,0-1,1-2,32-2,15-3,-1-4,118-27,-145 20,-32 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46.7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5,0 4,0 3,0 10,0 5,0-1,0-2,0-3,0-2,0-7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46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1213,'1'-2,"0"0,0 0,0 0,0 1,0-1,1 0,-1 1,0-1,1 1,-1-1,1 1,0 0,-1 0,1-1,0 1,3-1,32-17,-18 12,0 1,1 1,-1 1,1 1,0 1,24-1,-4 0,629-20,6 39,-657-15,1249 38,696 25,1884-153,-2927 32,-163 11,703-23,-1179 59,1059-5,-340 10,43-65,-125 4,820 82,-1213 0,282-20,-592-10,377-75,-369 37,-3-11,344-146,-483 174,67-33,241-73,-216 98,327-36,194 40,870 75,586 136,-1295-40,-480-70,337 96,-204-37,-195-72,-269-46,0-2,-1-1,1-3,0-1,51-13,-79 12,0 0,-1-2,1 0,-1 0,-1-2,0 0,0 0,0-1,-1-1,-1 0,0-1,-1-1,16-21,-25 32,-1 1,0-1,1 0,-1 0,0-1,0 1,-1 0,1 0,0 0,-1-1,1 1,-1-3,0 4,0 0,0 1,-1-1,1 0,0 0,-1 1,1-1,-1 0,1 1,-1-1,1 1,-1-1,1 0,-1 1,0-1,1 1,-1-1,0 1,1 0,-1-1,0 1,1 0,-1 0,0-1,0 1,0 0,1 0,-1 0,0 0,0 0,0 0,1 0,-1 0,0 0,0 0,1 0,-1 1,-1-1,-37 1,-1-1,-41-7,23 2,5-1,5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50.1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1,'1'11,"1"-1,0 1,0-1,1 1,6 14,6 23,94 430,-60-179,-32-189,5-1,62 186,-8-38,-62-182,-12-55,1-1,1 1,1-1,14 35,-18-53,-1 0,0 0,1 0,-1 0,1-1,-1 1,1 0,-1 0,1 0,0-1,-1 1,1 0,0-1,0 1,0-1,-1 1,1-1,0 1,0-1,0 1,0-1,0 0,0 1,0-1,0 0,0 0,0 0,0 0,0 0,0 0,0 0,0 0,0 0,0-1,0 1,0 0,-1 0,1-1,0 1,0-1,0 1,0-1,0 1,-1-1,1 0,0 1,0-1,-1 0,2 0,5-7,0 0,0 0,10-17,-8 13,26-33,1 2,3 1,1 3,2 1,62-44,-32 46,-57 30,1-1,25-17,-27 13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51.0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1 418,'0'-3,"1"0,0 0,-1 0,1 0,1 0,-1 1,0-1,1 0,0 0,-1 1,1-1,0 1,0 0,0-1,5-2,43-34,-34 28,392-249,-393 251,1 0,0 1,0 1,1 1,0 0,0 1,31-5,-29 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52.3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882 0,'-27'1,"-1"2,2 0,-1 2,0 1,-44 16,-125 63,85-34,-24 3,-76 36,188-79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53.0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1 262,'0'-2,"1"-1,0 1,-1 0,1-1,0 1,0 0,1 0,-1 0,0 0,1 0,-1 0,1 0,0 0,0 0,-1 1,5-3,37-26,-31 22,29-19,0 1,2 3,1 1,0 2,83-25,-96 35,-25 8,1-1,0 1,0 0,0 1,0-1,0 1,11 0,-5 4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53.5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1 131,'8'0,"16"-4,7-2,7-3,10-1,8 2,8-3,1 2,2 1,2 3,-6-2,-10 0,-10-3,-8 0,-6 2,-8-2,-7 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54.1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15,'4'0,"5"0,10 0,10 0,9 0,5 0,4 0,3 0,4 0,-2 0,-1 0,-6-4,-6-1,-10-1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54.7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0,'1'44,"3"-1,1 1,3-2,1 1,2-1,22 57,124 232,-33-82,-115-228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55.9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1,'30'61,"64"156,277 613,-360-807,-3-5,1 0,0-1,1 0,1 0,21 24,-28-38,0 0,0-1,0 1,0-1,0 0,1 0,-1-1,0 1,1-1,-1 0,1 0,0-1,-1 0,1 1,0-1,8-1,10-2,0-1,25-7,-32 8,265-55,-247 53,-5 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56.5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0 123,'79'-5,"0"-3,86-20,-109 18,35-6,226-37,-294 50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47.2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25,'0'-4,"0"-5,0-2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56.9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1 133,'4'0,"10"0,6 0,5 0,5 0,11-4,15-2,10-3,15-5,14 0,12-2,0-1,-5-4,-8 3,-20 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57.6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1 293,'0'1,"0"0,1 0,-1-1,0 1,1 0,-1-1,1 1,-1 0,1-1,-1 1,1 0,0-1,-1 1,1-1,-1 1,1-1,0 1,0-1,-1 0,1 1,0-1,0 0,0 1,-1-1,1 0,0 0,0 0,0 0,-1 0,2 0,28 0,14-7,-1-2,58-21,-8 3,226-54,226-61,-521 135,-7 3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58.4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0,'-2'1,"0"0,0 0,0 0,0 0,0 0,1 0,-1 1,0-1,0 1,1-1,-1 1,1 0,-1-1,1 1,0 0,0 0,0 0,-2 3,-17 41,15-30,1 0,0 1,1 0,0-1,2 1,0 0,1 0,0 0,2 0,0 0,0 0,2 0,8 22,-5-21,0-2,2 1,0-1,1-1,0 0,1 0,1-1,0 0,1-1,1-1,0 0,20 13,2-3,0-1,2-2,1-1,0-3,0-1,2-2,48 9,3-6,0-4,109 0,-188-11,0 1,-1-1,0 0,1-1,18-4,-29 5,0-1,0 1,0-1,0 0,0 1,0-1,0 0,-1 0,1 0,0-1,-1 1,1 0,0 0,-1-1,0 1,1-1,-1 0,0 1,0-1,0 0,0 0,0 0,0 1,0-1,-1 0,1 0,-1 0,1 0,-1 0,0 0,0-1,0 1,0-3,-5-17,-1 1,0 0,-2 0,0 0,-2 1,-22-36,15 25,-3-7,-2 2,-2 1,-1 0,-1 2,-2 1,-38-35,50 53,0 1,-1 1,-1 1,1 1,-2 0,1 1,-1 1,-1 1,1 0,-1 2,0 0,-1 1,1 1,-39 0,48 2,1 1,0 1,0 0,-1 0,1 1,0 0,0 0,0 1,-14 7,8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4:59.5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0,'2'18,"1"-1,1 0,1 0,0 0,1 0,12 22,-1 3,195 450,-168-406,4-2,3-2,97 116,-125-172,1-2,1-1,1-1,1-1,1-1,31 16,-11-11,2-2,102 33,33-5,-148-41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00.0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1 314,'0'-1,"0"0,1 0,-1 0,1 0,0-1,-1 1,1 0,0 0,-1 0,1 1,0-1,0 0,0 0,0 0,0 1,0-1,0 0,0 1,0-1,1 1,-1-1,0 1,2-1,36-9,-32 8,206-43,47-12,462-107,-681 155,-12 3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00.5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0 431,'86'-36,"1"4,136-32,-132 40,238-56,160-48,-340 78,-99 34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01.1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0 364,'1'-1,"-1"-1,1 1,-1 0,1 0,-1-1,1 1,0 0,-1 0,1 0,0 0,0 0,0 0,0 0,0 0,0 0,0 0,0 0,3-1,28-15,-18 10,111-57,246-87,-307 127,199-48,-261 71,22-4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02.9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1,'7'9,"-1"1,0-1,-1 1,0 1,0-1,-1 1,4 16,3 5,214 663,-70-198,-130-413,-19-59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04.6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11,'0'-1,"0"1,0 0,0-1,0 1,0 0,0-1,0 1,0 0,0-1,0 1,0 0,0-1,0 1,0 0,0-1,0 1,0 0,1 0,-1-1,0 1,0 0,0-1,0 1,1 0,-1 0,0-1,0 1,1 0,-1 0,0 0,0-1,1 1,-1 0,0 0,1 0,-1 0,1 0,10 7,10 17,23 59,66 174,-87-199,192 533,-92-246,364 1206,-217-452,-41 12,15 64,-63-447,-51-216,197 1080,-185-650,-134-912,1 1,2-2,0 1,2-2,2 1,0-2,24 32,33 65,-36-49,39 116,-64-155,-1 0,-2 1,-2 0,-1 1,0 61,-3-56,2-30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06.3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1,'2'19,"0"0,2 0,0 0,1 0,1-1,8 20,9 26,495 1475,-418-1251,177 496,320 961,-138 46,-177 115,-177 15,-110-1273,5-625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51.5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46 118,'-1'-6,"0"0,-1 0,1-1,-2 1,-3-9,-3-5,-7-21,9 30,10 31,16 44,3 0,50 99,-14-34,-6-1,65 245,-115-367,42 229,-41-210,-2 0,0 0,-2 0,-1 0,-1 0,-1 0,-10 35,12-53,-1 0,0 0,-1-1,0 1,0-1,0 1,-1-1,1-1,-2 1,1-1,-12 10,15-14,1 0,-1 0,0 0,0 0,0 0,0 0,0-1,0 1,0-1,0 1,0-1,0 0,0 0,0 0,0 0,0 0,0 0,-4-1,3 0,1-1,-1 1,1-1,0 1,-1-1,1 0,0 0,0 0,0 0,1 0,-1 0,0-1,1 1,-1-1,1 1,0-1,0 1,-1-4,-12-34,2-1,1 0,3-1,-7-78,10-174,6 253,-2 35,1 0,1 0,-1 0,1 1,0-1,0 0,3-5,-4 10,1-1,0 1,0 0,-1 0,1 0,0 0,0 0,0 1,0-1,0 0,0 0,0 1,0-1,0 0,1 1,-1-1,0 1,0 0,1-1,-1 1,0 0,0 0,1 0,-1-1,0 2,1-1,-1 0,0 0,0 0,1 0,-1 1,0-1,0 1,1-1,-1 1,0-1,1 2,24 10,-2 1,1 1,-2 1,29 23,22 15,-7-12,1-3,2-3,2-3,0-3,104 26,-154-50,1-1,1-1,-1-1,26 0,-41-2,0 0,1-1,-1 0,0 0,0-1,0 0,0 0,-1-1,1 0,-1 0,1-1,-1 0,0 0,13-10,-17 9,1 1,-1-1,0 0,0 0,0 0,-1 0,0 0,0 0,0-1,0 1,-1-1,1-9,-1-72,-1 67,-1-1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09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0,'7'2,"0"0,0 0,0 1,-1 0,1 0,-1 0,1 1,-1 0,0 0,-1 1,1-1,7 10,7 3,91 79,130 144,82 133,-228-259,647 861,-725-948,25 53,-28-46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10.2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0 876,'0'-52,"10"-80,-6 112,0 0,1 1,1-1,0 1,2 1,0-1,12-18,1 7,0 0,2 1,1 2,2 0,0 2,53-39,-27 28,1 2,1 2,68-28,-55 34,1 3,1 3,0 3,2 3,-1 3,2 3,86 1,-54 9,0 5,-1 4,0 4,135 39,-204-45,-1 1,0 2,-1 1,-1 2,54 33,-77-43,1 2,-1-1,0 1,0 0,-1 1,0 0,0 0,-1 0,0 1,-1 0,1 0,-2 0,1 1,-2 0,1-1,-1 2,0-1,-1 0,-1 0,1 1,-2-1,1 1,-3 15,-3 6,-1-1,-2 0,-1-1,-2 0,-1-1,-1 0,-24 40,-135 181,115-180,-3-3,-2-2,-4-3,-2-3,-137 91,139-103,46-29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11.4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101 693,'-4'0,"0"0,0 1,0-1,0 1,1 0,-1 0,0 0,0 1,1-1,-1 1,1 0,-1 0,1 0,0 1,0-1,0 1,0-1,0 1,1 0,-1 0,1 1,-1-1,1 0,1 1,-1-1,0 1,1-1,-1 1,1 0,-1 5,-2 11,1 0,1 0,0 1,2 32,1-14,2 0,2-1,1 1,2-1,1 0,3-1,0 0,3 0,20 35,-26-54,1-1,1-1,1 0,1-1,0 0,0 0,2-2,0 0,0 0,1-2,1 0,0-1,0 0,1-1,0-1,1-1,-1-1,1 0,35 4,-49-9,-1 0,1 0,0-1,0 0,0 0,0 0,-1-1,1 0,0 1,0-2,-1 1,1 0,-1-1,1 0,-1 0,0-1,0 1,5-4,-6 3,0-1,0 0,-1 0,1 0,-1 0,1 0,-1 0,-1 0,1-1,-1 1,1-1,-1 0,-1 1,1-1,-1 0,1 1,-1-1,-1 0,0-5,-7-44,-3 0,-2 1,-2 0,-33-74,33 89,-22-58,-91-165,107 235,21 25,-1 1,1 0,-1 0,1-1,0 1,-1 0,1 0,-1 0,1 0,-1-1,1 1,0 0,-1 0,1 0,-1 0,1 0,-1 0,1 0,-1 0,1 0,-1 0,1 0,0 1,-1-1,1 0,-1 0,1 0,-1 1,1-1,0 0,-1 0,1 1,-1-1,0 3,0 0,-1 0,1 0,1 0,-1 1,0-1,1 0,-1 0,1 0,0 1,0-1,1 0,-1 0,0 0,2 5,4 18,2 0,0 0,1-1,2-1,1 1,0-2,2 0,19 25,1-4,2-1,80 72,-74-80,1-2,2-1,1-3,1-2,2-2,0-2,70 22,-72-30,1-2,0-2,1-3,0-1,1-3,-1-2,1-2,61-8,-92 6,-1-2,1 0,-1 0,34-15,-45 16,-1 0,1-1,-1 0,0 0,0 0,-1-1,0 0,1 0,-2 0,1 0,0-1,-1 0,0 0,-1 0,1-1,2-7,1-9,-1 0,-1-1,-1 1,-1-1,-2 0,0 0,-1 0,-1 0,-2 0,-7-31,-4-8,-3 0,-41-95,24 78,-4 2,-4 2,-2 2,-4 1,-3 3,-3 2,-3 3,-88-79,136 136,-34-27,41 33,0 1,0-1,-1 1,1 0,0 0,0 0,-1 0,1 0,-1 0,1 1,-1-1,1 1,-1 0,1-1,-1 1,-3 1,5-1,0 0,0 1,1-1,-1 1,0-1,0 1,1 0,-1-1,0 1,1 0,-1-1,1 1,-1 0,1 0,-1-1,1 1,-1 0,1 0,0 0,0 0,-1 0,1 0,0-1,0 1,0 0,0 0,0 0,0 0,0 0,0 0,0 0,1 0,-1-1,1 3,12 31,-2-15,2 0,0-1,1 0,1-1,21 19,95 72,-29-35,196 106,128 28,-220-112,293 182,-474-260,-15-12,0 0,-1 1,0 0,-1 1,1 0,-1 0,0 1,-1 0,0 0,0 1,7 13,-13-20,-1 1,1 0,-1-1,0 1,1 0,-1 0,-1-1,1 1,0 0,-1 0,1-1,-1 1,0-1,0 1,0 0,0-1,0 0,-1 1,1-1,-1 0,1 0,-1 1,0-1,-3 2,-7 9,-1-2,-26 18,21-15,-152 132,134-113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11.9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1,'6'0,"-1"1,1 1,-1-1,1 1,-1 0,0 0,1 1,-1-1,0 1,-1 1,6 3,5 3,79 52,117 102,73 92,-179-158,-29-26,81 71,-131-122,1-1,2-1,0-1,34 15,-54-30,1-1,-1 0,0 0,1 0,-1-1,0-1,1 0,-1 0,1-1,-1 0,1 0,-1-1,16-5,-11 2,1 0,-1-1,0-1,0 0,-1-1,0 0,20-16,-16 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12.4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615 1,'-37'-1,"1"2,-1 2,1 1,0 2,-65 18,-15 8,80-24,-1 2,-66 28,82-29,2-2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13.1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26 879,'-4'-8,"0"1,1 0,-1 0,2 0,-5-14,7 20,-1-1,1 1,0 0,0-1,0 1,0 0,0-1,0 1,0 0,0-1,1 1,-1 0,1 0,-1-1,0 1,1 0,0 0,-1 0,1 0,0-1,0 1,-1 0,1 0,0 0,0 1,0-1,0 0,0 0,1 0,-1 1,0-1,0 1,0-1,3 0,5 0,0 0,0 0,0 1,1 0,-1 1,0 0,0 0,0 1,0 0,15 7,-15-7,58 20,-2 3,108 56,120 89,-231-132,1144 645,-1168-662,-29-15,1 0,-1-1,1-1,0 1,0-1,1-1,19 4,-29-7,-1 0,1 0,-1 0,1 0,0 0,-1 0,1 0,-1 0,1-1,0 1,-1 0,1 0,-1-1,1 1,-1 0,1-1,-1 1,1 0,-1-1,0 1,1-1,-1 1,1-1,-1 1,0-1,0 1,1-1,-1 1,0-1,0 1,1-1,-1 1,0-1,0 0,0 1,0-1,0 1,0-1,0 0,0 1,0-1,0 1,0-1,-1 1,1-1,0 0,-11-34,9 30,-197-441,125 292,-86-191,-145-460,284 735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14.5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884 1385,'-206'-10,"144"5,0 1,0 4,0 2,-91 15,138-13,0 1,0 0,0 1,1 0,0 1,1 1,-1 0,1 1,1 0,0 1,0 1,1 0,0 0,1 1,1 1,0-1,0 1,1 1,1 0,0 0,1 0,0 1,2 0,-1 0,2 0,0 0,1 1,0-1,1 1,1 0,1-1,0 1,1-1,1 1,0-1,1 0,0 0,8 17,-3-15,1-1,0 0,1 0,1-1,0-1,1 0,1-1,0 0,1-1,0 0,1-1,0-1,0-1,30 12,-18-9,1-2,-1-1,2-1,-1-2,1 0,0-3,0 0,46-2,-64-2,0 0,0 0,0-1,0-1,0 0,-1 0,1-1,20-11,-28 13,-1-1,1 1,0-1,-1 0,0-1,1 1,-1 0,-1-1,1 0,0 0,-1 1,0-1,0-1,0 1,-1 0,1 0,-1-1,0 1,0-1,0 1,-1-1,1 1,-1-1,-1 0,1 1,-2-9,-10-45,-3 2,-3 0,-26-59,12 32,-11-31,-57-164,99 273,-13-50,14 54,-1 0,1 1,0-1,0 0,0 0,-1 1,1-1,0 0,0 0,0 0,0 1,0-1,1 0,-1 0,0 1,0-1,0 0,1 0,-1 1,0-1,1 0,-1 0,1 1,-1-1,1 1,-1-1,1 0,-1 1,1-1,-1 1,1-1,0 1,-1 0,1-1,0 1,0 0,-1-1,1 1,0 0,0 0,-1-1,1 1,0 0,0 0,-1 0,1 0,0 0,0 0,0 0,-1 1,1-1,0 0,0 0,-1 1,1-1,1 1,23 9,-1 2,1 1,-2 1,33 25,1 0,505 294,-446-274,4-6,1-5,132 33,-243-78,-1 0,1-1,0 0,0 0,12 0,-21-2,0 0,1 0,-1 1,0-2,1 1,-1 0,0 0,1 0,-1-1,0 1,0 0,1-1,-1 1,0-1,0 0,0 1,0-1,0 0,1 0,-1 1,-1-1,1 0,0 0,0 0,0 0,0 0,-1-1,1 1,-1 0,1 0,0 0,-1-1,0 1,1 0,-1 0,0-1,0 1,0 0,0-3,-2-11,-2 0,0 0,-1 1,0 0,-1 0,0 0,-1 0,-15-19,19 26,-252-374,-29 14,211 274,-55-71,-178-219,303 380,-8-11,-2 0,0 0,-1 1,-23-17,37 30,0 0,0-1,-1 1,1 0,0-1,0 1,-1 0,1 0,0-1,0 1,-1 0,1 0,0 0,-1-1,1 1,0 0,-1 0,1 0,0 0,-1 0,1 0,-1 0,1 0,0 0,-1 0,1 0,0 0,-1 0,1 0,-1 0,1 0,0 0,-1 0,1 0,0 1,-1-1,1 0,0 0,-1 0,1 1,0-1,-1 0,6 19,20 28,25 27,4-1,2-4,122 116,-71-89,199 135,-211-169,2-5,179 77,-206-106,1-4,0-3,2-3,0-3,83 6,-146-20,7 0,-1 0,0 0,29-5,-40 4,-1-1,0 0,0 0,0-1,0 1,0-1,-1 0,1 0,0 0,-1 0,0 0,1-1,-1 0,0 0,0 0,0 0,-1 0,1 0,3-7,-2-1,1 0,-1 0,-1-1,0 1,-1-1,0 0,0 0,-2 0,1 0,-3-16,-2-17,-14-60,16 94,-12-56,-4 0,-2 2,-2 0,-4 1,-3 2,-2 0,-56-82,82 137,0-1,-1 1,0-1,0 2,-1-1,0 1,0 0,-14-9,21 15,0 0,0 0,1 0,-1 1,0-1,0 0,0 0,0 0,0 0,0 1,0-1,0 0,0 0,0 0,0 1,0-1,0 0,0 0,0 0,0 1,0-1,0 0,0 0,0 0,0 1,0-1,0 0,0 0,-1 0,1 0,0 1,0-1,0 0,0 0,0 0,-1 0,1 0,0 0,0 1,0-1,0 0,-1 0,1 0,0 0,0 0,0 0,0 0,-1 0,1 0,0 0,0 0,0 0,-1 0,1 0,0 0,0 0,0 0,-1 0,1 0,0 0,0 0,0 0,-1-1,10 18,3-1,0-1,1-1,1 0,0-1,1 0,0-1,1-1,1 0,-1-2,2 1,-1-2,19 6,8 1,1-1,0-3,89 10,-127-20,6 1,0-1,0 0,0-1,26-3,-37 3,0 0,0-1,0 1,0-1,0 1,0-1,-1 0,1 0,0 0,0 0,-1 0,1 0,0 0,-1 0,0-1,1 1,-1-1,0 1,1-1,-1 1,0-1,0 0,0 0,-1 1,1-1,0 0,-1 0,1 0,-1 0,1 0,-1 0,0 0,0 0,0 0,0 0,0 0,0 0,-1 0,1 0,-1 1,0-3,-8-25,0 0,-2 2,-2-1,-24-41,-77-98,97 141,-2 2,-1 0,-1 2,-1 0,-1 1,-46-32,69 53,0 0,0-1,0 1,-1 0,1 0,0 0,0 0,0 0,0-1,0 1,0 0,0 0,-1 0,1 0,0 0,0 0,0 0,0 0,-1 0,1-1,0 1,0 0,0 0,0 0,-1 0,1 0,0 0,0 0,0 0,0 0,-1 0,1 0,0 0,0 0,0 1,0-1,-1 0,1 0,0 0,0 0,0 0,0 0,0 0,-1 0,1 0,0 1,0-1,0 0,0 0,0 0,0 0,0 0,-1 1,1-1,5 13,15 16,43 52,4-4,3-2,3-4,3-2,3-5,3-2,2-5,106 54,-186-109,59 35,-49-23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15.3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0 814,'12'-1,"-1"0,1-1,-1 0,1-1,-1 0,0-1,0 0,15-8,11-8,33-26,-42 28,63-43,103-88,-165 123,0-1,-2-1,-1-1,-2-2,-1 0,-1-2,18-35,-34 56,-1 0,0 0,-1-1,-1 1,0-1,0 0,-1 0,0-14,-2 24,0-1,0 1,0-1,0 1,-1-1,0 1,0 0,0-1,0 1,0 0,-1-1,1 1,-1 0,0 0,0 0,0 0,0 1,-1-1,1 1,-1-1,1 1,-1 0,0 0,0 0,0 0,0 0,0 1,-1 0,1-1,0 1,-1 0,1 1,-7-2,-1 1,1 1,-1-1,1 2,-1-1,0 2,1-1,0 2,-1-1,1 1,0 1,0 0,0 0,1 1,0 0,0 1,0 0,0 0,1 1,-8 7,-9 12,0 1,2 0,1 2,-24 41,5-5,3 1,3 2,3 2,3 1,3 1,-17 77,38-128,1 0,1 0,1 0,1 27,2-43,-1 0,0 0,1 0,0 0,1 0,-1 0,1-1,0 1,0 0,0-1,0 1,1-1,0 0,0 0,0 0,0 0,1-1,0 1,-1-1,1 0,0 0,1 0,6 3,7 2,1-2,-1 0,1-1,0-1,1-1,23 1,123-2,-157-2,113-4,0-7,-1-4,193-50,-234 42,-2-3,0-4,-2-3,-1-3,-3-4,89-62,-84 40,-57 44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17.8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1 354,'19'-281,"-19"274,1 0,0 0,0 1,1-1,0 1,0-1,5-8,-7 14,1 0,-1 0,1 1,-1-1,1 1,-1-1,1 0,0 1,-1-1,1 1,-1 0,1-1,0 1,0-1,-1 1,1 0,0 0,0-1,-1 1,1 0,0 0,0 0,0 0,0 0,1 0,0 1,0 0,1-1,-1 2,0-1,0 0,0 0,0 1,0-1,0 1,0 0,0-1,2 5,56 69,86 142,-77-109,707 1184,-576-898,-190-367,-4-7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18.3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1 352,'13'-15,"-1"0,0-1,14-24,-15 21,2 0,14-17,-10 16,1 2,1 0,0 2,1 0,1 1,1 0,0 2,0 1,32-12,-38 18,0 2,0-1,1 2,0 0,0 1,0 1,0 1,0 0,0 1,-1 1,1 0,0 1,-1 1,1 1,17 7,35 19,-1 2,99 67,112 108,-246-181,-2 1,-1 1,-1 2,-1 1,38 58,-58-77,-1 1,0 0,-1 1,0 0,-2 0,1 0,3 29,-7-32,-1 0,0 0,0 0,-2-1,1 1,-1-1,-1 1,0-1,-1 1,0-1,-10 18,7-17,0-1,-2 0,1-1,-1 1,-1-2,0 1,0-1,-1-1,0 0,0 0,-24 11,7-6,-1-1,-1-1,0-2,-32 7,32-11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53.1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 49,'0'-3,"0"1,-1 0,1 0,-1-1,1 1,-1 0,0 0,0 0,0 0,0 0,0 0,-1 0,1 0,-1 0,1 1,-1-1,1 0,-1 1,0 0,0-1,0 1,0 0,-4-2,5 3,0-1,0 1,0-1,0 1,-1 0,1 0,0 0,0 0,0 0,-1 0,1 0,0 0,0 0,0 1,0-1,-1 0,1 1,0-1,0 1,0-1,0 1,0-1,0 1,0 0,0 0,0-1,1 1,-1 0,0 0,0 0,1 0,-1 0,0 0,1 0,-1 0,1 0,0 0,-1 0,1 1,0-1,-1 0,1 0,0 0,0 1,0-1,0 0,0 1,0 6,0 0,1 0,0 0,0 0,0 0,1 0,0 0,1-1,0 1,4 7,44 73,-37-64,226 307,1 1,-223-301,-1 0,-2 0,-1 2,-1 0,-2 0,-1 1,8 56,34 205,-32-192,-13-62,2 0,2-1,1 0,2-1,31 62,-6-31,31 76,-57-113,-2 1,0 1,-3 0,8 63,-13 96,-2-39,1-134,1 0,1 0,1-1,1 0,11 26,1-3,31 51,-41-82,-1-2,2 1,-1-1,1 0,1-1,0 0,0-1,0 0,1 0,1-1,-1 0,1-1,0-1,0 0,22 6,-11-4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18.9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1 206,'4'-1,"1"0,0 0,0 0,-1-1,1 1,-1-1,1 0,3-3,23-8,-15 9,0 1,0 0,1 1,-1 1,1 0,-1 2,0 0,1 0,-1 2,17 4,-9 0,-1 0,-1 2,1 1,-2 1,1 0,25 20,-17-8,-1 0,-1 2,-2 1,0 2,-2 0,-1 1,-1 2,32 59,-37-54,18 50,-30-72,-1 1,0 0,-1-1,-1 2,0-1,-1 25,-3-52,-1 1,0 0,-9-19,-4-14,-137-538,143 514,4 11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19.7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1295,'9'-10,"-1"0,0-1,0 1,-1-1,-1-1,0 1,7-18,24-87,-37 114,13-44,-3 0,-2-1,-2-1,-2 1,-2-59,-3 84,-1 0,-1 0,0 1,-2-1,0 1,-2-1,0 2,-1-1,-1 1,-1 0,-1 1,-1 0,-20-24,28 38,0 0,-1 0,0 0,0 1,0 0,0 0,0 1,-1-1,0 1,0 0,0 1,0-1,0 1,0 0,-1 1,-7-2,9 3,0 1,0-1,0 1,0 0,0 0,0 1,0-1,1 1,-1 0,1 1,-1-1,1 1,0-1,0 1,0 1,0-1,1 0,-1 1,1 0,0 0,-6 8,-6 13,1 0,1 1,1 1,1 0,2 1,1 0,0 0,-2 30,-2 37,-1 105,12-176,0 1,2 0,1 0,8 42,-9-62,1 0,-1 0,1 0,0-1,0 1,0 0,0-1,1 1,0-1,0 0,0 0,1 0,-1 0,1 0,0-1,0 0,0 1,0-2,1 1,-1 0,1-1,0 0,-1 0,1 0,0-1,0 0,0 0,1 0,6 0,20 0,0-2,0-2,48-9,98-32,-162 40,89-28,-1-3,-2-6,-2-3,-2-5,97-66,-174 101,-1 0,0-1,0-1,-2-1,27-31,-40 42,0-1,-1 0,0 1,0-1,0-1,-1 1,0 0,0-1,-1 0,0 1,-1-1,1 0,-2 0,1 0,-1 0,0 0,-1 0,1 0,-2 0,1 0,-4-11,-5-5,0 0,-2 1,0 0,-2 1,-31-40,-98-95,113 126,-5-6,13 12,-2 0,0 2,-1 0,-2 2,-32-20,57 40,1 0,-1 0,0 0,0 0,0 0,1 0,-1 1,0-1,0 1,0 0,0-1,0 1,0 0,0 0,-1 0,1 0,0 1,-3 0,5-1,-1 0,1 1,0-1,-1 0,1 1,0-1,-1 0,1 1,0-1,0 1,-1-1,1 0,0 1,0-1,0 1,-1-1,1 1,0-1,0 1,0-1,0 1,0-1,0 1,0-1,0 2,10 21,14 5,0 0,1-2,2-1,1 0,32 20,-18-12,308 229,-20-16,-315-234,0-1,0 0,0 1,-1 1,-1 1,0 0,-1 0,12 20,-13-9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21.2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315 1762,'-8'-1,"0"1,-1 0,1 1,0 0,0 0,-1 1,1 0,0 0,1 1,-1 0,0 0,1 1,0 0,-1 0,2 1,-1 0,0 0,1 0,0 1,1 0,-1 0,-5 10,-10 10,2 2,1 0,1 1,-19 47,30-61,1-1,0 1,1 0,1 0,0 1,1-1,1 1,0-1,1 1,0-1,6 31,-4-38,0-1,1 0,0 0,0 0,0 0,1-1,0 1,0-1,1 0,-1 0,1 0,1-1,-1 0,9 7,-4-6,0 0,1 0,-1 0,1-2,1 1,-1-1,0-1,17 3,3-2,0-2,0 0,0-2,0-2,0-1,36-7,-47 6,-1 0,1-1,-1-1,0-1,-1-1,27-14,-38 17,-1 1,0-1,1 0,-1-1,-1 1,1-1,-1 0,0-1,-1 1,1-1,-1 0,-1 0,1 0,-1-1,0 1,-1-1,0 0,3-15,-4 4,-1 1,-1-1,0 0,-2 1,0-1,-1 1,0 0,-8-18,5 14,6 20,1 0,-1 0,1 0,-1 0,1 0,0 0,0 0,0 0,0 0,0 0,0 0,0-1,1 1,-1 0,1 0,0 0,-1 1,1-1,0 0,0 0,0 0,0 1,1-1,-1 0,3-2,0 1,0 0,0 1,1 0,-1 0,0 0,1 0,0 0,-1 1,1 0,9-1,7 0,0 2,-1 0,1 1,28 5,-3 3,-1 2,87 33,-104-32,0 0,-2 2,0 2,0 0,39 34,-9 9,-63-69,1-1,0-1,1 1,1-1,-1 1,-3-19,-6-20,-2-4,1 0,4-1,-7-71,18 124,0 0,-1 0,1 0,0 0,0 0,1 0,-1 0,0 0,1 1,-1-1,1 0,-1 0,1 0,0 1,0-1,0 0,0 1,0-1,0 1,2-2,-2 2,1 0,-1 1,1-1,-1 1,1-1,-1 1,1-1,-1 1,1 0,0 0,-1 0,1 0,-1 0,1 0,-1 0,1 1,0-1,2 2,9 3,0 1,0 0,-1 2,16 10,-13-8,82 51,113 51,-167-93,1-1,0-3,2-1,-1-2,70 8,-107-19,1 0,-1-1,0 0,1 0,-1-1,1 0,-1 0,0-1,0 0,1-1,-1 1,-1-2,1 1,0-1,11-8,-12 6,-1 0,0 0,-1-1,1 1,-1-1,0 0,-1-1,0 1,0-1,0 0,-1 0,-1 0,1 0,-1-1,1-12,3-26,-2 1,-3-1,-1 0,-12-76,-49-180,31 190,-6 1,-4 2,-5 2,-5 2,-4 2,-5 3,-111-146,142 211,-2 0,-2 2,-1 2,-56-43,87 73,0 0,-1 1,1-1,0 1,0 0,-1-1,1 1,-1 0,1 1,-1-1,1 0,-1 1,0-1,1 1,-1 0,0 0,1 0,-6 1,6-1,0 1,1 0,-1 0,1 0,-1 1,1-1,-1 0,1 0,0 1,-1-1,1 1,0-1,0 1,0 0,0-1,1 1,-1 0,0-1,1 1,-1 2,-1 5,0 0,1 1,1-1,-1 0,1 0,1 0,0 1,0-1,4 12,7 15,2-1,2-1,0 0,3-1,1-1,1-1,43 49,16 6,105 88,-15-31,-71-63,136 142,-196-175,-2 1,-2 2,-2 2,-3 1,29 68,-41-72,-13-30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21.7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674 1,'-4'0,"-6"0,-5 0,-4 0,-7 4,-8 10,-6 6,-9 9,-8 7,-8 6,0 0,-2 1,-2-2,7-5,9-4,15-7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22.9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0 946,'34'1,"-1"2,0 2,-1 1,1 1,-1 2,-1 1,42 19,205 120,-253-135,285 173,292 164,-577-338,57 28,-75-38,0-1,0 1,0-1,1 0,-1-1,1 0,0 0,13-1,-19 0,-1 0,1-1,-1 1,0-1,1 1,-1-1,0 0,1 1,-1-1,0 0,0 0,0 0,0 0,0 0,0 0,0 0,0-1,0 1,0 0,0 0,-1-1,1 1,-1-1,1 1,-1 0,1-1,-1 1,0-1,0 1,0-1,0 1,0-1,0 1,0-1,-1-1,-10-63,8 54,-89-330,27 113,38 127,-233-794,239 838,4 19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24.4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493 1288,'-65'-47,"-2"2,-1 3,-123-55,187 95,1 1,-1-1,1 1,-1 0,0 0,1 0,-1 0,0 1,0-1,0 1,1 0,-8 1,9 0,1 0,-1 0,0 0,1 0,-1 0,1 1,-1-1,1 0,-1 1,1-1,0 1,0 0,0-1,0 1,0 0,0 0,0-1,1 1,-1 0,1 0,-1 0,1 0,0 0,-1 0,1 4,-19 228,18-195,2 1,2-1,15 75,-15-103,0 0,1 0,0 0,0 0,1 0,1-1,0 0,0 0,14 16,-14-20,1 0,-1-1,1 0,0 0,0-1,1 1,-1-2,1 1,0-1,0 0,0-1,0 1,0-2,12 2,-6-1,0-1,0 0,0-1,0-1,0 0,1-1,-2-1,1 0,14-5,-22 6,-1 0,0-1,0 0,0 1,0-2,-1 1,1 0,-1-1,0 0,0 0,0 0,0-1,-1 1,0-1,0 0,0 0,0 0,-1 0,0 0,0-1,-1 1,1-1,-1 1,0-1,0-6,-1-8,-1 0,0 1,-2-1,0 1,-1 0,-1 0,-1 0,0 1,-2 0,-18-34,121 87,45 15,3-7,209 37,-155-51,259 6,-447-34,8 0,0-1,0-1,0 0,30-6,-45 6,1 1,-1-1,1 0,-1 1,1-1,-1-1,1 1,-1 0,0 0,0-1,0 0,0 1,0-1,0 0,0 0,0 0,-1 0,1 0,-1 0,1-1,-1 1,0 0,0-1,0 1,0-1,0 1,-1-1,1 1,-1-1,0 0,0 1,0-1,0 0,0 1,0-1,-1 1,-1-6,-2-9,-2 0,0 0,0 1,-2-1,-13-20,-57-75,46 67,-136-179,-10 7,-307-291,292 340,156 139,-2 2,0 2,-56-27,94 52,-53-20,26 19,27 1,1 0,-1 0,0 0,1 1,-1-1,0 0,1 1,-1-1,1 1,-1-1,1 0,-1 1,1-1,-1 1,1 0,-1-1,1 1,-1-1,1 1,0 0,-1-1,1 1,0 0,0-1,0 1,-1 0,1-1,0 1,0 1,1 7,0 0,1 0,0 1,0-1,1-1,1 1,-1 0,1-1,7 12,-8-14,51 88,118 157,-151-223,48 64,4-3,4-3,4-4,3-3,147 105,-172-144,1-2,2-3,1-3,2-3,1-2,1-3,1-4,1-2,0-3,90 7,-150-21,8 0,0 1,1-2,-1 0,0-2,25-4,-39 6,0-1,0 0,0 0,0-1,0 1,0 0,0-1,0 0,0 0,-1 0,1 0,-1 0,0 0,1-1,-1 1,0-1,0 0,-1 1,1-1,-1 0,1 0,-1 0,0 0,0 0,0-1,0 1,-1 0,1 0,-1-1,0 1,0 0,0 0,0-1,-2-5,-4-21,-2-1,0 1,-3 1,0 0,-2 0,-30-50,19 36,-45-86,-6 4,-6 3,-132-153,202 261,8 10,1 1,-1-1,0 1,0 0,-1 0,1 0,0 0,-1 0,-5-2,9 5,-1 0,1 0,0 0,0 0,0 0,-1 0,1 0,0 0,0 0,0 0,-1 0,1 0,0 0,0 0,0 1,0-1,-1 0,1 0,0 0,0 0,0 0,0 1,0-1,-1 0,1 0,0 0,0 0,0 1,0-1,0 0,0 0,0 0,0 1,0-1,0 0,0 0,0 0,0 1,0-1,0 0,0 0,0 0,0 1,0-1,0 0,0 0,0 0,0 1,0-1,1 0,-1 0,0 0,0 0,0 1,1-1,3 13,2-1,0 1,1-1,0-1,0 1,14 14,63 66,-68-76,18 19,1-3,2 0,1-3,1-1,1-2,2-2,0-1,2-3,0-1,73 20,-42-19,1-4,0-3,117 5,-188-17,0-1,0 0,0 0,0 0,-1-1,1 0,0 1,-1-2,1 1,0-1,-1 1,1-1,-1 0,0-1,0 1,5-5,-7 4,0 0,0 0,0 0,0 0,-1 0,1-1,-1 1,0-1,0 1,0-1,0 0,-1 1,0-1,0 0,0 1,0-1,0 0,-1 1,1-1,-1 0,-1-4,-7-24,-1 1,-1 0,-2 0,-1 1,-24-38,-101-135,69 121,118 143,2-1,75 68,-96-102,0-2,2-1,0-2,2 0,0-3,65 27,-67-34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25.2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0 977,'10'-1,"0"0,0 0,0-1,0 0,0-1,-1 0,1 0,14-9,71-47,-60 36,321-235,-288 201,-2-3,111-134,-163 177,0-1,-2-1,0 0,16-36,-26 49,0 1,-1-1,1 0,-1 1,0-1,0 0,-1 0,0 1,0-1,-1-7,0 9,0 1,0-1,0 1,-1-1,1 1,-1 0,0-1,0 1,0 0,0 0,-1 0,1 1,-1-1,0 0,0 1,1 0,-6-3,-2-1,0 0,0 1,-1 0,0 1,0 0,0 1,0 0,0 1,-1 0,1 0,-22 1,16 2,0 1,0 1,0 0,0 1,1 1,-1 0,-20 11,8-1,0 1,1 1,1 2,1 1,1 1,0 1,-39 46,39-36,2 1,0 1,3 1,1 1,-18 44,26-51,1 0,2 1,1 0,1 0,1 1,2-1,1 46,2-67,1-1,1 1,0 0,0 0,1-1,0 0,0 1,1-1,0 0,0-1,1 1,0-1,0 0,1 0,0 0,0-1,1 0,0 0,0 0,11 6,10 4,0-2,1 0,0-2,43 12,-22-10,0-1,1-3,0-3,1-1,52-2,-14-7,0-3,92-19,-162 21,-1-1,0 0,0-1,0-2,-1 1,0-2,23-15,-28 16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26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910 128,'9'-14,"0"1,1 1,1 0,0 0,23-19,2-2,-125 80,-261 147,-184 108,529-299,0 0,1 0,-1 0,1 1,0-1,-1 1,2 0,-1 0,0 1,-5 8,8-10,0 0,0 0,1 0,-1 0,1 0,-1 0,1 0,0 0,0 0,0 0,1 0,-1 0,1 0,0 0,0 0,0 0,0 0,0 0,0 0,4 4,161 254,-71-82,88 230,40 206,-203-559,126 423,-34-105,-86-308,-15-50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27.3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1 944,'16'-14,"1"2,0 0,1 1,25-12,16-10,385-286,-209 141,256-150,-469 315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29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 1721,'-1'0,"0"1,0-1,0 1,0-1,0 1,0-1,1 1,-1-1,0 1,0 0,1-1,-1 1,0 0,1 0,-1-1,1 1,-1 0,1 0,-1 0,1 0,-1 0,1 0,0 0,0 0,0 0,-1 0,1 0,0 0,0 0,0 0,0 0,1 0,-1 0,0 0,0 0,1 1,7 39,-2-28,-1-1,2 0,0 0,0 0,1-1,1 0,-1 0,2-1,20 17,10 5,57 34,-68-47,62 39,1-4,121 50,-203-99,1-1,0 0,0-1,0 0,15 1,-24-4,0 1,1-1,-1 0,0 0,0-1,0 1,0 0,0-1,0 1,0-1,0 0,0 1,0-1,0 0,0 0,-1 0,1-1,0 1,0 0,-1-1,1 1,-1-1,0 1,1-1,-1 0,0 1,0-1,0 0,0 0,0 0,0 0,-1 0,1 0,-1 0,1-3,1-9,-1 0,0 0,-1 0,-1-1,0 1,-1 1,-4-16,-33-98,23 78,-25-67,-20-68,59 154,2 29,1 1,-1-1,0 1,0 0,0-1,1 1,-1-1,0 1,1 0,-1-1,0 1,1 0,-1-1,0 1,1 0,-1 0,1-1,-1 1,0 0,1 0,-1 0,1-1,-1 1,1 0,-1 0,1 0,-1 0,1 0,-1 0,0 0,2 0,4 2,0 0,0 0,0 1,0 0,0 0,6 5,-1-2,162 96,-18-10,223 98,-304-160,106 29,-176-58,0 0,0 0,0 0,0 0,0-1,0 1,0-1,0 0,0-1,0 1,0-1,0 1,0-1,0 0,7-4,-8 3,-1 0,0 0,0 0,0 0,0-1,-1 1,1-1,-1 0,1 1,-1-1,0 0,0 0,0 0,0 0,-1 0,1 0,-1 0,0 0,0 0,0 0,0-4,-2-20,0 1,-2 0,0 0,-15-45,-46-104,48 133,-51-121,-6 3,-8 4,-6 3,-6 4,-7 5,-167-184,262 321,-9-10,0 0,-1 0,-1 2,0 0,-1 1,-1 1,0 1,-25-13,43 25,0-1,-1 0,1 1,0-1,0 0,-1 1,1-1,0 1,-1 0,1 0,0-1,-1 1,1 0,0 0,-1 0,1 0,0 0,-1 1,1-1,0 0,-1 1,1-1,0 1,0-1,-1 1,1-1,0 1,0 0,0 0,0-1,0 1,0 0,0 0,0 0,0 0,0 1,0-1,1 0,-1 0,1 0,-1 1,1-1,-1 0,1 0,-1 1,1-1,0 0,0 1,0-1,0 3,0 7,0 0,1-1,0 1,1 0,3 12,9 24,2 0,2-1,2-1,30 51,120 160,-106-172,5-2,2-4,5-2,161 124,-177-157,2-3,1-2,2-3,2-3,0-3,2-3,139 33,-201-58,2 1,-1 0,0-1,1 0,14-1,-22 0,1 0,-1 0,1 0,-1-1,1 1,-1 0,1-1,-1 1,1-1,-1 0,0 1,0-1,1 0,-1 0,0 0,0 0,0 0,0 0,0 0,0 0,0 0,0-1,0 1,0 0,-1 0,1-1,-1 1,1-1,-1 1,1-1,-1 1,0 0,1-3,-1-7,0 1,-1-1,0 1,0-1,-1 1,-1-1,-3-10,-33-75,22 57,-92-203,-146-240,248 467,12 14,20 18,-23-15,143 102,261 142,186 29,-587-273,37 16,1-2,62 14,-100-29,1 0,0-1,-1 1,1-1,0 0,0 0,-1-1,9-1,-13 2,0-1,0 1,0-1,0 1,0-1,0 0,0 1,0-1,0 0,0 0,0 0,0 0,0 1,-1-1,1 0,0-1,-1 1,1 0,0 0,-1 0,0 0,1 0,-1 0,0-1,1 1,-1 0,0 0,0-1,0 1,0 0,0 0,0 0,-1-1,1 1,0 0,-1 0,1 0,0-1,-1 1,0 0,1 0,-2-2,-19-37,-3 0,0 2,-3 1,-51-57,33 41,23 26,-281-315,287 330,15 17,22 26,26 17,2-2,65 46,118 70,-206-146,221 134,-207-130,1-1,1-3,1-1,63 13,-92-25,1-1,0 0,-1-1,1-1,0-1,0 0,0-1,-1 0,1-1,-1-1,0 0,15-7,-21 7,0 0,0 0,-1-1,1 0,-1 0,-1-1,1 0,-1 0,0-1,0 0,-1 0,0 0,0 0,-1-1,0 0,0 0,-1 0,1 0,-2-1,0 1,2-14,-1-5,-2-1,-1 1,-1-1,-1 1,-1 0,-13-46,-5-4,-34-77,25 81,-3 1,-3 2,-48-69,57 100,-2 0,-1 2,-2 1,-2 2,-1 1,-51-36,26 35,57 32,0 1,0-1,-1 1,1 0,-1 0,1 1,-1-1,1 1,-1-1,0 1,1 0,-1 0,1 1,-1-1,-6 2,10-1,-1-1,1 0,-1 1,1-1,-1 0,1 1,0-1,-1 1,1-1,0 0,-1 1,1-1,0 1,-1-1,1 1,0-1,0 1,0-1,-1 1,1 0,0-1,0 1,0-1,0 1,0-1,0 1,0 0,0-1,0 1,1-1,-1 1,0-1,0 1,0-1,1 1,-1-1,0 1,0-1,1 1,14 19,9 2,2-1,1 0,1-3,0 0,56 25,-43-22,75 37,2-5,138 41,-217-82,0 1,0 2,-2 2,66 39,-92-49,-1 0,0 1,-1 0,1 0,-2 1,1 0,-1 1,-1 0,0 0,0 1,-1 0,0 0,-1 0,-1 1,1 0,-2 0,0 0,0 0,-1 0,1 15,-6 61,1-66,1 1,1 0,5 43,-4-63,0-1,-1 0,1 1,0-1,0 0,0 1,1-1,-1 0,1 0,-1 0,1 0,-1 0,1-1,0 1,0 0,0-1,0 1,0-1,0 0,1 0,-1 0,0 0,1 0,-1 0,0-1,1 1,-1-1,4 1,8 0,0 0,0-1,28-4,-12 1,-5 2,0-2,0-1,0-1,-1-1,1-1,-1-1,-1-1,37-19,-42 17,-1 0,0-1,0-1,-1-1,-1 0,-1-1,0 0,-1-2,0 1,19-35,-17 21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54.8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273 711,'10'-1,"-1"0,1 0,0-1,-1 0,1-1,-1 0,0-1,17-8,67-47,-57 34,0 0,-1-2,-1-1,46-49,-60 55,-2-1,0 0,-1-1,-2-1,0-1,13-33,-24 50,-1-1,1 0,-2 0,1 0,-2 0,1-1,-1 1,-1 0,0-1,0 1,-3-15,2 20,-1 0,0 0,1 0,-2 0,1 0,0 1,-1-1,0 1,0 0,0 0,-1 0,1 0,-1 1,0-1,0 1,0 0,0 0,-1 0,1 1,-1-1,0 1,0 0,1 1,-7-2,-1 0,-1 0,1 1,0 0,-1 1,1 1,-1 0,1 0,-1 1,1 1,-1 0,1 1,0 0,0 1,-20 9,12-2,0 1,2 0,-1 1,1 1,1 1,1 0,-21 26,-38 52,4 4,5 2,-74 149,136-241,1 0,0 0,0 0,0 0,1 0,0 1,1-1,0 1,0-1,0 1,1 0,0-1,1 1,0 0,0-1,0 1,1-1,0 1,0-1,1 0,0 0,1 0,-1 0,1-1,0 1,1-1,0 0,0 0,0-1,1 0,-1 1,1-2,0 1,1-1,-1 0,1 0,0-1,0 0,14 5,467 143,-472-146,0-2,0 0,0 0,0-2,1 0,-1-1,0-1,1 0,-1-1,19-5,31-8,-50 9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30.1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0 495,'350'-358,"-338"346,32-36,-41 44,0 0,0 0,-1 0,1 0,-1 0,0-1,0 1,0-1,2-8,-4 11,0 1,-1 0,1 0,0 0,0 0,-1 0,1 0,0 0,-1 0,1 0,-1 0,0 0,1 0,-1 0,0 0,1 0,-1 0,0 1,0-1,0 0,0 1,0-1,0 0,0 1,0-1,0 1,0 0,0-1,0 1,0 0,0 0,0-1,0 1,-1 0,1 0,0 0,0 0,0 1,0-1,-2 0,-3 1,-1-1,0 1,1 0,-1 0,-9 4,0 3,1 0,0 1,0 1,1 0,0 1,1 0,0 1,0 1,-11 15,4-2,0 2,2 0,-26 55,34-60,1 0,1 0,1 1,1 0,1 0,2 1,0-1,1 49,2-71,0 1,0 0,0 0,0-1,1 1,-1 0,1 0,-1-1,1 1,0-1,0 1,0-1,1 1,-1-1,0 1,1-1,0 0,-1 0,1 0,0 0,0 0,0 0,0 0,1-1,-1 1,0-1,1 0,-1 1,1-1,-1 0,1-1,0 1,-1 0,1-1,0 1,0-1,-1 0,1 0,0 0,0 0,-1-1,1 1,0-1,4-1,8-2,-1-1,0 0,0-1,0 0,-1-1,0-1,12-9,31-27,-2-2,-3-2,-1-2,-3-3,-2-1,43-69,-75 101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31.0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998 0,'-9'0,"-18"0,-23 0,-18 0,-15 4,-18 6,-8 1,1-2,8 3,11 2,13 0,16-3,13-3,15 0,9 5,8-2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32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0 476,'1'-1,"-1"0,1 0,-1 0,1 0,0 0,-1 1,1-1,0 0,0 0,-1 1,1-1,0 1,0-1,0 0,0 1,0 0,0-1,0 1,0-1,0 1,0 0,0 0,0 0,0 0,1 0,30-3,-16 4,0 1,0 1,0 0,0 1,-1 1,0 0,0 1,0 1,16 10,20 15,52 42,-83-59,94 76,109 113,89 122,-69-69,-215-228,67 62,-86-83,0-1,0 0,1-1,0 0,1-1,-1 0,1-1,19 6,-29-10,1 0,-1 1,0-1,0 0,0 0,1 0,-1-1,0 1,0 0,1 0,-1-1,0 1,0-1,0 1,0-1,0 1,0-1,0 0,0 1,0-1,0 0,0 0,0 0,0 0,0 1,-1-1,1-1,0 1,-1 0,1 0,-1 0,1 0,-1 0,1 0,-1-2,7-49,-6 50,-3-63,-2 0,-3-1,-26-103,17 88,-211-906,197 884,5 27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33.6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675 1578,'-51'-31,"-164"-91,172 102,0 1,-1 2,-56-14,94 29,0 1,0-1,0 1,-1 1,1-1,-1 1,1 0,0 1,-1-1,1 1,0 1,-9 2,11-2,1 0,-1 0,0 0,1 1,-1 0,1 0,0 0,0 0,0 0,0 0,1 1,-1 0,1-1,0 1,0 0,0 0,1 0,-3 7,-4 15,1 0,1 0,1 1,1 0,2 0,1 0,0 0,6 38,-3-53,0 0,0 0,1-1,1 1,0-1,1 1,0-1,1-1,0 1,0-1,1 0,1 0,0-1,0 0,1 0,0-1,0 0,1-1,0 0,20 11,-9-9,0-1,0 0,0-2,36 6,-43-9,0-1,1-1,-1-1,1 0,-1 0,1-2,-1 0,15-4,-25 5,0-1,0 0,0 0,0 0,0-1,-1 1,1-1,-1 0,0 0,0 0,0 0,0-1,0 1,-1-1,1 0,-1 0,0 0,0 0,-1 0,1 0,-1 0,0-1,1-6,1-10,-1 0,-1 0,-2-35,1 47,-5-46,-17-76,7 56,15 74,-2-38,2 38,0 1,0-1,0 1,0-1,0 1,1-1,-1 1,0-1,0 1,1-1,-1 1,0-1,1 1,-1 0,0-1,1 1,-1 0,0-1,1 1,-1 0,1-1,-1 1,1 0,-1 0,1-1,20 8,124 96,18 13,-52-50,3-5,3-5,127 42,-236-95,9 3,1 0,0-2,34 5,-49-8,-1-1,1 1,0-1,0 0,0 0,0 0,0 0,0-1,-1 1,1-1,0 0,0 0,-1 0,1 0,0 0,-1-1,1 1,-1-1,0 1,1-1,-1 0,0 0,0 0,0 0,0-1,0 1,-1 0,1-1,-1 1,0-1,1 1,0-5,0-5,0-1,0 1,-1-1,-1 1,0-1,-1 1,-2-15,-24-91,25 109,-72-233,-142-311,48 199,134 293,-3 1,-2 2,-74-83,110 138,-14-16,-1 2,-21-18,35 32,1 0,-1 0,0 0,-1 1,1-1,0 1,-1 0,1 1,-1-1,1 1,-1 0,0 0,0 0,0 0,1 1,-1 0,-8 1,11-1,0 1,-1 0,1 1,0-1,0 0,0 1,0-1,0 1,0-1,0 1,0 0,1 0,-1 0,0 0,1 0,0 0,0 1,-1-1,1 0,1 1,-1-1,0 1,1-1,-1 1,0 2,-1 8,1 1,0 0,2 20,2 3,2 1,1-1,2 0,2 0,1-1,18 39,-8-28,2-1,3 0,59 79,-54-87,2-2,1 0,2-3,2-1,60 40,-40-36,1-3,2-2,92 32,-35-26,1-5,1-5,244 21,-318-44,89 3,-122-7,0-1,0 0,0-1,0-1,0 0,-1-1,23-9,-30 10,0 0,0-1,0 1,0-1,-1 0,1 0,-1 0,0-1,-1 0,1 0,-1 0,0 0,0 0,0 0,-1-1,0 1,0-1,0 0,-1 0,0 0,0 0,0-9,0-8,-1-1,-2 0,0 1,-8-33,-8-20,-3 1,-3 1,-3 1,-4 1,-2 2,-55-85,82 146,1 0,-1 0,0 1,0-1,-16-14,8 17,9 14,11 22,2-14,1 0,0-1,1 0,1-1,0 0,1-1,1 0,17 14,4 0,0-2,51 27,-42-30,1-2,1-2,0-2,2-2,-1-2,2-2,-1-2,1-2,1-2,89-5,-118-1,1 0,-1-1,0-1,0-1,-1-1,1-1,27-13,-40 16,0 0,-1 0,1 0,-1-1,0 0,0 0,0-1,-1 0,0 1,0-2,0 1,-1-1,0 1,0-1,-1-1,1 1,-2 0,1-1,-1 1,0-1,-1 0,1-13,-2 2,-2-1,0 1,-1 0,-1-1,-1 2,0-1,-2 0,0 1,-19-34,-7-5,-65-84,82 119,-3-4,0 1,-2 1,-43-39,63 62,0 0,0 0,0 0,0 0,0 0,-1 0,1 1,0-1,-1 0,1 1,-1-1,1 1,0 0,-1-1,1 1,-4 0,5 0,-1 0,1 1,-1-1,1 0,-1 1,1-1,-1 0,1 1,-1-1,1 1,0-1,-1 1,1-1,0 1,-1-1,1 1,0-1,0 1,-1-1,1 1,0 0,0-1,0 1,0-1,0 1,0 0,0 0,0 4,0-1,0 1,1-1,0 0,0 1,0-1,1 0,-1 1,4 5,9 11,0-1,1 0,1-1,1-1,37 31,107 71,-147-111,95 65,128 65,-193-117,1-1,0-3,1-2,1-1,1-3,63 8,-93-18,1-1,0 0,-1-2,1 0,0-1,-1-1,1 0,-1-2,0 0,-1-1,1 0,17-11,-12 3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34.4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1011 825,'1'-2,"-1"0,0 1,1-1,-1 0,1 1,0-1,0 0,-1 1,1-1,0 1,0-1,0 1,1 0,-1-1,0 1,0 0,3-2,29-19,-24 17,66-42,-1-4,-3-3,-3-3,79-84,-132 125,-1-1,-1 0,0-1,-1 0,-1-1,-1-1,10-27,-17 41,-1 1,0-2,0 1,-1 0,0 0,0 0,0-1,-1 1,0 0,0-1,-1 1,1 0,-1-1,-1 1,1 0,-1 0,0 0,-1 0,1 0,-1 1,0-1,-1 1,1-1,-1 1,0 0,0 1,-1-1,1 1,-8-6,-4 1,0 0,0 0,-1 2,0 0,0 1,0 0,-1 2,0 0,0 1,-1 0,-24 1,5 2,0 2,0 1,1 2,-59 15,36-2,2 3,0 2,2 3,0 3,2 1,2 4,-52 41,28-13,3 3,3 3,-108 137,151-171,1 2,2 0,2 2,1 1,2 0,-18 55,33-79,0 0,1 1,1-1,0 0,1 1,0 0,2-1,0 1,3 16,-1-20,0-1,1 1,0-1,1 0,0-1,1 1,0-1,1 0,0 0,0-1,1 0,0 0,12 9,1-2,0-2,1 0,1-1,0-1,1-2,0 0,0-1,1-2,28 6,12-1,1-3,91 2,-65-10,0-5,1-3,135-30,-192 28,-1-1,-1-3,0-1,0-1,-2-1,0-3,-1 0,-1-2,0-1,-2-1,-1-2,-1-1,-1 0,-1-2,23-37,-35 47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5:35.8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20,'0'-1,"0"0,1 0,-1 0,0 0,1 0,-1 0,1 0,-1 0,1 0,0 1,-1-1,1 0,0 0,0 1,-1-1,1 0,0 1,0-1,0 1,0-1,0 1,0-1,0 1,0 0,0-1,0 1,0 0,0 0,0 0,0 0,0 0,0 0,0 0,0 0,0 0,0 0,2 1,40 9,-20 3,-1 2,-1 1,0 0,-1 2,-1 0,23 27,-17-18,62 65,106 142,-184-220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18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391 282,'-5'1,"0"-1,-1 2,1-1,0 0,1 1,-1 0,0 0,0 1,1-1,-1 1,1 0,0 0,0 1,0-1,0 1,1 0,0 0,-4 5,-9 13,1 1,-15 30,19-32,-5 8,-121 236,122-230,1 2,2 0,1 0,2 1,-7 61,15-85,1-1,0 0,1 1,1-1,0 0,0 0,1 0,1 0,0-1,1 1,1-1,11 20,-6-16,1 0,0-2,1 1,1-2,0 1,0-2,1 0,19 11,4-2,1-1,1-1,1-3,0-1,1-2,1-2,46 6,6-6,-1-4,1-4,0-4,119-17,-204 18,0-2,0 1,0-1,0-1,-1 0,17-7,-23 8,-1 1,1-1,0 0,-1 0,0-1,1 1,-1 0,0-1,0 1,0-1,-1 0,1 1,-1-1,1 0,-1 0,0 0,0 0,0 0,-1-1,1 1,-1 0,1 0,-1 0,-1-7,-1-13,-1-1,-1 0,-1 1,-1-1,-2 1,-10-25,-72-136,77 159,-106-196,-164-229,247 400,-83-88,104 123,0 1,-1 1,-1 0,0 0,-1 2,0 0,0 2,-1 0,-31-11,39 18,0-1,-1 2,1-1,-14 1,-1 2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19.5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1 200,'2'-5,"0"1,0-1,1 0,-1 1,1 0,1-1,-1 1,0 0,1 1,0-1,0 1,0-1,8-4,-1 0,10-10,1 2,1 1,0 0,42-17,-51 26,1 0,0 1,0 1,0 0,0 1,1 0,-1 2,1 0,25 1,-38 1,0 0,0 0,0 0,0 0,0 1,0-1,-1 1,1 0,0 0,-1-1,1 2,-1-1,0 0,0 0,1 1,-2-1,1 1,3 5,24 56,-25-55,77 248,-27-75,71 157,-123-334,-1 0,1 0,0-1,1 1,-1-1,1 0,0 1,0-1,0 0,0-1,1 1,0-1,-1 1,8 4,6-1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19.8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20.2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55.9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6,'122'-3,"-44"1,132 12,-197-9,0 2,-1-1,1 2,-1 0,1 0,-1 1,0 0,-1 1,0 1,0 0,19 15,-19-11,0 1,-1-1,0 2,-1-1,-1 1,0 1,-1 0,0 0,7 23,-4-10,-2 1,-1-1,-1 1,-2 1,0-1,-1 47,-4-57,-1 0,0 1,-1-1,-1-1,-1 1,0 0,-1-1,-1 0,-1-1,0 0,-16 23,-85 102,106-139,1 1,-1-1,1 1,0 0,0 0,0 0,0 0,1 0,-1 0,1 0,0 1,0-1,0 0,0 1,1-1,-1 1,1-1,0 1,0-1,0 1,0-1,1 0,-1 1,1-1,0 1,0-1,0 0,1 0,-1 1,1-1,0 0,0 0,0 0,0-1,0 1,0-1,1 1,-1-1,1 1,0-1,0 0,0-1,0 1,0 0,0-1,0 1,1-1,-1 0,0 0,1-1,-1 1,1-1,-1 1,1-1,-1 0,0 0,1-1,-1 1,1-1,3-1,9-3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26.8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1 162,'3'3,"1"-1,-1 0,0 1,0 0,0-1,0 1,0 1,-1-1,4 5,4 4,16 13,1-2,1-1,0 0,2-3,1 0,48 21,-26-18,0-2,2-3,74 14,-128-31,1 1,0-1,0 1,0-1,0 0,0 1,0-1,0 0,0-1,0 1,0 0,0-1,0 1,0-1,0 1,0-1,-1 0,1 0,0 0,0 0,-1 0,1 0,-1 0,1 0,1-3,-1 1,-1 0,1 0,-1 0,0 0,0 0,0 0,-1-1,1 1,-1 0,0 0,0-1,0 1,-1-6,-2-10,0 0,-2 1,0 0,-9-20,-9-11,-1 0,-35-48,2 1,219 409,224 449,-360-695,-3 1,-2 1,-4 1,11 103,-16-40,-7 194,-5-319,0 0,0-1,-1 0,0 0,0 0,-3 11,4-17,-1 0,1 0,-1 0,0 0,1 0,-1 0,0 0,1 0,-1 0,0 0,0 0,0 0,0-1,0 1,0 0,0-1,0 1,0-1,0 1,0-1,0 1,0-1,0 0,-1 1,1-1,0 0,0 0,0 0,-1 0,1 0,0 0,0-1,0 1,0 0,-1 0,1-1,0 1,0-1,-2 0,-11-6,1 0,0-1,0 0,0-1,1 0,1-1,0 0,0-1,-12-15,4 2,1-1,1-1,-23-46,26 40,2 0,2-1,1 0,1-1,1 0,-2-57,7 25,3 0,13-101,-5 111,2 2,36-105,-34 124,2 0,1 1,2 1,1 1,30-38,-31 50,-5 10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27.3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 0,'-20'236,"3"-75,9-51,6 0,13 125,-6-197,0-1,3 1,1-1,2 0,1-1,2 0,1-1,2-1,41 61,-56-92,0 1,1-1,0 0,-1 0,1 0,0 0,1 0,-1-1,1 1,-1-1,1 0,-1 0,1 0,0-1,0 1,0-1,0 0,7 1,3-1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27.9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0,'1'56,"2"0,3 0,2-1,27 94,75 160,-85-251,3-2,1 0,47 63,-72-113,1 0,0 0,1 0,-1-1,1 1,0-2,0 1,11 6,-14-10,-1 1,1-1,0 0,0 0,0 0,0-1,1 1,-1-1,0 1,0-1,0 0,0 0,0-1,1 1,-1 0,0-1,0 0,0 0,0 0,0 0,0 0,-1-1,5-2,18-12,69-49,-78 51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28.5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0 192,'16'-14,"1"0,1 2,0-1,0 2,1 1,1 0,-1 1,2 1,31-8,0-2,55-33,-91 45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29.1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1,'19'1,"-1"1,1 0,0 1,-1 2,1-1,-1 2,0 1,-1 0,0 1,19 12,16 14,83 69,-125-94,16 12,-1 1,-1 0,-1 2,-1 1,-2 1,0 1,-2 1,-1 0,-1 1,-1 1,20 62,-6 23,23 210,-8-34,-38-265,0 0,17 41,-14-46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29.6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1 299,'14'-2,"0"1,1-2,-1 0,0 0,17-8,21-5,354-81,179-46,-582 142,15-4,1 1,-1 0,33-2,-19 8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30.4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0 283,'43'-3,"-1"-2,1-2,-2-2,59-20,22-4,-48 16,432-115,-373 91,-117 34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31.6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1 525,'2'0,"1"-1,-1 0,1 0,-1 0,1 0,-1 0,0-1,0 1,0-1,0 0,0 1,3-4,8-5,14-7,2 2,-1 0,2 3,0 0,0 2,1 1,0 1,1 2,-1 1,1 2,36 0,-21 4,0 1,-1 3,0 1,0 3,0 1,-1 3,45 18,-61-18,0 1,0 1,-1 1,-1 2,-1 0,-1 2,0 1,-2 1,0 1,-2 1,0 0,-2 2,-1 1,-1 0,-1 1,-1 1,-2 0,-1 1,-1 0,7 33,-10-30,-1 0,-2 1,-1 0,-1 0,-4 62,0-80,-1 0,-1 0,0 0,-1-1,-1 1,0-1,-1 0,-1 0,0-1,-1 0,0 0,-1-1,-1 0,-16 17,25-28,0-1,-1 0,1 0,0 1,-1-1,1 0,0 0,-1 0,0 0,1-1,-1 1,1 0,-1-1,0 1,0-1,1 1,-1-1,-2 0,3 0,0-1,0 1,0 0,0-1,0 1,0-1,0 0,1 1,-1-1,0 0,0 1,1-1,-1 0,0 0,1 0,-1 1,1-1,-1 0,1 0,-1 0,1 0,-1-2,-1-6,0-1,1 1,0-1,0 1,2-13,8-92,6 0,42-166,-32 170,117-457,-105 429,-17 55,-28 175,-15 9,-20 122,40-195,1 0,1 0,1 0,2 1,10 54,-10-75,0 0,1 0,-1 0,1 0,1 0,0-1,0 1,0-1,1 0,0 0,1-1,-1 1,1-1,0-1,1 1,0-1,-1 0,1 0,1-1,-1 0,1 0,0-1,0 0,0 0,14 2,5-2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32.2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 1,'-5'7,"0"0,1 1,1-1,-1 1,1 0,0 0,1 1,0-1,0 0,1 1,0-1,0 11,0-3,-11 122,6 1,6 0,24 183,-24-316,5 31,1 1,13 47,-16-76,-1 0,2-1,-1 1,1 0,0-1,1 0,0 0,0-1,1 1,0-1,0 0,1-1,0 1,0-1,9 5,21 1,-19-9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32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1,'2'6,"-1"0,1 0,0 0,0 0,1 0,-1 0,7 8,2 7,98 183,5 10,-82-143,47 93,-64-137,1-1,1-1,39 44,-49-64,1 1,-1-1,1-1,0 1,0-2,1 1,-1-1,1 0,0 0,9 0,-2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56.4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6,'0'-4,"4"3,10 1,10 18,19 13,1 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33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9 160,'-8'2,"9"2,18 0,21-11,-1-2,0-1,0-2,-1-1,60-31,66-23,-143 59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33.9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0,'5'2,"0"0,-1 0,1 0,-1 1,0-1,1 1,-1 0,-1 0,1 1,5 5,7 5,117 98,-4 6,135 159,-256-269,-1 1,0 0,-1 1,0-1,-1 1,0 1,0-1,-1 0,6 23,-8-19,-1 0,0 0,-1 1,0-1,-1 0,-1 0,-5 21,-57 359,62-371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41.2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481 2184,'-1'0,"0"-1,0 1,0 0,1-1,-1 1,0-1,0 1,1-1,-1 0,0 1,1-1,-1 0,1 1,-1-1,1 0,-1 0,1 1,0-1,-1 0,1 0,0 0,-1 0,1 1,0-1,0-2,-5-30,4 25,-75-524,-70-435,116 772,-40-179,69 369,-1 0,0 0,1 0,-2 0,1 1,0-1,-1 1,-6-8,9 12,-1-1,1 1,-1-1,1 1,-1-1,1 1,-1 0,1-1,-1 1,0 0,1-1,-1 1,0 0,1 0,-1 0,0 0,1-1,-1 1,0 0,1 0,-1 0,0 1,0-1,1 0,-2 0,0 1,1 1,-1-1,0 0,1 0,0 1,-1-1,1 1,0-1,0 1,-1-1,1 1,0 0,-1 3,-11 21,1 1,2 0,0 1,2 0,1 0,1 1,1 0,0 32,5-46,0 0,1-1,1 1,1-1,0 0,0 0,2 0,0 0,0-1,1 1,1-1,0-1,1 1,0-1,1-1,0 0,1 0,15 13,-2-6,0-1,2 0,-1-2,2-1,40 16,146 42,-109-39,-27-9,89 33,-138-46,0 1,-1 1,43 30,-62-38,0 1,-1 0,0 1,-1-1,0 1,0 0,0 1,-1-1,1 1,-2 0,1 0,-1 0,-1 1,0-1,0 1,0-1,-1 1,0-1,-1 1,0 0,0 0,-4 16,-2 11,-1 1,-3-1,-26 67,9-42,-51 84,-2 5,65-120,3-9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42.2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29 973,'-2'30,"-9"52,-1 13,11-73,0-12,0 0,1 0,0 0,3 19,-3-26,1-1,-1 0,1 0,0 0,0 0,0 0,0 0,0 0,0 0,0-1,1 1,-1 0,1-1,-1 1,1 0,-1-1,1 0,0 0,0 1,0-1,0 0,0 0,0-1,0 1,0 0,0-1,4 1,6 0,-1 0,1-1,0-1,-1 0,0-1,1 0,-1 0,20-8,89-42,-96 40,139-81,-74 40,-87 53,-1-1,1 1,-1-1,0 0,0 0,1 1,-1-1,0 0,0 0,0 0,0 0,0 0,0 0,0 0,0-1,0 1,0 0,-1 0,1-1,-1 1,1-1,0-2,-1 3,-1 0,0 0,1 0,-1 0,0 0,1 0,-1 0,0 0,0 0,0 1,0-1,0 0,0 0,0 1,0-1,0 1,0-1,0 1,0-1,-3 1,-11-5,0 2,-30-4,44 7,-78-8,0-3,1-4,-87-29,159 42,1 0,0 0,0 0,1-1,-1 0,1 0,-1 0,1-1,0 1,0-1,0 0,1 0,-1 0,1-1,0 1,0-1,0 0,1 0,0 0,0 0,0 0,1 0,-1 0,1-1,1 1,-1 0,1-1,0 1,0-1,1-6,2-12,1 1,0 0,2 0,1 0,16-35,87-162,-68 144,48-124,-88 195,0-1,-1 1,0-1,0 0,0 1,0-1,-1 0,0 0,0 1,-1-1,0 0,0 1,0-1,-4-9,4 12,-1 0,0-1,0 1,0 0,0 1,0-1,0 0,-1 1,1-1,-1 1,0 0,0 0,0 0,0 0,0 0,0 1,0-1,-1 1,1 0,-1 0,1 0,-1 0,1 1,-7-1,9 1,0 0,-1 0,1 0,0 0,0 0,0 0,0 0,0 1,0-1,-1 0,1 1,0-1,0 0,0 1,0 0,0-1,0 1,0-1,1 1,-1 0,0 0,0 0,0-1,1 1,-1 0,0 1,0 1,0-1,0 1,1-1,-1 1,1-1,-1 1,1 0,0-1,0 1,0 0,1 2,1 7,0-1,1 1,1-1,5 12,224 424,-194-379,161 265,-62-107,-128-205,-3-5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42.6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1088,'5'-1,"1"1,-1-2,0 1,1-1,-1 1,0-2,0 1,0 0,-1-1,1 0,4-4,11-5,987-484,-984 486,1214-491,-1123 465,-85 30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43.2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1 632,'39'-36,"2"3,1 1,71-40,324-164,-351 192,8-1,158-53,-192 68,-47 24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45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675 1037,'-1'-7,"0"1,-1-1,1 0,-1 1,-6-12,4 9,9 69,16 23,58 142,-28-87,24 71,46 140,-103-289,14 83,-31-128,-5-11,-13-22,-397-580,59-36,292 510,-58-165,101 233,4-1,1-1,3 0,3-1,-3-91,12 141,0 1,0-1,1 1,0-1,0 1,1 0,0-1,1 1,6-15,-6 19,-1 1,1-1,1 0,-1 1,0-1,1 1,0 0,0 0,0 0,0 1,0 0,0-1,1 1,-1 1,1-1,0 1,-1 0,9-1,43-5,1 3,0 2,105 11,-158-9,1 0,0 1,0-1,-1 1,1 0,0 0,-1 1,1-1,-1 1,0 0,1 0,-1 1,0-1,0 1,0 0,-1 0,1 0,-1 0,1 1,-1-1,0 1,-1 0,1 0,-1 0,1 0,-1 0,0 1,-1-1,1 1,-1-1,0 1,1 6,4 27,-2 1,-1 0,-4 54,-18 116,7-139,-25 86,4-22,25-105,1-9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46.5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2055,'61'69,"-42"-45,2-2,32 30,-9-20,0-1,2-2,2-2,0-2,98 35,-139-58,0 1,0-1,0-1,0 1,1-1,-1 0,0-1,1 0,-1 0,0-1,1 0,-1 0,0 0,8-3,-10 1,0 1,-1-1,1 0,0-1,-1 1,0-1,0 0,0 0,0 0,-1 0,0-1,0 1,0-1,0 0,-1 0,1 0,-1 0,0-1,1-6,4-17,-1-1,-2 0,-1 0,-1 0,-1 0,-2 0,-1-1,-1 1,-2 1,-11-41,-14-27,-70-159,84 220,8 6,8 29,0 1,0-1,0 0,1 1,-1-1,0 1,0-1,0 1,0-1,1 1,-1-1,0 1,1-1,-1 1,0-1,1 1,-1-1,0 1,1 0,-1-1,1 1,-1 0,1-1,-1 1,1 0,-1-1,2 1,2 0,0 0,0 0,0 0,0 1,0-1,0 1,0 0,0 0,-1 1,1-1,5 4,210 103,-136-63,136 52,-106-63,2-4,1-6,0-4,180 6,-278-25,0 1,-1-2,1 0,19-3,-34 3,0 0,0-1,1 0,-1 1,0-1,0 0,-1 0,1-1,0 1,0 0,-1-1,1 0,0 0,-1 0,0 0,1 0,-1 0,0 0,0-1,-1 1,1-1,0 0,-1 1,2-5,-1-4,-1-1,0 0,-1 1,0-1,0 0,-2 0,1 1,-2-1,1 1,-6-13,-21-75,-4 2,-68-137,-119-175,104 213,-10 6,-151-177,260 346,6 6,-1 0,0 1,-1 1,0 0,-1 1,0 0,-1 1,-27-15,40 25,1 1,0-1,0 1,0-1,-1 1,1-1,0 1,0 0,-1-1,1 1,0 0,-1 0,1 0,0 0,-1 0,1 0,0 0,-1 1,1-1,0 0,-1 1,1-1,0 1,0 0,0-1,-1 1,1 0,0 0,0-1,0 1,0 0,0 0,0 0,1 0,-1 0,0 1,0-1,1 0,-1 0,1 0,-1 1,1-1,0 0,-1 0,1 1,0-1,0 0,0 1,0-1,0 3,-1 6,1 1,1 0,-1-1,2 1,3 14,7 17,2-1,2 0,2 0,35 59,-2-19,64 77,-62-94,2-3,100 85,146 83,-285-218,1 0,-1 0,2-2,-1 0,1-1,1-1,-1 0,1-2,0 0,0-1,27 2,-27-4,-5 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47.1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36 361,'-5'0,"-8"4,1 2,6-1,10-5,16-11,20-12,22-6,23-6,20-10,3-2,-3 0,-8 7,-12 6,-20 5,-18 8,-15 7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47.7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6,'0'-1,"0"1,0 0,0 0,0-1,0 1,0 0,0 0,0 0,0-1,0 1,1 0,-1 0,0-1,0 1,0 0,0 0,1 0,-1 0,0-1,0 1,0 0,1 0,-1 0,0 0,0 0,0 0,1 0,-1-1,0 1,0 0,1 0,-1 0,0 0,0 0,1 0,-1 0,0 0,0 0,1 0,-1 0,0 1,0-1,1 0,-1 0,0 0,0 0,0 0,1 0,-1 0,0 1,1-1,14 10,31 38,-1 3,57 86,-53-69,145 212,-103-142,213 247,-279-358,2-1,1-2,60 41,-71-55,1 0,0-2,0 0,1-1,0 0,0-2,1-1,37 5,-12-5,0-2,1-2,-1-2,61-11,-83 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57.2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0,'0'13,"4"7,5 10,6 8,4 13,4 11,9 12,4 5,0 6,2-3,-5-7,-4-8,-3-7,-2-10,-1-9,0-12,-4-10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48.1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1 376,'0'-5,"4"-4,10-2,2-3,7 1,8-1,11-7,19-8,12 1,14-3,5-5,7-9,-5 4,-9 9,-16 5,-20 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48.5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1 464,'4'0,"6"-4,5-2,4-3,7-5,8 0,10-6,6-3,8-7,13-6,8-1,12-3,6-6,-1-1,-8 5,-11 4,-14 5,-18 8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49.4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305 312,'-15'2,"1"1,-1 0,1 1,0 0,0 1,1 1,0 0,0 0,-19 14,-8 2,0 10,37-28,-1-1,0 1,0-1,0 1,0-1,-1 0,1-1,-1 1,0-1,0 0,0 0,0 0,-6 1,61-34,345-153,-202 97,-155 69,30-15,1 3,1 3,105-25,-146 49,-9 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50.1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50 178,'-5'6,"0"1,0-1,1 1,0 0,0 1,1-1,0 1,0-1,1 1,0 0,-2 12,1 2,1 1,1 42,2-55,-1-1,1 0,1 0,0 0,0 0,1-1,0 1,0 0,1-1,0 0,1 0,6 9,-7-12,1 0,0 1,0-2,1 1,-1-1,1 0,0 0,0 0,0-1,1 0,-1 0,1-1,0 0,-1 0,1 0,10 0,41 3,73-4,39 3,-152-2,0-1,0-1,0 0,-1-1,1-1,35-9,-49 10,0 0,-1 0,1-1,0 1,-1-1,1 0,-1 0,0-1,1 1,-1-1,0 1,0-1,-1 0,1 0,-1 0,1-1,-1 1,0 0,0-1,-1 0,1 1,-1-1,1 0,-1 0,0 0,-1 0,1 0,-1 0,0 0,0 0,0 0,0 0,-1 0,1 0,-1 0,0 1,-2-6,-2-7,-1 1,0 1,-1-1,0 1,-2 0,1 0,-2 1,-15-17,-100-93,95 96,7 6,0 2,-2 0,-43-25,54 37,0 0,-1 1,1 0,-1 1,-1 1,1 0,-1 1,-28-1,21 3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52.7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1,'0'6,"1"1,1-1,-1 0,1 1,0-1,0 0,1 0,4 7,3 8,30 69,4-2,4-3,106 146,-117-185,2-1,1-3,3-1,1-2,1-2,3-2,87 50,-115-74,0-1,0-1,1-1,1 0,-1-2,1 0,27 2,-46-7,-1-1,1 0,-1 1,1-1,-1-1,1 1,0 0,-1-1,1 1,-1-1,0 0,1 1,-1-1,0 0,1-1,-1 1,0 0,0-1,0 1,0-1,0 0,2-1,-3-1,1 1,0 0,0-1,-1 1,0-1,0 1,0-1,0 0,0 1,-1-1,0 0,0 0,0-4,-2-14,-2 1,0 0,-1 0,-9-23,12 40,-163-428,115 310,41 103,-8-20,16 32,11 19,269 455,-27 16,-242-464,486 1082,-416-911,21 52,119 427,-217-657,-1-3,1 0,-1 0,-1 0,0 0,0 18,-2-24,1 0,-1 0,1-1,-1 1,0 0,-1 0,1-1,0 1,-1-1,1 1,-1-1,0 0,0 1,0-1,0 0,0 0,0 0,0-1,-1 1,1 0,-1-1,-4 2,-8 4,0-2,-1 0,1-1,-1 0,0-1,0-1,0-1,-1 0,1-1,0-1,-24-3,5-2,1-1,1-2,0-1,-43-20,20 2,0-2,3-2,1-3,1-2,-58-55,31 16,3-2,-78-106,130 153,0-1,2-1,2-1,-25-59,38 78,1 1,1-1,0-1,1 1,1-1,0 1,1-1,1 1,1-1,0 0,1 1,0-1,1 1,7-21,14-16,1 1,3 2,2 0,50-61,-73 100,59-69,-41 55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53.1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1,'-1'0,"0"0,-1 0,1 0,-1 1,1-1,-1 1,1-1,0 1,-1-1,1 1,0 0,0-1,-1 1,1 0,0 0,0 0,0 0,0 0,0 0,0 0,0 0,1 1,-1-1,0 0,0 2,-12 40,10-28,-20 92,4 1,4 0,1 125,14-150,4 0,3 0,4-1,37 140,-42-201,1-1,0 0,2 0,0-1,2 0,0 0,22 27,-23-34,1-1,0-1,1 0,0 0,0-1,1-1,1 0,-1-1,1 0,0-1,21 6,8-1,0-2,0-1,1-3,48 0,-42-5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53.9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115 347,'0'42,"2"0,2 0,1-1,20 73,-18-92,1 0,1 0,1-1,1 0,1 0,0-2,2 1,0-2,1 0,19 17,-9-13,1-1,1-1,0-2,2 0,0-2,1-1,1-2,0 0,1-3,42 10,-6-7,0-3,1-4,138-4,-204-1,0-1,1-1,-1 1,1 0,-1-1,0 0,1 0,-1 0,0 0,0 0,1-1,-1 1,0-1,2-2,-3 2,-1 1,1-1,-1 0,0 0,0 0,0 0,0-1,-1 1,1 0,-1 0,1 0,-1-1,0 1,1 0,-1-1,0 1,-1 0,1 0,0-1,-1 1,1 0,-2-4,-4-15,0 1,-2 0,0 0,-21-35,-56-74,45 72,-39-60,-141-163,190 248,0 1,-2 2,-2 1,0 1,-1 2,-2 1,-1 2,0 2,-59-22,87 38,-1 1,0 0,0 1,0 0,-1 1,1 0,0 1,-1 0,-17 2,22 0,0-1,0 2,0-1,0 1,1-1,-1 2,1-1,0 1,0 0,0 0,1 1,-1 0,1 0,0 0,-8 11,4-3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54.4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0,'15'1,"1"0,0 1,0 1,-1 0,1 1,16 6,86 44,-89-39,140 74,-5 7,-4 7,-4 7,-6 6,203 204,-304-270,-3 2,-2 3,-2 1,36 65,-57-82,-2 0,-1 1,-3 1,-1 1,-2 0,-2 1,8 69,-15 41,-4-113,1 0,2 0,12 65,-6-77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54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1194,'0'-4,"4"-2,6-3,9-5,14-8,26-13,32-17,43-21,39-22,28-16,21-15,11-1,-6-1,-20 10,-34 16,-36 21,-35 25,-34 21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55.7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1 750,'6'-5,"0"0,1 1,-1 0,1 0,0 0,1 1,9-3,14-8,152-68,213-65,202-29,-460 137,14-3,444-143,-570 172,-21 10,-1 1,0 0,1 0,0 0,-1 0,1 1,9-2,-3 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39.2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1444,'322'-107,"-52"18,627-238,-853 311,-38 12,-9 2,-19 0,-34 4,7 3,1 2,0 2,1 2,-49 18,63-16,0 1,1 2,1 1,0 1,1 2,-35 31,30-20,1 2,2 2,1 0,2 3,2 0,1 2,2 0,2 2,1 0,3 2,1 0,-15 65,31-104,0 1,0-1,0 1,1-1,0 1,0 0,0-1,2 7,-2-11,1 1,-1-1,1 1,-1-1,1 0,0 1,0-1,0 0,0 0,0 0,0 0,0 0,0 0,0 0,0 0,1 0,-1 0,0 0,1-1,-1 1,0-1,1 1,-1-1,1 1,-1-1,1 0,-1 0,1 0,-1 0,1 0,-1 0,1 0,2-1,15-3,1-1,-1 0,0-2,0 0,-1-1,1-1,-2-1,24-17,1 2,476-295,-504 312,0-2,-1 1,-1-2,1 1,19-24,-30 31,0 1,0-1,0 0,0 0,0 0,-1-1,1 1,-1 0,0 0,0-1,0 1,-1-1,1 1,-1-1,0 1,0-1,0 1,0-1,-1 1,1-1,-1 1,0-1,0 1,0 0,0-1,-1 1,1 0,-1 0,0 0,0 0,0 0,-4-4,-14-12,16 16,0 0,1 0,-1 0,1 0,0 0,0-1,0 1,1-1,-1 0,1 0,0 0,0 0,0 0,0 0,-1-9,3 12,0 1,0-1,0 1,0-1,0 1,0-1,0 0,1 1,-1-1,0 1,0-1,1 1,-1-1,0 1,1-1,-1 1,1 0,-1-1,0 1,1-1,-1 1,1 0,-1-1,1 1,-1 0,1 0,-1-1,1 1,0 0,-1 0,1 0,0 0,26 4,24 22,17 23,-2 3,116 119,-128-118,459 418,-371-356,285 177,-278-209,-50-30,150 109,-243-157,0-1,-1 1,0 0,0 0,0 0,0 1,-1 0,6 10,-9-13,1 1,-1-1,0 0,-1 1,1-1,-1 0,1 1,-1-1,0 1,0-1,-1 0,1 1,-1-1,1 0,-1 1,0-1,-1 0,1 0,-4 6,-1 2,0-1,-1-1,0 1,-1-1,0-1,-1 1,1-1,-2-1,-17 12,-9 3,-55 23,86-43,-60 28,0-4,-2-3,-1-2,-86 14,120-29,1-2,0-2,-1 0,1-3,-1-1,1-1,-1-1,1-3,1 0,-1-2,-37-16,33 6,0-1,2-2,0-2,2-1,1-1,0-2,2-1,2-2,-44-59,34 36,4-1,1-2,3-1,3-1,-32-100,40 94,4-2,2 0,3 0,4-1,2 0,3 0,3 0,3 0,21-102,-4 80,3 1,4 1,4 2,3 1,5 2,76-118,27-5,-117 174,0 1,2 0,62-48,-84 73,1 1,0-1,0 2,1-1,0 1,-1 0,1 1,1 0,-1 0,12-1,-16 4,0 0,1 0,-1 0,0 1,0-1,0 1,0 1,0-1,0 1,0 0,0 0,0 0,-1 1,1-1,-1 1,1 0,-1 1,0-1,-1 1,5 4,10 15,0 1,-2 1,0 0,-2 1,-1 1,16 45,-13-31,42 76,-38-88,-5-7,-39-41,-30-37,2-2,3-3,3-2,2-1,4-3,-37-80,74 142,-5-11,0-1,1 0,0 0,2-1,-5-22,9 37,0 0,1 0,0 0,0 0,0 0,0 0,0 0,1 0,-1 0,1 0,0 0,0 0,0 0,0 0,0 0,1 0,-1 1,1-1,0 1,0-1,0 1,0-1,0 1,0 0,1 0,-1 0,1 1,-1-1,1 0,0 1,-1 0,1 0,0 0,0 0,0 0,0 0,0 1,0-1,5 1,11-2,0 1,1 1,-1 0,0 2,0 0,23 6,115 38,-151-44,173 66,-3 7,-4 8,289 188,-357-198,95 86,-196-157,1 1,-1-1,0 1,0 0,0 0,0 0,0 0,-1 0,1 1,-1-1,0 1,0 0,0-1,0 1,-1 0,0 0,1 0,-2 0,1 0,0 1,-1 4,-2 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58.3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263 0,'-1'16,"0"-1,-1 0,-1 0,-1 0,0-1,-8 21,-44 83,40-86,-147 274,174-307,21-12,10-4,-32 15,-1 1,1 0,0 0,-1 1,1 0,0 1,0 0,-1 1,1 0,-1 0,0 1,1 0,-1 1,0 0,10 7,17 10,0 2,39 34,-37-27,43 26,-49-36,-1 2,35 32,-48-35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57.6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0 826,'82'-51,"-18"9,-3 7,1 4,2 1,1 4,93-24,-123 41,0 2,1 1,0 2,0 2,0 1,0 2,1 1,-2 2,1 1,46 14,-49-9,0 2,-1 1,-1 1,-1 2,0 1,-1 2,0 0,-2 2,-1 1,0 1,-2 2,0 0,-2 1,-1 1,-1 2,-2 0,0 0,-2 2,-2 0,0 1,-3 0,0 1,10 57,-13-42,-3 1,-1 0,-3 0,-1 0,-3 0,-2-1,-2 1,-2-1,-3 0,-1-1,-2 0,-43 86,58-132,-3 7,-1-1,0 0,0 0,0-1,-1 1,-10 11,14-18,1 0,-1 0,1 1,-1-1,1 0,0 0,-1 1,1-1,-1 0,1 0,-1 0,1 0,-1 0,1 0,-1 0,0 0,1 0,-1 0,1 0,-1 0,1 0,-1 0,1 0,-1 0,1-1,0 1,-1 0,1 0,-1-1,1 1,-1 0,1-1,0 1,-1 0,1-1,0 1,-1-1,1 1,0 0,-1-1,1 1,0-1,0 1,0-1,-1 1,1-1,0 1,0-1,0 1,0-1,0 1,0-1,0 1,0-1,0 0,-4-38,4 36,-3-127,16-132,31-131,-26 241,0 9,44-575,-61 699,0 13,0-1,-1 1,0 0,0 0,0-1,-1 1,0 0,0 0,0 0,-1 0,0 0,-4-8,6 14,0 0,0 0,0-1,-1 1,1 0,0 0,0 0,0-1,-1 1,1 0,0 0,0 0,-1 0,1 0,0 0,0 0,-1-1,1 1,0 0,0 0,-1 0,1 0,0 0,0 0,-1 0,1 0,0 0,0 0,-1 0,1 1,0-1,0 0,-1 0,1 0,0 0,0 0,-1 0,1 1,0-1,0 0,-1 1,-7 13,-2 20,-2 33,3 0,0 109,9-150,1-1,2 1,1-1,0 0,2 0,1-1,1 1,1-2,1 1,16 26,-15-32,2 0,-1-1,2 0,0-1,1-1,1 0,0-1,1-1,1-1,0 0,0-1,1-1,0-1,1 0,0-2,0 0,27 5,26 4,57 15,1-5,175 10,-258-35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58.1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1,'-11'61,"0"-4,10-34,2 0,0 0,2-1,0 1,9 27,40 109,-35-111,-6-17,28 82,4-2,60 108,-81-183,1 0,1-1,47 50,-52-65,1-1,1-1,1-1,0-1,1-1,39 19,-40-26,-1-1,1 0,0-2,1 0,0-2,-1 0,1-2,0 0,41-5,-28 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58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73 240,'-6'9,"1"0,0 1,0-1,1 1,0 0,0 0,-3 20,0-5,1-8,1 0,1 1,0 0,1 0,0 29,3-43,0 1,0-1,1 0,0 1,-1-1,2 0,-1 0,0 0,1 0,0 0,0 0,0-1,0 1,1-1,-1 1,1-1,0 0,0 0,0 0,1 0,-1-1,1 1,-1-1,1 0,0 0,0 0,0 0,0-1,6 2,25 4,1-1,0-3,0 0,68-5,-68 1,64-1,0-5,0-4,-1-4,114-33,-199 44,-1-1,0 0,0-1,0 0,-1-1,13-9,-23 14,0 1,0-1,0 1,0-1,0 0,-1 1,1-1,-1 0,1 0,-1 0,0 0,0-1,0 1,0 0,0 0,0-1,-1 1,1 0,-1-1,0 1,1-1,-1 1,0-1,-1 1,1 0,0-1,-1 1,1-1,-1 1,0 0,1 0,-1-1,0 1,-1 0,1 0,0 0,-1 0,1 0,-1 0,1 0,-1 1,-4-4,-43-41,-98-73,55 49,70 52,-1 1,-1 1,0 1,-1 1,-1 1,0 2,-1 0,0 2,0 1,-1 1,-31-4,48 11,-1 0,1 0,0 1,0 1,0 0,0 0,0 1,0 1,1 0,-1 0,1 1,0 0,0 1,-9 8,-15 11,1 2,-40 44,49-47,-74 84,86-94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6:59.7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0,'10'2,"-1"-1,1 1,-1 1,1 0,-1 0,12 6,21 6,45 6,143 14,-78-14,-72-7,-1 3,-1 4,-1 3,-1 3,-2 4,119 67,-142-68,-1 1,-2 3,-2 2,-1 2,-1 2,-3 2,-1 1,-3 3,50 75,-59-74,33 74,-52-101,-2 0,0 0,-2 0,0 0,-1 1,-1 0,0 22,-3-39,0 1,0-1,0 1,-1-1,0 0,0 1,0-1,-2 5,-5 4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04.0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1087 96,'0'-4,"-1"1,0 0,0 0,0 0,0 0,-1 0,1 0,-1 0,0 0,0 1,0-1,0 1,0-1,0 1,-1 0,1 0,-1 0,-3-2,-2-2,-1 1,1 0,-1 0,-17-6,11 8,0 0,0 1,0 0,0 1,0 1,0 0,0 2,0-1,1 2,-1 0,0 0,1 2,0-1,0 2,-26 14,-2 3,2 3,0 1,-61 56,43-28,1 3,4 2,2 2,3 2,3 3,2 1,-45 101,77-147,1 1,1 0,1 1,1-1,1 2,2-1,0 1,-1 28,5-51,1 1,-1-1,0 1,1 0,0-1,-1 1,1-1,0 1,0-1,1 1,-1-1,0 0,1 0,0 0,-1 0,1 0,0 0,0 0,0 0,0-1,0 1,0-1,1 1,-1-1,1 0,-1 0,1 0,-1 0,1-1,-1 1,1 0,0-1,-1 0,1 0,-1 0,4 0,11 0,0-2,0 1,0-2,22-6,89-25,-1-7,136-63,230-137,-330 158,-146 75,-5 3,-1-1,1 0,-2 0,18-14,-27 19,0 0,1 0,-1 0,0 0,0-1,0 1,0 0,0-1,0 1,0-1,0 1,0-1,-1 1,1-1,-1 0,1 1,-1-1,0 0,1 1,-1-1,0 0,0 1,0-1,-1 0,1 0,0 1,-1-1,1 0,-1 1,1-1,-1 1,0-1,1 1,-1-1,0 1,0-1,0 1,0 0,-1-1,-1-1,-15-13,-2 0,1 2,-2 0,0 1,-31-14,-26-16,-153-81,226 121,0 0,0 0,0-1,0 1,1-1,-1 0,1-1,0 1,0-1,1 0,-1 0,1 0,0 0,1 0,-1-1,1 0,0 1,-1-7,0-9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04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617 0,'-2'18,"0"0,-1 0,-1 0,-8 23,0 0,-318 1176,108-365,198-748,19-73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05.4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1180,'6'2,"-1"1,1-1,-1 1,1 0,-1 0,0 1,-1 0,1-1,6 8,2 0,233 201,-155-139,301 268,-388-337,-1 0,0 0,0 0,0 0,0 1,0-1,-1 1,0 0,0 0,0 0,-1 0,0 0,1 0,-1 7,-1-9,0-1,0 0,0 0,-1 0,1 1,-1-1,0 0,1 0,-1 0,0 0,0 0,0 0,0 0,-1 0,1-1,0 1,-1 0,1-1,-1 1,0-1,0 1,1-1,-1 0,0 0,0 0,0 0,0 0,0 0,0 0,-1-1,1 1,0-1,0 0,0 1,-4-1,1 0,-1 0,1-1,0 0,-1 1,1-2,0 1,0-1,0 1,0-1,0-1,0 1,0-1,1 0,-8-6,-8-7,-32-33,41 38,-38-41,2-2,3-2,2-1,-56-104,70 107,2-1,3-1,3-1,1-1,-18-111,32 135,2 0,2 0,1-1,2 1,1 0,2 0,1 0,1 1,2 0,2 0,28-61,-20 58,1 2,2 0,2 1,1 1,1 1,2 2,0 1,3 1,61-43,-42 36,2 3,1 2,1 2,1 3,1 2,1 3,89-18,-135 35,-1 0,1 1,1 0,-1 1,0 0,0 1,0 0,11 4,-19-5,0 1,-1 1,1-1,0 0,-1 1,0-1,1 1,-1-1,0 1,0 0,0 0,0 0,0 1,0-1,0 0,-1 1,1-1,-1 1,0-1,0 1,0 0,0-1,0 1,-1 0,1 0,-1 0,0 0,1-1,-1 1,-1 0,1 0,0 0,-1 0,1-1,-2 5,-2 7,0 0,-1 0,0-1,-1 0,0 0,-1 0,-9 12,-69 86,53-71,-501 634,518-656,3-1,-1-1,-1 0,-1-1,0 0,-27 19,20-22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06.7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0 729,'3'1,"0"1,0-1,0 1,0 0,0 0,-1 0,1 1,-1-1,1 1,-1-1,0 1,2 3,9 9,89 82,131 97,-194-166,1-1,1-2,1-2,1-2,1-1,1-3,57 15,-79-27,-1 0,1-2,0 0,39-1,-56-2,0-1,-1 1,1-1,0 0,-1-1,1 1,-1-1,1 0,-1-1,0 1,0-1,0 0,0 0,-1-1,1 1,-1-1,0 0,0 0,0-1,0 1,-1-1,0 0,5-8,-2-3,-1 1,0-1,-2 0,1 0,-2 0,0 0,-1-1,-1 1,0 0,-1-1,-6-27,-6-17,-36-101,41 138,-48-140,-7 2,-87-156,150 318,-27-58,24 32,3 26,1-1,-1 1,1-1,-1 1,1 0,-1-1,1 1,-1 0,1-1,-1 1,1 0,0 0,-1-1,1 1,-1 0,1 0,0 0,-1 0,1 0,-1 0,1 0,0 0,-1 0,1 0,0 0,-1 1,1-1,-1 0,1 0,-1 0,1 1,0-1,-1 0,1 1,-1-1,1 1,16 9,-1 0,-1 1,0 1,0 0,-1 1,16 19,1 0,22 20,486 496,-537-546,4 3,-1 1,-1-1,1 1,-1 0,0 1,6 10,-10-15,1 0,-1 0,0 0,1 1,-1-1,0 0,0 0,0 0,-1 1,1-1,-1 0,1 0,-1 0,0 0,1 0,-1 0,0 0,0 0,-1 0,1 0,0 0,-1-1,1 1,-1 0,-2 1,-34 29,16-20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07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08.1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622 1134,'-12'0,"-22"0,0 1,-50 8,72-7,1 1,-1 1,0 0,1 0,0 1,0 0,1 1,0 1,0 0,-16 13,9-4,2 1,-1 0,2 2,1-1,0 2,1-1,1 2,1-1,1 2,1-1,1 1,0 0,2 1,1-1,0 1,1 28,2-48,1 0,0-1,0 1,0 0,1-1,-1 1,0 0,1-1,0 1,0-1,0 1,0-1,0 1,0-1,1 0,-1 1,1-1,-1 0,1 0,0 0,0 0,0 0,0-1,0 1,1-1,-1 1,0-1,1 0,-1 0,1 0,-1 0,1 0,-1 0,1-1,0 1,-1-1,1 0,0 0,-1 0,1 0,4-1,9-1,1-1,-1-1,0 0,-1-2,24-9,-3-1,0-1,-1-1,-1-2,-1-1,50-43,-72 54,0 0,-1-1,-1 0,1-1,-2 0,0 0,0-1,-1 0,0 0,-2-1,1 0,-2 0,0 0,0-1,-1 1,-1-1,-1 0,0-22,-4-1,-2 1,-1 0,-19-61,-51-106,36 119,-4 2,-4 2,-3 2,-3 3,-126-135,144 176,-49-37,17 14,145 147,251 278,-29 26,-266-344,32 50,-56-81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59.0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1,'2'20,"1"0,0 0,2-1,0 1,9 21,2 10,29 81,6-3,72 132,-86-187,-8-11,82 148,-109-208,0 0,0-1,0 1,0 0,0 0,1-1,0 0,-1 1,1-1,0 0,0 0,0-1,0 1,0-1,1 1,-1-1,0 0,1 0,-1-1,1 1,-1-1,1 1,-1-1,1 0,-1 0,1-1,-1 1,1-1,-1 0,0 0,1 0,3-1,9-6,1 0,-1 0,0-2,26-21,-36 27,7-6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09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1910,'2'-11,"1"1,0-1,0 1,1 0,0 0,0 1,1-1,1 1,8-11,-8 9,49-67,2 3,82-83,-20 25,-118 131,296-371,-291 364,0 0,0 0,-1-1,0 1,-1-1,5-15,-9 23,1 0,-1 0,0 0,0 0,0 0,0 0,0 0,0 0,0 1,-1-1,1 0,-1 0,1 0,-1 0,0 0,1 1,-1-1,0 0,0 1,-1-1,1 1,0-1,0 1,-1-1,1 1,-1 0,1 0,-1 0,0 0,1 0,-1 0,0 0,1 0,-1 1,0-1,0 1,0-1,0 1,0 0,0-1,-3 2,-5-2,1 1,-1 0,0 1,1 0,-1 0,1 1,-1 1,1-1,0 2,0-1,0 1,1 0,-1 1,1 0,0 0,0 1,-8 8,-12 11,0 2,2 0,-23 32,19-20,-41 70,60-89,1 0,1 0,0 1,2 0,0 1,-3 21,9-38,1-1,-1 0,1 1,0-1,0 0,0 0,0 1,1-1,0 0,0 0,0 1,0-1,1 0,0 0,0 0,0-1,0 1,4 5,-1-4,-1-1,1 0,0-1,-1 1,2-1,-1 0,0-1,1 1,-1-1,1 0,11 3,11-1,0 0,0-2,1-2,42-3,-68 3,427-63,-312 42,136-30,-201 37,0-1,84-39,-124 48,0 0,-1-1,0-1,-1 0,0 0,17-17,-25 21,0 1,0-1,0 0,0 0,-1 0,1 0,-1 0,0-1,-1 1,1-1,-1 1,0-1,0 0,0 1,-1-1,1 0,-1 0,0 0,-1 1,1-1,-1 0,-2-8,-9-17,-2 1,0 0,-2 1,-2 0,0 2,-26-29,5 3,-23-29,15 20,-61-104,107 164,0 0,0 0,0-1,0 1,1 0,-1-1,0 1,1 0,-1-1,1 1,-1-1,1 1,0 0,0-1,-1 1,1-1,0 1,0-1,1 1,-1-3,1 4,0 0,0-1,0 1,1 0,-1 0,0 0,0 1,0-1,0 0,0 0,0 0,0 1,0-1,0 1,0-1,0 1,0-1,0 1,0-1,0 2,60 42,-60-43,115 99,154 175,77 137,-325-384,62 74,-4 5,76 133,-155-239,5 10,0 1,-1 0,6 20,-10-31,-1 0,1 0,-1 0,1 0,-1 0,0 1,1-1,-1 0,0 0,0 0,0 1,0-1,0 0,0 0,0 0,0 1,-1-1,1 0,0 0,-1 0,1 0,-1 0,1 0,-1 0,0 0,1 0,-1 0,0 0,0 0,0 0,1 0,-1 0,0-1,0 1,0 0,0-1,-1 1,1-1,0 1,0-1,0 0,0 1,0-1,-1 0,1 0,0 0,0 0,0 0,-1 0,1 0,-2 0,-9-3,1-1,-1 0,1 0,0-1,0 0,0-1,1 0,0-1,0 0,-10-10,6 7,-112-95,5-5,-134-156,38 9,181 208,2-1,3-1,-38-84,59 112,2-1,0 0,1 0,2 0,1-1,0 0,2 0,1-41,3 45,1 0,0 0,2 0,0 1,2 0,0 0,1 1,1 0,0 0,19-26,-8 16,2 0,0 2,2 1,1 0,1 2,33-23,-46 37,-1 2,2 0,-1 1,1 0,0 1,1 0,0 1,-1 1,2 0,-1 1,0 1,0 0,1 1,-1 1,1 0,23 4,-5 3,-1 2,0 1,0 1,-1 2,-1 1,0 2,-1 1,48 35,-73-48,0 0,0 0,-1 1,1-1,-1 1,0 0,0 0,-1 1,0-1,0 1,0 0,0 0,-1 0,0 0,0 0,1 9,-3-6,0-1,0 1,-1-1,0 0,-1 1,0-1,0 0,-1 0,0 0,0 0,-9 14,-3 1,-1-1,-1 0,-1-1,-1-2,0 1,-24 16,-25 26,8-11,47-40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11.0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296 701,'2'-5,"-1"0,1 0,1 0,-1 0,1 0,-1 0,2 1,3-6,5-8,4-9,-3-1,0 0,-1-1,-2 0,7-37,-13 53,-2 0,0 0,-1 0,0 0,-1 0,0 0,-1 0,0 0,-1 0,-1 0,0 0,-1 1,0-1,-12-22,15 32,-1 0,0 0,0 0,0 0,0 0,-1 1,1-1,-1 1,0-1,1 1,-1 0,0 0,0 0,0 1,-1-1,1 1,0 0,-1-1,1 1,0 1,-1-1,1 1,-1-1,1 1,-1 0,0 0,1 0,-1 1,1-1,-1 1,1 0,0 0,-1 0,1 1,0-1,0 1,-5 2,-8 6,0 1,1 0,0 1,1 1,-21 23,15-13,1 1,1 1,0 0,2 2,-13 29,22-40,0-1,1 1,1 0,1 0,0 1,1-1,1 1,0 0,2 0,2 31,-1-42,1 0,0-1,0 1,0-1,1 1,0-1,0 0,0 0,1 0,0 0,0-1,0 0,0 0,1 0,-1 0,1 0,0-1,0 0,0 0,1-1,-1 1,1-1,11 3,14 4,1-2,0-1,38 2,-41-5,241 15,-230-19,1-1,-1-2,0-2,65-18,-99 22,-1 0,1 0,0 0,-1 0,0-1,1 0,-1 0,-1-1,1 1,0-1,-1 0,0-1,1 1,-2-1,1 1,-1-1,1 0,-1-1,-1 1,1 0,-1-1,0 1,2-9,-2 2,-1 0,0 1,-1-1,0 0,-1 0,0 0,-1 1,-1-1,1 1,-10-22,-10-20,14 38,1-2,1 1,0-1,2 0,-4-19,7 34,1 1,0-1,0 0,0 0,0 1,0-1,0 0,0 0,0 1,1-1,-1 0,1 1,-1-1,1 0,0 1,-1-1,1 1,0-1,0 1,0-1,0 1,1 0,-1 0,0-1,0 1,1 0,-1 0,1 0,-1 0,1 0,-1 1,1-1,0 0,-1 1,1-1,0 1,-1 0,1-1,0 1,0 0,-1 0,1 0,3 1,3 0,1 0,-1 0,1 1,-1 0,0 0,0 1,14 7,0 3,0 1,-1 1,-1 1,0 1,-1 0,-1 2,27 35,-22-22,-1 0,-1 2,-3 1,20 49,-34-123,-3-30,-4-24,0-137,5 181,2 1,16-78,-19 123,-1 0,0 0,1 0,0 0,0 0,0 1,0-1,0 0,1 1,-1-1,1 1,-1-1,1 1,0 0,0 0,0 0,0 0,1 0,-1 0,0 0,5-1,-3 2,1 0,-1 1,0 0,1 0,-1 0,0 0,1 1,-1 0,0 0,0 0,0 0,0 1,0-1,4 3,42 22,-1 1,-2 2,87 71,-83-61,58 47,108 108,-188-163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11.8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664 993,'-7'-7,"0"0,0 1,-1 0,0 1,0-1,0 2,-1-1,0 1,0 0,0 1,0 0,0 0,-1 1,1 0,-1 1,-12 0,16 1,-1 1,0-1,1 2,-1-1,1 1,-1 0,1 0,0 1,0-1,0 2,0-1,1 0,-1 1,1 0,0 1,0-1,0 1,0 0,1 0,0 0,0 1,1-1,-6 13,3-6,1 1,1 0,0 0,1 0,-3 27,5-35,1 1,-1 0,1 0,0 0,1 0,-1 0,1-1,0 1,1 0,0 0,-1-1,2 1,-1-1,1 0,6 10,-5-12,0 0,0 0,0-1,1 1,-1-1,1 0,0 0,-1-1,1 0,0 0,0 0,0 0,0-1,0 1,6-2,80-5,-86 5,-2 1,-1 0,0-1,0 1,0-1,0 0,1 0,-1 1,0-1,-1-1,1 1,0 0,0 0,0-1,-1 1,1-1,-1 0,1 1,-1-1,3-3,-2 0,0 0,0 0,0 0,0 0,-1 0,0 0,0 0,0-7,-1-7,0-1,-1 1,-6-31,-10-29,-3 2,-31-77,-71-143,119 292,-30-72,-53-87,75 145,-1 0,0 1,-2 1,0 0,-1 1,-1 1,0 0,-1 1,0 1,-20-12,35 24,0-1,-1 1,1 0,0 0,-1 0,1 0,-1 0,1 1,-1-1,1 1,-1-1,1 1,-1 0,0 0,1 0,-1 0,1 1,-1-1,-3 2,4-1,1 0,0 0,-1 0,1 1,0-1,-1 0,1 1,0-1,0 1,0-1,0 1,0-1,0 1,1 0,-1 0,1-1,-1 1,1 0,-1 0,1 3,0 2,-1 0,2 0,-1 1,1-1,0 0,1 0,-1 0,2 0,-1 0,1 0,0 0,5 9,12 9,1 0,2-1,0-1,34 25,33 32,149 155,-184-176,63 87,-87-106,-4-5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13.8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1871,'8'-8,"1"0,-2 0,1-1,-1 0,0 0,-1-1,0 0,-1 0,0 0,5-14,-5 9,-1 0,-1-1,0 0,-1 0,0 0,-1 0,-1 0,-1 0,0 1,-6-27,6 36,-1-1,0 0,-1 0,1 1,-1 0,-1-1,1 1,-1 1,0-1,0 0,-1 1,0 0,0 0,0 0,0 1,-1-1,1 1,-1 1,0-1,-1 1,1 0,0 0,-1 1,0 0,1 0,-11-1,11 3,1 0,-1 0,0 0,0 1,0 0,0 0,1 1,-1 0,1 0,-1 0,1 0,-1 1,1 0,0 0,1 0,-1 1,0 0,1 0,0 0,0 0,0 1,0-1,-4 9,-6 9,0 0,1 1,-18 47,31-70,-10 26,0 0,2 1,-9 48,15-69,1 0,1-1,-1 1,1 0,0 0,0 0,1-1,0 1,0 0,0 0,0-1,1 1,0-1,1 0,-1 1,1-1,0 0,0 0,0-1,1 1,-1-1,1 1,1-1,-1 0,7 4,7 2,0-1,1-1,0 0,0-2,34 8,107 11,-136-22,404 30,-354-33,0-3,-1-3,132-28,-196 32,0-1,0 1,0-1,0-1,-1 0,1 0,-1 0,13-10,-18 11,-1 0,1 0,-1 0,1 0,-1-1,0 1,0 0,0-1,-1 0,1 1,-1-1,0 0,0 0,-1 1,1-1,-1 0,1 0,-1 0,0 0,-1 0,1 0,-1 0,0-3,-8-28,-1 2,-1 0,-2 0,-20-35,15 31,2 0,-19-63,34 97,0 1,1 0,-1 0,0 0,1-1,0 1,-1 0,1-1,0 1,0 0,0 0,1-1,-1 1,1 0,-1-1,1 1,0 0,-1 0,1 0,0 0,1 0,1-4,-1 5,0 0,0 0,0 0,0 0,1 0,-1 1,0-1,0 1,0-1,1 1,-1 0,0 0,1 0,-1 0,0 0,0 0,1 1,2 0,13 4,1 1,-1 1,34 18,-51-24,45 23,-2 3,55 42,-76-51,-2 1,0 1,-1 1,-1 0,28 43,-47-64,0 0,1 0,-1 0,0 0,0 0,0 0,0 0,0 0,0 0,0 0,0 0,0 0,0 0,0 0,0 0,0 0,1-1,-1 1,0 0,0 0,0 0,0 0,0 0,0 0,0 0,0 0,0 0,0 1,1-1,-1 0,0 0,0 0,0 0,0 0,0 0,0 0,0 0,0 0,0 0,0 0,0 0,0 0,0 0,0 0,1 0,-1 0,0 0,0 1,0-1,0 0,0 0,-2-15,-7-30,5 30,-1-14,0 0,2 0,1 0,2-39,0 65,0 1,0 0,1 0,-1 0,1 0,-1 0,1 0,0-1,0 1,0 1,0-1,0 0,0 0,0 0,1 1,-1-1,1 0,-1 1,1-1,0 1,-1 0,1 0,0 0,0-1,0 2,0-1,0 0,0 0,0 1,0-1,0 1,0-1,1 1,-1 0,0 0,0 0,4 1,8 0,0 1,0 1,0 0,22 9,-18-6,331 119,110 31,-452-155,3 2,-1-1,1 0,-1 0,12-1,-19-1,-1 0,1 0,0 0,-1 0,1 0,-1 0,1-1,-1 1,1 0,-1-1,1 0,-1 1,0-1,1 0,-1 1,0-1,1 0,-1 0,0 0,0 0,0-1,0 1,0 0,0 0,0-1,0 1,-1 0,1-1,0 1,-1-1,1 1,0-3,-1-17,0 0,-1 0,-1 0,-1 0,-1 1,0-1,-10-23,7 19,-56-173,-118-257,140 364,-5 2,-3 2,-91-121,109 168,-2 1,-2 1,-1 2,-2 2,-2 1,0 2,-3 2,-75-40,102 61,-1 0,0 1,0 1,0 0,0 2,-1 0,0 0,0 2,0 0,0 2,-34 2,50-2,0 0,0 1,0-1,1 1,-1-1,0 1,0 0,0 0,0 0,1 0,-1 0,0 0,1 1,-1-1,1 0,-1 1,1-1,0 1,0 0,0-1,0 1,0 0,0 0,0-1,0 1,1 0,-1 0,1 0,-1 0,1 0,0 0,0 0,0 0,0 0,0 0,0 0,0 0,1 0,-1 0,1 0,0 0,-1 0,2 2,3 8,-1-1,1-1,1 1,0-1,0 0,10 11,35 33,3-2,2-2,113 76,77 43,97 69,-108-48,-193-150,-1 2,-2 1,39 57,-69-86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14.2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1 510,'0'-4,"1"-1,0 1,0-1,0 1,1-1,-1 1,1 0,0 0,0 0,1 0,-1 0,1 0,0 1,0-1,0 1,5-5,9-6,1 0,22-13,-18 13,262-152,-102 65,-11 11,-150 80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16.2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618 880,'-16'1,"0"1,0 1,-1 0,2 1,-1 1,0 0,1 2,0-1,1 2,-1 0,2 1,-1 0,1 1,-22 21,1 3,1 1,1 2,-45 70,49-63,2 0,2 2,2 0,3 2,1 0,2 1,2 1,-11 86,23-123,1 1,1 0,0-1,1 1,2 16,-2-26,0 0,0 0,0-1,1 1,-1 0,1-1,0 1,0-1,0 0,0 0,0 1,1-1,-1-1,1 1,0 0,0-1,0 1,0-1,1 0,-1 0,0 0,7 2,5 0,0-1,1 0,0-1,-1 0,1-1,0-1,22-3,115-22,65-33,351-144,-541 192,-15 6,0-1,0 0,-1-1,0 0,0-1,0 0,-1-1,19-17,-28 24,-1-1,1 0,-1 0,0 1,0-1,0 0,0 0,0-1,-1 1,1 0,-1 0,1 0,-1 0,0 0,1-1,-1 1,0 0,-1 0,1 0,0-1,-1 1,1 0,-1 0,1 0,-1 0,0 0,0 0,0 0,0 0,-1 0,1 0,-2-1,-6-8,0 0,-1 1,-1 0,-11-8,5 4,-259-244,233 212,2-1,2-3,2-1,-31-57,61 96,1-1,0 1,1-1,-8-27,12 36,1 0,-1 1,1-1,0 0,0 0,0 1,0-1,1 0,-1 1,1-1,0 0,0 1,0-1,1 1,-1-1,1 1,0 0,0-1,0 1,0 0,1 0,-1 1,6-6,7-3,0 1,0 0,1 1,1 0,26-9,95-26,-113 37,235-58,-202 54,-1 3,102-1,-129 9,0 2,0 1,-1 2,0 1,0 1,53 20,-62-18,1 1,-2 1,1 1,-2 1,1 0,-2 2,0 0,-1 0,0 2,15 21,-7-4,-2 1,-2 1,-1 0,-2 2,22 70,-22-48,-2 1,-4 0,6 73,-16-118,0-11,0 1,0-1,-1 0,0 1,0-1,0 1,-1-1,0 0,0 1,0-1,-2 5,2-9,1-1,0 0,0 0,-1 0,1 1,0-1,0 0,-1 0,1 0,0 0,-1 0,1 0,0 0,-1 0,1 0,0 0,-1 0,1 0,0 0,0 0,-1 0,1 0,0 0,-1 0,1 0,0 0,-1-1,1 1,0 0,0 0,-1 0,1 0,0-1,0 1,0 0,-1 0,1 0,0-1,0 1,0 0,-1-1,1 1,-10-13,10 12,-34-58,-34-79,41 79,9 20,2-1,1-1,3 0,1-1,2-1,2 1,1-1,1-45,5 64,1 0,1-1,1 1,1 0,1 0,2 0,0 1,1 0,1 0,1 1,2 0,0 1,1 0,1 1,26-29,-13 22,1 2,2 1,0 1,2 2,0 1,1 1,1 2,1 1,0 2,1 2,0 1,1 1,0 3,59-6,-78 13,1 1,-1 0,0 1,0 1,0 1,0 0,-1 1,1 1,-1 1,-1 1,1 0,-1 1,-1 0,0 2,0 0,-1 0,25 27,-6-2,-2 2,-1 1,-3 1,-1 1,33 71,-28-31,-23-59,0-1,1 0,13 23,-9-25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16.6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1,'4'0,"0"1,0 0,1 1,-1-1,0 1,-1 0,1 0,0 0,0 0,-1 1,6 5,4 1,72 55,100 97,66 91,-151-148,-72-76,158 169,-144-149,-3 2,40 67,-65-91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17.4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1,'17'19,"-2"1,0 0,24 45,-3-5,605 823,-468-683,-99-116,-74-84,0 0,1 0,-1-1,0 1,0 0,1 0,-1 0,0-1,0 1,1 0,-1 0,0-1,0 1,0 0,0-1,1 1,-1 0,0-1,0 1,0 0,0-1,0 1,0 0,0-1,0 1,0 0,0-1,0 1,0 0,0-1,0 1,0 0,0-1,0 1,0 0,0-1,-1 1,1 0,0 0,0-1,-3-22,-13-43,-5-16,-14-114,34 179,-6-38,2 0,3-1,9-96,-4 140,1 0,-1 0,2 0,0 1,0-1,1 1,0 1,1-1,0 1,1 0,0 1,1 0,-1 0,2 1,-1 0,1 0,0 1,1 1,14-7,5-2,-1 2,2 1,0 2,0 1,1 1,39-4,-35 8,0 3,1 0,-1 3,0 0,40 10,-49-7,0 1,0 2,-1 1,0 0,-1 2,0 2,31 19,-47-26,-1 0,-1 1,1 0,-1 1,0-1,-1 2,0-1,0 0,-1 1,7 16,-4-5,-1 0,-1 1,7 42,-8-43,0-5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18.1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129 914,'9'-10,"-1"-1,0-1,11-21,12-17,93-112,99-147,-204 280,50-89,-61 102,0 0,-1-1,-1 0,-1 0,4-22,-8 38,-1-1,1 0,-1 0,1 1,-1-1,0 0,0 0,0 0,0 0,0 1,0-1,0 0,-1 0,1 0,-1 1,1-1,-1 0,0 0,0 1,0-1,0 1,0-1,0 1,0-1,0 1,0-1,-1 1,1 0,-1 0,1 0,-1 0,1 0,-1 0,0 0,1 0,-1 1,0-1,0 1,1-1,-1 1,0 0,0-1,-2 1,-6 1,1-1,-1 1,0 1,0 0,1 0,-18 7,-15 9,1 2,1 2,0 2,2 1,1 2,1 1,1 2,2 1,1 2,2 1,1 2,-40 63,62-87,-1 1,2 0,0 1,0-1,1 1,1 0,0 1,1-1,1 0,-2 24,5-30,-1 0,1-1,0 1,0-1,1 1,0-1,1 1,0-1,0 0,0 0,1-1,0 1,0-1,0 1,1-1,0-1,0 1,1-1,0 0,0 0,11 7,8 2,1-1,0-1,0-1,1-1,0-2,49 9,173 11,-233-26,0-1,131 5,-130-6,1-1,0-1,-1-1,0 0,1-1,17-7,-16 2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18.7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323 1,'-4'0,"-6"0,-9 0,-6 0,-2 0,-6 4,-5 1,4 5,4 0,2-2,7 2,2 0,0-3,4-2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00.1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0 123,'10'-1,"0"0,0-1,0 0,0-1,-1 0,1 0,-1-1,0 0,0-1,0 0,-1 0,0-1,11-9,8-4,-16 13,1-1,0 2,0 0,0 0,1 1,-1 1,1 0,0 1,20-1,-10 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19.4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1,'6'8,"0"0,0 1,0-1,-1 1,-1 1,7 18,7 13,97 170,237 325,-166-299,-104-137,-76-92,0 0,0 1,0 0,5 12,-4-2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20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30,'2'0,"0"-1,0 1,0-1,0 1,0-1,0 0,0 0,0 0,0 0,0 0,-1-1,1 1,2-2,22-12,-20 14,0 1,0 0,0 1,0-1,0 1,0 0,0 1,0-1,0 1,-1 1,1-1,-1 1,0-1,1 2,-1-1,-1 0,1 1,0 0,-1 0,0 1,7 8,6 8,-1 1,0 0,16 35,-11-20,-2 1,-2 0,13 45,-26-70,-1 0,-1 0,0 0,0 0,-2 0,1 0,-2 0,0 1,0-1,-1 0,-1 0,0 0,-1-1,-6 16,-5 1,-1 0,-1-1,-1 0,-2-2,-30 34,-126 109,159-154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21.1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709 0,'-7'1,"0"-1,0 1,0 1,1-1,-1 1,0 1,1-1,-1 1,1 0,-7 4,-59 45,41-28,-113 85,-171 119,311-226,-5 4,1-1,-1 1,1 0,-9 10,16-15,0 0,0 0,0 0,0 0,1 0,-1 0,0 0,0 0,1 0,-1 0,1 0,-1 1,1-1,0 0,-1 0,1 1,0-1,0 0,0 0,0 1,0-1,0 0,0 0,0 1,0-1,1 0,-1 0,0 1,1-1,-1 0,1 0,0 0,-1 0,1 0,0 0,0 0,-1 0,1 0,0 0,0 0,0 0,2 1,37 24,-32-21,0 0,1 0,-2 1,1 0,-1 0,0 1,0 0,10 14,8 23,-3 0,-2 2,16 49,-14-34,106 291,-123-336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22.2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11 363,'-1'0,"0"-1,0 1,1-1,-1 1,0-1,1 0,-1 1,1-1,-1 0,1 0,-1 0,1 1,-1-1,1 0,0 0,0 0,-1 0,1 0,0 0,0 1,0-1,0 0,0 0,0 0,0 0,0 0,0 0,1 0,-1 0,1 0,0-1,0 1,1-1,-1 1,1 0,-1 0,1 0,-1 0,1 0,0 0,-1 0,1 1,0-1,3 0,7-2,0 1,1 1,17-1,5 3,0 2,1 1,-2 2,1 1,-1 2,57 22,-63-19,0 0,-2 2,1 2,-2 0,0 1,-1 2,-1 0,24 27,-9 4,-37-47,1 0,0 0,-1 0,0 0,0 0,0 0,0 1,0-1,0 0,-1 0,0 1,0-1,0 0,0 1,-1 5,1-8,0-1,0 1,0-1,-1 1,1-1,0 1,0-1,0 1,-1-1,1 0,0 1,-1-1,1 1,0-1,-1 0,1 1,-1-1,1 0,0 1,-1-1,1 0,-1 0,1 1,-1-1,1 0,-1 0,1 0,-1 0,1 0,-1 1,1-1,-2 0,-17-10,-14-23,15 7,1-1,1-1,2-1,1 0,1-1,1 0,2 0,1-1,1-1,-4-56,12 72,0 0,2 0,0 0,0 1,2 0,0 0,0 0,9-16,12-34,-20 44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23.2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1607,'3'0,"-1"0,1-1,-1 0,1 0,-1 0,1 0,-1 0,1 0,-1-1,0 1,0-1,0 1,0-1,0 0,0 0,0 0,-1 0,1 0,2-5,25-48,-6-5,-2-2,-2-1,10-70,14-195,-40 292,3-16,-2 1,-2-1,-9-76,7 123,-1-1,0 1,0-1,0 1,-1 0,0 0,0 0,0 0,-1 0,1 0,-1 0,0 1,-1-1,1 1,-1 0,0 0,0 0,0 1,0-1,-1 1,0 0,1 1,-1-1,0 1,0-1,0 2,-1-1,1 0,0 1,-1 0,1 1,-1-1,1 1,-1 0,1 0,-1 0,1 1,-1 0,1 0,0 1,0-1,-1 1,1 0,0 1,-7 3,1 2,-1 0,2 0,-1 1,1 0,1 0,0 2,0-1,1 1,0 0,1 0,0 1,1 0,0 1,-6 19,7-18,1 0,1 0,0 0,1 0,0 1,1-1,1 0,0 1,1-1,1 1,0-1,1 0,7 22,-5-25,1 0,0-1,1 0,0 0,0 0,1-1,0 0,1-1,0 0,0 0,1-1,17 10,-4-3,2-1,-1-2,2-1,39 12,-28-13,0-2,0-1,75 3,-95-9,1-1,-1 0,0-1,1 0,-1-2,0 0,-1-1,1-1,-1 0,27-15,-38 18,0-1,-1 0,1 0,-1 0,0 0,0-1,-1 1,1-1,-1 0,0 0,0 0,-1-1,3-5,-2 0,0 1,0-1,-1 0,-1-1,0 1,0-15,-4-12,-1 0,-3 0,-10-37,15 67,-22-85,-5 0,-3 2,-5 1,-71-126,56 141,52 75,-1 0,1 0,0-1,0 1,0 0,-1-1,1 1,0 0,0 0,0-1,0 1,-1 0,1-1,0 1,0 0,0-1,0 1,0-1,0 1,0 0,0-1,0 1,0 0,0-1,0 1,0 0,0-1,1 1,-1 0,0-1,0 1,0 0,0-1,1 1,-1 0,13 1,18 13,383 304,-371-281,-2 2,-1 2,-2 1,-2 2,-2 2,-1 1,28 56,-50-80,-1 1,-1 0,-1 1,-2 0,0 0,-1 0,2 43,-7-41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25.9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 1667,'1'-6,"1"0,0 1,1-1,-1 0,1 1,0-1,1 1,-1 0,1 0,0 0,0 0,6-5,7-9,-6 5,48-61,64-109,-109 161,-1-1,-2 0,0-1,-1 0,-2-1,-1 0,-1 0,-1-1,3-43,-8 64,-1 0,1 0,-1 0,0 0,-1 0,1 0,-1 0,0 0,-1 1,1-1,-1 1,0 0,-1 0,1 0,-1 0,0 0,0 1,0-1,-1 1,0 0,0 1,0-1,0 1,-6-3,-4-1,1 1,-1 0,0 1,0 1,-1 1,1 0,-1 1,-19-1,29 3,1 1,0-1,-1 1,1 0,0 0,0 0,0 1,0 0,0 0,0 0,0 1,1 0,-1-1,1 2,0-1,0 0,0 1,0 0,0 0,1 0,0 0,0 1,0-1,-4 10,-3 7,1 1,1-1,1 1,-5 33,5-21,1-1,2 1,1 0,2 0,1 0,2 0,1 0,11 45,-10-63,1 1,0-1,1 0,1 0,1 0,0-1,1 0,1-1,0 0,1-1,0 0,1 0,1-1,0-1,0 0,1-1,0 0,20 9,-4-6,0 0,1-3,0 0,1-2,0-1,65 4,-94-11,-1 0,0 0,0 0,1 0,-1 0,0-1,0 1,1-1,-1 1,0-1,0 0,0 0,0 0,0 0,0-1,0 1,0 0,0-1,-1 1,1-1,-1 0,1 1,-1-1,1 0,-1 0,0 0,0 0,0 0,0 0,0 0,-1-1,1 1,0 0,-1 0,0-3,2-10,-1-1,-1 1,0-1,-4-21,1 3,2-30,12-120,-7 152,2 1,1 0,2 0,0 0,26-51,-33 77,1 0,-1 1,1-1,1 0,-1 1,1 0,0 0,0 0,0 0,0 1,1-1,-1 1,1 0,0 0,0 1,9-4,-7 4,0 1,0 0,0 0,1 1,-1-1,0 2,0-1,1 1,-1 0,0 0,10 4,4 2,-1 2,0 0,0 2,-1 0,0 1,0 1,21 19,27 36,11 8,-87-116,-31-85,-42-219,79 333,2-1,0 1,0-1,1 1,0-1,4-18,-4 27,1 0,0 0,-1 0,2 1,-1-1,0 0,0 0,1 1,0-1,-1 1,1-1,0 1,0 0,0 0,0 0,1 0,-1 0,1 0,-1 0,1 1,0-1,-1 1,1 0,0 0,0 0,0 0,0 1,0-1,0 1,3-1,31 0,1 1,-1 2,1 2,-1 1,64 18,-16 3,106 48,-70-15,184 122,1 2,-305-183,0 1,0 0,1 0,-1-1,0 1,0-1,1 1,-1-1,0 1,0-1,1 0,-1 0,0 0,1 0,-1 0,1 0,-1 0,0 0,1 0,-1 0,2-1,-2 0,-1 0,1 1,-1-1,1 0,-1 0,1 0,-1 0,1 0,-1 0,0 0,1 1,-1-1,0 0,0 0,0 0,0 0,0 0,0 0,0 0,0 0,0-2,-2-8,-1-1,0 1,-8-17,10 25,-20-47,-3 1,-51-78,-75-81,76 113,-169-166,205 226,-2 1,-2 2,-1 2,-1 2,-1 1,-1 3,-53-19,88 39,0 0,0 1,-1 0,1 1,-1 0,0 1,1 1,-1 0,0 0,1 1,-21 4,26-3,0 0,-1 0,1 1,0 0,0 0,0 1,1-1,-1 1,1 1,0-1,0 1,0 0,1 0,0 0,0 0,0 1,1 0,-1-1,1 1,1 1,-4 9,3-9,1 0,1 0,-1 0,1 0,0 0,1 1,-1-1,2 0,-1 0,1 1,0-1,0 0,1 0,0 0,0 0,1 0,0-1,0 1,0-1,1 0,6 8,-2-5,0 0,1 0,0-1,0 0,1 0,0-1,1-1,-1 0,1 0,1-1,21 7,151 35,-114-31,112 40,-152-46,-23-9,-1 1,1 0,-1 0,0 0,1 1,-1 0,0 1,-1-1,1 1,7 6,-14-5,-9-5,-13-7,-8-9,-1-4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26.7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1,'42'45,"47"69,-24-29,558 797,-556-780,-55-85,0 3,1-1,0-1,2 0,26 25,-37-39,-1-1,1 0,0 0,1 0,-1-1,0 0,1 1,0-2,-1 1,1 0,0-1,0 0,0 0,0 0,0-1,0 1,0-1,0-1,0 1,0-1,-1 1,1-1,0-1,0 1,0-1,7-3,21-15,-1-1,-1-2,-2-1,0-1,35-40,-6 7,-52 53,121-126,-97 94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27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76,'8'-4,"7"-1,6-5,-2-4,1 1,0-3,-2 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27.8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23,'0'-2,"1"1,-1 0,1 0,-1 0,1 0,0 0,0 0,0 0,-1 0,1 0,0 1,0-1,0 0,0 0,0 1,1-1,-1 1,0-1,0 1,0-1,0 1,1 0,-1 0,0-1,0 1,3 0,36-3,-16 4,-1 1,1 1,-1 1,0 2,0 0,0 1,-1 1,0 1,0 1,-1 1,-1 1,0 1,24 20,-2 2,-2 1,-2 2,-1 2,54 76,-25-16,-5 3,-5 2,50 129,-98-216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28.3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0 682,'26'-21,"0"1,2 0,0 2,56-26,-31 17,600-295,-593 295,357-146,-390 163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01.2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1 116,'105'-4,"136"-22,-194 17,0-3,0-2,69-30,-101 38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29.0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0 670,'1'-2,"0"-1,-1 1,1 0,0-1,0 1,0 0,0 0,1-1,-1 1,1 0,-1 0,1 1,0-1,0 0,3-3,37-25,-35 26,381-226,-210 130,-126 70,40-22,105-79,-188 124,1 1,0 0,0 1,12-4,8-5,-15 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29.5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 1,'1'34,"12"65,1-4,9 855,-24-827,-28 760,15-561,-59 521,68-808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30.9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404 1008,'2'1,"0"-1,0 1,0 0,0 0,0 1,-1-1,1 0,0 1,0-1,-1 1,1-1,-1 1,1 0,0 1,6 6,363 404,-115-122,-183-214,54 62,-126-138,1 1,-1-1,0 0,0 0,0 0,0 1,-1-1,1 1,0-1,0 1,-1-1,1 1,-1-1,0 1,1-1,-1 1,0-1,0 1,0 0,0-1,0 1,0-1,-1 4,0-5,0 1,0 0,0-1,0 1,-1-1,1 1,0-1,0 0,-1 1,1-1,0 0,0 0,-1 0,1 0,0 0,0 0,-1 0,1-1,0 1,0 0,0-1,-1 1,1-1,0 1,0-1,0 1,0-1,0 0,0 0,-2-1,-41-26,1-3,1-1,-75-75,82 73,-406-418,342 337,5-5,-89-150,158 229,2-1,2-1,1-1,-18-61,34 89,0 1,2-1,0 0,0 0,2 0,0 0,3-19,-1 24,0 1,0-1,2 1,-1 0,1 0,0 1,1-1,1 1,-1 0,1 0,14-15,6-4,2 1,0 2,2 1,62-39,-70 51,0 1,1 1,0 0,0 2,1 1,0 0,1 2,39-3,-64 8,47-3,1 1,72 8,-108-4,0-1,-1 1,1 1,0 0,-1 1,0 0,0 1,0 0,0 1,-1 0,0 0,0 1,-1 0,0 1,15 16,-19-17,-1 0,0 1,-1 0,1-1,-1 1,-1 0,0 1,0-1,0 0,-1 1,0-1,-1 0,0 1,0-1,-1 1,0-1,-4 14,-4 15,-2-1,-24 56,26-70,-15 35,-4-1,-1-2,-3-1,-75 94,97-134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4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587 86,'0'-3,"0"-1,0 1,0 0,0-1,-1 1,1 0,-1-1,0 1,0 0,0 0,0 0,-1 0,1 0,-1 0,0 0,0 0,0 1,0-1,0 0,-1 1,1 0,-1 0,1 0,-1 0,0 0,0 0,0 1,0-1,0 1,0 0,0 0,-7-1,4 1,0 1,1 0,-1 0,0 0,1 1,-1 0,0 0,1 0,-1 1,1 0,0 0,-1 0,1 1,0-1,0 1,1 1,-1-1,-7 8,-2 3,2 1,0 0,1 1,-18 35,-29 78,47-103,-52 127,7 3,7 2,-31 173,73-289,-3 58,10-89,0 0,0 0,1 1,1-1,-1 0,2-1,0 1,0 0,1-1,6 15,-7-22,-1 1,1-1,0 0,0 0,0 0,0-1,1 1,-1-1,1 0,0 1,-1-2,1 1,0 0,0-1,0 0,0 1,0-2,1 1,4 0,11 0,0 0,36-4,-48 2,57-6,0-3,-1-4,73-24,181-82,-129 36,178-108,-241 115,-3-5,135-119,-250 195,9-8,-2 0,0 0,-1-2,17-21,-29 34,0-1,0 1,0 0,0-1,0 1,-1-1,1 0,-1 1,0-1,0 0,0 0,-1 0,1 1,-1-1,0 0,0 0,-1 0,1 0,-1 0,0 0,0 1,0-1,0 0,-1 1,1-1,-1 1,0-1,0 1,-4-5,-13-11,-2 1,0 1,-1 1,0 0,-1 2,-46-21,31 15,-37-17,-2 3,-2 4,-1 3,-1 4,-1 3,-1 3,0 5,-1 3,-138 2,189 9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50.8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1,'19'0,"0"2,0 1,0 0,-1 1,23 8,89 40,-80-30,-44-20,0 1,0-1,-1 1,1 0,-1 1,0-1,0 1,0 0,8 9,-10-9,-1 1,1-1,-1 1,0-1,0 1,-1 0,1 0,-1 0,0 0,-1 0,1 0,-1 9,-2 40,-1-1,-17 76,1 3,15-98,-7 102,11-122,1 0,0-1,0 1,2 0,-1-1,2 1,7 19,-10-30,1 0,-1 0,1 0,-1-1,1 1,0 0,0-1,0 1,1-1,-1 1,1-1,-1 0,1 0,0 0,-1-1,1 1,0-1,0 1,0-1,0 0,1 0,-1 0,0-1,0 1,1-1,-1 0,0 1,1-2,-1 1,0 0,0-1,4 0,9-4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52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67,'0'-4,"-1"1,0 0,0 0,0 0,0 0,-1 0,1 0,-1 0,-2-2,-4-1,7 23,7 2,1 0,0-1,2 1,0-1,1-1,0 0,16 18,-16-20,11 16,1-2,30 31,-46-53,0 0,1-1,0 0,1 0,-1-1,1 0,0 0,0-1,1 0,-1 0,1-1,0 0,0-1,11 2,-18-4,0 1,1-1,-1 0,0-1,1 1,-1 0,0-1,0 1,1-1,-1 0,0 0,0 0,0 0,0 0,0 0,0-1,0 1,0-1,2-1,-1-1,-1 0,1 1,-1-1,1 0,-1 0,-1-1,1 1,-1 0,2-7,1-9,-2 0,0 0,-2-33,0 42,-4-46,-13-69,10 84,115 489,-46-220,301 1556,-362-1772,1 1,0 0,-1 1,0-1,-3 24,2-34,0-1,-1 1,1 0,-1-1,1 1,-1-1,1 0,-1 1,0-1,0 1,0-1,1 0,-1 0,-1 0,1 1,0-1,0 0,-3 1,2-1,0 0,0-1,0 0,0 1,0-1,0 0,0 0,0 0,0 0,0-1,0 1,0 0,0-1,0 1,0-1,0 0,0 0,-3-2,-18-11,0-2,1-1,0-1,1 0,2-2,-20-24,28 33,-23-28,1-1,3-1,1-2,2-1,2-1,2 0,2-2,2-1,2-1,-11-56,20 68,2 0,2 0,1-1,2 1,1-1,2 1,2-1,1 1,2 0,2 0,1 1,2 0,1 1,28-52,-14 41,47-62,-50 77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53.3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4,'-3'-3,"-3"12,-4 17,-4 52,4 0,4 0,4 110,11-54,28 153,-23-214,3-1,38 102,-37-129,2-1,1-2,3 0,54 73,-66-99,0-2,2 1,0-2,0 0,1 0,1-2,0 0,1 0,0-2,0 0,1-1,0-1,0 0,1-2,0 0,0-1,0-1,1 0,-1-2,33-1,-13-5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53.8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1,'1'18,"1"0,0 0,1-1,1 1,1-1,0 0,11 22,65 113,-42-84,-37-65,301 603,-294-579,11 28,-20-53,1-1,-1 1,1 0,0-1,0 0,0 1,0-1,0 1,0-1,0 0,0 0,0 0,1 1,-1-1,0 0,1-1,-1 1,1 0,-1 0,1-1,0 1,-1-1,1 1,2 0,10-4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54.2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90,'4'0,"1"-4,5-2,4 1,4-4,7-4,8 1,2 1,-5-1,-3 2,-6 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54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58,'-1'-2,"1"0,0 0,0-1,0 1,0 0,1-1,-1 1,0 0,1-1,0 1,0 0,-1 0,1 0,1 0,-1 0,0 0,0 0,1 0,-1 0,1 1,-1-1,1 0,0 1,0-1,2-1,0 2,0 0,0 1,-1-1,1 1,0-1,0 1,0 0,-1 0,1 1,0-1,0 1,0 0,-1 0,1 0,5 3,13 5,-1 2,0 0,0 1,-1 1,19 17,89 83,-116-101,26 24,-2 1,-2 2,-1 2,-2 0,48 88,-71-111,-1 0,-1 0,0 1,-2-1,0 1,-1 1,0 19,-7 134,3-165,0 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02.6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1,'3'22,"0"0,1 0,2-1,0 1,1-1,2 0,17 32,1 7,299 621,-188-404,-104-210,-3 2,-3 1,29 117,-56-182,0 0,0 0,0 0,0 0,-1 1,0-1,0 0,-1 0,1 1,-1-1,0 0,-1 0,-1 6,1-8,0 0,-1 0,1-1,0 1,-1 0,0-1,0 0,1 1,-1-1,-1 0,1-1,0 1,0 0,-1-1,1 0,-1 0,1 0,-1 0,-5 0,-10 2,1-1,0 0,-1-1,0-2,1 0,0 0,-1-2,1 0,0-2,-26-9,20 5,1-2,1 0,0-2,0 0,1-2,1 0,-21-21,15 10,2 0,1-2,1 0,2-2,0 0,2-1,2-1,0 0,3-1,0-1,-7-36,17 55,0 0,1 0,1-1,0 1,1 0,1-1,4-23,-5 34,1 1,0-1,0 1,1-1,-1 1,1 0,0 0,0 0,1 0,-1 0,1 1,0-1,0 1,0-1,0 1,0 0,1 0,-1 0,1 1,0-1,0 1,0 0,0 0,0 1,1-1,-1 1,0 0,1 0,-1 0,6 0,-4 1,1 1,-1-1,0 1,1 0,-1 1,0-1,0 2,0-1,0 0,0 1,10 6,60 49,-50-37,323 256,-341-271,1-1,0 0,0-1,0 0,0 0,1-1,-1 0,1 0,0-1,-1-1,13 1,17 0,62-6,-24 0,-9 5,63-3,-128 1,0 0,0 0,-1 0,1 0,0 0,-1-1,1 1,-1-1,1 0,-1 0,0 0,0 0,0 0,0 0,0 0,0-1,0 1,-1-1,0 1,1-1,-1 0,1-4,5-10,-2 0,5-28,-7 32,7-50,-3 0,-2 0,-5-75,0 104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55.2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92,'9'0,"10"0,11 0,12 0,12 0,13 0,21 0,19 0,17-4,13-6,2-1,-4-2,-5-4,-12 1,-22 4,-28 3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55.8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1 277,'57'-23,"2"2,0 3,1 2,91-11,-57 10,417-74,6 33,-487 56,-18 0,-1 1,1 1,0 0,0 0,-1 1,1 0,19 6,-19-1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57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0 234,'4'-3,"-1"1,1-1,0 1,0 0,0 0,0 0,0 1,0 0,1-1,-1 1,0 1,6-1,59-2,-47 3,-5 0,-1 0,0 0,1 2,-1 0,0 1,0 0,-1 2,1 0,-1 0,0 2,0-1,-1 2,0 0,0 1,-1 0,0 1,0 1,-1 0,-1 0,0 1,16 23,-8-6,-2 1,0 1,-3 1,0 0,-2 0,-2 1,0 1,6 54,-9-31,-2-1,-3 1,-2 0,-12 85,8-102,-2 0,-2-1,-1 0,-3 0,-28 67,77-246,157-618,-150 564,-31 127,-9 41,2 0,0 0,16-37,-21 59,0 0,0 0,0 0,0 0,-1-1,0 1,0 0,0 0,0-1,-1-3,1 6,0 1,-1-1,1 1,0-1,0 1,-1-1,1 1,-1 0,1-1,-1 1,0 0,0-1,1 1,-1 0,0 0,0 0,0 0,0 0,0 0,0 0,-1 0,1 0,0 0,0 1,-1-1,1 0,0 1,-1-1,1 1,0 0,-3-1,3 1,0 1,0-1,-1 1,1-1,0 1,0-1,0 1,0-1,0 1,0 0,0 0,0-1,0 1,0 0,1 0,-1 0,0 0,1 0,-1 0,0 0,1 0,-1 1,1-1,0 0,-1 0,1 0,0 1,0 1,-5 37,5-22,1 0,1 0,0 0,2-1,-1 1,2-1,1 0,0 0,1-1,0 0,2 0,14 22,-8-19,0-1,1-1,1 0,0-1,1-1,1-1,1 0,34 17,-14-12,2-1,0-2,1-3,0-1,1-2,0-2,1-2,-1-2,69-2,-91-3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58.4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 11,'0'-1,"0"1,0 0,1-1,-1 1,0 0,0 0,0-1,0 1,0 0,0-1,0 1,0 0,0-1,-1 1,1 0,0 0,0-1,0 1,0 0,0-1,0 1,-1 0,1 0,0-1,0 1,0 0,-1 0,1 0,0-1,0 1,-1 0,1 0,0 0,0 0,-1-1,1 1,0 0,-1 0,1 0,0 0,-1 0,1 0,0 0,0 0,-1 0,1 0,0 0,-1 0,1 0,0 0,-1 0,1 0,0 1,0-1,-1 0,-13 15,4 11,2 2,2-1,0 1,-4 56,6-40,-13 110,7 0,6 0,18 166,-5-250,24 94,-24-133,1 0,1 0,1-1,2 0,21 33,-27-52,0-1,0 1,1-2,0 1,1-2,0 1,1-1,-1-1,1 0,1 0,-1-1,1 0,0-1,1-1,-1 0,1 0,21 2,-7-2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58.9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0,'2'20,"1"0,0 0,2-1,0 0,12 28,-6-15,147 528,-122-421,-12-25,-18-76,1-1,3 0,1 0,18 41,-27-74,-1 0,1-1,1 1,-1 0,0-1,1 0,0 1,0-1,0 0,0-1,0 1,1 0,-1-1,1 0,-1 1,1-2,0 1,0 0,0-1,0 0,5 1,1-1,0-1,0 0,0 0,0-1,0-1,-1 0,20-6,4-2,-2-1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59.4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99,'0'-4,"4"-5,6-2,5 2,12 2,10-2,3 0,4-2,1 1,2 2,-3 2,-4 3,-6 1,-3 1,-8 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7:59.8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53,'5'0,"4"0,6 0,5 0,2 0,6 0,7-4,10-1,9-5,8 0,3-2,-11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00.5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0,'1'34,"2"0,1-1,2 1,14 46,53 125,-42-123,13 28,-21-57,-2 0,21 92,-38-122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01.2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0,'12'1,"1"1,-1 0,0 1,0 0,0 0,0 2,-1-1,0 1,0 1,0 0,13 11,12 9,55 53,-28-15,-3 1,-3 4,-2 1,-5 4,59 109,-49-65,-6 3,76 253,-118-325,-2 0,-3 1,-1 0,-3 0,-4 72,0-102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05.8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1440,'31'-35,"-2"-2,-1-1,-2-1,31-64,-32 52,-2-2,-3-1,-3 0,-1-1,11-83,-16 56,-4 0,-4-1,-8-95,1 132,-18-82,17 107,-1 1,-1-1,-1 1,-1 1,0-1,-14-19,21 37,1 0,0 0,-1 0,0 1,1-1,-1 0,0 1,0-1,0 1,0 0,0-1,0 1,-5-1,7 2,0-1,-1 1,1 0,-1 0,1 0,0 0,-1 0,1 0,-1 0,1 0,-1 1,1-1,0 0,-1 0,1 0,-1 0,1 0,0 1,-1-1,1 0,0 0,-1 1,1-1,0 0,0 1,-1-1,1 0,-1 1,0 21,3-9,1 0,1 0,0-1,1 1,0-1,10 16,48 69,-56-88,82 107,6-3,111 101,-65-71,-103-104,-16-19,-1 2,26 36,-42-51,0 0,-1 1,0-1,0 1,-1 0,0 1,0-1,-1 0,0 1,0-1,-1 1,0 0,-1 9,-3 19,-2-1,-1 1,-2-1,-1 0,-15 36,-84 166,86-199,3-10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05.9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1,'1'0,"0"0,0 1,0-1,0 1,0-1,0 1,0 0,0-1,0 1,0 0,0 0,0 0,0 0,-1 0,1 0,0 0,-1 0,1 0,-1 0,1 1,13 31,-9-20,116 239,22 51,-88-167,31 71,-66-166,2 0,49 68,-64-100,1 0,0-1,0 0,1 0,0-1,0 0,0-1,1 0,0 0,22 7,-1-2,1-2,47 7,30 8,-60-4,-41-16,-1 0,1 0,0-1,0-1,0 1,0-1,14 1,49-2,-49-1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06.7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318 1097,'-22'26,"2"1,1 0,1 2,1 0,1 1,-19 55,21-52,-23 57,-39 150,62-185,3 1,3 0,2 0,1 68,5-117,1 1,-1-1,1 1,0-1,1 0,0 0,0 0,0 0,1 0,0 0,1 0,7 11,-8-14,1-1,0 1,-1-1,1 0,1 0,-1-1,0 1,1-1,-1 0,1 0,-1 0,1 0,0-1,0 0,0 0,0-1,0 1,0-1,0 0,6-1,15-1,0-2,1-1,-1-2,-1 0,1-1,-1-2,31-17,164-101,-201 116,8-5,0-2,-1 0,-1-1,-1-2,30-34,-49 50,0-1,0 0,-1 0,0 0,0-1,0 1,-1-1,-1 0,1 0,-1 0,1-11,-3 13,0 0,0 0,-1 0,0 0,0 0,0 0,-1 0,0 0,0 0,0 1,-1-1,0 1,0 0,0 0,-1 0,0 0,-6-6,-4-2,-1 0,0 1,-1 0,0 1,-1 1,0 1,0 0,-20-6,-7-1,-2 2,-53-10,9 15,63 7,-44-8,69 10,0-1,0 1,1 0,-1-1,0 0,1 1,-1-1,1 0,-1 0,1 0,-1 0,1 0,-1 0,1 0,0 0,0-1,-1 1,1 0,0-1,0 1,1-1,-1 1,0-1,0 0,1 1,-1-1,1 0,-1 1,1-1,0 0,0 0,0 1,0-1,0 0,0 0,0 1,0-1,2-3,1-6,1 0,0 0,0 0,12-18,-8 16,9-24,-1-1,-2 0,-1-1,-2 0,-2-1,4-46,5-247,-35-4,9 276,-3-1,-2 2,-31-83,99 294,56 77,10-6,280 388,-265-441,193 189,-303-334,-5-7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07.1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1203,'16'-8,"31"-15,45-17,39-22,44-25,37-14,46-20,23-14,7-4,-13 4,-33 21,-44 26,-48 24,-46 23,-35 18,-31 8,-20 8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07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0 911,'4'0,"10"-4,14-10,29-15,28-19,25-14,28-21,30-17,26-13,20-8,4-3,-11 6,-41 23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08.7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251 469,'115'232,"124"261,292 746,-275-629,-256-609,56 145,-51-121,-5-24,0-1,0 0,0 0,0 1,0-1,0 0,0 0,0 1,0-1,0 0,0 0,0 0,0 1,-1-1,1 0,0 0,0 1,0-1,0 0,0 0,0 0,-1 1,1-1,0 0,0 0,0 0,0 0,-1 0,1 1,0-1,0 0,0 0,-1 0,1 0,0 0,0 0,-1 0,1 0,-1 0,-1-1,-1 0,0-1,1 0,-1 1,1-1,-1 0,1 0,0-1,0 1,-3-3,-102-135,104 137,-651-989,512 745,11-6,-117-319,164 321,70 198,2 0,-9-96,20 136,1-1,0 0,1 0,0 0,2 0,-1 0,2 1,0 0,0-1,1 1,1 1,12-21,-8 18,1 0,1 1,1 0,0 1,0 0,1 1,1 1,24-15,4 3,0 3,1 1,0 3,2 1,0 2,70-9,-29 9,171-3,-203 17,0 2,-1 3,0 2,69 20,-105-23,1 1,-1 1,0 1,0 1,-1 0,25 18,-33-20,-1 0,0 1,0 0,-1 0,0 0,-1 1,0 0,0 1,0-1,-2 1,1 0,-1 0,3 13,-1 4,-2 0,-1 0,-1 0,-1 0,-1 1,-2-1,-1 0,-1 0,-1 0,-11 33,-12 25,-69 144,28-83,-7-3,-163 229,211-337,6-12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09.6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1417,'1'4,"-1"0,1 0,1 0,-1 0,1 0,-1-1,1 1,0 0,0-1,1 1,3 3,4 8,44 69,78 93,-98-138,1-1,1-2,3-1,50 35,-78-62,1-1,0 0,0 0,19 6,-29-12,0 0,0 0,0-1,0 1,0-1,0 1,0-1,0 0,1 0,-1 0,0 0,0 0,0 0,0 0,1-1,-1 1,0-1,0 0,0 1,0-1,0 0,0 0,0-1,-1 1,1 0,0 0,-1-1,1 1,-1-1,1 0,-1 1,1-1,-1 0,0 0,0 0,1-2,1-6,0-1,0 1,-1-1,0 1,-1-1,0 0,-1 0,-1-17,-18-91,15 99,-44-173,-143-364,141 439,44 99,15 20,25 28,-27-22,172 157,299 210,-384-311,2-4,3-4,2-5,2-4,166 49,-209-79,75 9,-105-21,-1-2,0-1,1-1,49-7,-77 6,0 1,1-1,-1 1,0-1,0 0,0 0,0 0,1 0,-1 0,-1-1,1 1,0-1,0 1,0-1,-1 0,1 1,-1-1,1 0,-1 0,0 0,0 0,0 0,0-1,0 1,1-3,0-6,0 1,-1-1,0 1,-1-17,0 19,-2-47,-3 0,-2 0,-26-100,-69-162,-85-137,143 366,-4 1,-114-154,156 232,-87-99,84 99,0 1,0 0,-1 0,0 1,-1 0,1 1,-1 0,-22-8,32 13,-1 1,1-1,0 0,-1 1,1-1,-1 1,0 0,1-1,-1 1,1 0,-1 0,1 0,-1 0,0 0,1 0,-1 1,1-1,-1 0,1 1,-1-1,1 1,-1 0,1-1,-1 1,1 0,0 0,0 0,-1 0,1 0,0 0,0 0,0 1,0-1,0 0,0 1,0-1,1 0,-1 1,1-1,-1 1,1-1,-1 1,1-1,0 1,-1 2,1 4,-1 0,2 0,-1 0,1 1,0-1,1 0,4 13,15 33,1 0,3-2,3-1,2-1,1-1,3-2,2-1,2-2,2-2,1-1,90 67,-93-84,0-1,1-2,2-2,-1-1,2-2,1-2,-1-2,51 7,-58-12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10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0 223,'4'0,"6"0,5 0,8-4,4-6,11 0,15 0,11-1,11-8,14-4,8-3,0-1,1 4,-9 2,-11 5,-14 4,-15 5,-15 4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11.0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0,'13'16,"-1"1,-1 0,0 1,-1 0,-1 1,9 26,0-1,80 178,216 463,-312-681,16 33,1-2,2 0,34 44,-48-70,1 0,0 0,1-1,0-1,0 1,1-1,0-1,0 0,0 0,1-1,0 0,0-1,0-1,0 1,1-2,13 2,33 1,1-3,-1-3,0-2,1-3,-2-2,1-3,76-24,-86 19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11.4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1 356,'0'-4,"4"-2,5-3,14-5,8 0,10-5,23-9,18-7,15-6,8-1,7 3,-3 0,-16 3,-24 6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11.7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26,'4'0,"6"0,5 0,8 0,5 0,1 0,5 0,4 0,12-5,11 0,7-1,9 2,3 1,5 1,-12 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12.1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0,'-5'0,"4"0,1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07.7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520 1,'0'17,"-19"569,17-561,-1 0,-2-1,0 1,-11 27,-38 148,46-171,-7 43,10-43,-1-1,-10 28,-43 83,-153 261,187-358,15-28,1 0,0 0,1 1,1 0,0 1,2 0,-7 26,9-17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13.4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368 70,'6'-5,"1"0,0 0,0 0,0 1,0 0,11-4,12-6,-29 14,-1 0,1 0,-1 0,1-1,-1 1,0 0,1 0,-1 0,1 0,-1 0,0-1,1 1,-1 0,1 0,-1-1,0 1,1 0,-1-1,0 1,0 0,1-1,-1 1,0 0,0-1,1 1,-1-1,0 1,0-1,0 1,0 0,0-1,1 1,-1-1,0 1,0-1,0 1,0-1,0 1,-1-1,-19-5,-32 5,-102 23,91-11,-107 4,163-15,11-1,6 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14.9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285 392,'-15'0,"-1"2,1 0,-1 1,1 0,0 1,-23 10,-83 44,106-50,14-7,0-1,0 0,0 1,0-1,0 0,0 1,1-1,-1 1,0-1,0 1,0 0,1-1,-1 1,0 0,0-1,1 1,-1 0,1 0,-1 0,1 0,-1 0,1-1,0 1,-1 0,1 0,0 0,-1 0,1 0,0 0,0 0,0 0,0 0,0 0,0 0,1 0,-1 0,0 0,0 0,1 0,-1 0,0 0,1 0,-1 0,1 0,-1-1,1 1,0 0,-1 0,1 0,0-1,0 1,-1-1,1 1,0 0,0-1,0 1,0-1,1 1,9 6,1 0,0-1,19 7,-22-9,1 0,0-1,0 0,0 0,1-1,-1 0,1-1,-1 0,1-1,0 0,-1 0,1-2,0 1,-1-1,1 0,-1-1,0-1,0 0,0 0,-1 0,1-1,15-12,-23 16,0 0,0-1,0 1,0-1,-1 0,1 1,0-1,-1 0,1 0,-1 0,0 0,1 0,-1-1,0 1,0 0,-1-1,1 1,0 0,-1-1,1 1,-1-1,0 1,0-1,0 1,0-1,0 1,-1-1,1 1,-1 0,1-1,-2-2,0 1,0 1,-1-1,1 1,-1-1,0 1,0 0,0 0,0 0,0 0,-1 1,1-1,-1 1,1 0,-1 0,0 0,0 1,-4-2,-30-14,29 13,1 0,0 0,-1 1,0 0,-10-2,17 5,0 0,0 0,0-1,-1 2,1-1,0 0,0 0,0 1,0-1,0 1,0-1,0 1,0 0,0 0,0 0,0 0,0 0,0 0,1 1,-1-1,1 1,-1-1,1 1,-1-1,1 1,-2 3,-2 3,1 1,0-1,0 1,1-1,0 1,0 0,1 1,1-1,-1 0,1 1,1-1,0 0,0 1,1-1,3 15,-1-10,1 1,1-1,0 0,1-1,0 1,1-1,1 0,0-1,11 13,3 2,2 0,1-1,1-2,1-1,1-1,1-1,1-1,1-2,0-1,2-2,39 14,-13-9,0-3,1-3,117 12,-142-23,-1-2,1-1,0-2,-1-1,1-2,-1-2,0 0,47-19,-70 22,0-1,0-1,0 0,-1-1,1 1,-2-2,1 0,-1 0,0 0,-1-1,0-1,0 1,8-16,-9 12,-1 0,0-1,-1 0,-1 0,0 0,0 0,-2-1,0 1,-1-1,0-27,-4 7,-1 0,-2 0,-1 1,-2 0,-1 0,-1 1,-2 0,-2 1,-1 0,-1 2,-1 0,-2 1,-42-48,45 61,-2 0,0 0,0 2,-1 1,-1 0,0 1,-1 2,0 0,-24-7,-10 0,0 2,-93-12,114 23,0 1,0 2,-1 1,1 2,0 2,-37 8,67-11,0 0,0 1,1 0,-1 0,1 1,0-1,-1 1,1 0,0 0,1 0,-1 1,1-1,-1 1,1 0,0 0,0 0,1 0,-4 6,-2 9,0 0,1 0,-6 24,2-3,-65 155,69-181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16.4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90 254,'-38'-104,"-13"-40,52 138,8 16,21 30,-15-19,5 3,2-1,0-1,2 0,0-2,2-1,0-1,37 19,20 5,106 36,-182-75,0 0,0-1,1 1,-1-2,1 1,-1-1,1 0,9-1,-16 0,1 0,-1-1,1 1,-1 0,1-1,-1 1,0-1,1 1,-1-1,0 0,0 0,1 1,-1-1,0 0,0 0,0 0,0 0,2-3,-2 2,0-1,0 1,0-1,-1 0,1 1,-1-1,1 0,-1 1,0-1,0 0,0 1,0-1,-1-5,-5-16,0-1,-1 1,-2 0,-12-26,9 22,-15-49,27 68,8 24,15 35,408 1006,-108-258,-280-697,20 48,70 252,-131-395,1 4,-1 1,0 0,-1 0,1 13,-2-22,0-1,0 0,0 0,0 0,0 0,-1 0,1 0,0 0,-1 1,1-1,-1 0,1 0,-1 0,1 0,-1-1,0 1,0 0,1 0,-3 1,2-1,-1-1,1 1,0-1,-1 0,1 0,-1 0,1 0,-1 0,1 0,-1 0,1 0,-1 0,1-1,0 1,-1-1,1 1,0-1,-1 1,1-1,-2-1,-12-6,-1-2,1 0,1-1,0 0,-20-21,-59-76,55 58,2-1,3-1,2-2,2-2,3 0,3-2,-23-81,35 97,2-2,1 1,3-1,2 0,1-1,3 1,1 0,2 0,2 0,2 1,16-50,-6 43,2 0,1 1,3 2,2 0,64-85,-64 101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16.9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 1,'-2'-1,"-1"1,0 0,0 0,1 0,-1 1,0-1,1 1,-1-1,1 1,-1 0,0 0,1 0,0 0,-1 1,1-1,-4 3,4-1,0 1,0-1,0 0,0 1,1-1,-1 1,1 0,0 0,0-1,0 1,0 7,-8 71,4 0,3 0,13 111,-4-120,4 0,3-1,2-1,4 0,3-2,43 89,-57-141,0 0,1-1,0-1,2 1,20 21,-24-29,1-1,0 0,0 0,1 0,-1-2,2 1,-1-1,0 0,1-1,12 3,28 3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17.5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 29,'-15'48,"-17"247,31-258,1-1,2 1,2 0,1-1,2 0,12 37,-16-66,0 0,0 0,1 0,0-1,1 0,-1 1,1-2,0 1,1 0,-1-1,1 0,0 0,1-1,-1 0,1 0,0 0,0-1,0 0,0 0,0-1,1 0,10 2,17 1,1 0,0-2,54-3,-66 0,48 0,0-3,0-4,84-17,-153 23,0 1,0-1,0 0,-1 1,1-1,0 0,-1-1,1 1,-1 0,1-1,-1 0,0 1,0-1,0 0,0 0,0 0,0 0,0-1,0 1,-1 0,1-1,-1 1,0-1,0 0,0 1,0-1,0 0,-1 1,1-1,-1 0,0 0,1 0,-1 0,-1 1,1-1,0 0,-1 0,1 0,-1 1,0-1,-1-4,-5-11,-1 0,-1 1,0 0,-21-29,25 38,-40-56,-3 2,-2 2,-3 3,-3 2,-68-53,99 89,-2 0,0 2,-1 1,-1 1,0 2,-40-13,42 19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17.9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1,'17'0,"191"6,-173-3,1 2,-1 2,63 20,-51-9,0 2,-1 3,-2 1,0 2,-1 2,-2 2,43 40,-39-27,-2 3,-2 1,-2 2,-2 1,42 77,-40-51,-3 2,-4 1,-3 1,-4 2,-3 0,-4 2,-3 0,6 166,-20-214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18.3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1 339,'0'-5,"8"0,7-9,10-5,24-9,30-11,22-12,19-9,9-4,-17 10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18.7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56 237,'-8'9,"3"-5,0 1,0 0,1 0,0 0,-1 0,2 1,-1-1,1 1,0 0,-3 8,6-14,0 1,0-1,0 1,0-1,0 1,0 0,0-1,0 1,0-1,0 1,0-1,1 1,-1-1,0 1,0-1,1 0,-1 1,0-1,1 1,-1-1,0 1,1-1,-1 0,1 1,-1-1,0 0,1 0,-1 1,1-1,-1 0,1 0,-1 1,1-1,-1 0,1 0,-1 0,1 0,-1 0,1 0,-1 0,1 0,0 0,0 0,28-5,-27 4,586-146,-32-8,-500 138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19.7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1072,'1'-10,"1"-1,-1 1,2 0,0-1,0 1,1 0,0 1,0-1,1 1,0-1,1 2,0-1,1 1,10-11,10-9,0 2,50-36,-22 23,2 3,1 2,2 3,1 2,2 3,0 3,1 3,1 2,1 4,0 2,82-4,-128 15,0 0,-1 1,1 2,-1 0,27 6,-40-6,0-1,0 2,0-1,0 1,0 0,0 0,-1 0,1 1,-1 0,0 0,0 0,-1 1,1 0,-1 0,0 0,0 0,0 1,-1-1,5 13,1 7,-2 0,-1 1,-1-1,-1 1,-2 1,0 49,-23 163,5-113,-5-1,-6 0,-66 187,90-304,1-1,-1 0,0 0,0 0,-1-1,-7 10,15-64,110-655,40 7,-100 458,-50 219,16-68,-14 61,-5 24,-2 11,-4 26,1 1,3 1,0-1,3 0,1 0,1 0,3 0,0-1,22 59,7 0,4-1,65 108,-62-123,4-3,3-2,92 104,-114-147,2 0,1-3,1 0,1-2,2-2,0-1,2-1,0-2,70 24,-34-22,125 17,-76-22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20.2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1,'-4'-1,"1"1,0 0,0 1,-1-1,1 1,0-1,0 1,0 0,0 0,0 0,0 0,0 1,0-1,0 1,-4 3,4-1,0 0,0 0,0 0,1 0,-1 0,1 0,0 1,0-1,1 1,-2 5,-8 32,2 1,3 0,0 0,3 0,2 0,2 1,7 57,6-15,3-1,47 141,-44-169,2 0,3-2,2 0,50 72,-56-97,1-1,2-1,1 0,1-3,1 0,2-1,0-2,53 31,-32-29,1-2,0-2,2-2,0-3,1-2,1-2,79 5,-32-10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09.0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0,'-3'33,"-1"1,-15 51,1 2,-3 28,-37 232,44-238,2 133,12-219,1-1,1 1,1-1,2 1,0-1,10 29,-11-41,1 0,-1 0,2-1,-1 1,1-1,1 0,-1-1,2 1,-1-1,1-1,0 0,1 0,-1 0,1-1,11 5,96 41,31 17,-101-43,-7-5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21.2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72,'-8'-7,"0"0,0 0,-1 0,0 1,0 1,-1 0,1 0,-1 1,0 0,0 0,-1 1,1 1,-19-3,22 4,0 1,1 1,-1-1,0 1,0 0,0 0,0 1,1 0,-1 0,1 1,-1 0,1 0,0 0,0 1,0 0,1 0,-1 0,1 1,0 0,0 0,1 0,-5 7,-7 12,1 0,2 1,0 1,2 0,1 0,1 1,-8 40,9-26,2 0,2 1,2-1,4 63,-2-92,1 0,1 0,0 0,0-1,1 1,1 0,0-1,1 0,0 0,0 0,1-1,1 0,0 0,0 0,1-1,0 0,0 0,1-1,0 0,1-1,0 0,0-1,0 1,1-2,16 7,8 0,0-2,1-1,0-2,0-2,39 2,-12-5,0-3,71-9,-121 8,0 1,0-2,0 1,-1-2,17-6,-25 8,-1 0,0 1,0-1,0-1,0 1,0 0,0-1,-1 0,1 1,-1-1,0 0,0 0,0 0,0-1,0 1,-1 0,1-1,-1 1,0-1,0 1,0-1,-1 0,1-5,0-21,-2-1,0 1,-3 0,0 0,-2 0,-1 0,-15-40,6 28,-2 0,-1 2,-3 0,-35-50,45 72,-1 1,0 1,-2 0,0 0,-1 2,0 0,-1 0,0 2,-23-12,19 17,5 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21.6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1 125,'4'0,"5"0,10 0,6-4,11-6,15-4,13-1,7-2,0 3,-4-2,-4 3,-10 3,-9 4,-8 2,-11 3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22.0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0,'4'0,"1"4,4 6,5 5,4 9,3 3,2 11,2 3,0 2,0 2,-4-2,-1-4,-5-9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22.7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21,'61'-19,"-52"18,0 1,0 0,0 0,0 1,0 0,0 1,0 0,0 1,0-1,-1 2,0-1,1 1,9 7,13 8,-2 2,29 26,-31-24,71 61,97 109,70 111,-226-257,-2 2,-3 2,-1 0,-3 3,-3 0,-2 2,-2 1,-3 0,19 86,-3 66,18 420,-52-574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24.1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0 105,'6'1,"0"1,0-1,0 1,0 0,-1 0,1 1,-1-1,1 1,8 7,9 3,77 39,3-5,2-5,1-4,205 44,-222-67,0-3,0-5,156-6,-233-2,0 0,-1 0,1-1,-1-1,1 0,19-8,-29 10,0 0,0 0,0-1,0 1,0-1,0 0,0 1,-1-1,1 0,0 0,-1 0,0 0,1 0,-1-1,0 1,0 0,0-1,-1 1,1 0,-1-1,1 1,-1-1,0 1,1-1,-1 1,-1-1,1 1,0-1,-1 1,1-1,-1 1,1 0,-1-1,0 1,0 0,-2-3,-8-18,-1 2,-1-1,-1 2,0 0,-2 0,-29-28,22 25,2-2,0 0,-16-29,36 53,-1-1,1 0,0 0,0 0,1 0,-1 0,0 0,1 0,-1 0,1 0,0 0,-1-3,1 4,0 1,1-1,-1 1,0-1,0 1,0-1,1 1,-1-1,0 1,1 0,-1-1,0 1,1 0,-1-1,0 1,1 0,-1-1,1 1,-1 0,0 0,1-1,-1 1,1 0,-1 0,1 0,-1 0,1 0,-1 0,1 0,-1 0,1 0,0 0,3 0,1 1,-1 0,1 0,-1 1,0-1,1 1,-1 0,0 0,0 0,5 5,45 34,-2 3,-2 3,76 90,110 175,-221-292,160 234,-10 7,143 311,-220-359,-79-187,-2 1,-1 0,-1 0,-1 0,-1 1,-2 35,-1-57,0-1,0 1,-1-1,0 1,0-1,0 1,-1-1,0 0,0 0,0 0,-1 0,1 0,-1 0,0-1,-1 1,1-1,-1 0,0 0,0 0,0-1,0 1,-1-1,1 0,-1 0,0 0,0-1,0 0,0 0,0 0,-1-1,1 1,0-1,-10 0,-19 3,0-1,0-2,-1-1,1-2,0-1,0-2,0-1,-52-17,43 8,1-2,1-2,1-2,0-1,2-2,-41-34,38 25,2-2,2-1,1-2,2-2,2-1,2-1,1-2,2-1,3-1,1-1,3-1,-17-55,29 72,1 1,1-2,2 1,1-1,1 1,2-1,1 0,2 1,1-1,1 1,2 0,1 0,1 1,2 0,1 0,1 2,26-43,15-10,-3 11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24.4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0,'-5'8,"-4"20,-2 25,1 30,3 28,2 30,2 19,10 12,8 1,9-12,10-20,11-23,10-18,13-23,11-15,17-19,-8-16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25.1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24 222,'-12'171,"7"-130,1 1,2 0,2 0,9 76,-3-89,1-1,1-1,1 1,1-1,1-1,27 45,-31-60,1 0,0 0,0-1,1 0,0-1,1 0,0-1,0 1,1-2,0 0,1 0,-1-1,1 0,0-1,1 0,-1-1,17 3,2-3,0-1,1-1,-1-1,0-2,0-1,1-2,32-8,-48 9,0-1,-1-1,1-1,-1 0,0 0,-1-2,0 0,0 0,0-1,-1-1,-1-1,0 1,0-2,-1 0,13-17,-18 19,-1 0,0 0,0 0,-1 0,-1-1,0 0,0 1,-1-1,0 0,0-19,-2 12,-1 0,-1 0,-1-1,0 1,-11-33,-1 12,-1 2,-3 0,0 0,-2 2,-28-34,20 30,-2 1,-2 2,-1 1,-1 2,-2 2,-2 1,-1 1,0 3,-53-25,61 38,4 5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25.5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1,'56'0,"11"-1,80 10,-124-6,0 1,-1 1,0 1,0 1,-1 1,0 1,29 16,-14-1,-1 1,-1 2,-1 2,-2 0,-1 2,-1 2,-2 0,-1 2,-2 1,35 67,2 30,83 256,-100-257,52 135,152 292,-215-492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26.0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0 197,'5'0,"4"0,10 0,10 0,16 0,22 0,32 0,33-5,36-4,21-10,13-6,-3-3,-11-4,-25 2,-35 3,-41 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26.5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1 383,'4'-1,"0"1,-1-1,1 0,0 0,0 0,-1-1,1 0,5-3,16-6,867-249,-610 182,-197 59,-63 18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10.5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522 618,'3'-6,"1"1,1 0,-1 0,1 1,0-1,0 1,0 0,0 0,7-3,8-7,73-49,3 4,138-64,-200 106,10-7,-1-1,-1-3,49-41,-88 66,0-1,1 1,-1 0,-1-1,1 0,0 0,-1 0,0 0,0 0,0 0,-1-1,1 1,-1 0,0-1,0 1,-1-1,1-7,-1 9,0 1,0-1,-1 1,1-1,0 0,-1 1,0 0,0-1,0 1,0-1,0 1,0 0,-1 0,1-1,-1 1,1 0,-1 0,0 1,0-1,0 0,0 1,0-1,0 1,0-1,0 1,-1 0,1 0,-1 0,1 0,-1 1,1-1,-3 0,-20-2,1 1,-1 1,0 1,1 2,-1 0,1 2,-41 10,3 4,-99 45,68-19,-152 99,-74 80,310-216,-4 3,-3 0,1 2,0 0,1 0,-22 25,34-34,0-1,0 1,0 0,0 0,1 0,-1 0,1 0,0 0,-1 0,1 0,1 0,-1 1,0-1,1 0,0 1,-1-1,1 0,1 1,-1-1,0 0,1 1,0-1,0 0,0 0,0 1,0-1,1 0,-1 0,1-1,0 1,0 0,0 0,3 2,12 11,1 0,0-2,1 0,41 22,-7-4,9 5,1-3,1-2,2-4,1-2,119 28,-37-19,107 29,-239-59,0-1,1-1,-1 0,1-1,0-1,0-1,0 0,0-1,20-4,-8-2,0-2,-1 0,0-2,38-20,-48 22,12-7,1 1,56-17,-67 25,-5 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28.7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1025,'-1'-38,"0"26,0 0,1 0,1 0,-1 0,2-1,3-14,-3 24,-1 0,1 1,0-1,0 1,0 0,0-1,0 1,1 0,-1 0,1 1,-1-1,1 0,0 1,-1-1,1 1,0 0,0 0,0 0,0 0,0 1,0-1,0 1,0 0,0 0,5 0,12 0,1 1,32 6,-46-5,33 5,-1 1,0 3,-1 1,0 1,-1 3,0 1,-1 1,53 38,-67-40,-1 1,0 1,-1 1,-1 0,-1 2,-1 0,0 1,-2 0,-1 1,-1 1,0 1,-2 0,13 41,-16-35,-2 1,-1-1,-1 1,-1 0,-2 0,-6 64,1-72,0 0,-1-1,-1 0,-2 0,0 0,-1-1,-1 0,-2-1,-26 38,37-56,0-1,-1 0,0 0,1 0,-1 0,0 0,0-1,0 1,0-1,0 1,0-1,-4 2,5-3,1 0,-1 0,1 0,-1 0,1 0,-1 0,1 0,-1 0,1-1,-1 1,1 0,-1 0,1 0,-1-1,1 1,-1 0,1-1,-1 1,1 0,0-1,-1 1,1-1,0 1,-1 0,1-1,0 1,0-1,-1 1,1-1,0 1,0-1,0 1,0-1,-1 0,0-8,-1 0,2-1,-1 1,1 0,2-12,117-817,4-47,-121 856,-1 19,0-1,0 1,-1 0,0 0,-1 0,0-1,-5-16,6 27,0 1,0-1,0 0,0 0,0 1,-1-1,1 0,0 0,0 0,0 1,0-1,-1 0,1 0,0 0,0 0,0 1,-1-1,1 0,0 0,0 0,-1 0,1 0,0 0,0 0,-1 0,1 1,0-1,0 0,-1 0,1 0,0 0,0 0,-1-1,1 1,0 0,0 0,-1 0,1 0,0 0,0 0,0 0,-1 0,1 0,0-1,0 1,-1 0,1 0,0 0,0 0,0-1,0 1,-1 0,1 0,0-1,0 1,0 0,0 0,0-1,0 1,0 0,0-1,-7 26,-1 70,4 1,13 157,-4-190,24 112,-21-142,2 0,1 0,2-1,32 59,-37-78,1-1,0 0,1-1,1 1,-1-2,2 0,-1 0,1-1,1 0,0-1,0-1,0 0,1-1,0 0,0-1,29 6,3-3,1-1,0-3,0-3,51-3,-47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29.5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86 170,'2'-44,"0"31,-1 0,-1 1,0-1,-1 0,0 1,-1-1,-4-17,6 30,0 0,0-1,0 1,-1 0,1-1,0 1,0 0,0-1,-1 1,1 0,0-1,0 1,-1 0,1-1,0 1,0 0,-1 0,1 0,0-1,-1 1,1 0,0 0,-1 0,1 0,-1 0,1-1,0 1,-1 0,1 0,-1 0,1 0,0 0,-1 0,1 0,0 0,-1 1,1-1,-1 0,1 0,0 0,-1 0,1 0,0 1,-1-1,1 0,0 0,-1 0,1 1,0-1,0 0,-1 1,1-1,0 0,0 1,-1-1,1 0,0 1,0-1,0 0,0 1,0-1,0 0,-1 1,1-1,0 1,0-1,0 0,0 1,-11 30,-5 64,-8 177,18-176,0 329,11-345,4-2,3 1,30 104,-38-166,1-2,1 1,0 0,1-1,0-1,2 1,0-1,0 0,1-1,1 0,0-1,1 0,0-1,1 0,0-1,0 0,1-1,17 8,-13-9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29.9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1 213,'8'0,"7"0,9 0,14-4,20-6,17-5,21-8,11-5,-1 3,3 1,-9 5,-13 2,-18 3,-12 0,-11 2,-14 4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30.3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0,'4'8,"10"8,6 8,9 13,3 9,4 9,5 3,4 8,6 6,3-1,1 3,-6-5,-6-8,-6-5,-6-8,-8-8,-7-7,-8-8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30.9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0,'17'1,"0"1,0 0,-1 2,1 0,-1 0,0 2,26 11,105 65,-99-53,35 19,310 192,-307-182,-3 4,106 103,-170-146,-1 2,-1 0,-1 1,0 1,-2 1,-1 0,16 39,-14-20,-1 1,-3 1,10 76,36 237,-51-328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35.7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863 100,'1'0,"1"-1,-1 0,0 0,0 0,0 0,0 0,0 0,0-1,0 1,-1 0,1 0,0-1,-1 1,1 0,-1-1,1 1,-1-1,1 1,-1 0,0-1,0 1,0-1,0 1,0-1,0 1,0-1,-1 1,1-1,0 1,-1 0,1-1,-1 1,0 0,1-1,-1 1,0 0,0 0,0-1,1 1,-3-1,0 0,0-1,-1 1,1 0,0 1,-1-1,1 0,-1 1,0 0,0 0,1 0,-1 1,0-1,0 1,-7 0,-13 2,-1 2,1 1,-1 1,2 1,-1 1,1 1,0 2,1 0,0 1,-25 18,5 0,2 2,1 1,-68 77,67-64,3 2,3 2,-48 89,64-102,1 1,2 1,2 0,1 1,2 0,-6 52,15-79,0 0,1-1,0 1,1 0,0 0,1-1,5 20,-5-25,1-1,-1 0,1 1,1-1,-1-1,1 1,0 0,0-1,1 0,-1 0,1 0,0-1,1 0,-1 1,1-2,6 4,11 4,1-1,0-1,1-1,0-1,1-2,-1 0,33 1,14-2,98-8,-148 3,150-13,-144 10,-1-1,0-1,0-1,28-12,-48 15,-1 1,1-1,-1 0,0-1,-1 1,1-1,-1 0,0-1,0 1,0-1,-1 0,0 0,0 0,-1-1,1 1,-1-1,-1 0,1 0,-1 0,-1 0,1-1,-1 1,0-10,1-18,-2 0,-1 0,-10-57,6 57,-5-34,-3 1,-4 0,-2 1,-3 1,-3 1,-3 1,-2 2,-67-101,73 132,-10-17,30 37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36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496 1,'-3'37,"-1"-1,-1 1,-19 61,6-28,-182 691,79-317,75-284,-23 100,65-232,2-9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36.9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1 784,'6'4,"-1"0,1 0,-1 1,0 0,0 0,-1 0,1 0,4 8,9 10,326 340,-167-183,93 94,-262-266,30 33,-37-39,1-1,-1 1,0 0,0 0,0 0,0 0,0 0,0 0,0 0,0 0,-1 0,1 0,-1 0,0 1,1-1,-1 0,0 0,-1 0,1 4,-1-5,1 0,-1 0,0-1,1 1,-1 0,0 0,0 0,0 0,1-1,-1 1,0 0,0-1,0 1,0-1,0 1,0-1,-1 0,1 1,0-1,0 0,0 0,0 1,0-1,0 0,-1 0,1 0,0-1,0 1,0 0,-2-1,-35-10,17 2,1-2,1 0,0-1,0-1,-24-21,-78-86,108 107,-46-51,3-3,4-2,2-2,3-2,4-2,3-2,-53-146,84 197,1 0,2-1,0 1,2-1,1 0,1-1,1 1,2 0,0 0,2-1,1 1,1 1,2-1,0 1,2 0,0 0,2 1,1 1,25-39,-6 20,45-51,-61 78,1 1,0 0,1 1,0 1,37-22,-50 33,0 0,0 0,0 1,0-1,0 1,1-1,-1 1,1 1,-1-1,1 1,-1-1,1 1,-1 1,0-1,1 1,-1-1,1 1,-1 0,0 1,1-1,7 5,-7-3,-1 1,1 0,-1 0,0 0,0 0,0 1,-1-1,1 1,-1 0,0 0,-1 1,1-1,-1 0,0 1,0-1,1 10,0 9,0 0,-2-1,0 1,-2 0,-1 0,0 0,-2-1,-1 0,-1 1,0-2,-13 28,-16 32,-74 122,101-189,-146 237,142-229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37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0 597,'1'7,"-1"-1,2 1,-1-1,1 0,0 1,0-1,0 0,1 0,4 7,37 53,-40-60,27 33,2-1,2-1,1-2,1-1,2-3,2-1,0-1,2-3,1-1,56 21,-47-24,2-2,0-3,1-2,0-3,1-2,1-3,-1-2,96-5,-135 0,0-2,0 0,-1-1,1-1,20-7,-33 9,-1 0,1 0,-1 0,1-1,-1 0,0 0,0 0,0 0,-1-1,1 1,-1-1,0 0,0 0,0 0,0 0,-1-1,1 1,-1-1,0 1,-1-1,1 0,-1 0,1-7,2-27,-1 1,-3-1,-1 0,-7-43,-3 12,-28-97,-123-297,127 392,24 52,1-2,-9-25,21 47,-1 0,1 0,-1 1,1-1,-1 0,0 1,1 0,-1-1,0 1,1 0,-1-1,0 1,0 0,1 0,0 1,265 232,-125-102,-17-26,-43-38,120 127,-201-194,0 0,0 0,0 0,0 0,0 1,0-1,0 0,-1 1,1-1,0 0,-1 1,1-1,-1 1,1-1,-1 1,0-1,0 1,1-1,-1 1,0-1,0 1,-1-1,1 1,0-1,0 1,-1-1,0 3,-1-1,-1 1,0-1,0 1,0-1,0 0,0 0,-7 4,-12 11,-54 59,-4-4,-147 105,184-151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38.2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11.4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1 100,'14'-1,"0"-1,-1 0,23-7,6 0,-14 2,0-1,31-13,-36 12,0 1,0 1,43-7,-47 12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39.1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561 1095,'-12'-1,"0"0,0-2,0 1,-23-9,-20-5,24 11,0 1,0 1,0 2,-1 1,-55 7,75-5,1 1,0 0,0 1,0 0,0 0,0 1,1 1,-12 7,16-8,0 0,0 0,1 0,0 1,0 0,0 0,1 0,0 0,0 1,0 0,1 0,0 0,-4 12,7-15,-1-1,0 1,1 0,0 0,0 0,0 0,0-1,0 1,1 0,0 0,0-1,0 1,0 0,0-1,1 1,0-1,0 1,0-1,0 0,0 0,0 0,1 0,0 0,-1-1,1 1,0-1,0 0,1 1,-1-1,0-1,5 3,9 4,1 0,0-1,1-1,33 7,-2-3,98 7,-124-16,1-1,-1-1,0-1,1-1,-1-1,28-9,-48 12,-1-1,0 1,1-1,-1 1,0-1,0 0,0 0,0-1,-1 1,1 0,0-1,-1 0,0 1,1-1,-1 0,-1 0,1-1,0 1,-1 0,1-1,-1 1,0-1,0 1,0-1,-1 1,1-1,-1 1,0-7,-1-7,-1-1,0 0,-1 1,-9-29,8 32,-176-527,49 165,117 330,6 17,-1 1,-1 0,-18-32,27 58,0 1,1-1,-1 1,0-1,0 1,0-1,0 1,-1 0,1 0,0-1,0 1,-1 0,1 0,-1 0,1 1,-1-1,1 0,-1 0,-2 0,3 1,1 1,-1-1,0 1,0-1,1 1,-1-1,0 1,1-1,-1 1,0 0,1-1,-1 1,1 0,-1-1,1 1,-1 0,1 0,0-1,-1 1,1 0,0 0,0 0,0 0,-1-1,1 1,0 0,0 0,0 0,0 0,1 0,-1-1,0 1,0 0,0 0,1 0,-1 0,1 1,2 13,1 1,1-1,0 0,1-1,0 1,1-1,16 23,76 94,-64-87,57 72,5-5,4-4,200 163,-224-210,-51-39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42.7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1382,'2'-4,"0"0,0 0,0 0,1 0,-1 0,1 0,0 1,0-1,1 1,-1 0,1 0,-1 0,7-3,-1-1,172-137,202-168,-25-24,-346 324,8-8,0 0,-1-2,-2 0,0-1,-1-1,18-38,-33 61,0-1,0 1,-1-1,1 1,-1-1,1 1,-1-1,0 1,0-1,1 1,-1-1,0 0,0 1,-1-1,1 1,0-1,0 1,-1-1,1 1,-1-1,0 1,1-1,-1 1,0-1,0 1,0 0,0 0,0-1,0 1,0 0,0 0,0 0,0 0,-1 0,1 0,0 0,-1 1,1-1,-1 1,1-1,-1 1,1-1,-1 1,1 0,-1-1,-2 1,-7-1,0 0,0 0,-1 2,1-1,-16 4,-16 3,1 3,1 2,0 1,0 2,1 2,1 2,1 1,1 2,1 1,-57 49,55-37,1 1,2 2,1 2,3 1,1 2,2 0,2 2,-32 76,39-76,3 0,-18 79,30-109,1 1,1 0,1 0,0 0,1 0,0 0,2 0,0 0,0 0,2-1,0 1,6 14,-6-22,1-1,-1 0,1-1,1 1,-1-1,1 0,0 0,0 0,1-1,0 0,0-1,0 1,0-1,1-1,0 1,0-1,0-1,0 1,0-1,15 1,5 1,-1-2,1-1,0-2,55-6,-14-5,0-2,-1-3,0-3,-2-3,69-34,-121 51,-1-1,0 0,0-1,-1 0,0-1,0 0,-1-1,0 0,-1-1,0 0,-1-1,0 0,-1-1,0 1,-1-1,0-1,-1 1,-1-1,6-21,12-69,-13 55,22-65,-30 108,1 0,1 0,-1 1,1-1,0 1,0 0,1 0,-1 0,1 1,0-1,1 1,-1 0,1 1,-1-1,1 1,0 1,0-1,0 1,1 0,-1 0,1 0,-1 1,1 0,9 0,7 0,0 0,0 2,0 0,0 2,39 9,-46-8,0 1,-1 1,0 1,0 0,0 0,-1 2,0 0,17 14,-10-5,-2 1,0 0,-1 2,22 33,2 15,-4 1,43 108,-63-137,-14-32,0 1,0 1,1-2,0 1,8 9,-13-18,0-1,0 0,0 0,0 0,0 1,1-1,-1 0,0 0,0 1,0-1,0 0,1 0,-1 0,0 0,0 1,1-1,-1 0,0 0,0 0,1 0,-1 0,0 0,0 0,1 0,-1 0,0 0,0 0,1 0,-1 0,0 0,0 0,1 0,-1 0,0 0,0 0,1 0,-1 0,0 0,0 0,1-1,4-11,-2-23,-3 34,-3-430,1-29,3 446,0 1,0-1,1 1,0-1,8-19,-10 31,1 0,0 0,0-1,0 1,0 0,0 0,0 0,0 0,1 0,-1 1,1-1,-1 0,1 1,0-1,0 1,0 0,0-1,0 1,0 0,0 0,0 0,0 0,0 1,1-1,-1 1,0-1,0 1,1 0,-1 0,0 0,1 0,-1 0,0 0,1 0,-1 1,0 0,0-1,0 1,1 0,1 1,-2-1,0-1,-1 1,1-1,0 1,0 0,0 0,-1 0,1 0,-1 0,1 1,-1-1,1 0,-1 1,1-1,-1 1,0-1,0 1,0 0,0-1,0 1,0 0,-1 0,1 0,-1 0,1-1,-1 1,1 0,-1 0,0 0,0 0,0 0,0 0,-1 0,1 0,0 0,-1 0,1 0,-1 0,0-1,1 1,-1 0,-2 2,0 1,0 0,-1 1,1-2,-1 1,-1 0,1-1,-1 0,1 0,-1 0,0 0,-1-1,-7 4,-90 46,27-11,74-41,0 0,0 0,1 1,-1-1,0 1,1-1,-1 1,1 0,-1 0,1-1,0 1,0 0,0 0,0 0,0 1,0-1,1 0,-1 0,1 0,-1 0,1 1,0-1,0 0,0 1,0-1,0 0,0 0,1 1,-1-1,2 3,2 11,1-1,0 1,11 19,-7-15,705 1489,-671-1421,-27-51,-13-29,-6-8,-167-188,9-8,-154-245,130 133,160 257,2 0,3-1,1-1,-15-76,31 109,0 1,1-1,1 0,1 1,1-1,1 0,0 1,1-1,2 1,6-22,0 13,2 0,0 1,2 0,0 2,37-47,-5 14,2 2,2 3,81-66,-111 101,2 1,0 1,1 2,1 0,0 1,1 2,0 0,0 2,1 1,1 1,-1 2,34-3,-54 7,0 1,0 0,1 0,-1 1,0 0,0 0,0 1,0 0,0 0,-1 1,1 0,0 0,-1 0,7 5,-6-2,0 1,0 0,-1 0,0 0,0 1,-1 0,0 0,0 0,7 18,-4-4,-1 1,-1-1,0 1,-2 0,-1 0,-1 1,0-1,-2 1,-1-1,-1 0,-1 1,-11 43,-7 7,-4-1,-51 106,64-152,-1 0,-1-2,-1 0,-2 0,0-1,-1-1,-41 38,45-47,3-3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43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445 933,'2'-9,"0"0,0 1,0-1,1 0,1 1,-1 0,1 0,1 0,0 0,5-7,7-13,99-160,51-95,-164 277,0 0,-1 0,1-1,-1 1,-1-1,1 1,0-9,-2 13,0 1,0 0,0-1,0 1,0 0,-1 0,1-1,0 1,-1 0,1 0,-1 0,1 0,-1-1,0 1,1 0,-1 0,0 0,0 0,0 1,0-1,0 0,0 0,0 0,0 1,0-1,0 0,0 1,-1-1,1 1,0 0,0-1,0 1,-1 0,1 0,0-1,-1 1,1 0,0 1,0-1,-1 0,1 0,0 0,0 1,-2-1,-13 3,0 1,0 0,1 0,-1 2,1 0,1 1,-1 0,-23 16,-105 86,118-88,-36 30,3 2,-93 107,131-134,0 0,2 2,1 0,2 1,0 0,2 1,1 1,2 0,-10 47,18-68,0 0,1 0,1 0,-1 0,2 0,1 15,-1-21,0 0,0 0,0-1,1 1,-1 0,1-1,0 1,0-1,0 0,0 0,1 0,-1 0,1 0,0 0,0-1,0 1,0-1,0 0,6 3,2 0,-1-1,1 0,0 0,1-1,-1-1,0 0,16 0,86-3,-85 0,1325-148,-1289 139,-37 7,0-1,-1-1,1-2,-1 0,-1-2,33-15,-54 22,-1-1,0 0,0 1,0-1,0 0,0 0,-1-1,0 1,1 0,-1-1,0 0,-1 1,1-1,-1 0,1 0,-1 0,0 0,-1 0,1 0,-1 0,1 0,-1 0,-1-1,1 1,0 0,-1 0,-1-4,-3-15,-1-1,-1 1,-14-31,12 32,-127-308,134 325,0 0,0 0,0 0,1 0,0 0,0 0,0-1,0-6,1 11,0 0,0 0,0 0,1 0,-1 0,0 0,0 1,1-1,-1 0,1 0,-1 0,1 1,-1-1,1 0,-1 1,1-1,-1 0,1 1,0-1,0 1,0-1,1 0,0 0,0 1,0-1,0 1,0 0,0-1,0 1,0 0,0 0,0 0,0 0,4 2,14 2,1 1,-1 1,-1 1,1 1,-1 1,24 15,101 75,-137-94,48 49,-51-58,-2-12,-3-18,0-5,1 1,1-1,3 1,1-1,2 1,1 0,2 1,2 0,1 1,19-37,-30 69,0 0,0 0,0 1,1-1,-1 1,1 0,0-1,0 1,0 0,0 1,1-1,-1 1,1-1,0 1,-1 0,1 0,0 1,7-3,-5 3,-1 1,1 0,0 0,-1 0,1 0,-1 1,1 0,-1 0,1 1,-1-1,1 1,7 4,10 8,0 0,-1 1,0 2,32 31,-49-44,145 134,-7 6,147 192,-205-213,-58-76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45.0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736 917,'-22'1,"0"2,-1 0,1 1,0 1,1 1,-1 1,1 1,-29 16,-7 7,-84 62,93-59,2 2,-45 48,77-70,0 1,1 0,1 1,1 0,0 1,1 0,1 1,0 0,-11 37,19-50,0-1,0 0,0 1,1 0,0-1,0 1,0-1,0 1,1-1,0 1,0-1,0 1,0-1,1 0,0 1,0-1,3 5,-1-3,1 0,0-1,0 1,0-1,1-1,0 1,-1-1,2 0,-1 0,7 3,17 5,0-1,0-2,1 0,33 3,-40-7,37 7,1-3,1-2,-1-4,1-1,0-4,112-17,-167 17,0 1,0-1,0 0,-1-1,1 0,-1 0,0 0,9-6,-14 7,0 0,0 0,0 0,0 0,0-1,0 1,-1 0,1-1,-1 0,0 1,0-1,1 1,-2-1,1 0,0 0,-1 0,1 1,-1-1,0 0,0 0,0 0,0 0,0 0,-1 0,1 1,-2-5,-18-63,-34-81,8 27,27 69,-174-478,146 423,-5 1,-110-171,155 270,-2-5,0 1,-1 0,0 1,-2 0,1 1,-1 0,-25-19,30 32,8 11,9 17,-9-27,55 119,109 175,-75-142,-31-47,80 132,-112-197,3-1,1-2,52 51,-48-58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47.6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 3083,'15'-25,"1"0,1 1,28-30,10-13,43-69,115-212,-204 332,21-46,-28 57,0 1,-1-1,1 1,-1-1,-1 1,1-1,-1 0,1 0,-1 1,-1-1,0-7,0 10,1 1,-1-1,0 1,0-1,0 1,0 0,0-1,0 1,0 0,0 0,0 0,0 0,-1 0,1 0,-1 0,1 0,-1 0,1 0,-1 1,1-1,-1 1,1-1,-1 1,0 0,1 0,-1-1,0 1,1 0,-1 0,0 1,1-1,-3 1,-58 12,55-11,-17 7,1 0,-1 1,2 2,0 0,0 2,1 0,1 1,0 1,2 1,-1 1,2 0,1 1,0 1,-18 31,7-6,2 2,2 1,2 1,3 0,-24 99,39-136,0 1,1 0,0 0,1 0,1 0,1 25,0-33,0 0,1 0,-1 0,1-1,0 1,0 0,1-1,-1 0,1 1,0-1,0 0,1-1,-1 1,1 0,-1-1,1 0,0 0,1 0,-1 0,9 3,6 2,0-1,1 0,0-2,0-1,0 0,0-1,1-1,-1-1,25-2,8-3,0-2,68-18,-94 18,0-1,0-1,38-18,-59 23,1 0,0-1,-1 0,0 0,0-1,0 1,-1-1,0-1,0 1,0-1,0 0,-1 0,0 0,0 0,-1-1,1 0,-2 0,4-9,2-33,-1 0,-3 0,-4-87,2-12,0 100,-1 12,1 0,1 0,3 0,11-41,-15 72,0 0,0 0,0 0,1 0,0 0,0 1,0 0,0-1,1 1,-1 0,1 1,0-1,1 1,-1 0,0 0,1 0,0 0,0 1,0 0,0 0,0 0,0 1,9-2,0 1,0 1,0 0,0 1,-1 1,1 0,0 1,0 1,17 5,49 17,-1 5,147 76,-122-46,145 110,-245-167,174 140,-146-116,-2 3,-1 0,32 45,-32-29,-28-43,1 0,-1 0,0 0,0 0,0 0,0 0,0 1,-1-1,1 0,-1 0,0 1,0-1,-1 5,1-8,0 0,0 0,0 0,0 0,0 0,0 1,0-1,0 0,0 0,0 0,0 0,0 0,0 1,0-1,0 0,0 0,-1 0,1 0,0 0,0 0,0 0,0 1,0-1,0 0,0 0,-1 0,1 0,0 0,0 0,0 0,0 0,0 0,-1 0,1 0,0 0,0 0,0 0,0 0,0 0,-1 0,1 0,0 0,0 0,0 0,0 0,0 0,-1 0,1 0,0 0,0 0,0 0,0-1,0 1,0 0,-1 0,1 0,0 0,-10-12,-5-19,0-13,3 0,1-2,-5-51,-6-144,21 218,-7-83,5 0,5 0,4 0,21-110,-26 209,1 0,0 1,0-1,0 0,1 1,4-8,-7 13,1 0,0 0,0 0,-1 0,1 0,0 0,0 0,0 0,0 0,0 1,1-1,-1 0,0 1,0-1,0 1,0-1,1 1,-1 0,0-1,1 1,-1 0,0 0,0 0,1 0,-1 0,0 0,1 0,-1 0,0 1,1-1,-1 0,0 1,0-1,0 1,1-1,-1 1,0 0,2 1,21 15,-1 1,-1 1,34 38,1 1,534 445,-566-484,99 69,-112-81,0 0,1-1,0 0,0-1,1 0,-1-1,1 0,19 1,-28-4,0-1,0-1,0 1,0-1,0 0,0 0,-1 0,1-1,0 1,-1-1,1 0,-1-1,0 1,0-1,0 0,0 0,0 0,0 0,-1-1,0 0,1 1,-1-1,-1 0,1-1,-1 1,1 0,2-8,2-7,0-1,-1 0,-1 0,0-1,1-23,1-17,-3 0,-3 0,-2-1,-2 1,-4 0,-2 1,-19-69,17 92,-1 2,-2 0,-1 1,-2 0,-1 1,-1 1,-2 1,-1 1,-2 0,-1 2,-1 1,-56-46,-110-49,184 115,0-1,0 1,1-1,-10-14,13 16,-1-1,0 1,-1 0,1 0,-1 0,-1 1,1-1,-8-3,-5 5,18 4,-1 0,0 0,1-1,-1 1,0 0,1-1,-1 1,0-1,1 1,-1-1,1 0,-1 0,1 0,0 0,-3-1,-17-20,0-1,1-1,-32-51,4 5,-522-688,565 752,0 0,1 0,-1-1,2 1,-1-1,1 0,0 0,0 0,1-1,0 1,-2-15,3 22,1-1,0 1,0 0,0 0,0-1,0 1,0 0,0 0,0-1,0 1,0 0,0 0,0 0,1-1,-1 1,0 0,0 0,0-1,0 1,0 0,0 0,0 0,1-1,-1 1,0 0,0 0,0 0,1 0,-1 0,0-1,0 1,0 0,1 0,-1 0,0 0,0 0,0 0,1 0,-1 0,0 0,0 0,1 0,-1 0,0 0,0 0,1 0,-1 0,0 0,15 10,9 17,165 253,9-28,12 18,-161-192,-35-53,1-2,28 36,-40-55,1-1,-1 1,1-1,0 1,0-1,0 0,0 0,1-1,-1 1,1-1,0 0,-1 0,1-1,0 1,0-1,0 0,0-1,0 1,0-1,10 0,-8-2,-1 1,1-1,0 0,-1-1,0 1,1-1,-1-1,0 1,-1-1,1 0,-1 0,1-1,-1 1,-1-1,6-6,5-8,30-34,1 1,3 2,64-50,-86 79,-16 11,2 0,-1 0,1 2,1 0,-1 0,1 1,17-6,-13 9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48.2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1 580,'22'-18,"1"1,1 0,0 2,1 1,1 1,34-13,2-1,347-147,-283 123,373-120,-484 167,0-2,29-14,-32 13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51.1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986 842,'-11'-15,"0"2,-1-1,0 2,-1-1,-1 2,0 0,0 0,-1 2,-1 0,0 0,-26-9,14 7,-1 1,-1 2,0 1,0 2,-57-4,67 8,-1 2,1 0,0 1,0 2,0 0,0 1,0 0,1 2,0 0,1 2,-1 0,2 1,-1 0,1 1,-21 20,18-13,1 1,1 1,1 1,0 0,2 2,0-1,2 2,0 0,2 0,1 1,-8 29,3-1,-13 95,25-124,1 1,1 0,1-1,1 1,2 0,6 29,-7-45,0-1,1 0,0 1,1-2,0 1,0 0,1-1,0 1,0-1,0-1,1 1,0-1,0 0,12 8,-7-7,0 0,0-1,1-1,0 0,0-1,0 0,0 0,1-2,14 3,7-3,0-1,1-1,-1-2,0-2,0-1,60-16,311-123,-9-38,-241 106,148-98,-303 174,8-5,0-1,-1 1,0-1,10-11,-16 17,0-1,0 0,0 0,-1-1,1 1,0 0,-1 0,1 0,-1 0,1-1,-1 1,1 0,-1 0,0-1,1 1,-1 0,0-1,0 1,0 0,0-1,0 1,-1 0,1-1,0 1,-1 0,1 0,0-1,-1 1,0 0,1 0,-1 0,0 0,1-1,-1 1,0 0,0 0,0 1,-1-2,-75-61,51 44,2-1,0-1,1-1,-26-33,27 24,1-2,1 0,-28-67,40 80,1-1,0 1,2-2,0 1,1 0,2-1,0 1,2-32,1 42,1 1,1-1,0 1,0-1,1 1,0 0,1 0,0 1,0-1,1 1,0 0,1 1,0-1,1 1,-1 1,1-1,1 1,16-10,9-4,1 2,0 1,65-21,-77 31,-1 0,2 2,-1 1,43-5,-51 10,0 0,1 0,-1 2,0 0,0 0,0 2,-1-1,24 11,-12-2,0 0,0 2,-1 1,-1 1,-1 2,0 0,-2 1,0 1,31 39,-27-26,-2 2,-1 0,-2 2,-1 0,-2 2,11 40,-4 0,-4 0,12 102,-1 153,-29-236,-100-406,58 142,7-2,-18-253,50 404,0 1,0 0,1 0,1-1,3-19,-3 33,-1 0,1-1,0 1,0 0,0 0,0 0,0 1,1-1,0 0,-1 0,1 1,0-1,0 1,0-1,1 1,-1 0,0 0,1 0,0 0,-1 1,1-1,0 1,0-1,0 1,0 0,0 0,6-1,3 1,-1 1,1 0,-1 1,1 0,-1 1,1 0,-1 0,0 2,17 6,10 6,48 29,75 58,224 186,-333-248,57 48,170 180,-220-206,102 85,-130-123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51.5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0,'3'2,"1"-1,-1 1,1 0,-1 0,0 0,1 1,-1-1,-1 1,1 0,0 0,0 0,-1 0,0 0,3 5,2 0,545 738,-45-56,-475-652,-10-14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52.2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1,'12'7,"-1"1,0 0,0 1,-1 0,0 1,0 0,-1 0,13 20,0-1,543 748,-514-698,92 129,-143-207,1 0,-1-1,0 1,1 0,-1-1,1 1,-1-1,1 1,0-1,-1 1,1-1,-1 1,1-1,0 1,-1-1,1 0,0 0,0 1,-1-1,1 0,0 0,0 0,1 1,5-15,-4-46,-3 32,14-84,4 2,41-138,-57 243,2-8,0 0,1 0,0 0,15-23,-18 33,0 0,1 0,-1 0,1 0,0 1,0-1,0 1,0-1,1 1,-1 0,0 0,1 1,0-1,-1 1,1 0,0 0,0 0,0 0,-1 1,1-1,0 1,5 0,12 2,1 1,-1 1,0 1,-1 0,1 2,-1 0,-1 2,1 0,-1 1,-1 1,0 0,29 25,11 15,-2 3,56 69,-82-89,262 315,-248-294,-24-31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52.9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77 766,'0'-4,"1"0,0 0,0 0,0 1,0-1,1 0,-1 1,1-1,0 1,0 0,0 0,1 0,4-5,45-41,-31 30,129-111,27-26,-148 127,-1-1,-1-1,36-57,-56 77,0-1,-1-1,0 1,7-25,-12 35,0-1,0 1,-1-1,1 1,-1-1,0 1,1-1,-1 1,0-1,-1 1,1-1,0 1,-1-1,1 1,-1-1,0 1,0 0,0-1,0 1,0 0,-1 0,1-1,-1 1,1 0,-1 1,0-1,0 0,0 0,0 1,0-1,0 1,0 0,-3-2,-6-1,-1 0,0 1,0 0,0 1,0 0,-1 1,-22 1,7 1,0 1,-38 9,46-6,1 1,0 1,0 1,0 0,1 2,1 0,0 1,0 0,1 1,0 1,1 1,1 0,0 1,1 0,0 2,2-1,-11 19,3-1,2 1,1 1,2 0,2 1,1 0,2 1,-9 74,17-97,-1 0,2 1,0-1,1 0,1 0,0 0,1 0,9 27,-8-34,0 1,0-1,1 0,0 0,0 0,1-1,0 0,1 0,-1 0,1-1,0 0,1-1,0 1,0-1,15 6,16 6,1-3,0-1,1-1,1-3,48 5,216 6,-285-19,382 2,-309-8,-1-3,120-28,-200 33,0 0,0-1,-1 0,1-1,20-11,-30 14,0 0,-1 0,1 0,-1 0,1 0,-1 0,0-1,0 1,0-1,0 1,-1-1,1 0,-1 0,1 0,-1 0,0 0,0 0,0 0,-1 0,1 0,-1 0,1-1,-1 1,0 0,-1 0,1 0,0-1,-2-4,-7-22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40.0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2 433,'0'21,"-1"5,1-1,2 1,6 31,-6-48,1 0,0 0,0 0,1-1,0 1,0-1,1 0,0-1,1 1,-1-1,2 0,11 11,5 0,1-1,0-1,1 0,1-2,1-2,-1 0,2-1,0-2,56 11,-23-10,1-2,0-3,108-6,-106-3,0-3,-1-3,0-2,-1-3,-1-3,0-3,72-34,-121 48,0 1,0-2,0 1,-1-2,0 0,-1 0,1-1,15-20,-22 24,0 0,0 0,-1 0,0-1,-1 1,1-1,-1 0,0 0,-1 0,1 1,-2-1,1-1,-1 1,0 0,0 0,-1 0,0 0,0 0,-3-7,-1-2,-1 1,-1 0,0 0,-1 1,-1 0,0 0,-1 1,-17-18,-104-91,106 101,19 15,-43-38,-2 3,-85-53,131 92,-1-1,1 1,-1 0,0 0,0 0,1 1,-1 0,0 0,0 1,0-1,0 1,0 1,0-1,0 1,0 0,0 0,0 1,1 0,-9 3,-7 5,0 1,1 1,-32 24,32-21,-82 64,-40 28,120-93,0-1,0 0,-1-2,-42 14,7-15,37-10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12.6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45,'16'-1,"0"-2,0 0,29-9,-22 5,-11 4,0-1,-1 1,1 0,0 1,0 0,0 1,13 1,-23 0,1 0,-1 0,0 1,0 0,1-1,-1 1,0 0,0 0,0 0,0 0,0 0,0 1,0-1,0 1,-1-1,1 1,0 0,-1-1,1 1,-1 0,0 0,0 0,1 0,-1 0,-1 1,1-1,0 0,0 0,-1 1,0-1,1 0,-1 0,0 1,0-1,0 0,0 1,-1-1,1 3,-3 15,0-1,0 1,-13 35,10-38,1 0,1 1,0 0,-1 28,5-39,0-1,1 1,0 0,0-1,1 0,-1 1,1-1,1 0,-1 0,1 0,0 0,0 0,1-1,0 0,0 1,9 8,-7-8,1-1,0 1,0-1,0 0,1 0,0-1,0 0,0-1,15 5,4-1,49 5,0 0,-54-7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53.3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1153 1,'-5'4,"-8"1,-12 9,-17 13,-27 12,-27 15,-17 15,-15 12,-6 10,2 1,13-7,21-9,19-9,20-13,19-14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54.4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1001 1288,'2'15,"1"0,1 0,0 0,1-1,0 1,2-1,-1-1,2 1,12 17,3 10,172 307,211 410,-404-755,0 1,-1-1,1 0,-1 1,0-1,0 1,0 0,0-1,-1 5,0-8,0 1,0-1,0 1,0-1,0 0,-1 1,1-1,0 0,0 0,-1 1,1-1,0 0,0 1,-1-1,1 0,0 0,-1 0,1 1,0-1,-1 0,1 0,0 0,-1 0,1 0,0 0,-1 1,1-1,0 0,-1 0,1 0,-1 0,1 0,0 0,-1-1,1 1,0 0,-1 0,1 0,0 0,-1 0,1 0,0-1,-1 1,1 0,0 0,-1-1,-11-6,0 0,0-1,-17-16,-415-393,31-37,42 8,303 354,4-3,4-3,-49-109,91 168,1-1,3-1,1 0,-13-73,24 101,1 0,0-1,0 1,2 0,-1-1,2 1,0 0,0 0,1 0,1 0,0 0,1 1,0-1,1 1,0 0,1 1,1 0,-1 0,12-12,5 2,0 0,1 1,1 2,1 1,1 1,0 1,1 1,0 2,51-14,-10 7,2 4,-1 3,83-4,-87 13,1 2,-1 3,93 15,-128-11,0 0,-1 3,0 0,0 2,-1 1,0 1,-1 2,-1 1,28 21,-43-27,-2 0,1 0,-2 1,1 1,-2 0,1 0,-2 1,1 0,-2 0,0 1,0 0,-2 0,0 1,0 0,-1 0,-1 0,0 0,-2 0,1 1,-3 26,-1-12,-3 0,0 0,-2-1,-1 0,-1 0,-1-1,-2 0,-1-1,-28 43,-36 41,-163 178,126-158,90-103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55.5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400 858,'-4'0,"-1"1,1 0,0 0,-1 0,1 1,0-1,0 1,0 0,0 0,0 0,0 1,-6 5,-40 40,45-43,-27 32,2 1,1 2,2 1,2 1,2 1,2 1,2 0,1 2,3 0,1 1,3 1,-7 66,17-105,0 1,0-1,1 0,0 0,1 0,0 1,1-1,0 0,0 0,6 14,-5-18,0 0,1-1,-1 1,1-1,0 1,0-1,0 0,1-1,-1 1,1-1,0 0,0 0,0-1,0 1,1-1,-1 0,1 0,6 0,12 4,1-2,0-1,0-1,0-1,0-1,0-2,43-7,-7-3,113-40,-163 48,1 0,-1-1,0 0,0-1,0 0,-1-1,18-14,-24 17,0-1,0 1,-1-1,1 0,-1-1,0 1,0-1,-1 1,0-1,0 0,0 0,0 0,-1 0,0 0,-1 0,1 0,-2-11,0-11,-3 1,0 0,-16-52,-36-80,38 111,-25-71,9 22,-3 2,-57-102,80 181,15 34,15 36,-5-34,1-2,0 1,2-2,22 25,73 61,-105-99,62 51,3-3,1-3,3-3,1-3,3-4,1-3,1-3,2-4,1-3,2-4,0-4,118 11,-177-27,-10 1,0-1,-1-1,1-1,0 0,0 0,0-2,0 0,-1 0,1-2,14-4,-26 6,0 0,0 0,0 0,-1-1,1 1,-1-1,1 1,-1-1,0 0,0 0,0 0,0 0,-1 0,1 0,-1-1,0 1,0 0,0-1,0 1,0-1,-1 1,0-1,0 0,0 1,0-4,-1-11,-1 1,-1-1,-8-30,-9-14,-2 1,-43-83,-76-115,102 191,3 5,-123-206,126 220,-2 2,-2 1,-53-51,84 91,-1 0,1 0,-1 1,-1 0,1 0,-12-5,97 65,-5-8,120 77,258 215,-422-314,132 124,-135-123,-1 2,-2 1,35 55,-53-76,-1 0,0 0,0 1,-1 0,0 0,-1 0,2 11,-3-16,-1-1,0 1,0 0,0 0,0 0,-1-1,1 1,-1 0,0-1,0 1,-1-1,1 1,-1-1,0 1,1-1,-1 0,-1 0,1 0,-5 5,-8 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56.2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1,'54'94,"5"-2,118 143,-173-231,161 189,-134-161,2-1,1-1,61 39,-87-64,-1-1,1-1,0 1,0-1,1-1,-1 1,0-1,1-1,0 0,-1 0,1 0,0-1,-1-1,1 1,-1-1,1-1,-1 0,1 0,-1 0,13-6,8-7,0 0,-1-2,0 0,25-23,-42 32,5-4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56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0 405,'12'-2,"0"-1,-1 0,0-1,1 0,-1-1,-1 0,1 0,9-8,5-1,473-241,-369 179,-103 61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57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1,'4'1,"0"1,0 1,0-1,0 1,-1-1,1 1,-1 0,1 0,-1 1,0-1,3 5,6 5,154 160,-42-41,37 29,199 208,-250-246,104 150,-213-271,13 17,-2 0,0 1,-1 0,8 22,-17-38,0 1,-1-1,0 0,1 1,-1-1,-1 1,1 0,-1-1,0 1,0 0,0-1,0 1,-1-1,0 1,0 0,0-1,-1 0,1 1,-1-1,0 0,0 0,-1 0,1 0,-1 0,0 0,-6 5,-14 7,0-1,-2 0,0-2,0-1,-1-1,-29 7,20-5,10-3,-1-1,0-1,-1-1,-41 5,67-12,0 1,0-1,0 0,0 0,0 0,0 0,0 0,0 0,0 0,0 0,0 0,0 0,0-1,0 1,0 0,0-1,0 1,0-1,0 1,0-1,0 0,0 1,1-1,-1 0,0 1,-1-2,2 0,0 1,0 0,0 0,1 0,-1-1,0 1,0 0,1 0,-1-1,0 1,1 0,0 0,-1 0,1 0,-1 0,1 0,0 0,1-1,5-6,0 0,1 0,0 1,9-6,53-30,86-38,-21 13,-55 24,296-171,-330 184,-39 23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58.3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1529 0,'-18'15,"-1"-1,-1-1,0-1,-1-1,0 0,-25 8,-20 10,-181 95,-461 207,603-289,-124 31,221-72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8:59.0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1247 0,'-13'15,"1"0,0 1,1 0,1 1,1 0,-9 21,-4 6,-409 887,49 22,334-830,-19 48,-127 338,176-458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00.0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344 1098,'14'15,"-1"1,23 35,-1-1,256 315,-194-255,133 116,-196-197,-14-13,-1 1,-1 0,18 24,-35-41,-1 0,1 1,-1-1,1 1,-1-1,0 1,1-1,-1 1,0-1,0 1,1-1,-1 1,0-1,0 1,0 0,1-1,-1 1,0-1,0 1,0 0,0-1,0 1,0-1,-1 1,1 0,0-1,0 1,0-1,0 1,-1-1,1 1,0-1,-1 1,1-1,-1 2,-24 6,-39-9,60 1,-25-4,0-1,1-1,-1-2,2 0,-1-2,1-2,0 0,-32-21,4-2,2-2,-81-74,72 53,3-3,3-2,2-3,4-2,2-2,4-2,3-2,3-2,-43-121,73 171,0 0,2 0,0 0,2-1,1 0,1 0,2 0,0 0,2 0,1 0,1 0,1 0,2 1,0 0,2 0,1 1,17-33,1 8,2 2,2 1,68-77,-74 97,1 1,1 0,1 3,1 0,1 2,58-30,-80 48,0 0,0 0,1 0,-1 1,1 1,-1 0,1 0,-1 1,1 0,0 0,-1 1,1 1,-1 0,1 0,-1 0,0 1,10 5,15 8,-2 1,0 1,31 24,-62-41,12 7,0 1,-1 0,-1 1,1 1,16 20,-26-28,1 1,-1 0,1-1,-1 1,0 0,-1 1,1-1,-1 0,0 0,0 1,0-1,0 1,-1-1,0 0,0 1,0-1,0 1,-1-1,1 1,-1-1,-1 0,1 1,0-1,-3 4,-10 16,-1 0,-1-1,-1-1,-2-1,-26 26,-9 10,-12 16,-99 82,141-138,1-1,-2-1,0-1,-1-1,-32 11,32-13,0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17.0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368 126,'-7'-4,"0"-1,0 0,1 0,0-1,-7-6,-23-19,23 22,0 2,0 0,-1 1,0 0,-1 1,1 0,-1 2,0-1,0 2,0 0,-27 0,38 3,1-1,0 1,-1 0,1-1,0 2,0-1,0 0,0 1,0-1,0 1,0 0,0 0,1 0,-1 0,1 0,0 1,-1-1,1 1,0 0,0-1,1 1,-1 0,1 0,-1 0,1 0,0 1,-1 3,-2 10,0 0,2 0,0 1,0 18,1-16,-3 91,5-1,4 0,22 126,-13-164,2 0,3-1,3-1,4-1,59 113,-73-160,1-1,1 0,2 0,0-2,0 0,24 19,-29-29,0 0,1-1,0 0,0-1,1 0,0-1,0-1,1 0,-1-1,1 0,0-1,17 2,-2-4,0 0,1-2,-1-1,52-11,113-40,-165 44,-25 8,0 0,-1 0,1-1,-1 0,1 0,-1 0,0 0,1 0,-1 0,0-1,-1 0,1 0,0 1,-1-2,1 1,-1 0,0 0,0-1,0 1,-1-1,1 1,-1-1,2-6,-1-6,0 1,-1 0,-1-1,-3-27,2 11,-3-105,-16-231,14 326,-1 0,-2 1,-2 0,-2 1,-1 0,-32-59,36 81,-1 0,-1 1,-1 0,-1 1,0 1,0 0,-2 1,0 1,-1 0,-32-18,26 19,0 1,-2 1,1 1,-1 1,0 2,0 0,-1 2,-31-2,7 0,34 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13.2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17.6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39 159,'-5'-9,"0"0,1 0,-1 0,2-1,-1 1,2-1,-1 0,-2-19,5 27,-1 0,0 0,1 0,0-1,-1 1,1 0,0 0,0-1,0 1,0 0,1 0,-1-1,1 1,-1 0,1 0,0 0,0 0,0 0,0 0,0 0,2-2,-2 3,1 0,-1 0,1 1,0-1,-1 1,1-1,0 1,-1 0,1 0,0 0,-1-1,1 2,0-1,0 0,-1 0,1 0,0 1,-1-1,1 1,2 1,11 4,-1 2,0-1,0 2,17 13,27 26,-2 2,-2 2,-3 3,-2 2,-2 2,-4 2,60 108,-95-154,13 21,20 51,-31-59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18.6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68,'2'11,"0"0,0 1,1-1,0 0,1 0,5 11,5 15,-12-32,13 42,26 56,-35-91,-1-1,1 0,1 0,0-1,1 0,0 0,0 0,1-1,0 0,16 11,-22-18,-1-1,0 1,1-1,-1 0,1 0,0 0,-1 0,1 0,0-1,-1 1,1-1,0 0,0 1,-1-1,1 0,0-1,0 1,-1-1,1 1,0-1,-1 0,1 0,0 0,-1 0,1 0,-1 0,0-1,1 1,-1-1,0 0,0 0,0 0,0 0,0 0,-1 0,1 0,0-1,-1 1,2-3,6-12,-1 0,-1 0,0-1,7-28,-12 37,6-25,-2-1,4-67,0-9,-10 109,1-1,-1 0,0 1,1-1,0 1,0-1,-1 1,1-1,1 1,-1 0,0-1,1 1,-1 0,4-4,-5 6,0 0,1 0,-1 0,0 0,1 0,-1 0,1 0,-1 0,0 0,1 0,-1 0,1 0,-1 0,1 0,-1 0,0 0,1 0,-1 0,0 0,1 0,-1 1,1-1,-1 0,0 0,1 1,-1-1,0 0,0 0,1 1,-1-1,0 1,14 24,25 102,40 219,-44-168,-31-160,212 856,-112-502,-90-304,-3-1,-2 2,-1 109,-8-176,0 1,0-1,0 1,0-1,-1 1,1-1,-1 1,1-1,-1 0,0 1,0-1,0 0,-3 5,4-7,-1 0,1 0,0 1,-1-1,1 0,0 0,-1 0,1 0,-1 0,1 1,0-1,-1 0,1 0,-1 0,1 0,0 0,-1 0,1 0,-1-1,1 1,0 0,-1 0,1 0,0 0,-1 0,1-1,0 1,-1 0,0-1,-15-18,1-6,1 0,1-2,2 1,-9-30,-25-115,27 87,4-1,3-1,5 0,8-166,3 219,1 10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19.8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863 592,'3'30,"2"1,1-1,1 0,2 0,0-1,24 47,-7-11,66 166,33 93,-123-319,7 19,10 45,-18-64,0 0,0-1,0 1,-1 0,0 0,0 0,0 0,-1 0,1 0,-1-1,0 1,0 0,-1 0,0-1,0 1,-3 6,2-8,0-1,0 0,0 1,0-1,0-1,-1 1,1 0,-1-1,1 0,-1 1,1-1,-1-1,0 1,1-1,-1 1,0-1,-6 0,-71-9,70 8,-79-15,2-3,0-4,-88-37,116 36,2-2,1-3,2-3,0-2,-57-48,92 66,1-1,1-1,1 0,0-1,2-1,0-1,-18-33,26 38,0 0,1-1,0 0,2 1,0-2,0 1,2 0,0-1,1 1,1-1,3-28,3 9,2 0,2 0,1 1,1 0,3 1,0 1,39-61,-2 17,3 3,65-69,-117 141,128-136,-110 119,0 2,2 0,0 1,42-22,-63 38,0-1,0 1,0 0,0 1,0-1,0 0,0 1,0-1,1 1,-1 0,0-1,0 1,0 0,1 0,-1 1,0-1,0 0,0 1,0-1,0 1,0 0,1 0,2 1,-2 1,0 0,0 0,-1 0,1 0,-1 0,1 1,-1-1,0 1,0-1,-1 1,1 0,0 4,4 11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20.3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1,'-2'21,"-1"0,-1 0,-1 0,0-1,-17 39,-7 28,2 32,7 1,4 0,5 1,9 186,3-276,1-1,2 0,1 1,2-2,11 35,-15-55,1 0,0 0,1-1,0 1,0-1,1 0,0-1,0 0,8 7,-9-10,0 0,0 0,0-1,0 0,1 0,-1-1,1 1,0-1,0 0,0-1,0 0,0 0,0 0,1 0,7-1,36-10,-28 3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20.9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1,'44'603,"-39"-557,-1-6,13 89,-14-112,1 1,1-1,0 0,1-1,9 17,-13-29,0-1,0 0,0 0,0 0,0 0,1 0,-1-1,1 1,0-1,0 1,0-1,0 0,0 0,0-1,0 1,1-1,-1 1,1-1,-1 0,1 0,-1-1,1 1,4 0,4-2,-1 0,1 0,-1-1,1 0,21-9,-13 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21.9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0 174,'12'-2,"-1"0,0 0,0-1,0-1,0 0,0 0,17-11,18-6,-2 8,-36 11,1 0,0-1,0 0,-1 0,0-1,15-9,-10 6,0 1,1 0,0 1,0 0,0 1,0 1,1 1,28-3,14-2,-13-2,0 2,1 3,-1 1,59 4,-83 3,-4 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22.6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0,'5'1,"0"0,0 1,0 0,0 0,-1 0,1 0,0 1,7 6,5 1,28 14,-1 3,-1 2,-2 2,68 63,-76-59,-2 1,-1 2,-2 1,-1 1,-3 1,-1 1,-2 1,-2 1,-1 1,-3 1,-2 0,-2 1,-2 0,-1 0,-3 1,-3 0,-1 0,-2 0,-2 0,-3 0,-1-1,-20 67,23-102,-1 2,1 1,1-1,-4 29,7-33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23.0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0 273,'60'-4,"-1"-2,0-3,60-17,6 0,998-137,-1068 156,-8 1,202-18,-244 23,1 1,-1 0,0 0,1 0,-1 1,1-1,-1 1,0 1,0-1,1 1,5 2,1 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23.8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1 360,'23'-2,"-1"-1,1 0,-1-2,34-11,18-4,414-78,-92 19,-202 36,241-46,-415 88,-8 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26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0 502,'1'-1,"-1"-1,0 0,1 0,0 1,-1-1,1 0,0 1,0-1,0 1,0-1,0 1,0-1,0 1,0 0,1-1,-1 1,0 0,1 0,-1 0,1 0,2-1,40-18,-34 17,47-17,2 3,0 2,113-13,-53 19,120 5,-209 4,-1 2,0 1,0 1,-1 2,1 0,29 13,-48-16,-1 1,0 0,0 1,0 0,-1 0,1 1,-1 0,-1 1,1 0,-1 0,0 0,-1 1,1 0,-2 0,1 1,-1 0,-1 0,1 0,-1 0,-1 1,3 12,-2 5,-1-1,-1 1,-1 0,-2-1,-1 1,-1 0,-1-1,-1 0,-13 38,-3-1,-3-1,-54 96,57-118,11-17,-2-2,0 1,-1-2,-1 0,-33 35,47-54,-1 0,1 0,-1 0,0-1,0 1,0 0,1-1,-1 1,0 0,0-1,0 1,0-1,0 0,0 1,0-1,0 0,0 1,0-1,0 0,0 0,0 0,0 0,0 0,0 0,-2-1,2 1,0-1,1 0,-1 0,0 0,1 0,-1 0,1 0,-1 0,1 0,0 0,-1-1,1 1,0 0,0 0,0 0,0 0,0 0,0-3,10-57,139-356,-39 122,25-128,-107 362,-23 55,-2-1,1 0,-1 1,0-1,0-1,-1 1,0 0,0 0,1-10,-6 143,6 0,36 242,-39-367,30 142,-25-126,0 0,1 0,1-1,1 0,0 0,12 16,-17-27,0-1,1 0,0 0,-1 0,2-1,-1 1,0-1,1 0,-1 0,1-1,0 1,0-1,0 0,0-1,0 1,0-1,9 1,7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14.1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1,'-1'0,"0"1,0-1,0 1,0-1,0 1,1 0,-1 0,0-1,0 1,0 0,1 0,-1 0,1 0,-1 0,0 0,1 0,0 0,-1 0,1 0,0 0,-1 0,1 0,0 0,0 0,0 2,-4 31,4-34,0 24,1 1,1-1,1 0,2 0,0 0,15 42,70 135,-38-93,-21-37,-26-55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26.9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0,'5'260,"74"474,-27-477,-43-219,3-2,1 1,1-1,35 59,-45-87,1 0,1-1,0 0,0 1,0-2,0 1,1-1,0 0,1 0,0-1,11 6,-9-7,0 0,0-1,1-1,-1 1,0-2,1 0,-1 0,1-1,16-1,5-1,-4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27.2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1,'5'84,"3"0,33 136,-24-142,-6-19,54 228,-51-238,2 0,2-2,44 80,-60-122,1 0,0 0,0-1,0 1,1-1,0 0,0 1,0-2,0 1,1 0,-1-1,10 5,-9-6,1 0,-1-1,1 0,-1-1,1 1,0-1,-1 0,1 0,0-1,-1 1,1-1,8-3,13-5,-1 0,-1-2,1-1,-2-1,35-23,34-18,-65 40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27.6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0 149,'4'-4,"6"-2,9-3,6-1,6-3,11 2,11 1,9 0,1 0,4-2,-2 2,-4 2,-4-2,-7 1,-8 2,-7 2,-6 2,-7 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28.1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0,'1443'0,"-1409"0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28.5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1,'66'101,"41"86,187 247,-281-415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29.1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1,'8'0,"0"1,0 1,0-1,0 1,0 1,0 0,-1 0,0 0,1 1,-1 0,7 5,14 12,33 30,-29-23,308 292,-265-257,-51-44,-9-7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29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1,'10'0,"-1"1,0 1,0-1,0 2,0-1,0 1,0 1,12 6,68 44,-51-29,88 57,-3 5,132 122,-190-148,-3 3,-2 2,-4 3,-2 3,47 83,-84-122,-2 1,-1 0,-1 1,-2 1,-2 0,-1 0,5 65,-7 16,-10 128,3-200,-12 165,-1 55,13-229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33.0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321 1593,'-6'0,"-1"1,1 0,0 1,-1-1,-8 5,11-4,0-1,0 1,0-1,0 0,0 0,0 0,-1-1,1 0,-7 0,10 0,-1-1,0 0,1 0,-1 0,1 0,-1 0,1 0,-1 0,1-1,0 1,0 0,0-1,0 1,0-1,0 1,0-1,0 0,0 1,1-1,-1 0,1 0,-1 1,1-1,0 0,0 0,-1 0,1 1,1-3,-7-77,6-97,1 55,-5-113,-67-456,65 660,-18-83,21 103,-1 0,0 1,-1 0,0 0,0 0,-1 1,-8-10,14 19,-1 0,1 0,-1 0,0 0,0 0,1 0,-1 1,0-1,0 0,0 1,0-1,1 0,-1 1,0-1,0 1,0-1,0 1,-1 0,1 0,0-1,0 1,-2 0,2 0,0 1,0-1,1 1,-1-1,0 1,0 0,1-1,-1 1,0 0,1-1,-1 1,0 0,1 0,-1 0,1-1,-1 1,1 0,0 0,-1 2,-7 50,8-31,1 1,1-1,2 1,0-1,1 0,1 0,1-1,1 1,20 36,11 9,72 94,-72-106,28 37,3-4,4-3,3-4,135 110,-204-185,-1 0,1 1,-1 0,0 0,10 14,-16-19,0 0,1 0,-1 0,0 1,-1-1,1 0,0 1,-1-1,1 0,-1 1,1-1,-1 1,0-1,0 1,-1-1,1 1,0-1,-1 0,1 1,-1-1,0 0,0 1,0-1,0 0,0 0,0 0,-4 4,-13 18,-2-1,0-1,-32 27,30-33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33.9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256 921,'-31'60,"4"2,-32 102,58-162,-55 212,49-180,2 0,1 1,1 0,3 47,1-76,-1 0,1 0,0-1,0 1,1 0,-1 0,1-1,1 1,-1-1,1 1,0-1,0 0,1 0,-1 0,1-1,0 1,0-1,1 0,-1 0,6 3,0-2,-1 0,1-1,0 0,0 0,1-2,-1 1,1-1,-1-1,1 1,15-2,16 0,-1-3,0-1,0-2,45-13,157-60,-239 77,29-11,59-31,-84 40,-1 0,0-1,0 0,0 0,-1 0,0-1,0 0,0-1,-1 1,0-1,0 0,-1 0,7-13,-10 16,0 0,-1 0,1-1,-1 1,0 0,0 0,0 0,-1 0,1 0,-1 0,0 0,0 0,0 0,-1 0,1 0,-1 0,0 1,0-1,-1 1,1-1,-1 1,1 0,-1 0,-6-5,-8-7,0 1,-1 1,-26-15,38 25,-224-128,-30-18,201 111,2-2,-65-60,111 90,0 0,2-1,-1 0,1 0,1-1,0-1,-9-18,13 22,1 0,0 0,1-1,0 1,0-1,1 1,0-1,1 1,0-1,0 0,1 1,3-14,13-41,2 0,42-91,-39 107,-2-1,-2-1,-3-1,-2 0,8-63,-20 126,1-1,0 0,0 0,1 0,1-1,-1 1,2-1,-1 0,2 0,8 14,84 121,-76-114,61 86,175 238,-191-272,4-4,89 79,-118-115,-32-29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34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0 965,'8'0,"16"-9,16-6,30-13,36-19,38-18,36-19,20-7,18-9,5-4,3 7,-18 8,-22 14,-27 17,-28 13,-28 11,-31 11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15.8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531 1,'-26'30,"2"1,-24 39,32-45,-1 0,-1 0,-1-2,-44 42,54-59,0-1,0 1,0-1,-1-1,-13 5,11-5,1 1,0 0,-21 13,3 4,1 2,1 0,-45 57,71-81,0 1,1-1,-1 1,1-1,-1 1,1-1,-1 1,1 0,-1-1,1 1,0 0,-1-1,1 1,0 0,-1 0,1-1,0 1,0 0,0 0,0 0,0-1,0 1,0 0,0 0,0-1,0 1,0 0,1 0,-1-1,0 1,0 0,1 0,1 0,-1 0,0 0,1 0,-1-1,1 1,0-1,-1 1,1-1,-1 0,1 0,0 0,-1 0,1 0,2 0,56-10,26-20,-54 17,1 1,0 2,1 1,0 2,1 1,42-1,-60 7,1 2,-1 0,0 0,0 2,0 0,22 9,90 49,-50-22,-55-30,-3-2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34.6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221 721,'-39'29,"2"1,0 1,3 2,-33 39,67-71,-1-1,1 0,0 0,-1 0,1 0,0 1,-1-1,1 0,0 0,-1 1,1-1,0 0,0 1,-1-1,1 0,0 1,0-1,0 0,0 1,-1-1,1 0,0 1,0-1,0 0,0 1,0-1,0 1,0-1,0 0,0 1,0-1,0 0,0 1,0-1,0 1,1-1,-1 0,0 1,0-1,0 0,0 1,1-1,-1 0,0 1,1-1,20-5,22-15,0-3,69-47,-43 25,51-31,482-290,-436 275,306-118,-400 183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37.1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1 572,'3'3,"1"0,0 0,0 0,-1 0,0 1,0-1,0 1,0 0,0 0,-1 0,3 6,5 6,512 864,-408-645,-112-231,6 11,-11-20,-22-40,-90-145,8-4,-136-349,220 484,-74-225,84 239,3 0,2-1,1 0,0-66,7 104,0 0,1 0,0 1,0-1,0 0,1 1,0-1,1 1,-1-1,1 1,6-10,-5 13,-1 0,1 0,-1 0,1 1,0-1,0 1,1 0,-1 1,1-1,-1 0,1 1,0 0,0 1,0-1,0 1,0 0,11-1,19-2,0 2,1 1,-1 2,48 7,-59-4,0 1,0 1,0 0,-1 2,0 1,0 1,23 14,-40-20,-1 0,1 0,-1 1,0-1,0 1,0 1,-1-1,0 0,0 1,0 0,-1 0,0 0,0 1,3 8,-3-3,0 0,-1 0,0 0,-1 0,-1 0,1 0,-4 20,-2-2,0-1,-3 0,0-1,-2 1,-25 50,14-44,-1-1,-1-1,-2-2,-34 35,16-18,26-26,4-3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38.1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1102,'0'18,"0"78,13 101,-10-170,2 0,0 0,2 0,1-1,1 0,1-1,2 0,22 36,-31-56,1 0,0 0,0 0,1-1,0 0,-1 0,2 0,-1 0,0-1,1 0,-1 0,1 0,0-1,0 0,9 3,-12-5,0 1,1-1,-1 0,0 0,0 0,0 0,1-1,-1 1,0-1,0 0,0 1,0-2,0 1,0 0,0 0,0-1,-1 0,1 1,-1-1,1 0,-1-1,1 1,-1 0,0-1,0 1,0-1,-1 1,1-1,0 0,-1 0,2-5,2-7,0-1,-2 1,0-1,0 0,-1 0,-1 0,-2-29,-20-118,12 111,-30-131,9 56,30 127,0-1,0 1,-1 0,1-1,0 1,0-1,0 1,0 0,0-1,0 1,0-1,-1 1,1-1,0 1,1 0,-1-1,0 1,0-1,0 1,0-1,0 1,0 0,0-1,1 1,-1-1,0 1,0 0,1-1,-1 1,0 0,0-1,1 1,-1 0,0 0,1-1,15 9,28 35,-30-29,39 35,2-3,2-2,2-3,1-2,79 36,-87-51,1-2,1-2,0-3,1-2,1-3,0-2,62 3,-115-13,-1 0,1 0,0 0,0 0,0 0,0-1,-1 1,1-1,0 1,0-1,-1 0,1 0,0-1,-1 1,1 0,-1-1,0 0,1 1,-1-1,0 0,0 0,0 0,0 0,-1-1,1 1,-1-1,1 1,-1-1,0 1,1-1,-2 1,1-1,0 0,0 0,-1 0,0 1,1-1,-1 0,-1-5,1-13,-2 0,0 1,-1-1,-10-29,10 35,-56-198,-8 3,-116-244,157 392,-4 1,-2 1,-2 1,-54-68,86 125,0 0,1 0,-1 0,0 0,0 0,-1 0,1 1,0-1,0 1,-1-1,1 1,-1 0,1 0,-1 0,0 0,1 0,-6 0,7 1,0 0,0 0,1 1,-1-1,0 0,0 0,0 1,1-1,-1 0,0 1,0-1,1 1,-1-1,0 1,1-1,-1 1,1 0,-1-1,1 1,-1 0,1-1,-1 2,0 1,0-1,0 1,0-1,1 1,-1-1,1 1,0 0,0-1,0 1,0 3,4 23,0 0,2 0,1-1,19 50,57 103,-54-125,2 0,2-2,3-1,50 57,-64-87,0 0,1-2,2 0,0-2,1-1,0 0,2-3,0 0,1-1,41 13,-33-16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38.5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1 469,'4'-4,"6"-6,9-1,14-7,18-4,29-7,31-11,25-7,18-4,17-1,-5-1,-17 9,-27 8,-25 6,-29 8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39.1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1,'2'0,"-1"1,1-1,-1 1,1-1,-1 1,0-1,1 1,-1 0,0 0,0 0,1 0,-1 0,0 0,0 0,0 0,0 0,-1 1,1-1,0 0,1 3,14 32,-13-28,146 451,-97-278,-17-62,2 12,71 164,-101-278,1 0,2-1,-1 0,2 0,13 15,-18-25,-1 0,1-1,0 0,0 0,0-1,0 0,1 0,0 0,0-1,0 0,0 0,1-1,-1 0,1 0,8 0,22 0,0-3,1-1,-1-1,0-3,57-15,32-4,-116 24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39.4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1 202,'8'-4,"11"-2,11-3,17-1,13-2,12-4,20-7,10-4,8-2,-1 5,-7 5,-13 7,-17 5,-17 4,-17 2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39.8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0 112,'4'0,"14"0,16 0,11 0,6 0,3 0,4 0,5 0,0 0,10-4,5-6,6-4,-3-6,-2 2,-4 0,-4 2,-16 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40.3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266 1,'-3'6,"-2"0,1 0,0 0,-1-1,0 1,-1-1,1 0,-9 5,-53 33,50-33,-23 13,19-11,0 0,-25 21,46-33,0 0,0 0,-1 0,1 0,0 0,0 0,0 0,0 0,0 0,0 0,0 0,0 0,0 0,-1 0,1 0,0 0,0 1,0-1,0 0,0 0,0 0,0 0,0 0,0 0,0 0,0 0,0 1,0-1,0 0,0 0,0 0,0 0,0 0,0 0,0 0,0 0,0 1,0-1,0 0,0 0,0 0,0 0,0 0,0 0,0 0,0 0,0 0,0 1,0-1,0 0,0 0,1 0,-1 0,0 0,0 0,0 0,0 0,0 0,0 0,0 0,0 0,0 0,1 0,-1 0,0 0,0 0,0 0,0 0,14 1,15-6,145-39,169-36,-253 63,169-8,-234 24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41.2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116 227,'-3'1,"0"-1,-1 0,1 1,0-1,-1 1,1 0,0 0,0 0,0 0,0 1,0 0,0-1,0 1,0 0,1 0,-5 4,3-1,-1 1,1-1,0 1,1 0,-1 0,1 0,-4 11,1 4,0 0,2-1,0 2,0 26,3-39,1 0,0 0,1 0,-1 0,2 0,0 0,0-1,0 1,1-1,0 1,1-1,0 0,0 0,1 0,5 7,-1-5,1 0,-1 0,2-1,-1-1,1 0,0 0,1-1,0 0,14 5,12 2,1-1,1-2,0-1,1-3,66 5,-57-8,84-5,-131 1,-1-1,1 1,-1 0,0-1,1 1,-1-1,0 0,1 0,-1 0,0 0,0 0,0-1,0 1,0-1,0 1,0-1,-1 1,1-1,0 0,-1 0,0 0,1 0,-1 0,0 0,0-1,0 1,0 0,0 0,-1-1,1 1,-1-1,0 1,1 0,-1-1,0 1,0-1,-1 1,1-1,-1-3,-2-10,-1-1,0 1,-1 0,-10-22,15 36,-32-72,-2 2,-4 0,-79-111,100 160,-1 0,-2 2,-37-34,52 50,0 1,-1-1,1 1,-1 1,0-1,0 1,0 0,-1 1,1-1,0 1,-1 1,0-1,0 1,1 0,-1 0,0 1,0 0,0 0,1 1,-1 0,-11 3,2 2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45.7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77 282,'-4'-7,"-1"-1,-1 1,1 0,-10-8,11 11,0 0,0 0,0-1,0 1,1-1,0 0,0 1,0-2,0 1,1 0,-3-8,5 12,0 1,0-1,0 1,0-1,0 0,0 1,0-1,0 1,0 0,1-1,-1 1,0-1,0 1,0-1,1 1,-1-1,0 1,1-1,-1 1,0 0,1-1,-1 1,0 0,1-1,-1 1,1 0,-1 0,0-1,1 1,-1 0,1 0,-1 0,1-1,-1 1,1 0,-1 0,1 0,-1 0,1 0,-1 0,1 0,-1 0,1 0,-1 0,1 1,-1-1,2 0,26 7,-27-6,96 29,1-5,1-4,197 17,303-39,-553-1,-19 2,1-2,-1 0,1-2,-1-1,30-10,-54 15,-1-1,0 0,0 0,0 1,0-1,1-1,-1 1,-1 0,1-1,0 1,0-1,0 1,-1-1,1 0,-1 1,1-1,-1 0,0 0,0 0,0 0,0-1,0 1,0 0,0 0,-1 0,1-1,-1 1,0 0,0-1,0 1,0 0,0-1,0 1,0 0,-1-1,1 1,-2-4,-4-7,1-1,-2 2,0-1,0 1,-10-13,2 3,6 9,6 6,-1 1,0-1,0 1,-1 0,0 0,0 1,-8-7,13 12,0 0,0 0,0 0,0 0,0 1,0-1,0 0,0 0,0 0,0 1,0-1,0 0,0 0,0 0,0 0,0 1,0-1,0 0,0 0,0 0,0 1,0-1,0 0,0 0,0 0,0 0,0 1,-1-1,1 0,0 0,0 0,0 0,0 0,0 0,-1 1,1-1,0 0,0 0,0 0,0 0,-1 0,1 0,0 0,0 0,0 0,0 0,-1 0,1 0,0 0,0 0,0 0,-1 0,1 0,0 0,0 0,0 0,0 0,-1 0,1 0,0 0,0 0,0 0,0-1,-1 1,1 0,0 0,0 0,0 0,0-1,5 19,48 98,78 124,-26-52,76 176,256 747,-432-1096,93 330,-89-302,-2 0,-1 0,-3 1,-1-1,-3 1,-6 47,6-79,-2-1,1 1,-1-1,-1 0,0 0,-1 0,0 0,-9 13,10-18,-1 0,0 0,0-1,-1 1,1-1,-1-1,0 1,0-1,-1 0,0 0,1-1,-1 0,0 0,-9 2,-6-1,-1 0,0-1,0-1,0-2,-1 0,1-1,0-1,0-2,0 0,-32-11,-16-8,-129-61,129 49,1-3,3-3,1-3,2-3,3-3,-63-64,88 75,2-1,2-1,2-1,-30-55,43 63,0-1,3 0,0-1,3-1,1 0,-7-49,14 58,1 0,2 0,0-1,2 1,1 1,14-56,-11 62,0-1,2 1,1 1,0 0,2 0,0 1,1 0,1 1,18-20,-4 14,-3 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16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0,'0'10,"2"0,-1 0,1 0,0 0,1 0,0 0,6 12,38 66,-21-42,23 52,-29-52,3-2,2 0,53 71,-75-111,1 0,0-1,-1 0,1 0,0 0,1 0,-1 0,0-1,1 0,0 0,-1 0,1-1,0 1,0-1,0 0,7 0,0 0,0-2,0 1,0-2,0 1,20-7,-11 3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46.1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0,'0'7,"20"614,-11-532,4-1,3-1,5 0,59 156,-68-214,1-1,2 0,0 0,2-2,1 0,2-1,22 23,-34-40,0 0,0-1,0 0,1 0,0-1,0-1,1 1,0-1,0-1,0 0,0 0,1-1,-1-1,1 0,0 0,0-1,0 0,0-1,0 0,-1 0,1-2,0 1,15-5,18-9,-4-2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46.7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0,'2'33,"2"0,1 0,2 0,19 56,-15-54,10 33,3-1,3-1,3-1,70 110,-73-135,2-1,2-2,1 0,2-3,1 0,2-3,1-1,46 27,-47-36,1-2,2-2,-1-1,2-3,0-1,63 10,-42-13,0-3,0-2,114-9,-141 2,0-2,51-14,-76 17,0-1,0-1,-1 0,1 0,-1-1,0 0,0 0,0-1,-1 0,0-1,0 0,11-13,-16 15,0 0,-1 0,1 0,-1 0,0 0,-1 0,1-1,-1 1,0-1,0 1,-1-1,0 1,0-1,0 1,0-1,-1 1,0-1,0 1,-1-1,-1-4,-6-13,-1 1,0 0,-18-26,18 31,-62-101,-5 4,-174-198,223 282,0 2,-2 1,-1 2,-44-29,61 46,1 1,-1 0,-1 1,1 1,-1 0,-17-3,23 6,-1 1,1 0,0 1,-1 0,1 0,0 1,-1 0,1 1,0 0,0 0,-10 5,-11 12,20-9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47.2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0,'27'0,"0"2,-1 0,1 2,0 1,-1 1,0 1,0 1,47 22,40 28,-2 4,152 114,184 181,-399-317,27 24,73 78,-125-117,-1 1,-1 1,-2 0,-1 2,-1 0,25 61,-37-76,-1 0,-1 0,0 0,-1 1,-1 0,0-1,-1 1,0 0,-3 15,0-10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47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0 395,'4'0,"6"0,9-4,14-2,26-3,24-9,36-5,34-8,24-2,29-8,20-6,1 2,-18 0,-31 7,-34 6,-41 9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47.9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0 522,'5'0,"9"0,14-8,16-3,29-12,31-10,32-8,29-14,16-6,11 0,-3 1,-17 7,-25 13,-29 8,-27 11,-24 7,-20 8,-17 4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48.8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1 677,'6'-2,"0"1,-1-1,1 0,-1 0,1 0,-1-1,10-6,16-6,-11 8,0 2,1 0,0 1,0 2,-1 0,2 1,31 3,147 27,-189-27,20 4,0 1,-1 1,0 2,0 1,-1 2,37 21,-50-24,-1 1,-1 0,1 1,-2 0,0 1,0 0,-1 2,-1-1,-1 1,0 1,0 0,8 22,-7-12,-2 0,-2 1,0 1,-1-1,2 38,-5 140,4-169,1-30,2-22,-3-13,-1 0,-2-1,-1 1,0-36,-1 11,11-277,-31-355,17 679,0-12,0 0,-2 0,-5-21,3 36,3 18,3 25,14 26,2 0,38 94,70 122,-85-197,-25-51,136 271,-125-258,3-1,1-1,3-1,49 49,-72-81,1-1,0 0,0-1,1 0,0-1,1-1,0 0,0 0,0-1,28 8,-21-11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49.4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0,'0'66,"3"0,2-1,4 1,2-1,21 65,-7-51,4-2,3-2,3 0,4-3,2-1,55 70,-52-85,2-2,3-2,2-2,2-2,2-3,2-2,84 47,-63-48,2-4,2-4,1-3,131 30,-53-28,247 18,-345-46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50.0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0,'-2'1,"1"-1,0 1,-1-1,1 1,0-1,0 1,-1-1,1 1,0 0,0 0,0 0,0 0,0 0,0 0,0 0,1 0,-1 0,0 0,0 0,1 0,-1 2,-15 32,13-26,-12 28,1 1,2 1,2-1,2 2,1-1,2 1,0 73,6-106,-1 0,1-1,1 1,-1 0,1 0,0-1,1 1,0-1,0 1,0-1,8 11,-8-14,-1 0,1-1,0 1,0-1,1 1,-1-1,0 0,1 0,-1-1,1 1,0-1,-1 1,1-1,0 0,0-1,0 1,0-1,0 0,0 0,0 0,0 0,5-1,16-2,-1-1,1 0,-1-2,0-1,-1 0,0-2,0-1,33-19,-54 28,0 0,0-1,1 1,-1-1,0 0,0 1,0-1,-1 0,1 0,0 0,-1 0,1 0,-1-1,0 1,0 0,0-1,0 1,0-1,0 1,0-1,-1 1,0-1,1 1,-1-1,0 0,0 1,0-1,-1 1,1-1,-1 0,1 1,-1-1,0 1,0-1,-2-3,-4-5,-1 1,-1 0,1 0,-2 1,1 0,-12-8,-1-3,-191-165,201 172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50.4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1 359,'44'-3,"1"-2,0-2,67-18,-12 1,1287-248,-1343 262,-31 6,0 1,1 1,23-2,-29 6,-8 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50.8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4,0 5,4 16,6 10,1 9,2 9,4 10,3 1,2 0,2-4,0-10,1-11,-4-9,-1-12,-1-7,-2-6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17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0 200,'8'-1,"0"-1,-1 1,1-1,-1-1,1 1,-1-1,8-5,34-11,23 9,-55 8,0 0,0-1,0-1,-1 0,21-9,54-22,22-11,-69 20,-28 13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51.3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1,'4'3,"1"0,-1 0,1 0,-1 1,0 0,0 0,-1 0,1 0,5 9,24 50,-20-38,64 121,158 308,-228-437,0-1,0 1,6 30,-9-23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52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1,'36'-1,"0"2,-1 2,1 1,-1 2,0 1,0 2,-1 1,45 20,-17 1,-2 3,-2 3,-1 2,-2 2,69 68,-42-27,-4 4,94 132,-133-163,-2 2,-2 1,-3 1,-3 2,23 69,-48-118,-1 0,0 1,-1-1,-1 0,0 1,-1-1,0 1,-1-1,0 0,-1 1,-4 16,-3-3,-1-1,-1 0,-1-1,-17 25,-30 63,44-81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53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5 227,'-2'-58,"0"37,2 0,0-1,1 1,7-40,-7 59,-1 1,0 0,0 0,1 0,-1 0,1 0,-1 0,0 0,1 0,0 0,-1 0,1 1,0-1,-1 0,1 0,0 0,0 1,0-1,0 0,0 1,-1-1,1 1,0-1,0 1,1 0,-1-1,0 1,0 0,0 0,0-1,0 1,0 0,0 0,0 0,0 0,0 1,1-1,-1 0,2 1,4 2,0 0,0 0,-1 1,13 8,-12-7,104 61,2-4,2-5,3-6,2-5,231 57,18-20,-252-62,139 7,-251-28,1 1,-1-1,0 0,1-1,-1 1,0-1,0 0,1-1,-1 1,0-1,0 0,6-3,-9 3,-1 1,0 0,1-1,-1 1,0-1,0 0,1 1,-1-1,-1 0,1 0,0 0,0 0,-1 1,1-1,-1 0,1 0,-1 0,0 0,0 0,0 0,0 0,0-1,-1 1,1 1,0-1,-1 0,1 0,-1 0,0 0,0 0,0 0,-2-2,-7-17,-1 0,-1 1,-1 0,-1 1,-27-29,98 142,293 508,-280-461,-7 2,65 220,-114-312,-1 0,-3 1,-2 1,2 65,-10-101,0 1,-1-1,0 0,-2 0,0 0,-1-1,0 1,-2-1,0 0,0 0,-2 0,0-1,-1-1,0 1,-1-1,-1-1,-12 13,15-20,0 0,0 0,-1-1,0 0,0-1,-1 0,1-1,-1 1,1-2,-1 0,0 0,0 0,0-1,-1-1,1 0,-11-1,-9-1,1-2,-1-1,1-1,-35-12,43 10,1-1,0-1,1-1,-1 0,2-2,0 0,-32-31,14 7,1-1,-39-57,50 61,2-2,1 0,2-2,2 0,2-1,1 0,1-1,3-1,-7-55,14 72,2 0,0-1,2 1,1 0,1 0,1 1,11-40,-9 46,0 1,2-1,0 1,0 1,2 0,0 0,0 1,2 0,0 0,0 2,18-15,-10 11,42-22,-33 22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53.8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113 1,'-7'7,"0"1,1 1,1-1,-1 1,1 0,1 0,-1 0,2 1,-1 0,-2 14,-2 16,-3 56,6-47,-13 133,6 238,16-316,5-1,4-1,50 187,-50-242,3-1,1 0,3-1,40 68,-51-99,1-1,0 0,1-1,0 0,1 0,0-1,24 15,-27-20,0-1,1 0,-1-1,1 0,0-1,1 0,-1-1,0 1,1-2,-1 0,1 0,0-1,11-1,9-4,0 0,0-3,50-18,-1-5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54.4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85 217,'-3'55,"-3"-1,-2 0,-18 65,14-69,1 2,3-1,-3 83,12-111,0-1,1 0,1 1,1-1,1-1,9 26,-10-38,-1-1,1 0,0-1,0 1,1-1,0 0,1 0,-1 0,1-1,1 0,-1 0,1 0,0-1,0 0,1-1,-1 1,1-2,14 7,10-3,-1-2,1 0,0-3,0 0,1-2,45-6,-10 3,-55 2,0 1,0-2,0 1,-1-2,1 0,11-4,-20 5,0 1,-1-1,1 0,-1 0,0 0,0-1,0 1,0-1,0 1,0-1,-1 0,1 0,-1-1,0 1,0 0,0-1,0 1,-1-1,1 1,-1-1,0 0,0 0,0-7,0-4,0 0,-2 0,0 0,0 0,-2 0,-6-25,-35-88,32 97,-33-94,-63-153,85 225,-3 2,-3 1,-39-53,62 93,1 3,0 1,0-1,-1 1,-10-10,15 15,0 1,1-1,-1 0,0 1,0-1,0 1,0-1,0 1,0 0,0-1,0 1,0 0,0 0,0-1,0 1,0 0,0 0,0 0,0 0,0 0,0 1,0-1,0 0,0 0,0 1,0-1,0 0,0 1,0-1,0 1,1-1,-1 1,0 0,0-1,0 1,1 0,-1 0,0-1,1 1,-1 0,1 0,-1 0,1 0,-1 1,-8 14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54.8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54,'27'-10,"2"0,0 2,0 1,0 1,0 2,1 1,45 1,-61 1,47-1,-1 2,1 3,-1 2,0 3,-1 3,0 2,0 3,-2 2,0 3,-1 2,-1 3,57 36,-49-19,-1 2,-3 2,-2 4,-2 1,-2 3,-3 2,79 119,-92-118,-3 3,-2 1,-3 1,-3 1,-2 2,-4 0,-2 1,15 123,-28-147,0-12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55.1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1 358,'8'0,"12"-5,9 0,26-9,24-6,36-7,32-8,27-6,27-5,8-6,1-7,-35 6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55.6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63 202,'-13'5,"-20"9,32-13,0-1,0 0,0 1,0-1,0 1,1-1,-1 1,0-1,0 1,0 0,1-1,-1 1,0 0,1-1,-1 1,0 0,1 0,-1 0,1 0,0 0,-1 0,0 1,3-1,0-1,0 1,0-1,-1 1,1-1,0 0,0 0,0 0,0 0,0 0,0 0,-1 0,4-1,1 0,74-8,150-39,-117 21,-20 6,330-66,-295 66,175-4,-228 25,-49 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56.8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1 985,'0'-2,"1"0,-1 0,1 0,0 0,0 0,0 0,0 0,0 0,0 0,1 1,-1-1,1 0,-1 1,1-1,-1 1,1-1,0 1,0 0,0 0,-1 0,1 0,0 0,4-1,51-15,21 7,1 3,0 4,0 3,85 11,-75-4,0 4,100 26,-163-30,0 0,0 2,-1 1,-1 0,0 2,0 1,-1 1,-1 1,0 1,-1 1,33 34,-44-38,-1 0,0 1,-1 0,0 0,-1 1,-1 0,0 0,-1 1,-1 0,-1-1,0 2,-1-1,0 0,-2 33,-1-31,-1 0,0 1,-2-1,0 0,-1 0,0-1,-2 0,0 0,-1 0,-1-1,0 0,-23 29,31-44,0 1,0-1,0 0,0 0,0 0,0 0,0 0,0 0,0 0,0 0,-1 0,1 0,0-1,-1 1,1 0,-1-1,1 0,0 1,-1-1,-2 1,3-2,0 1,0-1,0 1,0-1,1 1,-1-1,0 0,0 0,1 1,-1-1,0 0,1 0,-1 0,1 0,-1 1,1-1,-1 0,1 0,0 0,-1 0,1 0,0-2,-3-10,1-1,1 1,0-21,1 25,8-227,51-313,-50 480,49-280,-3 21,-52 286,-6 32,-7 25,4 1,0 1,1 0,1 0,0 0,2 1,0-1,1 1,0 0,2-1,0 1,1-1,1 1,0-1,7 20,-4-19,1 1,0-1,1-1,1 1,1-1,0-1,2 0,-1 0,2-1,0-1,1 0,23 18,-11-15,0-1,1-2,1 0,0-2,0-1,2-2,45 10,-12-8,0-2,102 0,175-23,-293 10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57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 27,'0'-1,"0"0,0 0,0 0,1 0,-1 0,-1 0,1 0,0 0,0 0,0 0,0 0,-1 0,1 0,0 0,-1 0,1 0,-1 1,1-1,-1 0,1 0,-1 0,0 1,1-1,-1 0,0 1,0-1,0 0,1 1,-3-2,2 3,0-1,0 0,-1 1,1-1,0 1,0 0,0-1,0 1,0 0,0-1,0 1,1 0,-1 0,0 0,0 0,1 0,-1 0,0 0,1 0,-1 0,1 0,-1 0,1 0,0 1,-1-1,1 0,0 2,-14 49,2 1,-8 103,10 111,10-157,22 171,-15-232,2 0,3-1,2 0,1-1,41 84,-44-110,1 0,0-1,1-1,1 0,1-1,1-1,0 0,1-1,36 23,-29-24,0-2,1 0,0-2,1-1,0-1,1-1,51 7,5-6,0-5,131-9,-151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18.3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0,'6'1,"0"0,0 0,0 1,1 0,-1 0,-1 0,1 1,0 0,-1 0,1 0,-1 1,0 0,0 0,5 5,11 12,30 38,-50-58,62 82,88 155,28 106,44 152,-178-376,-5 1,30 158,-63-246,10 68,-16-90,0 0,-1 0,0 0,-1 0,0 0,-5 18,0-13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57.9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0,'0'13,"0"16,4 28,6 22,9 21,10 11,8 12,-2-8,-3-14,-3-17,-1-17,-7-13,-2-11,-4-9,-1-10,1-9,-1-7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9:58.4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1,'4'1,"0"0,0 0,0 0,0 1,-1 0,1-1,0 2,-1-1,0 0,1 1,-1-1,4 5,2 0,34 33,-1 1,37 47,-24-25,516 638,-47 36,-490-688,-15-24,-1 1,-1 0,-1 1,-2 1,12 32,-25-57,0-1,-1 0,0 0,1 1,-1-1,0 0,0 1,0-1,-1 0,1 0,0 1,-1-1,0 0,1 0,-1 0,0 1,0-1,0 0,-2 2,-32 32,8-10,19-16,0 1,0 0,1 1,-6 11,5-1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00.2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1162 670,'4'-23,"-3"22,-1-1,1 0,-1 0,0 1,1-1,-1 0,0 0,0 0,0 0,0 1,-1-1,1-2,-1 3,0-1,0 1,0 0,0 0,0 0,0 0,-1 0,1 0,0 0,0 1,-1-1,1 0,0 1,-1-1,1 1,-1-1,1 1,-1 0,1 0,-1-1,-1 1,-12-1,0 0,-1 1,1 1,0 0,0 1,0 1,-20 5,-108 41,117-40,-63 26,1 4,2 3,2 4,3 4,1 3,-104 91,168-128,1-1,0 2,2 0,-20 29,27-35,0 0,0 1,1-1,1 1,0 0,0 0,1 1,1-1,-1 14,2-23,1 0,0-1,0 1,1 0,-1 0,0-1,1 1,0 0,-1 0,1-1,0 1,0-1,1 1,-1-1,1 1,-1-1,1 0,0 0,-1 0,1 0,0 0,0 0,1 0,-1 0,0-1,1 0,-1 1,1-1,-1 0,1 0,-1 0,4 0,6 2,0-1,0-1,0 0,0-1,0 0,19-3,53-10,0-3,-2-4,117-45,229-118,565-339,-835 420,-154 100,-1 0,0-1,0 1,0-1,0 0,0 0,0 0,-1 0,1 0,-1 0,0-1,0 1,0-1,0 1,-1-1,2-6,-3 7,-1 0,1 0,-1-1,1 1,-1 0,0 0,0 0,0 0,-1 0,1 0,-1 0,0 0,0 1,0-1,0 1,0-1,0 1,-1 0,1 0,-4-2,-35-28,-1 2,-2 3,-70-34,58 32,-8-4,-2 3,-1 3,-122-31,138 46,-1 2,0 3,0 2,-1 2,-100 9,137-5,0 1,0 0,0 2,1 0,-1 0,1 1,0 1,-18 10,16-3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00.5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409 0,'-15'55,"-46"395,4-30,-103 503,95-561,62-347,-6 40,-21 67,21-98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01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67 615,'1'18,"0"0,2 0,0 0,1 0,0 0,11 24,52 98,-39-86,34 62,133 184,107 87,-121-159,-156-198,-16-20,-1-1,1 2,-2-1,1 1,-1 0,-1 1,0-1,-1 1,0 1,3 12,-8-24,1 0,-1 0,0-1,0 1,0 0,1 0,-1 0,0 0,0 0,0 0,-1-1,1 1,0 0,0 0,0 0,-1 0,1 0,0-1,-1 1,1 0,0 0,-1-1,1 1,-1 0,0-1,1 1,-1 0,1-1,-1 1,0-1,0 1,1-1,-1 1,0-1,0 1,0-1,1 0,-1 0,0 1,0-1,0 0,0 0,0 0,1 0,-1 0,-1 0,-3-1,0 0,0 0,0 0,0-1,0 1,1-1,-6-3,-20-13,1 0,0-2,2-1,-34-34,-94-111,149 159,-113-127,-176-259,257 333,4-3,-46-115,65 135,2-1,1 0,2-1,3-1,-3-54,10 77,0 1,1-1,2 0,0 1,1 0,1 0,2 0,0 0,1 1,1 0,23-37,-10 26,1 0,2 2,1 1,1 2,2 0,34-24,89-57,-131 95,1 1,1 1,0 1,0 1,36-9,-55 17,1 0,-1 1,1-1,0 1,-1 0,1 0,4 1,-8-1,0 0,-1 0,1 1,0-1,-1 0,1 0,0 1,-1-1,1 1,0-1,-1 1,1-1,-1 1,1-1,-1 1,1-1,-1 1,1-1,-1 1,1 0,-1-1,0 1,0 0,1 0,-1-1,0 1,0 0,0 0,0-1,1 1,-1 0,0 0,-1-1,1 1,0 0,0 0,0-1,0 1,0 0,-1-1,1 1,0 0,-1 0,1-1,-1 1,1-1,-1 2,-18 34,-32 46,0 0,-351 741,371-742,9-21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02.0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1 529,'-1'22,"1"1,1 0,1-1,2 1,0-1,1 1,1-2,1 1,0-1,22 40,-12-34,0 0,2-2,1 0,1-2,1 0,0-1,2-1,1-2,0 0,2-2,0 0,0-2,33 12,-24-13,0-2,0-2,1-1,0-2,0-2,1-1,0-2,0-1,-1-3,62-8,-65 4,-1-1,1-1,-2-2,1-2,-1-1,38-21,-55 26,-1-1,0-1,-1 0,1-1,-2 0,0-1,0-1,-1 0,-1 0,0-1,-1 0,0-1,-1 0,9-25,-10 15,-1 0,-1 0,-1 0,-2 0,0-1,-2 0,0 1,-2-1,-1 1,-1 0,-1 0,-9-26,-8-15,-3 0,-2 2,-42-69,-28-15,74 116,19 22,11 11,15 12,225 178,-112-82,8-2,-55-44,-2 4,97 99,-167-148,0 0,-1 0,0 2,14 27,-25-41,-1 0,-1 0,1 0,-1 0,0 0,-1 1,0-1,0 1,0-1,0 1,-1-1,0 1,-1-1,1 1,-1-1,-1 1,1-1,-1 1,0-1,-5 9,-10 14,-1-1,-2-1,-1 0,-1-2,-1-1,-49 41,51-49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02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15,'0'-4,"4"-1,2-1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03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1883 961,'-66'2,"1"4,0 2,0 3,1 3,-70 25,-293 134,-19 54,382-189,2 3,2 3,2 2,-91 93,127-114,1 1,2 1,0 0,-22 47,35-64,1 1,0 0,1 1,0-1,1 1,0-1,1 1,1 0,0 0,0 0,1 0,0 0,1 0,1 0,4 19,-4-27,0 0,0 1,0-1,0 0,1 0,-1-1,1 1,0 0,0-1,1 0,-1 0,1 0,0 0,-1 0,1-1,0 0,0 1,1-1,-1-1,0 1,1-1,-1 0,1 0,6 1,6-1,1 0,0-1,-1-1,1 0,22-6,37-8,144-52,68-50,-266 107,272-134,-268 128,-1 0,-1-2,0-1,-2-1,0-1,-1-1,-1-1,26-38,-38 46,-1 0,-1 0,0-1,-1 0,-1 0,0 0,-1-1,-1 0,-1 1,0-1,-2 0,1 0,-2 0,0 0,-1 0,-1 0,-8-26,-7-12,-2 2,-3 1,-55-95,-161-245,-107-198,341 573,12 16,21 23,-26-20,75 71,-4 3,104 142,-144-175,162 210,449 533,-598-738,-14-18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04.8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 2046,'-2'-1,"0"1,0-1,1 0,-1 1,0-1,1 0,-1 0,1 0,-1 0,1-1,0 1,-1 0,1 0,0-1,0 1,0-1,0 1,0-1,0 0,0 1,1-1,-1 0,0 1,0-3,-10-44,11 37,0 1,0-1,1 1,1-1,0 1,0 0,1 0,0 0,1 0,6-14,9-10,33-47,-43 68,93-124,150-152,25-33,-265 308,25-37,-35 47,0 1,0-1,0 0,-1 0,1 1,-1-1,0 0,0 0,0-1,-1 1,1-7,-1 10,-1-1,0 0,1 1,-1-1,0 1,0-1,0 1,0 0,0-1,0 1,0 0,-1-1,1 1,0 0,-1 0,1 0,-1 0,1 1,-1-1,1 0,-1 1,1-1,-1 1,0-1,0 1,1 0,-1-1,0 1,1 0,-1 0,-2 1,-6-2,1 2,0-1,-1 1,-13 3,5 1,1 1,0 0,0 1,1 1,0 1,0 0,1 1,0 0,0 2,2 0,-1 0,2 1,-1 1,2 0,0 0,0 1,2 1,0 0,1 0,-12 33,12-18,2 0,1 0,1 1,2 0,2 34,1-44,1 0,0-1,2 1,1-1,1 0,0-1,1 1,15 26,-14-35,1 0,0 0,1-1,0-1,0 1,1-2,1 1,0-2,0 1,1-2,0 0,0 0,0-1,1-1,0 0,16 3,28 5,1-2,92 5,-146-15,111 6,218-15,-254 0,1-4,-2-3,119-39,-169 44,-2 0,1-2,-2-1,0-2,0 0,30-24,-46 30,0 0,0-1,-1 0,0-1,-1 0,0 0,0-1,-1 1,-1-2,0 1,-1-1,0 0,-1 0,-1 0,4-25,-5 9,-1 0,-1-1,-2 1,-1 0,-1 0,-1 0,-2 1,-1-1,-1 1,-2 1,0 0,-2 1,-1 0,-1 1,-1 0,-1 1,-1 1,-28-27,-1 0,47 50,0 0,0-1,0 1,0 0,0 0,1 0,-1-1,0 1,0 0,0 0,0 0,0 0,0 0,0-1,0 1,0 0,1 0,-1 0,0 0,0 0,0 0,0-1,0 1,1 0,-1 0,0 0,0 0,0 0,0 0,1 0,-1 0,0 0,0 0,0 0,0 0,1 0,-1 0,0 0,0 0,0 0,0 0,1 0,-1 0,0 0,0 0,0 0,0 0,1 1,-1-1,0 0,0 0,0 0,0 0,0 0,1 0,-1 0,0 1,0-1,0 0,0 0,0 0,0 0,0 1,0-1,0 0,16 8,109 83,-5 5,191 197,41 107,-341-387,32 47,-41-57,0-1,0 1,-1 0,0 0,1 0,-1 0,0 0,0 0,-1 0,1 1,-1-1,1 0,-1 0,0 0,0 1,-1-1,0 6,0-8,0 1,0-1,0 1,0-1,0 0,-1 1,1-1,0 0,-1 0,1 0,-1 0,1 0,-1 0,0 0,1 0,-1-1,0 1,1-1,-1 1,0-1,0 0,1 0,-1 1,0-1,0 0,0-1,0 1,1 0,-1 0,-2-1,-6-1,0-1,0 0,0 0,-10-5,-15-9,2-1,0-2,1-1,-42-37,-109-116,126 112,2-3,3-1,3-3,4-2,2-2,4-2,-56-149,84 189,1-1,2 0,2 0,1-1,2 0,1 0,2 0,6-42,-4 56,2 0,1 0,1 1,1-1,1 1,0 1,2 0,1 0,0 1,1 0,2 1,0 0,32-32,-44 49,0-1,1 1,-1-1,1 1,0 0,0 0,0 1,0-1,0 0,0 1,0 0,0-1,1 1,-1 1,0-1,1 0,-1 1,1 0,3 0,-3 1,-1 0,1 1,-1-1,1 1,-1 0,0 0,1 0,-1 1,0-1,-1 1,1 0,0-1,-1 1,0 0,1 1,-1-1,2 5,17 30,-1 0,-2 2,-2 0,-1 1,10 50,-8-10,13 149,-29-205,0 1,-2-1,-1 1,-1-1,-8 34,8-44,-2 0,0 0,-1-1,-1 0,0 0,0 0,-2-1,0 0,-20 22,9-16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06.1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 1340,'64'-72,"-3"-3,-3-2,-4-2,-3-3,49-108,-99 188,0 0,0 0,0 0,0 0,0-1,0 1,0 0,-1-1,1 1,-1 0,0-1,0 1,1 0,-2-1,1 1,0-1,0 1,-1 0,1-1,-1 1,0 0,0-1,0 1,0 0,-1-2,0 2,0 1,-1 0,1 0,0-1,0 2,-1-1,1 0,-1 0,1 1,-1-1,1 1,-1 0,1 0,-1 0,1 0,-1 0,1 1,-1-1,1 1,0-1,-1 1,1 0,0 0,-5 2,-9 5,-1 1,1 0,0 1,1 1,0 0,1 1,0 1,-13 15,-9 14,-45 68,56-72,2 2,2 0,-26 67,38-83,1 1,2 1,0-1,1 1,2 0,0 1,3 42,0-61,1-1,0 1,0 0,1 0,0 0,1-1,0 1,0-1,0 0,1 0,0 0,0 0,1-1,0 0,0 0,0 0,1 0,0-1,0 0,0 0,1-1,-1 1,1-1,0-1,1 1,-1-1,0-1,1 1,0-1,-1-1,13 2,21 2,0-2,0-2,0-2,75-10,-91 6,0 0,-1-1,0-1,0-2,0 0,-1-2,-1 0,0-2,22-15,-37 22,1-1,-1 1,0-2,-1 1,0-1,0 0,0 0,-1 0,-1-1,1 0,2-10,-1 4,-2-1,0 0,-1 0,-1 0,-1 0,0-17,-4-18,-2 0,-2 1,-17-59,23 104,-13-49,-10-43,22 88,1-1,0 1,0-1,1 0,1 0,-1 1,4-13,-4 19,1 1,-1 0,1 0,0-1,0 1,0 0,0 0,0 0,0 0,1 0,-1 1,1-1,-1 0,1 1,0-1,0 1,-1-1,1 1,0 0,0 0,3-1,-1 0,0 1,0 1,0-1,1 1,-1-1,0 1,0 0,0 1,1-1,7 3,7 2,0 2,0 0,33 18,-45-21,104 57,-3 4,162 130,-264-191,-1 1,1 0,-1 0,0 0,0 0,0 1,-1 0,0 0,0 0,0 1,-1-1,0 1,4 10,-24-326,13 149,-6-162,12 236,22-149,-24 229,1 0,0 1,1-1,0 0,0 1,0-1,0 1,1 0,6-10,-8 14,0 0,-1 0,1 1,0-1,0 0,0 1,0-1,0 0,0 1,0-1,0 1,0 0,1-1,-1 1,0 0,0 0,0 0,0 0,1 0,0 0,1 0,-1 1,1 0,0 0,-1 0,1 0,-1 0,1 1,-1-1,0 1,1-1,2 4,33 33,-1 1,53 73,-37-43,53 62,187 245,-247-306,-39-57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19.7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1 240,'0'-1,"0"0,1 0,-1-1,1 1,-1 0,1 0,0 0,-1-1,1 1,0 0,0 0,0 0,-1 0,1 1,0-1,0 0,1 0,-1 0,0 1,1-1,30-15,-22 12,55-24,2 3,124-29,148-8,-236 45,-80 13,-11 1,-1 1,1 0,0 1,0 0,21 2,-31-1,0 1,1-1,-1 1,0-1,0 1,1 0,-1 0,0 0,0 0,0 1,0-1,0 0,-1 1,1 0,0-1,-1 1,1 0,-1 0,1-1,-1 1,0 1,0-1,0 0,0 0,0 0,-1 0,1 1,0-1,-1 0,0 1,1-1,-1 0,0 1,-1 4,-1 19,-2 1,0 0,-2-1,-16 45,-3 13,-51 304,64-295,5 1,5 115,2-199,0-1,2 1,-1-1,1 1,0-1,7 17,-7-22,-1-1,1 0,0 0,1 0,-1 0,1 0,-1 0,1-1,0 1,0-1,0 0,0 1,0-2,0 1,1 0,-1 0,1-1,-1 0,1 0,4 1,24 3,1-1,0-1,1-2,-1-1,51-8,-6-4,90-26,-144 32,0-1,-1-1,0-1,34-20,-49 24,0 0,0-1,0 0,-1 0,0-1,-1 0,1 0,-1-1,-1 0,1 0,-1 0,-1 0,0-1,6-16,-3 2,-2-1,0-1,-1 1,-2-1,-1 1,0-1,-2 1,-1-1,-10-47,12 71,0-1,0 1,0 0,0 0,-1 0,1 0,0 0,-1 0,1 0,-1 1,1-1,-1 0,1 0,-1 0,0 0,1 1,-1-1,0 0,-1 0,-5 14,1 36,4 48,4 0,5 0,3-1,5 0,4-1,39 115,238 536,-139-384,-115-246,48 209,-87-316,-1 0,-1 1,0-1,0 17,-1-24,0 1,-1-1,1 1,-1-1,1 1,-1-1,0 1,0-1,0 0,0 1,-1-1,1 0,-1 0,1 0,-1 0,0 0,0 0,1-1,-1 1,-1-1,1 1,-3 1,-41 23,-1-2,-1-2,-1-2,-66 17,91-31,7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06.7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687 1230,'-9'0,"-159"6,147-3,0 1,1 0,0 2,0 0,0 1,-19 11,11-4,1 2,0 1,2 2,0 0,0 2,-32 35,41-37,0 0,2 1,0 1,1 0,1 1,1 0,1 1,-13 45,22-64,0 0,0 0,0 0,0 0,1 0,-1 0,1 0,0 0,0 0,1 1,-1-1,1 0,0 0,0 0,1 0,-1 0,3 5,-1-6,0 0,0 0,0 0,0-1,0 1,1-1,-1 0,1 0,-1 0,1 0,0-1,0 1,0-1,0 0,0 0,0-1,7 1,35 4,1-3,-1-2,0-2,0-2,85-19,-75 9,-2-2,0-2,-1-3,71-38,-118 56,0-1,0 1,-1-1,0 0,1-1,-1 1,-1-1,1 0,-1 0,0 0,0-1,0 0,-1 1,4-9,-4 6,-1-1,0 1,-1-1,0 1,0-1,0 1,-1-1,-1 1,1-1,-4-15,-13-38,-1 1,-4 1,-53-106,51 115,-485-906,504 946,-48-72,47 78,13 20,15 24,44 42,93 87,-61-68,70 78,-92-99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08.3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322 2005,'1'-24,"1"1,1-1,1 0,14-43,41-89,-11 35,-33 81,-3 0,-1-1,-2-1,7-68,-16 97,0 1,-1-1,0 0,0 0,-2 1,1-1,-2 1,-7-19,7 23,0 1,0 0,-1 0,1 0,-2 1,1-1,-1 1,0 0,0 1,-1 0,1 0,-1 0,0 0,-11-4,10 6,0-1,1 1,-1 0,-1 1,1 0,0 0,0 1,-1 0,1 1,-1-1,1 2,0-1,-1 1,-15 4,15-2,-1 1,0 0,1 1,0 0,0 0,0 1,0 0,1 1,0-1,-11 14,3 0,0 1,2 1,0 0,1 0,2 1,0 1,2 0,-13 47,14-36,1 1,2-1,1 1,1 0,3 0,1 0,7 47,-4-62,0 0,2 0,0 0,2-1,0 0,1 0,1-1,1 0,1-1,0 0,1-1,1-1,22 22,-4-11,1-2,1-1,1-1,1-2,1-2,1-1,0-2,1-1,1-2,0-2,1-2,60 6,-95-14,-1-1,1 1,-1-1,0-1,1 1,-1-1,1 0,-1 0,0 0,0-1,1 0,-1 0,7-5,-9 5,0-1,0 0,-1 0,1 0,-1 0,0 0,0-1,0 1,0-1,0 1,-1-1,1 0,-1 0,0 0,-1 1,1-1,-1 0,1 0,-1-7,-1-196,-38-293,0 236,38 263,1-1,0 0,0 0,0 1,0-1,0 0,0 1,0-1,0 0,1 0,-1 1,1-1,-1 0,1 1,0-1,-1 1,1-1,0 1,0-1,0 1,0 0,0-1,1 1,1-2,0 2,-1 0,1 0,0 0,-1 1,1-1,0 1,-1-1,1 1,0 0,0 0,-1 0,1 0,0 1,2 0,12 3,-1 1,1 1,27 14,-43-20,44 25,-2 1,0 2,-2 2,-1 1,56 60,-82-76,-1 1,-1 1,16 28,-24-37,-13-29,1 1,0-1,2 0,0-1,2 0,0 0,1 0,1 0,1 0,3-26,-2 46,1-1,0 1,-1 0,1 0,0 0,0-1,0 1,0 0,1 0,-1 1,1-1,-1 0,1 0,-1 1,1-1,0 1,0-1,0 1,0 0,0-1,0 1,0 0,0 1,0-1,1 0,-1 1,0-1,1 1,-1-1,0 1,1 0,2 0,7 1,-1-1,0 2,0-1,0 1,17 6,86 35,171 89,31 13,-304-141,2 2,1 0,-1-2,23 5,-35-9,0 1,0-1,0 1,0-1,0 0,0 0,0 0,0 0,0 0,0 0,0 0,0-1,0 1,0-1,-1 0,1 1,0-1,0 0,0 0,-1 0,1 0,0-1,-1 1,1 0,-1-1,1 1,-1-1,0 1,0-1,0 1,0-1,0 0,0 0,1-2,1-9,-1 0,-1-1,0 1,-1 0,0-1,-3-20,-20-82,5 51,-2 1,-4 1,-2 1,-3 1,-2 1,-3 2,-2 1,-3 3,-82-90,59 80,-4 3,-1 2,-4 4,-1 3,-3 3,-151-73,171 95,-2 3,-1 2,0 3,-103-20,159 38,0 1,-1-1,1 1,0 0,-1 0,1 0,0 0,-1 0,1 1,0-1,-1 1,1-1,0 1,0 0,-5 2,7-2,-1 0,0 0,1-1,-1 1,0 0,1 0,-1 0,1 0,-1 0,1 0,0 0,-1 0,1 0,0 0,0 0,0 0,0 0,0 1,0-1,0 0,0 0,0 0,1 2,1 3,1 1,-1 0,2-1,-1 0,0 0,1 0,0 0,8 8,22 20,1-1,2-2,0-1,67 38,177 77,-95-71,42 20,-224-92,1 0,-1 0,0 0,0 0,0 1,-1-1,1 1,-1 0,1 0,-1 0,0 1,0-1,-1 1,1 0,-1 0,1 0,-1 0,2 5,1 7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09.1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1 294,'0'-4,"4"-2,6-3,5-1,8-2,5-4,5-3,6-7,4-3,0 0,4 0,-1 1,-5 5,-5 6,-4 3,-4 3,-2 4,-6 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11.0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568 300,'-5'1,"0"1,0-1,1 1,-1 0,0 0,1 0,-1 1,1-1,0 1,0 0,0 1,0-1,1 1,-1-1,-4 8,-2 0,-62 65,3 2,4 4,4 3,-68 122,112-173,2 0,1 0,-11 41,20-56,1-1,1 1,0 1,2-1,0 0,1 1,4 31,-2-43,0 0,0 1,1-2,0 1,0 0,1-1,0 1,0-1,1 0,0 0,0-1,1 0,0 0,0 0,0 0,0-1,1 0,0-1,0 1,1-1,-1-1,1 1,0-1,14 3,6 1,-1-2,1 0,0-2,0-1,1-2,33-3,49-8,178-43,104-52,-369 99,567-188,-580 191,-3 1,0 0,0 0,-1-1,15-10,-21 14,0-1,0 0,0 0,0 1,0-1,-1 0,1 0,0 0,-1 0,1 0,0 0,-1 0,1 0,-1 0,0 0,1-1,-1 1,0 0,0 0,0 0,1 0,-1-1,0 1,-1 0,1 0,0 0,0 0,0 0,-1-1,1 1,0 0,-1 0,1 0,-1 0,0 0,1 0,-1 0,0 0,1 0,-1 0,0 1,0-1,-2-1,-12-11,0 1,-2 1,1 1,-29-14,18 9,-59-31,-329-188,314 170,-183-151,267 200,1 0,1-2,0 1,1-2,1 0,-12-22,22 35,1-1,-1 1,1-1,0 0,1 0,-1 0,1 0,0 0,1 0,-1 0,2-11,0 12,0 1,0 0,0 0,1 0,0 0,0 0,0 0,0 1,0-1,1 0,0 1,0 0,0 0,0 0,0 0,0 0,1 1,6-4,2-1,0 2,0 0,0 0,1 1,0 1,0 0,0 1,0 0,0 1,16 1,13 1,79 13,-73-5,-1 2,0 2,0 3,-2 1,0 2,65 39,-54-22,-2 2,-1 2,-2 2,56 62,-35-25,117 172,23 103,-176-287,-4 2,33 96,-64-165,-1 1,0-1,1 1,-1-1,0 1,0-1,1 1,-1-1,0 1,0-1,0 1,0 0,0-1,1 1,-1 0,0-1,0 1,-1-1,1 1,0 0,0-1,0 1,0-1,0 1,-1-1,1 1,0 0,-1 0,-13-11,-19-31,-43-63,-114-210,165 265,2-2,2 0,3-1,2-1,2-1,3 0,-4-57,13 93,2 0,0-1,2 1,0 0,0-1,2 1,0 0,2 1,12-30,-14 38,0 0,1 1,0 0,1-1,0 2,0-1,1 1,0 0,0 0,1 1,0 0,0 0,0 1,1 0,-1 0,1 1,0 0,1 1,15-4,31-2,102-2,-93 8,-36 1,0 2,0 0,0 3,-1 0,41 10,-50-7,0 0,-1 2,0 0,0 0,-1 2,0 0,-1 1,29 26,23 32,-2 4,106 155,-161-213,437 708,-404-648,-15-24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11.7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1814,'51'-47,"78"-55,-13 13,301-249,349-294,-506 387,-255 240,8-9,-1 0,0-1,-1 0,13-23,-22 35,0 0,-1-1,1 1,-1 0,0-1,0 1,0-1,0 0,-1 1,1-1,-1 0,0 1,0-1,-1 0,1 1,-1-1,1 0,-1 1,0-1,0 1,-1-1,1 1,-1 0,0-1,0 1,0 0,0 0,-4-4,-4-2,1 1,-2 1,1 0,-1 0,0 1,0 0,0 1,-1 0,-16-4,-18-3,-53-7,82 16,-156-21,-272-3,434 27,-8-1,-1 1,1 1,-38 7,52-7,1 0,-1 1,0 0,1-1,-1 1,1 1,0-1,0 1,0 0,0 0,0 0,1 0,-1 1,1-1,0 1,0 0,0 0,0 0,1 0,-4 8,0 6,1 1,1-1,0 1,1 0,1 0,1 0,1 0,3 26,3 8,23 93,-6-64,4-2,3 0,4-2,3-2,51 79,-14-44,5-2,138 147,-153-189,3-4,3-3,2-3,3-3,93 51,-147-94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12.0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1 661,'51'-48,"2"2,2 3,2 2,2 3,109-54,116-23,-24 10,-13-3,-190 83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20.9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22.3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1249,'8'2,"0"-1,0 1,0 1,0 0,-1 0,1 0,-1 1,0 0,0 1,0 0,7 6,23 14,23 4,1-2,2-2,1-4,0-2,2-3,88 10,-129-22,0-1,0-1,0-2,28-2,-47 2,-1-1,0 0,0 0,0 0,1 0,-1-1,0 0,-1 0,1 0,0-1,-1 0,1 0,-1 0,0 0,0 0,0-1,0 0,-1 0,1 0,-1 0,0-1,-1 1,1-1,-1 1,1-1,0-6,1-4,-1-1,-1 0,-1 0,0 0,-1 0,-1 0,0 0,-4-18,-6-18,-19-54,23 86,-1 1,-1 1,-1 0,-1 0,-21-27,66 64,1-2,0-2,2-1,43 11,157 27,-228-50,203 34,0-9,414-2,-618-25,52-6,-59 6,0 0,1 0,-1 0,1 0,-1-1,0 1,1-1,-1 1,0-1,1 1,-1-1,0 0,0 0,0 1,0-1,0 0,1 0,-2 0,1 0,0 0,0 0,0-1,0 1,-1 0,1 0,0-1,-1 1,1 0,-1-1,0 1,1 0,-1-1,0 1,0-2,-3-5,0 0,0 1,-1 0,0-1,0 1,0 1,-1-1,0 1,-1-1,-9-8,1 1,-93-98,-193-153,-144-71,406 309,-87-61,-100-78,191 129,34 37,0 0,-1 0,1-1,0 1,0 0,-1 0,1-1,0 1,0 0,0-1,0 1,-1 0,1 0,0-1,0 1,0 0,0-1,0 1,0 0,0-1,0 1,0 0,0-1,0 1,0 0,0-1,0 1,0 0,0-1,1 1,-1 0,0-1,0 1,0 0,1-1,21 8,38 26,-2 3,92 75,-89-64,730 492,-704-487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22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1 570,'0'-2,"0"0,1 0,0 0,-1 0,1 0,0 1,0-1,0 0,0 0,0 1,0-1,0 1,0-1,1 1,-1 0,1-1,-1 1,4-2,34-20,-34 21,214-97,-90 43,389-168,-338 148,-57 30,-84 36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23.9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23 697,'-10'50,"-1"-5,10-35,1 0,0 1,1-1,0 0,0 0,1 0,1 0,0 0,0 0,1-1,0 1,0-1,1 0,1 0,-1-1,1 1,1-1,-1-1,2 1,-1-1,13 9,-5-4,1-2,0 0,1-1,0-1,1 0,-1-2,1 1,1-2,-1-1,35 4,-29-5,-1-2,1-1,0 0,0-2,0-1,-1-1,31-9,-43 10,0-1,0-1,-1 0,0 0,0-1,0 0,-1-1,0 0,0 0,-1-1,0 0,0-1,-1 1,0-2,0 1,-1-1,6-13,-2 2,-2-1,-1 0,-1 0,0-1,-2 1,-1-1,-1 0,0 0,-4-37,-2 19,-1 1,-3-1,-1 1,-23-58,24 77,5 14,0 0,0 0,1 0,0 0,0 0,1-1,0 1,-1-14,2 21,1 0,-1-1,0 1,0 0,0-1,0 1,0 0,0-1,1 1,-1 0,0-1,0 1,0 0,1 0,-1-1,0 1,0 0,1 0,-1-1,0 1,1 0,-1 0,0 0,1 0,-1-1,0 1,1 0,-1 0,0 0,1 0,-1 0,0 0,1 0,-1 0,1 0,18 5,19 14,-37-18,254 138,399 157,-593-271,-17-7,50 13,-92-30,0-1,1 1,-1 0,0-1,0 0,0 1,1-1,-1 0,0 0,0 0,1-1,3 0,-5 1,-1-1,0 1,1 0,-1-1,0 1,0-1,1 1,-1 0,0-1,0 1,1-1,-1 1,0-1,0 1,0-1,0 1,0-1,0 1,0-1,0 1,0-1,0 1,0-1,0 1,0 0,0-1,0 1,0-1,0 1,-1-1,1 1,0-1,0 1,-1-1,-5-9,0 1,-1-1,-14-14,9 11,-49-61,-213-244,194 232,-142-116,222 202,-77-55,72 52,1 0,-1 0,0 1,1 0,-1 0,0 0,0 0,0 1,0 0,-1 0,1 1,0-1,0 1,-10 1,14-1,1 0,-1 0,1 1,0-1,-1 0,1 0,-1 1,1-1,0 0,0 1,-1-1,1 0,0 1,-1-1,1 1,0-1,0 0,0 1,-1-1,1 1,0-1,0 1,0-1,0 1,0-1,0 0,0 1,0-1,0 1,0-1,0 1,0-1,0 1,0-1,1 1,-1-1,0 0,0 1,0-1,1 1,-1-1,0 0,1 1,-1-1,0 0,1 1,-1-1,0 0,1 1,-1-1,0 0,1 0,0 1,22 20,-22-20,69 48,3-3,120 58,-145-80,288 121,-206-94,130 72,-256-121,-1 1,1 0,-1-1,0 1,0 0,0 1,-1-1,1 0,-1 1,0 0,0-1,0 1,0 0,0 0,-1 0,0 0,0 0,0 1,0-1,-1 0,0 8,0-7,0-1,1 0,-1 1,1-1,0 0,0 0,0 0,0 0,1 0,0 0,0 0,0 0,0 0,0-1,1 1,0-1,0 0,-1 0,2 0,-1 0,0 0,5 2,17 7,0-1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22.2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1 573,'4'-6,"0"-1,1 1,0 0,0 0,0 1,1-1,-1 1,1 0,9-5,62-34,-71 40,84-36,1 3,172-44,-34 13,-129 35,271-106,-269 83,-89 50,-3 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24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236 603,'0'-5,"1"-1,0 1,1-1,-1 1,1 0,0 0,1-1,-1 1,1 1,0-1,0 0,1 1,-1 0,1-1,0 1,8-6,11-9,0 2,26-15,-21 15,417-262,-379 239,-62 37,0 0,1 0,-1 0,0 0,0-1,-1 1,4-5,-6 7,-1 0,1 0,-1 0,1 0,-1 1,0-1,1 0,-1 0,0 0,0 0,1 0,-1 0,0 0,0 0,0 0,0 0,-1 0,1 0,0 0,0 0,-1 0,1 0,0 0,-1 1,1-1,-1 0,1 0,-1 0,1 0,-1 1,0-1,1 0,-1 1,0-1,1 0,-1 1,0-1,0 1,0-1,0 1,0 0,-1-1,-12-6,0 1,0 0,-1 1,1 0,-1 2,-30-5,11 5,0 1,-38 4,35 1,0 1,-1 3,2 1,-1 1,2 2,-1 2,-60 31,69-29,1 0,1 2,0 1,1 1,1 1,1 1,1 0,1 2,1 1,-18 28,30-39,0-1,0 1,2 1,-1-1,2 1,0 0,1 0,-3 22,5-31,1-1,0 0,0 0,0 0,0 1,1-1,-1 0,1 0,0 0,1 0,-1 0,1 0,-1 0,1 0,0-1,1 1,-1-1,1 1,-1-1,1 0,0 0,0 0,0 0,1-1,-1 1,1-1,-1 0,1 0,0 0,0 0,0-1,7 2,22 4,0-2,54 1,-5-1,93 13,2-7,192-13,-316-5,-1-2,88-27,-107 26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26.1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45,'-12'-14,"-4"-4,16 18,-1-1,1 1,0 0,0-1,0 1,0-1,0 1,0 0,0-1,0 1,1-1,-1 1,0 0,0-1,0 1,0-1,0 1,1 0,-1-1,0 1,0 0,1-1,-1 1,0 0,1-1,-1 1,0 0,1 0,-1-1,0 1,1 0,-1 0,0 0,1 0,-1-1,1 1,-1 0,0 0,1 0,-1 0,1 0,-1 0,0 0,1 0,-1 0,1 0,-1 0,1 1,5-2,1 2,-1-1,0 0,0 1,0 0,0 1,0 0,-1-1,1 2,0-1,-1 1,1 0,8 6,10 8,35 30,-46-35,125 112,-7 6,-4 6,167 236,-254-306,-31-43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26.5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1 679,'13'-10,"1"0,0 1,0 1,1 0,-1 1,2 1,23-7,0-1,689-273,-388 167,45-18,-308 101,-55 25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27.2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0 580,'1'-6,"-1"0,1 0,0 0,1 0,-1 1,1-1,0 1,1-1,-1 1,1 0,0-1,1 1,-1 1,1-1,0 1,0-1,0 1,0 0,11-6,7-5,0 2,1 0,32-12,-21 10,396-199,-207 100,-97 62,-104 43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27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415 0,'-9'378,"-17"-1,-16-2,-92 372,-62-8,189-716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28.4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161 1489,'9'0,"1"1,-1 1,0-1,1 1,-1 1,0 0,0 0,-1 1,14 7,7 7,35 28,-47-33,211 171,348 365,-544-516,-13-15,-2 1,0 1,0 0,13 23,-30-42,1 0,0 1,0-1,-1 0,1 0,-1 0,1 1,-1-1,1 0,-1 0,0 1,0-1,0 0,0 1,0-1,0 0,0 1,0-1,0 2,-1-3,1 1,-1 0,1-1,-1 1,0-1,1 1,-1-1,0 1,1-1,-1 0,0 1,1-1,-1 0,0 1,0-1,1 0,-1 0,0 0,0 0,0 0,1 0,-1 0,-1 0,-4 0,-1-1,0-1,1 1,-1-1,1 0,-10-4,-17-11,0-2,2-1,-52-41,-81-90,34 20,6-5,5-6,-193-305,278 389,2-2,3-1,2-1,4-2,-32-129,50 165,1 0,1 0,1 0,2 0,1-1,1 1,1 0,1 0,2 0,1 1,1 0,1 0,2 1,0 0,2 1,28-44,-19 41,0 2,2 0,1 1,1 1,1 1,1 2,1 0,0 3,46-23,-25 19,0 2,1 2,1 3,0 2,77-10,-98 19,0 2,-1 1,1 1,0 1,-1 2,1 1,-1 2,30 9,-40-8,-1 0,-1 1,1 1,-1 1,-1 0,0 1,0 1,-1 1,-1 0,0 1,-1 1,24 31,-22-21,-1 1,-1 0,-1 1,-1 1,-2 0,-1 0,-1 1,-1 0,-2 1,0 0,-3-1,0 1,-2 0,-4 39,-1-25,-2 0,-2 0,-2-1,-2 0,-2-1,-1-1,-2 0,-46 75,47-93,0 1,-2-2,0-1,-1 0,-2-1,0-1,-1-2,-32 20,37-26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50.2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1107 75,'0'-3,"0"0,0 0,0 0,0 0,-1-1,1 1,-1 0,0 0,0 0,0 0,0 0,0 0,-1 1,1-1,-1 0,0 1,-2-3,1 2,0 1,-1 0,1 0,-1 0,0 1,1-1,-1 1,0 0,0 0,0 0,0 0,0 1,-6-1,-19 1,0 1,1 1,-1 1,1 2,-1 1,2 1,-1 1,1 1,0 2,1 1,0 1,1 1,-28 21,13-7,1 3,1 1,3 2,0 1,2 2,-53 78,71-92,0 1,2 1,1 1,1-1,-8 31,16-48,1 0,0-1,0 1,1 0,0 0,1 1,-1-1,2 0,-1 0,1 0,0 0,1 0,0 0,0 0,0-1,1 1,1-1,-1 1,1-1,0 0,1-1,5 7,2-2,0 0,0-2,1 1,1-2,0 0,0 0,16 6,115 36,-81-30,77 23,-69-24,126 55,-192-72,0 1,0 1,0-1,0 1,-1 0,1 0,-1 1,0-1,0 1,-1 0,0 1,0-1,0 1,0 0,4 10,-6-11,-1 1,0 0,0-1,0 1,-1 0,0 0,0-1,0 1,-1 0,0 0,0-1,0 1,-1 0,1-1,-2 0,1 1,0-1,-6 9,-18 25,-2-1,-52 56,37-45,-25 29,-3-3,-3-3,-4-4,-2-3,-163 101,229-157,-1-1,0 0,-1-1,0-1,0-1,0 0,0 0,-1-2,1 0,-1-1,0-1,-20-1,35 0,0 0,-1-1,1 1,0-1,0 0,0 1,0-1,-1 0,1 0,0-1,1 1,-1 0,0-1,0 1,0-1,1 1,-1-1,1 0,0 0,-1 0,1 0,0 0,0 0,0 0,0 0,-1-3,1-1,0 1,1 0,-1-1,1 1,0-1,0 1,0 0,1-1,0 1,2-6,4-11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50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1,'29'720,"-8"-523,30 506,-52-696,1 0,1 0,-1 0,1 0,0 0,0 0,5 12,-5-18,-1 0,1 0,-1 0,1 0,0 0,0 0,-1 0,1 0,0-1,0 1,0 0,0 0,0-1,0 1,0-1,0 1,1-1,-1 1,2 0,0-1,-1 0,1 0,-1 0,1 0,0-1,-1 1,1-1,-1 0,1 1,-1-1,0 0,1-1,2 0,23-15,0-1,37-32,-42 31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51.3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1 369,'0'-4,"8"-2,11-3,15-5,22-4,31-7,22-8,16-2,12-4,0 1,-3-2,-15 7,-21 4,-22 7,-16 7,-18 7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52.4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53 937,'-2'2,"1"-1,-1 1,0 0,0 0,1 0,0 0,-1 1,1-1,0 0,0 0,0 1,0-1,0 1,1-1,-1 1,0 3,-1 1,-6 23,1 0,2 1,0-1,3 1,0 0,2 0,7 59,-5-77,1 0,0 0,0 0,2 0,-1 0,2-1,0 0,0 0,1-1,0 1,16 17,-22-28,0 0,0 0,0-1,0 1,0 0,0 0,0-1,1 1,-1 0,0-1,0 0,0 1,1-1,-1 1,0-1,0 0,1 0,0 0,-1 0,0 0,-1-1,1 1,0 0,-1-1,1 1,0-1,-1 1,1-1,-1 1,1-1,-1 1,1-1,-1 1,1-1,-1 0,0 1,1-1,-1 0,0 1,0-1,1-1,0-3,0 0,-1 0,1 0,-1 0,0 0,0 0,-2-8,-83-565,83 565,1 9,0 0,0 0,0 1,1-1,0 0,0 0,0 0,0 0,0 0,1 0,0 1,1-6,3 13,0 0,0 0,-1 0,1 0,-1 1,4 5,-5-7,123 143,121 126,-206-232,2-2,1-2,2-2,70 39,-86-57,1-3,1 0,0-2,1-1,0-2,0-1,1-2,0-1,54-1,-79-4,0 1,-1-1,1 0,0-1,-1 0,1-1,-1 0,0 0,1 0,-2-1,1-1,0 1,-1-1,0 0,0-1,0 0,-1 0,0 0,0-1,0 0,-1 0,0 0,-1-1,0 0,0 0,0 0,-1 0,0 0,-1-1,0 1,2-11,1-13,-2-2,0 1,-3 0,0 0,-2 0,-10-49,-58-195,41 186,-5 2,-4 1,-3 2,-4 2,-4 2,-107-137,113 177,42 41,1 0,-1 1,1-1,-1 0,1 1,-1-1,0 1,1-1,-1 1,0 0,1-1,-1 1,0 0,0-1,1 1,-1 0,0 0,0-1,0 1,1 0,-1 0,0 0,0 0,0 0,1 0,-1 1,0-1,0 0,0 0,1 0,-1 1,0-1,0 0,1 1,-1-1,0 1,1-1,-1 1,1-1,-1 1,0 0,1-1,-1 1,1-1,0 1,-1 0,1 0,-1-1,1 1,0 0,0 0,-1-1,1 1,0 0,0 0,0-1,0 1,0 0,0 0,0 0,0 0,0-1,0 1,0 0,1 1,1 15,1-1,0 1,1-1,0 0,2 0,0 0,16 29,-15-31,45 88,112 165,93 80,-156-216,297 358,-365-453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22.8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0 270,'24'-3,"-1"-1,1-2,-1 0,-1-2,28-12,11-3,104-25,239-38,-321 71,287-35,-345 49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52.9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26,'4'0,"6"0,4 0,14 0,9 0,8-4,11-1,14-1,12 2,12 1,2 1,-2 1,-8 0,-16 1,-15 1,-13-1,-9 0,-10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53.3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0,'-5'5,"0"4,-1 6,2 8,1 9,1 11,1 7,9 3,7 5,6 5,2 0,3-6,0-5,0-7,-4-7,-2-5,-4-10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53.6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25,'0'-4,"0"-6,0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54.2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471 1,'-18'1,"0"0,1 2,-1 0,1 1,0 1,0 1,0 0,1 1,-19 11,-9 8,-77 60,106-75,1 1,1 1,0 0,0 0,-15 23,26-33,0 0,0 0,0 0,0 0,0 1,1-1,0 0,-1 1,1-1,0 1,1 0,-1-1,1 1,-1 0,1 0,0-1,1 1,-1 0,0-1,1 1,0 0,0-1,0 1,1-1,-1 1,1-1,-1 0,1 0,0 0,1 1,-1-2,0 1,6 5,6 3,1 0,0-1,1 0,0-1,31 12,94 25,-89-31,4 3,0-2,1-3,1-3,64 4,-100-14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55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608 17,'-60'-9,"53"7,0 0,0 1,0 0,0 0,-1 1,1-1,0 2,0-1,0 1,0 0,-12 3,1 4,0 0,1 1,0 1,0 0,1 1,-19 18,-85 87,99-95,12-12,-82 92,81-89,0 1,1 1,1 0,0 0,1 0,-6 19,11-29,1 1,0-1,0 1,0-1,1 1,0-1,0 1,0-1,0 1,0-1,1 1,0-1,0 0,1 1,-1-1,1 0,3 7,-1-4,1-1,0 0,0 0,0 0,1-1,0 0,0 0,0 0,10 5,11 4,1-1,0-2,1 0,31 6,203 48,174 53,-425-114,8 2,-1 2,1 0,28 17,-45-23,0-1,0 1,0 0,-1 0,1 0,0 0,-1 1,0-1,1 1,-1-1,0 1,0 0,0 0,-1 0,1 0,-1 0,0 0,0 0,0 1,0-1,0 0,-1 1,1-1,-1 0,0 1,0-1,0 1,0-1,-2 5,-4 4,0 1,-1-1,0 0,-1 0,-1-1,1 0,-2-1,-17 16,23-22,-77 72,-114 84,-103 49,274-192,-1 0,-1-2,-1-1,-54 20,43-23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57.0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0 687,'5'0,"23"0,50-6,-68 5,1-2,-1 0,0 0,0-1,0 0,0 0,17-12,-7 1,-1 0,-1-2,0 0,-2-1,0 0,0-2,-2 1,-1-2,0 0,-2-1,12-28,4-20,-4-1,21-102,-37 128,0 15,-5 32,0 0,-1 0,1 0,-1 0,0 0,1 1,-1-1,0 0,0 1,-1-1,1 1,0-1,-1 1,1 2,33 99,72 147,71 91,-137-268,-20-36,-3 0,-1 1,-1 0,-3 1,-1 1,-2 0,-2 1,3 70,-10-78,-1 0,-1 0,-2 0,-2 0,-1-1,-2 1,0-2,-3 1,-1-2,-1 1,-19 29,-18 16,-3-3,-3-3,-132 126,181-188,0-1,-1-1,0 0,-1 0,-17 10,24-16,0 0,0 0,-1 0,1 0,0 0,0-1,0 1,-1-1,1 0,0 0,-1 0,1 0,0-1,0 0,-1 1,1-1,0 0,0 0,0-1,0 1,0-1,0 1,0-1,-4-4,-4-5,0 1,1-2,0 0,1 0,0 0,1-1,1 0,0-1,1 0,0 0,1 0,0-1,1 0,-2-23,-1-12,3-1,1 1,6-58,0 72,3 0,0 0,3 1,1 0,1 0,2 1,1 1,2 0,34-52,-8 24,2 1,3 3,96-92,-81 93,3 2,1 4,3 2,2 4,2 2,113-46,-162 79,2-1,-1 0,38-23,-58 31,-1-1,0 1,0-1,0 0,-1 0,1 0,-1-1,1 1,-1-1,0 0,0 0,-1 0,1 0,-1 0,0 0,0-1,0 1,-1-1,0 0,0 1,1-8,-2 6,-1 0,-1 0,1 0,-1 0,0 0,0 1,0-1,-1 1,0-1,0 1,-1 0,1 0,-1 0,0 0,0 1,-1 0,-7-6,12 10,-1 0,1 0,0-1,-1 1,1 0,0 0,-1 0,1 0,-1 0,1 0,0 0,-1 0,1 0,-1 1,1-1,0 0,-1 0,1 0,-1 0,1 0,0 1,-1-1,1 0,0 0,0 1,-1-1,1 0,0 1,-1-1,1 0,0 1,0-1,0 0,-1 1,1-1,0 0,0 1,0-1,0 0,0 1,0-1,0 1,0-1,0 0,0 1,0-1,0 1,0-1,0 0,0 1,0-1,0 1,0-1,0 0,1 1,-1-1,0 0,1 1,7 26,16 14,1 0,2-2,2 0,39 39,9 12,-63-73,27 33,-2 1,-2 2,49 94,-82-136,0 1,-1-1,0 0,-1 1,0 0,-1-1,0 1,-1 0,0 0,-1-1,0 1,-1 0,-1-1,0 1,0-1,-1 0,0 0,-1 0,0-1,-13 20,-6 5,-2-1,-1-1,-1-2,-47 41,20-24,38-32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57.8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0,'2'37,"1"0,1 0,2 0,14 44,56 140,-24-77,-23-56,11 36,74 159,-96-246,2-1,1-1,2-1,1 0,2-2,1-1,2-1,47 38,-58-54,2-1,0-1,26 12,-37-20,0 0,0-1,0 0,0 0,1-1,-1 0,1-1,0 0,-1 0,13-1,-9-4,-8-1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58.3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0 151,'4'0,"14"0,25-4,30-6,27-1,26-2,12-4,8-3,-9-2,-15 2,-20 6,-23 4,-21 4,-16 3,-16 6,-11 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0:59.2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151 667,'24'-3,"0"-1,-1 0,1-2,-1-1,0-1,0-1,28-15,-9 5,0 1,194-93,-207 95,-1-2,-1 0,0-2,-2 0,43-46,-63 61,0-1,-1 1,1-1,-1 0,-1-1,1 1,-1-1,0 1,-1-1,0 0,0 0,0 0,-1 0,0 0,1-14,-3 14,0 1,-1-1,1 1,-1 0,0 0,-1 0,1 0,-1 0,0 0,-1 1,1-1,-1 1,0 0,-1 0,1 0,-1 1,-9-7,3 3,0 0,-1 0,0 1,0 1,-1 0,0 1,0 0,0 1,0 0,-1 1,-14-1,8 3,1 0,-1 1,1 1,0 1,0 1,-1 1,-21 7,5 2,0 1,1 2,1 2,1 1,1 1,0 2,-42 37,50-36,0 1,2 1,1 0,-32 51,41-57,2 0,0 1,1 0,1 1,1 0,1 0,0 0,-2 26,8-41,0 0,0 0,1-1,0 1,0 0,0-1,1 1,-1-1,1 1,1-1,-1 0,1 0,0 0,0 0,0 0,1-1,-1 0,1 1,0-1,6 3,10 9,0-1,1-1,30 15,-21-12,50 27,1-3,1-4,3-4,0-3,130 26,-209-54,1 0,0-1,0 0,0 0,0 0,0-1,0 0,0-1,0 1,0-1,0-1,0 1,0-1,0 0,-1-1,1 0,9-6,20-9,-20 12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1:00.8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1 345,'10'1,"0"1,0-1,0 2,0-1,0 2,0-1,-1 1,1 0,-1 1,16 11,1 3,-1 0,27 28,81 96,-113-128,-20-15,1 0,-1 0,1 0,-1 0,1 0,-1 0,0 0,1 0,-1 0,1 0,-1 0,0 0,1 0,-1 0,1-1,-1 1,0 0,1 0,-1-1,0 1,1 0,-1 0,0-1,0 1,1 0,-1-1,0 1,0 0,1-1,-1 1,0-1,7-44,-5 21,7-16,1 0,3 0,1 1,2 0,1 2,2 0,1 1,3 0,50-60,-64 85,2 0,-1 0,2 1,-1 0,1 1,1 1,-1 0,2 0,14-5,-17 9,-1 0,1 1,-1 1,1 0,0 0,0 1,0 1,0 0,0 0,-1 1,1 0,0 1,14 4,6 5,-1 0,0 2,-1 2,-1 0,0 2,32 26,146 135,-172-146,-22-21,-6-7,0 1,0 0,-1 0,0 1,0-1,0 1,0 1,-1-1,0 0,-1 1,1 0,3 11,-25-82,15 34,2 1,1-1,2 1,1 0,11-52,-13 77,0 1,0 0,1-1,-1 1,1 0,0 0,-1 0,1 0,1 1,-1-1,0 1,1-1,-1 1,1 0,0 0,0 0,0 0,0 0,0 1,0-1,0 1,0 0,1 0,-1 0,1 0,-1 0,0 1,1 0,-1 0,7 0,10 1,0 0,0 2,0 0,20 7,-7-1,1 3,-2 1,1 1,50 31,116 89,-161-106,14 9,83 80,-112-93,-1 0,-1 2,-1 0,-1 1,20 39,-20-13,-16-32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41.4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0 755,'231'-12,"-149"5,0 4,105 8,-141 0,81 21,-109-21,-1 1,0 0,0 1,0 1,-1 1,-1 0,24 18,-33-21,0 1,-1-1,1 1,-1 0,-1 0,0 1,0 0,4 10,-7-15,0 0,0 0,0 0,-1 0,1 0,-1 0,0 0,1 0,-2 0,1 0,-1 6,0-8,1 1,-1-1,0 1,1-1,-1 0,0 1,0-1,0 0,0 0,0 0,0 0,0 0,-1 0,1 0,0 0,0 0,-1-1,1 1,-1 0,1-1,-1 1,1-1,-1 0,-2 1,-1-1,0 0,-1 0,1-1,0 1,0-1,0 0,0-1,0 1,0-1,0 0,0-1,0 1,1-1,-5-3,-60-47,58 43,1-1,0 0,1-1,1 0,-1 0,2-1,0 0,1-1,0 1,1-1,0 0,1-1,1 1,-3-29,4 22,1 1,1-1,1 0,0 0,2 1,1-1,0 1,1 0,2 0,9-22,-13 35,1 0,0 0,1 1,-1-1,1 1,1 0,-1 0,1 1,0-1,0 1,0 1,1-1,0 1,0 0,0 1,0 0,1 0,-1 0,1 1,-1 0,1 1,0-1,0 1,12 1,-3 0,0 1,1 1,-1 0,0 1,0 1,0 1,-1 0,1 1,-1 1,20 12,158 114,-135-89,121 69,-155-102,-18-9,-1 0,1 0,-1 1,0 1,0-1,0 1,0 0,-1 0,9 8,-46-17,13-3,0-1,0 0,1-1,-24-19,-68-58,96 75,-28-23,2-2,-59-70,87 93,1 0,1-1,1 0,0 0,1-1,0 0,2-1,0 1,0-1,2-1,0 1,-2-22,6 35,1 0,-1 0,1 0,0 0,0 0,0 0,0 0,1 0,-1 0,1 0,0 1,1-1,-1 1,0 0,1-1,0 1,0 0,0 1,0-1,0 0,0 1,1 0,-1 0,1 0,6-3,9-3,1 1,0 0,34-6,-44 11,34-8,0 3,0 1,1 2,0 3,-1 1,1 2,76 14,-91-10,0 3,0 0,0 2,-1 0,-1 3,0 0,-1 2,-1 0,0 2,-1 1,41 41,30 32,-82-79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23.5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1,'4'0,"10"4,2 6,3 4,3 10,0 8,7 15,-3 17,2 9,-2 5,1 2,-3 0,-6-6,-1-7,-5-11,1-10,-3-10,-2-10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1:17.2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522 447,'-15'-1,"-1"-1,1 0,-1-2,1 0,-22-8,-16-5,5 4,26 6,0 1,0 0,-1 2,0 1,-32-1,50 4,-1 1,0-1,1 1,0 0,-1 1,1-1,-1 1,1 0,0 0,0 1,0 0,1 0,-1 0,1 0,-1 1,1-1,0 1,0 0,1 1,-1-1,1 1,0-1,0 1,0 0,1 0,0 0,-3 9,1-4,1 1,0-1,1 1,0 0,0-1,1 1,1 0,0 0,0 0,1 0,1 0,0 0,0 0,1-1,4 12,-2-11,1 0,0 0,1-1,0 0,1 0,0-1,0 1,1-2,0 1,0-1,1-1,0 0,13 7,28 14,2-3,1-2,1-2,75 17,-50-19,1-5,124 8,-202-22,13 1,-1 0,1-2,0 1,18-5,-33 5,0 0,1-1,-1 1,0 0,0-1,1 0,-1 1,0-1,0 0,0 0,0 1,0-1,0 0,0 0,0 0,0 0,0 0,-1-1,1 1,0 0,-1 0,1 0,-1-1,1 1,-1 0,0-1,1 1,-1 0,0-1,0 1,0 0,0-1,0 1,0 0,-1-1,1 1,0 0,-1-1,1 1,-1 0,1 0,-2-2,-2-9,-2 1,0 0,-12-18,12 19,-380-627,371 612,7 12,-1 0,2 0,0-1,0 0,2-1,0 1,-5-23,10 35,0 1,0-1,0 0,0 1,0-1,1 1,-1-1,1 0,-1 1,1-1,-1 1,1-1,0 1,0-1,0 1,0 0,0-1,0 1,0 0,0 0,1 0,-1-1,0 1,1 1,-1-1,1 0,-1 0,1 1,-1-1,1 0,-1 1,1 0,0-1,3 1,7-2,0 1,0 0,23 2,-19-1,63 2,119 18,-153-12,-1 2,1 2,-2 2,46 21,-42-13,-1 2,-1 1,-2 3,0 1,-2 3,-1 1,52 57,-71-66,-1 0,-2 2,0 0,-2 1,0 0,-2 2,-2 0,0 0,-2 1,-1 0,-1 1,-2 0,3 46,-8-72,1 22,-1 0,-2 0,-4 37,4-59,1 0,-1 0,0 0,0 0,-1-1,1 1,-1 0,0-1,-1 1,1-1,-1 0,1 0,-1 0,0 0,-1 0,1 0,-1-1,0 0,1 0,-1 0,-1 0,1 0,0-1,-1 0,-7 3,7-4,-1-1,1 0,0 1,-1-2,1 1,0-1,0 0,-1 0,1 0,0 0,0-1,0 0,0 0,1-1,-1 1,1-1,-1 0,1 0,0-1,0 1,0-1,0 0,1 0,-5-7,-8-11,1 0,2 0,-17-37,12 17,1-1,2 0,2-2,2 1,2-1,1-1,0-46,7 52,1-1,2 0,2 1,2 0,1 0,2 0,2 1,19-45,-28 77,-1 3,1 1,-1-1,0 1,1 0,0-1,0 1,0 0,0 0,0 0,1 0,-1 0,1 1,0-1,5-3,2 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1:20.6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1 367,'0'-1,"-1"0,1 0,0 0,0 0,0 0,0 0,0 0,1 0,-1 0,0 0,0 0,1 0,-1 0,0 0,1 0,-1 0,1 0,-1 0,1 1,0-1,-1 0,1 0,1 0,-1 1,-1-1,1 1,0 0,0 0,0 0,0 0,0 1,0-1,0 0,-1 0,1 0,0 1,0-1,0 0,0 1,-1-1,1 1,0-1,-1 1,2 0,3 3,0 1,0 0,0 0,-1 0,7 10,30 57,-3 2,-3 1,44 143,-39-72,23 177,-51-280,-12-43,0 0,0 0,0 0,0 1,0-1,0 0,0 0,0 0,0 1,0-1,0 0,0 0,0 0,1 1,-1-1,0 0,0 0,0 0,0 0,0 1,1-1,-1 0,0 0,0 0,0 0,0 0,1 0,-1 1,0-1,0 0,1 0,-1 0,0 0,0 0,0 0,1 0,-1 0,0 0,0 0,0 0,1 0,-1 0,0 0,0 0,0-1,1 1,6-24,6-201,-3 30,8 40,6 1,72-250,-95 400,0-1,1 1,-1 0,1 0,0 0,0 0,0 1,1-1,0 0,-1 1,1 0,0 0,5-4,-6 6,1-1,-1 1,1 1,-1-1,1 0,-1 1,1-1,-1 1,1 0,0-1,-1 1,1 1,-1-1,1 0,0 1,-1-1,1 1,-1 0,1-1,-1 1,0 1,1-1,2 2,25 14,-1 2,-1 1,-1 1,-1 1,-1 1,-1 2,34 43,-6 3,74 135,-61-76,-5 3,-6 3,65 255,-109-361,-3-23,-2-19,-2-17,-2 0,-1 0,-1 0,-10-51,1-6,-17-710,30 750,1 0,3 0,2 1,28-88,-37 130,1 1,-1 0,1 0,0-1,0 1,0 0,0 0,0 0,0 0,1 0,-1 0,1 1,-1-1,1 0,0 1,0-1,0 1,-1-1,1 1,1 0,-1 0,0 0,0 0,0 0,0 1,1-1,-1 1,0-1,4 1,-1 1,-1 0,1 0,0 1,-1 0,1-1,-1 2,0-1,1 0,-1 1,0 0,-1 0,1 0,4 6,72 67,-4 4,-3 4,-5 2,-3 3,61 111,-110-168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1:22.1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610 634,'1'-5,"1"0,0 1,0-1,1 1,-1 0,1 0,6-7,5-9,5-15,-3 0,-1-1,21-74,-29 83,-2-1,0 0,-2 0,-1 0,-1 0,-4-34,2 55,0 1,0-1,-1 0,1 1,-2-1,1 1,-1 0,0-1,0 1,0 0,-1 1,0-1,0 1,-1 0,-8-8,9 10,0 0,0 1,0 0,0 0,0 0,-1 0,1 1,-1 0,1-1,-1 2,1-1,-1 0,0 1,1 0,-1 0,0 1,1-1,-1 1,1 0,-1 0,1 0,-1 1,1 0,-6 2,-16 10,1 0,0 2,1 1,0 1,2 1,0 0,-22 28,5-2,2 2,-47 80,46-61,2 2,3 2,-25 81,46-116,2 0,2 1,1 0,2 0,1 0,2 1,2-1,7 62,-6-87,1 0,0 0,1 0,0 0,0-1,1 0,1 1,0-2,0 1,1 0,0-1,1 0,0-1,0 1,1-1,0-1,0 1,1-2,0 1,0-1,0 0,1-1,0 0,0-1,1 0,-1 0,1-1,11 2,23 3,0-2,1-2,0-3,-1-1,1-2,78-14,-60 4,-1-4,-1-2,-1-2,69-35,-128 55,45-22,-1-2,-1-2,42-31,-76 49,0-1,-1 0,0 0,-1-1,0 0,0-1,-1 0,0 0,-1-1,-1 0,0 0,0 0,-1-1,-1 0,0 0,4-25,-7 3,-1 0,-1 1,-11-56,-1-35,12 124,1 0,0 0,-1-1,1 1,0 0,0 0,0 0,0 0,0 0,0 0,0 0,1 0,-1-1,0 1,1 0,-1 0,0 0,1 0,0 0,-1 0,1 0,-1 1,1-1,0 0,0 0,-1 0,1 0,0 1,0-1,0 1,0-1,0 0,0 1,0-1,0 1,0 0,0-1,0 1,0 0,0 0,0 0,0 0,1 0,-1 0,0 0,0 0,0 0,0 0,2 1,6 2,0 0,0 1,0 0,14 10,-17-11,392 251,-329-207,194 145,-271-204,1 0,1-1,0 0,0 0,-5-22,-11-37,4-1,2-2,-6-90,13 46,10-156,-1 266,1 0,0 0,0 0,1 1,6-18,-7 24,0 0,0 0,0 0,0 0,0 0,0 0,0 1,1-1,-1 0,1 1,0-1,-1 1,1-1,0 1,0 0,0 0,0-1,0 2,0-1,0 0,0 0,0 1,0-1,0 1,1-1,-1 1,0 0,0 0,3 0,7 2,0 0,-1 1,1 1,-1 0,0 0,0 1,13 8,76 51,-93-58,155 118,181 180,-290-249,-39-38,1-2,0 1,1-2,32 22,-48-36,1 1,0 0,-1-1,1 1,0-1,0 1,-1-1,1 1,0-1,0 1,0-1,-1 0,1 0,0 1,0-1,0 0,0 0,0 0,0 0,0 0,0 0,-1 0,1 0,0 0,0-1,0 1,0 0,0 0,0-1,-1 1,1-1,0 1,0-1,-1 1,1-1,0 1,-1-1,1 0,0 1,-1-1,1 0,-1 1,1-1,-1 0,1 0,-1 0,0 0,1 1,-1-1,0 0,0 0,0 0,0 0,1 0,-1-1,0-7,0 0,0-1,-1 1,-2-11,2 14,-24-138,8 56,4-1,3 0,4-128,5 216,1-1,0 1,0-1,0 0,0 1,0-1,0 1,0-1,1 1,-1-1,1 0,-1 1,1-1,-1 1,1 0,0-1,0 1,0 0,0-1,0 1,0 0,0 0,0 0,0 0,0 0,1 0,-1 0,0 0,1 0,-1 1,1-1,-1 0,1 1,-1 0,1-1,-1 1,1 0,0 0,-1-1,1 1,-1 1,1-1,0 0,-1 0,1 0,-1 1,1-1,1 2,10 3,0 0,-1 1,1 1,18 13,-13-8,305 209,-191-127,-106-74,-6-3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1:23.9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1216,'-1'50,"-1"-21,5 52,-2-73,1 0,-1 0,1 0,0-1,1 1,0 0,0-1,1 0,0 0,0 0,6 8,6 1,0 0,1-1,0-1,1-1,1-1,0 0,1-1,0-1,41 14,16 0,110 20,-166-40,5 1,83 18,151 11,-256-33,1-1,-1 0,0 0,1 0,-1-1,0 1,0-1,1 0,4-2,-9 3,1-1,0 1,-1 0,1-1,-1 1,1-1,-1 1,1-1,-1 1,1-1,-1 0,1 1,-1-1,0 1,1-1,-1 0,0 1,0-1,0 0,1 0,-1-1,-8-23,-25-27,-3 1,-67-74,35 45,-357-414,414 482,0-2,-15-23,23 33,1-1,0 1,-1-1,2 0,-1 0,1 0,-1 0,1 0,1 0,-1 0,1 0,0-10,0 13,1 0,-1 1,1-1,-1 0,1 1,0-1,-1 1,1-1,0 1,0-1,0 1,0-1,0 1,1 0,-1 0,0 0,1-1,-1 1,0 1,1-1,0 0,-1 0,1 0,-1 1,1-1,0 1,-1-1,1 1,0 0,0 0,-1-1,1 1,0 1,0-1,2 0,8 1,1 1,-1 0,0 1,12 4,296 103,490 244,-770-336,-1 2,-2 2,0 1,-1 2,63 57,-95-78,-1-1,0 1,0-1,0 1,0 0,-1 0,0 1,0-1,0 0,0 1,0-1,-1 1,1 6,-2-8,0-1,0 1,0-1,-1 1,0-1,1 1,-1-1,0 1,0-1,0 0,0 1,-1-1,1 0,-1 0,1 0,-1 0,0 0,1 0,-1 0,0-1,0 1,-1-1,1 1,0-1,-5 2,5-2,0 1,-1-1,1 0,-1 0,1 0,-1 0,1-1,-1 1,1-1,-1 1,0-1,1 0,-1 0,1 0,-1 0,0-1,1 1,-1-1,1 0,-1 1,1-1,-1 0,1 0,0-1,-1 1,1 0,0-1,0 0,0 1,0-1,0 0,0 0,1 0,-1 0,0 0,1 0,0-1,0 1,-1 0,0-6,-5-8,2 0,-1-1,2 0,-4-33,0-21,4-1,3 0,8-83,43-217,-23 193,-15 98,-12 81,0-1,0 1,0-1,0 1,0-1,0 1,1 0,-1-1,0 1,0-1,0 1,0 0,1-1,-1 1,0 0,1-1,-1 1,0 0,0-1,1 1,-1 0,1-1,-1 1,0 0,1 0,-1 0,0-1,1 1,-1 0,1 0,-1 0,1 0,0 0,13 9,14 31,-23-32,37 49,2-2,2-3,3-1,1-2,78 56,-57-53,3-3,2-3,147 63,-166-86,66 17,-99-33,0-2,0-1,1-1,-1-1,41-2,-60 0,0 0,1-1,-1 0,0 0,1 0,-1 0,0-1,0 0,0 0,0-1,0 1,-1-1,1 0,-1 0,0 0,0-1,0 0,0 0,0 0,-1 0,0 0,0-1,0 1,0-1,-1 0,0 0,0 0,0 0,0 0,-1 0,0-1,0 1,-1 0,1-1,-1-5,0-21,-1-1,-2 1,-1 0,-1-1,-2 2,-21-61,-6 1,-49-88,37 89,-3 2,-119-161,153 233,11 15,19 33,277 474,125 229,-65 28,-241-432,-97-279,-3 0,-2 1,-2 0,0 80,-7-124,0 0,-1-1,0 1,0 0,-1-1,0 1,0-1,-1 1,-1-1,1 0,-1-1,-5 9,5-12,0 1,0-1,-1 0,0 0,1 0,-1-1,0 0,-1 0,1 0,-1 0,1-1,-1 0,0 0,0-1,1 1,-1-1,0 0,-7-1,-10 1,0-1,0-2,0 0,0-2,0 0,1-1,-26-10,7 0,1-2,-74-43,73 33,0-1,2-3,1-1,1-1,2-2,-55-73,65 74,2-1,2-1,1-2,2 0,1 0,3-2,0 0,-10-60,15 51,3-1,2 0,2 1,2-1,13-97,-7 111,2 2,2-1,1 1,2 0,1 1,1 1,2 0,1 1,24-30,6-1,3 2,72-65,-122 124,25-18,-26 18,1 1,0-1,-1 1,1 0,-1-1,1 1,0 0,-1 0,1-1,0 1,0 0,-1 0,1 0,0 0,-1 0,1 0,0 0,0 0,-1 0,1 0,0 0,-1 1,1-1,0 0,0 1,-1-1,1 0,-1 1,1-1,0 0,-1 1,1-1,-1 1,1-1,-1 1,1 1,4 10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1:24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0,'-2'0,"-1"1,1-1,0 1,0-1,0 1,0-1,0 1,0 0,0 0,1 0,-1 0,0 0,0 1,1-1,-1 1,1-1,-1 1,1-1,0 1,-1 0,1-1,0 1,0 0,0 0,0 0,1 0,-1 0,0 0,1 0,0 0,-1 3,-1 10,0-1,1 1,2 21,-1-28,3 32,2-1,1 1,2-1,2-1,1 0,20 44,13 15,60 98,49 31,-149-222,0 0,0 0,0 0,1 0,0-1,0 0,0 0,0 0,0-1,0 1,1-1,-1-1,1 1,0-1,-1 0,1 0,0-1,0 1,0-1,-1 0,1-1,0 0,0 0,6-2,14-3,-1-1,1-1,44-22,-31 10,-4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1:26.3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0 944,'1'-2,"-1"0,1 0,-1 0,1 0,0 0,0 0,0 0,0 0,0 1,0-1,0 0,1 0,-1 1,1-1,-1 1,1 0,2-2,35-24,-28 21,225-120,16-11,-247 134,0-1,1 0,-1 0,-1 0,1-1,0 0,-1 1,4-7,-8 10,1 0,0-1,-1 1,1 0,-1 0,1-1,-1 1,1-1,-1 1,0 0,0-1,0 1,0 0,0-1,0 1,0-1,0 1,-1 0,1-1,0 1,-1 0,1-1,-1 1,0 0,1-1,-1 1,0 0,0 0,1 0,-1 0,0 0,0 0,0 0,-1 0,1 0,0 1,0-1,0 0,-1 1,1-1,-3 0,-7-4,0 1,0 0,-1 1,1 1,-1 0,0 0,0 1,0 0,-23 3,9 0,-1 2,1 1,-37 11,53-12,1 0,-1 1,1 0,0 0,0 1,0 0,1 1,0 0,0 0,1 1,0 0,0 0,1 1,0-1,1 2,0-1,0 0,1 1,0 0,0 0,1 0,-2 15,1-3,0-1,2 1,1 0,0 0,2 0,0 0,2 0,0-1,1 1,8 21,-3-21,0-1,2 0,0-1,1 0,1-1,1-1,1 0,0 0,26 21,-3-7,1-1,2-2,58 32,-72-46,1-1,0-2,0-1,1-1,1-1,0-2,0-1,0-1,1-1,43-2,-64-3,1 0,-1-1,0 0,0-1,0 0,0-1,-1 0,1 0,-1-1,0 0,0-1,-1 0,0-1,0 1,0-1,-1-1,0 1,0-1,-1-1,0 1,0-1,-1 0,8-19,0-6,-1-1,-1 0,-3-1,0 1,3-56,-4 15,-4 0,-2 0,-13-96,7 134,-2-1,-1 2,-2-1,-1 1,-2 1,-2 0,-1 0,-27-42,35 66,0 1,-1 0,-1 0,0 1,-16-13,23 20,0 0,-1 1,1 0,0 0,-1 0,1 0,-1 0,0 1,0-1,1 1,-1 0,0 0,0 1,0-1,0 1,0 0,0 0,0 0,0 0,0 1,0 0,0 0,-6 2,9-3,0 1,0-1,0 1,0-1,0 1,0 0,0-1,1 1,-1 0,0 0,0 0,0-1,1 1,-1 0,1 0,-1 0,0 0,1 0,0 0,-1 1,1-1,0 0,-1 0,1 2,0-1,0 1,1-1,-1 1,1-1,0 1,-1-1,1 1,0-1,0 0,1 0,0 3,5 4,0 0,0 0,1-1,12 11,317 233,-183-144,105 70,43 32,-281-195,-1 1,-1 0,0 2,20 25,-35-38,0-1,0 1,-1 0,0 1,0-1,-1 1,1-1,-1 1,0 0,-1-1,1 1,-1 0,0 0,-1 0,1 0,-1 0,-1 0,1 0,-1 1,0-2,0 1,-1 0,1 0,-4 6,-9 13,-2 0,-1-1,-1 0,0-1,-2-2,-1 0,-1-1,-40 29,58-45,-2-1,1 1,0-1,-1 0,1-1,-1 0,-11 4,15-6,1 0,0 0,-1 0,1 0,0 0,-1 0,1 0,-1 0,1-1,0 1,-1 0,1-1,0 1,0-1,-1 0,1 1,0-1,0 0,0 0,0 0,0 0,0 0,0 0,0 0,0 0,0 0,0 0,1 0,-1-1,1 1,-1 0,1 0,-1-1,1 1,-1-1,1 1,0 0,0-1,0 1,0-2,-1-25,1 0,1 0,2 0,0 0,2 0,16-50,-11 38,100-341,-55 207,56-312,-108 465,0 8,-1 0,-1 0,0 0,-1-1,0 1,-1 0,-3-17,4 29,0 0,0 0,0 1,-1-1,1 0,0 0,-1 0,1 0,0 1,-1-1,1 0,-1 0,1 1,-1-1,0 0,1 1,-1-1,0 1,1-1,-1 1,0-1,0 1,1-1,-1 1,0 0,0-1,0 1,0 0,0 0,1 0,-1 0,-2 0,1 0,0 1,-1-1,1 1,0 0,0 0,-1 0,1 0,0 0,0 1,0-1,0 0,-2 3,1-1,1-1,-1 0,0 1,1 0,0-1,0 1,0 0,0 0,0 0,0 0,1 1,0-1,0 0,-1 1,2-1,-1 1,0-1,0 7,3-7,-1 0,1 0,0-1,-1 1,1 0,1-1,-1 1,0-1,0 0,1 0,-1 0,5 3,39 22,-34-21,363 216,-286-161,-2 3,79 77,-126-104,49 48,-81-77,-1 2,0-1,0 1,0 0,-1 0,-1 1,8 19,-8-5,-5-5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1:31.2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736 196,'0'-12,"0"1,0 0,-1-1,-1 1,0 0,-1 0,0 0,-7-17,7 23,0 0,-1 0,1 0,-1 0,0 0,0 1,-1 0,0 0,1 0,-1 0,-1 1,1 0,0 0,-1 0,0 0,1 1,-10-2,8 2,-1 1,1-1,-1 1,1 1,-1 0,1 0,-1 0,0 1,1 0,0 0,-1 1,1 0,0 1,-10 4,6-2,1 0,0 2,0-1,0 1,1 0,0 1,1 0,0 1,-9 10,11-11,0 1,1-1,0 1,0 0,1 1,0-1,0 1,1-1,1 1,-3 16,4-20,1 1,0 0,0-1,0 1,1 0,0-1,1 1,-1-1,1 0,1 1,-1-1,1 0,0 0,0 0,1-1,7 10,7 4,2 0,0-2,1-1,1 0,0-2,31 16,-23-14,0 2,53 43,-78-57,-1 1,0-1,0 1,0-1,-1 1,1 0,-1 1,0-1,-1 1,1-1,-1 1,0 0,-1-1,2 9,-2-5,-1 0,0 0,0 0,-1 0,0 1,0-1,-1 0,-5 13,-6 11,-2-1,-2 0,-38 56,34-56,-93 131,-8-4,-197 199,314-353,-1 1,-1 1,0 0,0-1,-13 8,8-8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1:32.6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1 315,'108'0,"163"-2,-209-2,0-3,79-19,-127 23,-1 0,0-1,-1-1,1 0,-1-1,13-8,-21 12,0-1,-1 0,0 0,1 0,-1 0,0-1,0 1,0-1,-1 0,0 1,1-1,-1 0,0-1,-1 1,1 0,-1-1,0 1,0 0,0-1,-1 1,1-9,-2 3,0 1,-1-1,1 1,-2 0,1-1,-1 1,-1 0,-6-12,9 18,-1 0,1 0,-1 0,0 0,0 1,0-1,0 0,0 1,0 0,-1-1,1 1,-1 0,0 0,1 1,-1-1,0 0,0 1,0 0,0 0,0 0,-1 0,1 0,0 1,0-1,-1 1,1 0,-6 0,8 0,0 0,0 1,0-1,0 0,0 1,0-1,0 0,0 1,0-1,0 1,1 0,-1-1,0 1,0 0,1-1,-1 1,0 0,1 0,-1-1,1 1,-1 0,1 0,-1 0,1 0,-1 0,1 0,0 0,0 0,-1 0,1 0,0 0,0 0,0 0,0 0,0 0,1 0,-1 0,0 0,0 0,1 0,-1 1,21 45,-18-43,211 335,-53-93,11 73,-145-260,-3 2,-3 1,21 97,-39-138,0 0,0 0,-2 0,-1 0,-1 0,0 0,-2 0,0-1,-2 1,0-1,-15 38,10-37,-1 0,-1-1,-1-1,-1 0,0-1,-1 0,-1-1,-1-1,-1 0,-28 19,25-21,0 0,-1-1,0-2,-1 0,0-1,-1-2,0 0,-1-1,1-2,-46 5,61-11,0 1,0-2,1 1,-1-1,0-1,1 1,-1-1,1-1,0 0,0 0,0 0,1-1,0 0,0-1,0 0,0 0,1 0,0-1,0 1,-7-13,0-1,0 0,2-2,0 1,2-1,0-1,-8-34,8 13,2 0,1-1,3-1,2 1,1 0,3 0,1 0,3 0,1 1,21-61,-7 38,3 2,2 1,4 1,2 2,3 1,47-59,-36 60,4 2,1 3,4 1,1 3,2 3,3 2,70-38,-98 66,1 1,1 2,58-15,-92 29,0-1,0 1,0-1,0 0,0 0,-1 1,1-1,0 0,0 0,-1-1,1 1,-1 0,1-1,-1 1,2-2,-3 2,0 0,1 1,-1-1,0 0,0 0,1 0,-1 1,0-1,0 0,0 0,0 0,0 0,0 0,0 1,-1-1,1 0,0 0,0 0,0 0,-1 1,1-1,-1 0,0-1,-1 0,0-1,0 1,-1-1,1 1,-1 0,0 0,1 0,-1 0,0 1,0-1,0 1,0 0,0-1,0 1,-5 0,2 0,0 0,1 0,-1 1,0 0,1 0,-1 1,0 0,1 0,-1 0,1 0,-11 5,15-6,0 1,0 0,-1 0,1-1,0 1,0 0,0 0,0 0,0 0,0 0,1 1,-1-1,0 0,0 0,1 1,-1-1,1 0,-1 1,1-1,-1 2,1 0,0-1,0 1,1 0,-1-1,1 1,-1 0,1-1,0 1,0-1,0 1,0-1,1 1,-1-1,3 4,5 5,0 0,1-1,0 0,1-1,0 0,0 0,22 12,98 43,-82-42,44 21,114 56,-178-82,-1 0,-1 2,0 1,42 41,-65-56,1-1,-1 1,0 0,0 0,-1 0,1 0,-1 1,0 0,0-1,-1 1,0 0,0 0,-1 0,1 1,-1-1,0 11,-2-10,0 1,0 0,-1-1,-1 0,1 1,-1-1,0 0,-1 0,1-1,-1 1,-1-1,1 1,-8 6,-78 88,-4-4,-184 147,248-220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1:33.2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1,'2'75,"4"0,3-1,30 117,83 208,-55-195,-49-145,-1-2,1-1,3-1,34 63,-53-115,0 0,1 1,0-1,-1 0,1-1,0 1,1 0,-1-1,0 0,1 0,-1 0,1 0,0 0,-1-1,1 0,0 1,0-1,0-1,0 1,0-1,0 1,5-1,11-1,0 0,-1-2,27-5,-31 5,7-2,0-1,-1-1,0 0,0-2,-1 0,0-2,35-23,-39 21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1:33.6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1 124,'4'0,"6"0,13-4,16-2,13-3,19-5,17-4,16 1,10 3,7 5,-1-1,-8 1,-11 3,-19 2,-18 1,-21 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24.1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0 453,'12'-1,"-1"-1,0 0,0-1,0-1,-1 1,1-1,15-9,10-4,171-61,3 9,417-81,-346 90,-276 59,1-1,-1 0,0 0,0 0,0 0,0-1,0 0,-1 0,1 0,-1-1,6-5,-1-1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1:35.2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520 1014,'7'-1,"1"0,-1-1,1 0,-1 0,1 0,-1-1,0-1,8-4,7-2,-7 2,1 0,-2 0,1-2,-1 0,-1 0,1-1,-2-1,0 0,0-1,-1 0,17-27,-24 33,0-1,0 1,0-1,-1 0,0 0,0 0,-1 0,0 0,-1-1,0 1,0-1,-1 1,0-1,0 1,-1-1,0 1,0 0,-1-1,0 1,-1 0,0 0,0 0,0 0,-1 1,-1 0,-4-8,4 9,-1-1,1 1,-1 1,0-1,0 1,-1 0,0 0,0 1,0 0,0 0,0 1,-10-3,3 1,1 2,-1 0,0 1,-1 0,1 1,-22 2,7 1,0 2,0 1,0 1,0 2,1 1,-32 14,22-6,1 2,1 2,-66 48,91-61,1 0,0 2,0-1,1 1,0 0,0 1,1 0,1 0,0 1,0 0,1 0,1 1,0 0,1 0,0 0,-2 14,6-22,0 1,-1-1,2 0,-1 1,1-1,0 1,0-1,0 0,1 0,-1 0,1 0,1 0,-1 0,1 0,0 0,0-1,0 0,0 1,1-1,0 0,0-1,0 1,0-1,0 0,1 0,0 0,-1 0,9 2,12 5,0-2,0 0,1-2,42 5,-39-6,39 6,242 31,-304-42,0 1,1-2,-1 1,1 0,-1-1,0-1,1 1,-1-1,0 0,0 0,0 0,0-1,-1 0,1 0,5-5,-3 1,0 0,-1-1,0 0,0-1,-1 1,0-1,-1 0,6-13,23-57,-27 61,0-1,0 1,2 0,0 1,1 0,1 1,1 0,19-21,-29 35,0 1,0 0,0 0,0 0,0 0,0 0,0 0,1 0,-1 1,0-1,0 1,1 0,-1 0,0 0,1 0,-1 0,0 0,1 0,-1 1,0-1,0 1,0 0,1-1,-1 1,0 0,0 1,0-1,0 0,0 0,-1 1,1-1,3 4,7 6,-1 1,1 0,13 20,-17-21,50 61,56 75,-95-119,-1 0,-1 2,17 41,-25-39,-7-14,-2-18,0 0,0 1,0-1,0 0,0 0,0 1,0-1,0 0,-1 0,1 1,0-1,0 0,0 0,0 1,0-1,0 0,-1 0,1 0,0 1,0-1,0 0,-1 0,1 0,0 0,0 1,0-1,-1 0,1 0,0 0,0 0,-1 0,1 0,0 0,0 0,-1 0,1 0,0 0,-1 0,1 0,0 0,-2-1,1 1,-1-1,1 0,0 0,-1 0,1 0,0 0,0-1,0 1,0 0,0-1,0 1,0 0,0-1,1 1,-1-1,0 1,0-4,-11-35,10 32,-9-44,1-2,3 1,0-82,16-165,-7 269,0-18,9-99,-8 132,0 0,0-1,2 1,0 0,1 1,12-24,-17 37,0 1,0 0,0-1,0 1,1 0,-1-1,0 1,1 0,-1 0,1 0,-1 0,1 1,0-1,-1 0,1 1,0-1,0 1,-1-1,1 1,0 0,0 0,0 0,-1 0,1 0,0 0,0 0,-1 0,1 1,0-1,0 1,-1 0,1-1,0 1,-1 0,1 0,-1 0,3 2,8 5,0 0,0 1,15 16,-21-20,30 31,-1 3,53 73,46 97,-78-117,-31-53,64 110,-78-128,0 1,-2 1,-1 0,11 46,-26-144,7-126,1 143,4-61,6-1,5 1,39-149,-51 253,0-4,1 0,1 1,0 0,12-21,-17 36,0 1,1-1,-1 1,1-1,-1 1,1-1,0 1,0 0,0 0,0 0,0 0,1 0,-1 0,0 1,1-1,0 1,-1 0,1 0,0 0,-1 0,1 0,0 0,0 1,0-1,0 1,0 0,0 0,0 0,0 0,-1 1,1-1,0 1,0-1,0 1,3 2,10 5,-1 0,1 1,-2 1,0 1,0 0,22 23,67 87,-91-106,34 44,57 98,-86-127,-1 1,-1 1,-2 1,-1 0,10 51,-17-55,-3-5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1:53.2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1157 395,'-119'-10,"25"1,45 7,0 1,0 4,-86 14,106-11,1 2,0 0,1 3,0 0,0 1,2 2,-45 29,34-15,1 2,2 1,1 1,1 2,2 1,-36 55,45-58,1 1,2 1,1 1,1 0,2 1,2 0,1 1,-5 42,13-68,1 0,0 0,1 0,0 0,1-1,0 1,1 0,0 0,1-1,7 20,-7-24,0 0,1-1,0 0,0 1,0-2,0 1,1 0,0-1,0 0,0 0,1 0,-1-1,1 0,0 0,-1 0,1-1,1 0,-1 0,11 2,22 3,1-2,0-2,79-3,125-24,-229 22,346-54,-291 41,-1-2,-1-4,74-34,-117 44,1-2,-1-1,-1 0,-1-2,0-1,32-31,-48 41,-1 1,0-1,-1 0,1-1,-1 1,-1-1,0 0,0 0,0-1,-1 1,0-1,-1 0,0 1,0-1,-1 0,0 0,0-1,-1 1,-1 0,1 0,-1 0,-1 0,0 0,-3-10,-6-11,-2 0,-1 1,-1 0,-20-27,-83-102,74 103,-72-117,113 167,0-1,0 1,1-1,0 1,0-1,0 0,1 0,-1 0,1-6,1 10,0 0,1 1,-1-1,0 0,1 1,0-1,-1 0,1 1,0-1,0 0,0 1,0 0,0-1,0 1,0-1,0 1,1 0,-1 0,0 0,1 0,-1 0,1 0,0 0,-1 0,1 1,0-1,-1 0,1 1,0 0,-1-1,1 1,0 0,0 0,2 0,24-3,0 1,0 2,0 1,37 6,116 27,-156-29,109 27,-1 6,-1 6,-3 5,-2 6,121 72,-197-97,-2 3,54 46,-83-62,-2 0,0 2,-1 0,-1 0,0 2,-2 0,17 34,-27-46,-1 0,1 0,-2 0,0 1,0-1,0 1,-1 0,-1-1,0 1,0 0,-1 0,0-1,0 1,-1-1,-1 1,0-1,0 0,0 0,-1 0,-1 0,0 0,-5 7,1-4,1-1,-2 1,1-2,-2 0,1 0,-1 0,-1-2,0 1,0-1,-1-1,1 0,-1-1,-1-1,-18 6,27-10,0 0,0 0,0-1,0 1,0-1,0 0,0-1,0 1,0-1,0 0,0 0,0 0,0-1,0 0,0 0,1 0,-1-1,1 1,0-1,0 0,0 0,0-1,0 1,0-1,1 0,0 0,-5-7,-5-10,0-1,2 0,0-1,-9-33,13 39,-41-119,-31-146,64 213,3 0,3-1,4 1,3-90,3 137,1 0,10-42,-10 58,0 0,0 0,1 0,-1 0,1 1,7-10,-9 13,1 0,-1 1,1-1,0 0,0 1,0-1,-1 1,1 0,1-1,-1 1,0 0,0 0,0 1,0-1,1 0,-1 1,0-1,4 1,-4 0,0 0,0 1,-1-1,1 1,0 0,0-1,-1 1,1 0,0 0,-1 0,1 0,-1 1,1-1,-1 0,0 1,0-1,1 0,-1 1,0 0,0-1,0 1,-1 0,1-1,0 1,0 0,-1 0,0 0,1-1,-1 1,0 3,6 21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1:54.2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1350 140,'-25'-9,"-42"-23,45 20,0 2,-26-10,0 6,0 1,-1 3,0 2,0 2,-1 2,0 2,0 3,1 2,-1 2,1 2,0 2,0 2,1 2,1 3,-87 40,114-45,1 1,0 1,0 1,1 0,1 1,1 1,0 1,1 0,0 1,-21 36,22-29,2 0,0 1,2 0,1 1,1 0,1 0,1 1,-2 40,7-60,1 1,0 0,0 0,1-1,0 1,0 0,1-1,1 1,-1-1,1 0,0 0,1 0,0 0,1 0,-1-1,7 7,-4-5,1-2,0 1,1-1,0 0,0-1,0 0,1 0,0-1,0 0,0-1,1 0,12 3,1-2,0-1,0-1,0-1,1-1,-1-2,0 0,1-1,-1-2,0 0,-1-2,33-11,-29 7,1-1,-1-1,-1-1,-1-2,0-1,-1 0,0-2,-1-1,22-24,-40 37,0 0,0 0,0-1,-1 0,0 0,-1 0,0 0,0-1,0 1,-1-1,0 0,1-12,-1-4,-2 0,-3-42,-1-17,4 81,0 0,0 0,0 0,1-1,-1 1,1 0,-1 0,1 0,0 0,0 0,0 0,0 0,0 0,0 0,0 0,1 1,-1-1,1 1,-1-1,1 1,0-1,0 1,-1 0,1 0,0-1,0 2,0-1,0 0,0 0,1 1,-1-1,0 1,0-1,0 1,3 0,9 0,0 0,-1 1,1 0,21 5,-16-2,147 30,283 98,-438-129,1 2,0-1,-1 1,19 12,-25-13,-2-1,1 0,0 1,-1 0,1 0,-1 0,0 0,0 1,-1-1,0 1,1-1,-1 1,2 9,-2-9,0 1,0-1,1 0,0 0,0 0,0-1,1 1,-1-1,1 1,0-1,0 0,1-1,-1 1,1-1,0 0,9 5,7 1,1 0,43 11,-28-10,57 17,59 19,-134-39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1:55.1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910 65,'0'-2,"0"1,-1-1,1 1,0-1,-1 1,0-1,1 1,-1 0,0-1,0 1,1 0,-1-1,0 1,0 0,-1 0,1 0,0 0,0 0,0 0,-1 0,1 1,0-1,-1 0,1 1,-3-1,-44-12,38 10,-24-3,0 1,0 1,-1 2,0 1,1 2,-1 1,1 2,0 1,0 2,-55 18,62-15,1 1,0 2,0 0,1 2,1 0,1 2,0 0,1 2,1 1,1 0,0 1,2 2,-22 32,33-43,0 0,1 1,0-1,0 1,2 0,-1 1,2-1,0 1,1 0,0 0,1 0,0 0,1 0,1 0,0 0,1 0,1 0,0-1,0 1,2-1,-1 0,2 0,0 0,0-1,2 1,-1-2,1 1,1-1,0 0,0-1,1 0,17 13,-2-6,0-1,1-1,1-2,0 0,1-2,0-1,31 7,209 32,-267-48,587 41,-580-42,0 0,0 0,-1 1,1 0,0 1,-1-1,11 5,-17-5,0-1,0 1,0-1,0 1,0 0,0 0,0-1,-1 1,1 0,0 0,0 0,-1 0,1 0,0 0,-1 0,1 0,-1 0,0 0,1 1,-1 0,0 1,0 0,0 0,0-1,-1 1,1 0,-1-1,1 1,-1-1,0 1,0-1,-1 1,-1 3,-14 20,0-1,-2 0,-1-1,-30 28,-101 81,99-90,16-12,9-6,-1-2,0 0,-2-2,0-2,-40 20,47-31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1:56.3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1147,'1'1,"-1"0,1 1,-1-1,1 0,0 0,-1 0,1 0,0 0,0 0,-1 0,1 0,0-1,0 1,0 0,0 0,0-1,0 1,1-1,-1 1,0-1,0 1,0-1,1 0,-1 1,0-1,0 0,0 0,2 0,43 4,-39-4,7 1,148 0,-146-2,0-1,-1 0,1-1,-1-1,1 0,-1-1,0-1,14-8,-24 11,0-1,-1 1,1-1,-1-1,0 1,0-1,0 1,0-1,-1 0,0 0,0-1,0 1,-1 0,0-1,0 0,0 0,-1 1,0-1,0 0,0 0,-1 0,0-7,-1-15,0-1,-3 1,-8-38,8 43,-5-12,6 27,1 0,0 0,1-1,-1 1,1-1,1-14,0 22,0 1,0-1,0 1,0-1,0 1,0-1,0 1,0-1,1 1,-1-1,0 1,0 0,1-1,-1 1,0-1,0 1,1-1,-1 1,0 0,1-1,-1 1,1 0,-1-1,0 1,1 0,-1 0,1-1,-1 1,1 0,-1 0,1 0,-1-1,1 1,-1 0,1 0,-1 0,1 0,-1 0,1 0,-1 0,1 0,-1 0,1 1,-1-1,1 0,-1 0,1 0,-1 1,1-1,-1 0,0 0,1 1,27 19,-26-19,39 37,-1 1,-2 3,43 59,83 151,-117-169,-4 2,-3 1,-5 2,32 119,-51-142,-2 1,-3 1,-3-1,-3 1,-3 1,-13 124,6-160,-1 0,-1-1,-22 57,22-72,0-1,0 0,-2 0,0-1,-1 1,0-2,-1 0,-23 23,32-35,0 1,0 0,0 0,-1-1,1 0,0 1,0-1,-1 0,1 0,-1 0,1 0,-1-1,0 1,-2 0,3-1,1 0,0-1,0 1,0 0,0-1,0 1,0 0,0-1,0 1,0-1,0 0,0 1,0-1,0 0,0 1,1-1,-1 0,0 0,0 0,1 0,-1 0,0-2,-2-4,1 0,-1-1,2 1,-1 0,1-1,1 0,-1 1,1-10,4-75,4 0,38-167,79-171,285-525,-294 708,-101 215,26-55,-3-1,43-152,-79 235,-1 1,0 0,0 0,-1 0,1 0,-1-1,0 1,0 0,0-1,-1 1,0 0,1 0,-2 0,-1-7,1 9,1 1,-1-1,0 1,0-1,1 1,-1-1,0 1,0 0,-1 0,1 0,0 0,0 0,0 1,-1-1,1 1,0-1,-1 1,1 0,0 0,-1 0,1 0,0 1,-1-1,1 0,0 1,-3 0,-6 2,1 0,-1 0,1 1,0 1,0 0,0 0,0 1,1 0,0 0,0 1,1 0,0 1,0 0,1 0,0 1,0 0,1 0,0 0,-6 15,4-8,0 1,1 0,1 1,1-1,0 1,1 0,1 1,1-1,1 0,0 1,3 18,0-25,0-1,1 1,1-1,-1 0,2 0,0 0,0-1,1 0,0 0,1 0,0-1,1 1,-1-2,2 1,18 14,8 3,2-1,72 37,-103-60,242 113,-96-49,-139-60,0 0,-1 0,0 2,0-1,17 16,-27-21,0 0,0 0,0 0,-1 0,1 0,0 1,-1-1,0 1,1-1,-1 1,0-1,-1 1,1 0,0-1,-1 1,1 0,-1 0,0-1,0 1,0 0,0 0,0 0,-1-1,1 1,-1 0,0-1,0 1,0 0,0-1,0 1,-1-1,1 1,-1-1,-1 3,-15 16,0-1,-1 0,-39 30,0-1,10-3,8-6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1:56.8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0,'11'14,"0"0,0 1,-2 0,13 25,1 2,110 188,239 367,-369-593,0-1,0 1,0-1,1 0,-1 0,1 0,0-1,0 1,0-1,0 0,0 0,0 0,1 0,-1-1,1 0,8 1,4 0,-1-2,1 0,23-3,5 0,18-1,1-3,-1-2,62-18,-75 14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1:57.2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1 269,'4'0,"5"-4,2-6,7-1,5-6,6-2,7 0,9-7,6-1,3-6,-1 3,-4 3,-6 5,-7 8,-9 5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1:59.0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0 745,'36'-1,"-1"-3,0-1,0-1,0-2,51-18,158-77,-235 99,277-141,-236 115,-1-2,-1-2,62-59,-99 83,0 0,-2-1,1 0,10-18,-18 26,-1 1,1-1,-1 1,0-1,0 1,0-1,0 0,0 1,-1-1,1 0,-1 0,0 1,0-1,0 0,0 0,0 1,0-1,-1 0,0 0,1 1,-1-1,0 0,0 1,0-1,-1 1,1-1,-1 1,1 0,-3-3,-5-4,-1 2,1-1,-1 1,-1 1,1 0,-1 0,0 1,0 0,-1 1,-15-4,-13-1,-69-8,83 14,0 1,-1 2,1 1,0 1,0 1,0 1,0 1,0 2,1 0,0 2,1 0,0 2,0 1,1 1,1 1,0 0,1 2,1 1,0 0,1 1,1 1,1 1,1 1,0 0,2 1,0 1,-11 26,12-18,2 0,0 1,2 1,2 0,1 0,1 0,2 1,1 0,4 41,0-54,0 0,2 0,0 0,1 0,1 0,1-1,1 0,1-1,1 0,0 0,1-1,1 0,1-1,1-1,25 26,-13-22,0-1,1-1,1-1,1-2,0 0,1-2,1-2,60 15,-12-9,2-3,115 4,-109-15,1-4,0-4,141-25,-173 19,0-3,-1-3,-1-2,0-2,-1-3,77-47,-118 63,-1 0,1 0,-1-2,-1 1,0-1,0-1,-1 0,0 0,-1-1,-1 0,0-1,0 1,7-22,-7 12,-2-1,0-1,-1 1,-2-1,0 1,-2-1,-2-30,1 47,1 0,-1 0,1 0,1 0,0 0,0 0,0 0,3-7,-4 12,1 1,0 0,0-1,-1 1,1 0,0 0,0 0,0 0,0 0,0 0,0 0,0 0,1 0,-1 0,0 0,1 1,1-2,0 2,0-1,-1 1,1-1,0 1,0 0,-1 0,1 1,0-1,-1 1,1-1,0 1,4 1,15 8,-1 1,0 1,-1 0,0 2,-1 0,30 30,19 13,-33-28,22 14,-57-43,1-1,0 0,-1 0,1 0,-1 0,0 1,1-1,-1 0,0 0,1 0,-1 0,0 0,0 0,0 0,0 0,0 0,0 0,0 0,0 0,0 0,0 0,-1 0,0-1,-2-31,-8-35,1 19,2-1,2 0,3-1,4-81,0 126,0 0,0 0,0-1,1 1,0 0,0 0,1 0,-1 1,1-1,1 1,-1-1,1 1,0 0,0 0,0 1,9-8,-6 8,0-1,0 1,1 0,-1 1,1 0,0 0,0 1,0 0,0 0,0 1,12-1,1 2,-1 0,0 2,1 0,-1 1,0 1,0 1,0 1,-1 1,30 14,-21-5,0 2,-1 1,-1 0,-1 2,-1 1,24 28,7 15,52 82,-68-86,-48-121,3-1,4-95,2 140,0 12,0 0,0 0,1 0,-1 0,1 0,0 0,0 1,1-1,-1 0,1 0,0 1,0-1,0 1,0 0,0 0,1 0,3-4,-1 3,0 0,1 0,-1 1,1-1,0 1,0 0,0 1,0 0,11-3,1 1,0 2,0 0,0 1,0 0,0 2,34 5,-22-1,0 2,-1 2,1 0,-1 2,-1 2,0 0,-1 1,-1 2,0 1,-1 1,-1 1,0 1,-2 1,-1 2,0 0,-2 0,29 46,-14-12,-2 1,-3 2,-3 0,30 103,-48-125,-3-8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00.0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1972,'66'-62,"2"3,107-70,-97 73,105-74,181-134,-23-23,-295 242,-2-1,44-61,-72 86,-2 0,-1-1,-1-1,0 0,-2-1,-1 0,-1 0,6-28,-13 41,0 0,0-1,-1 1,0-1,-1 1,-1 0,0-1,0 1,-1 0,-1 0,0 1,0-1,-1 1,0-1,-1 2,0-1,-1 0,0 1,-12-12,-11-10,-2 2,-1 2,-64-42,47 35,-1 3,-1 2,-1 3,-58-21,109 46,0 1,-1-1,1 0,0 1,0-1,-1 1,1 0,0-1,-1 1,1 0,0 1,0-1,-1 0,1 1,0-1,-4 2,4-1,1 0,0 0,0 0,0 0,0 0,0 0,0 0,1 0,-1 0,0 1,1-1,-1 0,0 1,1-1,0 0,-1 1,1-1,0 1,-1-1,1 2,1 10,0-1,0 0,1 1,1-1,4 14,-5-19,182 533,-119-364,13 42,169 446,40-20,-150-392,-156-308,-11-21,3-2,3 0,4-2,-14-116,30 149,1-1,2 1,3-1,2 1,1-1,3 1,2 1,31-89,-25 95,2 1,1 0,2 1,1 1,3 2,33-41,-47 64,1 1,0 0,0 1,1 0,1 1,0 1,0 0,1 0,0 2,0 0,1 1,0 0,0 1,0 1,1 0,-1 2,1 0,0 0,20 2,-7 4,-1 0,0 2,-1 1,1 2,-2 0,1 2,-1 1,46 29,-4 3,120 102,-133-97,-3 3,-1 2,-3 2,-3 2,-2 2,-3 2,-3 2,38 84,-57-114,-9-24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01.0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242 0,'-3'0,"0"1,0 0,0-1,1 1,-1 0,0 0,1 0,-1 0,1 1,-1-1,1 1,-1 0,1 0,0-1,0 1,0 1,0-1,-3 4,-30 53,25-39,-20 35,2 2,-27 81,47-115,1 0,2 0,0 0,1 1,2 0,0 0,2 0,0 0,6 37,-3-50,-1-1,1 0,1 0,0-1,0 1,1-1,0 1,1-2,0 1,0 0,1-1,0-1,1 1,-1-1,2 0,8 6,-4-5,-1-1,2 0,-1-1,1-1,0 0,0-1,0 0,1-1,-1 0,29 0,-27-3,0 0,0-1,1-1,-1-1,0 0,-1-1,1 0,-1-2,29-13,-34 14,0-1,-1-1,1 1,-1-2,-1 1,1-1,-1 0,-1-1,1 0,-1 0,-1-1,0 0,0 0,6-15,-3-3,-1 0,-1-1,-1 0,-2 0,2-52,-6 34,-2 0,-16-88,15 123,0 0,0 0,-1 1,0 0,-1 0,-1 0,0 0,0 1,-1 0,-12-14,9 15,10 14,17 19,147 122,143 135,-238-210,-3 2,69 101,49 134,-176-292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25.3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0 174,'1'-4,"0"0,0 0,1 0,-1 0,1 0,0 1,0-1,0 0,0 1,0 0,1-1,0 1,0 0,0 0,0 0,0 1,0-1,7-3,9-6,-1 1,26-10,-13 8,1 2,0 2,1 1,0 1,0 2,47-2,13 6,96 10,-135-5,78 17,-116-17,1 0,-2 1,1 1,0 0,-1 1,0 1,-1 0,0 1,16 13,-26-19,0 1,0 1,-1-1,0 0,1 1,-1 0,-1 0,1 0,-1 0,0 0,0 0,0 0,-1 1,0-1,0 1,0-1,-1 1,0 0,0-1,0 1,0-1,-1 1,0-1,-1 1,1-1,-1 0,0 1,-4 7,-7 13,-1-1,-1 0,-1-1,-24 28,25-33,-446 489,288-331,165-169,3-3,-1 1,1 0,0 0,1 0,-5 9,8-15,1 0,0 1,0-1,0 1,0-1,0 1,0-1,0 1,0-1,0 0,0 1,0-1,0 1,1-1,-1 0,0 1,0-1,0 1,0-1,1 0,-1 1,0-1,1 0,-1 1,0-1,0 0,1 1,-1-1,0 0,1 0,-1 1,1-1,-1 0,0 0,1 0,-1 1,1-1,-1 0,1 0,-1 0,0 0,1 0,-1 0,1 0,-1 0,1 0,-1 0,0 0,1 0,-1-1,1 1,-1 0,1 0,-1 0,1-1,27-4,45-16,5-3,1 4,104-14,-79 25,-25 3,105-22,-56-9,-117 33,0 0,0 0,0-1,-1 0,0-1,18-13,-15 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01.6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0 877,'3'1,"0"0,0 0,0 0,0 0,0 0,-1 0,1 1,-1-1,1 1,3 3,6 3,276 190,-141-93,-2 7,-97-71,2-3,1-2,58 30,-108-65,1 0,-1 0,1 0,0 0,-1 0,1-1,0 1,-1-1,1 1,0-1,0 0,-1 1,1-1,0 0,0 0,0 0,-1-1,1 1,0 0,0-1,-1 1,1-1,0 1,-1-1,1 0,0 0,-1 0,1 0,-1 0,0 0,1 0,-1 0,0-1,1 1,-1 0,0-1,0 1,0-1,-1 1,3-4,0-6,1 0,-1 0,-1 0,0 0,0-16,-1 16,60-1049,-58 989,-1-1,16-104,-16 169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02.1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11,'0'-4,"4"-1,6 3,5 4,4 12,3 10,2 3,5 6,2 6,0 5,-1-2,2 1,-4 1,-2-7,-7-5,-5-8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02.5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37 129,'0'-8,"-4"-7,-1-6,-5-6,1-4,0 4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03.2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1 461,'6'1,"0"1,1 0,-1 0,0 1,0-1,0 1,0 0,0 1,-1 0,7 5,1 0,43 28,-2 2,-2 2,-2 3,86 95,-132-133,1-1,-1 1,-1 0,1 0,-1 0,0 0,0 0,-1 1,0 0,0-1,0 1,0 10,-22-63,17 19,0 1,2-1,2 1,0-1,7-37,35-129,24-18,-53 176,1 0,2 1,37-57,-51 87,-1 0,1 0,0 1,0-1,1 1,-1-1,1 1,0 0,-1 1,1-1,0 1,1-1,-1 1,0 0,1 1,-1-1,1 1,-1 0,1 0,7-1,-5 3,0 0,0 0,1 1,-1 0,0 0,0 0,0 1,-1 0,1 1,-1-1,1 1,8 7,76 64,-4 4,85 97,-128-129,36 35,87 95,-140-144,-1 1,-2 1,34 63,-51-80,-2-3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04.3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567 71,'-23'-12,"-1"2,0 0,-1 1,0 2,-1 0,1 2,-52-5,65 10,0 0,-1 0,1 2,0-1,0 1,0 1,0 0,1 1,-1 0,1 1,0 0,0 0,0 2,1-1,0 1,0 1,1 0,-17 17,16-13,1 1,0 0,0 1,1 0,1 0,0 1,1 0,1 0,0 0,1 1,1-1,0 1,1 0,1 18,0-25,2 1,0-1,0 1,0-1,1 0,1 0,-1 0,1 0,1 0,0-1,0 1,1-1,0 0,0 0,1-1,0 1,0-1,1-1,0 1,0-1,0 0,1-1,0 1,17 7,-15-9,0 1,1-1,-1-1,1 0,0-1,0 0,0 0,1-1,-1-1,0 0,0 0,0-1,1-1,-1 0,0 0,-1-1,12-4,-6-1,1 0,-1-1,-1-1,0 0,0-1,-1 0,0-2,-1 1,21-27,111-168,-97 134,-48 72,0 1,0-1,1 1,-1-1,0 1,0-1,0 1,1 0,-1-1,0 1,1-1,-1 1,0 0,1-1,-1 1,0 0,1-1,-1 1,1 0,-1 0,1 0,-1-1,0 1,1 0,-1 0,1 0,-1 0,1 0,-1 0,1 0,-1 0,1 0,-1 0,1 0,-1 0,1 0,-1 0,1 0,-1 0,1 0,-1 1,0-1,1 0,-1 0,1 1,-1-1,0 0,1 1,-1-1,0 0,1 1,-1-1,0 0,1 1,-1-1,0 1,0-1,0 1,1-1,-1 1,0-1,0 1,0-1,0 1,12 43,-10-31,220 690,54-19,-19-120,53-30,-292-508,0-1,24 45,-38-62,-1-1,0 0,0 1,-1-1,0 1,0 0,-1 0,0 0,-1 0,1 0,-2 10,0-15,1 1,-1-1,-1 0,1 0,0 0,-1 0,1 0,-1 0,0-1,0 1,0 0,0-1,-1 0,1 1,-1-1,1 0,-1 0,0-1,0 1,-5 2,-7 3,-1-1,1-1,-17 3,18-4,-66 16,0-4,-86 5,116-17,0-2,0-3,-1-2,-78-15,105 13,1-1,0-2,1 0,-1-1,2-1,-1-2,2 0,-1-1,2 0,0-2,0-1,2 0,0-1,0-1,2 0,0-1,2-1,-21-38,8 4,2-1,2-1,3-2,2 1,3-2,-7-65,11 34,4 0,4-1,13-127,-2 149,3 1,4 0,2 1,3 0,2 2,4 1,3 1,2 1,63-89,-58 98,4 2,1 2,2 2,2 2,3 2,1 2,2 2,1 2,2 3,85-39,-107 58,-20 8,0 1,0 1,24-7,-36 12,0-1,0 1,-1 0,1 0,0 0,0-1,0 1,0 0,0 0,0 1,0-1,0 0,0 0,0 0,0 1,0-1,0 0,0 1,0-1,-1 1,1-1,0 1,0-1,0 1,-1-1,1 1,0 0,-1 0,2 0,2 11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07.1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0 305,'27'1,"-1"1,0 1,0 1,0 1,0 2,-1 0,30 14,-19-4,0 1,-2 2,0 1,38 33,-14-4,-3 2,-2 3,-3 2,64 95,-71-91,-2 2,-4 1,-2 3,44 117,-75-174,-1 1,-1-1,1 1,-2-1,2 19,-3-29,0 0,0 1,0-1,0 0,0 1,0-1,0 0,0 1,0-1,0 0,0 1,0-1,0 0,0 0,0 1,0-1,0 0,0 1,0-1,0 0,-1 0,1 1,0-1,0 0,0 1,-1-1,1 0,0 0,0 0,0 1,-1-1,1 0,0 0,-1 0,1 0,0 1,0-1,-1 0,1 0,0 0,-1 0,1 0,0 0,-1 0,1 0,0 0,0 0,-1 0,0 0,-15-14,-14-26,-8-22,2-1,3-1,3-2,3-2,3 0,3-1,3-1,3-1,3-1,-5-125,17 176,0-1,2 1,1 0,0 0,1 0,1 1,11-26,-12 35,2 1,-1 0,2-1,-1 2,1-1,1 1,0 0,0 1,1-1,0 2,0-1,1 1,-1 1,20-10,13-3,2 2,0 2,86-19,-41 19,95-5,-133 17,1 3,-1 1,1 3,-1 3,0 1,87 27,-106-25,-1 2,-1 1,0 2,-1 1,-1 1,0 1,-1 1,-1 2,-1 1,-1 1,34 42,-30-27,-3 1,-1 1,-1 1,-3 1,-2 0,15 51,-17-39,-3 1,-2 0,-2 1,2 96,-17-83,-1-43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07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26 393,'-1'11,"0"0,-1 0,-6 19,-3 23,10-38,0-1,0 0,2 0,0 1,0-1,7 24,-7-33,1-1,0 1,0-1,0 0,1 0,-1 0,1 0,0-1,0 1,0-1,0 0,1 0,0 0,-1 0,1 0,0-1,0 0,1 1,-1-2,0 1,1 0,-1-1,1 0,6 1,37 3,1-1,-1-3,96-9,-90 4,718-104,-740 102,-23 6,1-2,0 1,-1-1,1-1,-1 1,0-2,0 1,0-1,0-1,-1 0,9-6,-16 10,0 0,0 0,0 0,0 0,0 0,0-1,-1 1,1 0,0-1,-1 1,1-1,-1 1,1-1,-1 1,0-1,0 1,0-1,1 1,-1-1,-1 1,1-1,0-2,-1 1,-1-1,1 1,0 0,-1-1,0 1,0 0,0 0,0 0,-3-3,-6-6,-1 2,1 0,-21-13,-54-32,-2 4,-2 3,-109-39,51 33,-203-46,335 96,-12-3,0 0,0 2,-1 1,0 1,-52 2,53 6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09.2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2110,'-14'-2,"15"-3,28-12,-13 9,1711-1010,-1715 1010,314-212,-276 181,-1-1,-2-3,-2-2,40-52,-75 85,-1-1,-1 0,0 0,0-1,-2 0,10-28,-14 37,-1-1,0 0,0 0,0 0,-1 0,1-1,-2 1,1 0,-1 0,0 0,0 0,0 0,-1 0,0 1,0-1,-1 0,1 1,-1 0,-7-9,-1 0,-2 1,1 0,-2 1,0 1,0 0,-18-9,-100-51,116 63,-46-22,-2 3,-114-33,138 50,1 3,-1 0,0 3,0 1,-1 2,-43 5,79-4,0 1,0 1,1-1,-1 0,0 1,1 0,-1 0,1 1,-1-1,1 1,0 0,0 0,0 0,1 1,-1-1,1 1,0 0,0 0,0 0,0 0,1 1,0-1,-1 1,2-1,-1 1,1 0,-1 0,0 8,-2 12,1 1,1 0,1 0,3 30,-2-56,6 79,4-1,3 1,4-2,29 85,130 285,-68-221,10-5,10-6,178 228,-273-398,3-1,-3 3,-1 1,46 97,-70-105,-7-28,-2-22,-4-75,3-1,10-98,36-173,-27 236,-10 56,4 1,2 0,28-81,-39 140,-1 0,1 1,0 0,1-1,-1 1,1 0,0 0,0 0,0 1,0-1,1 1,-1 0,1-1,0 2,0-1,0 0,0 1,8-3,-2 2,1 0,0 1,0 1,0 0,1 0,20 3,46 1,0 4,-1 3,0 3,-1 4,-1 3,0 3,-2 4,-1 2,-1 4,84 54,-95-49,73 64,-109-81,-1 1,-1 1,-1 1,0 0,23 40,-35-45,0 1,9 25,-14-30,2 0,0-1,1 1,14 20,-18-30,1-1,0 1,0-1,0 0,1 0,-1-1,1 0,0 1,0-1,0-1,0 1,1-1,-1 0,1 0,0-1,8 2,37 2,-28-5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09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0,'337'384,"-127"-133,-209-249,9 8,-1 1,0 0,0 1,12 23,-13-15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10.2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25.8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1,'4'4,"6"6,5 4,4 10,3 12,2 8,6 6,1 2,-1 5,0-4,-2-1,-1-3,-6-4,-1-7,-1-4,-3-5,-5-3,-4-6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11.2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2155,'0'-10,"1"0,1 0,-1 0,2 0,-1 1,2-1,7-17,43-67,-20 38,296-625,-260 504,90-367,-118 320,-37 185,-2 1,-1-1,-7-68,5 103,-1 1,1 0,-1-1,0 1,1 0,-2 0,1-1,0 1,-1 0,1 0,-1 1,0-1,0 0,0 0,0 1,-3-3,3 4,1 0,-1 1,0-1,1 0,-1 1,0 0,1-1,-1 1,0 0,1 0,-1 0,0 0,0 0,1 0,-1 0,0 1,1-1,-1 1,0-1,1 1,-1 0,1 0,-1-1,1 1,-1 0,1 0,0 0,-1 1,1-1,0 0,0 0,-2 3,-10 10,1 2,0-1,1 1,1 1,-12 24,-34 94,50-121,-5 14,2 1,0-1,2 1,1 1,-4 53,10-70,0 0,1 0,0 0,1 0,0 0,1 0,1 0,0-1,1 1,0-1,1 0,0-1,1 0,0 0,14 17,-2-9,1 0,0-1,2-1,0-1,47 26,131 50,-179-83,372 141,-195-77,-184-68,1 0,-1 2,0 0,-1 0,0 1,0 1,23 20,-32-25,0 1,-1-1,1 1,-1 0,0 0,0 0,-1 0,0 1,0-1,0 1,0 0,-1-1,0 1,0 0,0 0,-1 0,0 0,0-1,-1 1,1 0,-1 0,0 0,-4 8,-2 6,-1 0,0 0,-2-1,0 0,-2 0,0-2,-14 18,-110 110,111-119,-14 13,4-1,-3-1,-1-2,-1-2,-54 34,64-52,4-5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11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1,'1'11,"1"0,0-1,1 1,1 0,-1-1,2 0,-1 0,1 0,7 10,6 15,357 628,-328-585,318 535,-362-607,0-1,0 0,1 0,-1 0,1-1,1 1,-1-1,1 0,-1 0,1 0,10 5,-11-8,0 1,0-1,0 0,1-1,-1 1,0-1,0 0,1 0,-1 0,0 0,0-1,1 0,-1 0,0 0,0 0,0-1,5-2,185-58,-29 11,-136 39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14.0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2402,'7'0,"0"-1,0-1,0 1,0-1,0 0,0-1,8-4,16-5,721-277,-462 174,737-327,-979 419,-12 4,1 2,0 2,58-17,-95 32,1 0,-1 0,0 0,1-1,-1 1,0 0,1 0,-1 0,0 0,1 0,-1 0,0-1,1 1,-1 0,0 0,1 0,-1 0,1 0,-1 0,0 1,1-1,-1 0,0 0,1 0,-1 0,0 0,1 0,-1 1,0-1,1 0,-1 0,0 0,0 1,1-1,-1 0,1 1,-11 11,-32 20,34-26,1 0,0 1,0 1,1-1,0 1,0 0,1 1,0-1,1 1,-1 0,2 0,-1 0,1 1,1-1,0 1,0 0,0 13,-1 4,2 1,2-1,0 1,8 43,-6-58,-1-1,2 1,0-1,1 0,0 0,0 0,1-1,1 0,0 0,1 0,0-1,10 10,-5-8,1 0,0-1,1 0,0-1,1-1,0-1,29 12,9-4,0-1,1-3,0-3,84 4,-121-11,59 5,1-3,-1-3,85-11,-156 9,0 0,0 0,1-1,-2 0,1 0,0 0,0-1,-1 0,1 0,-1 0,0-1,0 0,6-5,-9 6,1 0,-1 0,0 0,-1 0,1 0,-1 0,1-1,-1 1,0-1,0 1,0-1,-1 1,1-1,-1 1,0-1,0 1,0-1,0 0,-1 1,1-1,-1 1,0-1,0 1,-2-4,-3-8,-1 0,-1 0,0 1,-1-1,0 2,-22-24,-77-67,29 39,-131-84,-101-36,50 31,246 145,2 2,1-1,0 0,1 0,-20-20,29 26,0 0,0 0,0-1,1 1,-1-1,1 1,-1-1,1 0,0 1,0-1,0 0,0 0,1 0,-1 1,1-1,0 0,0 0,0 0,0 0,0 0,1 0,-1 0,1 0,0 1,0-1,0 0,0 0,0 1,3-5,5-6,1 0,0 0,1 1,1 1,0 0,0 0,1 1,0 1,1 0,0 1,25-11,-3 4,1 2,0 1,68-13,-64 20,0 1,0 2,1 2,-1 2,0 1,0 2,50 14,-38-6,0 4,-1 1,-1 3,93 52,-111-51,-1 1,0 1,-2 1,-1 2,-1 1,-1 1,-2 2,-1 0,32 55,-30-39,-3 1,-1 1,-3 1,-2 1,-3 0,14 84,-14-52,-4 0,-4 0,-4 96,-2-174,0 0,-1 0,0-1,1 1,-2 0,1 0,-1-1,1 1,-1-1,0 1,-1-1,1 0,-1 0,0 0,0 0,0 0,-1-1,1 1,-1-1,0 0,1 0,-7 3,6-5,0 0,0 0,1 0,-1 0,0-1,0 1,0-1,0 0,-1 0,1-1,0 1,1-1,-1 0,0 0,0 0,0-1,0 1,1-1,-1 0,1 0,-1 0,1-1,0 1,0-1,0 0,0 1,-2-5,-8-8,0-1,1 0,1-1,1 0,0 0,1-2,1 1,-8-27,-1-14,-14-87,20 68,2-1,5 0,5-89,3 107,3-1,2 1,3 1,32-93,-31 119,2 1,1 1,36-53,74-81,-18 27,-78 98,-6 8,31-55,-56 96,0 0,1 0,0 0,0-1,0 1,1 0,3 13,19 73,-13-68,1-1,1-1,2 1,0-2,2 0,0-1,1 0,2-2,0 0,24 19,-5-9,1-1,1-1,2-3,84 38,-94-49,66 17,-84-28,0 0,0-1,0 0,0-1,0-1,0 0,25-4,-36 3,1 0,0-1,0 1,0-1,-1 0,1 0,-1 0,0-1,1 1,-1-1,0 0,0 0,-1 0,1 0,-1 0,1-1,-1 1,0-1,0 1,-1-1,1 0,-1 0,0 0,0 1,0-1,0-6,2-12,-1 0,-1 1,-3-38,1 43,-9-110,-5 0,-6 1,-5 1,-6 2,-49-124,74 228,13 35,14 36,196 369,-23-49,431 1188,-458-960,-139-457,-5 0,3 184,-25-267,-12 110,8-144,-1-1,-1 0,-2 0,0 0,-2-1,-18 35,21-49,0-1,0-1,-1 0,0 0,-1 0,0-1,0 0,-1-1,0 0,0 0,-1-1,0-1,0 0,-15 6,-6-2,0 0,-1-2,1-2,-37 2,9-4,0-2,1-3,-1-3,0-2,1-3,1-3,0-2,0-2,2-4,0-1,-55-32,53 21,1-2,2-2,1-3,2-3,2-1,3-3,1-1,2-3,-65-98,58 61,4-2,4-2,3-2,5-2,4-1,5-1,3-2,5 0,5-1,-2-129,14 197,2-1,1 0,2 1,1 0,2-1,17-51,-19 72,0 1,0 0,1 0,1 0,0 1,0 0,1 0,1 1,0 0,0 1,1 0,0 0,1 1,-1 0,2 1,-1 0,1 1,0 0,19-6,-27 10,0 1,1 0,-1 0,0 1,1-1,-1 1,0 0,1 0,4 1,7 4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30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865 213,'-10'1,"0"1,1-1,-1 2,1-1,-1 1,1 1,0-1,0 2,0-1,0 1,1 1,-11 7,-13 14,-46 47,56-52,-258 280,213-220,-105 173,159-232,1 0,1 1,1 1,1 0,2 0,0 1,2-1,1 1,-2 47,6-61,1 0,0 0,1 0,0-1,1 1,0 0,1-1,0 0,1 0,7 13,-7-16,1 0,0 0,1-1,-1 0,1 0,1-1,-1 0,1 0,0-1,0 0,1 0,0-1,-1 0,11 3,23 7,1-2,71 10,-90-19,1 0,-1-2,0-1,1-1,-1-1,33-8,-51 9,-1-1,1-1,0 1,-1-1,0 0,0 0,1-1,-2 1,1-1,0 0,-1 0,0-1,0 1,0-1,0 0,-1 0,0-1,4-9,3-8,-2 0,0-1,5-32,-6 26,74-265,12-55,-76 268,-3 0,4-111,-18 177,0 1,0-1,-2 1,0-1,0 1,-2 0,0 0,0 0,-2 0,0 1,0 0,-1 0,-1 0,-1 1,-13-17,-47-65,58 84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31.5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860 0,'-2'4,"1"1,-1-1,1 0,-1 0,-1 0,1-1,0 1,-1 0,-4 4,-3 5,-73 118,-112 238,-30 159,179-414,-210 594,251-695,1 0,1 1,0 0,1 0,1-1,0 26,2-31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32.8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1 801,'10'11,"-1"0,0 1,0 0,7 15,9 12,204 288,-222-315,0 0,0 1,-2 0,8 20,-12-29,0 0,1 1,-1-1,-1 0,1 1,-1-1,1 1,-1-1,-1 1,1-1,0 1,-1-1,0 1,0-1,-1 0,1 0,-4 7,5-11,-1 1,0-1,1 1,-1-1,1 1,-1-1,1 0,-1 1,0-1,1 0,-1 0,0 1,1-1,-1 0,0 0,0 0,1 0,-1 0,0 0,1 0,-1 0,0 0,0 0,1 0,-1-1,0 1,1 0,-1 0,0-1,1 1,-1 0,1-1,-1 1,0-1,1 1,-1-1,1 1,-1-1,1 1,0-1,-1 1,1-1,0 0,-1 1,1-2,-25-33,22 30,-14-27,0 0,2-1,2-1,-11-40,-27-147,38 160,-30-217,40 238,2 0,2-1,1 1,15-78,-13 105,1-1,0 1,0 0,2 0,-1 1,2 0,0 0,0 1,1 0,0 0,1 1,0 0,1 1,17-13,6 0,2 1,0 1,68-25,-90 39,0 2,0 0,1 1,-1 0,1 1,-1 1,1 0,0 1,-1 1,1 0,0 1,17 4,-26-4,0-1,-1 1,1 0,-1 1,1-1,-1 1,0 0,0 1,-1-1,1 1,0 0,-1 0,0 0,0 1,0-1,-1 1,0 0,0 0,0 0,0 1,-1-1,0 0,0 1,0 0,-1 0,0-1,0 1,0 0,-1 0,0 0,0 0,-1 10,-1-6,0 0,-1 0,0 0,0 0,-1 0,0-1,-1 0,0 0,0 0,-10 12,-12 11,-38 37,28-31,5-3,3 1,-37 55,63-87,0 0,-1 1,1-1,-1-1,0 1,0 0,0-1,-1 0,0 0,1 0,-6 2,-61 20,11-5,10 4,28-12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35.0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738 921,'-6'1,"0"0,0 1,0 0,0 1,0-1,0 1,1 0,-1 1,1-1,0 1,0 0,0 0,-6 7,-3 2,-44 39,2 2,2 3,3 2,3 2,-70 116,70-90,3 2,4 2,5 2,-27 103,57-174,2-14,2 1,-1 0,1 0,0 0,1 1,0-1,0 0,1 0,2 19,-2-27,1 0,-1 0,1 0,0 0,-1 0,1 0,0 0,-1 0,1-1,0 1,0 0,0 0,0-1,0 1,0 0,0-1,0 1,0-1,0 0,0 1,0-1,0 0,1 0,-1 1,0-1,0 0,0 0,0 0,0 0,1 0,1-1,36-9,-39 10,94-35,-2-5,145-85,-228 120,-1-1,0 1,0-2,0 1,-1-1,0 0,0 0,0-1,-1 0,-1 0,9-15,-11 16,-1 1,0 0,0-1,-1 1,0-1,0 1,0-1,-1 0,0 1,0-1,-1 0,0 1,0-1,0 1,-1-1,0 1,0 0,-5-10,-10-16,-1 1,-1 0,-2 1,-1 2,-2 0,0 1,-2 1,0 2,-2 1,-1 1,-1 1,-38-20,64 38,-37-26,40 28,0 1,0-1,1 0,-1 0,0 0,1 0,-1 0,1 0,-1 0,1 0,-1 0,1 0,0 0,-1 0,1 0,0 0,0 0,0 0,0 0,0 0,0 0,0 0,0 0,1-1,-1 1,0 0,0 0,1 0,-1 0,1 0,-1 0,1 1,0-1,-1 0,1 0,0 0,-1 0,1 1,0-1,1-1,22-15,0 0,0 2,2 0,35-13,21-13,135-82,-5-9,201-165,-411 295,24-18,-1-1,-1-1,-1-1,21-28,-39 45,-1 0,0 0,0 0,0-1,-1 0,0 1,0-1,-1 0,0 0,0 0,-1-1,0 1,0 0,0-1,-1 1,0-1,-1 1,1 0,-2-1,1 1,-1 0,0 0,-5-13,-7-4,0 0,-1 0,-1 2,-2 0,0 1,-1 0,-1 2,-1 0,-42-28,60 44,-1 1,0 0,1 0,-1 0,0 0,0 1,0-1,0 1,0 0,0 0,-1 1,1-1,0 1,0 0,-1 0,1 0,0 1,0-1,0 1,0 0,-1 0,1 1,0-1,1 1,-1 0,0 0,0 0,1 0,-1 1,1 0,0-1,0 1,0 0,0 1,1-1,-1 0,1 1,-1 0,1-1,1 1,-4 6,0 5,1-1,0 0,1 1,1 0,0 0,0 25,9 93,-7-131,10 83,4-1,4-1,3 0,4-2,3 0,4-2,4-1,2-2,4-2,70 93,-78-118,-2 2,-1 2,30 74,-45-86,-2 1,-1 0,-3 1,-1 0,3 60,-11-86,5 56,-6 76,-1-128,-1 0,0 0,-2-1,-1 1,0-1,-2 0,0-1,-15 29,21-46,0 1,-1 0,1-1,-1 0,0 1,1-1,-1 0,0 0,0 0,-1 0,1 0,0 0,-1-1,1 1,-1-1,1 0,-1 0,0 0,1 0,-1 0,0 0,-3 0,-12-2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35.5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1 402,'567'-256,"-472"217,85-32,-125 37,-49 33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36.6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1300,'3'-1,"1"-1,-1 1,1-1,-1 0,0 0,1 0,-1 0,0-1,-1 1,1-1,0 0,3-4,6-6,138-115,-44 39,130-140,-184 169,-3-1,53-87,-81 111,-1-1,-2 0,-1-2,-2 0,18-78,-31 106,0 0,0 0,-2 0,1-1,-1 1,-1 0,0 0,-3-13,2 20,1 0,-1 0,0 0,0 0,0 1,-1-1,1 1,-1-1,0 1,0 0,-1 0,0 0,1 1,-1-1,0 1,0 0,-1 0,1 0,-1 1,0 0,-5-3,-3 1,1 0,-1 1,0 0,0 0,0 2,0 0,-24 1,31 0,0 1,0 0,0 0,1 0,-1 1,0 0,1 0,-1 0,1 1,0-1,0 2,0-1,0 0,1 1,-1 0,1 0,0 0,0 1,-6 8,1 3,2 0,0 0,0 1,2 0,0 0,1 0,0 0,2 1,-1 22,2-5,2 0,1 0,12 62,-5-59,2 0,2 0,1-1,2-1,2-1,1 0,27 38,16 9,110 115,-168-193,0 0,0 0,0 0,-1 1,0 0,0-1,0 1,-1 0,1 1,-1-1,0 0,-1 1,1-1,0 8,-2-7,-1 0,0-1,0 1,0 0,0 0,-1-1,0 1,0 0,-1-1,1 0,-1 0,0 0,-6 7,-118 157,105-142,-2-1,-1-2,-55 43,55-51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38.1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5 253,'-2'68,"0"-40,1 0,2 0,8 56,-8-80,-1 0,1 0,0 0,1 0,-1 0,1 0,0 0,-1-1,2 1,-1-1,0 1,1-1,0 0,-1 0,1 0,1 0,-1 0,0-1,0 0,1 1,0-1,-1 0,1-1,0 1,0-1,0 1,0-1,0-1,0 1,0 0,1-1,-1 0,0 0,0 0,0-1,0 1,0-1,0 0,0 0,0 0,0-1,0 1,0-1,0 0,4-3,6-5,-1 0,-1 0,1-1,-2-1,1 0,-2-1,0 0,0 0,-1-1,-1-1,0 1,-1-1,5-17,3-10,-3 0,-1-1,8-75,-19 117,2-10,0 0,-1-1,-1 1,0-1,0 1,-1 0,-5-21,1 28,1 14,1 19,7 16,3-1,1 0,19 58,-1-3,65 274,48 212,-41 4,-91-509,-2 94,-6-140,-2 0,-1-1,-2 0,-1 0,-16 47,22-76,-1 0,0 0,1 0,-1-1,0 1,-1 0,1-1,-1 0,1 0,-1 0,0 0,0 0,0 0,-1-1,1 1,-1-1,1 0,-8 3,5-4,1 1,-1-1,1-1,0 1,-1-1,1 0,-1-1,1 1,-1-1,1 0,-1 0,-8-4,-1-1,-1-1,1 0,0-2,1 0,0 0,0-1,1-1,-14-15,9 6,2-1,0-1,1 0,1-1,1-1,2 0,0-1,1 0,2 0,0-1,2 0,1 0,1-1,1 0,2 1,0-1,2 0,1 0,1 1,1-1,2 1,0 0,15-36,9-5,2 1,4 2,53-73,149-168,-146 192,-42 51,-8 13,-3-1,-2-1,-2-3,36-74,-67 118,0 0,-1 0,0-1,-1 1,0-1,0-12,-2 21,1 0,-1 1,0-1,0 0,0 1,0-1,0 0,0 1,-1-1,1 1,0-1,-1 0,0 1,1-1,-1 1,0-1,1 1,-1 0,0-1,0 1,0 0,0-1,-1 1,1 0,0 0,0 0,-1 0,1 0,-1 0,1 1,0-1,-1 0,0 1,1-1,-1 1,1-1,-1 1,0 0,1 0,-1 0,0 0,1 0,-1 0,1 0,-1 0,0 1,1-1,-2 1,-2 1,1-1,0 1,0 0,0 1,0-1,1 0,-1 1,1 0,-1 0,1 0,0 0,0 1,0-1,1 1,-1 0,1-1,0 1,0 0,0 1,0-1,1 0,0 0,0 1,0-1,0 0,1 6,-2 6,1-1,0 0,1 0,1 1,1-1,4 22,2-11,1 0,2 0,0-1,1-1,1 0,2-1,21 28,135 140,-144-162,-2-4,-14-15,0 0,-1 1,0 0,-1 0,-1 1,1 1,-2-1,7 16,-13-26,-1 0,0-1,0 1,1 0,-1-1,-1 1,1 0,0-1,0 1,-1 0,1-1,-1 1,1 0,-1-1,0 1,1-1,-1 1,0-1,0 1,0-1,0 0,0 0,-1 1,1-1,0 0,0 0,-1 0,1 0,-1 0,1-1,-4 2,-57 21,51-19,-105 41,92-35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26.2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38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1,'41'969,"-20"-659,24 211,-41-494,-2-4,1-1,2 0,0 0,1-1,9 22,-14-41,0 0,1 1,-1-1,1 0,0 0,0 0,-1 0,1 0,0-1,1 1,-1-1,0 1,0-1,1 0,-1 1,1-1,4 1,-2-1,1 0,0 0,0-1,0 1,0-1,1-1,9-1,-4 0,1-1,-1 0,0-1,0-1,0 0,21-13,-13 3,0-1,-2 0,0-2,-1 0,0-1,22-35,-19 20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39.2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0 196,'4'-4,"6"-2,5-3,4-1,8-2,6-4,8 1,7-1,5-2,2 2,0 0,-6-2,-7 2,-6 5,-5 3,-8 3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41.3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0 567,'41'-1,"-1"-3,0-1,0-1,0-3,-1-1,0-2,70-32,-58 19,-2-3,0-1,-2-3,-1-2,43-41,-81 68,-1-1,0 1,-1-1,1-1,-1 1,-1-1,0 0,6-16,-8 19,-1 0,-1 0,1 1,-1-1,0 0,-1-1,0 1,1 0,-2 0,1 0,-1 0,0 0,0 0,-1 0,-4-11,4 13,-1 0,0 0,0 1,0-1,0 1,0 0,-1 0,0 0,0 0,0 1,0-1,0 1,0 0,0 0,-1 1,1-1,-1 1,1 0,-1 0,1 0,-6 1,-14-3,-1 2,-38 3,63-2,-28 3,-1 1,2 1,-1 1,1 2,0 1,0 1,1 1,1 1,0 1,0 2,-33 26,45-31,0 2,0 0,2 0,-1 1,2 1,0 0,0 0,-14 30,19-32,1-1,0 1,1 0,0 1,1-1,0 0,1 1,1-1,0 1,0-1,1 1,1-1,4 16,-2-15,1 1,0-1,1 0,0-1,1 0,1 0,0 0,1-1,0 0,0-1,1 0,1 0,-1-1,2-1,-1 0,1 0,23 10,5 1,1-2,1-2,0-2,60 11,-61-15,1-2,0-2,0-2,0-2,1-1,-1-2,0-2,55-13,-86 13,1 1,-1-2,0 0,0 0,0-1,-1 0,0-1,0 0,-1-1,0 0,0-1,12-14,1-8,-1 0,29-57,15-24,-63 109,-1 1,1-1,0 1,0-1,0 1,0 0,0 0,0 0,1 0,-1 0,1 1,0-1,-1 1,1-1,0 1,0 0,0 0,0 0,0 1,0-1,0 1,0 0,0-1,0 1,0 1,0-1,0 0,0 1,0-1,0 1,0 0,0 0,-1 0,1 1,0-1,0 0,2 3,10 6,-1 1,0 1,-1 0,0 0,11 15,-19-21,8 9,22 24,50 71,-78-99,0 0,-1 0,0 0,0 1,-2 0,1 0,-1 0,-1 1,0-1,-1 1,-1 0,1 17,-7-16,-3-19,-6-24,6-5,0 0,3-1,0 0,3 0,0 0,3-1,1 1,12-67,-9 79,1 1,0 1,2-1,0 1,2 0,14-23,-20 36,1 0,0 0,1 0,0 1,0-1,1 2,0-1,0 1,0 0,1 0,0 1,0 0,0 0,1 1,-1 0,1 1,12-4,-13 7,-1 0,1 0,-1 0,0 1,1 0,-1 1,0 0,0 0,0 0,0 1,0 0,0 1,-1-1,0 1,1 0,-1 1,-1-1,1 1,-1 1,7 7,12 14,-1 2,34 57,-45-67,187 329,-191-330,-1 1,7 27,-16-132,2 36,2 6,2 1,1 0,3 0,1 1,2 0,30-72,-37 106,-1 0,1 0,0 1,1-1,0 1,0 0,0 1,1-1,0 1,0 0,1 1,0-1,0 1,0 1,0-1,1 1,0 1,-1-1,2 1,-1 1,0-1,0 1,1 1,-1 0,1 0,-1 0,1 1,0 1,-1-1,1 1,-1 1,1-1,-1 2,0-1,0 1,0 0,0 1,0 0,-1 0,1 0,-1 1,10 9,6 7,-1 1,-2 0,0 2,-1 0,-1 1,-2 1,0 1,-2 0,20 54,-6 25,-24-90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43.5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1501 1353,'5'-16,"0"0,-1 0,-1-1,0 0,-1 1,-1-1,-2-26,2 7,-1 31,1-1,-1 1,-1-1,1 0,-1 1,0-1,0 1,-1 0,1-1,-1 1,-3-6,3 8,-1 0,1 1,0-1,-1 1,1-1,-1 1,0 0,0 0,1 0,-1 1,-1-1,1 1,0-1,0 1,-1 0,1 0,0 1,-1-1,-5 0,-16 0,1 1,-1 0,0 2,1 1,0 1,-43 12,-139 59,195-71,-68 30,1 3,2 4,1 3,-115 89,137-88,1 2,3 2,2 2,2 2,2 2,-45 78,4 25,72-133,2 1,0 0,2 1,-6 36,13-60,0-1,1 1,-1 0,1 0,0 0,0 1,0-1,0 0,1 0,-1 0,1-1,0 1,0 0,0 0,0 0,0 0,0-1,1 1,0 0,-1-1,1 0,0 1,0-1,0 0,4 3,-1-2,0-1,-1 0,1-1,0 1,0-1,0 0,0 0,0-1,0 0,0 1,0-2,0 1,0 0,9-3,37-10,0-3,-1-1,57-29,-61 26,16-7,-2-3,108-71,-141 82,-2-1,0-2,-2 0,0-2,-1 0,-2-1,0-2,18-32,27-66,-6-3,-6-2,42-155,58-416,-148 671,21-159,-23 155,-2-1,-1 0,-6-47,5 92,0 1,0-1,-1 0,0 0,-1 0,-4 9,-5 24,-11 78,-15 236,36-294,4 1,2-1,3 0,2-1,4 0,37 111,-38-130,7 45,4 14,-15-76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45.0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79 978,'2'-2,"0"-1,-1 0,1 0,0 1,0-1,0 1,1-1,-1 1,0 0,1 0,0 0,-1 0,1 1,0-1,3-1,5-3,527-389,-523 383,-7 7,-1 0,0 0,-1-1,1 0,-1 0,0-1,-1 0,0 0,0 0,0-1,5-11,-10 17,1 1,-1-1,0 0,0 1,0-1,0 1,0-1,-1 0,1 1,0-1,-1 1,1-1,-1 1,0-1,1 1,-1-1,0 1,0 0,0-1,0 1,0 0,0 0,0 0,0 0,-1-1,1 2,0-1,-1 0,1 0,-1 0,1 1,-1-1,1 1,-1-1,1 1,-1-1,1 1,-3 0,-7-2,0 0,0 0,-1 2,-12-1,-2 3,0 1,0 2,0 0,1 1,-1 2,-40 18,30-10,1 2,1 2,-57 44,68-45,0 2,2 0,0 2,2 0,0 1,-15 27,23-32,0 1,1 0,1 1,1 0,1 0,1 0,1 1,-5 41,9-53,1-1,0 0,1 1,0-1,0 0,1 1,0-1,0 0,1 0,1 0,-1-1,1 1,1-1,8 12,-5-10,0-1,1 0,1 0,-1-1,1 0,1 0,-1-1,1-1,19 9,6-1,1-2,1-2,0-1,0-2,75 5,-20-7,116-7,-172-1,1-1,-1-2,0-2,0-1,69-28,-94 31,-1 0,1-1,-1 0,0 0,-1-1,0-1,0 0,-1 0,0-1,14-19,-14 13,1 0,-2 0,0-1,-1-1,-1 1,7-34,-4-10,-2 1,-4-1,-6-100,1 105,1 30,-1 14,2 0,0 0,1-1,2-18,-2 31,-1-1,0 1,0 0,0-1,0 1,0-1,0 1,1 0,-1-1,0 1,0 0,1-1,-1 1,0 0,1-1,-1 1,0 0,1 0,-1-1,0 1,1 0,-1 0,0 0,1-1,-1 1,1 0,-1 0,0 0,1 0,-1 0,1 0,-1 0,1 0,-1 0,0 0,1 0,-1 0,1 0,-1 0,0 1,1-1,-1 0,1 0,-1 0,0 0,1 1,-1-1,0 0,1 1,-1-1,0 0,0 0,1 1,-1-1,0 0,0 1,1-1,-1 1,0-1,0 0,0 1,20 25,422 790,-289-512,-143-285,-4-8,0-1,-1 0,0 1,0 0,-1 0,-1 1,0-1,2 21,-5-31,1 0,-1-1,0 1,0 0,0 0,0-1,0 1,0 0,0 0,0-1,0 1,-1 0,1 0,0-1,0 1,-1 0,1 0,0-1,-1 1,1 0,-1-1,1 1,-1-1,1 1,-1-1,0 1,1-1,-1 1,1-1,-1 1,0-1,1 0,-1 1,-1-1,0 0,0 0,0-1,0 1,0-1,0 1,0-1,0 0,0 0,0 0,0 0,1 0,-4-2,-48-46,51 48,-73-82,4-3,3-4,5-2,3-3,5-2,4-2,-45-125,84 193,2-1,1 0,1 0,-5-60,12 76,1-1,0 1,2 0,0 0,1 0,0 0,1 0,1 1,1-1,0 1,14-25,6 1,1 0,2 1,2 2,1 1,1 2,2 1,2 2,51-34,-78 58,0 0,1 1,0 1,0-1,0 2,0 0,1 0,-1 1,1 0,-1 1,1 0,0 1,0 0,-1 1,13 3,-1 0,-1 2,0 1,0 0,-1 2,0 1,35 21,-43-23,0 1,0 1,-1 0,0 0,-1 2,0-1,-1 1,0 1,-1 0,15 27,-21-33,1 1,-1 0,0 0,-1 0,0 0,0 0,-1 0,0 1,-1-1,1 0,-2 1,1-1,-1 0,0 1,-1-1,0 0,0 0,-1 0,0 0,0-1,-1 1,-6 9,-2-1,0-1,-1 0,-1 0,-1-2,0 0,0 0,-30 17,0-4,-84 35,80-43,-65 14,4-1,87-23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46.5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589 870,'60'-20,"22"-7,123-59,-181 74,-1-2,0 0,0-2,-2 0,0-2,-1 0,0-1,-2-1,21-28,-34 41,-1-1,0 1,0-1,0 1,-1-1,0-1,0 1,-1 0,-1 0,1-1,-1 1,0-1,-1 0,0 1,-2-10,2 13,-1 0,-1 1,1-1,-1 1,1-1,-1 1,0 0,-1 0,1 0,-1 0,0 0,0 0,0 1,0-1,-1 1,0 0,1 0,-1 0,0 1,0 0,0-1,-1 1,1 0,-1 1,1-1,-1 1,1 0,-6-1,-15-1,0 1,1 1,-1 2,0 0,0 1,-41 10,11 2,-100 39,97-28,0 3,2 2,2 3,-101 79,122-85,1 2,2 1,1 2,1 0,2 2,2 1,1 1,-26 54,44-79,0 1,1-1,1 1,-1 0,2 0,0 0,0 0,1 22,1-28,1 1,0-1,1 1,-1-1,1 0,0 0,0 0,1 0,0 0,0 0,0-1,1 1,0-1,0 0,0 0,1-1,0 1,5 3,15 10,2-1,0-2,56 23,-28-13,203 83,-211-92,0-2,1-3,83 10,-122-19,1-1,-1-1,1 0,0 0,-1 0,1-2,-1 1,1-1,-1 0,1-1,-1 0,0-1,0 0,-1 0,1-1,-1 0,0 0,0-1,-1 0,0-1,0 1,0-1,-1-1,0 1,0-1,-1 0,7-13,29-58,-4-2,31-94,-23 53,151-353,-191 463,-1 0,2-1,-1 1,2 0,0 0,14-18,-19 28,-1 1,1-1,0 0,0 0,0 1,0 0,1-1,-1 1,0 0,0 0,1 0,-1 0,1 0,-1 1,1-1,-1 1,1 0,-1-1,1 1,-1 0,1 1,0-1,-1 0,1 1,-1-1,0 1,1 0,-1 0,1 0,-1 0,0 0,0 1,0-1,1 1,-2-1,4 4,15 12,0 0,-2 2,0 0,-1 2,-1 0,17 27,71 147,-82-150,1 2,-1 2,28 92,-51-156,0 1,2-1,0 1,4-23,-1 6,17-188,47-316,-67 527,1 0,0 0,0 1,1-1,0 0,5-10,-7 17,1-1,-1 1,0 0,0 0,0-1,1 1,-1 0,0 0,1 0,-1 0,1 1,-1-1,1 0,0 1,-1-1,1 1,-1-1,1 1,0 0,0 0,-1 0,1 0,0 0,-1 0,1 0,0 0,0 1,-1-1,1 1,-1-1,1 1,0 0,-1-1,1 1,-1 0,0 0,2 1,11 9,0 0,0 1,-2 0,1 1,-2 1,1 0,-2 0,11 20,2-1,29 48,-3 2,-4 2,-4 2,43 131,-75-187,-3-5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48.4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855 1380,'-43'0,"0"1,0 2,1 2,-1 2,-67 20,47-4,1 1,-59 34,92-42,1 2,0 0,2 2,0 1,1 1,-23 26,40-38,0-1,1 1,0 1,1-1,0 1,0 0,1 0,1 1,0 0,0-1,1 1,1 1,0-1,0 17,2-20,1 1,0-1,0 0,1 0,0 0,1 0,0 0,1 0,-1-1,2 0,-1 0,1 0,0 0,1 0,0-1,0 0,0-1,1 1,10 6,0 1,0 0,1-2,1 0,0-1,0-1,1-1,1 0,36 9,-52-18,0 0,0 0,0-1,0 1,0-1,0 0,0-1,0 1,0-1,-1 0,1 0,0 0,-1-1,0 1,0-1,6-6,8-6,-1-1,18-22,-31 34,29-36,-2 0,-2-3,-1 0,-3-2,-1 0,-3-2,-1-1,20-74,-21 41,-4-1,-3-1,-3 0,-4-126,-6 175,1-14,-9-68,7 104,0-1,-1 1,-1-1,1 1,-2 0,0 1,0-1,-1 1,-1 0,-10-15,16 26,1-1,-1 0,1 0,-1 0,1 1,-1-1,1 0,-1 0,0 1,1-1,-1 1,0-1,0 1,1-1,-1 1,0-1,0 1,0-1,0 1,0 0,1 0,-1-1,0 1,0 0,0 0,0 0,-1 0,1 1,1 0,-1 0,0 0,1 0,-1 0,1 0,-1 0,1 0,0 0,-1 1,1-1,0 0,0 0,0 0,0 0,0 1,0 1,8 57,8-1,3-1,2-1,2-1,3-1,3-2,52 76,-40-73,3-1,2-2,2-2,2-3,80 59,-122-100,0-1,1 0,0-1,0 0,1-1,-1 0,1 0,0-1,0 0,0-1,0 0,20 1,-23-4,1 1,-1-2,1 1,-1-1,0 0,0 0,0-1,0 0,0 0,0-1,-1 0,0 0,1 0,-2-1,1 0,0 0,-1 0,7-10,25-37,-1-1,55-115,-74 136,21-47,-2-1,-5-2,-2-1,-5-1,-3-1,-4-1,-4-1,-3 0,-3-109,-7 166,-2 0,-1 0,-2 0,0 0,-15-40,18 62,-2 0,1 1,-1-1,0 1,-1 0,0 0,0 0,0 1,-1 0,-10-9,11 12,0 0,0 0,0 0,0 1,-1-1,1 1,-1 1,1-1,-1 1,0 0,0 0,1 1,-1-1,0 1,0 1,-11 1,13-2,1 1,-1 0,0 0,0 1,0-1,1 1,-1-1,1 1,-1 0,1 1,0-1,-1 1,1-1,1 1,-6 6,4-3,0 0,0 0,1 1,-1 0,2-1,-1 1,1 0,-2 8,0 6,2 0,0 0,1 0,1 0,4 26,0-19,2-1,1 0,1 0,1-1,2 0,0 0,2-1,1-1,0 0,2-1,1-1,1 0,30 28,26 18,4-3,119 77,-95-70,-61-43,-1 2,59 59,-89-79,0 0,-1 1,0-1,-1 2,0-1,0 1,-2 1,0-1,0 1,-1 0,-1 0,0 1,2 23,-6-35,0 0,0 1,0-1,-1 0,1-1,-1 1,0 0,0 0,0 0,0 0,-1-1,1 1,-1 0,1-1,-4 4,-37 34,35-36,1 1,0 0,0 1,1-1,0 1,0 0,-7 12,4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53.9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782 1927,'-183'-18,"142"17,0 2,0 2,0 1,1 2,0 2,0 2,-38 15,61-18,0 0,1 2,0 0,1 1,0 0,1 1,-25 24,30-24,0-1,0 2,2-1,-1 1,1 0,1 1,0 0,1 0,0 0,1 0,-3 19,5-23,1 0,0 0,0 0,1 0,0 0,0 0,1 0,1 0,-1 0,1 0,1 0,0-1,0 1,1-1,0 0,0 0,6 9,-1-7,-1 0,2-1,-1 0,1-1,1 0,-1 0,1-1,1 0,-1-1,1 0,16 4,25 7,1-4,1-1,0-3,69 3,-85-8,-32-4,0 1,-1-1,1 0,0 0,-1 0,10-3,-15 3,1-1,-1 1,1-1,-1 0,0 1,0-1,1 0,-1 0,0 0,0 0,0 0,0 0,0 0,0 0,0 0,0-1,0 1,-1 0,1 0,-1-1,1 1,-1-1,1 1,-1 0,1-1,-1 1,0-1,0 1,0-1,0 1,0-1,0 1,-1-1,1 1,-1-2,-4-24,-2 1,-1-1,-13-29,8 23,-11-45,16 42,2 0,1 0,0-72,6 89,1 0,0 0,1 0,2 1,-1-1,2 1,1 0,0 0,13-22,-18 37,0 0,0 0,0 0,1 1,-1-1,1 1,0-1,0 1,0 0,0 0,0 0,0 0,0 1,1-1,-1 1,0 0,1 0,0 0,-1 0,1 1,-1-1,1 1,0 0,-1 0,1 0,0 1,-1-1,5 2,11 3,0 0,-1 2,0 0,20 11,-17-8,142 61,115 56,-270-123,0 0,-1 0,1 1,-1 1,0-1,0 1,-1 0,9 10,-12-12,-1 0,1 1,-1-1,0 1,0 0,0 0,-1 0,1 0,-1 0,0 0,-1 0,1 0,-1 0,0 0,-1 9,-12 123,11-311,0 0,22-203,-19 368,0-1,1 1,0 0,0 0,1 0,0 0,1 0,0 0,0 1,10-14,-10 18,0 0,0 1,0-1,0 1,1 0,-1 0,1 0,0 0,0 1,0 0,0 0,0 1,1-1,-1 1,0 0,1 0,-1 1,1-1,-1 1,6 1,12 2,0 0,0 1,0 2,-1 0,0 2,0 0,-1 1,0 1,-1 1,0 1,21 17,24 21,102 102,188 216,-330-334,-22-29,1 1,-1-1,1 0,0 0,1 0,-1-1,11 8,-15-12,1 1,0-1,-1 0,1 0,0 0,0 0,0 0,-1 0,1 0,0 0,0 0,-1 0,1 0,0-1,0 1,-1 0,1 0,0-1,-1 1,1 0,0-1,-1 1,1-1,-1 1,1-1,0 1,-1-1,1 0,-1 1,0-1,1 1,-1-1,1 0,-1 0,0 1,0-1,1 0,-1 1,0-1,0 0,0 0,0 1,0-1,0 0,0 0,0-1,4-42,-4 41,-1-77,-3 0,-4 0,-3 1,-27-96,-117-298,22 175,111 258,-1 2,-2 0,-1 2,-2 1,-40-39,61 68,1 0,-1 1,0-1,0 1,-12-5,18 9,0 1,0-1,0 1,0-1,0 1,0-1,-1 1,1 0,0 0,0 0,0-1,-1 1,1 0,0 0,0 1,0-1,-1 0,1 0,0 1,0-1,0 0,0 1,0-1,-1 1,1 0,0-1,0 1,0 0,1-1,-1 1,0 0,0 0,0 0,0 0,1 0,-1 0,1 0,-1 0,0 0,1 0,0 0,-1 1,1-1,0 0,-1 0,1 0,0 3,-1 7,0 0,0 1,1-1,0 1,1-1,1 1,0-1,0 0,1 0,0 0,6 11,7 15,37 63,-14-38,4-1,2-2,2-2,101 93,-76-88,2-3,3-3,115 63,-146-93,2-2,0-2,2-2,0-2,1-3,0-2,87 11,-131-23,0-1,-1 1,1-2,0 1,0-1,0 0,-1 0,1-1,0 1,-1-2,9-3,-10 3,-1 0,1 0,-1-1,0 1,0-1,0 0,-1-1,1 1,-1-1,0 1,0-1,0 0,-1 0,3-7,15-53,-2 0,-3-1,-3-1,7-128,-16 139,-2 1,-6-58,3 92,-1 0,-1 1,-1 0,-1-1,0 2,-2-1,0 1,-18-30,29 50,1-1,-1 1,1-1,-1 0,1 0,-1 0,1 0,0-1,-1 1,1-1,-1 0,7-3,-8 2,0 0,0 0,0-1,0 1,0 0,-1-1,0 0,1 1,-1-1,0 0,0 0,0 1,0-1,-1 0,1 0,-1 0,0 0,0 0,0-6,-12-64,6 41,4 23,1-1,0 1,1 0,0 0,0 0,3-12,-3 20,0 0,0 0,1 0,-1 0,0 0,1 0,-1 0,1 0,0 0,-1 1,1-1,-1 0,1 0,0 0,0 1,0-1,-1 0,1 1,0-1,0 0,0 1,0-1,2 0,-1 1,0 0,0 1,1-1,-1 0,0 0,0 1,1 0,-1-1,0 1,0 0,0 0,0 0,0 0,0 0,0 1,2 1,-1 0,1 0,-1 1,0-1,0 1,0-1,0 1,-1 0,0 0,1 0,-1 1,-1-1,1 1,-1-1,0 1,0-1,0 1,0 6,1 12,-2 1,-2 30,0-15,1-22,0 5,1 0,1 0,5 33,-5-51,-1-1,1 1,0 0,0 0,0 0,1-1,-1 1,1 0,0-1,0 0,0 1,1-1,-1 0,1 0,-1 0,1-1,0 1,0 0,0-1,1 0,-1 0,0 0,1 0,0-1,-1 1,6 1,-5-3,-1 0,1 0,0 0,-1-1,1 1,-1-1,1 0,-1 0,0 0,1-1,-1 1,0-1,0 1,0-1,0 0,0 0,3-4,51-50,-33 30,24-23,-1-1,-3-2,-2-3,-2-1,-3-1,-3-2,-2-2,33-89,-55 120,11-52,-19 73,-1-1,0 1,0-1,-1 1,-1-1,1 1,-1-1,-1 1,-5-18,7 24,-1 1,0 0,0 0,0 0,0 0,0 0,0 1,-1-1,1 0,-1 0,1 1,-1-1,1 1,-3-2,3 2,0 1,0 0,1-1,-1 1,0 0,0 0,0 0,0 0,0-1,0 1,0 0,1 1,-1-1,0 0,0 0,0 0,0 0,0 1,1-1,-1 0,0 1,0-1,0 1,0 0,-1 1,-1 0,1 0,0 0,0 1,1-1,-1 1,0 0,1-1,-1 1,1 0,0 0,0 0,0 0,1 0,-1 0,1 0,-1 0,1 4,2 24,2 0,1 0,2 0,19 56,-9-32,248 718,-35-116,-163-394,-60-223,-2 1,-1 0,-2 0,-6 64,2-88,-1 0,-1 0,-1-1,0 0,-1 0,0 0,-2 0,0-1,0 0,-1-1,-1 0,-1-1,-21 23,24-29,0 0,0 0,-1-1,0 0,0 0,0-1,-1-1,0 1,0-2,0 1,0-1,0-1,-1 0,0 0,1-1,-1 0,0-1,1 0,-1-1,0 0,1-1,-1 0,-10-4,1-1,0-1,1 0,0-2,0 0,1-1,0-1,1-1,1 0,0-1,0-1,2-1,0 0,1 0,0-2,1 1,1-2,1 1,1-2,0 1,-5-22,0-1,2 0,2-1,-9-83,18 110,1 0,0 0,1 0,0 0,1 1,1-1,1 1,0-1,1 1,1 0,0 1,1-1,0 1,13-16,38-43,-45 56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56.2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863 220,'-7'1,"0"0,0 0,0 1,1-1,-1 1,0 1,1-1,-1 1,1 1,-8 4,-59 46,71-52,-55 49,1 3,3 2,3 2,2 2,-61 102,45-52,5 4,-69 184,110-252,2 1,1 0,3 2,-8 66,19-108,1-1,0 1,0 0,0-1,1 1,0-1,1 1,-1-1,1 0,0 1,1-1,-1 0,5 5,-5-7,1 0,1 0,-1-1,0 1,1-1,0 0,0 0,0 0,0 0,0-1,1 0,-1 0,1 0,-1 0,1-1,0 1,8 0,10 0,0 0,-1-2,1-1,0 0,37-8,115-35,-148 36,151-46,306-139,-474 188,-1 1,1-1,-1-1,0 0,-1 0,1-1,9-10,-15 14,0 0,-1-1,0 1,0-1,0 0,0 1,-1-1,1 0,-1 0,0 0,0 0,0 0,-1 0,1-1,-1 1,0 0,-1 0,1 0,-1 0,1 0,-3-7,-5-12,-2 0,0 0,-1 1,-25-37,4 7,-41-69,-63-122,124 217,1-1,1 0,2-1,0 0,2 0,1-1,-1-42,6 62,1-1,1 1,-1-1,2 1,-1 0,1-1,1 1,-1 0,1 1,1-1,0 1,0 0,1 0,0 0,0 1,0 0,1 0,9-6,15-12,1 2,0 2,39-19,-54 30,27-15,2 2,0 2,1 2,1 2,68-14,-97 27,0 2,-1 0,1 2,0 0,0 0,0 2,32 7,-39-6,1 1,-1 1,0 0,-1 0,1 2,-1-1,0 1,-1 1,1 0,-2 0,1 1,11 14,1 5,-3 1,0 0,-2 1,0 1,-3 1,18 54,-7-2,20 128,-17 15,-2 263,-17-236,-7-224,-3-11,2 1,1-1,0 0,1-1,8 28,-11-47,0 1,0 0,0 0,0-1,0 1,1 0,-1-1,0 1,0 0,0 0,0-1,0 1,0 0,0 0,0 0,1-1,-1 1,0 0,0 0,0 0,1-1,-1 1,0 0,0 0,0 0,1 0,-1 0,0-1,0 1,1 0,-1 0,0 0,0 0,1 0,-1 0,0 0,0 0,1 0,-1 0,0 0,0 0,1 0,-1 0,0 0,0 0,1 0,-1 0,0 1,0-1,1 0,-1 0,0 0,0 0,1 0,-1 1,0-1,0 0,0 0,0 0,1 1,-1-1,0 0,0 0,0 1,0-1,0 0,0 1,8-23,-1-47,-2 1,-5-100,-2 34,39-388,-25 441,4 1,4 1,3 1,47-109,-63 173,0 0,1 1,1 0,0 0,1 1,0 1,1 0,0 0,1 1,0 0,0 1,1 0,1 1,24-11,0 4,1 2,0 1,0 2,56-6,-85 15,0-1,0 2,0 0,0 0,0 0,0 1,-1 1,1 0,0 0,0 1,-1 0,0 1,0 0,17 9,-11-2,0 1,-1 0,0 1,-1 1,0 0,-1 0,10 18,67 101,-5 5,124 282,-206-414,9 17,-2 2,10 38,-18-55,1 0,-2 0,1 0,-1 0,0 0,0 0,-1 0,0 0,-1 0,0-1,0 1,-5 11,-2 4,-11 46,15-47,-2 0,-11 27,10-33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59.1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78 564,'54'155,"169"651,31 101,-232-865,-22-42,0 0,0 0,0 0,0 1,0-1,0 0,0 0,0 0,0 1,0-1,0 0,1 0,-1 0,0 0,0 0,0 1,0-1,0 0,1 0,-1 0,0 0,0 0,0 0,1 0,-1 1,0-1,0 0,0 0,1 0,-1 0,0 0,0 0,0 0,1 0,-1 0,0 0,0 0,0 0,1 0,-1 0,0-1,0 1,0 0,0 0,1 0,-1 0,0 0,0 0,0-1,-1-24,-13-31,-3 0,-2 0,-37-72,19 45,-23-59,-199-501,213 507,6-1,-40-260,74 350,3 0,5-85,0 109,1 1,0 0,2 0,1 0,1 0,0 1,20-37,-24 52,1 1,0-1,0 1,0 0,1 0,0 0,0 1,0-1,1 1,-1 1,1-1,8-3,4-1,1 2,36-9,0 1,137-37,-157 44,1 1,-1 2,57 1,-88 3,1 0,-1 0,0 0,0 1,0-1,0 1,0 0,0 1,0-1,0 1,0-1,0 1,-1 0,1 1,-1-1,1 0,-1 1,0 0,0 0,0 0,4 7,-4-5,-1 1,0 0,0-1,0 1,-1 0,0 0,0 0,-1 1,1-1,-1 0,-1 0,1 0,-3 8,-4 17,-1-1,-2 0,-1 0,-23 42,-107 197,-274 393,356-585,41-59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28.4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311 1,'-13'0,"5"0,0 0,1 0,-1 0,0 1,1 0,-1 1,-9 2,14-2,0-1,1 1,-1 0,1 0,0 0,0 0,0 0,0 0,0 1,0-1,0 1,1-1,-1 1,1 0,0-1,0 1,0 0,0 0,0 0,0 0,1 0,-1 5,-2 27,1 0,1-1,2 1,2 0,1 0,1-1,20 65,-3-35,2 0,3-3,40 68,-47-94,-2 1,-2 1,-1 1,-2 0,-1 1,9 61,-17-70,-2 1,0 0,-3 0,0-1,-2 1,-1-1,-1 1,-2-1,-12 33,-7 4,-3-1,-67 114,94-177,0 1,0 0,-1-1,1 0,-1 1,1-1,-1 0,0 0,0-1,-1 1,1 0,0-1,-1 0,0 0,1 0,-1 0,-6 1,6-3,-1 0,0 0,1-1,-1 1,1-1,-1 0,1 0,0-1,-1 1,1-1,0 0,0 0,0-1,0 1,-6-6,-12-7,1-1,0 0,1-2,0-1,-22-29,41 47,0 0,-1 0,1-1,0 1,1-1,-1 1,0-1,0 0,1 1,-1-1,1 0,-1 1,1-1,0 0,0 1,0-1,-1 0,2 0,-1 1,0-4,1 3,0 1,0 0,0 0,0-1,0 1,0 0,0 0,0 0,0 0,0 0,1 0,-1 1,0-1,1 0,-1 0,1 1,-1-1,3 0,4 0,-1 0,1 0,-1 0,1 1,-1 0,1 0,0 1,10 2,-2 3,0 0,0 1,-1 0,-1 1,1 1,-1 1,-1 0,1 0,-2 2,0-1,0 2,17 22,9 18,60 105,-71-107,-2 1,-3 0,-1 2,-3 1,-3 0,-2 1,-2 1,-3-1,1 65,-12 237,3 70,0-422,0-1,1 0,0 0,0 0,0 1,0-1,1 0,0 0,0-1,0 1,1 0,-1-1,1 1,0-1,7 7,-7-8,0-1,1 0,-1 0,1 0,0 0,0 0,0-1,-1 1,1-1,1 0,-1-1,0 1,0-1,0 1,0-1,0 0,0-1,1 1,-1-1,4-1,15-4,0-2,-1 0,0-1,-1-1,33-21,-33 18,1 0,0 2,1 1,44-14,-45 20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2:59.8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0 156,'1'-1,"-1"0,1 0,-1 0,1 0,0 0,-1 0,1 1,0-1,0 0,0 0,0 1,-1-1,1 0,0 1,0-1,0 1,1 0,-1-1,0 1,0 0,0-1,0 1,0 0,0 0,2 0,31-4,-34 4,15 1,-1-1,1 2,-1 0,0 1,1 0,-1 1,-1 1,1 0,-1 1,1 0,16 12,-1 1,-1 1,0 2,40 42,-40-34,-2 1,-1 1,-2 1,-1 1,-1 2,-2-1,-2 2,24 73,-26-56,-2 1,-3 0,-2 1,-3 0,-2 106,-3-143,-1 0,-1 0,0 0,-1-1,-1 1,-1-1,-11 29,15-46,1-1,0 1,0-1,0 1,-1 0,1-1,0 1,-1-1,1 1,0-1,-1 0,1 1,0-1,-1 1,1-1,-1 0,1 1,-1-1,1 0,-1 1,1-1,-1 0,1 0,-1 0,0 1,1-1,-1 0,1 0,-1 0,0 0,0 0,-11-16,-1-30,-2-58,-2-178,15 225,-2-502,4 541,1 0,1 0,1 0,0 0,1 1,1-1,1 1,1 1,0-1,1 1,16-25,-4 16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00.9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1077,'13'-8,"0"-1,0 0,0-1,19-21,0 2,10-9,-1-1,-3-2,44-59,-65 76,-1 0,-1 0,-2-2,0 1,-1-2,-2 0,-1 0,8-39,-16 62,0 0,-1 0,0-1,1 1,-1 0,0 0,-1 0,1 0,-1 0,0-1,0 1,0 0,-1 1,1-1,-1 0,0 0,0 1,0-1,-4-4,4 6,-1 0,0 0,0 0,0 0,0 0,0 1,0-1,-1 1,1 0,0 0,-1 0,1 1,-1-1,1 1,-1-1,1 1,-1 0,1 1,-1-1,1 1,0-1,-1 1,-3 1,-8 4,-1-1,1 2,0 0,1 1,0 0,0 1,1 1,0 0,1 1,0 0,-20 24,9-6,1 2,1 0,2 1,-16 37,23-45,1 0,2 1,0 1,-8 41,15-62,1 0,1 1,-1-1,1 1,0-1,0 0,1 1,-1-1,1 1,0-1,1 0,-1 0,1 0,0 1,1-2,-1 1,1 0,0 0,0-1,0 0,1 1,-1-1,1-1,0 1,0 0,1-1,-1 0,1 0,6 3,12 4,0-1,0-1,1-1,1-1,-1-2,26 3,155 1,-147-7,252-10,-245 3,1-4,107-30,-139 29,14-2,0-2,-1-2,81-43,-121 55,-1 0,1-1,-1 1,-1-1,1 0,-1-1,0 1,0-1,-1 0,0 0,0 0,-1-1,0 1,0-1,-1 0,0 0,0 0,1-16,-1-10,-1 0,-2-1,-5-39,4 59,-4-42,-3 0,-3 0,-2 1,-2 1,-3 1,-29-61,42 104,-1 0,0 0,0 0,-17-17,21 24,-1 1,1-1,-1 1,0 0,0 0,0 0,0 1,-1 0,1 0,-1 0,1 0,-1 0,0 1,0 0,-7-1,10 2,0 0,1 0,-1 0,0 1,0-1,0 1,1-1,-1 1,0-1,1 1,-1 0,0 0,1 0,-1 0,1 0,-1 0,1 0,0 0,-1 1,1-1,0 1,0-1,0 1,0-1,0 1,0-1,1 1,-1 0,0-1,1 1,-1 0,1 0,0 0,-1 3,1 2,-1 0,1-1,1 1,-1 0,1 0,0 0,1-1,2 9,7 13,2 0,0 0,2-2,2 0,22 29,106 113,121 93,-10-10,-251-245,5 4,0 0,-1 1,-1 0,0 0,9 16,-16-24,1 0,-1 0,0 0,0 0,-1 1,1-1,0 0,-1 0,0 0,0 1,0-1,0 0,-1 0,1 1,-1-1,1 0,-1 0,0 0,-1 0,1 0,0 0,-1 0,0-1,1 1,-1 0,0-1,-1 1,-1 1,-38 35,-1-3,-59 39,-7 6,48-38,39-31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03.1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1521,'120'-113,"58"-62,-171 167,21-22,42-64,-64 85,0 0,-1 0,0-1,-1 0,0 0,0 0,-1-1,-1 1,0-1,0 1,-1-1,0-14,-1 23,-1-1,1 1,0 0,-1 0,1 0,-1 0,0 0,0-1,1 1,-1 1,-1-1,1 0,0 0,0 0,-1 0,1 1,-1-1,0 1,1-1,-1 1,-3-3,0 3,1-1,0 0,-1 1,1-1,-1 1,1 1,-1-1,1 1,-1-1,-6 2,3-1,0 1,1 0,-1 0,0 0,1 1,-1 1,1-1,0 1,-1 1,1-1,1 1,-12 8,10-3,-1 1,1 0,1 1,0 0,0 0,1 0,1 1,0 0,0 0,1 0,1 1,0-1,1 1,0 0,0 22,2-23,0 0,1 0,0-1,1 1,1-1,0 1,0-1,1 0,0 0,1-1,0 1,1-1,0 0,1 0,0-1,0 0,13 12,1-4,1-1,1-1,0 0,1-2,43 18,137 37,-143-49,24 8,-8-2,131 27,-206-52,-1 0,1 0,-1 0,0 0,1 0,-1 0,1-1,-1 1,0 0,1-1,-1 1,0-1,1 1,-1-1,0 0,0 0,0 1,0-1,1 0,-1 0,0 0,-1 0,1 0,0 0,0-1,0 1,-1 0,1 0,0-1,-1 1,1 0,-1 0,0-1,1 1,-1-1,0 1,0 0,0-1,0 1,0-1,0-1,0-9,0-1,-1 0,-4-19,4 24,-9-54,3-1,3-94,5 130,1 1,1 0,1-1,2 2,1-1,0 1,2 0,21-42,-28 64,-1 0,1 1,0-1,0 0,0 1,1 0,-1-1,0 1,1 0,0 0,-1 0,1 0,0 1,0-1,0 1,0 0,0 0,0 0,0 0,1 0,-1 1,0-1,0 1,1 0,-1 0,0 0,1 0,-1 1,0-1,0 1,1 0,4 2,9 4,0 1,0 0,-1 1,25 18,-32-20,57 38,-2 4,-2 3,-3 2,-2 2,-2 3,47 68,-92-114,0 1,-1 0,-1 1,0 0,-1 0,-1 1,5 16,-11-31,0-1,1 1,-1 0,0 0,0-1,0 1,0 0,0 0,0 0,0 0,0-1,0 1,0 0,0 0,0 0,-1-1,1 1,0 0,-1 0,1-1,0 1,-1 0,0 1,-14-6,-17-27,11-6,1-1,2 0,1-1,3-1,1-1,1 0,3 0,1-1,3 0,-2-55,8 84,-1-1,2 0,0 0,0 1,1-1,1 1,8-21,-10 30,-1 1,1-1,0 0,0 1,1-1,-1 1,1 0,-1 0,1 0,0 0,0 0,1 0,-1 1,1 0,-1 0,1 0,-1 0,1 0,0 1,0-1,0 1,0 0,0 0,0 1,0-1,0 1,1 0,7 1,0 1,-1 1,1 0,-1 1,0 0,0 1,0 0,18 11,68 56,-68-50,256 213,-228-181,-1 3,79 104,-120-139,41 52,-52-69,0-1,-1 0,1-1,1 1,-1-1,0 0,1 0,0 0,0 0,0-1,0 0,0 0,6 2,-7-4,0 0,0-1,0 1,1-1,-1 0,0 0,0 0,0 0,-1-1,1 1,0-1,0 0,5-5,45-36,-48 38,30-30,-1-3,-2-1,-1-1,-3-1,-1-2,-2-1,-2-1,-2-2,19-54,-29 63,-1-1,-2 0,-2-1,-2 0,-1 0,-2 0,-1 0,-8-61,-1 52,-2 1,-2 1,-2 0,-2 1,-2 0,-38-69,54 111,-25-48,-2 2,-3 0,-52-62,80 107,0 1,0 1,-1-1,1 0,-1 1,0 0,0 0,0 1,0-1,0 1,0 0,-1 1,-5-2,9 3,0 0,0 0,0 0,0 0,0 0,0 0,0 1,0-1,1 1,-1 0,0-1,0 1,0 0,0 0,1 0,-1 0,1 1,-1-1,1 0,-1 1,1-1,-1 1,1-1,0 1,0 0,0-1,0 1,0 0,0 0,1 0,-1 0,1-1,-1 1,1 0,0 0,-1 0,1 0,1 4,-4 26,2 0,1 0,2 1,1-1,2 0,1 0,10 30,82 214,-96-271,46 109,4-2,87 139,-114-214,2-1,1-1,47 44,-57-62,1 0,1-2,0 0,1-1,0-1,1-1,38 14,-55-24,0 0,1 0,-1-1,1 0,-1 0,1-1,-1 1,1-1,-1-1,1 1,-1-1,1 0,-1 0,0 0,1-1,-1 0,0 0,7-3,-1-3,-1 1,0-2,0 1,0-1,-1-1,12-15,-4 3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03.8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0 297,'5'-4,"8"-2,12 1,5-3,10-9,11-2,9-5,2-3,0-1,1-4,-6 3,-8 3,-4 1,-6 6,-6 5,-3 5,-8 5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04.6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1 185,'0'-1,"0"0,0 1,0-1,0 0,1 0,-1 1,0-1,1 0,-1 1,0-1,1 1,-1-1,1 0,-1 1,1-1,-1 1,1-1,-1 1,1-1,-1 1,1-1,0 1,-1 0,1-1,0 1,-1 0,1 0,0-1,0 1,-1 0,1 0,0 0,-1 0,1 0,0 0,0 0,-1 0,1 0,0 1,0-1,-1 0,2 1,34 12,-21-2,1 0,-2 1,1 1,-2 1,19 23,56 86,-86-120,285 485,-59-90,-210-369,1-1,1-1,24 25,-36-44,1 1,0-2,0 0,1 0,0 0,0-1,0-1,1 0,0 0,0-1,0 0,15 2,-24-5,1-1,-1 0,1 0,-1-1,1 1,-1 0,0-1,1 1,-1-1,0 0,1 0,-1 0,0 0,0 0,0 0,0-1,0 1,0-1,0 1,0-1,0 0,-1 0,1 0,-1 0,1 0,-1 0,0 0,0 0,0-1,0 1,0 0,-1-1,2-3,2-12,0 0,-1 0,2-27,-4 36,7-616,-12 386,4 168,-2-33,22-190,-17 274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06.4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415 1358,'-15'0,"0"0,1 1,-1 0,-20 6,28-5,0 1,0 0,1 0,-1 0,1 1,0 0,-1 1,2-1,-1 1,-8 10,-8 10,1 1,2 1,1 1,1 0,-21 49,14-17,-33 120,49-153,2 1,1-1,1 1,0 55,4-75,1-1,0 1,0-1,0 0,1 1,0-1,1 0,-1 0,1 0,1-1,-1 1,1-1,0 1,1-1,-1-1,1 1,0-1,1 0,-1 0,1 0,0-1,0 1,13 5,7 2,0-1,1-2,0 0,1-2,0-1,0-1,0-1,1-2,-1 0,1-3,48-5,-60 3,0 0,0-1,-1-1,1-1,-2 0,1-1,0-1,-1 0,-1-1,0-1,0 0,-1-1,0 0,0-1,-2 0,1-1,-2-1,0 0,0 0,12-26,-11 16,-2-1,-1 0,-1-1,0 0,-3 0,0 0,-1 0,-2-1,-2-43,-3 24,-3 0,-1 1,-2 0,-27-73,21 88,16 31,0-1,0 0,0 1,0-1,0 0,0 1,0-1,-1 0,1 1,0-1,0 0,0 1,0-1,-1 0,1 1,0-1,0 0,-1 1,1-1,0 0,0 0,-1 1,1-1,0 0,-1 0,1 0,0 0,-1 1,1-1,0 0,-1 0,1 0,-1 0,1 0,0 0,-1 0,1 0,0 0,-1 0,1 0,-1 0,1 0,0 0,-1-1,1 1,0 0,-1 0,1 0,0 0,-1-1,1 1,0 0,-1 0,1-1,0 1,0 0,-1 0,1-1,0 0,0 8,0 0,0 0,1 0,0-1,1 1,0 0,0-1,0 1,0-1,1 0,6 10,46 66,-43-67,28 39,3-3,1-1,87 74,-103-101,1-2,0-1,2-1,0-2,1-1,1-1,0-2,58 14,-63-20,-11-2,0-1,-1-1,1 0,30-1,-43-2,1 0,-1-1,1 1,-1-1,1 0,-1-1,0 1,0-1,1 0,-1 0,-1 0,1-1,0 1,0-1,-1 0,1 0,-1 0,0 0,0-1,0 1,-1-1,4-6,4-10,-1 0,-1 0,-1-1,-1 0,7-41,4-114,-15 153,8-175,-20-263,-3 326,-5 0,-65-239,70 327,-1 1,-3 0,-2 1,-2 1,-35-57,53 97,0 0,0 0,-1 0,0 0,0 1,0-1,-8-5,11 9,0-1,0 1,1 0,-1-1,0 1,0 0,0-1,0 1,0 0,0 0,0 0,0 0,0 0,0 0,0 0,0 0,0 0,0 1,0-1,0 0,0 0,0 1,1-1,-1 1,0-1,0 1,0-1,1 1,-1 0,0-1,0 1,1 0,-1-1,1 1,-1 0,0 0,1 0,0 0,-1 0,1-1,-1 1,1 0,0 0,0 0,-1 2,-3 19,0 0,1 0,1 0,1 1,1-1,1 1,7 39,0-17,3 0,2 0,1-2,38 79,101 155,-94-181,131 166,-157-224,1-1,2-2,2-2,1-1,1-2,72 41,-100-65,-1 0,1 0,0-2,21 6,-30-9,0 0,0-1,0 1,0-1,0 0,0 0,1 0,-1-1,0 1,0-1,0 1,0-1,0 0,0 0,0-1,-1 1,1-1,0 1,-1-1,1 0,-1 0,1 0,-1 0,4-4,3-8,0 0,0-1,-1 0,-1 0,0-1,4-17,24-106,-31 121,18-96,12-194,-26-121,-8 406,0 13,1 1,-1-1,-1 1,0-1,0 1,-1-1,0 1,0 0,-7-15,9 23,-1 1,1-1,0 0,0 1,0-1,0 1,0-1,0 1,-1-1,1 1,0 0,0-1,-1 1,1-1,0 1,-1-1,1 1,0 0,-1-1,1 1,0 0,-1-1,1 1,-1 0,1 0,-1-1,1 1,-1 0,1 0,-1 0,1 0,-1 0,1-1,-1 1,1 0,-1 0,1 0,-1 1,1-1,-1 0,1 0,-1 0,1 0,-1 0,1 0,-1 1,1-1,-1 0,1 0,-1 1,1-1,0 0,-1 1,1-1,-1 1,1-1,0 0,0 1,-1-1,1 1,0-1,0 1,-1-1,1 1,0-1,0 2,-10 35,8-16,2-1,1 1,0 0,1-1,1 0,1 1,1-1,1-1,11 27,3-1,2 0,47 72,-60-104,1 0,1 0,-1-1,2 0,0-1,0 0,1-1,19 12,-26-18,0-1,0 0,1 0,-1 0,1-1,-1 0,1 0,0-1,0 0,-1 0,1 0,0-1,0 0,0-1,0 1,0-1,0-1,-1 1,1-1,-1 0,1-1,9-4,-11 2,1-1,-1 1,0-1,0 0,-1 0,1-1,-2 1,1-1,-1 0,0 0,0 0,3-13,0 3,16-49,-3-1,-3-1,-3 0,-3-1,-3-1,-2-93,-5 154,2 32,4 47,5-17,4-1,39 96,-34-97,-1 0,21 100,-36-126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07.9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1475,'4'-1,"0"0,-1 0,1-1,0 0,0 0,-1 0,1 0,-1 0,0-1,1 1,-1-1,0 0,3-5,5-2,515-503,-466 441,-54 64,-1 1,0-1,-1 0,0-1,0 1,-1-1,5-16,-8 24,1 0,-1-1,0 1,1-1,-1 1,0 0,0-1,0 1,0-1,0 1,0 0,0-1,0 1,0-1,-1 1,1 0,-1-1,1 1,-1 0,1-1,-1 1,0 0,0 0,0 0,0 0,1 0,-3-2,1 2,-1 1,1-1,0 1,0 0,0-1,0 1,-1 0,1 0,0 1,0-1,0 0,0 1,0-1,0 1,-4 1,-10 5,1 1,0 0,-18 14,-9 8,1 2,1 1,-37 42,63-60,1 0,0 1,1 1,1 0,1 1,0 0,2 0,0 1,1 0,-9 35,15-48,0 1,1-1,0 1,0-1,0 1,0-1,1 1,0-1,1 0,0 1,0-1,0 0,0 0,1 0,0 0,0 0,1-1,0 0,0 1,0-1,0-1,1 1,0-1,0 1,0-1,0-1,1 1,0-1,6 3,16 7,0-2,1 0,0-2,57 9,-3-4,0-3,0-4,0-4,151-14,-209 8,-1 0,0-2,0-1,-1-1,0-1,0-1,22-13,-32 15,0-1,-1 0,-1-1,0-1,0 0,0 0,-1-1,-1 0,0-1,-1 0,0 0,0-1,5-14,1-10,-1 0,-2-1,-2-1,-1 0,-2 0,-2 0,0-43,-5-1,-4-1,-20-106,-23-39,40 203,0 0,-1 1,-2 1,0-1,-2 2,-26-38,37 57,-1 0,0 1,0-1,0 1,-1-1,1 1,-1 0,0 0,0 0,0 1,0 0,0-1,0 1,-1 1,1-1,-1 1,0-1,1 1,-1 1,0-1,1 1,-1 0,0 0,0 0,1 0,-1 1,0 0,0 0,1 0,-1 1,1-1,-1 1,-5 3,2 1,0-1,0 2,0-1,0 1,1 0,0 0,1 1,0 0,0 0,0 0,1 1,1 0,-1 0,2 0,-4 11,3-7,1 1,0 0,1 0,1 0,0 0,1 0,0 0,1 0,1 0,0-1,1 1,5 15,0-8,1 0,1 0,1-1,0 0,2-1,25 30,10 5,2-2,3-2,108 78,-53-55,146 73,-230-135,-7-3,0 1,0 1,-1 0,26 21,-40-29,1 1,-1-1,1 0,-1 1,0 0,0-1,0 1,0 0,-1 0,1 0,-1 0,1 1,-1-1,0 0,-1 0,1 1,-1-1,1 1,-1-1,0 0,0 1,0-1,-1 1,1-1,-1 0,0 1,0-1,0 0,0 0,0 0,-1 0,-3 5,-16 23,-2-1,-51 50,-14 19,79-88,1-1,0 1,1-1,-8 17,8-9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11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1198,'-13'-1,"0"1,0 1,1 0,-1 1,-13 4,20-4,0 0,1 1,-1 0,1 0,0 0,0 1,0-1,0 1,1 1,0-1,0 0,-7 11,-1 2,1 2,1 0,0 0,2 1,0 0,1 0,2 1,0 0,1 0,0 0,1 41,2-58,1 0,1 0,-1 0,1-1,-1 1,1 0,0 0,0 0,1 0,-1-1,1 1,0-1,0 1,0-1,0 0,1 0,-1 0,6 5,-4-5,1 0,0 0,0 0,0-1,0 1,1-1,-1 0,1-1,-1 1,1-1,8 0,9 0,-1-1,0-1,1-1,-1-1,31-9,-23 6,-21 5,0-1,1 1,-1-2,-1 1,1-1,0 0,-1-1,1 0,-1-1,14-9,-21 12,0 0,0 0,0 0,0 0,0 1,-1-1,1-1,0 1,-1 0,0 0,1 0,-1 0,0 0,0 0,0 0,-1-1,1 1,0 0,-1 0,1 0,-1 0,0 0,0 0,0 0,0 0,0 1,-2-4,-40-51,37 49,-42-44,-76-64,123 114,0 1,0-1,-1 0,1 0,0 0,0 0,0 0,1 0,-1 0,0 0,0 0,1 0,-1 0,0-1,1 1,-1 0,1 0,-1-1,1 1,0 0,0-1,0 1,0 0,-1-1,2 1,-1-1,0 1,0 0,0-1,1 1,-1 0,0-1,1 1,0 0,-1 0,1 0,0-1,-1 1,1 0,0 0,0 0,0 0,0 0,2-1,6-5,0 1,1-1,0 2,17-8,-7 3,62-32,-2-4,79-61,-127 83,-1-2,-2-1,0-2,-2 0,-1-2,-1-1,27-47,-27 31,-1-1,-2-2,28-99,-41 114,-2 0,-1-1,-2 1,-2-1,-1 0,-6-62,3 87,0 1,-1-1,0 1,-5-12,7 21,0-1,0 1,0 0,-1 0,1 0,-1 0,1 0,-1 0,0 0,0 0,-3-2,4 4,0-1,0 1,0 0,0-1,0 1,0 0,0 0,0 0,0-1,-1 1,1 0,0 1,0-1,0 0,0 0,0 0,0 1,0-1,-1 0,1 1,0-1,0 1,1-1,-1 1,0 0,-2 1,0 1,1-1,-1 1,1 0,0 1,0-1,0 0,0 1,0-1,1 1,-1 0,1-1,0 1,0 0,0 7,-4 63,4-54,0 61,4 0,3 0,25 121,-19-147,3-1,2 0,3-1,1-2,4 0,31 50,31 23,177 193,-49-67,-209-243,-1-1,0 1,-1 0,0 0,0 0,0 1,4 14,-7-20,-1 0,0 1,0-1,0 0,0 0,0 0,0 1,0-1,-1 0,1 0,-1 0,1 0,-1 0,0 0,0 0,0 0,0 0,0 0,-1 0,1-1,0 1,-1 0,1-1,-1 1,0-1,0 0,1 1,-1-1,0 0,0 0,0 0,0 0,-3 0,-29 12,-1-1,1-2,-2-2,1-1,-1-2,-1-1,-50-1,65-3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11.7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0 291,'1'-2,"-1"-1,1 1,0 0,-1 0,1 0,0 0,0 0,1 0,-1 0,0 0,1 0,-1 0,1 1,-1-1,1 1,0-1,2-1,37-23,-35 22,45-22,107-39,-105 46,-1-3,52-28,-46 17,-37 24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12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0,'1'33,"2"0,1 0,13 51,38 95,-30-102,97 239,-41-120,-66-159,-9-23,0 1,0 0,-2 0,0 1,3 16,-7-27,0 0,0 0,0 0,-1 0,0 0,0 0,0 0,0 0,-1 0,0 0,0-1,0 1,0-1,-1 1,0-1,0 0,0 0,0 0,-1 0,-4 3,-2 1,0 0,0-1,-1-1,0 0,0 0,-1-1,0 0,0-1,0-1,0 0,0 0,-1-1,1-1,-16 1,28-2,1-1,-1 1,0 0,0 0,1 0,-1 0,0-1,0 1,1 0,-1 0,0 0,0-1,1 1,-1 0,0 0,0-1,0 1,0 0,0-1,1 1,-1 0,0 0,0-1,0 1,0 0,0-1,0 1,0 0,0-1,0 1,0 0,0-1,0 1,0 0,0-1,-1 1,1 0,0 0,0-1,0 1,0 0,0 0,-1-1,1 1,0 0,0 0,0-1,-1 1,1 0,0 0,0 0,-1-1,1 1,0 0,-1 0,1 0,0 0,0 0,-1 0,1 0,0 0,-1 0,30-18,-26 16,300-142,-278 133,32-10,-35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38.1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19,'-13'-11,"6"4,3 14,3 30,2-1,1 1,2-1,10 43,-6-31,54 205,-15-74,-42-156,-2 0,1 46,-4-47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14.0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0 369,'19'-1,"0"-1,0 0,0-1,-1-1,1-1,25-11,103-55,-111 53,35-20,1 4,146-48,-107 54,100-32,-205 57,-7 2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14.6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607 1,'-3'0,"1"1,0 0,0 0,0 0,0 0,0 0,0 0,0 0,0 1,1-1,-1 1,1 0,-1-1,1 1,-1 0,-1 3,-22 35,25-40,-33 69,3 2,3 1,-32 139,43-153,-161 763,47 13,65-398,64-426,-4 15,0 48,7-47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15.7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1124,'9'11,"0"0,0 1,-1 1,8 15,10 16,63 84,-19-30,86 162,-155-259,18 47,-18-46,0-1,-1 1,1-1,-1 1,1-1,-1 1,0 0,0-1,1 1,-1 0,-1-1,1 1,0-1,0 1,0 0,-1-1,1 1,-1-1,1 1,-1-1,0 1,0-1,1 1,-1-1,0 0,-3 3,3-4,-1 0,1 1,-1-1,1 0,-1 0,0 0,1 0,-1 0,1-1,-1 1,0 0,1-1,-1 1,1-1,-1 0,1 1,0-1,-1 0,1 0,0 0,-1 0,1 0,0 0,0 0,0-1,0 1,0 0,0-1,0 1,-1-3,-28-47,-168-429,161 363,5-2,-21-151,48 232,2 0,1 0,2 0,1 0,2 0,2 0,14-53,-11 64,2 1,0 0,1 0,2 1,1 1,0 0,2 1,1 1,0 0,40-35,-45 45,1 1,1 0,0 1,0 0,1 2,1-1,-1 2,1 0,18-5,-26 10,-1 1,1-1,0 2,-1-1,1 1,0 0,0 0,-1 1,1 0,0 0,-1 1,1 0,-1 1,0-1,0 1,0 1,0-1,0 1,-1 1,0-1,1 1,6 7,-8-7,0-1,0 2,0-1,0 0,-1 1,0 0,0 0,-1 0,1 1,-1-1,-1 1,1-1,-1 1,-1 0,1 0,-1 0,0 0,-1 0,1 1,-1-1,-1 0,1 0,-1 0,-1 0,1 0,-1 0,0 0,-1-1,0 1,0-1,0 0,-1 1,-6 7,-54 62,-3-3,-3-2,-113 85,108-99,65-48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32.8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73 168,'-2'0,"0"1,0-1,0 1,0 0,0 0,0-1,0 1,1 0,-1 1,0-1,0 0,1 0,-1 1,1-1,-1 1,1 0,0-1,0 1,0 0,-1-1,2 1,-1 0,0 0,0 0,1 0,-1 0,0 2,-13 68,13-60,-9 74,4 1,4-1,4 1,3 0,5-1,3 0,3-1,5-1,3-1,4 0,42 85,-50-129,2-1,2 0,2-2,0-1,3-2,1 0,1-2,2-1,1-2,1-1,1-2,1-1,2-3,0 0,1-3,1-1,0-2,63 14,-12-11,1-3,1-5,0-3,0-5,0-4,0-4,0-4,-1-4,159-46,-201 45,-1-2,-1-2,-1-3,-1-1,74-50,-104 61,-1 0,-1-1,0-1,-1 0,0-1,-1 0,-1-1,0-1,-1 0,-1 0,-1-1,0 0,-1-1,-1 0,-1 0,-1 0,5-38,-9 25,-1-1,-1 1,-3 0,0 0,-2 0,-1 1,-2-1,-1 2,-1-1,-2 2,-27-49,4 19,-2 1,-2 2,-3 2,-73-70,21 35,-3 4,-5 4,-2 5,-141-76,83 69,133 70,-1 1,0 1,-50-9,68 19,-1 1,1 1,-1 0,0 1,1 0,0 1,-1 1,1 0,1 1,-1 0,-17 10,6-5,-192 89,-201 79,383-167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33.6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1 217,'5'-9,"1"0,0 0,1 1,0-1,0 1,1 1,0-1,16-10,77-43,-76 48,0 2,1 1,0 1,1 2,0 0,0 2,1 1,0 1,-1 1,35 3,2 3,-1 3,1 3,82 24,-116-26,0 1,-1 2,0 0,54 31,-75-37,-1 0,1 0,-1 1,0-1,0 2,-1-1,0 1,0 0,-1 0,1 1,-2-1,1 1,-1 0,0 1,-1-1,0 1,0-1,-1 1,0 0,0 0,0 15,-4 9,-1 1,-13 57,-2 22,12-37,4 1,3 0,3 0,19 97,-11-113,2-1,3 0,3-1,3-1,51 96,-65-139,0 0,1-1,0 0,1 0,0-2,1 1,27 20,-30-27,0 0,1-1,-1 0,1-1,0 0,0 0,0-1,1-1,-1 0,1 0,0-1,-1 0,19-1,-6-2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36.5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1 510,'0'4,"1"1,0-1,0 0,1 1,-1-1,1 0,0 0,0 0,0 0,1-1,-1 1,1 0,0-1,0 0,0 0,0 0,1 0,-1 0,1-1,0 1,0-1,0 0,7 3,9 3,0 0,1-1,28 6,43 4,0-3,142 2,-229-15,1-1,-1 0,1-1,-1 1,1-1,-1 0,1-1,-1 1,0-1,0 0,0 0,0 0,0-1,9-6,-11 6,0-1,-1 1,1-1,0 1,-1-1,0 0,0 0,0 0,0-1,-1 1,0 0,0 0,0-1,0 1,0-1,-1 1,0-1,0 1,-1-5,-1-14,-1 0,-1 0,0 0,-2 0,-16-40,-61-105,55 116,-39-99,60 134,13 47,36 112,115 261,102 115,-81-172,-163-317,268 600,-281-624,0 1,0 0,0-1,-1 1,0 0,0 0,-1 0,1 0,-1 0,-1 0,1 0,-1 0,0 0,0 0,-1 0,1-1,-1 1,-4 7,3-8,-1-1,1 0,-1 0,1 0,-1 0,0-1,-1 1,1-1,-1 0,1-1,-1 1,0-1,0 0,0 0,0 0,0 0,-1-1,1 0,0-1,-7 1,-3 0,1 0,-1-1,1-1,-1 0,1-1,-1-1,1 0,0-1,0-1,1 0,-1-1,1 0,0-1,0 0,1-1,0-1,1 0,0 0,0-1,-15-19,11 10,0-1,2-1,0 0,2-1,0 0,1 0,1-1,1-1,2 1,0-1,-4-38,6 7,3 0,2 0,8-59,37-162,-42 255,-2 3,1 1,1 0,1 0,0 0,1 1,1 0,13-23,-5 21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37.2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48,'-1'-3,"-23"-36,23 39,1-1,-1 1,1-1,-1 1,1-1,-1 1,0 0,1-1,-1 1,0 0,1-1,-1 1,0 0,1 0,-1-1,0 1,0 0,1 0,-1 0,0 0,-1 0,1 1,0 0,0-1,0 1,0 0,0-1,0 1,0 0,0 0,0 0,0 0,0 0,1 0,-1 0,0 0,1 0,-1 1,0 1,-8 23,1 1,1 0,1 1,-3 52,1-20,-59 956,66-966,-2-13,3-1,0 1,3 0,1-1,13 54,-17-87,1 0,0 1,1-2,-1 1,0 0,1 0,0 0,-1 0,1-1,0 1,0-1,1 0,-1 1,0-1,1 0,-1 0,1-1,4 3,-5-3,1-1,0 1,-1-1,1 0,0 0,-1 0,1 0,0 0,-1 0,1-1,-1 1,1-1,-1 0,1 0,-1 0,1 0,-1 0,0-1,1 1,-1-1,4-3,14-11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37.8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1,'17'567,"-8"-479,4 0,3-1,4 0,42 113,-57-188,-1 0,2 0,-1-1,2 0,0 0,13 17,-17-25,0 0,1 0,-1 0,1 0,0-1,-1 1,1-1,0 0,1-1,-1 1,0-1,0 1,1-1,-1 0,1-1,-1 1,0-1,1 0,-1 0,1 0,-1-1,6-1,40-9,-28 6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38.4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0 372,'13'-2,"-1"0,1-1,-1 0,0-1,0 0,17-9,25-8,108-24,316-102,-424 128,-27 10,0 0,0-2,-1-1,0-1,39-27,-49 26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39.0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0,'6'1,"1"0,-1 0,0 1,0 0,1 0,-1 0,-1 1,8 4,8 3,36 16,-1 3,-2 3,0 1,-3 3,-1 3,-1 1,-3 3,-1 1,-3 3,39 53,-71-86,-1 1,-1-1,-1 1,0 1,-1-1,0 1,-2 0,0 1,4 30,-4 4,-7 97,0-62,-4 35,-5-1,-28 124,30-196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39.2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0 310,'8'0,"-1"-1,0-1,0 1,-1-1,11-4,10-2,197-42,2 9,2 11,262-2,279 32,-314 2,-432-4,-1-1,0-1,-1 0,1-2,-1-1,32-15,43-12,49-15,-128 42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39.4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1 146,'0'1,"0"0,1 0,-1 0,1 0,-1 0,0 0,1-1,0 1,-1 0,1 0,0 0,-1-1,1 1,0 0,0-1,-1 1,1-1,0 1,0-1,0 1,0-1,0 1,0-1,0 0,0 1,0-1,0 0,2 0,35 4,-31-4,186 7,217-21,188-51,-55-23,-504 81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40.1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1 420,'5'-2,"1"1,0-1,-1 0,1 0,-1-1,1 1,-1-1,7-5,13-6,25-6,0 3,2 2,73-13,-23 6,1260-248,-1316 264,-15 3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41.8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0 299,'34'-36,"-13"12,1 2,1 0,46-32,-35 34,2 1,0 2,1 2,0 1,1 2,1 1,0 2,62-5,15 5,190 10,-285-1,0 2,0 0,0 2,0 0,0 1,33 14,-49-17,0 0,0 1,0-1,0 1,-1 0,1 1,-1-1,0 1,1 0,-2 0,1 0,0 0,-1 1,0 0,0-1,-1 1,1 0,-1 0,0 1,0-1,-1 0,1 1,-1-1,0 1,-1-1,1 1,-1-1,0 1,-1-1,0 7,-2 3,-1 0,0 0,-1-1,-1 1,0-1,-13 21,-58 78,51-78,-42 61,-156 211,147-211,-96 94,167-184,-43 36,41-40,11-8,13-11,10 1,1 1,0 1,2 2,-1 0,50-12,155-23,-203 42,736-86,-727 90,-11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42.7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1 427,'108'-15,"307"3,-346 15,-1 4,0 2,-1 3,70 22,-119-29,-1 1,1 1,-1 1,-1 0,0 1,0 1,22 17,-33-23,-1 0,0 1,1-1,-2 1,1 0,-1 0,1 0,-1 1,-1-1,1 1,-1-1,0 1,0 0,-1 0,0 0,0 0,0 0,-1 0,1 0,-2 0,1 0,-1 0,1 0,-2 0,1 0,-3 7,-4 9,-1-2,0 1,-1-1,-2 0,0-1,-1 0,-22 24,35-42,0-1,0 1,-1-1,1 0,0 1,0-1,0 0,0 1,-1-1,1 1,0-1,0 0,-1 0,1 1,0-1,0 0,-1 1,1-1,0 0,-1 0,1 0,-1 1,1-1,0 0,-1 0,1 0,0 0,-1 0,1 0,-1 1,1-1,-1 0,1 0,0 0,-1 0,1-1,-1 1,1 0,0 0,-1 0,1 0,0 0,-1-1,3-20,15-30,112-208,7-15,-108 209,-3 0,22-89,-47 154,0 0,0 0,-1 0,1 0,0 0,0 0,0 0,0 0,0 0,0 0,0 0,0 0,0 0,-1-1,1 1,0 0,0 0,0 0,0 0,0 0,0 0,0 0,0 0,0 0,0-1,0 1,0 0,0 0,0 0,0 0,0 0,0 0,0 0,0-1,-11 21,-11 31,18-35,0 0,1 1,1 0,1-1,1 1,0 0,1 0,1 0,0-1,1 1,1-1,0 0,2 0,9 22,-2-14,0-1,2 0,1-1,0-1,2 0,0-1,1-1,27 21,-20-18,0-2,2 0,0-2,1 0,0-3,2 0,56 19,-54-27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43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0,'0'46,"23"533,-14-512,2 0,4-1,2 0,3-1,3-1,46 91,-43-109,2 0,2-2,1-1,52 54,-57-71,1-1,1-1,1-2,1 0,1-2,1-2,41 19,-60-32,0-1,0 0,17 3,-4-4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44.0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0,'1'11,"1"0,1 0,0 0,1-1,0 1,1-1,0 0,7 11,0 2,38 75,274 490,-312-569,1-2,0 0,1 0,1-1,24 20,-35-33,-1 0,1 0,0 0,0-1,0 1,1-1,-1 0,0 0,1 0,-1-1,1 1,0-1,-1-1,1 1,0 0,0-1,0 0,-1 0,1-1,0 1,0-1,-1 0,1 0,0-1,-1 1,1-1,-1 0,0 0,1 0,6-6,4-5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44.5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1 195,'0'-4,"8"-1,7-5,9 0,9-6,3-1,8-2,5-2,-3-1,1 3,-1 5,-3 0,-5 3,-5 3,-8 4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45.1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0,'5'2,"0"0,0 0,0 0,-1 1,1-1,-1 1,1 0,-1 1,0-1,0 1,0 0,-1-1,6 9,5 2,85 96,-5 5,-5 3,88 154,-139-210,-3 1,-3 2,-3 1,-2 1,-4 1,23 109,-35-129,-6-33,-2 0,0 0,2 30,-7-34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48.3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213 620,'-5'1,"1"0,-1-1,1 2,0-1,-1 0,1 1,0 0,0 0,0 0,0 1,0-1,1 1,-1 0,1 0,0 0,0 1,-5 5,-6 9,2 0,-14 25,22-35,-11 19,1 0,2 1,0 0,2 1,-7 34,16-61,1 1,-1 0,1 0,0 0,0-1,0 1,0 0,1 0,-1-1,1 1,-1 0,1-1,0 1,0 0,0-1,1 1,-1-1,0 0,1 1,0-1,0 0,-1 0,1 0,0 0,0 0,1 0,-1-1,0 1,1-1,-1 0,1 1,-1-1,1 0,-1-1,1 1,4 1,11 1,1 0,-1-1,0-1,27-1,-29 0,297-12,-266 6,-1-1,0-2,-1-3,74-28,-107 36,0-2,-1 0,0 0,0-1,-1 0,0-1,0 0,-1-1,0 0,0 0,-1-1,-1 0,8-11,-7 5,0-1,-1 0,-1 0,0 0,-1-1,-1 0,-1 0,1-25,-1-5,-2 1,-3 0,-9-56,-36-136,18 83,22 143,5 22,5 27,19 25,2-1,3-1,47 76,-36-67,74 129,60 110,-128-218,50 142,-72-157,-26-107,3-66,1 49,-1 25,1 0,2 0,0 0,2 0,8-27,-10 44,1 0,0 0,0 1,0-1,1 1,1 0,-1 0,1 0,0 0,1 1,-1 0,1 0,1 1,-1-1,1 1,0 1,0-1,0 1,9-3,5 0,0 0,1 2,-1 1,1 0,0 2,0 0,0 2,0 0,0 2,0 0,0 1,0 2,-1 0,1 1,-1 1,-1 1,25 13,-16-6,-2 0,0 2,-1 1,-1 1,0 1,-2 2,0 0,-2 1,0 1,-2 1,24 40,-34-50,0 1,-1 0,-1 1,-1-1,8 35,-11-29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49.6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1 709,'1'-2,"0"0,0 1,0-1,0 1,0-1,0 1,1 0,-1-1,1 1,-1 0,1 0,-1 0,1 0,0 0,-1 0,1 0,0 1,1-1,9-5,227-137,183-125,-204 96,-216 171,-1 0,1-1,0 1,0-1,-1 1,1-1,-1 0,1 0,-1 1,0-1,0 0,1 0,-1 0,-1-1,1 1,0 0,-1 0,1 0,-1-1,1 1,-1-3,-1 2,0 1,-1 0,1 0,0 0,-1-1,0 1,1 1,-1-1,0 0,0 0,0 1,0-1,-1 1,1 0,0-1,-1 1,1 0,0 0,-4 0,-3-3,0 1,0 0,-1 1,1 0,-1 0,0 1,0 0,1 1,-1 0,0 1,0 0,-14 3,9 0,1 1,0 0,0 1,0 0,1 1,0 1,-18 14,6-2,2 1,0 2,2 0,0 1,2 1,1 1,-19 33,19-24,2 1,1 0,2 1,1 1,2 0,1 0,-5 73,13-103,1 1,0-1,1 0,0 0,0 0,1 1,0-1,1-1,-1 1,1 0,1 0,-1-1,2 0,6 11,-3-9,0-1,0 1,1-1,0-1,1 0,-1 0,1-1,1 0,12 6,11 0,0 0,1-3,0 0,1-3,61 4,330-5,-314-7,-84 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44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592 326,'3'0,"0"0,0 0,0 0,0 0,0-1,0 1,0-1,0 0,0 0,0 0,-1 0,1 0,0-1,-1 1,1-1,-1 0,1 0,-1 0,0 0,0 0,3-4,-3 3,0-1,-1 0,1 0,-1 0,0 0,0 0,0-1,-1 1,1 0,-1 0,0 0,0-1,-1 1,1 0,-2-7,-1 1,1-1,-2 0,1 1,-1 0,-1 0,0 0,0 0,-1 1,0 0,-1 0,0 0,0 1,-1 0,0 1,0 0,-1 0,0 0,-10-5,3 4,-1 0,1 1,-1 1,0 1,-1 0,0 1,1 1,-1 0,0 2,-24 0,30 1,0 0,-1 1,1 0,0 1,0 0,0 1,0 0,0 1,1 1,0 0,-1 0,2 1,-1 0,1 1,0 0,0 1,1 0,0 0,0 1,1 0,0 1,1 0,0 0,-9 19,7-10,0 0,1 1,2 0,0 1,1-1,-4 39,6-17,1 1,7 58,-2-82,0-1,1 0,1 0,1-1,0 0,1 0,1 0,1-1,0 0,1 0,1-1,0-1,1 0,0 0,1-1,1-1,0 0,29 18,129 55,-116-60,-1 2,90 61,-141-86,1 2,-1-1,0 0,0 1,0 0,-1 0,1 0,-1 0,0 0,0 1,-1-1,1 1,2 9,-4-10,-1 0,1 1,-1-1,-1 0,1 0,-1 1,1-1,-1 0,0 0,-1 0,1 0,-1 0,1 0,-1 0,-1 0,1-1,-4 5,-2 4,0-2,-1 1,-1-1,1 0,-2-1,1 0,-14 8,-9 3,-42 19,41-23,-49 32,81-46,0 0,-1 0,0 0,1-1,-1 1,0-1,0 0,0 0,0 0,0 0,0 0,0-1,0 0,0 1,0-1,-1 0,1 0,0-1,0 1,0-1,0 1,0-1,0 0,-4-2,-1-2,0-1,0 0,1 0,0 0,0-1,-9-12,12 13,-1 0,-1 0,1 0,-1 1,0-1,0 1,0 1,-1-1,1 1,-1 0,0 1,-8-3,-31 1,26 5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51.4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202 131,'-6'0,"1"1,0 1,0-1,0 1,0 0,0 0,0 0,0 0,1 1,-1 0,-6 6,2-2,-1 1,1 1,-15 17,13-10,1 0,1 0,0 1,1 0,1 0,0 1,2 0,0 0,1 0,0 1,2 0,0-1,1 1,1 0,1 0,6 35,-3-42,1-1,0 1,1-1,0 0,0 0,1-1,1 0,0 0,0-1,1 0,0 0,1-1,-1 0,2-1,17 10,11 6,2-3,84 31,18-7,2-6,217 28,-347-64,-5 0,0-1,0 1,0-2,1 0,15-1,-24 1,0-1,0 0,0 1,0-1,0 0,0 0,0 0,0 0,0 0,0 0,-1 0,1-1,0 1,-1-1,1 1,-1-1,1 0,-1 0,0 1,0-1,0 0,0 0,0 0,0 0,-1 0,1 0,0-1,-1 1,0 0,0 0,1-3,-2-15,0-1,-2 0,0 0,-1 1,-1 0,-1 0,-15-34,-3-17,-74-303,43 147,41 193,11 28,10 21,179 380,-71-158,93 230,-165-367,-28-67,-4-3,3-1,27 44,-41-72,1 0,-1 0,1 0,0 1,0-1,-1 0,1 0,0 0,0 0,0-1,0 1,0 0,0 0,0-1,0 1,0 0,1-1,-1 1,0-1,0 1,1-1,-1 0,0 0,2 1,-1-2,-1 1,0-1,0 0,0 0,0 0,0 0,0 0,0 0,0 0,0 0,0 0,0 0,0 0,-1 0,1-1,-1 1,1 0,0-3,3-11,0 0,-1-1,2-16,-4 23,37-214,11 1,127-359,-164 547,-2 3,2 0,0 1,34-55,-30 67,-17 32,-17 31,1-19,-1 0,-1-1,-1-1,-1-2,-1 0,-1-1,-30 21,-130 99,181-140,-9 6,1 0,1 1,-12 11,20-18,0 0,0 0,0 0,1 0,-1 0,0 0,1 0,-1 0,1 0,-1 0,1 1,-1-1,1 0,0 0,0 0,-1 1,1-1,0 2,1-2,-1 0,1 0,0 0,-1 0,1 0,0 0,0-1,0 1,0 0,0 0,0-1,0 1,0-1,0 1,0-1,0 1,0-1,0 1,0-1,0 0,0 0,1 0,-1 0,2 0,89 6,-69-7,-1 2,0 1,27 5,-19 2,0 1,-1 1,0 2,-1 1,0 1,-1 2,38 29,159 156,-163-138,75 104,-126-154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53.1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27 542,'-2'-2,"-16"-16,11 9,8 7,5 4,0 1,-1 1,0-1,0 1,0 0,0 0,-1 0,0 1,6 7,0-1,84 90,103 102,-169-176,60 49,-77-67,0-2,0 1,1-2,0 1,0-2,17 7,-27-12,0 1,0 0,0-1,0 0,0 1,0-1,0 0,1 0,-1 0,0-1,0 1,0 0,0-1,0 1,0-1,0 0,0 0,0 0,-1 0,4-2,-2 0,0 1,-1-1,1 0,-1 0,0 0,0 0,0 0,-1-1,1 1,-1-1,2-3,1-12,0 0,-1 0,1-35,-3 35,29-483,-30 498,0 0,0 0,1-1,0 1,0 0,0 0,0 0,0 0,1 0,0 0,0 0,3-4,-3 6,0 0,0 0,0 1,0-1,0 1,0 0,1 0,-1 0,1 0,-1 0,1 0,-1 1,1-1,-1 1,1-1,0 1,-1 0,1 0,-1 0,6 2,18 2,-1 2,1 2,-1 0,-1 1,0 1,33 20,-4-4,113 58,-4 6,-4 8,174 140,-327-234,1 1,0 0,0-1,1 1,-1-1,9 3,-14-6,0-1,0 0,-1 0,1 1,0-1,0 0,0 0,0 0,-1 0,1 0,0 0,0 0,0 0,-1 0,1-1,0 1,0 0,0 0,-1-1,1 1,1-1,-1-1,0 1,0 0,0 0,-1-1,1 1,0 0,-1-1,1 1,-1-1,1 1,-1-1,0 1,1-1,-1 1,0-1,0-1,-1-21,0 1,-2 0,0 0,-1 1,-2-1,0 1,-10-24,-77-148,54 117,26 52,-157-340,160 339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54.2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1134,'0'-2,"0"-1,1 1,0-1,-1 1,1 0,0 0,0-1,0 1,0 0,1 0,-1 0,1 0,-1 0,1 0,3-2,32-25,-31 24,64-45,-3-4,-2-2,-3-3,-2-2,77-105,-125 148,0-1,-2 0,0 0,-2-1,0 0,-1 0,-1-1,-1 0,-1 0,0-1,-2 1,0-39,-3 41,-1 1,-1-1,0 1,-1 0,-1 0,-1 1,0-1,-2 1,0 0,0 1,-2 0,0 1,-1-1,0 2,-16-17,23 28,1-1,-1 1,0 0,0 0,0 1,0-1,0 1,-5-2,8 3,0 1,0 0,0 0,0 0,0-1,0 1,0 0,0 0,0 0,0 1,0-1,0 0,0 0,0 0,0 1,0-1,0 0,0 1,0-1,0 1,1-1,-1 1,0 0,0-1,1 1,-1 0,0 0,1-1,-1 1,0 0,1 0,-1 0,1 0,-1 0,1 0,0-1,-1 1,1 0,0 0,0 0,0 0,0 0,0 2,-2 18,1 0,2 0,0 1,1-1,1 0,1-1,12 37,-11-35,152 537,43 186,-199-742,-1 0,1-1,-1 1,1 0,0-1,0 1,0-1,1 1,-1-1,0 0,1 1,0-1,-1 0,1 0,3 2,-5-4,0 0,1 0,-1 0,0 1,1-1,-1 0,1 0,-1 0,0 0,1 0,-1 0,1 0,-1 0,1 0,-1 0,0-1,1 1,-1 0,0 0,1 0,-1 0,1-1,-1 1,0 0,1 0,-1-1,0 1,0 0,1 0,-1-1,0 1,1-1,9-26,59-308,-47 251,62-155,-81 232,0 0,0 0,1 0,0 1,1-1,8-9,-11 14,-1 1,1 0,-1 0,1-1,-1 1,1 0,0 0,0 1,-1-1,1 0,0 1,0-1,0 1,0-1,0 1,0 0,0 0,0 0,0 0,0 0,0 0,0 1,0-1,-1 0,1 1,0 0,0-1,0 1,0 0,-1 0,3 2,23 17,-1 2,0 0,-2 2,28 35,-14-16,-22-26,-5-6,1 1,-2 1,1 0,-2 0,0 1,10 21,-12-15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56.3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1331,'43'-46,"-3"-2,-1-1,-3-2,-2-2,-2-1,38-91,-64 130,-1 0,-1-1,0 1,-1-1,2-28,-5 40,0 1,0-1,0 1,0-1,-1 1,0 0,0-1,0 1,0-1,0 1,-1 0,1 0,-1 0,-2-3,3 4,-1 1,0-1,0 1,0-1,0 1,0 0,0 0,0 0,-1 0,1 1,0-1,0 1,-1-1,1 1,0 0,-1-1,1 1,0 0,-1 1,1-1,0 0,-1 1,-3 1,0 0,-1 1,1 0,0 0,0 1,0 0,0 0,1 0,-1 1,1 0,0 0,0 0,1 1,0-1,-5 9,-10 16,-21 45,39-73,-12 28,0 1,2 0,1 1,2 0,1 1,2-1,1 1,1 1,2 33,2-58,0 0,0 0,1-1,0 1,1 0,0-1,0 0,0 0,1 0,1 0,-1 0,1-1,10 12,-6-10,1 0,0-1,0 0,1 0,0-1,0-1,0 0,18 7,15 1,0-2,1-2,0-2,54 3,-3 0,1-5,181-12,-271 5,9 0,0-1,0-1,0-1,19-6,-31 8,-1 1,1-1,0 0,-1 0,0 0,1 0,-1-1,0 1,0-1,-1 0,1 0,0 0,-1 0,0 0,0-1,0 1,0-1,0 1,-1-1,1 0,-1 0,1-7,1-21,-1 1,-1-1,-2 0,-1 1,-11-51,-47-156,46 191,-40-140,-8 4,-119-241,174 408,5 10,0 1,-1 0,0 0,1 0,-2 0,1 0,0 0,-1 1,0-1,0 1,0 0,-10-6,14 10,-1-1,1 1,-1 0,1 0,-1-1,1 1,-1 0,1 0,-1 0,1 0,-1 0,1 0,-1 0,1 0,-1 0,1 0,-1 0,1 0,-1 0,1 0,-1 0,1 1,-1-1,1 0,-1 0,1 1,-1-1,1 0,-1 0,1 1,-1 0,-4 18,8 27,-3-46,21 97,4-2,4-1,44 94,-33-83,-29-77,225 552,-226-559,34 65,-41-82,0 1,0-1,0 0,1 0,-1 0,1 0,0 0,0-1,0 0,0 0,1 0,0 0,-1-1,9 3,-11-4,-1-1,1 0,0 0,0 0,0 0,0 0,0-1,-1 1,1-1,0 1,0-1,-1 1,1-1,0 0,0 0,-1 0,1 0,-1 0,1 0,-1 0,0-1,1 1,-1 0,0-1,0 1,0-1,0 1,0-1,0 0,0 1,-1-1,1 0,-1 0,2-3,1-8,1-1,-1 0,1-20,-4 32,9-157,-18-259,-44 19,39 317,13 75,0 0,0 0,1 0,0 0,0 1,1-1,0 0,0 0,2-8,-3 16,0-1,0 1,0-1,0 1,0-1,0 1,0-1,-1 1,1-1,0 1,0-1,-1 1,1-1,0 1,-1-1,1 0,0 1,-1-1,1 0,-1 1,1-1,0 0,-1 1,1-1,-1 0,1 0,-1 1,1-1,-1 0,0 0,1 0,-1 0,1 0,-1 0,1 0,-1 0,1 0,-1 0,1 0,-1 0,1 0,-2-1,-18-17,11 3,22 33,46 80,50 115,33 117,-93-213,117 319,-164-432,17 34,-19-36,1-1,-1 0,1 0,0 1,0-1,-1 0,1 0,0 0,0 0,0 0,0 0,0 0,1 0,-1-1,0 1,0 0,0-1,1 1,-1-1,0 1,1-1,2 1,-3-2,0 0,0 1,0-1,0 0,0 0,0 0,0 0,0 0,0-1,-1 1,1 0,0 0,-1 0,1-1,-1 1,1 0,-1-1,0 1,1 0,-1-1,0 1,0-1,0-1,2-41,-2 37,1-8,9-140,-8 139,1 0,1 0,0 0,1 1,1 0,0 0,12-21,-14 32,-1 0,1 0,0 0,0 0,1 1,-1-1,1 1,0 0,0 1,0-1,0 1,0 0,0 0,1 0,-1 1,1 0,-1 0,1 0,-1 1,9 0,6 0,1 1,0 1,-1 1,25 7,-10 0,0 2,0 1,-2 2,0 1,0 2,-2 1,32 25,-22-12,-2 1,-1 3,-2 1,47 62,-76-90,-1 0,0 0,-1 0,0 1,0 0,-1 0,0 0,-1 0,0 1,3 19,-5-8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56.8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1100 1,'-8'0,"-7"0,-6 8,-6 3,-8 4,-10 8,-14-1,-14 1,-15 4,-9 2,0 1,-1-2,0-5,4-2,10-1,14-3,16-1,17-3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58.0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147 878,'6'-1,"1"-1,0-1,-1 1,1-1,-1 0,0 0,0-1,0 0,0 0,8-8,9-5,52-34,-3-3,-2-3,-3-3,65-73,-130 131,-1 0,1 0,0 0,-1-1,1 1,-1-1,0 1,0-1,0 1,0-1,0 1,0-1,-1 0,1 0,-1-3,0 6,0 0,0-1,0 1,0-1,0 1,0 0,-1-1,1 1,0-1,0 1,-1 0,1-1,0 1,0 0,-1-1,1 1,0 0,-1 0,1-1,0 1,-1 0,1 0,0-1,-1 1,1 0,-1 0,1 0,-1 0,1 0,0 0,-1 0,0 0,-26 9,-13 16,1 2,-67 62,51-40,-18 14,-69 78,114-110,1 2,2 2,1 0,-37 74,57-100,0-1,1 1,0 0,0-1,1 1,0 0,1 1,-1 9,2-16,1 0,-1 0,1 1,-1-1,1 0,0 0,0 0,0 0,0 0,1-1,-1 1,1 0,0 0,0-1,0 1,0-1,0 0,0 0,1 1,-1-2,1 1,0 0,-1 0,1-1,0 1,0-1,3 1,14 4,0 0,0-1,0-2,1 0,0-1,41-2,131-19,-176 17,97-16,-2-4,-1-6,-1-4,-2-5,-2-5,195-107,-275 133,0 0,-1-2,-1-1,-1 0,-1-2,29-34,-40 40,0 0,-1-1,-1 0,0-1,-1 0,-1 0,-1-1,0 1,-1-2,-1 1,2-30,-3 14,-3 1,0-1,-2 1,-2 0,-1 0,-1 0,-2 0,-1 1,-2 1,-1-1,-25-47,34 74,-1 0,1 1,-1-1,0 1,0 0,0 0,0 0,-1 0,0 1,1-1,-1 1,-7-2,11 4,-1 0,1 1,-1 0,1-1,-1 1,0 0,1 0,-1 0,1 0,-1 0,1 0,-1 0,1 1,-1-1,1 0,-1 1,1-1,-1 1,-1 1,1-1,0 1,0 0,1 0,-1 0,0 0,1 0,0 0,-1 0,1 0,0 1,0-1,0 0,0 1,1-1,-2 5,1 0,0 1,1-1,-1 1,1-1,1 1,-1-1,1 1,1-1,-1 0,1 0,1 1,-1-1,1 0,0-1,7 11,6 8,1-1,35 36,-15-18,-3 0,45 70,-70-97,0 0,-2 1,0 0,-1 0,0 1,-2 0,0 0,4 33,-9 224,-1-12,2-256,0 0,1 1,0-1,0 0,0 0,1 1,0-1,0 0,0 0,1-1,0 1,0-1,1 1,-1-1,8 8,-6-9,0 0,1-1,-1 0,0 0,1 0,0 0,-1-1,1 0,0-1,0 1,0-1,1 0,-1 0,0-1,0 0,8-1,21 0,120-7,-134 5,1-1,-1-1,0-1,0 0,21-11,-1-2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58.7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 58,'1'-5,"-1"-1,0 1,-1 0,0-1,1 1,-2 0,1-1,-4-9,1 15,1 12,3 15,11 44,38 125,-18-85,227 1085,-251-1145,6 25,-8-61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3:59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0,'3'1,"0"-1,0 1,1 0,-1 0,0 0,0 0,-1 0,1 1,0-1,0 1,-1 0,1 0,-1 0,4 3,33 39,-28-31,31 40,-3 2,-2 2,47 99,68 198,-132-304,67 192,56 254,-130-446,-5-13,23 61,-25-90,-2-18,-4-20,-10-107,2 54,7-162,1 240,22-163,-18 152,-1 0,2 1,0 0,1 0,1 0,0 1,1 0,14-19,-17 27,1 1,0 0,0 0,1 0,-1 1,1 0,0 0,1 0,-1 1,0 0,1 1,0-1,-1 2,1-1,16 0,10 0,1 1,44 5,-68-3,38 4,1 2,-1 3,-1 1,0 3,0 2,-2 1,0 3,-1 2,-1 1,81 59,-118-76,0 0,0 0,0 0,-1 0,0 1,0 0,-1 1,0-1,0 1,-1 0,5 13,-3 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00.2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421 812,'47'-49,"-2"-2,-3-1,-2-3,-2-1,-3-2,-2-1,-3-2,34-98,-61 149,0-1,0 0,-1 0,0 0,-1-1,-1 1,0 0,0 0,-2-12,1 18,0 1,0 0,0 0,-1 0,0 0,1 0,-1 0,-1 1,1-1,0 0,-1 1,0 0,0 0,0 0,0 0,0 0,-1 0,1 1,-1 0,0-1,0 1,0 1,0-1,0 1,0-1,-5 0,-8-1,0 1,1 0,-1 2,0-1,0 2,1 1,-1 0,1 0,-1 2,1 0,0 1,0 1,1 0,-1 1,1 1,1 0,0 1,-15 13,-8 7,1 2,2 2,1 1,2 2,-33 49,35-43,2 0,-31 67,47-85,1 2,1-1,1 1,1 0,2 1,-4 32,9-54,-1 0,1 0,1 0,-1 0,1 0,-1 0,1 0,1 0,-1 0,1 0,0-1,0 1,0-1,0 1,1-1,0 0,0 0,0 0,0 0,1-1,0 1,-1-1,1 0,0 0,1 0,6 3,8 2,1-1,-1 0,2-1,-1-2,24 4,-20-4,75 11,140 3,103-18,-333 0,26-1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00.7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782 1,'-5'0,"-4"0,-6 0,-9 0,-8 0,-6 0,-7 0,-7 0,-7 0,-2 0,-3 0,-4 4,-1 5,5 2,7-1,7 1,10 0,10-3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45.2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0 164,'23'-1,"0"-2,0-1,0-1,43-15,-25 7,74-24,-66 19,1 2,99-17,-106 24,-27 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01.8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1122,'-6'1,"0"-1,0 1,0 1,1-1,-1 1,-10 5,12-5,0 0,-1 0,1-1,-1 0,0 1,1-1,-1-1,-9 1,27-15,114-101,136-158,-214 214,-2-1,-4-2,-2-2,-3-2,37-87,-62 119,14-48,-24 70,-1 0,0 1,0-2,-1 1,-1 0,0 0,-3-21,3 31,-1-1,1 1,0 0,-1 0,0-1,0 1,1 0,-1 0,0 0,-1 0,1 0,0 0,-1 0,1 0,-1 0,1 1,-1-1,0 1,0-1,0 1,1 0,-1 0,-1-1,1 1,0 1,-2-2,2 2,0 0,0 1,1-1,-1 0,0 1,0-1,1 1,-1 0,1-1,-1 1,0 0,1 0,-1 0,1 0,0 0,-1 1,1-1,0 0,0 1,0-1,0 0,0 1,0 0,0-1,1 1,-1-1,0 1,1 0,-1-1,1 1,0 0,-1 0,1 3,-1 8,0 0,1 1,0-1,1 0,0 0,1 1,1-1,0 0,1-1,0 1,10 19,4 6,2 0,33 45,122 130,-115-146,67 97,-124-159,1 1,-1-1,0 0,0 1,-1 0,0 0,0-1,0 1,0 0,0 13,-2-15,0-1,-1 1,0 0,0 0,0-1,0 1,0 0,-1-1,1 1,-1-1,0 0,0 0,-1 1,1-1,-1-1,1 1,-1 0,-5 3,-59 46,-2-2,-84 45,119-76,-92 55,109-64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03.1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0 151,'21'17,"1"-1,0-1,1 0,39 17,-25-13,106 52,2-7,194 58,-330-120,30 11,0-2,1-2,44 5,-82-14,0 1,0-1,0 0,0 1,1-1,-1 0,0 0,0-1,0 1,0 0,0-1,0 1,0-1,0 0,0 1,0-1,-1 0,1 0,0 0,0-1,-1 1,1 0,-1-1,1 1,-1-1,0 1,1-1,-1 1,0-1,0 0,0 0,0 0,0 0,-1 0,1 0,0 0,-1 0,0 0,1 0,-1 0,0 0,0 0,0 0,0 0,-1 0,0-3,-1-9,-1 0,-1 0,0 1,-1-1,-8-17,12 29,-7-16,0 0,-1 1,-1 0,0 0,-2 1,-23-27,34 43,1-1,-1 0,1 1,-1-1,1 1,-1-1,0 1,1-1,-1 1,0 0,1-1,-1 1,0 0,1-1,-1 1,0 0,0 0,1 0,-1 0,0 0,0 0,0 0,1 0,-2 0,-3 15,15 28,31 53,6-2,99 152,-59-106,-60-95,215 380,-191-324,-4 2,43 141,-79-210,-2 1,-1-1,-2 2,-1-1,-2 1,-1 37,-2-61,-2-1,1 1,-1 0,-1 0,0-1,-1 0,0 1,0-1,-1-1,-1 1,0-1,0 0,-1 0,0-1,-1 0,0 0,-1 0,1-1,-1-1,-1 0,-16 10,11-8,0-2,-1 1,1-2,-2 0,1-1,-1-1,1-1,-27 3,34-5,-1-1,1 0,-1-1,1 0,-1 0,1-1,-1 0,1-1,0 0,0 0,0-1,1 0,-1 0,1-1,0-1,-14-11,7 1,0-1,1-1,1 0,0-1,1 0,1-1,2-1,-10-24,-4-22,-19-91,25 84,4 0,3-1,4-1,2 1,11-121,-2 150,3 0,1 0,2 1,2 1,2 0,2 1,2 0,2 2,2 0,37-51,-19 41,3 1,1 2,64-51,166-112,45-38,-314 244,-1 1,0-1,-1 0,1 0,-1 0,7-12,-11 17,0-1,1 0,-1 0,0 1,0-1,0 0,1 1,-1-1,0 0,0 0,0 0,0 1,-1-1,1 0,0 0,0 1,0-1,0 0,-1 1,1-1,0 0,-1 1,1-1,-1-1,-1 1,0-1,0 1,0 0,0 0,0 0,0-1,0 2,0-1,0 0,0 0,0 1,-3-1,-29-5,1 1,-1 2,0 1,-58 5,89-3,1 1,-1-1,0 1,0 0,1 0,-1 0,1 1,-1-1,1 0,-1 1,1 0,0 0,0-1,0 1,0 1,0-1,0 0,0 0,1 1,-1-1,1 1,0-1,0 1,0 0,0-1,0 1,0 0,1 0,-1-1,1 1,0 0,0 0,0 3,0 11,1-1,0 0,1 1,6 24,4 4,2-1,2 0,3-2,32 58,-6-24,76 96,-48-87,4-3,3-4,139 104,-214-178,0 0,-1 0,1 0,-1 1,0 0,0-1,0 2,0-1,-1 0,3 7,-6-11,1 0,-1 0,0 1,1-1,-1 0,0 1,0-1,0 0,0 1,0-1,-1 0,1 1,0-1,0 0,-1 0,1 1,-1-1,1 0,-2 2,0-1,0 0,0 0,0 0,0 0,0 0,-1-1,1 1,0-1,-1 1,1-1,-1 0,-5 1,-101 21,81-18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03.7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0,'1'29,"1"0,2-1,1 1,1-1,16 45,65 131,-66-159,166 336,-139-293,5-2,77 95,-124-174,0 0,1 0,0 0,0-1,1 0,-1-1,1 0,1 0,-1-1,1 0,0 0,9 3,-13-6,0 0,0 0,0 0,0-1,0 0,0 0,0 0,0 0,0-1,0 0,0 0,0 0,-1-1,1 1,0-1,-1 0,1-1,-1 1,0-1,0 0,0 0,0 0,0 0,5-7,6-12,-4-1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04.1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1 167,'0'-4,"4"-2,5-3,6-1,4-2,3-4,7 1,1-1,1 3,3-2,0-2,-2 3,-2 2,-6 5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06.2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32 836,'164'-146,"-21"20,-82 69,-1 2,80-96,-139 150,1-1,-1 1,1-1,-1 0,0 0,0 0,0 0,0 0,0 0,0 0,-1 0,1 0,-1-1,1 1,-1 0,0 0,0-1,0-2,-1 4,1-1,-1 1,0 0,0 0,0 0,0 0,0-1,0 1,-1 0,1 1,0-1,0 0,-1 0,1 1,-1-1,1 0,0 1,-1-1,1 1,-1 0,1 0,-1-1,1 1,-1 0,1 0,-3 1,-23-3,0 1,0 1,0 2,0 1,0 1,0 1,1 2,0 0,0 2,1 1,-28 14,37-14,0-1,0 2,1 0,1 1,0 1,0 0,2 0,-1 2,2-1,0 2,1-1,0 1,1 1,1 0,1 0,-10 36,11-32,1 1,2 0,0 0,0 40,3-53,1-1,0 1,0 0,1-1,0 1,0-1,1 0,0 0,1 0,0 0,0-1,0 1,1-1,0 0,9 9,1-3,0-1,1 0,1-1,-1-1,2-1,-1 0,36 11,140 32,-169-47,139 28,2-8,324 7,-473-32,-1 0,1 0,-1-1,1-2,24-5,-36 7,0-1,0 1,-1-1,1 0,-1 0,1-1,-1 1,0-1,0 1,0-1,0 0,-1 0,1 0,-1-1,1 1,-1-1,0 1,-1-1,1 0,0 1,-1-1,0 0,0 0,0 0,-1 0,1-5,0-14,-1 0,-1 1,-4-27,2 29,1 1,1-1,0 0,5-32,-4 51,0-1,0 0,0 0,1 1,-1-1,1 0,-1 1,1-1,-1 0,1 1,0-1,0 1,0-1,0 1,0 0,0-1,1 1,-1 0,0 0,1-1,-1 1,0 0,1 1,2-2,-2 1,0 1,0 0,1 0,-1 0,0 0,0 1,1-1,-1 0,0 1,0 0,1-1,-1 1,0 0,0 0,0 0,2 2,5 3,0 1,0 1,0-1,-1 1,0 1,9 11,-14-16,3 4,0-1,-1 1,0 0,-1 0,1 1,-2 0,6 15,-10-32,-3-19,2 0,1-49,6 33,2 0,2 1,2 0,2 1,1 0,3 1,1 0,1 2,37-54,-50 84,1 0,-1 1,1 0,0 0,1 0,0 1,0 0,0 0,1 1,0 0,0 1,0 0,11-3,-13 5,-1 1,1 0,-1 0,1 0,0 1,-1 0,1 1,0-1,-1 1,1 0,0 1,-1 0,0 0,1 0,-1 1,0 0,0 0,-1 0,1 1,7 6,3 5,0 1,-2 0,0 1,0 0,-2 1,0 1,9 20,6 16,23 72,21 102,-64-305,-8 6,3-1,2 1,17-76,-21 146,13-65,3 1,39-102,-53 161,1 0,-1 0,1 0,0 0,1 1,-1-1,1 1,0 0,0 0,0 0,0 1,1-1,8-4,-10 7,0 0,0 0,0 0,0 0,0 0,1 1,-1-1,0 1,0 0,0 0,1 0,-1 1,0-1,0 1,0 0,0 0,0 0,0 0,0 0,0 0,0 1,-1 0,1-1,0 1,-1 0,3 3,21 22,-2 1,0 1,-2 1,32 58,-32-51,-20-34,71 129,-66-116,0 0,-2 0,0 1,0 0,-2 0,3 29,16 154,-21-179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07.4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1 662,'0'24,"0"0,2 0,1 0,10 39,-10-53,0-1,1 0,0 0,0 0,1-1,0 1,1-1,-1-1,2 1,-1-1,1 0,0 0,1-1,11 8,-3-4,0-2,1 0,1-1,-1-1,1 0,0-2,0 0,1-1,-1 0,30-1,-2-3,-1-1,1-3,51-11,-51 7,0-3,-1-1,-1-2,0-2,-2-2,50-30,-73 38,-1-2,0 0,-1-1,-1-1,0-1,-1 0,-1 0,0-2,-1 0,-1 0,-1-1,-1-1,0 0,-2 0,9-29,-10 20,-1 0,-1 0,-2-1,-1 0,-1 1,-5-45,2 54,-1-1,-1 1,-1 0,-1 0,0 1,-2 0,0 0,-1 1,-1-1,-14-19,19 31,-1 1,0 0,0 0,0 0,-1 0,0 1,0 0,0 0,0 1,-15-6,19 9,1 0,-1 0,1 1,-1-1,0 1,1-1,-1 1,0 0,1 0,-1 0,0 0,1 1,-1-1,0 1,1 0,-1-1,1 1,-1 0,1 1,0-1,-1 0,1 1,0-1,0 1,0 0,0 0,0-1,0 1,1 1,-1-1,0 0,1 0,0 0,0 1,-1-1,1 1,0 2,-5 11,1 1,1-1,1 1,0 0,1 0,1 0,1 23,1-10,2-1,1 0,11 43,-4-38,1 0,2-1,1-1,1 0,2-1,2-1,0 0,26 27,28 23,110 91,-133-125,-40-37,19 17,31 38,-54-57,-1 1,0 0,0 0,-1 0,0 1,-1 0,0 0,0 0,-1 0,4 15,-7-19,0-1,0 0,-1 1,1-1,-1 0,0 0,0 0,-1 0,1 0,-1 0,0 0,0 0,0 0,-1-1,1 1,-1-1,0 1,-4 3,-9 8,0 0,-26 16,28-20,0-2,0 0,-1-2,0 1,0-2,-1 0,0-1,0 0,0-1,0-1,0-1,-1 0,-25-1,12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07.9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10,'-4'-4,"-2"-1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09.1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1452,'3'-8,"1"0,0 0,1 0,0 1,10-14,7-8,79-131,-6-4,-8-4,69-190,-135 303,-2-1,-2-1,-3-1,14-117,-28 165,0 1,-1 0,0-1,0 1,-1-1,-5-14,7 22,-1 0,1 1,-1 0,1-1,-1 1,0-1,1 1,-1 0,0-1,0 1,0 0,0 0,0-1,0 1,0 0,0 0,0 0,-1 0,1 1,0-1,-1 0,1 0,-1 1,1-1,-1 1,1 0,-1-1,1 1,-1 0,1 0,-1 0,1 0,-1 0,1 0,-1 0,1 0,-1 1,1-1,-1 0,1 1,-1 0,1-1,-1 1,1 0,0 0,0 0,-3 1,1 1,-1 1,1-1,-1 1,1 0,0 0,0 0,1 0,-1 0,1 1,0-1,0 1,0 0,1-1,0 1,0 0,0 0,0 0,1 0,0 0,0 0,0 0,0 0,1-1,1 7,1 6,1-1,1 0,0 0,1 0,15 29,19 20,3-3,61 69,-60-81,-3 3,-3 1,51 92,-85-137,-1 0,0 0,0 1,-1-1,-1 0,1 1,-1-1,-1 1,0-1,0 1,-1 0,0-1,-1 1,0-1,0 0,-1 0,-1 0,1 0,-1 0,-1-1,-9 16,-10 10,-1-1,-2-2,-53 49,60-60,-22 20,-2-1,-81 54,96-76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09.6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 1,'-2'0,"0"0,0 1,0-1,1 1,-1 0,0-1,1 1,-1 0,0 0,1 0,-1 1,1-1,-1 0,1 0,0 1,0-1,-1 1,1-1,0 1,0-1,1 1,-1 0,0 0,0-1,1 1,-1 0,1 0,-1 3,-8 60,9-58,-3 141,27 259,-11-297,5-1,5-1,4-1,5-1,78 175,-83-226,52 82,-70-122,1-1,0-1,2 0,-1-1,1 0,1 0,0-1,1-1,0-1,24 14,-30-20,0 0,0-1,1 0,12 2,1-2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10.0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99,'4'0,"6"0,5 0,4 0,12-4,8-6,14-4,12-1,10-2,5 2,-3 4,-1 3,-15 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42.6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1794,'19'-1,"-1"-1,0 0,0-1,0-1,-1-1,1-1,-1 0,0-1,18-11,17-12,68-53,-107 73,14-9,-2-1,43-45,-61 59,-1-1,-1 0,1-1,-1 0,0 0,-1 0,0 0,0 0,-1-1,0 0,0 1,-1-1,-1 0,1-1,-1-8,-1 13,-1 0,0 0,-1 0,1 1,-1-1,0 0,0 1,0-1,-1 1,1 0,-1 0,0 0,0 0,-1 1,1-1,-1 1,0 0,1 0,-2 0,1 0,0 1,0-1,-1 1,-7-2,-8-4,0 1,0 2,0 0,-31-4,26 7,0 0,-1 2,1 0,-1 2,1 1,0 1,0 1,0 2,1 0,0 1,0 2,1 0,-38 24,43-23,0 2,1 1,0 0,1 1,0 0,1 2,1-1,1 2,0 0,2 0,0 2,1-1,1 1,0 0,2 1,-6 25,9-28,1-1,0 1,2 0,0-1,1 1,0 0,2 0,0-1,1 1,8 24,-7-32,0 1,0-2,1 1,1 0,0-1,0 0,0 0,1-1,1 0,0 0,0 0,0-1,1 0,0-1,0 0,0-1,1 0,14 6,2-2,1 0,0-2,0-1,0-2,33 2,140-5,-92-9,-1-4,158-39,205-85,-170 34,553-272,-798 347,-1-2,-1-3,93-76,-139 102,-1 1,-1-1,1 0,-1 0,0-1,0 0,-1 0,0 0,0 0,-1-1,0 1,0-1,-1 0,0 0,0 0,0-12,-2 9,-1 1,0 0,-1 0,0 0,-1 0,0 0,0 0,-1 1,0-1,-1 1,0 0,-9-12,-13-14,-1 1,-1 1,-2 2,-1 1,-50-36,-191-116,107 86,-4 8,-288-106,429 183,4 3,1 0,1-2,0 0,0-2,1-1,-22-16,31 14,16 9,0 6,-1 0,0 0,1 0,-1 0,0 0,0 1,1 0,-1-1,0 1,0 0,0 0,3 1,43 25,53 39,-10-6,290 169,257 165,-545-331,338 214,-415-268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46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2,'123'-2,"134"4,-252-1,1-1,-1 1,0 0,1 0,-1 0,0 1,0 0,0 0,0 0,0 0,-1 1,1 0,-1 0,1 0,-1 0,0 1,-1 0,1 0,0 0,-1 0,0 1,0-1,0 1,-1-1,4 10,-3-5,-1 0,0 1,0-1,-1 1,0 0,-1-1,0 1,0 0,-1-1,-1 1,1-1,-1 1,-6 14,-50 112,35-88,-22 70,40-101,0 0,2 1,0-1,1 1,1-1,0 1,1 0,4 20,-3-25,2 8,0 0,13 38,-15-54,1-1,0 0,0 1,1-1,-1 0,1 0,0-1,4 5,-6-7,0 1,1-1,-1 0,1 0,0 0,-1 0,1 0,0 0,0-1,-1 1,1 0,0-1,0 0,0 1,0-1,0 0,0 0,0 0,0 0,2-1,9-2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10.9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360 0,'-18'10,"1"1,0 0,1 1,0 1,1 1,1 0,0 1,1 0,0 1,1 0,-14 27,-1 9,2 1,-29 91,39-104,3 0,1 2,2-1,-6 73,14-102,2 1,-1-1,2 0,-1 1,2-1,0 0,0 0,1 0,5 11,-5-15,1-1,0 1,0-1,0 0,1-1,0 1,0-1,1 0,-1-1,1 1,0-1,1-1,0 0,9 5,-14-7,1-1,-1 1,0-1,1 0,-1 0,1 0,-1-1,1 1,-1-1,1 0,0 0,-1 0,1 0,-1-1,1 1,0-1,-1 0,1 0,-1 0,0 0,1-1,-1 0,0 1,0-1,0 0,0-1,0 1,-1 0,1-1,-1 1,1-1,-1 0,0 0,0 0,0 0,0 0,-1-1,2-4,6-13,-1-2,-1 1,-1-1,4-38,-8 50,9-80,-3-159,-4 51,-4 197,0 0,0 0,0 0,0 0,1 0,-1 0,1 0,-1 0,1 0,0 0,0 0,-1 0,2 0,-1 0,0 0,2-2,-2 4,0-1,0 1,-1 0,1-1,0 1,0 0,0-1,0 1,0 0,0 0,0 0,0 0,0 0,0 0,0 0,0 0,0 0,0 1,0-1,0 0,0 0,0 1,1 0,5 3,-1 0,0 1,0 0,0 0,0 0,-1 1,5 6,182 266,-124-172,174 275,-227-356,-7-6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11.6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1,'0'4,"1"0,0 1,0-1,0 0,0 0,1 1,0-1,3 6,5 11,349 1066,-229-664,-128-414,1-1,0 0,0 0,1 0,0 0,8 11,-10-16,1-1,-1 0,1 1,-1-1,1 0,0-1,0 1,0 0,0-1,0 0,0 0,0 0,0 0,0 0,1 0,-1-1,0 0,1 0,-1 1,4-2,9 1,-1-1,1-1,-1 0,1-1,18-6,-18 3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12.1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0 234,'7'-4,"0"0,1 0,-1 1,1 0,-1 0,1 1,0 0,0 0,15-1,12-3,553-94,-329 64,159-16,-386 48,-11-1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12.7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5,0 4,0 7,4 8,5 2,6 3,0 4,-2 2,0-2,2-1,-1-2,-3-4,-3-5,-4-6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13.0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42,'0'-4,"0"-6,4-1,6 2,1 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13.8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0,'-10'0,"0"0,-1 1,1 0,0 1,0 0,-1 0,2 1,-1 1,-15 7,20-9,1 1,1 0,-1 0,0 0,1 0,-1 0,1 1,0-1,0 1,1 0,-1 0,1 0,0 1,0-1,0 0,0 1,1-1,0 1,0 0,0-1,0 1,1 0,0 5,0 1,2 0,0 0,0-1,0 1,2 0,-1-1,1 0,1 0,0 0,0 0,1-1,0 0,1 0,0 0,9 8,16 16,2-3,46 34,-77-61,11 8,-1-1,2 0,-1-1,1 0,0-1,1-1,0-1,0 0,0-1,1 0,0-2,0 0,24 1,-18-4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15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733 888,'-64'16,"1"3,-69 30,-8 4,116-45,-1 1,2 1,-1 1,1 1,-24 18,33-19,1 0,-1 1,2 1,0 0,0 0,2 1,-1 1,-10 21,16-28,-2 5,0 0,0 0,2 1,-1 0,-4 19,10-29,-1-1,1 0,0 1,-1-1,2 0,-1 1,0-1,1 0,-1 1,1-1,0 0,0 0,0 0,1 1,-1-1,1 0,-1-1,1 1,0 0,0 0,0-1,1 0,-1 1,1-1,-1 0,1 0,0 0,0 0,4 2,8 2,0 0,0 0,1-1,0-1,-1-1,1 0,26 0,118-5,-80-6,-1-3,97-27,151-59,-314 93,173-64,-168 60,0-1,0-1,-1 0,0-1,-1-1,-1-1,25-26,-36 35,-1 0,1-1,-1 1,-1-1,1 0,-1 0,0 0,0 0,0 0,-1 0,1-1,-1 1,-1-1,1 1,-1-1,0 1,0-1,0 1,-1-1,0 1,0 0,-1-1,-3-9,-5-6,0 0,-2 0,0 2,-22-28,-11-17,13 15,-47-58,44 63,34 43,0 1,1-1,-1 0,0 0,1 0,-1 0,1 0,-1 0,1 0,-1 0,1 0,0 0,-1 0,1 0,0 0,0 0,0 0,0 0,0 0,0 0,0-2,1 2,-1 1,1-1,-1 0,1 1,0-1,-1 0,1 1,0-1,-1 1,1-1,0 1,0-1,0 1,0 0,-1-1,1 1,0 0,0 0,2-1,53 2,-52-1,146 18,0 7,-2 6,237 84,-326-94,-1 2,-2 3,0 3,62 42,-98-57,0 0,-2 1,0 1,0 1,-2 0,0 2,-1-1,-1 2,-1 0,0 1,-2 0,0 0,14 45,-12-3,-13-60,1 1,-1-1,0 1,0 0,0-1,0 1,-1 0,1-1,-1 1,0-1,0 1,0-1,-1 0,-2 6,4-9,-1-1,1 1,-1 0,1 0,-1 0,1 0,0 0,-1 0,1-1,-1 1,1 0,-1 0,1-1,0 1,-1 0,1 0,0-1,-1 1,1 0,0-1,-1 1,1-1,0 1,0 0,-1-1,1 1,0-1,0 1,0-1,0 1,-1-1,1 1,0-1,0 1,0-1,-9-25,8 23,-11-38,2-1,1 0,-4-70,7-131,6 170,-1-37,2-167,3 212,2 2,19-81,-23 133,1 0,0 1,1-1,1 1,-1 0,8-11,-11 19,0 1,0 0,0 0,0-1,0 1,0 0,0 0,0 0,0 0,1 0,-1 1,0-1,1 0,-1 1,1-1,-1 1,1-1,-1 1,1-1,2 1,-2 0,0 1,0 0,1 0,-1-1,0 1,0 1,0-1,0 0,0 0,0 1,-1-1,1 1,0-1,-1 1,1 0,-1 0,1 0,1 3,16 25,-1 3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17.8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689 1317,'-33'-2,"0"-2,0-1,-46-14,-13-1,68 15,0 2,-1 0,1 2,0 1,-1 1,-41 6,57-5,0 1,0-1,0 2,0-1,0 1,1 0,0 1,0 0,0 0,0 1,1 0,0 0,0 1,1 0,0 0,0 0,0 1,1 0,0 0,-4 10,-1 5,2 0,0 0,2 1,-5 28,9-41,0 0,1 0,1 0,0 0,0 0,1 0,0 0,1 0,1 0,0 0,6 16,-5-21,-1-1,1 0,0 0,1 0,0 0,-1 0,1-1,1 0,-1 0,0 0,1-1,0 0,0 0,0-1,0 1,0-1,1 0,9 1,10 1,0 0,1-2,33-1,-6-3,63-9,-92 7,-1 0,1-2,-1-1,44-20,-65 26,0-1,0-1,0 1,0 0,-1-1,1 1,0-1,-1 0,0 1,0-1,0-1,0 1,0 0,-1 0,1-1,-1 1,0-1,0 1,0-1,1-6,-1-6,0-1,-1 0,-2-23,0 8,-5-90,-4 1,-6 0,-5 1,-6 0,-4 3,-6 0,-5 3,-67-128,84 193,-2 1,-2 2,-2 1,-51-55,80 97,0-1,-1 1,1 0,-1 0,0 0,0 0,0 1,-1 0,-7-4,12 6,-1 0,1 0,-1 0,1 0,0 0,-1 0,1 0,0 0,-1 0,1 0,0 0,-1 0,1 0,0 0,-1 0,1 0,0 0,-1 1,1-1,0 0,-1 0,1 0,0 0,0 1,-1-1,1 0,0 0,0 1,-1-1,1 0,0 1,0-1,0 0,-1 1,1-1,0 0,0 1,0-1,0 0,0 1,8 32,102 198,9-4,268 378,-332-528,3-2,4-3,100 93,-127-136,0-1,2-1,1-2,1-2,1-2,1-1,1-2,1-2,54 13,-60-21,1-1,1-2,-1-1,0-3,75-5,-110 4,1 0,0-1,0 0,0 0,-1 0,1 0,0 0,-1-1,1 1,-1-1,0 0,1 0,3-3,-6 3,0 0,1 0,-1 0,0 0,0 0,0 0,0-1,-1 1,1 0,-1 0,1-1,-1 1,0 0,0 0,0-1,0 1,0 0,0-1,-1 1,1 0,-1-1,1 1,-2-3,-13-34,-2 1,-1 0,-2 2,-33-48,-2-3,-236-366,290 445,14 9,32 15,-21-6,100 25,2-5,0-5,134 8,-257-32,1-1,-1 1,1-1,-1 0,1 0,-1-1,0 1,1-1,-1 1,0-1,1 0,-1 0,0-1,0 1,0-1,0 1,0-1,4-3,-5 2,0 0,-1 1,1-1,-1 0,0 0,0 0,0 0,0 0,0 0,-1 0,1 0,-1-1,0 1,0 0,0 0,-1 0,1 0,-1 0,1 0,-2-4,-9-26,0 0,-2 1,-2 1,-30-51,10 21,-31-60,-121-166,169 269,17 31,21 44,230 459,-157-340,136 257,134 269,-206-344,-124-268,-3 1,17 98,-44-173,8 52,-10-65,-1-1,0 1,0 0,0 0,0 0,0 0,-1 0,1 0,-1 0,0 0,0-1,0 1,0 0,0-1,-1 1,1-1,-4 5,4-6,-1 0,1-1,-1 1,1 0,-1-1,1 1,-1-1,1 0,-1 1,0-1,1 0,-1 0,1 0,-1 0,0 0,1 0,-1-1,1 1,-1 0,-2-2,-34-15,32 14,-27-16,1-1,1-2,1-1,1-1,0-1,2-2,-24-32,16 16,3-1,2-2,1-2,-28-65,38 67,2-1,2-1,2-1,2 0,2 0,2-1,3 0,4-99,5 89,3 0,3 0,2 1,2 1,4 1,2 0,31-60,16-13,6 4,6 3,183-216,-256 330,0 1,0-1,1 1,0 0,1 0,-1 1,16-9,-23 15,0 1,0-1,0 1,0-1,0 1,0 0,1-1,-1 1,0 0,0 0,1 0,-1 0,0 0,0 0,0 0,1 0,-1 0,0 1,0-1,0 0,0 1,1-1,-1 1,0-1,0 1,0 0,0-1,0 1,0 0,0 0,-1 0,2 1,20 39,-19-32,81 187,9-4,165 256,-214-386,-22-33,-2 1,19 36,-75-139,-9-16,-44-125,51 88,6-2,5-1,-19-255,44 364,1 0,1 0,1 0,0 0,1 0,2 1,0-1,7-20,-9 37,-1 0,1 1,-1-1,1 0,0 1,1-1,-1 1,0-1,0 1,1 0,0 0,-1 0,1 1,0-1,0 0,6-1,-2 1,-1 0,1 1,0 0,0 0,0 0,0 1,11 1,4 2,-1 1,0 0,0 2,23 9,-16-3,-1 2,-1 0,0 2,-1 1,-1 1,-1 1,0 1,-2 1,0 0,-1 2,26 39,11 27,88 186,-94-170,-36-76,58 122,-63-124,0 0,-1 0,8 50,-14-56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18.6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663 1,'-9'1,"-1"0,1 0,0 1,0 0,0 1,1 0,-1 0,1 1,-1 0,1 0,0 1,1 0,-8 7,-12 11,1 1,-24 29,34-36,-39 45,3 2,3 3,-46 81,67-98,2 2,2 1,2 1,3 1,-15 73,30-110,1 0,0 0,2 1,0 0,2 21,-1-36,1 1,-1-1,1 1,0-1,1 0,-1 0,1 1,-1-1,1 0,0 0,1-1,-1 1,1 0,0-1,0 1,0-1,0 0,0 0,1 0,-1-1,1 1,0-1,0 0,0 0,0 0,8 2,5 0,1-1,-1-1,1 0,0-2,0 0,0-1,0 0,-1-2,35-8,-9-2,0-2,71-34,-95 39,0-1,0-1,-2 0,1-2,-2 0,0 0,0-2,-1 0,-1-1,-1 0,0-1,-2 0,19-39,-16 22,-2 1,-1-2,-1 1,-3-1,-1-1,-1 1,-1-55,-8-146,3 234,1 0,0 1,0-1,0 1,0-1,1 0,-1 1,1-1,-1 1,1-1,0 1,0-1,0 1,0 0,1-1,-1 1,0 0,1 0,0 0,-1 0,4-2,-3 3,1 1,-1-1,1 1,0-1,-1 1,1 0,0 0,0 0,-1 0,1 1,0-1,-1 1,1-1,-1 1,1 0,-1 0,1 0,-1 0,1 1,-1-1,3 3,34 21,-2 1,-1 2,55 54,89 111,-153-162,73 83,-4 5,81 132,-167-234,0 0,-1 1,6 19,-7-10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19.8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1 446,'28'0,"51"6,-68-4,-1 0,1 1,-1 0,1 1,-1 0,0 1,16 10,10 13,-2 1,-1 2,-1 1,50 68,-50-61,-25-32,-1 1,0-1,0 1,-1 0,0 1,0 0,-1-1,0 1,-1 0,0 1,0-1,-1 1,0-1,-1 1,0 0,0-1,-1 1,-2 10,2-20,-1-1,1 1,-1 0,0 0,1 0,-1-1,1 1,-1 0,1-1,-1 1,1-1,-1 1,1 0,-1-1,1 1,0-1,-1 1,1-1,0 1,-1-1,1 0,0 1,0-1,0 1,-1-1,1 0,0 1,0-2,-13-25,-16-51,4-1,4-1,3-2,3 1,5-2,-2-129,12 211,0-8,0-1,0 1,1-1,0 1,0 0,4-12,-4 19,0 1,-1-1,1 0,0 0,0 0,1 1,-1-1,0 1,1-1,-1 1,1-1,-1 1,1 0,-1 0,1 0,0 0,0 0,0 0,-1 0,1 0,0 1,0-1,0 1,0-1,0 1,0 0,0 0,0 0,0 0,0 0,0 0,0 1,0-1,0 1,4 1,17 5,0 0,0 2,-1 1,-1 1,37 23,97 82,-128-95,318 277,-287-233,-54-60,0 0,-1 0,1 0,-1 1,0-1,-1 1,1 0,-1 0,0 0,0 0,0 6,-16-53,5-33,2-1,7-136,2 102,-3 66,0 28,0 0,1 0,0 0,1 0,1 0,0 1,2-1,6-19,-10 32,1 0,0 0,0 0,0 0,0 1,0-1,1 0,-1 1,0-1,1 1,-1-1,1 1,0 0,-1 0,1 0,0 0,0 0,0 0,0 0,0 0,0 1,0-1,0 1,0-1,0 1,0 0,0 0,0 0,0 0,0 0,0 1,0-1,0 1,0-1,0 1,0-1,0 1,3 2,6 3,1 1,-2 0,1 1,18 17,-21-18,0 0,207 192,-175-158,-2 3,-2 0,32 54,-47-65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46.8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20.2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1,'4'0,"6"4,5 2,0 3,6 9,3 10,6 8,3 6,-2 5,0 2,-7 2,-2-5,-2-5,-3-6,-1-8,-3-6,-4-5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20.5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160 301,'-8'-12,"-12"-17,-5-12,-8-11,2-1,7 5,11 9,7 13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21.1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302 1,'-4'1,"0"0,0 1,0 0,0 0,1 0,-1 0,1 0,-1 1,1-1,-4 5,-3 1,-25 20,2 1,0 1,2 2,2 1,-29 41,54-69,1 0,0 0,0 1,0-1,1 1,0-1,0 1,0 0,0 0,1 0,0 0,1 0,-1 0,1 0,1 7,0-8,0 0,1-1,0 1,0 0,0-1,0 0,1 1,0-1,-1 0,2 0,-1 0,0-1,1 1,-1-1,1 0,0 0,0 0,9 4,4 2,0-1,0-1,1 0,0-2,1 0,-1-1,1 0,19 0,26-1,66-5,-44-1,-64 3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25.0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1597,'13'-55,"-5"25,41-180,60-317,-96 436,-4 0,-4-1,-13-168,4 224,-11-47,13 74,0 0,-1 0,0 1,-1-1,0 1,0 0,-1 0,0 0,0 1,-11-12,14 17,1 0,-1 0,0 1,0 0,0-1,1 1,-1 0,0 0,-1-1,1 2,0-1,0 0,0 0,0 1,-1-1,1 1,-3 0,3 0,1 0,0 0,-1 1,1-1,0 1,-1 0,1-1,0 1,0 0,0 0,-1 0,1 0,0 0,0 0,0 0,0 0,1 0,-1 0,0 0,-1 2,-1 4,1 0,-1 1,1-1,0 0,1 1,0-1,0 1,0 12,3 4,1 1,1-1,1 1,1-1,1-1,1 1,1-2,24 44,7 1,71 92,-35-64,4-3,102 88,200 144,-374-318,0 0,-1 0,0 1,1 0,11 14,-18-19,0 1,1-1,-1 0,0 0,0 0,-1 1,1-1,0 1,-1-1,1 0,-1 1,0-1,0 1,0-1,0 1,0-1,0 1,-1-1,1 1,-1-1,0 0,0 1,1-1,-3 3,-24 39,-2-1,-1-1,-3-2,-43 43,-29 35,82-88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25.9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868 1494,'-1'11,"-1"0,0 0,-1 0,0-1,-1 1,0-1,-10 19,-1 2,-129 330,113-270,5 1,-16 101,40-185,1 1,0 0,1-1,-1 1,2 0,1 15,-1-22,-1 0,1 0,0 1,0-1,0 0,0 0,0 0,1 0,-1 0,1 0,-1-1,1 1,-1 0,1-1,0 1,0-1,0 0,0 0,0 0,0 1,0-2,0 1,1 0,-1 0,0-1,0 1,1-1,-1 0,3 0,4 1,0-2,0 1,-1-1,1-1,0 1,-1-1,0-1,1 0,-1 0,13-7,10-7,38-28,-43 26,5-1,5-3,-1-1,-1-2,52-51,-85 76,0 0,1 0,-1 0,0-1,0 1,0 0,1-1,-1 1,-1-1,1 1,0-1,0 1,-1-1,1 0,-1 1,1-1,-1 0,1 0,-1 1,0-1,0 0,0 0,0 1,0-1,-1 0,1 0,0 1,-1-1,0 0,1 1,-1-1,0 1,1-1,-1 0,0 1,0 0,-1-1,1 1,-1-2,-6-3,-1 1,1-1,-1 2,0-1,-18-6,2 1,-390-191,290 131,-141-101,243 155,1-2,1 0,-36-39,50 47,0 1,1-1,-1 0,2 0,0 0,0-1,1 0,0 0,1 0,0 0,1-1,-2-11,3-6,2-1,0 1,2 0,1 0,13-50,57-141,-58 175,29-74,71-214,-100 274,-1 0,-4 0,7-105,-18 158,0 0,0 0,-1 0,0-1,0 1,0 1,-1-1,0 0,0 0,-5-9,5 12,1 1,-1-1,0 0,0 1,-1-1,1 1,-1 0,1-1,-1 1,0 1,1-1,-1 0,0 1,0-1,0 1,-1 0,1 0,0 0,0 0,-5 0,6 1,0 0,0 0,1 0,-1 1,0-1,1 0,-1 1,1-1,-1 1,0 0,1 0,-1-1,1 1,0 0,-1 0,1 0,0 0,-1 1,1-1,0 0,0 0,0 1,0-1,0 1,1-1,-1 1,0-1,1 1,-1 0,1-1,-1 1,1-1,0 1,-1 0,1 3,-1 8,0 1,1-1,2 20,-2-30,5 36,1-1,2 0,2 0,17 46,73 146,-2-33,9-6,151 206,318 314,-561-693,1-1,0 0,1-1,1-1,1 0,0-2,34 19,-31-23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26.3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1292,'0'-5,"8"-4,7-6,14-12,34-19,36-22,43-24,51-30,39-15,16-13,0 6,-17 16,-23 16,-39 24,-40 18,-37 21,-35 19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26.7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1 257,'0'-5,"0"-4,8-2,7-7,5-5,8 2,2-4,6 2,4-3,0-1,-3 4,-4 5,-3 2,-6 4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29.8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1 441,'0'-1,"0"-1,0 0,0 1,0-1,1 1,-1-1,0 1,1-1,-1 1,1 0,0-1,-1 1,1-1,0 1,0 0,0 0,0 0,0-1,0 1,0 0,0 0,0 0,1 0,-1 1,0-1,1 0,-1 0,1 1,-1-1,1 1,-1 0,1-1,-1 1,1 0,-1 0,1 0,-1 0,1 0,-1 0,1 0,-1 0,1 1,2 0,10 2,1 0,-1 1,24 10,-24-8,-7-4,382 134,-302-111,0-3,140 15,-220-36,0 0,0-1,0 0,1 0,-1 0,0-1,0 0,0-1,-1 0,1 0,7-3,-11 3,0 0,-1 0,1 0,-1 0,1 0,-1-1,0 0,0 1,0-1,0 0,0 0,-1 0,1 0,-1 0,0 0,0 0,0-1,0 1,0 0,-1-1,0 1,0 0,0-1,0-5,-2-26,-2 1,-1-1,-12-45,-39-104,20 73,29 88,5 14,0 0,-1 0,0 0,-1 1,-6-12,5 17,5 13,6 18,106 258,-21-62,4 59,-13 4,-12 4,-13 2,-13 2,11 516,-53-750,-3-1,-3 1,-2-1,-16 71,20-126,1 1,-1-1,0 0,0 1,0-1,-1 0,1-1,-1 1,-1 0,1-1,-1 1,-4 3,6-7,0 0,0 0,0 0,0 0,0 0,0 0,0-1,-1 1,1-1,0 1,-1-1,1 0,0 0,0 0,-1 0,1-1,0 1,-1-1,1 1,0-1,0 0,0 0,0 1,-1-2,1 1,0 0,1 0,-1-1,0 1,-2-3,-18-14,1-1,1-1,1 0,1-2,1 0,-15-25,-4-13,-34-79,22 28,4-2,-53-219,80 249,3 0,4-2,4 1,9-169,2 211,1 0,15-54,-16 79,0 0,2 0,-1 1,2 0,1 0,0 1,0 0,15-17,-21 29,0 0,1 0,0 0,-1 1,1 0,0-1,0 1,0 0,0 1,0-1,1 1,-1 0,0 0,1 0,-1 0,1 1,-1 0,1 0,5 1,10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30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0,'-8'9,"-1"1,2 0,0 1,0 0,1 0,0 0,1 1,0-1,-5 21,0 11,-7 63,10-61,-35 376,40-336,3-1,4 1,16 84,-17-143,2-1,1 1,0-1,2 0,1-1,1 0,19 30,-22-43,1 1,0-1,0-1,1 0,1 0,0-1,0 0,0-1,1-1,1 1,-1-2,1 0,0 0,0-1,16 3,3-1,1-2,-1-1,64-1,-37-5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30.7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1,'0'116,"18"486,-10-524,4 1,3-1,3-1,4-1,47 111,-62-170,2 1,0-2,1 1,0-1,1 0,1-1,1-1,0 0,1 0,0-1,1-1,1-1,0 0,0-1,1 0,0-2,1 0,0-1,18 5,11-1,-1-1,1-3,0-2,1-2,-1-2,1-2,-1-2,0-3,0-1,0-2,61-21,-101 28,0-1,0 1,0-1,0 0,0-1,7-5,-4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47.6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0,'-1'38,"2"-1,1 0,2 0,1 0,13 44,216 540,-219-586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31.2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1 175,'4'0,"6"0,4-4,10-1,16-5,22-4,30-4,21-3,14-2,8 3,-3 0,-16 5,-23 3,-23 5,-20 3,-18 3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31.6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22,'1'-2,"-1"1,1 0,-1 0,1 0,-1 0,1 0,0 1,0-1,-1 0,1 0,0 0,0 1,0-1,0 0,0 1,0-1,0 1,0-1,0 1,0-1,1 1,-1 0,0 0,0-1,0 1,2 0,35-3,-19 3,-1 2,0 0,0 2,-1 0,1 0,-1 2,1 0,31 17,5 8,64 47,-4 7,-5 5,-3 4,-5 5,-4 5,-5 3,144 220,-228-315,11 16,-1 0,-2 2,-1 0,-1 0,14 47,-23-50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32.2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0 547,'7'-1,"0"0,0 0,0-1,0 0,-1-1,1 0,-1 1,11-8,10-4,458-183,-272 115,352-88,-453 149,-65 14,48-15,-69 14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33.0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0 590,'22'-1,"0"-2,0-1,-1 0,1-2,33-13,-8 3,1570-442,-1304 385,-283 68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34.1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1 345,'120'-57,"2"6,2 5,186-43,-148 54,1 8,218-9,-354 34,1 0,-1 2,0 2,1 0,-1 2,43 11,-66-14,0 0,0 1,0 0,-1 0,1 0,0 0,-1 1,1-1,-1 1,0 0,0 0,0 0,0 0,-1 0,1 1,-1-1,3 7,-3-4,0 0,0 1,-1-1,1 1,-2-1,1 1,-1-1,0 1,0-1,-2 9,-3 13,-2-2,0 1,-2-1,-15 31,20-49,-65 140,-7-4,-6-4,-6-3,-6-4,-118 128,167-211,-3-2,-2-1,-59 41,101-83,3-1,-1 0,0 0,1 1,0-1,0 1,0 0,-6 10,61-45,-7 4,1 3,0 2,2 1,0 3,83-20,247-27,-78 35,473 15,-766 14,23 2,-19 1,-10 1,-9 2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35.2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1 993,'3'-1,"1"0,-1 0,0-1,0 0,0 1,0-1,0 0,-1-1,1 1,4-5,6-4,12-6,0 1,1 1,0 1,1 2,44-15,-51 21,1 0,0 2,0 0,0 1,1 1,-1 1,1 1,31 4,-46-3,-1 1,1-1,0 1,-1 1,1-1,-1 1,0 0,1 1,-2 0,1-1,0 2,-1-1,0 1,0 0,0 0,0 0,-1 1,0-1,0 1,0 0,-1 0,0 1,0-1,-1 1,0-1,0 1,2 12,-1 5,-1 0,0 0,-2 0,-1 0,-1 0,-9 43,-1-10,-2 0,-3-2,-3 0,-34 70,36-95,18-30,0 0,0 0,0 1,0-1,0 0,0 0,0 0,0 1,0-1,0 0,0 0,-1 0,1 1,0-1,0 0,0 0,0 0,0 0,-1 0,1 1,0-1,0 0,0 0,0 0,-1 0,1 0,0 0,0 0,0 0,-1 0,1 0,0 0,0 0,-1 0,1 0,0 0,0 0,0 0,-1 0,1 0,0 0,0 0,0 0,-1 0,1 0,0 0,-1-14,8-20,92-230,-46 134,359-953,-394 1045,-11 34,-4 23,-16 153,1-29,10-91,-1 248,5-261,2 1,2-1,1 0,2-1,21 57,-23-80,0-1,1 1,0-2,1 1,1-1,0 0,1-1,0-1,1 1,0-2,1 0,0 0,0-1,1-1,17 8,0-2,0-3,1 0,1-2,0-1,0-2,38 3,40-1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35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1,'-2'0,"0"1,-1 0,1 0,0 0,0 0,0 0,1 0,-1 1,0-1,0 1,1-1,-1 1,1 0,-1-1,1 1,0 0,-1 0,1 0,0 0,0 0,1 0,-1 1,0-1,0 3,0-1,-21 56,3 0,3 2,2 0,-8 97,5 258,16-364,2 0,3 0,20 95,-21-132,2 0,0-1,0 0,2 0,0 0,0-1,1 0,1 0,1-1,-1 0,2-1,0 0,1-1,0 0,0-1,24 15,-7-10,1-1,0-2,1-1,0-2,0 0,43 4,11-2,101-2,-143-9,-9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36.1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1,'28'32,"-1"0,35 59,-37-54,249 436,-109-175,-147-267,2 0,1-1,2-1,34 36,-46-55,0 0,1-1,0 0,0 0,1-1,0-1,0 0,1-1,0-1,0 0,1 0,-1-2,22 3,35-3,-44-4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36.6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30 239,'-4'0,"-6"0,0-5,4 0,9-5,7-4,10-4,11-3,7-6,7 1,3 1,-2 1,-1 4,-4 1,-4 5,-9 4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37.1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0,'21'0,"1"2,0 0,-1 1,1 1,-1 1,0 1,-1 1,1 1,-1 1,-1 0,0 2,0 0,17 14,29 23,-3 3,-2 3,83 97,-100-98,-2 1,-2 1,-3 3,46 99,-68-124,-2 0,-1 0,-1 1,-3 0,0 1,-2-1,-2 1,-1 1,-1-1,-3 0,0 0,-13 55,14-84,0-1,-1 0,0 0,0 0,-1 0,-4 9,-4-2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49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349 0,'-216'175,"209"-170,-21 15,14-10,0-1,1 2,0-1,1 2,-14 16,25-27,0 1,0-1,1 0,-1 1,1-1,-1 1,1-1,0 1,-1-1,1 1,0 0,0-1,0 1,0-1,0 1,1-1,-1 1,0-1,1 1,-1-1,1 1,-1-1,1 0,0 1,0-1,0 0,-1 1,1-1,0 0,1 0,1 2,45 35,-32-27,233 190,169 120,-366-286,-32-23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37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1,'1'3,"1"-1,0 2,-1-1,1 0,-1 0,0 0,0 1,0-1,0 0,-1 1,0-1,1 7,0 1,88 616,-50-379,24 123,-38-255,45 130,-68-239,2 4,0 0,0 0,1-1,9 15,-12-23,0 1,0 0,0-1,1 0,-1 0,1 1,-1-1,1-1,0 1,0 0,-1-1,1 1,0-1,1 0,-1 0,0 0,0-1,0 1,6 0,8 0,-2 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38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1 321,'1'-4,"0"1,0 0,1-1,-1 1,1 0,0 0,0 0,0 0,0 0,0 1,1-1,-1 1,5-4,2-3,48-45,2 3,81-55,-131 99,2 0,-1 1,1 0,0 1,0 0,0 1,1 0,-1 0,23-3,-24 7,0-1,0 2,0-1,-1 1,1 1,0 0,-1 0,0 1,1 0,-1 0,0 1,14 9,1 1,-2 2,0 1,0 0,-2 2,0 0,18 24,-26-29,-1 1,0 1,-1 0,0 0,-2 1,0 0,0 0,-2 1,7 32,-12-45,0 1,-1-1,0 0,0 1,-1-1,1 0,-1 1,0-1,-1 0,1 0,-1 0,0 0,-1 0,1 0,-1 0,0-1,0 1,-7 6,-4 4,-1-1,0-1,-30 19,7-5,-163 115,-37 30,222-159,-13 11,-57 35,57-44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39.7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 1495,'-1'1,"0"-1,0 1,0-1,0 1,0 0,0 0,0 0,0-1,0 1,0 0,0 0,0 0,1 1,-1-1,0 0,1 0,-1 0,1 0,-1 1,1-1,0 0,0 0,-1 1,1-1,0 0,0 3,-3 39,3-43,1 33,1 1,1-1,14 59,-11-71,0 0,2 0,0 0,1-1,1 0,22 31,-27-44,0-1,0 1,1-1,0-1,0 1,0-1,1 0,-1 0,1-1,0 0,1 0,-1 0,1-1,0-1,-1 1,1-1,0 0,1-1,-1 0,0 0,0-1,0 0,1 0,-1-1,0 0,0-1,0 0,0 0,0 0,8-5,0 0,0-1,-1 0,0-1,-1 0,0-2,0 1,-1-2,-1 0,0 0,-1-1,0-1,0 0,11-21,-14 18,0 0,-1-1,-1 0,0-1,-1 1,2-27,1-113,-7 91,-1 67,0 0,0 0,0-1,0 1,0 0,0 0,0-1,0 1,0 0,0 0,0-1,0 1,0 0,0 0,0-1,0 1,0 0,0 0,0 0,1-1,-1 1,0 0,0 0,0 0,0-1,0 1,1 0,-1 0,0 0,0 0,0 0,1-1,-1 1,0 0,0 0,1 0,-1 0,0 0,0 0,0 0,1 0,-1 0,13 7,18 25,-22-22,94 90,5-5,4-5,242 147,-334-225,180 98,-178-100,-1-1,2-1,-1 0,1-2,1-1,-1-1,34 2,-51-6,-1-1,1 1,-1-1,0 0,1 0,-1 0,0-1,0 0,0 0,0 0,0-1,0 0,-1 0,1 0,-1 0,0 0,0-1,0 0,-1 0,1 0,-1-1,0 1,0-1,0 1,-1-1,1 0,-1 0,0 0,1-6,4-14,-2-1,0-1,-2 1,1-41,-4 65,1-67,-4-1,-3 1,-17-87,-64-198,20 128,-10 4,-106-213,176 420,-74-142,69 137,0 0,-2 1,0 0,-2 1,-19-17,34 33,-1 0,0 1,1-1,-1 1,0-1,0 1,0 0,0 0,0 0,-1 0,1 0,0 0,0 1,-1-1,-3 0,5 1,0 1,0-1,0 0,0 1,1-1,-1 0,0 1,0-1,0 1,1-1,-1 1,0 0,1-1,-1 1,0 0,1-1,-1 1,1 0,-1 0,1 0,0-1,-1 1,1 0,0 0,-1 0,1 1,-1 5,0 0,0 0,1-1,0 1,1 0,-1 0,1 0,4 12,158 504,-133-445,5 0,2-2,4-2,74 101,-74-124,3-2,73 64,111 68,-142-125,128 63,-195-109,20 10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40.1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1 375,'0'-4,"0"-6,4-1,6-2,8 0,15-1,23-8,25-7,21-7,18-10,9-2,-1 4,-10 9,-16 6,-26 8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41.0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0,'2'49,"2"-1,2 0,16 61,48 137,-54-197,152 422,-127-378,3-3,111 168,-140-238,1-1,0 0,1-1,1-1,1-1,0 0,2-2,-1 0,2-1,34 15,-23-15,-1-2,2-1,-1-2,1-1,1-2,67 2,-39-8,-1-2,0-4,0-2,86-24,-106 21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41.4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0 316,'0'-4,"9"-2,10-3,11-5,13-4,11-7,17-8,22-6,7-1,-1 2,-4 4,-11 2,-19 8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41.9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1 221,'9'-1,"0"0,1-1,-1 0,0-1,14-5,12-4,555-110,-315 72,-179 34,-62 12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42.4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1 418,'4'0,"6"0,9-4,6-6,10-4,13-1,18-6,15-3,18-7,14-5,16-6,7-3,1-3,-10 7,-14 6,-19 10,-20 8,-23 8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43.4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284 469,'-31'-1,"15"0,0 1,0 0,0 1,0 1,-26 6,38-6,0-1,0 1,1 0,-1 0,0 0,1 0,-1 1,1-1,0 1,0 0,0 0,0 0,0 1,1-1,0 0,-1 1,1 0,0 0,1-1,-1 1,1 0,0 0,0 0,0 1,0-1,0 6,0-2,1 1,0-1,0 0,1 1,0-1,0 0,1 0,0 0,1 0,0 0,0 0,0-1,5 8,0-3,0-1,0-1,1 0,0 0,1 0,0-1,15 10,8 2,-1-2,2-2,1-1,64 20,133 31,-190-57,0-3,0-1,70-1,-106-5,0 0,0 0,0-1,-1 0,1 0,0-1,-1 1,1-1,-1-1,1 1,-1-1,0 0,6-4,-7 4,-1-1,0 1,0-1,0 1,0-1,-1 0,0 0,0 0,0-1,0 1,0 0,-1-1,0 1,0-1,0 0,-1 1,1-7,1-43,-3-1,-2 1,-3 0,-14-63,-2 28,-54-145,67 209,-2 1,0 1,-1 0,-24-36,32 54,0-1,-1 1,1 1,-1-1,0 1,0-1,-1 1,1 1,-1-1,0 1,1 0,-2 0,1 1,0 0,0 0,-1 0,1 1,-1 0,0 0,1 0,-1 1,1 0,-8 1,-15 6,1 1,0 1,1 1,0 1,1 2,-41 25,7-5,49-28,-1 1,2 0,-1 1,1 0,0 0,0 1,1 0,0 1,0 0,-10 16,-13 17,-50 53,-6 6,68-74,5-3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45.0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1 733,'233'-11,"-204"7,0-1,-1-1,1-1,-1-2,50-23,-71 28,0 0,0-1,-1 0,0-1,0 1,0-1,-1 0,1-1,-1 1,-1-1,1 0,-1 0,-1-1,1 1,-1-1,0 1,-1-1,0 0,0 0,-1 0,0-1,0 1,-1-8,0-22,-2 1,-2 0,-13-61,17 96,-3-12,-2-18,-1 1,-2 0,-1 0,-1 1,-2 0,-17-31,29 60,-1 0,1 0,0 0,-1 0,1 0,-1 1,1-1,-1 0,1 0,-1 1,0-1,1 0,-1 0,0 1,1-1,-1 1,0-1,0 1,0-1,0 1,0-1,1 1,-1 0,0 0,0-1,0 1,-2 0,2 1,1 0,-1 0,0 0,0 0,1 0,-1 0,0 0,1 1,-1-1,1 0,-1 0,1 1,0-1,0 0,-1 0,1 1,0 0,-1 71,10 32,29 145,46 100,121 360,-39-146,-164-558,-1 0,0 0,0 0,0 0,-1 0,1 0,-2 0,1 0,-1 0,1 0,-2 0,1 0,-1 0,0-1,0 1,-5 8,2-5,-1-1,0 0,-1 0,0-1,0 0,0 0,-1-1,0 1,-10 4,11-6,0-1,0 0,0 0,0-1,-1 0,1 0,-1-1,0 0,0 0,0-1,-11 1,13-3,1 1,-1-1,0 0,1 0,-1-1,1 0,0 0,0 0,-1 0,2-1,-1 0,0 0,0-1,1 1,0-1,-8-7,-12-17,0-2,2 0,1-1,2-1,-25-55,22 35,2-1,3-1,-12-58,21 74,2-1,1 0,2 0,2 0,5-55,-3 81,1-1,1 1,0-1,0 1,2 0,-1 0,2 0,0 1,0 0,1 0,1 0,0 1,0 0,1 1,0 0,1 0,0 1,20-14,-7 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50.6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1355 1,'-56'0,"-187"6,205-2,1 2,0 1,1 1,-54 21,63-20,1-1,-1-1,-1-1,1-1,-37 1,34-2,-55 14,56-10,-56 6,-87-13,-10 0,162 3,4 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45.5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 0,'-3'0,"-13"4,8 19,-10 72,-10 180,22-204,-7 110,7 0,19 191,-12-363,1 12,1 1,7 25,-9-43,0 1,0-1,1 1,0-1,0 0,0 0,1 0,-1 0,1 0,0-1,0 1,0-1,0 0,1 1,-1-2,6 4,8 2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46.2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0,'0'41,"3"1,2-1,1 0,2-1,2 1,1-2,22 49,-21-59,2-1,1-1,1-1,1 0,2-1,0-1,2 0,0-2,2 0,33 24,-46-39,0-2,0 1,0-1,1 0,0-1,-1-1,2 0,-1 0,18 2,-23-5,0 1,0-1,0 0,1 0,-1 0,0-1,0 0,0 0,0-1,0 0,0 0,-1 0,1-1,-1 1,1-2,-1 1,0 0,0-1,6-6,-8 7,-1-1,0 1,0-1,0 0,0 0,0 0,-1 0,0 0,0-1,0 1,0 0,-1 0,1-1,-1 1,0 0,-1-1,1 1,-1 0,0-1,0 1,-1-5,-4-8,0 1,0 0,-17-28,-4-3,-2 2,-63-73,74 97,-1 1,-1 1,-1 1,0 1,-2 1,0 0,-32-15,40 25,0 0,0 2,0-1,-1 2,-28-3,15 4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46.6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52,'5'-4,"-1"1,1 1,0-1,-1 1,1 0,0 0,1 0,-1 0,0 1,0 0,8-1,8-2,19-4,-1 2,1 2,0 1,0 2,1 2,-1 1,0 3,-1 1,1 1,-1 3,-1 1,63 27,-55-17,0 2,-2 2,-1 2,0 2,-3 1,0 2,-2 2,-2 2,51 63,-66-71,-1 1,-1 1,-2 1,-1 0,-1 1,-2 1,-1 0,-1 1,-3 0,0 1,-2-1,-2 2,0 37,-20 194,3-125,10-105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47.0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0 417,'8'-4,"12"-6,10-5,21-8,22-5,24-5,29-11,30-5,22-2,13 2,4 6,-2 10,-22 11,-39 9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47.5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1 247,'0'-1,"0"0,1 0,-1 0,1 0,-1 0,1 0,-1 0,1 0,-1 1,1-1,0 0,0 0,-1 1,1-1,0 0,0 1,0-1,0 1,0-1,0 1,-1-1,1 1,0 0,0 0,2-1,33-7,-22 5,236-54,-235 54,485-90,-396 71,2 4,0 6,116 0,-202 12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48.7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1 786,'1'-3,"0"-1,0 1,0 0,0-1,1 1,0 0,-1 0,1 0,0 0,1 1,-1-1,0 0,5-3,5-7,56-66,133-118,98-46,-258 210,2 2,1 2,1 2,77-35,-107 56,0 1,1 1,-1 1,1 0,0 1,0 0,0 1,22 2,-26 1,0 0,1 0,-1 2,0-1,-1 1,1 1,-1 0,0 1,0 0,0 1,-1 0,11 9,0 4,0 1,-2 0,0 1,-1 1,-2 1,0 1,-1 0,-2 1,0 0,-2 1,-1 0,8 39,-13-47,-1 0,-1-1,-1 2,0-1,-2 0,0 0,-1 0,-1 0,-1 1,0-2,-2 1,0 0,-1-1,-1 0,-1-1,0 1,-1-1,-1-1,-20 26,-7 0,-1-2,-2-2,-2-2,-86 58,116-86,0-2,0 1,-1-2,0 0,0 0,-1-1,1-1,-20 3,87-25,-3-1,116-24,215-28,-185 39,-98 17,-67 12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49.8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0 694,'6'-4,"0"-1,0 1,0 0,0 1,0-1,1 1,0 0,0 1,0 0,0 0,0 0,0 1,8-1,15 0,53 3,-73-1,85 8,0 3,-1 5,0 4,-2 4,174 70,-232-80,0 2,51 34,-77-45,0 0,-1 1,1 0,-1 0,0 1,-1 0,0 0,0 1,0 0,-1 0,0 0,-1 1,0-1,0 1,4 15,-7-18,-1-1,1 1,-1 0,-1-1,1 1,-1-1,0 1,0-1,0 0,-1 1,0-1,0 0,0 0,-1 0,0 0,-5 7,-6 6,-1-1,-32 29,32-33,0 2,-18 22,62-167,16-145,29-154,-33 256,14-79,-55 231,-8 34,-10 31,3 0,3 0,1 0,2 1,2 0,1 1,2 60,5-90,0 0,1 0,0-1,1 1,1 0,1-1,0 0,1 0,0 0,1 0,1-1,0-1,1 1,1-1,0-1,0 0,1 0,1-1,0 0,1-1,20 12,-8-9,1 0,0-2,1-1,1-1,36 6,1-1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50.3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121 1,'-4'-1,"1"1,0 0,-1 1,1-1,0 0,0 1,0 0,-1 0,1 0,0 0,0 0,0 1,0-1,0 1,1 0,-1-1,0 1,1 1,0-1,-1 0,1 1,0-1,0 1,0 0,0-1,1 1,-1 0,1 0,0 0,0 0,0 0,-1 6,-8 22,2 0,1 1,2 0,1 0,1 1,2-1,1 1,1-1,7 34,-1-23,2 0,1-1,3 0,1-1,2 0,27 48,-22-54,1 0,2-2,54 60,-62-76,2-1,0 0,0-2,1 0,1-1,0-1,1 0,27 9,2-5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50.9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1,'-10'13,"0"1,0 1,2-1,0 1,0 1,-5 17,5-15,-3 10,2 0,0 0,2 0,1 1,1 1,2-1,1 0,1 1,1 0,7 42,-5-61,1 1,0-1,1 0,1 0,-1 0,2-1,-1 0,1 0,1 0,0-1,0 0,1 0,0-1,1 0,12 10,11 3,0-1,0-2,51 21,-10-6,-70-31,4 2,1 0,-1-1,1 0,0-1,13 4,-19-6,-1 0,1 0,-1 0,1 0,0 0,-1 0,1 0,0-1,-1 1,1-1,-1 1,1-1,-1 1,1-1,-1 0,1 0,-1 0,1 0,-1 0,0 0,0 0,0 0,0 0,0-1,0 1,0 0,0-1,0 1,0-1,-1 1,1-1,-1 1,1-1,0-3,2-11,0 0,-1-1,-1 1,0-1,-1 1,-1-1,-1 1,-4-20,-38-129,43 164,-16-53,-2 2,-45-87,53 119,-1 0,-1 1,0 1,-2 0,0 1,-1 0,-1 2,0 0,-30-20,34 27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51.6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1,'37'0,"23"-1,66 9,-104-5,-1 1,1 1,-1 1,0 1,0 0,30 17,-9 1,0 3,-1 1,-2 1,-1 3,-2 1,-1 1,-2 2,31 45,-23-22,-2 1,-3 2,-3 2,48 132,-54-103,-3 2,20 189,-44-284,2 12,-1 1,0-1,-1 1,-1 0,-3 22,-1-16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52.0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28,'77'-19,"41"11,129 7,-108 3,36-2,391 16,-230-6,-266-10,-60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55.5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323 0,'1'1,"1"-1,-1 1,1 0,-1 0,1-1,-1 1,1 0,-1 0,0 1,0-1,1 0,-1 0,0 1,0-1,0 0,0 1,1 2,17 34,-15-30,141 284,-138-274,0 0,-2 0,0 0,-1 1,-1-1,-1 1,0 25,-1-21,1-1,0 1,2 0,10 33,55 95,-29-69,-26-48,-9-20,0-1,1 0,0 0,1 0,1-1,0 0,11 13,-18-25,-1 0,1 1,-1-1,1 0,-1 1,1-1,-1 0,1 1,-1-1,1 0,0 0,-1 0,1 0,-1 0,1 0,0 0,-1 0,1 0,-1 0,1 0,0 0,-1 0,1 0,-1 0,1 0,-1-1,1 1,0 0,-1-1,1 1,-1 0,1-1,17-22,3-28,-11 12,11-80,-15 76,16-61,-9 78,-5 23,-2 17,-1 22,-1 1,-3 0,-4 67,1-75,2-19,-1 21,-1 0,-1-1,-2 1,-11 39,14-66,1-1,-1 0,0 0,0 0,0-1,-1 1,1 0,-1-1,1 0,-1 1,0-1,0 0,0-1,0 1,0 0,0-1,-1 0,1 1,0-1,-1-1,1 1,-1 0,1-1,-1 0,1 0,-1 0,-4 0,-14-2,0 0,1-1,-28-8,28 6,-572-143,586 146,1 0,-1 0,1-1,0 0,0 0,-11-9,15 12,1-1,0 0,0 0,1 0,-1 0,0 0,0 0,0 0,1-1,-1 1,0 0,1 0,-1 0,1-1,0 1,-1 0,1-1,0 1,0 0,0-1,0 1,0 0,0-1,0 1,0 0,0-1,1 1,-1 0,1 0,-1-1,1 1,-1 0,1 0,0 0,-1 0,1-1,0 1,0 0,0 0,1-1,10-10,1 1,0 1,0 0,1 0,0 2,30-15,98-29,-25 21,-65 19,61-23,-96 28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57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0,'3'2,"1"-1,-1 1,1-1,-1 1,0 0,0 1,0-1,0 0,0 1,0 0,0-1,-1 1,0 0,3 4,5 4,126 139,131 190,-189-226,-4 4,90 199,-157-300,-4-10,0 1,0-1,0 0,1 0,0 0,0-1,1 1,0-1,0 0,7 6,-11-12,0 1,-1-1,1 0,0 1,0-1,-1 0,1 0,0 0,0 1,0-1,-1 0,1 0,0 0,0-1,0 1,-1 0,1 0,0 0,0 0,-1-1,1 1,0 0,0-1,-1 1,1-1,0 1,-1-1,1 1,-1-1,1 1,0-1,-1 1,1-1,-1 0,0 1,1-1,-1 0,1 0,-1 1,0-1,0 0,1-1,11-34,10-157,-18 130,16-76,-20 136,1 1,0-1,-1 0,1 0,0 1,0-1,0 1,1-1,-1 1,1-1,-1 1,1 0,3-4,-5 6,1 0,-1-1,1 1,-1 0,1 0,0-1,-1 1,1 0,-1 0,1 0,-1 0,1 0,0 0,-1 0,1 0,-1 0,1 0,-1 0,1 0,0 1,-1-1,1 0,-1 0,1 1,17 18,4 25,-1 0,-3 1,25 93,-33-105,-1-5,-4-15,-1 0,0 0,-1 0,-1 0,2 25,-4-35,0 0,0 0,-1 0,1 0,-1-1,0 1,0 0,0-1,0 1,0 0,-1-1,1 1,-1-1,1 0,-1 1,0-1,0 0,0 0,0 0,-1-1,1 1,0 0,-1-1,1 1,-1-1,1 0,-1 0,0 0,1 0,-1-1,0 1,0-1,-3 1,-15 2,0-2,1 0,-1-1,0-1,-27-5,-107-28,34 6,-44 3,-96-20,257 44,-1 0,1 0,0-1,0 1,0-1,0 0,0 0,0 0,0-1,-4-3,7 5,0-1,0 1,1 0,-1 0,0-1,1 1,0 0,-1-1,1 1,0 0,-1-1,1 1,0-1,0 1,0 0,0-1,1 1,-1-1,0 1,0 0,1-1,-1 1,1 0,0-1,-1 1,1 0,0 0,-1 0,1-1,0 1,0 0,0 0,0 0,0 1,2-2,4-4,1 0,0 1,0-1,0 2,1 0,0 0,0 0,0 1,0 0,0 1,1 0,-1 1,11-1,48-13,216-102,-218 90,-35 16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4:59.9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1745 0,'-55'3,"1"2,-1 2,1 3,1 2,0 3,0 1,2 3,-60 31,-16 18,-224 157,-8 59,304-234,2 3,3 2,3 2,-46 71,83-112,0 0,2 1,0-1,0 2,2-1,0 1,-7 36,13-46,-1-1,1 1,0 0,0-1,1 1,0 0,0-1,1 1,0-1,1 0,-1 1,1-1,1 0,-1-1,1 1,0 0,1-1,-1 0,1 0,1-1,9 9,9 4,0-1,1-2,0 0,1-2,1-1,0-1,1-1,52 11,26-1,111 6,-174-22,121 9,-71-7,0 3,146 34,-235-42,11 3,0 1,0 0,-1 1,14 7,-25-12,-1 1,0-1,1 0,-1 1,0-1,0 1,0 0,0-1,-1 1,1 0,0 0,-1 0,1 1,-1-1,0 0,0 0,0 1,0-1,0 1,0-1,-1 1,1-1,-1 1,0-1,1 1,-1 0,0-1,-1 1,1-1,0 1,-2 3,-4 8,0-1,0 1,-2-2,0 1,0-1,-1 0,0-1,-1 0,-21 19,0-5,-1 0,-52 28,-158 80,197-112,-1-2,-1-2,-75 17,58-26,60-8,0 0,0 0,0-1,0 1,0-1,0 0,0 0,0-1,0 1,0-1,1 0,-1 1,-3-4,-5-6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00.5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0,'2'2,"1"-1,-1 1,0 0,0 0,-1 0,1 0,0 1,-1-1,1 0,-1 1,0-1,0 1,0-1,0 1,0-1,0 1,0 3,2 4,52 158,34 175,-51-184,180 859,-210-970,59 298,-66-343,-1 0,1 0,-1 0,1-1,0 1,0 0,0-1,1 1,-1-1,1 1,-1-1,1 0,0 1,0-1,0 0,0 0,3 2,-3-3,1-1,-1 0,1 0,-1 0,1 0,-1 0,1 0,-1-1,0 1,1-1,-1 1,0-1,1 0,-1 0,0 0,0-1,0 1,1 0,2-3,225-159,-69 50,-93 64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00.8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1 698,'8'-4,"16"-9,15-4,31-10,28-14,31-15,22-8,15-5,17 1,1 0,-1 3,-10 4,-23 12,-21 7,-23 10,-30 11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01.8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1670,'0'26,"-1"-16,0 1,1-1,1 1,0-1,3 15,-3-22,0-1,0 0,0 1,0-1,0 0,0 0,1 1,-1-1,1 0,0-1,-1 1,1 0,0 0,0-1,0 1,0-1,0 1,0-1,1 0,-1 0,0 0,1 0,-1-1,1 1,-1 0,1-1,3 0,8 1,-1-1,1-1,-1 0,0-1,1-1,-1 0,0-1,0 0,-1-1,1 0,11-7,0-2,0-1,-1 0,-1-2,28-26,-36 28,0 0,-1-1,-1-1,-1 1,-1-2,0 0,-1 0,-1 0,0-1,-2-1,0 1,-1-1,-2 0,1 0,-1-26,-2 18,-1-1,-2 0,-1 1,-1 0,-1-1,-2 2,0-1,-2 1,-1 0,-18-33,25 55,0 0,-1 0,1 0,-1 0,0 1,0 0,-1 0,1 0,-7-4,10 7,0 1,0-1,1 1,-1 0,0-1,0 1,0-1,0 1,0 0,0 0,0 0,0 0,0 0,0 0,0 0,0 0,0 0,0 0,0 0,0 0,0 1,1-1,-3 1,2 0,0 1,0-1,-1 0,1 1,0 0,0-1,1 1,-1-1,0 1,1 0,-1 0,1-1,-1 1,1 0,0 0,-1 0,1 3,0 13,1 1,0-1,1 0,1 0,0 0,2 0,0-1,1 0,0 0,2 0,0-1,0 0,18 23,-6-11,2-1,0-1,2-1,1-1,1-2,37 27,-8-13,1-2,2-3,64 26,-82-42,1-1,0-2,1-1,0-3,76 6,-102-13,-1-1,1-1,0 0,0-1,-1-1,22-6,-32 7,0 0,-1 1,1-2,0 1,0-1,-1 1,0-1,1 0,-1-1,0 1,-1-1,1 0,0 0,-1 0,0 0,0-1,-1 1,1-1,-1 0,0 1,0-1,2-8,-1-7,0-1,-2 1,0-1,-1 0,-4-23,-20-108,20 131,-26-117,-5 2,-6 2,-6 2,-6 2,-5 2,-87-137,18 70,112 179,15 16,0 0,-1 0,1 0,0 0,0 0,0 0,0 0,-1 0,1 0,0 0,0 0,0 0,-1 0,1 0,0 0,0 0,0 0,0 0,-1 0,1 1,0-1,0 0,0 0,0 0,-1 0,1 0,0 0,0 0,0 1,0-1,0 0,0 0,0 0,-1 0,1 1,0-1,0 0,0 0,0 0,0 0,0 1,0-1,0 0,0 0,0 0,0 1,0-1,0 4,0-1,1 1,-1 0,1-1,0 1,0 0,0-1,2 5,32 64,3-1,3-2,3-1,94 107,243 216,-274-291,5-5,3-4,236 138,-339-223,-1 1,0 0,18 15,-15-7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02.6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1,'-4'4,"-2"6,1 5,0 4,2 11,-3 10,0 5,-4 4,0 6,2 1,2 1,2-2,2-2,-3-6,-5-10,0-8,1-9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03.1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1 283,'8'0,"16"-4,7-10,7-2,18-11,16-9,8-3,7 1,-7 3,-13 4,-10 6,-14 8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03.6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1,'0'4,"4"6,1 9,5 1,3 2,5 5,4 3,1 3,1 2,1-2,5-2,1 1,-1 1,-5-2,-3-6,-5-4,-5-4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03.9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43,'0'-4,"4"-1,2-4,3-1,9 1,2 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53.8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1 163,'712'0,"-677"-2,-1-1,0-3,0 0,48-17,15-3,140-38,-120 37,-101 22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04.4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0,'-5'1,"1"1,-1-1,1 1,0 0,0 0,0 0,0 0,0 1,0 0,-5 5,-2 0,-21 15,-46 42,70-58,0 1,1-1,0 1,1 1,0-1,0 1,1 0,0 1,0-1,1 1,-4 12,8-20,0 1,0-1,0 0,0 0,0 1,0-1,1 0,-1 1,1-1,0 0,-1 0,1 0,0 0,0 0,0 0,1 0,-1 0,0 0,1 0,-1 0,1-1,0 1,-1-1,1 1,0-1,0 0,0 0,0 0,0 0,0 0,3 1,9 3,1 0,-1-1,26 4,-27-6,160 32,179 32,-292-57,83 2,-116-11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05.2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965 26,'-3'-3,"-1"1,1 0,-1 0,1 0,-1 0,0 0,1 1,-1 0,0 0,0 0,-7-1,-51-1,42 3,-27-1,-1 1,-70 11,95-7,0 1,0 1,1 1,-1 2,2 0,-1 1,-20 13,1 4,2 2,1 1,2 2,1 1,1 2,2 2,1 1,-47 77,68-98,1 1,0 0,2 0,-7 24,12-38,1 0,0 0,0 0,0 0,1 0,-1 0,1 0,0 0,0 1,1-1,-1 0,1 0,0 0,0 0,0 0,1 0,-1 0,1 0,0-1,0 1,0-1,1 1,-1-1,1 0,0 0,5 5,6 1,1-1,-1-1,1-1,0 0,1 0,28 5,107 12,-130-21,222 17,-159-16,1 3,-1 5,125 31,-202-41,0 2,0-1,0 1,0 0,0 1,0-1,-1 1,0 1,0-1,0 1,0 0,5 6,-9-7,0 0,0-1,0 1,0 0,0 0,-1 0,0 0,0 0,0 0,-1 1,1-1,-1 0,0 0,0 0,0 1,-1-1,0 0,1 0,-1 0,-1 0,1 0,-4 7,-25 50,-2-1,-3-1,-71 89,87-122,-131 168,132-166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06.3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1383,'-1'0,"0"0,-1 1,1-1,0 1,0 0,0-1,0 1,0 0,0 0,1-1,-1 1,0 0,0 0,0 0,1 0,-1 0,0 0,1 0,-1 0,1 0,0 1,-1-1,1 0,0 0,-1 0,1 1,0-1,0 0,0 2,1 37,1-34,1-1,-1 0,1 0,0 0,0 0,0 0,1 0,0-1,0 0,0 0,0 0,1 0,-1 0,1-1,0 0,0 0,0-1,0 1,1-1,9 3,11 3,1-2,-1-1,28 3,116 6,1-7,254-22,-406 13,-4 2,0-1,0 0,0-1,0-1,-1 0,1-1,-1-1,0 0,24-13,-35 16,0 0,-1-1,1 1,-1-1,0 1,0-1,0 0,0 0,-1 0,1 0,-1 0,0 0,0-1,0 1,0 0,0-1,-1 1,1-1,-1 1,0 0,0-1,0 1,-1-1,1 1,-1 0,0-1,0 1,0 0,0 0,-4-7,-3-8,-1 1,-1-1,-21-28,31 46,-119-159,112 145,14 19,19 25,-9-9,464 580,-36 24,-421-589,-6-11,-2 1,0 0,-2 1,-1 0,16 49,-28-71,-1 0,1 1,-1-1,0 0,-1 1,1-1,-1 0,0 0,0 1,-1-1,1 0,-1 0,0 0,-1-1,1 1,-1 0,0-1,0 0,0 1,-1-1,1-1,-1 1,-6 4,-11 9,-1 0,0-1,-31 15,29-17,-32 20,-11 7,-2-2,-77 31,144-69,0 0,1-1,-1 1,0 0,1 0,-1-1,0 1,0-1,0 0,0 0,1 1,-1-1,0 0,0-1,0 1,0 0,0 0,1-1,-1 1,0-1,0 0,1 1,-1-1,0 0,1 0,-1 0,1 0,-1 0,1 0,-1-1,1 1,0 0,0-1,0 1,0-1,0 0,0 1,-1-4,-1-4,0 0,1-1,1 1,0-1,0 1,1-1,1-9,3-49,3 1,20-88,49-137,-64 247,361-997,-147 457,-142 331,-73 212,-2 0,-2 0,-1-1,-1-45,-5 78,0 0,-1 0,-1 1,1-1,-2 0,1 1,-1-1,-1 1,1 0,-2 0,1 0,-1 1,0 0,-11-13,11 16,0 0,0 0,-1 1,1 0,-1 0,0 0,-1 0,1 1,0 0,-1 1,0-1,0 1,0 0,0 1,0 0,0 0,0 0,0 1,0 0,-11 2,15-2,-1 0,1 1,0 0,-1 0,1 0,0 0,0 0,0 0,0 1,0 0,0-1,0 1,0 0,1 1,-1-1,1 0,0 1,-5 5,5-4,0 1,-1 0,1 0,1 0,-1 0,1 0,0 0,0 0,1 0,-1 0,1 7,1 3,1-1,0 1,1-1,1 0,0 0,0 0,2 0,7 14,7 4,1 0,1-1,2-1,41 39,124 98,-18-37,-99-78,-3 2,113 114,-180-165,1 0,0 0,-1 0,1 0,-1 1,0-1,0 0,0 1,-1 0,1-1,-1 1,0 0,0 0,0 0,0 0,-1 0,0 0,0 6,-2-1,-1 0,0 0,0 0,-1 0,0-1,-9 15,-172 299,161-277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07.0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1,'4'2,"0"2,0-1,0 0,0 1,-1-1,0 1,1 0,-1 0,-1 1,5 6,1 2,241 423,-29 19,-40-40,-28-61,-151-352,9 20,0 0,2-1,15 22,-23-37,1-1,0 1,0-1,0 0,1 0,-1-1,1 0,0 0,0 0,1-1,-1 1,1-2,0 1,12 3,23 0,1-2,-1-2,66-4,-40 1,-40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07.4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1 688,'0'-4,"4"-1,5-9,6-1,9-2,8-7,15-4,25-13,21-17,19-10,16-7,2-2,1 3,-15 10,-18 12,-17 10,-23 13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09.0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287 934,'1'-3,"-1"1,1-1,0 0,-1 1,1-1,0 1,0 0,1-1,-1 1,0 0,1 0,-1 0,1 0,0 0,2-2,35-29,-26 24,32-26,-6 6,68-67,-99 87,0 1,0-1,-1-1,-1 1,1-1,-1 0,-1-1,0 1,-1-1,0 0,0-1,-1 1,2-18,-4 24,-1-1,0 1,-1-1,1 1,-1 0,0-1,0 1,-1 0,0 0,0 0,0 0,0 0,-1 0,0 1,1-1,-8-7,4 6,-1 0,1 0,-1 1,0 0,-1 0,1 1,-1 0,0 0,-15-5,9 5,-1 0,1 1,-1 0,0 1,0 1,0 0,0 1,0 1,0 0,0 1,-28 8,28-3,1 0,0 0,0 2,1 0,0 0,1 1,0 1,0 0,1 0,1 1,0 1,-14 22,3 0,1 1,2 1,-24 66,35-82,1 0,0 1,2 0,1 0,0 0,1 30,2-40,1 0,1 0,0-1,0 1,1-1,1 1,0-1,0 0,1 0,1-1,-1 1,2-1,12 15,-5-9,2-1,0-1,1-1,0 0,1-1,0-1,1-1,0 0,1-1,39 11,14-1,129 17,-177-32,257 34,398 2,-658-40,-7 1,1-1,-1-1,0 0,0-1,19-5,-31 6,1 0,-1 0,0-1,0 1,0-1,0 0,0 0,-1 0,1 0,0-1,-1 1,0-1,1 1,-1-1,0 0,-1 0,1 0,0 0,-1 0,1 0,-1 0,0 0,0-1,-1 1,1 0,-1-1,1 1,-1-5,0-64,-9-71,-1 5,-2-6,12 143,0 0,0 0,-1 0,1 0,0-1,0 1,0 0,0 0,0 0,0 0,1-1,-1 1,0 0,1 0,-1 0,1 0,-1 0,1 0,-1 0,2-2,-1 3,-1 0,1 0,0 0,-1 0,1-1,0 1,0 0,-1 0,1 0,0 1,-1-1,1 0,0 0,0 0,-1 0,1 1,0-1,-1 0,1 1,0-1,-1 0,1 1,0 0,41 37,3 13,68 100,-95-124,-2 1,0 1,-2 0,-2 1,18 61,-26-45,-10-25,6-21,-1 1,1-1,0 0,-1 1,1-1,-1 0,1 0,-1 1,1-1,-1 0,1 0,-1 1,1-1,-1 0,1 0,-1 0,1 0,-1 0,1 0,-1 0,1 0,-1 0,1 0,-1 0,1 0,-1-1,1 1,-1 0,1 0,-1 0,1-1,-1 1,0-1,-1-1,0 0,-1 0,1 0,0 0,0-1,1 1,-1 0,0-1,1 0,0 1,-1-1,1 0,0 0,-1-5,-10-49,11 48,-8-50,2 0,3-1,3 0,2 0,11-65,-10 108,2 0,0 0,1 0,1 1,0-1,1 1,1 0,0 1,1 0,14-17,-16 24,1-1,0 1,1 0,0 1,0 0,1 1,0 0,0 0,0 1,0 0,1 1,0 0,0 0,0 2,1-1,15 0,-9 1,1 2,-1 0,0 1,1 1,-1 1,0 0,0 1,30 12,-22-5,-1 1,-1 1,0 1,0 1,23 21,5 10,-2 3,-3 2,71 96,-105-129,21 26,-2 2,47 90,-77-133,-1 0,0 0,0 0,-1 0,1 0,-1 1,1-1,-1 0,0 0,-1 6,1-9,0 0,0 1,0-1,0 0,0 1,0-1,0 0,0 0,0 1,-1-1,1 0,0 0,0 1,0-1,0 0,-1 0,1 1,0-1,0 0,0 0,-1 0,1 1,0-1,0 0,-1 0,1 0,0 0,-1 0,1 1,0-1,0 0,-1 0,1 0,0 0,-1 0,-15-15,1-7,2-1,0 0,2-1,1 0,0-1,2 0,-8-44,-18-189,19-46,16 268,1 0,2 0,2 0,1 0,2 1,17-45,-24 73,1 0,0 0,1 1,-1-1,1 1,0 0,1 0,0 0,0 0,0 1,10-8,-11 11,0 0,0 0,0 0,0 1,1 0,-1 0,0 0,1 0,-1 1,1-1,0 1,-1 0,1 1,-1-1,1 1,-1 0,0 0,1 0,6 3,9 4,0 1,-1 1,-1 1,1 0,-2 1,0 1,0 1,-1 0,24 28,-11-5,0 0,-3 2,31 58,-54-90,0-1,0 1,-1-1,0 1,0 0,0 0,0 11,-1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23.8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27,'2'-27,"7"52,-4-7,236 669,-116-354,-106-282,67 212,-79-229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24.5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0 397,'1'-12,"1"-1,0 1,0-1,2 1,-1 0,1 0,1 1,0-1,1 1,13-20,-7 13,1 1,1 0,0 1,1 1,27-22,-21 23,1 0,1 1,0 1,0 1,1 1,1 1,0 2,0 0,31-4,21 2,140 0,-149 10,0 2,0 3,-1 3,0 4,87 26,-120-27,-1 1,0 2,-1 1,58 40,-70-41,0 2,0 0,-2 1,0 1,-1 1,-1 1,22 35,-27-35,-1 0,-1 0,0 1,-2 1,-1-1,0 1,-2 0,0 1,-2-1,-1 1,-1-1,0 1,-2-1,-1 0,-6 27,-1-10,-2 0,-2-1,-1-1,-2 0,-2-1,-1-1,-43 57,-3-10,-129 128,-97 53,279-253,-1-1,0 0,-1-2,-1 0,0 0,0-1,0-1,-34 8,-29-5,56-8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26.0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1 141,'1'11,"0"0,1 0,1 0,0 0,0 0,1-1,1 0,-1 0,2 0,-1 0,1-1,1 0,0 0,0 0,15 13,6 3,1 0,1-2,43 25,-46-31,1-3,0 0,44 14,-54-22,0-1,1-1,-1 0,1-2,0 0,0-1,19-2,-35 1,1 0,-1-1,0 0,1 0,-1 0,0 0,1 0,-1-1,0 1,0-1,0 0,0 0,-1 0,1-1,0 1,-1 0,0-1,1 0,-1 0,0 1,-1-1,1 0,0-1,-1 1,1 0,-1 0,0-1,0 1,-1 0,1-1,0-3,1-14,-1-1,-1 0,0 1,-5-25,2-1,-1-5,-3 0,-2 0,-21-69,31 123,2 10,0-1,0 0,2-1,-1 1,9 13,151 203,-43-62,-16-20,9 11,141 256,-243-386,-1 1,-1 0,-1 1,-1 0,-2 0,-1 1,-1-1,-2 1,0 0,-2 0,-1 0,-2 0,-1 0,-1-1,-1 1,-1-1,-2-1,-1 1,-1-2,-1 1,-2-2,0 1,-2-2,0 0,-2-1,-1-1,-21 21,35-38,0 0,-1 0,1-1,-1 1,0-1,0-1,-1 1,1-1,-1 0,1 0,-1-1,0 0,0 0,0-1,0 0,0 0,0 0,-1-1,1 0,0-1,0 0,0 0,0 0,0-1,0 0,0 0,0 0,1-1,-1 0,1-1,0 0,0 0,-8-6,-5-6,0-1,2-1,0 0,1-1,1-1,-25-41,13 11,-39-102,50 103,2 1,2-1,2-1,2 0,3-1,1 1,3-1,2 0,3 1,1-1,3 1,2 1,2-1,2 2,3 0,1 0,2 2,3 1,50-77,-65 111,0 1,1-1,0 1,1 1,0 0,1 0,-1 1,2 0,-1 1,1 1,22-10,-26 13,0 1,1 0,0 0,-1 0,1 1,0 1,0-1,0 2,0-1,-1 1,1 0,0 1,0 0,-1 1,0-1,1 2,-1-1,0 1,7 5,6 5,0 1,-1 0,-1 2,-1 0,0 1,-1 1,-1 1,24 39,-1 11,45 108,-52-105,55 93,-87-164,1 0,0 0,0-1,0 1,0 0,0-1,1 1,-1-1,0 0,1 1,-1-1,1 0,-1 0,1 0,0 0,2 1,-3-2,-1 0,1-1,0 1,-1 0,1-1,-1 1,1-1,-1 1,1 0,-1-1,1 1,-1-1,1 1,-1-1,0 0,1 1,-1-1,0 1,1-1,-1 0,0 1,0-1,0 0,1 1,-1-1,0 0,0 1,0-2,0-10,1 1,-1 0,-1 0,-2-13,-60-253,-3-17,64 285,1-1,0 1,0-1,1 1,0-1,2-12,-1 20,-1-1,1 1,0 0,0 0,0 0,0 0,0 0,0 0,0 0,0 1,1-1,-1 0,1 1,-1-1,1 1,0-1,0 1,0 0,0 0,-1 0,1 0,1 0,-1 0,0 0,0 1,0-1,0 1,0 0,1-1,-1 1,0 0,4 1,6-1,0 2,1 0,-1 0,0 1,0 1,-1 0,1 0,17 10,90 59,-75-44,-40-27,251 171,-215-143,-2 2,-2 1,-1 2,37 47,-48-48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26.7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2,'-5'-1,"0"1,0 0,-1 0,1 0,0 1,0 0,0-1,-1 2,1-1,0 1,1 0,-1 0,0 0,0 1,1-1,-1 1,1 0,0 1,0-1,0 1,1-1,-1 1,1 0,0 1,0-1,0 0,-2 7,-12 20,1 1,1 0,3 1,0 1,2 0,-9 62,8-15,0 148,11-222,0 0,0 0,1 0,0 0,0 0,4 8,-5-13,1-1,-1 0,1 1,0-1,-1 0,1 0,0 1,0-1,0 0,0 0,0 0,0 0,1 0,-1 0,0-1,0 1,1 0,-1-1,0 1,1-1,-1 1,0-1,1 1,-1-1,1 0,-1 0,1 0,-1 0,1 0,-1 0,1 0,-1-1,0 1,1 0,1-1,6-2,-1 1,1-1,-1-1,1 1,-1-1,0-1,-1 0,1 0,-1 0,0-1,0 0,-1 0,7-9,-4 4,-1-1,-1 0,0-1,0 0,-2 0,1 0,4-22,0-12,-3 0,-1 0,-3-89,-4 111,0 20,0 0,1 0,0-1,0 1,0 0,0 0,1 0,0 0,0 0,0 0,1 0,-1 0,3-5,-3 10,-1-1,1 1,-1-1,1 1,-1 0,1-1,0 1,-1 0,1 0,-1-1,1 1,0 0,-1 0,1 0,-1 0,1-1,0 1,-1 0,1 0,0 0,-1 1,1-1,0 0,-1 0,1 0,0 0,-1 1,1-1,-1 0,2 1,18 13,-16-11,38 31,-3 2,66 77,59 99,-74-91,-54-75,78 110,-99-130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55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6,'0'-4,"0"3,4 10,5 11,6 15,0 10,6 10,3 7,2 7,1-1,4 1,-4-8,-5-5,-4-4,1-7,-4-7,-4-6,-5-8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28.2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1 224,'0'-2,"0"0,1 0,-1 0,1 1,-1-1,1 0,0 1,0-1,0 1,0-1,0 1,0-1,0 1,0-1,1 1,-1 0,1 0,-1 0,1 0,-1 0,1 0,-1 0,1 0,0 1,-1-1,1 0,0 1,0 0,0-1,-1 1,1 0,2 0,5-1,1 0,-1 1,1 0,16 3,-7 1,0 2,0 0,-1 1,0 1,0 1,-1 0,0 1,0 1,20 18,-4-1,-2 2,0 1,31 42,-50-59,-3-3,0 0,-1 1,0 0,-1 0,10 21,-16-22,-7-10,-9-17,7-3,1 0,1-1,1 0,1 0,1 0,-2-37,2 17,0 21,1-1,1 1,1 0,5-38,-4 51,0 1,1-1,0 1,0-1,0 1,0 0,1-1,0 1,0 1,1-1,-1 0,1 1,0 0,0-1,0 2,1-1,-1 0,1 1,0 0,10-5,1 2,0 1,1 0,-1 1,1 1,0 0,0 1,29 1,-12 3,0 0,64 15,-46-4,0 4,-1 1,-1 3,-1 1,-1 3,-1 2,-1 2,-2 2,70 63,-110-90,12 12,0 0,15 21,-29-34,1 0,-1 0,0 1,1-1,-1 1,-1 0,1-1,0 1,-1 0,0 0,0 0,0 0,-1 0,1 1,-1-1,0 0,0 0,0 0,-2 5,2-9,0 1,0 0,0 0,0 0,-1 0,1 0,0-1,-1 1,1 0,0 0,-1-1,1 1,-1 0,1-1,-1 1,0 0,1-1,-1 1,0-1,1 1,-1-1,0 1,0-1,1 1,-1-1,0 0,0 0,0 1,1-1,-1 0,0 0,-1 0,0 0,0-1,0 0,0 0,1 0,-1 0,0 0,0 0,1 0,-1-1,1 1,-1-1,-2-2,-34-54,38 57,-31-57,4 0,1-2,-19-72,28 57,16 68,1 1,-1 0,1-1,0 1,0-1,1 1,0 0,0-1,3-9,-3 14,1 0,-1 0,1 0,0 0,0 0,-1 1,1-1,0 0,0 1,0 0,1 0,-1-1,0 1,0 1,1-1,-1 0,0 0,1 1,-1-1,1 1,-1 0,1 0,-1 0,1 0,-1 0,1 1,-1-1,0 1,1-1,2 2,12 3,0 0,31 13,-47-17,75 38,-1 3,99 74,-107-69,-57-40,47 32,84 73,-138-109,1 1,-1 0,0 0,0 0,0 0,0 0,-1 1,2 4,2 9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28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1,'4'0,"5"0,6 0,9 4,3 10,11 6,2 9,-1 2,1 6,-2 0,-3-2,-4-3,-7-3,-4-6,-4-3,-6-1,-4-3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29.0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 77,'0'-8,"-4"-3,-6-4,-5 1,0-1,2 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29.6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600 0,'-12'1,"1"0,-1 1,1 0,-1 1,1 1,-21 8,-63 37,73-38,-42 26,-68 48,108-66,0 0,0 2,2 0,1 2,-26 34,44-53,0-1,1 1,0 0,0-1,0 1,0 0,0 0,1 0,0 0,0 1,0-1,0 0,0 0,1 1,0-1,0 0,0 1,2 5,-1-6,1 0,0 0,0 0,1 0,-1 0,1-1,0 1,0-1,0 0,0 0,1 0,-1 0,1-1,0 1,-1-1,1 0,0 0,5 1,29 13,1-3,0 0,42 6,125 14,-165-27,150 12,41 7,-211-21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30.6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478 164,'1'-37,"0"25,0 0,-1 0,0-1,-1 1,-1 0,-4-18,6 29,-1 0,1-1,-1 1,0 0,1-1,-1 1,0 0,0 0,0 0,0 0,0 0,0 0,0 0,-1 0,1 0,0 0,0 1,-1-1,1 0,0 1,-1-1,1 1,-1 0,1-1,-1 1,1 0,-1 0,1 0,-1 0,1 0,0 0,-1 0,1 1,-1-1,1 1,-1-1,1 1,0-1,-1 1,1 0,-2 0,-5 4,-1-1,1 1,0 1,0 0,-8 8,-17 19,0 3,2 1,2 1,2 1,1 2,2 0,2 2,2 0,2 2,1 0,3 0,2 2,1 0,-4 55,14-91,0 0,1 1,0-1,1 0,0 1,0-1,1 0,1 0,5 14,-5-17,1-1,1 0,-1 0,1 0,0 0,0-1,1 0,0 0,0 0,1-1,-1 0,1 0,10 5,33 15,1-2,88 27,-47-19,-88-30,0 0,0 1,-1-1,1 1,0 0,-1 0,1 0,-1 0,0 1,1-1,-1 1,0 0,-1 0,1 0,-1 0,1 0,1 5,-3-5,0 1,-1-1,1 1,-1-1,0 1,0-1,-1 0,1 1,-1-1,1 1,-1-1,0 0,-1 1,1-1,0 0,-1 0,0 0,0 0,0 0,-3 3,-11 15,0 0,-2-1,0-1,-1-1,-32 23,-116 68,2-2,145-93,5-3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31.8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1 553,'0'9,"0"-1,1 1,0 0,0-1,1 1,0-1,0 1,1-1,0 0,1 0,0-1,0 1,0-1,1 1,11 12,-7-13,-1 1,1-2,0 1,1-1,-1 0,1-1,0 0,1-1,-1 0,1 0,22 3,-10-2,0-1,0-1,0-1,1-1,-1-1,1-1,32-6,-52 6,-1 0,1 0,-1-1,0 1,0-1,0 1,1-1,-1 0,-1 0,1 0,0-1,0 1,-1-1,0 1,1-1,-1 0,0 0,0 0,-1 0,1 0,-1 0,1-1,-1 1,0 0,0-1,0 1,-1-1,1 1,-1-1,0 0,0 1,0-1,-1-5,-3-12,0 0,-1 0,-1 0,-12-29,4 12,11 20,15 42,4 7,465 771,-453-755,-10-15,90 166,-92-166,-3 2,0 0,-2 0,8 42,-18-69,0 1,0-1,0 1,-1-1,0 1,-1-1,1 1,-2-1,1 1,-1-1,0 0,0 0,-1 0,0 0,0 0,-1 0,-4 6,3-7,-1 0,0 0,0 0,0-1,0 0,-1-1,0 1,0-1,0-1,-1 1,1-1,-1 0,0-1,0 0,-12 2,6-2,0 0,0-1,0-1,0 0,0-1,0 0,0-1,1-1,-1 0,0 0,1-2,-24-11,21 7,0 0,1-2,0 0,1 0,0-1,1-1,0-1,-21-29,16 15,0-1,2-1,2-1,0 0,2-1,2 0,0-1,3 0,0 0,-1-44,6 43,3-1,0 0,3 1,1 0,1 0,18-56,-6 41,1 1,3 2,51-82,11 11,5 4,124-122,-209 230,82-85,155-175,-235 257,0 0,0 1,-1-2,-1 1,6-13,-9 20,-1 0,1 0,-1 0,0 0,0 0,0 0,1 0,-1 0,0 0,0 0,0 0,0 0,-1 0,1 0,0 0,0 0,0 0,-1 0,1 0,-1 0,1 0,-1 1,0-2,0 1,-1 0,1 0,-1 1,0-1,1 1,-1-1,0 1,1-1,-1 1,0 0,1 0,-1 0,0 0,1 0,-1 0,0 1,0-1,1 0,-3 2,-2 0,0 0,-1 1,1 0,0 0,0 1,1-1,-1 1,1 1,0-1,0 1,0 0,1 0,-1 0,1 1,1-1,-1 1,1 0,-5 11,-1 4,0 1,1 0,2 1,-5 25,8-30,1 0,1 0,0-1,2 1,0 0,1 0,0 0,2 0,8 26,-3-19,1-1,1-1,1 0,2 0,30 39,-3-14,3-2,2-3,1-1,85 57,-69-57,-35-25,-1 1,-1 2,-1 0,38 40,-61-58,0-1,0 1,-1 0,1 0,-1 0,1 0,-1 0,0 0,1 1,-1-1,-1 0,1 1,0-1,0 1,-1-1,0 1,1-1,-1 1,0-1,0 1,0-1,-1 1,1-1,0 1,-1-1,0 1,0-1,1 0,-3 4,-1-2,1-1,0 1,-1-1,0 0,0 0,0 0,0-1,0 0,0 1,-1-1,1-1,-1 1,1-1,-8 2,-39 8,32-5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32.2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0,'2'51,"3"0,2 0,2-1,2 0,29 80,114 228,-98-238,118 187,-171-303,0 1,0-1,0 0,1 0,-1 0,1 0,0-1,0 1,0-1,1 0,-1 0,1-1,-1 1,1-1,0 0,0 0,0-1,0 0,0 0,1 0,-1 0,6 0,9-2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32.6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0 302,'4'0,"6"-4,5-6,9-5,3 0,3-6,7-3,11-2,5-5,2-1,4 0,1 2,-7 6,-7 3,-12 5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34.3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35 319,'30'-2,"1"-1,-1-2,0 0,-1-2,1-2,48-20,160-89,-236 117,12-6,61-38,-71 42,0 0,0 0,-1 0,1 0,-1 0,1-1,-1 0,0 0,-1 0,1 0,-1 0,1 0,-1-1,1-4,-3 8,0-1,0 1,0 0,0 0,0 0,0 0,-1 0,1 0,0 0,-1 0,1 0,-1 0,1 0,-1 0,0 0,1 0,-1 0,0 0,0 1,1-1,-1 0,0 0,0 1,0-1,0 1,0-1,0 1,0-1,0 1,0-1,0 1,0 0,0 0,0 0,0 0,-1-1,1 1,0 1,0-1,0 0,-2 0,-53 4,53-3,-22 4,1 1,0 1,0 1,1 1,0 2,1 0,0 1,-23 17,-11 11,-84 82,115-99,1 1,-30 41,48-58,1 0,0 1,1-1,-1 1,2 0,-1 0,1 1,0-1,1 0,0 1,0 0,1 0,0-1,0 1,2 9,-1-15,1 1,1-1,-1 0,0 0,1 0,-1-1,1 1,0 0,0 0,0-1,1 0,-1 1,0-1,1 0,0 0,-1 0,1 0,0-1,0 1,0-1,5 2,11 4,0-1,29 6,-21-6,50 13,2-4,105 8,-139-21,-1-1,1-2,-1-3,1-1,75-19,-109 21,1-1,-1 0,0-1,0 0,-1-1,1 0,17-14,-22 15,0-1,-1 0,0 0,0 0,0-1,-1 0,0 0,0 0,0 0,-1 0,0-1,2-11,4-29,-7 35,0-1,1 1,1 0,5-14,-9 26,1 0,-1-1,1 1,0 0,-1 0,1 0,0 0,0 0,0 0,0 0,0 0,0 0,0 0,0 1,0-1,0 0,0 1,1-1,-1 1,0-1,0 1,1-1,-1 1,0 0,1 0,-1 0,0 0,0 0,1 0,-1 0,0 0,1 0,-1 0,0 1,1-1,-1 1,0-1,0 1,0-1,1 1,-1 0,2 1,5 4,0 0,0 0,0 1,8 10,-13-13,20 22,-1 2,28 48,-19-28,-31-48,0 1,0-1,1 0,-1 1,0-1,0 0,0 1,1-1,-1 0,0 1,1-1,-1 0,0 0,1 1,-1-1,0 0,1 0,-1 0,0 1,1-1,-1 0,1 0,-1 0,0 0,1 0,-1 0,1 0,-1 0,0 0,1 0,-1 0,1 0,-1 0,1 0,10-15,6-34,-13 35,12-21,1 0,2 1,1 1,2 1,27-30,-25 30,-14 19,0 1,0 0,1 1,0 0,1 1,24-16,-33 24,1-1,0 1,0 0,1 0,-1 1,0-1,1 1,-1 0,0 0,1 1,-1-1,1 1,0 0,-1 0,1 0,-1 1,1 0,-1 0,0 0,1 0,-1 1,0-1,0 1,0 0,0 1,0-1,6 6,9 9,-2 0,-1 2,0 0,-1 0,-1 2,16 32,-9-18,25 33,-45-67,-1 0,1 0,-1 0,1 0,0 0,-1 0,1 0,0 0,0-1,0 1,0 0,-1-1,1 1,0 0,0-1,0 1,0-1,0 0,1 1,-1-1,0 0,0 0,0 1,0-1,0 0,0 0,0 0,1 0,-1 0,0-1,0 1,0 0,0 0,0-1,0 1,0-1,0 1,0-1,0 1,0-1,0 0,0 1,0-1,-1 0,1 0,0 0,-1 0,1 1,0-1,-1 0,1 0,-1 0,1-2,5-8,0-1,-1 0,7-22,-7 18,1 1,14-41,36-70,-55 124,0 0,0 0,0 0,0 1,1-1,-1 0,0 0,1 1,-1-1,1 1,-1-1,1 1,0 0,0 0,-1 0,1 0,0 0,0 0,0 0,0 0,0 1,4-1,-4 1,1 0,0 1,-1-1,1 1,0 0,-1 0,1 0,-1 0,0 0,1 1,-1-1,0 1,1-1,-1 1,2 2,7 8,0 0,-1 0,-1 1,14 25,52 76,-54-84,0 0,-2 2,-1 0,14 37,-23-41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39.0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246 107,'-3'1,"-1"0,0-1,1 1,-1 1,1-1,-1 0,1 1,-1 0,1 0,0 0,0 0,0 0,0 1,0 0,1-1,-1 1,-2 4,-39 57,39-54,-16 26,2 2,1 0,3 1,1 1,1 0,3 1,1 0,2 0,2 1,0 42,5-77,0-1,0 1,1 0,0-1,0 1,0-1,1 1,0-1,0 0,1 0,0 0,0 0,0 0,1-1,0 1,0-1,0 0,1 0,-1 0,1-1,0 0,1 0,-1 0,1 0,0-1,0 0,0 0,0-1,0 0,0 0,1 0,10 1,13 2,-1-2,1-1,0-1,0-2,44-6,-14-3,99-29,-153 37,23-6,-1-1,0-2,31-17,-53 25,1 0,-1-1,0 0,-1 0,1-1,-1 0,0 0,0 0,0 0,-1-1,0 0,0 0,0 0,-1 0,0-1,0 1,0-1,-1 0,1-7,1-12,-3 1,0 0,-1-1,-1 1,-2-1,0 1,-2 0,-1 0,-1 1,-1 0,-1 0,-1 1,-1 0,-23-36,23 41,-2 1,0 0,-1 1,-1 1,-1 0,0 0,0 2,-2 0,1 1,-2 1,1 0,-2 2,1 0,-1 1,0 1,-1 1,-33-6,-62 2,104 10,-1 0,1 0,1 2,-1-1,0 2,0-1,-17 8,27-9,0 0,0 0,0 0,0 1,0-1,0 1,0-1,0 1,1 0,-1-1,1 1,-3 4,-3 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55.5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0,'0'4,"0"6,0 5,-4 4,-1 3,0 2,0 1,2 1,2-5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39.4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0,'18'163,"-13"166,-16 1,-13-2,-100 486,103-720,10-48,1 0,3 1,-3 64,12-84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40.2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118 732,'0'11,"2"0,-1 0,1-1,1 1,0-1,8 19,34 61,-24-50,8 16,0-2,-2 2,33 99,-60-153,1 0,0 0,-1 0,1 0,-1 0,0 0,1 1,-1-1,0 0,0 0,-1 0,1 0,-1 4,0-6,1 1,0-1,-1 0,1 0,-1 1,1-1,0 0,-1 0,1 0,-1 1,1-1,-1 0,1 0,-1 0,1 0,-1 0,1 0,-1 0,1 0,-1 0,1 0,-1 0,1 0,-1 0,1-1,0 1,-1 0,1 0,-1 0,1-1,-1 1,1 0,0-1,-1 1,-6-5,0-1,1 1,-1-1,1 0,-7-9,-20-30,2-1,3-2,1 0,-22-58,18 28,4-2,-19-87,40 139,1 0,1 0,2 0,1-1,1 1,5-41,-3 54,1 0,0 1,2-1,-1 1,2 0,0 1,0-1,1 1,1 0,0 1,1 0,1 0,20-20,-5 9,2 2,0 0,2 2,0 1,1 1,0 2,1 1,1 1,1 2,-1 1,49-8,-79 18,1-1,-1 1,1-1,-1 1,0 0,1 0,-1 0,1 0,-1 1,1-1,-1 1,0-1,1 1,-1 0,0 0,0 0,1 0,-1 0,0 1,0-1,0 0,0 1,-1 0,1-1,0 1,-1 0,1 0,-1 0,0 0,1 0,-1 0,0 1,0-1,0 0,-1 0,1 1,-1-1,1 1,-1-1,0 0,1 1,-1-1,-1 1,1 2,-1 13,-1 0,-1 0,-1 0,-8 28,10-42,-25 75,-3 0,-4-2,-3-2,-4-1,-3-3,-2-1,-90 102,102-127,26-33,-1 0,0-1,-1 0,0 0,-16 12,12-15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41.3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862 1050,'-25'2,"0"1,0 0,1 2,-1 1,1 1,1 1,-1 0,1 2,1 1,0 1,-25 18,1 2,2 3,2 1,-74 81,61-54,-68 101,103-133,2 0,1 1,1 1,2 0,-20 70,32-94,0 0,0 1,1-1,1 1,-1-1,1 1,1-1,0 0,3 12,-3-17,1 1,-1 0,1-1,1 1,-1-1,1 0,0 0,0 0,0 0,0 0,1 0,-1-1,1 0,0 0,0 0,0 0,0 0,9 3,7 2,1-2,-1 0,1-1,0-1,0 0,0-2,37-1,2-3,92-15,-48-2,0-4,-2-5,0-4,-3-4,139-72,-229 103,73-45,-77 46,0 1,0-1,-1 0,0-1,0 1,0-1,0 0,-1 0,1 0,-1 0,-1 0,5-11,-6 13,-1 1,0-1,0 0,0 1,0-1,0 1,-1-1,1 1,-1-1,1 1,-1 0,0-1,0 1,0 0,0-1,-1 1,1 0,-1 0,1 0,-1 0,0 0,1 1,-1-1,0 0,-3-1,-7-5,0 0,0 0,-17-6,25 12,-150-64,-238-69,167 63,224 72,-31-11,0 1,-50-8,81 18,1 0,-1 0,1 0,-1 0,1 0,-1 0,1 1,-1-2,0 1,1 0,-1 0,1 0,-1 0,1 0,-1 0,0-1,1 1,-1 0,1 0,-1-1,1 1,-1 0,1-1,0 1,-1 0,1-1,-1 1,1-1,0 1,-1-1,1 1,0-1,0 1,-1-1,1 1,0-1,0 1,0-1,0 1,-1-1,1 0,0 1,0-1,0 0,21-24,-21 25,207-178,-55 52,225-222,-29-32,-328 356,-9 12,-1-1,0 0,0 0,-1-1,-1-1,-1 1,7-19,-13 32,0-1,-1 1,1-1,-1 0,1 1,-1-1,0 0,0 0,0 1,0-1,0 0,0 1,0-1,0 0,-1 0,1 1,-1-1,1 0,-1 1,0-1,0 1,1-1,-1 1,0-1,0 1,-1 0,1-1,0 1,0 0,-1 0,1 0,0 0,-1 0,1 0,-1 0,0 1,-2-2,2 2,-1-1,1 1,-1 0,1 0,-1 0,1 0,0 0,-1 0,1 1,-1-1,1 1,0 0,0 0,-1 0,1 0,0 0,0 0,0 0,0 1,0-1,0 1,0-1,1 1,-1 0,0 0,1 0,-2 2,-3 7,1 1,0 0,0 0,1 0,1 0,0 0,0 1,0 18,0 109,4-124,2 87,5 0,4-1,4 0,6-1,49 146,-47-184,2-1,3-1,2-2,3-1,3-2,2-1,2-2,3-2,75 69,-78-87,-28-24,-1 1,0 0,18 21,-29-29,0 0,0 0,0 0,-1 0,1 0,-1 0,1 0,-1 0,0 0,0 0,0 0,0 0,0 0,0 0,0 0,-1 1,1-1,-1 0,1 0,-1-1,0 1,0 0,0 0,0 0,0 0,0-1,-1 1,1 0,0-1,-4 3,-6 8,-2 1,-23 17,23-20,-139 133,120-110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41.8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75,'4'0,"6"0,5 0,8 0,9 0,7-4,5-1,4-4,6-1,2-3,-5 2,-2 1,-5 4,-6 2,-10 2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43.3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1229,'112'-130,"132"-165,-187 219,92-164,-134 212,-2-1,-1-1,-1 1,-1-2,-2 1,9-61,-17 81,1 0,-1 0,-1 0,0-1,0 1,-1 0,0 0,-1 0,0 1,-8-18,7 21,0-1,-1 1,0 0,0 0,0 0,-1 1,1-1,-1 1,-1 1,1-1,-1 1,1 0,-1 1,0 0,-14-5,16 6,1 1,-1-1,0 1,1 0,-1 0,0 1,1-1,-1 1,0 0,0 0,1 1,-1 0,0-1,0 1,1 1,-1-1,1 1,-1 0,1 0,0 0,0 0,0 1,-6 4,5-2,1 0,0 0,1 1,-1-1,1 1,0 0,0 0,1 0,0 0,0 0,0 1,1-1,0 0,0 1,0-1,1 13,2 2,1 0,0 0,2-1,0 1,1-1,2-1,0 1,0-1,2-1,20 30,12 13,83 88,44 17,4 4,-167-164,0 0,-1 1,0 0,0 0,-1 1,0-1,6 16,-10-20,1 0,0 0,-1 0,1 1,-1-1,0 0,0 0,0 0,-1 1,1-1,-1 0,1 0,-1 0,0 0,-1 0,1 0,0 0,-1 0,1 0,-1-1,0 1,0-1,-4 5,-159 139,12-13,62-44,58-58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44.5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1 292,'0'34,"1"0,1 1,2-2,15 61,-15-82,0 0,1 0,0-1,1 1,0-1,1-1,0 1,0-1,1 0,1-1,0 0,0 0,1-1,0 0,0 0,14 6,-3-3,0-2,1-1,0 0,1-2,-1 0,1-2,0 0,1-2,-1 0,35-3,-20-2,1-1,-2-3,1 0,-1-3,58-22,-53 15,-2-2,70-45,-90 51,-1-1,-1-1,0-1,-1 0,0-1,-2-1,15-22,-26 35,-1 0,0 0,-1-1,1 1,-1-1,0 1,0-1,-1 0,0 1,0-1,0 0,0 0,-1 0,0 0,-1 0,1 0,-1 1,0-1,0 0,-1 0,0 1,0-1,0 1,-1-1,0 1,0 0,0 0,0 0,-7-7,-2 0,0 1,0 0,-1 0,-1 1,0 1,0 0,0 1,-1 1,-22-8,28 14,15 9,22 18,-20-19,71 71,132 169,-181-208,71 89,124 210,-189-274,-2 1,-4 2,-2 1,-3 1,27 127,-46-162,-2 0,-2-1,-1 1,-2 0,-1 0,-1 0,-2-1,-2 0,-1 0,-17 47,14-54,-1 1,-1-1,-1-1,-1 0,-1-1,-2-1,0-1,-1 0,-1-1,-1-2,-1 0,-36 24,46-35,-1 0,0-2,0 1,0-2,-29 9,39-13,-1-1,1 1,0 0,-1-1,1 1,0-1,-1 0,1 0,0-1,-1 1,1-1,0 1,-1-1,1 0,0 0,0-1,0 1,0 0,0-1,0 0,0 0,1 0,-1 0,0 0,1-1,0 1,0-1,-1 1,2-1,-1 0,-3-5,-1-11,0-1,1 1,1-1,1 0,1 0,0 0,3-34,-1 26,2-88,6 0,5 1,4 1,6 0,4 2,69-178,3 57,250-429,-328 627,-3 6,0-1,-2-1,18-49,-34 80,0-1,0 1,1 0,-1-1,0 1,0-1,0 1,0-1,0 1,0 0,0-1,0 1,0-1,0 1,0-1,0 1,0-1,0 1,0 0,0-1,0 1,-1-1,1 1,0-1,0 1,0 0,-1-1,1 1,0 0,-1-1,1 1,0 0,-1-1,1 1,0 0,-1 0,1-1,0 1,-2 0,-20 2,-22 18,40-19,1 1,-1 0,1 0,0 1,0-1,0 1,0-1,0 1,0 0,1 0,-4 5,6-7,0 1,-1-1,1 0,0 0,0 0,0 1,0-1,0 0,0 1,0-1,0 0,0 0,1 1,-1-1,0 0,1 0,-1 0,1 0,-1 1,1-1,0 0,-1 0,1 0,0 0,0 0,0 0,0-1,0 1,0 0,0 0,0-1,0 1,0 0,0-1,1 1,-1-1,0 0,2 1,175 67,-63-27,554 252,-646-282,0 1,-1 2,0 0,-1 1,19 18,-35-29,-1 0,0 1,0-1,-1 1,1 0,-1 0,0 0,-1 0,1 0,-1 1,0-1,0 1,-1 0,0 0,0-1,0 1,0 0,-1 0,0 0,0 0,-1 0,0 0,0-1,0 1,-1 0,0-1,-4 11,-10 15,0-1,-2 0,-2-2,-44 52,-109 94,140-143,-127 117,159-146,0-1,0 0,-1 1,1-1,0 0,0 0,-1 0,1 0,0 0,-1 0,1 0,-1 0,0-1,1 1,-1 0,1-1,-1 1,0-1,-2 0,4-9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44.9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1,'147'293,"-97"-199,-14-23,4-1,76 104,-112-169,0 0,0 0,1 0,-1-1,1 0,0 0,0 0,0-1,1 1,-1-1,1-1,0 1,0-1,0 0,9 2,-4-3,1-1,-1 0,0-1,0 0,1-1,-1 0,19-6,1-3,-1 0,0-2,0-1,43-29,101-82,-163 117,29-25,-38 32,0-1,0 1,-1-1,1 0,-1 0,0 0,1 0,-1 0,0 0,0 0,0 0,0 0,-1-1,1 1,0 0,-1 0,1-3,-6-8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45.3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0 100,'0'-4,"4"-2,6 1,1-4,2 1,4-3,3 0,2-2,2 1,0 3,1 3,0 2,-4 2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47.0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0 506,'32'-14,"50"-16,-18 8,-34 11,342-139,-300 116,-1-3,130-91,-195 124,1-1,0 0,0-1,0 0,-1 0,0 0,0 0,7-12,-13 18,0-1,1 1,-1 0,0-1,0 1,0 0,0-1,0 1,0-1,1 1,-1 0,0-1,0 1,0 0,0-1,0 1,-1-1,1 1,0 0,0-1,0 1,0 0,0-1,0 1,-1 0,1-1,0 1,0 0,0-1,-1 1,1 0,0-1,-1 1,1 0,0 0,0-1,-1 1,-19-4,-25 8,43-4,-59 11,1 3,0 2,1 4,-77 35,-215 128,339-177,0 2,1-1,0 2,0-1,1 1,0 1,1 0,-16 22,22-29,1 1,0 0,0-1,0 1,0 0,1 1,0-1,0 0,0 0,0 0,0 1,1-1,0 0,0 1,0-1,1 0,-1 1,1-1,0 0,0 0,1 0,-1 1,1-1,0-1,0 1,0 0,0 0,1-1,0 1,-1-1,7 6,-1-3,0 1,0-1,0-1,1 1,0-2,0 1,0-1,16 5,84 17,-92-23,60 11,0-3,1-4,0-3,94-8,-148 2,0-2,-1 0,1-2,-1 0,0-2,-1 0,0-2,0 0,-1-2,0 0,-1-1,-1-1,0-1,-1-1,0-1,-1 0,-2-1,1-1,15-25,-12 16,-1 0,-1-2,-1 0,14-39,-30 67,1 0,-1 1,1-1,0 0,0 1,-1-1,1 0,0 1,0-1,1 1,-1 0,0-1,0 1,4-3,-5 4,1 0,0 0,0-1,0 1,0 0,0 0,-1 0,1 0,0 0,0 0,0 0,0 0,0 0,0 0,-1 0,1 1,0-1,0 0,0 1,0-1,1 1,4 4,0 0,0 1,0-1,-1 1,8 11,-3-5,208 281,-181-235,-2 3,-3 1,30 82,-59-137,9 31,-11-36,-1 0,0 0,1 0,-1 0,0 0,0 0,0-1,0 1,0 0,0 0,0 0,-1 0,1 0,-1 0,0-1,0 3,-2-7,1-1,0 0,1 1,-1-1,1 0,0 0,0-1,0 1,-1-7,-6-91,10-192,13 156,-12 120,1 1,0 0,1 0,2 0,13-29,-19 44,0 0,0 0,1-1,-1 1,0 0,1 0,-1 0,1 1,0-1,0 0,0 1,0-1,0 1,0-1,0 1,0 0,0 0,1 0,-1 0,0 0,1 1,-1-1,1 1,-1 0,0-1,1 1,-1 0,1 0,-1 1,1-1,-1 0,1 1,-1 0,0-1,1 1,-1 0,0 0,0 0,4 3,6 4,1 2,-2-1,1 1,-2 1,13 15,-14-16,32 40,-3 1,-2 2,-2 1,31 69,-63-118,19 30,-20-34,-1-1,1 1,-1-1,1 1,-1-1,1 0,-1 1,1-1,0 0,-1 1,1-1,-1 0,1 0,0 1,-1-1,1 0,0 0,-1 0,1 0,0 0,-1 0,1 0,0 0,-1 0,1 0,0 0,-1-1,1 1,0 0,-1 0,1-1,-1 1,1 0,0-1,-1 1,1-1,-1 1,1 0,-1-1,1 1,-1-1,0 0,1 1,-1-1,0 1,1-1,-1 1,0-1,0 0,1 0,29-57,-2-1,23-76,-1 7,-29 74,20-42,-41 94,1 0,0 0,1 0,-1 0,0 0,0 1,1-1,-1 0,1 1,-1-1,1 1,0 0,0-1,-1 1,1 0,0 0,0 0,0 0,0 1,0-1,0 0,4 0,-3 2,0-1,0 0,0 1,0 0,0 0,0 0,0 0,0 0,-1 0,1 1,0 0,-1-1,1 1,2 3,5 5,0 0,0 1,-1 1,0-1,10 19,-6-6,21 34,-2 3,30 80,-53-114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48.1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512 0,'-5'0,"-9"0,-6 0,-9 0,-7 0,-6 0,0 0,-1 0,2 0,1 0,2 0,-1 0,3 0,3 0,3 0,6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56.5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1 703,'491'1,"558"-3,-740-10,353-59,296-110,243-30,-1109 202,142-20,-191 20,-1-1,0-2,59-25,-37 12,1 2,2 4,92-16,-111 22,-40 7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50.1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1740 909,'-700'-9,"611"5,0 4,0 4,-124 21,179-17,0 1,1 1,0 2,-55 28,66-27,1 0,0 1,1 1,1 1,0 1,2 0,-26 33,23-22,1 1,2 0,1 2,1 0,1 1,2 0,2 1,1 0,1 1,2 0,1 0,2 0,1 46,3-66,0-1,1 0,0 0,1 0,1 0,0 0,0-1,10 18,-10-23,0 0,1-1,0 1,0-1,0 0,1-1,0 1,0-1,1 0,-1 0,1-1,0 0,0 0,0-1,11 4,15 2,0-2,0 0,1-3,0 0,53-3,-19-4,122-21,-172 20,139-32,-143 32,1-1,-1-1,-1 0,1-1,-1 0,0-1,-1-1,17-14,-23 16,0 0,0-1,-1 1,0-2,0 1,-1 0,0-1,0 0,-1 0,0 0,2-11,1-17,3-58,-5 42,4-25,149-1101,-112 968,-56 309,2 159,11-176,3-1,3 1,4-2,3 1,27 77,-24-100,4-1,1-1,4 0,1-2,3-2,2 0,57 66,-67-92,1-1,39 30,-50-45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51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1401,'28'-2,"0"-2,0 0,0-2,42-15,-32 10,998-373,-1023 376,-12 3,-25 1,-56 6,68-1,-32 1,-74 12,99-9,0 0,0 1,1 0,0 2,0 0,-22 15,4 1,1 2,2 2,1 1,1 2,1 1,2 1,-43 64,39-44,2 2,2 0,2 2,-32 110,50-143,2 1,1 0,1 0,2 0,0 1,2 28,0-47,1 1,0 0,0 0,1-1,0 1,0-1,1 1,0-1,0 0,1 0,0 0,0-1,1 1,-1-1,1 0,1 0,-1-1,1 0,0 0,0 0,1 0,-1-1,15 7,-3-5,1 0,0 0,0-2,0-1,0 0,1-1,-1-1,33-3,8-3,91-22,-16-8,-2-7,-1-5,-3-5,166-94,-254 125,-2-3,-1-1,0-1,46-45,-70 57,0 0,-1-2,-1 1,0-2,-1 0,-1 0,-1-1,0 0,-1 0,-1-1,-1 0,5-28,-6 16,-1 1,-2-1,-1 0,-1 0,-2 0,-1 0,-1 1,-2-1,-1 1,-2 0,0 1,-21-42,23 58,9 20,14 28,206 351,21 39,-180-311,142 288,-197-384,17 48,-24-63,0 1,0 0,0 0,-1-1,1 1,-1 0,0 0,0 0,0 0,-1 0,1-1,-1 1,0 0,-2 4,2-7,0 1,0-1,0 0,0 0,0 0,0 0,0 0,0 0,-1-1,1 1,0 0,-1-1,1 1,0-1,-1 1,1-1,-1 0,1 1,-1-1,1 0,-1 0,1 0,-1 0,1 0,-1 0,1-1,0 1,-1 0,1-1,-1 1,1-1,0 0,-1 1,1-1,0 0,-2-1,-51-35,21 6,1-1,1-1,2-2,-29-45,-85-160,110 177,2 0,4-2,2-1,4-1,2-1,3-1,4 0,-5-71,15 90,1 1,3-1,2 1,3-1,1 2,2-1,3 1,2 1,1 0,3 1,2 1,31-51,-18 42,3 1,3 2,1 2,3 1,70-59,-81 80,2 1,0 2,1 2,2 1,0 2,1 1,1 2,1 2,45-9,-76 20,0 1,0 0,1 1,-1 1,0-1,1 2,-1-1,0 1,14 4,-19-4,-1 1,0 0,0 0,0 0,0 1,0-1,0 1,0 0,-1 0,1 1,-1-1,0 1,0-1,-1 1,1 0,-1 0,1 0,-1 0,0 1,-1-1,1 1,-1-1,1 5,5 26,-2 0,-1 1,-2-1,-1 1,-2 0,-10 66,-2-27,-4-1,-31 87,18-74,-4 0,-4-2,-4-2,-103 154,126-214,5-9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53.0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463 224,'5'-2,"1"0,-1 0,0 0,-1 0,1-1,0 0,-1 0,9-7,11-7,-4 5,62-37,-77 45,1-1,0 1,-1-1,0-1,0 1,-1 0,1-1,-1 0,0 0,4-11,-7 16,-1-1,1 1,-1 0,0 0,0-1,0 1,1 0,-1 0,0-1,-1 1,1 0,0 0,0-1,0 1,-1 0,1 0,-1-1,1 1,-1 0,1 0,-1 0,0 0,0 0,1 0,-1 0,0 0,0 0,0 0,0 1,0-1,0 0,0 1,0-1,0 0,-1 1,1-1,0 1,0 0,0-1,-1 1,1 0,-2 0,-8-3,0 2,0-1,-19 1,23 1,-19 0,1 1,-1 2,0 0,1 2,0 0,0 2,1 1,-1 1,2 1,-1 1,2 1,-1 1,2 1,0 1,0 1,2 0,0 2,1 0,0 1,2 1,0 1,2 0,0 1,1 0,1 1,2 0,-12 35,16-38,0 0,1 1,1 0,0 0,2 1,1-1,0 0,2 1,5 33,-3-39,1 0,1 0,1-1,0 1,1-1,1 0,0-1,1 0,0 0,1-1,1 0,22 21,-10-15,0 0,1-2,1-1,0 0,2-2,-1-1,55 17,-38-17,1-2,1-2,0-2,66 2,-101-8,-1-1,0-1,1 1,-1-1,0-1,0 0,0 0,0-1,0 0,0 0,-1-1,1 0,-1-1,8-6,-5 2,-1-1,0 0,0-1,-1 0,-1 0,0-1,0 0,8-21,78-200,-68 158,60-117,-85 189,0 1,0 0,1-1,-1 1,1 0,-1 0,1 0,0 0,0 0,0 1,0-1,0 0,0 1,0 0,1-1,-1 1,1 0,-1 0,1 0,-1 1,5-2,-3 2,-1 1,1-1,0 1,0-1,0 1,-1 0,1 0,0 1,-1-1,1 1,-1 0,0 0,4 3,10 9,0 0,-1 1,-1 1,15 20,-22-26,19 23,-1 1,-1 1,-2 1,31 68,-53-104,-1 0,1 0,-1 0,1 0,-1 0,1 0,-1 0,1-1,-1 1,1 0,-1 0,1 0,-1-1,1 1,-1 0,1-1,-1 1,1 0,-1-1,0 1,1-1,-1 1,0 0,1-1,-1 1,0-1,0 1,1-1,-1 1,0-1,0 0,0 1,0-1,0 1,0-2,14-26,-12 22,5-16,2-1,0 1,1 1,2 0,0 1,26-35,-14 28,-9 7,2 1,0 1,0 0,2 1,0 1,31-19,-45 33,1 0,-1 0,1 1,0-1,0 1,0 0,0 1,0 0,0 0,-1 0,1 0,0 1,0 0,0 0,0 1,-1 0,1 0,-1 0,1 1,-1-1,0 1,0 0,0 1,0-1,6 7,11 11,0 0,-1 1,28 41,-39-50,2 2,-1 0,0 1,-2 0,0 1,0 0,11 36,-17-43,1-1,0 1,0-1,1 0,9 12,3 5,-7-8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54.3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592 947,'-10'4,"1"0,-1 1,1 0,1 1,-1 0,1 1,-11 10,1-2,-27 23,1 1,3 3,1 1,2 2,2 1,2 2,2 2,2 1,-42 102,50-94,-20 91,37-125,1 0,0 1,2-1,1 1,2-1,4 40,-4-60,0 1,1-1,-1 0,1 0,0 0,0 0,1-1,-1 1,1 0,0-1,0 0,1 0,-1 0,1 0,0 0,0-1,0 1,1-1,-1 0,1-1,-1 1,1-1,0 0,0 0,0 0,0-1,8 2,11 0,0-1,0 0,0-2,41-5,-62 5,9-1,-1-1,0 0,1-1,-1 0,0 0,0-1,-1-1,1 0,-1 0,0-1,13-11,-10 7,-1-1,-1-1,0 0,0 0,-1-1,-1-1,11-19,-4-3,0 0,-3-1,-1 0,-1-1,-3 0,5-44,-1-39,-5-1,-6 0,-21-189,-90-362,58 397,66 339,1-1,4 0,37 85,23 22,7-4,6-4,147 193,-204-311,1-2,2-1,2-3,1 0,60 38,-99-73,0 0,0-1,1 1,-1-1,0 1,1-1,-1 0,1 0,0 0,-1 0,1-1,0 1,-1-1,1 0,0 1,0-1,0-1,-1 1,1 0,0-1,-1 1,5-2,-4 0,1 0,-1-1,0 1,0-1,0 0,-1 0,1 0,-1 0,0 0,1-1,-1 1,-1-1,1 1,0-1,0-4,10-28,-1 0,-2-1,-1 0,3-52,-6-152,-5 213,-1-20,-8-60,7 97,0-1,0 1,-1 0,0 0,-1 0,-1 0,0 1,0 0,-1 0,-13-19,3 16,9 16,7-1,0 0,0 0,1 0,-1 0,0 0,1-1,-1 1,1 0,0 0,-1 0,1 0,0-1,0 1,2 2,26 34,0-1,60 55,4 5,122 169,-207-254,0 0,0 0,-1 0,-1 1,0 0,8 26,-14-37,1-1,-1 0,0 0,0 0,-1 0,1 0,0 1,0-1,-1 0,1 0,0 0,-1 0,1 0,-1 0,1 0,-1 0,0 0,1 0,-1 0,0-1,0 1,0 0,1 0,-1-1,0 1,0 0,-2 0,-35 17,25-12,-35 21,28-16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5:55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145 416,'-4'0,"0"0,1 0,-1 1,0 0,0 0,1 0,-1 0,0 0,1 1,-1-1,1 1,0 0,-1 0,1 0,0 1,-3 3,1-1,0 1,0 0,1 0,0 1,0-1,0 1,-4 13,-1 8,1 1,2 0,-4 39,8-54,-1 6,1 0,0 0,2 0,0 1,2-1,6 38,-5-47,1-1,0 1,0-1,1 0,1 0,-1-1,2 0,-1 0,1 0,0 0,1-1,0-1,0 1,12 6,-1-1,1-1,1-1,0-1,1 0,0-2,0-1,0 0,31 3,9-1,116 2,-169-11,0 1,0-1,-1-1,1 1,0-1,11-3,-19 3,1 1,-1-1,0 1,1-1,-1 1,0-1,1 0,-1 0,0 0,0 0,0 0,0 0,0 0,0 0,0 0,0 0,0-1,0 1,-1 0,1-1,0 1,-1 0,1-1,-1 1,0-1,1 1,-1-1,0 1,0-1,0 1,0-1,0 1,0-1,-1 1,1-1,0 1,-2-2,-6-19,-1 0,-1 1,-1 0,-1 1,-1 1,0 0,-21-23,-5-7,-7-14,3-1,2-2,-33-75,71 133,0 1,0-1,0 0,1 0,0 0,1 0,-1 0,2-1,-1 1,1 0,0-1,3-13,-1 16,0 1,0 0,0-1,1 1,0 1,0-1,0 0,0 1,1-1,0 1,0 0,0 0,0 1,1-1,-1 1,1 0,0 0,0 0,8-2,8-4,0 2,1 1,1 0,-1 1,0 2,1 0,0 2,0 0,0 1,24 4,-3 2,-1 2,0 2,0 1,51 22,-65-21,-1 1,0 2,-1 1,0 0,-2 2,0 1,-1 2,-1 0,-1 1,-1 1,0 1,-2 1,-1 1,-1 0,-2 1,0 1,-2 0,-1 1,11 42,18 113,-44-234,7-83,-4 123,5-62,4 1,2 0,4 0,3 1,2 1,4 1,3 1,54-99,-78 161,0 0,0 0,1 0,-1 0,1 1,0-1,0 1,9-7,-11 10,0 0,0 0,-1 1,1-1,0 0,0 1,0 0,0-1,0 1,0 0,0 0,0 0,0 0,0 0,-1 1,1-1,0 1,0-1,0 1,0 0,0-1,-1 1,1 0,0 0,-1 0,1 0,-1 1,1-1,2 3,18 19,-1 2,-1 0,-1 1,26 47,-8-14,-1-4,19 26,-4 2,79 175,-118-223,-6-8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00.7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1 474,'3'53,"2"0,20 87,-9-59,187 1145,-195-1179,-5-32,0 0,-1 1,-1-1,0 19,-20-74,-100-329,90 260,-21-162,31 110,7-1,7 0,21-216,-12 338,2 1,2 0,1 0,2 1,2 0,1 1,25-46,-31 70,1 0,-1 1,2 0,0 0,0 1,1 0,1 1,0 0,17-10,-17 13,-1 2,1 0,-1 0,1 1,1 0,-1 1,1 1,-1 0,1 0,-1 1,1 1,21 2,-24-1,0 1,-1 0,1 0,-1 1,1 1,-1-1,0 2,0-1,-1 1,1 0,-1 1,0 0,-1 0,1 1,-1 0,-1 0,1 1,-1 0,0 0,-1 0,0 1,-1-1,1 1,-1 1,-1-1,0 0,0 1,-1 0,0-1,-1 1,0 19,-1-25,-1-1,0 1,0 0,0 0,-1-1,1 1,-1-1,0 1,0-1,0 0,-1 0,1 0,-4 4,-42 36,23-22,-106 86,84-71,1 2,-54 59,86-83,-1 0,-32 23,23-19,7-5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01.9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1204 678,'-27'2,"0"0,0 2,1 1,-1 1,1 1,0 2,0 0,1 2,-33 18,-1 7,2 1,-82 70,63-37,2 2,3 4,4 3,4 2,3 4,4 1,-81 169,127-233,4-13,1 1,0 0,0 0,1 1,1-1,0 1,0 0,1 0,0 0,1 0,0 13,1-23,0 0,1 0,-1 0,0 0,0 0,1 0,-1 0,0 0,1 0,-1 0,1 0,0-1,-1 1,1 0,0 0,-1 0,1-1,0 1,0 0,-1-1,1 1,0-1,0 1,0-1,2 1,-1 0,0-1,1 0,-1 0,0 0,0 0,0 0,1-1,-1 1,0 0,0-1,4-1,6-4,0 0,-1 0,14-11,-22 16,333-274,-295 237,-3-3,-1-1,-2-2,-2-1,-2-1,-2-2,-2-1,22-60,-47 104,0 1,1-1,-1 0,1 1,0 0,0-1,0 1,0 0,1 1,0-1,4-3,-5 5,0 1,0-1,1 1,-1 0,0 0,0 0,1 0,-1 1,0 0,1-1,-1 1,1 0,-1 1,0-1,1 1,-1-1,0 1,4 1,14 5,-1 2,0 0,0 0,-1 2,-1 1,20 15,34 20,-69-45,0 0,0 0,0-1,0 1,1-1,-1 0,0 0,1 0,-1-1,1 1,0-1,-1 0,1 0,-1 0,1 0,-1 0,1-1,-1 0,5-1,-3-1,0 1,0-1,0 0,-1 0,1-1,-1 1,0-1,0 0,0 0,0 0,3-6,5-10,-1 0,0 0,-2-1,13-41,-2-9,-3-2,-3 0,-3 0,-4-1,-3-1,-3 1,-3 0,-3-1,-4 2,-27-108,35 175,-1-3,0 0,0 0,-1 0,0 0,0 0,-1 1,0-1,-1 1,0 0,0 0,-13-13,18 21,-1-1,1 1,-1-1,1 1,0 0,-1-1,0 1,1 0,-1 0,1-1,-1 1,1 0,-1 0,1 0,-1 0,0 0,1 0,-1 0,1 0,-1 0,0 0,1 0,-1 0,1 0,-1 0,1 1,-1-1,0 0,1 0,-1 1,1-1,-1 0,1 1,0-1,-1 0,1 1,-1-1,1 1,0-1,-1 1,1-1,0 1,-1-1,1 1,0-1,0 1,-1-1,1 1,0 0,0-1,0 2,-6 33,6-6,1-1,2 1,1-1,1 1,10 31,5 5,31 65,-24-72,2-2,3-1,3-2,1-1,61 65,237 209,-310-305,-11-10,0 0,-1 1,0 0,14 19,-24-29,0 0,0 1,-1-1,1 0,-1 1,1 0,-1-1,0 1,0 0,0-1,-1 1,1 0,-1 0,1 0,-1 0,0-1,0 1,0 0,-1 0,1 0,-1 0,1 0,-1-1,0 1,0 0,-3 4,-9 10,-1-1,-1 0,-32 27,-10 10,-101 115,130-139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02.4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0,'0'6,"1"0,1 0,-1 0,1-1,0 1,1-1,-1 1,4 5,5 11,64 150,233 609,-272-662,-19-56,3 0,45 97,-64-157,1 1,0-1,0 0,0 0,0 0,0 0,1 0,-1 0,1 0,0-1,0 1,0-1,0 0,0 0,0 0,1 0,-1-1,1 1,-1-1,1 0,5 1,-1-2,0 0,0 0,-1-1,1-1,0 1,-1-1,1 0,-1-1,11-5,41-14,-38 15,0-1,0 0,-1-1,0-2,-1 0,0-1,33-27,-34 18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02.7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0 510,'9'-4,"6"-6,5 0,8-4,15-7,21-9,25-7,26-5,23-5,21-2,8-1,1 3,-19 7,-28 0,-26 8,-24 9,-25 9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03.8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168 688,'-11'1,"0"0,1 1,-1 0,0 0,1 1,-1 1,1 0,-13 7,19-10,0 1,1 0,-1 0,1 0,0 0,-1 0,1 1,0 0,0-1,1 1,-1 0,1 1,-1-1,1 0,0 1,0-1,0 1,1-1,-1 1,1 0,0 0,0 0,0 0,1 0,-1 6,2-7,0-1,0 1,0-1,0 1,0-1,0 0,1 1,-1-1,1 0,-1 0,1 0,0 0,0 0,0 0,0-1,0 1,0-1,1 1,-1-1,0 0,1 0,-1 0,1 0,0 0,-1-1,4 1,10 3,0-2,0 0,16 0,-24-1,108 4,135-12,-250 7,0 0,0 0,-1 0,1 0,0 0,0 0,0-1,0 1,-1 0,1 0,0-1,0 1,0 0,-1-1,1 1,0-1,-1 1,1-1,0 1,-1-1,1 1,0-1,-1 0,1 1,-1-1,1 0,-1 1,0-1,1 0,-1 0,0 0,1 1,-1-1,0 0,0 0,0 0,0 0,0 1,0-1,0 0,0 0,0 0,0 0,0 1,0-1,-1 0,1 0,0 0,-1 1,0-2,-29-48,16 30,8 8,0-1,0-1,1 1,1-1,0 0,1 0,1 0,0 0,0-1,2 1,0 0,0-1,2 1,-1 0,2 0,0 0,1 0,0 0,1 1,0-1,11-16,-14 26,1 0,-1 1,1-1,0 1,0 0,1 0,-1 0,0 0,1 0,0 1,0 0,0-1,0 1,0 1,0-1,0 1,6-2,-2 2,1 0,-1 0,1 1,-1 1,1-1,-1 1,0 0,14 4,1 3,0 0,-1 2,0 0,-1 2,30 20,-20-9,-1 1,-2 1,0 2,-2 0,-1 2,41 60,-38-41,-2 0,-1 2,-3 0,18 63,-7 13,-6 1,-5 1,6 163,-25-254,1-1,-3-1,-4 66,4-100,-1 0,0 0,0 0,0 0,0 0,-1 0,1 1,0-1,0 0,-1 0,1 0,0 0,-1 0,1 0,-1 0,1-1,-1 1,0 0,1 0,-1 0,0 0,1-1,-1 1,0 0,0-1,0 1,0 0,0-1,0 1,0-1,0 0,0 1,0-1,0 0,0 0,0 1,0-1,0 0,0 0,0 0,0 0,-1 0,1-1,0 1,0 0,0 0,0-1,0 1,0-1,0 1,0-1,0 1,1-1,-2 0,-4-3,0 0,0-1,0 1,1-1,0 0,0 0,-5-7,-11-21,1 0,2-1,-25-65,-24-115,50 146,3-2,4 0,2 0,2-108,9 122,2-1,3 1,2 0,2 1,3 0,25-59,-8 41,80-133,63-54,-173 258,19-25,-21 27,0 0,0 0,0 0,0 0,0 0,0 0,0 1,0-1,0 0,0 0,0 0,0 0,0 0,0 0,0 0,0 0,0 0,0 0,0 0,0 1,1-1,-1 0,0 0,0 0,0 0,0 0,0 0,0 0,0 0,0 0,0 0,0 0,0 0,0 0,1 0,-1 0,0 0,0 0,0 0,0 0,0 0,0 0,0 0,0 0,0 0,0 0,1 0,-1 0,0 0,0 0,0 0,0 0,0 0,0 0,0 0,0 0,0 0,0 0,0 0,0 0,1 0,-1 0,0-1,0 1,0 0,0 0,0 0,-5 19,-2 3,0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43.2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487 0,'-257'213,"206"-175,23-13,23-20,0 0,0-1,0 1,-1-1,0 0,0-1,-11 6,-61 20,60-21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57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1409 26,'0'-1,"0"0,0 0,0 0,-1 0,1 1,0-1,-1 0,1 0,0 0,-1 0,1 1,-1-1,1 0,-1 1,0-1,1 0,-1 1,0-1,1 0,-1 1,0-1,0 1,0 0,1-1,-1 1,0-1,-1 1,-36-6,-44 11,80-5,-49 8,0 3,1 1,0 3,2 2,-87 43,51-14,2 2,-96 76,116-74,1 2,-101 116,126-125,3 1,1 2,2 1,3 1,-22 54,36-71,-13 53,23-71,0 1,1-1,1 0,0 1,1-1,2 26,0-33,0 0,0 0,1 0,0 0,0 0,1 0,-1-1,1 0,1 0,-1 0,1 0,-1 0,1-1,0 0,1 0,-1-1,12 7,13 5,0-1,38 12,-49-19,141 46,41 16,-89-30,-60-23,60 29,-102-40,0 0,1 1,-2 1,1-1,-1 1,0 1,0 0,-1 0,0 1,-1 0,13 19,-14-16,-1 1,0-1,0 1,-1 0,-1 0,0 0,-1 1,0-1,-1 27,-1-24,1 5,-1 0,-1 0,-1 0,-7 32,7-47,0-1,0 1,0-1,0 0,-1 1,0-2,0 1,0 0,-1 0,0-1,1 0,-2 0,1 0,0 0,-1-1,0 1,1-1,-1 0,-1-1,1 1,-9 2,-74 19,-2-4,-125 13,203-31,-57 10,56-13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04.7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46,'0'37,"-2"16,3 0,3 0,18 97,-19-135,2-1,-1 1,2-1,0 0,1 0,0 0,1-1,1 0,0-1,0 0,1 0,1-1,0 0,1-1,0 0,0-1,1-1,15 9,9 0,1-1,0-2,1-2,75 14,-53-17,1-3,95-1,-150-5,0 0,0-1,0 0,0 0,0-1,0 1,-1-1,13-6,-18 7,1 0,-1 0,0 0,1 0,-1 0,0-1,0 1,0 0,0-1,0 1,0-1,0 1,0-1,-1 0,1 1,-1-1,1 0,-1 1,1-1,-1 0,0 0,0 1,0-1,0 0,0 0,0 1,-1-1,1 0,-1 1,1-1,-1 0,1 1,-1-1,0 1,0-1,0 1,0-1,0 1,-1-2,-14-20,-1 1,-1 0,0 2,-25-22,-1-1,-78-79,-233-178,337 288,0 0,-2 1,-22-10,26 15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05.8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 1764,'-1'0,"-3"1,0-1,-1 0,1 0,0 0,0-1,0 0,0 1,0-2,-6-1,10 3,-1-1,1 1,-1-1,1 1,-1-1,1 1,-1-1,1 1,-1-1,1 0,0 1,0-1,-1 1,1-1,0 0,0 1,0-1,-1 0,1 1,0-1,0 0,0 0,1 0,10-29,13-9,36-44,4-4,215-386,-235 384,-5-2,-4-2,37-152,-67 223,-1 0,-1 0,-1 0,-1-1,-1 0,-1 1,0-1,-8-33,5 42,0 1,-1 0,0 0,-1 1,-1-1,0 1,0 1,-1 0,0 0,-1 0,-1 1,0 0,0 1,-21-15,11 10,-1 2,-1 0,1 2,-37-13,45 18,0 2,-1-1,1 2,-1-1,1 2,-1 0,0 1,0 0,-20 3,31-2,0 0,0 0,0 0,0 0,1 1,-1-1,0 1,0 0,1 0,-1 0,1 0,0 0,0 0,0 1,0-1,0 1,0-1,0 1,1 0,-1 0,1 0,0 0,0 0,0 0,0 0,1 0,-1 0,1 0,0 6,-1 9,2 1,0 0,7 35,-5-37,18 78,4-2,72 173,-68-192,129 320,127 341,-269-690,-2 1,-1 1,-3 0,-2 1,-2-1,-1 55,-1 30,-1-105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08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2730,'4'0,"1"-1,-1-1,1 1,-1 0,0-1,0 0,0 0,0-1,0 1,5-4,8-6,90-46,185-105,538-273,-809 426,-3 2,0-1,-1 0,1-1,-2-1,0 0,0-1,18-19,41-44,-46 49,-2-1,34-44,-61 70,0 0,0 1,1-1,-1 1,0-1,1 1,-1-1,0 0,1 1,-1-1,1 1,-1 0,1-1,-1 1,1-1,-1 1,1 0,-1-1,1 1,0 0,-1 0,1-1,0 1,-1 0,1 0,0 0,-1 0,1 0,0 0,-1 0,2 0,6 20,-4 57,-3-49,6 68,20 99,-21-162,2-1,1 0,2 0,1-1,1 0,31 49,-40-74,0-1,1 1,-1-1,1-1,1 1,-1-1,1 0,-1 0,1 0,0-1,1 0,-1 0,0-1,1 1,-1-2,1 1,0-1,0 0,0 0,0 0,-1-1,1 0,0-1,0 0,0 0,0 0,-1-1,1 0,0 0,-1 0,0-1,0 0,1 0,-2-1,1 0,0 0,-1 0,0-1,0 0,0 0,0 0,-1 0,7-11,2-8,0 0,-1-1,-2-1,0 0,-2 0,-1-1,5-31,7-192,-17 206,-2 42,0 0,0-1,0 1,1 0,-1 0,1-1,-1 1,1 0,0 0,0 0,1-3,-1 4,-1 1,1-1,-1 1,1-1,-1 1,1-1,0 1,-1 0,1-1,-1 1,1 0,0 0,-1-1,1 1,0 0,0 0,-1 0,1 0,0 0,-1 0,1 0,0 0,0 0,0 0,5 2,-1 0,0 0,1 1,-1 0,0 0,0 0,4 4,3 1,85 55,3-5,192 81,-129-77,203 48,-358-108,7 2,-1 0,1-1,0-1,21 0,-33-1,-1-1,1 0,0-1,-1 1,1 0,-1-1,1 1,-1-1,1 0,-1 0,1 0,-1 0,0 0,1-1,-1 1,0-1,0 1,0-1,0 0,0 0,-1 0,1 0,0 0,-1 0,1 0,-1 0,0-1,0 1,0-1,0 1,0-1,0-4,1-13,-2-1,0 0,-1 0,-1 0,-1 1,-11-39,4 11,-189-810,-75 19,269 826,-21-55,-4 0,-44-73,45 104,28 37,1-1,-1 1,1-1,-1 1,1-1,-1 1,0 0,1-1,-1 1,1 0,-1-1,0 1,1 0,-1 0,0 0,1 0,-1 0,0 0,0 0,1 0,-1 0,0 0,0 0,0 1,0 0,1 0,-1-1,1 1,-1 0,1 0,-1 0,1-1,-1 1,1 0,0 0,-1 0,1 0,0 0,0 0,0 0,0 0,-1 0,1 0,1 1,-1 13,1 0,0 1,1-1,1 0,0-1,2 1,8 22,54 106,-59-126,46 83,4-2,119 152,-119-180,4-2,2-2,134 103,-178-153,2-1,0-1,0-1,1-1,1-1,0-1,0-1,33 7,-56-16,0 1,0-1,0 0,1 1,-1-1,0 0,0 0,0 0,0 0,0 0,0 0,0 0,0 0,0 0,0-1,1 1,-1 0,0-1,0 1,0-1,0 1,-1-1,1 1,0-1,0 0,0 0,0 1,-1-1,1 0,0 0,-1 0,1 0,0 0,-1 0,1 0,-1 0,0 0,1 0,-1 0,0 0,1 0,-1 0,0 0,0 0,0 0,0 0,0 0,-1-2,0-8,-1 1,0 0,-1 0,-5-13,3 8,-87-336,86 306,6 45,0-1,0 1,0-1,0 1,1-1,-1 1,0 0,0-1,0 1,0-1,1 1,-1-1,0 1,0 0,1-1,-1 1,0 0,1-1,-1 1,0 0,1-1,-1 1,1 0,-1 0,0-1,1 1,-1 0,1 0,21 8,109 85,-60-41,119 67,-137-91,-18-8,0-2,2-1,0-2,42 12,-78-27,0 0,0 1,0-1,0 0,0 0,1 0,-1 0,0 0,0 0,0 0,0 0,0 0,1-1,-1 1,0 0,0-1,0 1,0-1,0 1,0-1,0 1,0-1,0 0,0 0,-1 1,3-3,-2 1,0 0,0 0,0-1,0 1,-1-1,1 1,-1-1,1 1,-1 0,0-1,0 0,0-2,-2-11,0-1,-2 1,-4-18,5 23,-16-63,-39-100,41 149,11 17,18 17,46 39,1-3,3-2,2-3,1-3,1-3,3-2,0-4,124 33,-177-57,73 15,-83-18,0 0,0-1,0 1,0-1,0-1,1 1,-1-1,0 0,0-1,-1 1,11-5,-14 5,0-1,0 0,1 0,-1 0,0 0,-1 0,1 0,0 0,0-1,-1 1,0-1,1 1,-1-1,0 1,0-1,0 0,-1 0,1 1,0-4,0-61,-1 47,-4-56,-3 1,-22-98,-53-143,69 272,-32-72,39 103,-1 0,0 1,0 0,-2 0,1 1,-2 0,1 0,-1 1,-21-16,30 25,-1-1,1 1,-1 0,1 0,-1 0,1 0,-1 0,0 1,1-1,-1 0,0 1,0-1,1 1,-1 0,0 0,0-1,0 1,1 0,-1 1,0-1,0 0,0 0,0 1,1-1,-1 1,0 0,-2 1,2-1,1 1,0 0,0-1,0 1,0 0,0 0,0 0,1 0,-1 0,1 0,-1 0,1 0,0 0,-1 0,1 0,0 0,0 0,1 0,-1 0,0 0,1 0,-1 0,1 0,1 3,4 13,2-1,0-1,0 1,2-1,0-1,0 0,23 24,101 90,-103-101,144 114,-115-98,-2 3,98 103,-151-143,0-1,0 1,-1 0,1 0,-2 0,1 0,-1 1,0-1,0 1,-1 0,0 0,-1 0,0 0,0 0,0 0,-1 1,-2 12,-2 3,-2-1,0 1,-2-1,-15 33,8-20,14-33,0-1,0 0,0 1,0 0,0-1,1 1,-1-1,1 1,0 0,0-1,0 1,0 5,1-7,0 0,0 0,0 0,-1 0,1 0,0 0,1 0,-1 0,0 0,0 0,0-1,0 1,1-1,-1 1,0-1,1 1,-1-1,0 0,1 1,-1-1,0 0,1 0,-1 0,0 0,1 0,-1 0,2-1,185-16,-4 1,-162 16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09.1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223 362,'15'-15,"-1"-1,0-1,-1 0,-1-1,-1 0,0-1,-1 0,-1-1,-1 0,-1 0,-1 0,6-35,-11 51,-1 1,1 0,-1 0,0 0,0 0,0 0,0 0,0 0,-1-1,1 1,-1 0,0 0,0 0,0 0,0 1,-1-1,1 0,-1 0,0 1,0-1,0 1,0-1,0 1,0 0,-1 0,1 0,-3-2,1 3,0-1,-1 1,1 0,0 0,0 0,-1 1,1 0,0-1,0 2,-1-1,1 0,0 1,-1 0,1 0,0 0,0 0,0 1,-8 3,-6 5,-1 0,1 2,1 0,0 0,1 2,0 0,-22 27,28-30,1 1,0 1,1 0,0 0,1 1,0-1,2 2,-1-1,2 1,0-1,-3 20,6-29,1 0,-1 0,1 0,0-1,0 1,0 0,1 0,0 0,0-1,0 1,0 0,1-1,0 1,0-1,0 0,0 0,1 1,-1-1,1-1,0 1,1 0,-1-1,0 0,1 1,0-1,0-1,0 1,0-1,0 1,1-1,-1 0,1-1,-1 1,6 1,15 2,0-1,0-2,0 0,0-1,31-3,-31 1,11 0,-24 2,0 0,0-1,-1-1,1 0,0-1,0 0,-1-1,1 0,15-7,-12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09.7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539 48,'-4'0,"-6"0,-4 0,-10 0,-3 0,-7 0,-1 0,-3 0,-3-4,-3-2,-3 1,-1 1,3-3,6-1,4 2,5 1,7 2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13.4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0,'12'10,"1"0,0-1,19 9,7 5,60 51,-4 4,128 135,-83-76,-112-109,-17-17,0 0,1 0,23 15,-34-25,-1-1,1 1,-1-1,1 1,-1-1,1 0,0 0,-1 1,1-1,0 0,-1 0,1 0,0 1,-1-1,1 0,0 0,-1 0,1 0,0 0,0-1,-1 1,1 0,0 0,-1 0,1 0,0-1,-1 1,1 0,-1-1,1 1,-1-1,1 1,0 0,-1-1,1 1,-1-1,0 1,1-1,-1 0,1 1,-1-1,0 1,1-1,-1 0,0 1,0-1,0 0,1 1,-1-1,0 0,0 1,0-1,0 0,0 1,0-2,-1-47,1 40,-4-72,-2-5,9-119,1 185,1 5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15.4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250 1292,'-73'-48,"63"39,0 1,-1 1,0-1,0 2,0 0,-1 0,0 1,-20-6,30 11,0 0,0-1,0 1,0 1,0-1,0 0,0 0,1 1,-1-1,0 1,0-1,0 1,1 0,-1 0,0 0,1 0,-1 0,1 0,-1 0,1 1,-1-1,1 0,0 1,0-1,-1 1,1-1,1 1,-1 0,0 0,0-1,0 1,1 0,-1 0,1 0,0 0,-1 2,-1 10,0 0,1 0,1 25,0-30,0-2,0 12,0-1,2 1,7 33,-9-49,1 0,-1 0,1 0,0 0,0 0,0 0,1 0,-1 0,1-1,0 1,-1 0,1-1,0 0,1 1,-1-1,0 0,1 0,-1 0,1 0,-1-1,1 1,0-1,0 1,0-1,0 0,0 0,0 0,0-1,0 1,5 0,-4-2,-1 1,0-1,0 0,0 0,-1 0,1 0,0 0,0-1,0 1,-1-1,1 0,-1 0,1 0,-1 0,0 0,0 0,0 0,0-1,0 1,-1-1,1 0,-1 0,1 1,-1-1,0 0,0 0,0 0,0-6,3-7,-1-1,-1 1,-1 0,-1-18,-13-112,1 39,12 105,0 0,-1 0,1-1,0 1,0 0,1 0,-1 0,0 0,1 0,-1 0,1 0,0 0,-1 0,1 1,1-3,-1 3,0 1,-1-1,1 1,0-1,-1 1,1 0,0-1,0 1,-1 0,1-1,0 1,0 0,0 0,-1 0,1 0,0 0,0 0,0 0,-1 0,1 0,0 0,0 0,0 1,-1-1,2 1,8 3,-2 1,1 0,0 0,-1 1,8 7,-6-5,342 274,389 280,-724-551,35 22,-50-31,1-1,0 1,-1-1,1 0,0 0,0 0,0 0,0-1,0 1,0-1,0 1,0-1,0 0,5-1,-7 1,0-1,-1 1,1-1,0 1,-1-1,1 1,0-1,-1 0,1 1,-1-1,1 0,-1 1,1-1,-1 0,1 0,-1 1,0-1,1 0,-1 0,0 0,0 1,0-1,0 0,0 0,0 0,0 0,0 1,0-3,-5-26,-15-34,-3 0,-53-101,47 105,-318-616,-62 37,353 564,-93-96,125 149,23 21,1 0,0 0,0-1,0 1,0 0,-1 0,1 0,0 0,0-1,0 1,-1 0,1 0,0 0,0 0,-1 0,1 0,0 0,0 0,-1 0,1 0,0 0,0 0,-1 0,1 0,0 0,0 0,0 0,-1 0,1 0,0 0,0 0,-1 0,1 0,0 0,0 1,-1-1,1 0,0 0,0 0,0 0,0 1,-1-1,1 0,0 0,0 0,0 1,0-1,0 0,-1 1,3 16,13 21,36 48,4-2,88 102,-114-149,102 122,8-6,5-5,167 130,-257-235,1-2,2-2,2-2,1-4,101 41,-157-72,-1-1,1 1,0-1,-1 0,1-1,0 1,0-1,0 1,0-1,0 0,0-1,5 0,-7 0,-1 0,0 1,0-1,1 0,-1 0,0 0,0 0,0-1,0 1,-1 0,1 0,0-1,0 1,-1 0,1-1,-1 1,1 0,-1-1,1 1,-1-1,0 1,0-1,0 1,0-1,0 1,0-1,0 1,0-1,-1 1,1-1,-1 1,1 0,-2-3,-13-48,-33-77,12 36,-1-6,-49-152,80 217,6 34,0 0,0 1,0-1,1 0,-1 0,0 1,1-1,-1 0,0 0,1 1,-1-1,0 0,1 0,-1 0,0 0,1 1,-1-1,0 0,1 0,-1 0,0 0,1 0,-1 0,1 0,-1 0,0 0,1 0,-1 0,0 0,1-1,-1 1,1 0,-1 0,0 0,1 0,-1-1,0 1,1 0,-1 0,0 0,0-1,1 1,-1 0,0-1,0 1,1 0,-1-1,0 1,0 0,0-1,0 1,0 0,1-1,-1 1,0 0,0-1,0 1,0-1,0 1,0 0,0-1,0 1,0-1,49 48,64 76,-17-17,136 121,-184-185,2-2,2-3,60 34,-103-66,45 22,-51-26,-1 0,1 0,-1 0,1-1,-1 1,1 0,0-1,0 0,-1 0,1 0,0 0,-1 0,1 0,0-1,0 1,-1-1,5-1,-6 1,0 0,0 0,0 0,-1 0,1 0,0 0,0-1,-1 1,1 0,0 0,-1-1,1 1,-1 0,0-1,1 1,-1 0,0-1,0 1,0 0,0-1,0 1,0-1,0 1,-1 0,1-1,0 1,-1-2,-16-42,13 37,-56-133,-6 2,-126-197,191 334,0 0,-1 0,1 1,0-1,0 1,-1-1,1 1,-1 0,1-1,-1 1,0 0,0 0,1 0,-1 0,-3-1,1 9,14 13,24 31,3-1,52 54,96 81,-133-134,247 231,-279-262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16.5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1 707,'2'-1,"1"0,-1 0,1 0,-1 0,1 0,-1-1,0 1,0-1,0 1,0-1,0 0,0 0,3-4,5-4,43-35,233-213,-236 211,62-69,-102 105,-1 0,-1-1,0 0,-1-1,0 1,-1-1,0-1,6-22,-12 34,1 0,0 0,0 0,-1 0,1-1,-1 1,0 0,0 0,0-1,0 1,0 0,0 0,-1 0,1-1,-1 1,1 0,-1 0,0 0,0 0,0 0,0 0,0 0,0 0,-1 0,1 0,-1 1,1-1,-1 1,1-1,-1 1,0-1,0 1,0 0,0 0,0 0,0 0,0 0,0 1,0-1,-1 0,1 1,0 0,0-1,0 1,-3 0,-4 0,1 1,-1-1,1 2,0-1,-1 1,1 0,0 1,0 0,0 0,0 1,-8 4,-20 20,1 1,1 2,2 1,1 1,2 2,-35 53,57-78,0 0,0 1,1 0,0 0,1 0,-4 15,8-23,0-1,1 1,-1 0,1 0,0 0,0-1,0 1,1 0,-1 0,0 0,1-1,0 1,0 0,0-1,0 1,0-1,0 1,1-1,-1 1,1-1,0 0,-1 0,1 0,0 0,0 0,1 0,-1 0,0-1,1 1,-1-1,0 0,6 2,22 9,1-2,1-1,-1-2,1-1,57 3,-30-2,-2 0,523 85,-561-86,-17-6,0 1,0 0,-1 0,1-1,0 1,0 0,0-1,0 0,0 0,0 1,0-1,0 0,0 0,-1-1,1 1,0 0,0-1,0 1,0-1,0 0,-1 1,1-1,0 0,0 0,-1 0,1 0,-1-1,1 1,-1 0,0-1,1 1,0-2,72-99,-52 77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20.0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687 1742,'-15'-5,"1"0,-1 2,1 0,-1 0,0 2,0 0,-22 1,2-1,26 1,-26-2,-1 1,-40 6,65-4,0 1,-1 1,1 0,0 0,0 1,1 1,-1-1,1 2,0 0,-16 12,8-2,1 1,1 0,0 1,2 1,0 1,1 0,1 1,1 0,1 0,-13 39,9-15,2 1,2 0,2 1,-3 67,9-85,2 0,1 1,1-1,1 0,1 0,16 52,-17-72,1 1,0 0,1-1,0 0,0 0,1 0,0-1,0 0,1 0,0 0,1-1,0 0,0-1,0 1,1-2,-1 1,2-1,-1 0,0-1,1 0,0-1,17 4,10-1,1-1,0-3,0-1,0-1,43-7,194-39,-256 42,139-30,-2-6,-2-8,-3-6,-1-7,243-139,-383 194,22-12,-1-1,-1-2,-1-1,42-41,-65 56,0-1,0 1,-1-1,0 0,0 0,-1 0,0-1,0 1,4-19,-7 20,0 0,0 0,-1 0,0-1,0 1,-1 0,0 0,0 0,-1 0,0 0,0 1,0-1,-1 0,-6-10,-3 0,1 0,-2 1,0 0,-1 1,0 1,-2 0,1 1,-20-12,-14-8,-81-38,61 38,-1 3,-91-25,114 42,-1 2,-1 2,1 3,-78-1,119 7,-1 0,0 1,1 0,-1 0,1 0,-1 1,-9 4,15-5,1 0,-1-1,1 1,0 0,-1 0,1 0,0 0,0 0,0 0,0 0,0 1,0-1,0 0,0 1,0-1,0 0,1 1,-1-1,1 1,-1-1,1 1,-1 0,1-1,0 1,0-1,0 1,0-1,0 1,0 0,0-1,1 1,-1-1,0 1,1-1,-1 1,1-1,0 1,0-1,-1 1,1-1,2 2,-1 0,0 0,0-1,0 1,1 0,-1-1,1 0,-1 0,1 0,0 0,0 0,0 0,0-1,1 1,-1-1,0 0,0 0,1 0,-1-1,1 1,-1-1,1 0,-1 1,4-2,13 0,-1 0,39-9,-44 7,289-66,-3-14,-4-12,324-154,-594 238,189-93,-186 88,0-2,-2-1,0-1,45-44,-65 58,-1-1,0 0,-1-1,0 0,0 1,0-2,-1 1,-1 0,1-1,-1 0,-1 0,0 0,0 0,1-12,-3 9,0-1,-1 0,-1 0,0 1,0-1,-1 1,-1-1,0 1,-8-15,-4-3,-1 1,-1 0,-2 2,-1 0,-1 1,-47-42,30 33,-1 2,-2 2,0 1,-3 3,0 1,-1 3,-1 1,-2 3,0 2,0 1,-2 4,1 1,-60-5,99 15,0 1,0-1,0 2,0 0,-16 3,24-3,0-1,1 1,-1 0,1 0,-1 0,1 1,0-1,-1 0,1 1,0 0,0-1,0 1,0 0,0 0,1 0,-1 0,1 0,-1 1,1-1,0 0,0 1,0-1,0 1,0-1,0 1,1 0,-1-1,1 4,-1 9,1-1,1 1,0 0,1-1,0 1,7 21,35 87,-35-100,28 64,4-1,3-1,4-3,3-2,4-3,3-1,86 84,173 127,17-28,-149-117,-143-110,123 102,-144-115,-1 2,-1-1,-1 2,-1 1,18 30,-27-37,-1 0,-1 1,-1 0,0 0,-1 0,-1 0,0 1,-1-1,-1 1,-1-1,-1 1,0 0,-1-1,-1 1,-1-1,-8 25,-2-2,-2 0,-2-1,-1-1,-2 0,-42 57,46-75,0-1,-1 0,-1-2,-1 0,-1-1,0-2,0 0,-2-1,0-1,0-1,-34 11,14-7,-1-3,0-2,0-1,-1-2,-75 0,97-6,0-2,1-1,-1-1,0 0,1-2,-39-13,29 3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20.6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1 243,'0'-4,"1"-1,0 1,0 0,0-1,0 1,1 0,-1 0,1 0,0 0,0 0,1 1,-1-1,1 0,0 1,0 0,0 0,5-4,8-7,1 2,28-16,-15 10,-12 8,1 1,0 1,0 1,1 1,0 1,36-6,-24 5,50-16,-44 12,-21 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58.8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0 441,'2'-2,"0"0,0 0,0-1,0 1,0 0,1 1,-1-1,0 0,1 1,0-1,-1 1,1 0,0 0,0 0,-1 0,5 0,-2-1,808-223,-379 117,-170 36,-231 65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21.2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1,'0'3,"1"1,0-1,0 0,0 1,0-1,1 0,-1 0,5 6,4 11,111 282,122 283,-227-548,81 193,-95-226,0 0,-1 0,0 1,0-1,0 0,-1 0,1 1,-1 5,-3 3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21.7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1 164,'30'-2,"0"-1,0-2,39-11,0 0,442-100,-491 110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22.4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0 392,'0'-4,"4"-2,6-3,9-5,14-4,22-11,19-9,12-3,5-2,-5 2,-4 4,-9 4,-3 3,-10 7,-11 7,-14 7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23.2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446 0,'-5'87,"-3"0,-21 92,9-64,5-19,-129 748,-48-9,187-816,-4 12,-7 44,13-55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24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1 934,'264'442,"-103"-182,-122-201,-27-43,-1 1,0 0,-1 1,-1 0,-1 1,7 21,-15-40,0 0,0 0,0 0,-1-1,1 1,0 0,0 0,0 0,-1 0,1 0,0 0,0 0,0 0,-1 0,1 0,0 0,0 0,-1 0,1 0,0 0,0 0,0 0,-1 0,1 0,0 1,0-1,0 0,-1 0,1 0,0 0,0 0,0 0,0 1,0-1,-1 0,1 0,0 0,0 0,0 1,0-1,0 0,0 0,0 0,0 1,0-1,-1 0,1 0,0 0,0 1,0-1,0 0,0 0,0 1,0-1,1 0,-1 0,0 1,-15-16,-6-19,1 0,2-1,1-1,-20-65,20 53,-27-75,6-1,5-2,5-1,6-2,-6-163,27 243,2 1,3 0,2-1,1 1,3 1,2 0,26-67,-33 101,1 0,1 1,0-1,0 1,1 1,1-1,0 1,1 1,0 0,13-11,-17 17,0 0,1 0,0 1,0-1,0 2,0-1,0 1,0 0,1 0,-1 1,0 0,1 0,0 1,-1 0,1 0,-1 1,1 0,-1 0,1 0,10 5,12 5,-1 0,0 2,-1 1,27 19,-39-23,-2 1,0 0,0 0,-1 1,0 1,-1 1,-1-1,15 24,-23-33,-1-1,-1 1,1 0,0 0,-1-1,0 1,0 0,0 0,0 0,-1 0,0 1,1-1,-2 0,1 0,0 0,-1 0,0 0,1 0,-2 0,1 0,0 0,-1-1,0 1,0 0,0-1,-3 5,-6 5,-1 0,0-1,-1-1,0 1,-16 9,-24 20,-309 281,228-205,30-35,81-65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42.2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252 1170,'2'-11,"1"1,-1-1,1 1,1 0,0 0,1 0,0 0,0 1,1 0,7-9,7-14,275-529,-236 436,56-127,-113 248,-1 0,1 0,-1 0,0 0,0-1,0 1,-1 0,0 0,1-1,-2 1,1 0,0 0,-2-5,2 8,0 0,-1 0,1 0,-1 0,0 0,1 0,-1 0,0 0,1 0,-1 0,0 0,0 1,0-1,0 0,1 1,-1-1,0 1,0-1,-3 0,2 0,-1 1,1-1,-1 1,1 0,-1 0,1 0,-1 1,1-1,-1 0,1 1,-1 0,-3 1,-11 5,-1 1,1 0,0 2,1 0,-16 13,-75 66,93-77,-47 48,2 3,3 2,4 2,2 3,3 1,-54 111,83-145,1 1,-12 45,24-68,1 1,1-1,0 1,1 0,1 0,0 0,1 0,4 26,-2-35,0 0,1 0,0-1,1 1,-1 0,1-1,0 0,1 0,0 0,0-1,0 0,0 0,1 0,0 0,0-1,0 0,0 0,1 0,-1-1,12 4,8 2,0 0,1-1,0-2,33 3,54 2,0-5,195-16,-253 5,0-2,61-16,-95 17,0-1,0-1,0 0,-1-2,-1-1,0 0,35-27,-47 33,-4 5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44.3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618 30,'-52'-19,"-9"13,0 2,0 3,-64 7,119-5,0 0,-1 1,1 0,0 0,0 0,0 1,0-1,1 1,-1 1,1-1,0 1,-1 0,2 0,-1 1,0 0,1-1,0 1,0 1,1-1,-1 0,-3 10,-6 12,1 1,1 0,-8 37,15-53,-22 99,5 1,4 1,5 1,6 0,14 214,-3-274,2 0,26 96,-25-123,1 0,1 0,2-1,1-1,1 0,1-1,21 28,-30-44,1-1,0 1,0-1,1 0,-1-1,1 0,1 0,-1-1,1 0,0 0,0-1,1 0,-1-1,1 0,0 0,-1-1,1 0,0-1,1 0,-1-1,0 0,0 0,19-4,32-9,-1-2,112-44,108-68,-218 97,129-61,387-180,-541 255,71-34,-99 45,0-1,-1 0,0 0,0 0,0-1,-1 0,1-1,10-15,-16 19,0 0,0 0,0 0,-1 0,1 0,-1-1,0 1,0-1,-1 1,1-1,-1 1,0-1,0 1,0-1,-1 1,0-1,0 1,0-1,0 1,-1 0,-3-8,-5-6,0 0,-1 1,-23-27,4 5,-32-52,0-2,-4 3,-89-93,132 159,-1 1,-1 1,-1 2,-1 0,0 2,-2 1,0 1,0 1,-2 2,0 1,-57-13,39 16,-1 2,0 3,0 2,0 2,0 2,-53 9,78-4,8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44.9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54,'0'-2,"1"0,0 1,-1-1,1 0,0 1,0-1,0 1,0-1,0 1,0-1,0 1,0 0,1 0,-1 0,1-1,-1 1,1 1,-1-1,1 0,-1 0,1 0,0 1,1-1,41-12,8 7,-1 2,101 5,-59 1,-78-2,13 0,0 1,-1 1,41 8,-61-9,0 1,-1 0,1 0,0 1,-1 0,1 0,-1 0,0 1,0 0,-1 0,1 1,-1 0,0 0,0 0,0 0,-1 1,1-1,-2 1,5 7,7 28,-2 0,-2 1,-1 1,-3 0,3 45,-5-43,8 64,3 32,6 0,42 143,-62-277,0 1,1-1,0 1,0-1,1 0,-1 0,2 0,-1 0,1-1,0 0,0 0,10 9,6-2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45.2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45.6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59.5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0,'3'22,"1"-1,0 0,2 0,1 0,0-1,1 0,15 25,-17-32,52 109,197 448,-214-439,-34-114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52.1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1 399,'0'-2,"-1"-1,1 1,0 0,0-1,1 1,-1-1,0 1,1 0,0-1,-1 1,1 0,0 0,0-1,0 1,0 0,1 0,-1 0,3-3,-1 4,0-1,0 1,0 0,0-1,0 1,1 1,-1-1,0 0,1 1,-1 0,0-1,1 2,3-1,72 4,-57-1,-1-2,1 0,0-1,-1-1,1-2,24-5,-42 7,-1 0,0-1,0 1,0-1,0 0,0 0,0 0,-1 0,1-1,-1 1,1-1,-1 1,0-1,0 0,0 0,0 0,-1 0,1 0,-1 0,0 0,0-1,0 1,0 0,-1-1,1-3,1-12,-1 0,-1 0,-3-29,1 13,-1-94,9 159,1 1,2-1,1-1,2 0,26 49,3 11,236 625,-225-549,-6 2,33 245,-71-361,-3 1,-1 0,-3 0,-8 67,7-117,0-1,0 1,0-1,0 0,0 1,0-1,-1 1,1-1,-1 0,1 1,-1-1,0 0,1 1,-1-1,0 0,0 0,0 0,0 0,0 0,0 0,0 0,0 0,0 0,0 0,0-1,-1 1,1 0,0-1,-1 1,1-1,0 1,-1-1,1 0,-1 0,1 0,-1 1,1-1,0 0,-1-1,1 1,-1 0,1 0,-1-1,1 1,-3-2,-3-1,0 0,0-1,0 0,0-1,1 1,0-1,-7-7,-46-51,2-3,3-2,-61-104,86 124,2-1,3-1,1-1,3-1,-17-70,29 92,2-1,1 0,2-1,0 1,3-1,0 0,2 1,1-1,2 1,15-54,-17 75,1 1,-1 1,2-1,-1 0,12-14,1 4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52.6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1,'-1'201,"12"475,-1-539,6 0,62 248,-64-337,26 62,-34-96,0 0,2-1,-1 0,2 0,0-1,0 0,1-1,17 16,-21-23,-1 0,1-1,0 0,0 0,0-1,0 0,1 0,-1 0,0-1,1 0,-1 0,1 0,0-1,-1 0,1 0,8-2,20 1,-17 2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53.1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0,'2'38,"1"0,2-1,1 1,2-1,20 56,85 175,-50-129,-11-19,110 290,-132-311,5-2,58 111,-92-206,0 1,1-1,-1 1,1-1,0 0,-1 0,1 0,0 0,0 0,1 0,2 2,-4-4,-1 0,1 0,0 1,0-1,0 0,0 0,-1 0,1 0,0 0,0 0,0 0,0 0,-1 0,1 0,0-1,0 1,0 0,-1-1,1 1,0 0,0-1,-1 1,1-1,0 1,-1-1,1 1,0-1,-1 0,1 1,-1-1,1 0,-1 1,1-1,-1 0,0 0,1 1,-1-1,0 0,1-1,4-13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53.5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1 248,'4'0,"9"-4,12-6,13-5,17-4,12-4,11-1,4-1,6 0,-5-1,-8 1,-12 4,-13 6,-10 5,-13 5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54.0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1,'13'1,"0"0,0 1,0 1,0 0,0 0,-1 2,1-1,-1 2,13 7,18 12,42 33,-38-24,248 190,-254-187,-2 2,-1 1,-2 3,52 79,-76-102,-1 1,-1 0,0 1,-2 0,-1 1,-1-1,0 1,-2 1,-1-1,0 1,-2-1,-1 1,-1-1,-1 1,-1-1,-1 0,0 1,-16 39,5-15,11-30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54.4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0,'34'2,"1"1,65 16,-23-4,343 54,592 20,-943-87,324-7,-337-1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54.9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0 914,'26'-23,"1"2,0 0,59-31,-40 25,220-126,290-121,-334 182,435-117,-620 200,83-18,-106 25,1 0,0 1,0 0,0 1,25 4,-18 2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56.8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0 636,'12'-24,"1"2,1-1,1 2,1 0,1 1,0 1,24-20,-34 32,0 1,1 1,-1 0,1 0,0 0,0 1,1 0,0 0,-1 1,1 1,0-1,0 1,0 1,1 0,-1 0,0 0,1 2,-1-1,0 1,0 0,1 1,-1 0,12 5,-2 0,-1 1,0 2,0-1,-1 2,-1 0,0 1,0 1,-1 0,-1 1,0 1,-1 0,-1 1,0 0,-1 1,-1 0,-1 1,0 0,-1 1,-1-1,-1 1,5 24,-2 30,-2 0,-5 0,-2 0,-3 0,-16 89,19-161,-3 20,-1 1,0-1,-2 0,0 0,-1 0,-14 27,21-48,0 0,0-1,0 1,0 0,-1 0,1 0,0 0,0 0,0 0,0 0,0 0,0 0,0 0,0 0,0 0,0 0,-1 0,1-1,0 1,0 0,0 0,0 0,0 0,0 0,0 0,0 0,-1 0,1 0,0 0,0 0,0 0,0 0,0 0,0 1,0-1,0 0,-1 0,1 0,0 0,0 0,0 0,0 0,0 0,0 0,0 0,0 0,0 0,0 0,0 0,0 1,-1-1,1 0,0 0,0 0,0 0,0 0,0 0,0 0,1-16,8-23,189-609,-85 274,-2 7,-120 408,2 0,2 0,1 60,3-67,3 1,0-1,2 0,2-1,14 49,-14-69,0 0,0 0,2-1,-1 1,2-1,-1-1,2 0,-1 0,2-1,-1 0,1-1,1 0,-1-1,2 0,-1-1,19 8,2-1,1-1,0-2,0-2,1-1,51 5,-16-6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57.2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0,'-2'266,"28"615,-24-860,3 27,21 91,-23-128,0 0,1 0,0 0,1-1,0 0,0 0,1 0,1 0,-1-1,2 0,-1 0,1-1,15 13,-16-17,1 0,-1-1,1 0,-1 0,1 0,0-1,0 0,0-1,0 1,12-1,11-1,44-4,-34 0,21 1,-7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57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1,'2'55,"2"0,2 0,3 0,2-1,30 87,-13-67,4-1,2-2,59 90,-90-156,0 1,1-1,0-1,0 1,0 0,0-1,0 0,1 0,0 0,0-1,0 0,0 1,7 1,-4-3,0 0,0 0,1-1,-1 0,0 0,1-1,-1 0,15-3,0 2,-16 1,0 0,0-1,-1 0,1 0,0 0,-1-1,1 0,-1 0,1 0,-1-1,0 0,0-1,8-4,-3-2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00.5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1 360,'7'-1,"0"0,1 0,-1 0,0-1,0 0,0-1,0 0,0 0,-1 0,8-6,65-48,-43 28,268-179,-296 203,1 0,0 1,0 0,0 0,0 1,0 0,1 0,-1 1,18-1,-18 3,-1 1,0 0,1 0,-1 1,0 0,0 1,0-1,0 2,-1-1,1 1,11 8,0 0,-1 1,-1 1,0 0,-1 2,0 0,19 26,-30-36,0 1,0 1,0-1,-1 1,0-1,-1 1,0 0,0 1,0-1,-1 0,-1 1,1 0,-1-1,-1 1,1-1,-2 1,1 0,-1-1,-3 13,0-13,0 1,0-1,-1 0,0-1,-1 1,1-1,-1 0,-10 8,-19 24,-132 217,20-28,133-209,7-11,1 1,-1 1,1-1,1 1,0 0,-6 16,10-24,1 1,0-1,-1 1,1-1,0 1,0-1,1 1,-1-1,0 0,1 1,0-1,-1 1,1-1,0 0,0 0,0 1,1-1,-1 0,0 0,1 0,-1 0,1-1,0 1,0 0,0-1,0 1,0-1,0 1,0-1,0 0,0 0,0 0,1 0,-1 0,3 0,9 2,-1 0,1-1,0 0,0-1,0-1,0 0,0-1,0 0,0-1,21-6,45-4,-40 11,-24 2,-1-2,1 0,17-4,-15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58.3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1 226,'12'-1,"-1"-2,1 1,0-1,-1-1,0 0,0-1,13-7,25-9,26-2,143-24,82 9,-3 1,-230 21,-44 6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6:59.0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0,'7'1,"1"0,-1 0,0 0,0 1,0 1,0-1,0 1,0 0,0 0,-1 1,10 6,7 8,33 31,-42-36,41 41,-2 2,-3 3,-3 1,-2 3,-3 2,51 104,-29-26,-6 3,47 179,-84-262,-15-44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00.8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1 173,'98'-5,"131"-24,-204 26,680-125,-684 124,-9 1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01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0,'18'22,"-1"1,0 0,-2 1,13 27,205 492,-65-132,-153-382,-2-10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02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1 446,'76'4,"-1"3,0 4,0 3,-1 2,-1 5,114 47,-171-62,-3-1,0 0,0 0,-1 2,22 14,-32-20,0 1,0-1,0 1,-1-1,1 1,-1 0,1 0,-1 0,1 0,-1 0,0 0,0 0,0 0,0 1,0-1,-1 0,1 1,-1-1,1 0,-1 1,0-1,0 1,0-1,0 0,-1 1,1-1,0 1,-1-1,0 0,0 0,1 1,-1-1,-1 0,0 3,0-2,-1 3,0 0,-1-1,1 1,-1-1,-1 0,1 0,-5 5,17-57,46-133,35-208,-77 343,-8 34,-1 1,0 0,-1-1,0 1,-1-1,0 0,-1-11,0 22,0-1,0 1,1 0,-1 0,0-1,0 1,0 0,0 0,0-1,-1 1,1 0,0 0,0-1,0 1,0 0,0 0,0 0,0-1,0 1,0 0,-1 0,1 0,0-1,0 1,0 0,0 0,-1 0,1 0,0-1,0 1,0 0,-1 0,1 0,0 0,0 0,-1 0,1 0,0 0,0 0,-1 0,1 0,0 0,0 0,-1 0,1 0,0 0,0 0,-1 0,1 0,-13 13,-7 20,12-3,1 0,1 1,2 0,1-1,1 1,1 0,2 0,2 0,9 47,-10-64,2-1,0 1,0-1,2 0,-1 0,2 0,-1-1,2 0,0 0,0-1,1 0,0-1,1 0,0 0,1-1,0 0,0-1,1 0,0-1,0 0,1-1,0 0,0-1,0-1,1 0,27 4,-15-4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03.0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0,'-12'392,"1"13,11-237,40 315,-38-470,2 9,0 0,14 39,-16-56,0-1,0 1,0-1,0 1,1-1,0 0,0 0,0 0,0-1,1 1,-1-1,1 1,0-1,0-1,0 1,0 0,0-1,8 3,3-1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03.6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0,'1'4,"-1"-1,1 1,0-1,0 1,1-1,-1 0,1 1,0-1,2 3,6 15,242 588,-183-456,33 66,-96-210,-1 1,1-1,0-1,1 1,0-1,1 0,-1 0,1-1,1 0,-1-1,1 0,1 0,-1 0,1-2,0 1,0-1,0 0,0-1,1-1,-1 1,1-2,0 1,0-1,14-1,27 0,-31-1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04.1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0 138,'5'0,"4"0,10-4,6-2,7 1,10-3,7-1,7 2,10-2,8 0,6-3,3 2,-4 1,-8-1,-7 1,-11-2,-10 0,-12 3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04.5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37,'4'0,"10"0,7 0,7 0,9 0,5 0,12 0,18 0,14-4,8-1,4-5,0 0,-19 2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04.9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1,'-4'0,"-6"0,-1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01.0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05.4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1,'0'10,"-2"32,3 1,1-1,2 0,2 0,17 62,2-31,4-1,2-1,4-2,2-2,3-1,73 89,-82-114,-21-24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07.5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51 222,'0'60,"7"148,-4-185,1 0,1 0,1 0,1 0,1-1,19 38,12 9,49 100,-80-146,-1 0,-1 0,-1 0,3 38,-5-31,2 0,10 35,-3-11,-11-45,0 0,1 0,0 0,1-1,-1 1,2 0,-1-1,1 0,0 0,1 0,0 0,8 9,-13-17,0 0,1 1,-1-1,0 0,1 1,-1-1,0 0,1 1,-1-1,1 0,-1 0,0 1,1-1,-1 0,1 0,-1 0,1 0,-1 0,1 0,-1 0,1 0,-1 0,0 0,1 0,-1 0,1 0,-1 0,1 0,-1 0,1 0,-1-1,1 1,-1 0,0 0,1 0,-1-1,1 1,-1 0,0-1,1 0,9-24,-5-31,-8 16,-2-1,-12-50,7 47,-6-77,15 90,1-10,-3 1,-1 0,-1 0,-23-77,-87-163,32 86,64 135,15 43,-1 0,-1 0,0 1,-16-29,22 43,0 1,-1-1,1 1,0-1,0 1,-1 0,1-1,0 1,-1-1,1 1,0 0,-1-1,1 1,0 0,-1-1,1 1,-1 0,1 0,-1 0,1-1,-1 1,1 0,-1 0,1 0,-1 0,1 0,0 0,-1 0,1 0,-1 0,1 0,-1 0,1 0,-1 0,1 0,-1 0,1 0,-2 1,-10 20,1 27,8 2,3 1,2 0,12 72,43 147,-49-240,62 220,-52-198,1-2,46 85,-39-96,-17-25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08.2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0,'11'0,"0"1,1 0,-1 1,0 0,0 1,0 0,0 0,-1 1,1 1,-1 0,0 0,-1 1,1 0,-1 1,0 0,0 0,-1 1,11 13,36 39,-3 2,-3 2,-2 3,-3 1,-4 2,54 128,-76-147,-2 1,-2 1,-3 1,-2 0,2 55,-13 276,2-377,-1 22,-1 1,-1-1,-2 1,-9 31,5-40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12.0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464 2036,'-17'-17,"12"13,1 0,0 0,-1 0,1-1,1 0,-1 0,1 0,0 0,0-1,0 1,1-1,0 1,0-1,-2-10,1-11,2-1,0 0,7-53,0 10,-7-497,-9 447,-6 0,-51-197,44 236,-3 1,-4 1,-4 2,-45-78,74 147,-33-47,36 54,0 0,1-1,-1 1,0 0,0 1,0-1,-1 0,1 0,0 1,0-1,-1 1,1 0,-1 0,0 0,1 0,-1 0,0 1,1-1,-5 0,6 2,0-1,-1 0,1 1,0-1,0 0,0 1,0 0,0-1,0 1,0 0,0-1,0 1,0 0,0 0,0 0,0 0,0 0,1 0,-1 0,0 0,1 0,-1 0,1 0,-1 1,1-1,0 0,0 0,-1 0,1 2,0 40,6-13,1 0,2-1,0 0,2 0,2-1,23 41,111 149,-72-123,121 117,105 66,-296-273,14 11,-1 1,0 1,22 30,-36-43,0 1,-1 0,0 0,0 0,0 0,0 1,-1-1,-1 1,1-1,-1 1,0 0,0-1,-1 1,0 0,0 0,0-1,-3 14,-3 0,-1 0,0 0,-2-1,-20 34,-54 69,19-31,49-67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12.8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161 1649,'-6'7,"1"1,0 0,0 0,1 1,0-1,-6 17,-5 11,-1-4,2 0,1 0,1 2,2-1,1 1,-6 49,14-79,1 0,0 0,-1 0,2 0,-1 0,0-1,1 1,0 0,0 0,0-1,0 1,0 0,1-1,0 1,-1-1,1 0,1 1,-1-1,0 0,1 0,0-1,-1 1,1 0,0-1,0 0,1 0,-1 0,0 0,1 0,-1-1,1 1,0-1,-1 0,1 0,0 0,7 0,13 1,-1-1,1-1,0-1,42-7,-49 6,26-5,73-21,-115 28,-1 0,1 0,-1 0,1 0,0 0,-1-1,1 1,-1 0,1 0,-1-1,1 1,0 0,-1-1,1 1,-1 0,0-1,1 1,-1-1,1 1,-1-1,0 1,1-1,-1 1,0-1,1 1,-1-1,0 1,0-1,0 0,1 1,-1-1,0-1,-14-16,-46-20,45 29,-18-12,1-1,0-2,2-1,1-1,-33-38,47 45,0 0,2 0,0-1,1-1,2 0,0-1,1 0,1 0,1-1,-5-25,3-15,3-1,2 1,3-1,12-107,63-245,-5 40,-62 319,-1-64,-6 102,0-1,-2 1,-1-1,0 1,-1 0,-13-35,17 53,0 0,-1 0,1 0,0 1,-1-1,1 0,-1 0,1 0,-1 0,1 0,-1 1,1-1,-1 0,0 0,1 1,-1-1,0 1,0-1,0 0,-1 0,-5 14,4 36,28 99,6-1,7-2,6-1,6-3,7-2,79 142,-71-164,5-2,5-3,5-4,5-3,4-5,5-3,3-4,115 83,-37-42,-139-102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13.2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1186,'73'-44,"2"4,129-50,-131 60,990-421,36 30,-980 379,-7 2,-28 12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13.6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1 594,'4'0,"6"0,4 0,14-8,14-8,11-12,23-15,23-12,16-10,8-5,5 4,-8 10,-11 10,-7 4,-18 10,-14 6,-15 3,-17 5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14.8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723 1187,'1'1,"1"-1,-1 1,1 0,-1-1,1 1,-1 0,0 0,1 0,-1 0,0 0,0 0,1 0,-1 1,0-1,0 0,-1 1,1-1,0 1,1 1,17 39,-15-32,209 570,-158-413,248 814,-289-933,-5-19,-1 0,-1 0,-2 0,-1 1,1 53,-5-82,0-1,0 0,0 1,0-1,0 0,0 1,0-1,0 1,0-1,0 0,0 1,0-1,0 0,-1 1,1-1,0 0,0 1,0-1,-1 0,1 1,0-1,0 0,-1 0,1 1,0-1,-1 0,1 0,0 1,-1-1,1 0,0 0,-1 0,1 0,0 0,-1 0,1 1,0-1,-1 0,1 0,-1 0,1 0,-1-1,-20-10,-19-29,-53-72,-99-154,-57-141,62 77,-279-694,370 736,84 245,3 0,1-1,3 0,0-79,5 106,2 0,0 0,1 0,1 0,0 1,2 0,0 0,0 0,1 1,1 0,15-22,-9 20,0 0,1 0,1 1,1 1,0 1,1 1,37-22,-8 12,0 2,2 2,0 2,1 2,1 3,92-11,-81 16,-1 3,1 3,108 12,-135-6,0 1,-1 2,1 1,-1 2,-1 1,0 2,59 34,-81-41,0 1,0 0,-1 1,0 0,0 1,-1 0,0 1,-1-1,0 2,-1-1,-1 1,1 0,4 15,-6-11,0 1,-1 0,-1 0,-1 0,0 0,-1 0,-1 1,-1-1,-1 0,-3 17,-6 20,-4 0,-1-2,-3 0,-2-1,-54 95,-173 224,-240 243,452-573,8-13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15.8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 1698,'-1'0,"-1"0,0 1,1-1,-1 1,0-1,1 1,-1-1,0 1,1 0,-1 0,1 0,-1 0,1 0,0 0,-1 0,1 1,0-1,0 0,0 1,0-1,0 1,0-1,0 1,1-1,-1 1,0 0,1-1,-1 1,1 2,-9 59,9-53,-2 25,2 1,2-1,1 1,2-1,1 0,2 0,1-1,2 0,1-1,33 63,-33-74,1 0,1-1,1-1,1 0,1-1,0-1,2-1,0 0,0-2,2 0,0-1,0-1,2-1,-1 0,1-2,32 9,-33-13,1 0,0-2,0 0,0-2,0 0,29-2,-44-1,0 0,-1 0,1-1,0 1,0-2,-1 1,1-1,-1 0,0-1,0 0,0 0,0 0,-1-1,1 0,-1 0,-1-1,1 0,-1 0,0 0,0 0,7-14,-2-3,0-1,-1 0,-2-1,0 0,-2 0,-1 0,-1-1,0-30,-3-17,-16-119,1 79,-32-111,30 164,-2 0,-2 2,-45-85,60 130,3 8,1 0,0 0,-1 0,0 1,0-1,-1 1,1-1,-1 1,0 0,-7-5,11 9,0 0,-1 0,1 0,0 0,0 0,-1 0,1 0,0 0,0 0,-1 0,1 0,0 0,0 1,-1-1,1 0,0 0,0 0,0 0,0 1,-1-1,1 0,0 0,0 0,0 1,0-1,0 0,0 0,-1 0,1 1,0-1,0 0,0 0,0 1,0-1,0 0,0 0,0 1,0-1,0 0,0 0,0 1,0-1,0 0,1 0,-1 1,0-1,0 0,0 0,0 1,0-1,0 0,1 0,-1 0,0 1,0-1,0 0,0 0,1 0,9 27,1-1,1-1,1 0,1 0,1-2,23 28,-33-43,59 74,3-2,4-3,3-3,3-4,3-3,110 70,-86-72,2-4,3-5,3-5,2-4,123 32,-230-77,26 7,-1-1,1-1,42 3,-67-9,0-1,0 0,-1 0,1-1,0 1,-1-2,1 1,0-1,-1-1,0 1,0-1,1 0,-2-1,1 0,0 0,-1 0,0-1,0 0,10-10,-9 5,1-1,-2 1,1-2,-2 1,1-1,-1 0,-1 0,-1 0,4-20,0-11,1-65,-8 30,-4 0,-3 0,-3 1,-4 0,-28-91,-146-364,185 525,-201-476,147 366,-5 2,-79-108,136 217,0 0,-1-1,1 2,-12-10,17 15,-1-1,0 1,1-1,-1 1,0-1,1 1,-1-1,0 1,1 0,-1 0,0-1,0 1,0 0,1 0,-1 0,0 0,0 0,0 0,1 0,-1 0,0 0,-1 0,2 1,-1 0,0 0,1 0,-1 0,1 0,-1 0,1 0,0 0,-1 0,1 0,0 0,-1 0,1 0,0 0,0 0,0 0,0 0,0 1,0-1,1 0,-1 2,3 15,1 0,0 0,1 0,14 31,40 71,-47-97,47 86,5-3,5-3,85 99,-88-127,2-3,4-3,3-3,107 72,-119-98,-38-25,0 1,0 1,-2 1,42 41,-52-42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16.2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0 274,'8'-4,"8"-2,4 1,7 0,12-2,16-4,15-5,21-8,11 1,9-5,-2-6,-6-1,-18 6,-14 3,-19 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01.7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8,'4'-8,"6"15,10 19,-19-24,73 112,-5 3,72 169,66 268,-115-302,-91-250,6 13,-7-16,0 1,0 0,0 0,0 0,0 0,0-1,0 1,0 0,0 0,0 0,0-1,0 1,0 0,0 0,0 0,0 0,0-1,0 1,0 0,0 0,1 0,-1 0,0 0,0-1,0 1,0 0,0 0,1 0,-1 0,0 0,0 0,0 0,0 0,1 0,-1 0,0 0,0 0,0-1,0 1,1 0,-1 0,0 0,0 0,0 0,0 1,1-1,-1 0,0 0,0 0,0 0,1 0,-1 0,0 0,0 0,0 0,0 0,0 0,1 1,-1-1,0 0,0 0,0 0,0 0,0 0,0 1,0-1,0 0,1 0,1-10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17.0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20 146,'-10'-62,"7"53,1 0,1 1,-1-1,1 0,1 1,1-18,3 20,4 14,6 17,16 56,21 89,-11-34,168 454,-165-489,5-2,3-2,110 153,-138-220,1-2,1 0,1-2,2-1,0-1,57 36,-70-51,1 0,0-1,0 0,1-2,0 0,0-1,1 0,-1-2,1 0,0-1,0 0,0-2,0 0,0-1,33-6,-26-1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17.3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6 195,'-4'0,"3"0,9 0,8 0,18-8,20-12,29-9,31-14,24-7,-12 5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17.7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1 234,'132'0,"1"-6,-1-6,0-5,218-59,-45-18,-222 66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18.9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1621 0,'-16'9,"-1"0,0-1,-26 8,-10 4,2 3,-126 59,145-65,1 2,1 0,-38 34,54-42,0-1,-1 0,-31 15,-5 3,51-28,0 0,0 0,0 0,0 0,-1 0,1 0,0 0,0 0,0 0,0 0,0 0,0 0,0 0,-1 0,1 0,0 0,0 0,0 0,0 1,0-1,0 0,0 0,0 0,0 0,0 0,0 0,0 0,0 0,0 1,-1-1,1 0,0 0,0 0,0 0,0 0,0 0,0 1,0-1,0 0,1 0,-1 0,0 0,0 0,0 0,0 0,0 1,0-1,0 0,0 0,0 0,0 0,0 0,0 0,0 0,0 0,1 0,-1 1,0-1,0 0,0 0,12 3,15-2,46-10,126-32,-138 25,1 3,0 3,69-3,-120 14,-7-1,-1 0,0 1,1-1,-1 0,1-1,-1 1,0-1,1 1,-1-1,0 0,1 0,-1-1,4-1,-7 2,0 1,0 0,0-1,0 1,0-1,0 1,-1 0,1-1,0 1,0 0,0-1,-1 1,1 0,0 0,-1-1,1 1,0 0,0-1,-1 1,1 0,-1 0,1 0,0 0,-1-1,1 1,0 0,-1 0,1 0,-1 0,1 0,0 0,-1 0,1 0,-1 0,1 0,-1 0,-18-3,-524-60,290 31,191 25,-144-18,-252 1,377 26,234-2,-114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19.5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26,'5'-4,"4"-2,10 1,10 1,17 1,16 1,24 1,13 1,19 0,14 0,2 0,-6 0,-12 1,-18 3,-20 1,-21 1,-10-2,-14-1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20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268 131,'-6'1,"2"1,-1 0,0 0,0 0,1 1,-1-1,1 1,0 0,0 1,0-1,0 0,-4 6,-1-1,-11 12,0 1,1 1,2 0,0 2,1 0,2 0,0 2,2-1,0 2,2-1,1 2,-6 31,14-54,1 0,0 0,0 0,0 0,0 0,1 0,0 0,0 0,0 0,1 0,-1-1,1 1,0 0,1-1,-1 0,1 1,0-1,0 0,0 0,0-1,1 1,0-1,0 1,0-1,0 0,0-1,0 1,1-1,5 3,16 5,-1-1,1-1,1-1,35 5,-25-5,445 69,-316-54,-141-18,-15-2,1 0,-1 0,1-2,-1 1,1-1,14-2,-22 1,-1 0,1 1,-1-1,1 0,-1-1,0 1,0 0,1-1,-1 1,0-1,0 1,-1-1,1 0,0 0,-1 0,1 0,-1 0,1-1,-1 1,0 0,0 0,0-1,0 1,0-1,-1 1,1-1,-1 1,0-1,0 0,1 1,-2-5,0-43,-2 0,-2 0,-2 0,-2 1,-3 0,-2 1,-36-86,41 114,-1 0,-1 0,-1 1,0 0,-2 2,0-1,0 1,-2 1,-28-22,35 30,0 1,-1 1,0 0,-1 0,1 1,-1 1,0-1,0 2,-1 0,1 0,-1 1,1 0,-1 1,0 0,0 1,1 0,-1 1,0 1,-21 4,-51 13,53-13,-51 16,61-13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22.0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1,'4'23,"2"1,0-1,1 0,13 27,1-2,45 79,-45-95,1-1,2-1,2-2,0 0,56 44,-61-56,0 0,1-2,1-1,0-1,1-1,0 0,0-2,1-1,38 7,-60-15,1 1,0 0,0-1,0 0,0 1,0-2,0 1,0 0,0-1,0 0,-1 0,1 0,0 0,0-1,-1 1,1-1,3-2,-5 1,1 0,-1 1,0-1,0 0,0 0,0 0,0-1,-1 1,0 0,1-1,-1 1,-1-1,1 1,0-1,-1 1,0-1,1 1,-2-7,-20-245,6 125,15 129,0 0,-1-1,1 1,0 0,0 0,0-1,0 1,0 0,1-1,-1 1,0 0,0-1,1 1,-1 0,1 0,0 0,0-2,0 3,-1-1,1 1,-1 0,1 0,-1 0,1 0,-1-1,1 1,-1 0,1 0,0 0,-1 0,1 0,-1 1,1-1,-1 0,1 0,-1 0,1 0,-1 0,1 1,-1-1,1 0,-1 1,1-1,-1 0,1 1,37 37,49 76,99 176,-158-245,141 243,-14 8,-12 5,164 505,-227-526,-65-214,-3 0,6 82,-17-133,-1-1,0 0,-1 0,0 0,-1 1,-1-1,-7 23,8-32,0-1,-1 1,1-1,-1 1,0-1,0 0,0 0,-1 0,1 0,-1 0,0-1,0 0,0 0,-1 0,1 0,-1-1,1 1,-1-1,0-1,0 1,0-1,0 1,0-1,-5 0,-22 2,0-2,0-1,0-2,0-1,0-1,0-2,1-1,0-2,1-1,0-1,0-1,1-2,-40-25,17 4,1-2,1-2,3-2,1-2,-78-97,88 93,2-1,2-2,3-1,1-2,3 0,3-2,1 0,4-2,-12-61,21 77,2-1,2 0,2 0,1 1,3-1,1 0,2 0,1 1,3 0,1 0,3 1,1 0,28-57,-13 48,1 1,3 1,1 2,3 2,1 1,58-48,-60 59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22.4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 31,'-6'-6,"-23"-18,29 24,-1 0,0 0,0 0,0 0,0 0,0 0,0 0,0 0,0 0,0 0,1 0,-1 1,0-1,0 0,0 0,0 1,0-1,1 1,-1-1,0 1,0-1,1 1,-1 0,0-1,1 1,-1 0,1-1,-1 1,1 0,-1 0,1 0,-1 0,1-1,0 1,-1 0,1 0,0 0,0 0,0 0,0 1,-4 14,0 1,1-1,1 1,1 0,2 32,-1-9,8 463,-1-412,4-1,4-1,40 137,-49-206,1 0,1-1,0 1,2-2,0 1,1-1,0-1,2 0,0-1,1 0,0-1,2 0,-1-2,2 1,0-2,0 0,1-2,1 1,0-2,0-1,0 0,1-2,26 6,-1-3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23.3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0,'-10'27,"1"-1,1 1,1 1,2 0,-3 37,0-4,-13 81,-2 219,22-342,2 0,0 0,1 0,1-1,1 1,0-1,1 1,2-1,-1-1,2 1,1-1,0-1,1 1,0-1,1-1,1 0,1-1,0 0,30 23,199 145,-222-168,-2-2,0 0,1-1,1-1,-1-1,1-1,32 9,-37-14,0 0,-1 0,1-2,0 0,1 0,-1-2,0 0,0 0,0-2,16-4,-28 6,1 0,-1-1,0 1,0-1,0 0,0 0,0 0,0-1,-1 1,1-1,-1 1,1-1,-1 0,0 0,0 0,0 0,-1 0,1 0,-1-1,1 1,-1 0,0-1,-1 1,1-1,0 1,-1-1,0 0,0 1,0-5,-1-11,-1 0,0 0,-1 0,-6-19,-24-69,-5 1,-66-131,47 111,-64-126,97 207,-3 1,-2 2,-48-56,70 90,-1 1,0 0,0 0,0 0,-1 1,0 1,0-1,-1 1,0 1,1 0,-2 0,1 1,0 1,0-1,-1 1,0 1,1 0,-1 1,1 0,-1 0,0 1,1 1,-1 0,1 0,0 1,-1 0,1 1,1 0,-1 1,0 0,1 0,-9 7,0 1,2-2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23.7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1,'10'0,"1"1,-1 1,1-1,-1 2,0-1,1 2,-1-1,-1 1,1 1,10 6,11 9,46 39,-62-46,288 270,-20 26,6 44,-242-288,-3 3,-4 2,53 121,-84-169,-1 1,-1 0,-2 1,0 0,2 41,-6-51,-1 0,-1 0,0-1,-1 1,0 0,-1-1,-1 1,0-1,-1 0,0 0,-8 12,2-6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03.1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390 0,'-4'53,"-2"-1,-3 0,-1 0,-26 72,0 4,17-56,-42 106,59-175,1 1,-1-1,0 0,0 0,0 0,0-1,-1 1,1 0,-1-1,1 0,-1 1,0-1,0 0,0-1,0 1,-5 2,-4 0,0-1,0 0,-19 3,19-5,0 2,0-1,-18 8,28-10,-1 1,1 0,0 0,-1 0,1 0,0 1,0-1,0 1,0-1,0 1,0 0,-2 2,4-3,1 0,-1 0,0 1,0-1,1 0,-1 0,1 0,-1 0,1 0,-1 0,1 0,0 0,-1 0,1 0,0 0,0-1,0 1,-1 0,1 0,0-1,0 1,0-1,0 1,0-1,1 1,-1-1,0 1,0-1,2 0,30 17,229 128,-129-68,143 60,-204-110,-59-22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24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1 219,'4'0,"6"0,9 0,14-4,9-6,19-1,28-6,20-6,28-6,24-3,14-4,7 4,-29 8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24.8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0 149,'109'-5,"202"-36,-89 7,-34 8,188-16,-370 42,0 0,1 0,-1 0,1 1,11 2,-5 3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25.7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1 749,'0'-2,"1"-1,0 1,-1 0,1 0,0 0,0 0,1 0,-1 0,0 0,1 0,-1 0,1 1,-1-1,1 1,3-4,31-18,-9 11,1 2,-1 0,2 2,0 2,0 0,0 2,46-1,-18 5,1 2,108 20,-101-9,0 2,-2 4,104 44,-139-50,-1 1,-1 0,0 2,-1 1,-1 1,-1 2,0 0,-2 1,0 1,25 36,-34-39,-1 2,-1-1,-1 2,-1-1,-1 1,0 0,-2 1,-1-1,-1 1,1 31,-3-19,-2-1,-1 0,-2 1,-2-1,-1 0,-13 38,-9-11,41-101,26-57,-5 18,377-880,-404 947,29-62,-4-1,41-141,-69 172,-3 44,0-1,0 1,0-1,-1 1,1 0,0-1,0 1,0-1,0 1,0 0,0-1,-1 1,1-1,0 1,0 0,0-1,-1 1,1 0,0-1,-1 1,1 0,0 0,-1-1,1 1,0 0,-1 0,1 0,0-1,-2 1,-15 14,9-2,0 0,1 1,0 0,1 0,0 1,1 0,-3 15,-20 107,22-98,-10 55,4 0,4 1,4 0,5 0,17 136,-14-205,1 0,1 0,1-1,1 0,1-1,1 1,2-2,0 0,1 0,1-1,1-1,0 0,2-1,1-1,0 0,1-1,0-1,2-2,0 1,0-2,2-1,-1-1,48 17,-38-21,0 0,1-2,-1-2,1 0,0-3,0 0,-1-2,44-9,-38 5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26.1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0,'-1'1,"-1"0,0-1,0 1,1 0,-1 0,0 0,1 1,-1-1,1 0,0 1,-1-1,1 0,0 1,0 0,0-1,0 1,0 0,0-1,0 3,-18 39,18-41,-16 50,2 1,2 1,3 0,2 1,2-1,2 79,6-66,4-1,2 0,3-1,39 127,-41-165,1 0,1-1,2 0,1-1,0 0,36 43,-36-52,1-1,1 0,0-1,1-1,1-1,-1 0,2-1,0-1,0-1,21 7,76 19,-69-22,73 31,-97-33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26.8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1,'-5'1,"0"1,0 0,0 0,0 0,1 1,-1-1,1 1,-1 0,1 1,0-1,0 1,1-1,-1 1,1 0,0 1,0-1,0 1,-3 5,2 0,0 1,0 0,1-1,0 1,0 0,2 1,-1-1,2 0,-1 0,1 1,1-1,4 21,-4-25,1 0,0 0,0 0,1-1,0 1,1-1,-1 1,1-1,0 0,0 0,1-1,0 1,0-1,0 0,1-1,0 1,0-1,0 0,0 0,13 5,83 25,1-3,111 17,-213-48,5 1,0 1,0-1,0-1,0 1,0-1,0 0,0 0,0-1,10-2,-15 2,1 1,0-1,-1 0,1 0,-1 0,1 0,-1-1,0 1,0 0,1 0,-1-1,0 1,0-1,0 1,0-1,-1 0,1 1,0-1,-1 0,1 1,-1-1,1 0,-1 0,0 1,0-1,0 0,0 0,0 0,0 0,0 1,-1-1,1 0,-1 0,1 1,-2-3,-2-9,0 0,-1 1,0-1,-2 1,1 1,-1-1,-1 1,-17-21,2 7,-2 0,-36-28,57 50,1 0,-1 1,0-1,0 1,0 0,0 0,0 0,-1 0,1 1,0-1,-1 1,1 0,-9 0,-7 3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27.7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1,'2'2,"0"1,0-1,0 0,0 0,0 0,0 0,1 0,-1 0,0-1,1 1,0-1,-1 0,5 2,7 5,73 54,97 91,-135-111,244 244,-247-233,-2 2,-2 1,61 114,-96-156,-1 0,0 1,-1-1,-1 1,0 0,-1 0,0 1,-2-1,0 0,-1 18,-2-8,-1 0,-2 0,0-1,-2 0,-13 32,-2 7,13-32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28.2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0 457,'6'-2,"0"1,0-1,0 0,0 0,-1-1,1 1,9-8,15-5,647-196,-621 196,179-45,2 11,290-23,-468 66,-19 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28.9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0,'2'14,"0"0,1 0,1-1,0 1,1-1,0 0,1 0,14 21,-7-9,457 784,-304-538,-55-80,-87-155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30.3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1 688,'1'-2,"1"-1,0 1,0 0,0 0,0 0,1 0,-1 0,1 1,-1-1,1 1,-1-1,1 1,0 0,0 0,-1 0,4 0,5-3,10-4,0 1,1 1,0 1,0 1,0 1,0 1,1 1,-1 1,0 0,1 2,-1 1,0 1,0 1,0 0,-1 2,26 11,-21-7,0 0,-1 2,-1 1,0 2,-1 0,-1 1,0 1,-1 1,-1 1,-1 0,-1 2,24 37,-33-43,-1 0,0 0,6 20,-12-32,-1 0,0 0,0 0,0 0,0 0,0 0,-1 0,0 1,0-1,0 0,0 0,-1 0,0 0,1 0,-2 0,1 0,0 0,-1 0,-3 6,5-9,-1 1,0-1,1-1,-1 1,1 0,-1 0,0 0,0 0,1 0,-1-1,0 1,0 0,0 0,0-1,0 1,0-1,0 1,0-1,0 0,0 1,0-1,-1 0,1 0,0 1,0-1,0 0,0 0,0 0,-1-1,1 1,0 0,0 0,0 0,0-1,0 1,0-1,0 1,0-1,0 1,0-1,0 0,0 1,0-1,0 0,1 0,-1 0,0 1,0-1,1 0,-1 0,1 0,-1 0,1 0,-1 0,1-1,-1-1,-2-4,0-1,0 0,1 0,0 0,1 0,-2-14,6-26,2 0,3 0,1 1,17-51,-7 24,15-71,106-364,-165 648,14-67,3 0,3 0,3 0,8 78,-4-133,1 0,0 0,1-1,1 1,1-1,0 0,1-1,0 1,1-1,1-1,1 1,0-2,1 1,0-2,1 1,0-1,1-1,0 0,1-1,0-1,1 0,0-1,0 0,1-1,0-1,0-1,23 5,15-4,1-2,57-4,-60-1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30.8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232 1,'-27'54,"1"-2,-29 77,23-25,5 2,4 0,5 1,4 1,5 1,9 177,3-238,3 0,1-1,3 0,1 0,3-1,2 0,41 82,-40-96,2-2,1 0,1-2,1 0,2-1,1-2,1 0,1-2,0-1,2-1,42 23,200 76,-254-113,15 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06.0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1 446,'1'-8,"1"0,0 1,1-1,-1 1,2 0,-1 0,9-13,-7 12,12-20,1 1,2 1,0 1,2 0,1 2,1 1,0 0,2 2,0 1,45-24,-46 30,-1 0,2 2,-1 1,2 1,-1 1,1 2,0 0,0 2,1 1,-1 1,1 1,49 6,-69-4,1 1,-1 0,0 1,1 0,-1 0,-1 0,1 1,0 0,-1 1,0 0,0 0,0 0,8 10,-7-6,0 2,0-1,-1 1,0 0,-1 1,0 0,-1 0,4 13,1 13,-2 0,-1 0,-2 1,-1 75,-8-29,-3-1,-22 99,-9 83,37-250,1 0,0 0,1 0,1 0,0 0,1 0,6 18,-7-29,0 1,1 0,-1-1,1 1,0-1,0 0,1 0,-1 0,1-1,0 1,1-1,-1 0,1 0,0 0,0-1,0 1,0-1,0-1,1 1,-1-1,12 4,13 0,-1 0,1-2,-1-2,1 0,0-2,0-1,0-2,-1-1,1-1,40-12,-70 17,1 0,-1-1,1 1,0 0,-1 0,1 0,-1 0,1 0,0 0,-1 0,1 0,-1 0,1 1,0-1,-1 0,1 0,-1 0,1 1,-1-1,1 0,0 1,-1-1,1 0,-1 1,0-1,1 1,-1-1,1 1,-1-1,0 1,1-1,-1 1,0-1,1 1,-1-1,0 1,0 0,0-1,1 2,4 33,-2-16,22 82,56 140,-27-87,191 533,-190-556,-23-58,-3 1,32 131,-53-166,0-9,-2 1,-2-1,0 1,-2 1,-2 32,-1-58,0-1,-1 1,1 0,-1-1,0 1,-1-1,1 0,-1 0,0 0,0 0,-1 0,1-1,-1 1,0-1,-7 6,-7 4,-1 0,-34 18,-11 9,60-38,-1 0,0 0,0 0,0 0,-1-1,1 0,-8 2,-4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31.5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 1,'-1'0,"-1"0,1 1,0-1,-1 1,1 0,0-1,0 1,-1 0,1 0,0-1,0 1,0 0,0 0,0 1,0-1,0 0,0 0,1 0,-1 0,0 1,1-1,-1 3,-12 30,13-33,-3 15,0 1,1-1,1 1,0 0,1-1,1 1,1 0,0-1,1 1,1-1,0 0,1 0,1-1,1 1,0-1,1 0,0-1,11 14,6 6,2-1,1-2,1 0,1-2,68 49,-55-47,1-1,2-3,0-1,2-3,0-2,2-2,79 20,-127-38,0 0,1-1,-1 0,0 1,1-1,-1 0,0 0,1 0,-1 0,0 0,1-1,-1 1,0-1,1 0,-1 1,0-1,4-2,-5 2,0 0,-1 0,1-1,0 1,0 0,-1 0,1 0,-1-1,1 1,-1 0,0 0,1-1,-1 1,0 0,0-1,0 1,0 0,0-1,0 1,0 0,-1-1,1-1,-4-9,0 0,-1 0,0 1,-13-21,17 31,-43-71,-3 2,-3 2,-3 2,-73-69,93 103,-1 2,-2 1,-1 2,-2 2,0 1,-62-27,73 42,6 4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32.0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0 156,'71'-3,"135"-26,-11 1,-25 16,-73 7,1-4,183-41,-250 40,-10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32.5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1,'2'12,"1"0,0-1,1 1,1 0,-1-1,2 0,0 0,0-1,14 18,-8-9,0-1,298 514,-265-437,97 195,-126-261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33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0,'13'2,"0"-1,0 1,0 1,23 8,25 5,907 182,-857-174,0 4,212 86,-290-99,0 2,-1 1,-1 1,-1 2,-1 1,0 2,-2 0,-1 2,-1 1,-1 1,-2 1,0 0,24 48,-28-39,-1 0,-3 1,-1 1,-2 0,11 69,-14-37,-4 1,-5 101,-1-149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34.0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1 787,'12'-1,"0"-1,1-1,-1 1,0-2,0 0,0 0,-1-1,12-7,38-14,498-145,14 30,-71 19,-99 12,210-52,-533 145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34.5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1 461,'4'0,"5"-8,6-3,5-4,6-3,20-3,23-2,25-9,29-8,32-6,18 2,0-1,-16 4,-19 4,-28 9,-30 4,-23 7,-21 6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35.3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1 307,'185'7,"-156"-4,-1 1,0 2,0 1,38 15,-15 1,0 3,-2 1,-1 3,-1 2,-2 1,-1 3,-2 2,-2 1,-1 2,-2 2,-2 1,-2 2,-2 1,42 87,-57-97,-2 0,-1 1,-2 0,-2 1,-2 1,4 43,-10-64,0 1,-1-1,-1 1,-1-1,-1 0,0 0,-1 0,-2 0,0 0,0-1,-2 0,0-1,-1 1,-16 21,23-36,0 0,-1 0,1 0,-1 0,0-1,0 1,0-1,0 0,0 0,0 0,0 0,-4 1,5-3,1 0,-1 0,1 0,0 0,-1 0,1 0,-1 0,1 0,0-1,-1 1,1 0,0-1,-1 1,1-1,0 0,0 1,-1-1,1 0,0 0,0 0,0 0,0 0,0 0,0 0,0 0,1 0,-1 0,0 0,0-1,1 1,-1 0,1-1,-1-1,-7-22,0-1,2 1,1-1,1 0,2-1,0-42,0 11,-3-95,7 0,7 0,6 1,44-187,-38 246,25-128,-44 209,-1 9,0-1,0 1,0-1,-1 1,1-1,-1 1,0-1,0 0,0 1,-1-1,1 1,-1-1,0 1,-2-6,3 9,0 0,0 0,-1-1,1 1,0 0,0 0,-1 0,1 0,0 0,-1 0,1 0,0 0,0 0,-1 0,1 0,0 0,0 0,-1 0,1 1,0-1,0 0,-1 0,1 0,0 0,0 0,-1 0,1 1,0-1,0 0,0 0,-1 0,1 1,0-1,0 0,0 0,0 1,-1-1,1 0,0 0,0 1,0-1,0 0,0 1,-12 23,0 0,2 1,1 1,1 0,-8 43,7-29,-69 336,67-300,3 1,4 0,5 78,0-141,1 0,0 0,0 0,1-1,1 1,1-1,0 0,0 0,1 0,1-1,14 22,-13-26,0 1,0-1,1 0,0 0,0-1,1-1,0 1,0-2,1 1,-1-1,1-1,0 0,0-1,20 4,24 2,0-3,109-2,110-23,-210 13,79-7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35.7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91 1,'-10'39,"0"-8,-13 91,-8 147,15 123,27 103,-3-404,5 1,4-2,37 120,-42-176,1-1,1 1,2-2,35 54,-40-70,1-2,0 1,1-2,0 1,1-2,1 0,0 0,1-2,0 0,28 13,15-1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36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4,'-1'23,"-2"0,-4 24,-5 32,10-34,1-1,2 0,2 0,10 49,-10-76,2-1,0 1,0-1,2 0,0 0,1-1,0 0,1 0,1-1,1 0,0-1,0 0,23 19,-4-10,1 0,1-2,56 26,112 37,-145-62,66 28,3 2,2-5,173 39,-297-84,0-1,0 1,0-1,0 0,0 0,0 0,0 0,0 0,0 0,0 0,0-1,0 1,-1 0,3-2,-3 2,-1-1,1 1,-1 0,0-1,1 1,-1-1,0 1,0-1,1 1,-1-1,0 1,0-1,0 1,1-1,-1 0,0 1,0-1,0 1,0-1,0 1,0-1,0 1,0-1,0 0,-1 1,1-1,0 1,0-1,0 1,-1-1,-3-8,-1 1,0 1,0-1,-10-10,5 7,-206-296,30 39,135 203,-114-114,158 172,-42-39,-1 1,-84-55,130 97,-1 0,1 0,-1 0,0 1,0 0,0 0,0 1,0-1,0 1,0 0,-1 0,1 1,0-1,-1 1,1 0,0 1,0-1,-1 1,1 0,0 1,0-1,0 1,0 0,0 0,0 1,1-1,-8 6,1 2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37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0,'20'1,"0"1,0 1,-1 0,1 2,-1 0,0 1,-1 1,21 11,137 85,-146-84,78 55,-2 5,-5 4,-3 5,88 101,-155-154,-1 1,-2 2,38 65,-58-89,-1 0,-1 0,0 1,-1 0,0 0,-1 0,-1 1,-1-1,0 1,-1-1,0 1,-1 0,-1 0,-5 23,0-16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19.7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1 240,'0'-1,"0"0,1 0,-1-1,1 1,-1 0,1 0,0 0,-1-1,1 1,0 0,0 0,0 0,-1 0,1 1,0-1,0 0,1 0,-1 0,0 1,1-1,30-15,-22 12,55-24,2 3,124-29,148-8,-236 45,-80 13,-11 1,-1 1,1 0,0 1,0 0,21 2,-31-1,0 1,1-1,-1 1,0-1,0 1,1 0,-1 0,0 0,0 0,0 1,0-1,0 0,-1 1,1 0,0-1,-1 1,1 0,-1 0,1-1,-1 1,0 1,0-1,0 0,0 0,0 0,-1 0,1 1,0-1,-1 0,0 1,1-1,-1 0,0 1,-1 4,-1 19,-2 1,0 0,-2-1,-16 45,-3 13,-51 304,64-295,5 1,5 115,2-199,0-1,2 1,-1-1,1 1,0-1,7 17,-7-22,-1-1,1 0,0 0,1 0,-1 0,1 0,-1 0,1-1,0 1,0-1,0 0,0 1,0-2,0 1,1 0,-1 0,1-1,-1 0,1 0,4 1,24 3,1-1,0-1,1-2,-1-1,51-8,-6-4,90-26,-144 32,0-1,-1-1,0-1,34-20,-49 24,0 0,0-1,0 0,-1 0,0-1,-1 0,1 0,-1-1,-1 0,1 0,-1 0,-1 0,0-1,6-16,-3 2,-2-1,0-1,-1 1,-2-1,-1 1,0-1,-2 1,-1-1,-10-47,12 71,0-1,0 1,0 0,0 0,-1 0,1 0,0 0,-1 0,1 0,-1 1,1-1,-1 0,1 0,-1 0,0 0,1 1,-1-1,0 0,-1 0,-5 14,1 36,4 48,4 0,5 0,3-1,5 0,4-1,39 115,238 536,-139-384,-115-246,48 209,-87-316,-1 0,-1 1,0-1,0 17,-1-24,0 1,-1-1,1 1,-1-1,1 1,-1-1,0 1,0-1,0 0,0 1,-1-1,1 0,-1 0,1 0,-1 0,0 0,0 0,1-1,-1 1,-1-1,1 1,-3 1,-41 23,-1-2,-1-2,-1-2,-66 17,91-31,7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37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1 335,'2'-3,"0"1,0 0,0 0,0 0,0 0,0 0,1 0,-1 1,1-1,0 1,-1-1,1 1,0 0,0 0,4 0,-1-2,119-37,1 5,154-23,-119 27,640-97,-740 122,-17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38.2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1,'2'14,"1"1,0-1,1 0,0 0,1 0,1 0,0-1,0 0,15 19,9 25,213 389,-188-350,-30-51,247 409,-246-415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39.4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0 662,'39'-2,"53"-9,-10 1,25 2,2 4,-1 6,0 4,164 30,-244-31,-1 1,0 2,0 0,-1 2,50 26,-70-33,0 1,0 0,0 0,-1 0,0 1,0 0,0 0,0 0,-1 1,0-1,0 1,-1 0,1 0,-1 1,0-1,-1 0,0 1,0 0,0 0,-1-1,0 1,0 0,-1 0,0 0,0 0,0 0,-1 0,0 0,-3 8,-2 7,-1-1,-1 0,-1-1,0 0,-2-1,-18 26,29-43,-1-1,0 1,0-1,0 0,0 1,0-1,0 0,0 0,-1 0,1 0,0 0,-1 0,1 0,0 0,-1 0,1-1,-1 1,0 0,1-1,-1 0,1 1,-3-1,3 0,-1-1,1 0,0 1,0-1,0 0,0 0,0 0,0 0,1 0,-1 0,0 0,0 0,1 0,-1 0,0 0,1-1,-1 1,1 0,0 0,-1-1,1 0,-3-13,1 1,0 0,1-23,7-94,26-150,-19 180,42-178,-15 95,-39 152,-4 25,-3 21,-1 25,2 0,2 0,2 0,4 50,-3-66,2 3,1 0,0-1,2 1,1-1,1-1,1 1,2-1,0-1,1 1,1-2,23 33,-21-37,1 0,0 0,1-2,1 0,0-1,1 0,1-2,0 0,1-1,1-1,-1 0,2-2,22 7,-2-6,1-1,1-3,-1-1,78-1,-70-6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39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0,'-14'19,"0"0,2 0,0 2,1-1,1 1,-13 43,18-50,-37 103,6 1,-28 156,52-197,3 0,3 0,4 1,13 141,-7-193,0-1,1 1,2-1,1-1,0 1,2-1,1-1,1 0,0-1,2 0,1 0,1-2,0 0,1-1,2-1,-1 0,2-1,1-1,0-1,0-1,2-1,0-1,0-1,1-1,0-1,30 6,-1-4,-7-6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40.3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1 229,'4'0,"6"-4,9-2,6-3,10-1,13-2,10-8,8-5,13 3,6 0,-3 0,-8 3,-7 2,-12 2,-10 1,-14 2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40.9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0,'2'9,"0"0,0-1,1 0,0 1,1-1,-1 0,2-1,5 10,2 5,234 479,-243-494,17 46,-15-32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41.7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1,'59'33,"-1"3,104 86,-113-83,75 58,-5 6,124 139,-197-190,-2 3,-3 1,-2 2,-3 2,-2 1,-4 2,34 94,-43-85,-4 1,10 81,4 154,-13-105,-9-19,-9-164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44.7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702 1,'-3'0,"0"0,0-1,0 2,0-1,0 0,0 1,0-1,0 1,0 0,0 0,1 0,-4 2,4-1,1-1,-1 1,1 0,0-1,0 1,0 0,0 0,0 0,1 0,-1 0,0 0,1 0,-1 0,1 0,0 0,0 0,0 0,0 0,0 3,4 57,3-1,2 1,28 94,-19-81,-6-24,177 873,-189-920,1 1,0-1,0 0,0 0,0 0,1 1,0-1,3 5,-5-8,1-1,0 1,-1 0,1-1,0 1,-1 0,1-1,0 1,0-1,0 1,-1-1,1 0,0 1,0-1,0 0,0 0,0 1,0-1,0 0,0 0,-1 0,1 0,0 0,0 0,0-1,0 1,0 0,0 0,0-1,0 1,-1 0,1-1,0 1,0-1,0 1,-1-1,1 1,0-1,-1 0,1 1,0-1,-1 0,1-1,20-19,-2-1,-1-1,-1-1,24-45,-8 14,140-237,-170 288,0 0,0 0,0 0,0 0,0 1,7-6,-9 8,0 1,-1-1,1 1,0 0,-1-1,1 1,0 0,-1-1,1 1,0 0,0 0,-1 0,1 0,0 0,0 0,-1 0,1 0,0 0,0 0,0 0,-1 0,1 0,0 1,0-1,-1 0,1 1,0-1,-1 0,1 1,0-1,-1 1,1-1,-1 1,1-1,-1 1,1-1,-1 1,1 0,-1-1,1 1,-1 0,0-1,1 1,-1 0,0 0,0-1,0 1,1 0,-1 0,0 0,10 36,-2-1,-1 1,1 41,0-11,29 256,-6 408,-30-724,-1-1,0 0,-1 1,1-1,-1 0,-1 1,1-1,-1 0,0 0,-1 0,-2 6,3-10,-1 1,1-1,0 0,-1 0,0 0,1 0,-1-1,0 1,0 0,0-1,0 0,0 0,0 0,0 0,0-1,-1 1,1-1,0 1,0-1,-1 0,1-1,0 1,-4-1,-10-1,1-1,-1-1,1 0,0-1,0-1,-15-7,-94-55,110 59,-378-252,82 51,-21 8,324 197,0 0,1-1,-1 0,1 0,0 0,-6-9,12 14,0 0,1 0,-1 0,0 0,1 0,-1 0,1-1,-1 1,1 0,0 0,-1-1,1 1,0 0,0 0,0-1,0 1,0 0,0 0,0-1,1-1,0 1,0 0,1 0,-1 0,1 1,-1-1,1 0,-1 1,1-1,0 1,0-1,-1 1,1 0,0 0,0 0,5-2,53-19,1 2,96-19,-3 1,-96 21,84-36,-141 53,4-3,1 1,0-1,0 1,-1 0,12-1,-3 3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45.7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255 368,'6'1,"0"1,-1 0,1 1,-1-1,0 1,0 0,0 0,0 1,0 0,-1-1,0 1,0 1,0-1,5 7,6 5,457 502,-29 31,-294-360,-144-182,30 41,-34-47,1 1,-1-1,0 1,0 0,-1-1,1 1,0 0,0-1,-1 1,1 0,-1 0,0 0,0-1,1 1,-1 0,0 0,0 0,-1 0,1 0,0-1,-1 1,1 0,-1 0,0 2,-1-4,1 1,0 0,-1 0,1-1,-1 1,1-1,-1 1,1-1,-1 1,1-1,-1 0,0 0,1 0,-1 0,1 0,-1 0,0 0,1-1,-1 1,1-1,-1 1,1-1,-1 1,1-1,-1 0,-1-1,-44-25,42 24,-367-289,339 263,-379-355,300 263,-138-190,147 158,87 125,2 0,0 0,-16-51,28 73,1 0,-1 0,1 0,0-1,1 1,-1 0,1-1,0 1,1 0,0 0,0-1,0 1,0 0,1 0,0 0,1 0,-1 0,1 1,4-7,2 1,0 0,1 1,0 0,0 1,1 0,0 1,20-11,-3 1,1 1,1 2,39-14,-61 26,-1 0,1 1,0 0,-1 0,1 0,0 1,0 0,0 1,0 0,0 0,0 1,0 0,0 0,0 1,-1 0,1 0,-1 1,1 0,11 6,-15-5,-1-1,0 1,0 0,0-1,-1 1,1 1,-1-1,0 0,0 0,0 1,-1-1,0 1,0 0,0-1,0 1,-1 0,1 8,-1 12,-1-1,-4 26,5-48,-6 33,-1 0,-2-1,-1 0,-29 64,-79 121,86-162,9-17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46.3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1 751,'122'-1,"-1"6,1 5,134 30,-106 0,-2 6,-2 6,-3 7,-2 6,138 88,-256-140,-9-6,1 1,-1 1,0 0,-1 1,0 0,-1 1,0 0,14 17,-26-27,0 0,1-1,-1 1,0 0,1-1,-1 1,0 0,0-1,0 1,0 0,0-1,0 1,0 0,0 0,0-1,0 1,0 0,0-1,0 1,0 0,-1-1,1 1,0 0,-1-1,1 1,0 0,-1-1,0 1,-21 16,-34 3,52-19,-2 1,0 0,-1 0,1-1,0 0,0 0,-1-1,1 0,0 0,-1 0,1-1,0 0,0 0,-10-3,10 1,0-1,0 1,1-1,-1 0,1 0,0-1,0 0,0 0,0 0,1 0,0-1,-5-9,-15-27,1 0,-31-90,-17-98,63 205,-92-364,76 272,-12-163,34 238,2 13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22.2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1 573,'4'-6,"0"-1,1 1,0 0,0 0,0 1,1-1,-1 1,1 0,9-5,62-34,-71 40,84-36,1 3,172-44,-34 13,-129 35,271-106,-269 83,-89 50,-3 4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47.3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108 1381,'45'-73,"44"-101,-16 29,-64 130,-6 11,0-1,0 1,-1-1,0 1,0-1,0 0,0 0,-1 0,1 0,-1 0,0-8,-1 12,0 1,0-1,0 1,0 0,0-1,0 1,-1 0,1-1,0 1,0 0,0-1,0 1,-1 0,1 0,0-1,0 1,-1 0,1 0,0-1,-1 1,1 0,0 0,-1 0,1-1,0 1,-1 0,1 0,0 0,-1 0,1 0,0 0,-1 0,1 0,0 0,-1 0,-18 5,-16 14,10 2,0 0,2 1,0 1,2 2,1 0,0 1,2 1,1 0,-21 49,27-50,1 1,1 1,-10 54,17-68,0 0,1 0,1 0,0-1,0 1,2 0,0 0,0 0,1-1,6 16,-6-23,-1-1,1 0,1 0,-1 0,1-1,0 1,0-1,0 0,0 0,1 0,-1 0,1-1,0 0,1 0,-1 0,0-1,10 3,4 1,1-1,0-1,39 3,-2-4,-1-3,0-3,0-2,0-2,0-3,-1-2,88-32,-71 16,-1-2,-2-4,-2-2,-1-4,68-53,-109 74,-1-2,0 0,-2-2,0-1,-2 0,-1-2,0 0,-2-1,21-45,-29 51,-1-1,-1 0,-1 0,-1-1,-1 0,-1 0,-1 0,-1 0,-1 0,-1 0,-1 0,-1 0,-11-42,0 23,-2 1,-1 1,-2 0,-2 1,-1 1,-2 1,-2 2,-1 0,-2 2,-1 0,-2 3,-1 0,-1 2,-1 2,-1 1,-61-31,76 46,0 1,0 1,-1 1,0 1,0 1,-23-3,39 7,-1 1,1-1,-1 1,1 1,0-1,-1 1,1 0,0 0,0 1,-1 0,1 0,0 0,1 1,-1 0,0 0,1 0,0 1,0 0,0 0,0 0,0 1,1-1,0 1,0 0,-5 9,4-5,-1 0,2 1,0 0,0 0,1 0,0 1,0-1,1 1,1-1,0 1,0 0,1-1,1 1,1 12,1-9,0-1,1 0,1 0,0 0,1 0,1-1,-1 0,2 0,15 19,4-2,1-1,1-1,2-2,0-1,2-2,62 34,15-2,214 73,133 6,-241-73,-184-51,-16-6,0 1,0 1,-1 0,0 1,0 1,-1 0,1 1,19 15,-33-21,1-1,-1 0,1 1,-1 0,0-1,1 1,-1 0,0 0,0 0,0 0,-1 0,1 0,0 0,-1 0,1 0,-1 0,0 0,0 0,0 0,0 0,0 1,0-1,0 0,-1 0,1 0,-1 0,1 0,-1 0,-1 2,-3 6,0-1,-1 0,0 0,-13 14,9-11,-113 128,-164 145,229-231,19-18,10-11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48.8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418 2306,'18'-1,"0"0,0-1,0 0,-1-2,1 0,-1-1,1-1,-2-1,1 0,17-10,-32 16,0 0,-1 0,1 0,0 0,0 0,-1-1,1 1,-1 0,1-1,-1 1,1-1,-1 1,0-1,0 0,0 0,0 0,0 1,0-1,1-4,-2 4,0 1,-1 0,1-1,0 1,-1 0,1-1,-1 1,0 0,1 0,-1-1,0 1,0 0,0 0,1 0,-1 0,0 0,-1 0,1 0,0 0,0 0,-2 0,-5-4,-1 1,1 0,-1 1,0 0,0 0,0 1,-12-1,1 0,0 1,0 1,0 1,0 1,-1 1,1 1,1 0,-1 2,1 0,-1 1,1 1,1 1,0 1,0 0,0 1,1 1,1 1,0 0,0 1,2 1,-1 0,2 1,0 0,-21 34,21-28,1 0,0 1,2 1,1-1,1 2,0-1,2 1,1 0,-4 39,10-57,-1 1,1-1,0 0,0 0,1 0,0 0,0 0,1-1,-1 1,1-1,0 1,1-1,-1 0,1 0,0 0,0-1,1 1,-1-1,1 0,0-1,0 1,0-1,1 0,-1 0,8 3,15 5,0-1,1-1,55 10,-80-18,75 11,1-3,0-4,0-3,0-4,0-3,0-3,-1-5,0-2,76-26,-127 32,0 0,-1-2,-1-1,0-1,43-29,-61 36,0 0,-1 0,1-1,-1 0,-1 0,1-1,-1 0,-1 0,0 0,0-1,0 0,-1 0,0 0,-1 0,0-1,0 1,-1-1,-1 0,0 0,1-14,-4-11,-2 0,0 0,-17-57,-41-99,44 143,16 42,-9-33,13 27,13 16,27 30,-2 2,41 47,-7-9,-40-41,57 58,-82-81,0 1,-1 0,0 1,-1 0,0 0,9 24,-13-17,-12-25,-15-31,8-14,2-1,3-1,-9-92,14 93,2 23,-20-159,0-250,23 434,1 0,0 0,1 0,-1 1,1-1,0 0,-1 0,1 1,1-1,-1 1,1-1,-1 1,1-1,2-2,-2 5,0 0,-1 0,1 0,0 0,-1 0,1 1,0-1,0 1,0-1,0 1,0 0,-1-1,1 1,0 0,0 1,0-1,0 0,0 0,0 1,-1-1,1 1,0 0,0-1,0 1,-1 0,1 0,-1 0,1 0,1 2,37 23,-1 3,-1 1,-2 2,37 40,-1 0,-38-41,304 273,-265-246,2-3,153 84,-203-126,1-1,0-1,1-1,0-1,1-2,38 6,-57-12,0 0,0-1,0 0,0 0,0-1,-1 0,1 0,0-1,0 0,-1-1,1 0,-1 0,0 0,0-1,0-1,-1 0,1 0,-1 0,0 0,-1-1,1-1,-1 1,-1-1,7-8,-3-2,1 0,-2-1,-1-1,0 1,-1-1,-1 0,0 0,-2-1,0 1,-2-1,0 0,-3-33,-3 1,-2 0,-2 0,-26-77,-11-7,-6 2,-92-168,-175-230,305 512,-166-240,147 217,-2 3,-2 0,-76-62,108 98,0 1,0-1,0 1,0 1,-1-1,1 1,-1-1,0 2,-7-3,12 4,0 0,0 0,0 0,0 0,0 0,0 0,0 0,0 0,0 0,0 1,0-1,0 0,0 1,1-1,-1 1,0-1,0 1,0-1,0 1,1-1,-1 1,0 0,0 0,0 1,0 0,1 0,-1 0,0 0,1 0,0 0,-1 0,1 0,0 0,0 0,0 0,0 0,0 0,1 0,0 4,5 14,0-1,1 1,0-1,2-1,17 29,67 88,-84-122,387 450,42-32,-228-229,-185-177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49.3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1019 0,'-8'4,"-16"6,-24 9,-16 10,-23 12,-21 4,-9 10,-1 5,7 0,14-6,15-8,18-12,19-7,18-5,13-9,9-8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51.6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384 0,'7'14,"1"-1,0 0,15 16,14 21,311 558,-266-457,443 861,-509-973,-14-31,1 0,1 0,-1-1,2 1,-1-1,8 11,-12-18,0 0,0 0,0 0,0 0,1 1,-1-1,0 0,0 0,0 0,1 0,-1 0,0 0,0 0,0 1,1-1,-1 0,0 0,0 0,1 0,-1 0,0 0,0 0,0 0,1 0,-1 0,0 0,0 0,1 0,-1 0,0-1,0 1,0 0,1 0,-1 0,0 0,0 0,0 0,0-1,1 1,-1 0,0 0,7-13,1-17,0-41,0-92,-6 60,2 29,32-497,-28 534,-2 33,0 24,28 271,-11-79,7 15,33 314,-63-540,1 6,-1 1,0-1,0 1,0-1,-4 15,4-21,-1 1,1-1,-1 1,0-1,1 1,-1-1,0 0,0 1,0-1,0 0,0 0,-1 1,1-1,0 0,-1 0,1-1,0 1,-1 0,1 0,-1-1,1 1,-1-1,1 1,-1-1,0 1,1-1,-1 0,1 0,-1 0,0 0,-2-1,-12-1,0-1,1-1,-1-1,1 0,0-1,0 0,1-1,-19-13,-22-9,-513-220,23 11,474 204,-1 3,-131-36,196 63,13 1,7 1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52.3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1035,'11'11,"-2"1,0 0,11 19,5 6,727 945,-356-547,-380-418,-8-9,0 0,0 0,-1 1,-1 0,10 16,-16-25,1 1,-1-1,0 0,0 1,1-1,-1 1,0-1,0 1,0-1,1 1,-1 0,0-1,0 1,0-1,0 1,0-1,0 1,0-1,0 1,0-1,0 1,-1 0,1-1,0 1,0-1,0 1,-1-1,1 1,0-1,0 0,-1 2,-18-2,-25-18,-13-19,2-2,-60-53,-96-109,60 41,7-5,-150-226,249 321,3-1,3-2,3-2,-37-116,55 133,3 0,2-1,3 0,3-1,2 0,6-110,2 138,1 0,2 1,2-1,0 1,2 1,2 0,0 0,26-41,-27 51,2 1,0 1,1 0,1 1,0 1,2 0,0 1,0 1,1 0,1 2,0 0,37-16,-53 26,1 0,0 1,-1 0,1 0,0 0,0 0,0 0,0 1,-1 0,1 0,0 0,0 0,0 0,0 1,6 1,-7 0,-1-1,1 1,-1 0,0 0,0 0,0 0,0 0,0 0,0 0,0 0,-1 1,1-1,-1 1,0 0,0-1,0 1,0 0,0-1,0 1,-1 0,1 5,2 16,-2 0,0 1,-1-1,-2 0,-8 43,-36 117,22-109,-2-2,-4-2,-3 0,-3-2,-3-2,-58 75,70-104,7-10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53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273 139,'-7'-1,"-1"1,0 1,1-1,-1 1,0 1,1-1,-1 1,1 1,0-1,0 1,0 1,0-1,0 1,1 0,0 1,-1-1,2 1,-1 0,0 1,1 0,-5 7,-6 8,2 1,1 1,1 0,1 0,0 1,2 1,1-1,1 2,1-1,2 1,0 0,0 44,5-64,-1 0,1-1,1 1,-1-1,1 1,0-1,0 1,0-1,1 0,0 0,0 0,1 0,-1-1,1 1,0-1,0 0,0 0,1 0,-1-1,1 1,0-1,0 0,0-1,0 1,1-1,9 3,-2-1,-1 0,1-1,1-1,-1 0,0-1,0 0,1-1,-1 0,0-1,26-6,-34 6,1-1,-1 0,0-1,0 0,1 1,-2-2,1 1,0 0,-1-1,1 0,-1 0,0 0,0-1,-1 1,1-1,-1 0,0 0,-1 0,1 0,-1-1,0 1,0-1,0 1,1-12,1-11,-1 0,-1-1,-4-52,0 42,-2 12,3 21,-1-1,1 1,1 0,-1-1,2-11,-1 17,0 0,0 0,1 0,-1 0,0 0,1 0,-1 0,1 1,-1-1,1 0,-1 0,1 0,0 0,0 1,-1-1,1 0,0 1,0-1,0 1,0-1,-1 1,1-1,0 1,0-1,0 1,0 0,0 0,0 0,0-1,0 1,0 0,0 0,0 0,0 0,0 1,0-1,1 0,-2 0,1 1,0-1,1 1,28 7,0 1,-1 2,32 17,-36-16,0-1,1-1,0-1,42 8,-67-16,1-1,0 0,0 0,0 0,-1 0,1 0,0-1,0 1,0 0,-1-1,1 0,0 1,-1-1,1 0,0 0,-1 0,1 0,-1 0,0 0,1 0,-1 0,0 0,1-1,-1 1,0-1,0 1,0-1,0 1,-1-1,1 0,0 1,-1-1,1 0,-1 0,1 1,-1-1,0 0,0 0,0 1,0-4,1-9,-1 0,-1 0,0 0,-3-14,2 21,-2-26,-1 0,-3 0,0 1,-2 0,-22-49,31 79,1 1,-1-1,0 1,0 0,1-1,-1 1,0 0,0 0,0 0,0-1,-1 1,1 0,0 0,0 1,-1-1,1 0,0 0,-3 0,5 7,14 10,217 151,-159-120,-2 3,107 101,-170-144,-1 1,0 1,0-1,-1 1,0 0,0 1,-1 0,6 15,-9-18,-1 0,1-1,-1 1,0 0,-1 0,1 0,-2 0,1 0,-1 0,0 0,0 0,-1-1,1 1,-5 8,-1 4,0-2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54.2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1,'5'0,"-1"1,1 0,-1 0,1 0,-1 1,0-1,0 1,1 0,-1 0,0 1,-1-1,1 1,4 3,48 49,-36-33,171 196,-79-87,104 121,176 192,-380-431,1 0,0-1,1 0,1-1,16 10,-28-20,-1 1,2 0,-1-1,0 1,0-1,0 0,1 0,-1 0,0 0,1-1,-1 1,1-1,-1 0,1 0,-1-1,1 1,-1 0,0-1,1 0,-1 0,0 0,1 0,-1-1,0 1,0-1,0 0,0 0,0 0,-1 0,1 0,-1-1,5-4,29-49,-22 25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54.9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0 200,'9'-4,"6"-6,26-9,18-6,12 1,6 2,3 3,-5 1,-6 0,-11 3,-7 3,-7 5,-9 3,-8 2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56.8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 81,'0'-4,"-4"-6,-2-5,-3-4,-5 1,0 3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57.2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 1,'-4'0,"-6"0,-5 0,1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44.6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1 403,'44'3,"1"1,55 13,-11-2,106 14,-2 9,337 110,-518-144,-1 0,0 1,0 1,0 0,-1 0,13 11,-21-16,1 2,-1-1,0 0,0 0,0 1,0-1,-1 1,1 0,-1-1,0 1,1 0,-1 0,0 0,0 0,-1 0,1 0,-1 0,0 0,1 0,-1 0,-1 0,1 0,0 0,-1 1,1-1,-1 0,0-1,0 1,-2 5,-4 4,0 0,-1 0,0-1,-1 0,0 0,-1-1,0 0,-13 9,-13 10,-46 26,66-45,-71 40,80-47,1 0,-1-1,0 1,0-1,0 0,0-1,0 0,-1 0,1 0,0-1,-9-1,13 0,0 0,0-1,0 1,0-1,0 1,1-1,-1 0,0 0,1 0,-1-1,1 1,0-1,0 1,0-1,0 0,0 0,1 1,-1-1,1-1,0 1,-1 0,1-4,-5-12,1-1,-4-28,7 37,-5-45,2 0,6-112,26-113,-20 227,1-17,29-119,-37 189,0-1,1 1,-1-1,0 1,1-1,-1 1,1-1,-1 1,1-1,0 1,0 0,0-1,0 1,0 0,0 0,0 0,0 0,0 0,0 0,1 0,-1 0,0 0,1 0,1 0,10 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22.8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0 270,'24'-3,"-1"-1,1-2,-1 0,-1-2,28-12,11-3,104-25,239-38,-321 71,287-35,-345 49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57.5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16,'0'-5,"4"0,2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58.5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 93,'-31'-22,"27"20,1 0,-1-1,0 1,1-1,-1 1,1-1,0 0,0 0,0-1,0 1,1-1,-1 1,1-1,0 0,-2-4,4 7,0 1,-1-1,1 1,0-1,0 1,0-1,0 1,0-1,0 0,0 1,0-1,0 1,0-1,0 1,1-1,-1 1,0-1,0 1,0-1,1 1,-1-1,0 1,0-1,1 1,-1 0,0-1,1 1,-1-1,1 1,-1 0,1-1,-1 1,0 0,1 0,-1-1,1 1,-1 0,1 0,-1 0,1 0,0 0,-1-1,1 1,-1 0,1 0,-1 0,1 0,-1 1,1-1,-1 0,1 0,-1 0,1 0,-1 0,1 1,-1-1,2 1,29 14,-13 2,0 0,-2 0,0 2,24 35,44 90,-78-133,24 44,-6-7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7:59.1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0 362,'2'-2,"-1"0,1-1,-1 1,1 0,0 0,0 0,0 0,0 0,1 0,-1 1,0-1,5-2,3-2,50-38,3 4,1 1,1 4,3 3,111-38,-122 53,0 2,1 3,1 2,0 3,0 3,0 2,94 8,-78 5,0 3,-1 3,0 3,-2 3,0 4,-2 2,-1 4,75 48,-126-70,0 1,-1 1,0 0,-1 1,24 28,-35-37,-1 1,0 0,-1 0,1 0,-1 0,0 0,-1 0,1 1,-1 0,-1-1,1 1,-1 0,0 0,-1 0,0 0,0 0,0-1,-1 1,0 0,0 0,-4 10,-5 11,-2 0,-1-1,-1-1,-1 0,-28 35,-105 113,127-151,-433 424,-32-32,445-382,12-12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8:00.0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0 308,'1'5,"-1"0,1 0,1 0,-1 0,1 0,0 0,0 0,0 0,0-1,1 1,0-1,0 0,0 0,1 0,-1 0,1 0,0-1,6 5,11 7,0-1,35 17,-36-20,23 10,1-2,0-1,2-2,0-3,81 13,-23-12,162 0,-256-14,2 1,0-1,1-1,-1 0,0 0,0-1,15-4,-25 5,1 0,-1-1,1 1,-1 0,0-1,0 1,1-1,-1 0,0 0,0 0,-1 0,1 0,0 0,-1-1,1 1,-1 0,0-1,0 1,0-1,0 1,0-1,0 0,-1 1,1-1,-1 0,0 0,0 1,0-1,0 0,0 0,-1 1,1-1,-2-4,-4-17,0 1,-1-1,-2 1,0 1,-1 0,-20-31,-92-122,88 130,18 24,10 14,0 0,0 0,1-1,0 0,1 0,0 0,-5-14,9 21,-1 1,1 0,0-1,0 1,0 0,0-1,0 1,0 0,0 0,0-1,-1 1,1 0,0-1,1 1,-1 0,0-1,0 1,0 0,0-1,0 1,0 0,0-1,0 1,1 0,-1-1,0 1,0 0,0 0,0-1,1 1,-1 0,0 0,0-1,1 1,-1 0,1 0,13 3,16 16,504 416,-316-238,-8 9,-10 9,210 292,-384-470,-10-18,-2 1,-1 0,0 2,-1-1,10 28,-22-48,1 0,-1 1,1-1,-1 0,0 1,1-1,-1 1,0-1,0 1,0-1,0 1,0-1,-1 0,1 1,0-1,-1 1,1-1,-1 0,1 1,-1-1,0 0,1 0,-2 2,0-1,0 0,-1 0,1-1,0 1,0-1,-1 0,1 0,-1 0,1 0,-1 0,-5 1,-8 0,-1 0,1-1,-26-2,24 1,-30-1,0-2,0-2,1-3,0-1,0-2,-48-19,58 16,-1-2,2-2,0-1,2-2,0-1,1-2,-47-43,71 58,0 0,1 0,0-1,0 1,1-2,0 1,1-1,0 0,1-1,0 1,1-1,0 0,1 0,0 0,1-1,1 1,0-1,0 1,1-1,1 1,0-1,0 1,2-1,-1 1,2 0,6-18,8-12,2 1,2 1,1 1,2 1,2 1,1 1,2 1,61-55,-88 87,0 1,0-1,0 1,1 0,-1 0,0 0,1 1,-1-1,1 1,0-1,0 1,-1 1,1-1,0 0,6 1,-3 1,0 0,-1 1,1 0,-1 0,0 0,0 1,1 0,6 5,12 5,0-2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8:01.0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1 107,'140'-15,"-114"18,-1 0,0 1,0 2,-1 1,1 0,-2 2,1 1,-1 1,0 0,34 25,-4 2,-3 2,-1 2,44 49,-78-77,-11-15,-14-25,-3-4,6 7,2-1,1 0,1 0,-1-44,5 57,-1 1,1-1,1 1,-1 0,2-1,0 1,0 0,1 0,0 1,0-1,1 1,1 0,9-14,-9 18,0-1,1 2,-1-1,1 1,0 0,0 0,0 1,0 0,1 0,-1 1,1 0,-1 0,1 1,0 0,0 0,0 1,9 0,18 1,-1 2,51 10,-7 7,0 2,-1 4,-1 3,-2 4,-1 3,102 67,-147-85,46 39,-66-50,0 1,0 0,-1 0,0 1,-1 0,1 0,-2 0,1 1,5 13,-7-6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8:01.8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1,'-12'0,"0"0,1 1,-1 0,1 1,-1 0,1 1,-21 8,24-7,0 0,1 1,0 0,0 0,0 1,1 0,0 0,0 0,0 0,1 1,-7 11,9-14,0 1,1-1,-1 1,1 0,0-1,0 1,0 0,1 1,0-1,0 0,0 0,1 1,-1-1,1 0,0 0,1 1,0-1,-1 0,2 0,-1 1,4 8,-1-6,1-1,-1 0,1 0,1 0,-1-1,1 0,0 0,1 0,0-1,-1 0,2 0,13 7,27 12,2-2,0-1,1-4,67 15,-113-30,-1-1,1 0,0-1,0 1,0-1,0 0,0 0,0-1,0 1,0-1,-1 0,1 0,7-3,-10 2,1 0,-1 0,1 0,-1 0,0 0,0-1,0 1,0-1,0 1,-1-1,1 0,-1 0,0 0,1 0,-1 0,-1 0,1 0,0 0,-1 0,1 0,-1 0,0-4,-1-10,0 0,0 0,-2 1,-8-32,7 33,0-1,1 1,1-1,0 0,1-24,1 39,0 0,0 1,0-1,0 0,0 0,0 1,0-1,1 0,-1 0,0 1,0-1,0 0,1 0,-1 1,0-1,1 0,-1 1,1-1,-1 0,1 1,-1-1,1 1,-1-1,1 1,0-1,-1 1,1-1,-1 1,1 0,0-1,0 1,-1 0,1 0,0-1,0 1,-1 0,1 0,0 0,0 0,-1 0,1 0,0 0,0 0,-1 0,1 0,0 1,0-1,-1 0,1 0,0 1,0-1,-1 1,1-1,-1 0,2 2,39 29,-37-27,59 52,-4 2,-2 3,80 109,-120-146,-3-6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8:03.2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1 566,'0'-1,"0"0,1 0,-1 0,1 0,0 0,-1 1,1-1,0 0,-1 0,1 1,0-1,0 1,0-1,0 0,-1 1,1-1,0 1,0 0,0-1,0 1,0 0,0 0,0-1,0 1,2 0,33-4,-31 3,60-4,1 3,-1 3,1 2,-1 3,-1 4,1 2,74 24,-100-23,-2 2,0 1,-1 3,0 0,45 35,-57-35,0 1,-2 1,0 1,-1 1,-1 1,-2 0,28 48,-42-65,0 1,-1 0,0 0,0 0,-1 1,0-1,1 10,-3-17,0 0,0 0,0 0,0 0,0 0,0 0,0 0,0 0,-1 0,1 0,0 0,0 0,-1 0,1-1,-1 1,1 0,-1 0,1 0,-1 0,1-1,-1 1,0 0,1-1,-1 1,0 0,0 0,-2-1,1 0,0 0,0 0,0 0,0 0,0 0,0-1,-1 1,1-1,0 1,0-1,0 0,0 0,1 0,-1 0,0 0,-3-2,-14-11,0 0,0-1,1-1,1 0,1-2,1 0,-24-34,13 10,1-1,-32-76,47 96,2-1,0 0,2 0,0-1,2 1,0-1,1-38,3 55,0 0,1-1,0 1,0 0,1 0,0 0,0 0,1 0,0 0,1 1,0 0,0-1,0 1,1 1,0-1,0 1,1-1,-1 2,2-1,-1 1,0-1,1 2,0-1,0 1,1 0,8-3,1 0,0 2,0 0,1 0,0 2,-1 0,1 1,0 1,0 1,0 1,26 3,-18 1,-1 1,0 1,0 2,0 0,-1 1,32 20,10 14,-1 3,-2 2,91 94,-127-111,-26-31,0 0,-1 0,1 0,0-1,0 1,-1 0,1 0,0 0,-1 0,1 0,-1 1,1-1,-1 0,0 0,0 0,1 0,-1 0,0 1,0-1,0 0,0 0,0 0,0 0,0 1,-1-1,1 0,0 0,-1 0,0 2,-1-4,1-1,0 1,0-1,0 1,0-1,0 0,0 1,0-1,0 0,0 0,1 1,-1-1,1 0,-1 0,1-3,-6-38,3-1,1 0,2 0,2 0,2 0,13-60,-12 81,0 0,1-1,2 2,0-1,2 1,18-32,-24 48,-1 0,1 0,1 0,-1 1,1 0,0 0,0 0,0 1,0-1,1 1,0 1,0-1,0 1,0 0,1 0,-1 1,1-1,0 2,0-1,-1 1,1 0,0 0,0 1,0 0,0 0,10 2,6 3,0 2,-1 0,-1 1,1 2,-1 0,-1 1,0 1,0 1,19 16,23 24,66 71,-127-123,8 8,95 105,-94-100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8:03.7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1,'7'1,"1"1,-1 0,0 0,0 1,-1 0,1 0,0 1,-1 0,0 0,0 0,0 1,-1-1,7 8,16 11,96 74,121 124,-195-181,-40-33,1 0,-1 1,-1 1,0 0,0 0,0 0,13 22,-15-14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8:04.1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162 195,'0'-8,"-8"-8,-3-4,-8-3,-4-2,-4 3,4 1,2 1,3-2,6 4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8:04.7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287 0,'-10'1,"1"0,0 1,0 0,0 0,1 1,-1 0,0 1,1 0,0 0,0 1,0 0,1 0,-1 1,1 0,0 0,1 1,-11 12,0 4,0 0,1 1,2 0,-18 40,26-51,0 1,1 0,1 0,0 1,1-1,0 1,2-1,-1 17,2-22,1 0,0-1,0 1,1-1,1 1,-1-1,1 0,1 0,-1 0,1 0,1-1,-1 1,1-1,1 0,6 7,4 1,1 0,1-1,0 0,0-2,1 0,1-2,0 0,1-1,29 9,16 1,119 19,103-14,-1 1,-262-20,-18-3,0-1,0 1,0-1,0-1,0 1,0-1,0 0,0-1,1 0,8-2,-3-4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23.5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1,'4'0,"10"4,2 6,3 4,3 10,0 8,7 15,-3 17,2 9,-2 5,1 2,-3 0,-6-6,-1-7,-5-11,1-10,-3-10,-2-10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8:05.8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1324 1,'-18'1,"-1"0,1 2,0 0,0 1,-34 13,-84 44,104-46,-73 37,1 6,3 3,3 6,3 3,4 4,2 5,-125 143,143-129,65-83,-1 1,2 0,-1 1,2-1,0 1,0 0,-2 14,5-23,0 1,1 0,0-1,0 1,0 0,0-1,1 1,-1 0,1-1,0 1,0-1,0 1,1-1,-1 0,1 1,0-1,0 0,0 0,0 0,0 0,1-1,-1 1,1-1,0 1,0-1,0 0,4 3,5 1,1 0,-1-1,1-1,0 0,0 0,18 1,78 8,1-6,129-6,-134-3,472-12,-366 7,-182 6,-8-1,0 2,1 0,36 6,-54-6,0 1,0 0,0 0,0 0,-1 0,1 1,0 0,-1-1,1 1,-1 0,0 1,0-1,0 1,0-1,0 1,0 0,-1 0,1 0,-1 0,0 1,0-1,0 1,0-1,-1 1,3 7,-3 1,0 0,0 0,-1 0,-1 0,0 0,0 0,-1 0,-1 0,0-1,0 1,-9 16,-9 20,-37 59,44-83,-377 597,384-610,-1 0,0 0,0-1,-2-1,1 0,-14 11,19-18,0 1,0-1,0 0,0-1,-1 1,1-1,0 1,-1-1,1-1,-1 1,1-1,-1 0,0 0,1 0,-1 0,1-1,-1 0,1 0,-1 0,1 0,-6-3,-31-17,26 9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8:07.0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0 522,'1'1,"0"1,0-1,0 0,0 0,0 1,0-1,0 0,1 0,-1 0,0 0,1-1,-1 1,0 0,1 0,-1-1,1 1,-1-1,1 1,-1-1,1 0,-1 0,1 0,0 1,-1-1,3-1,4 2,442 69,2-42,-423-28,60-3,-82 2,1 0,0-1,-1 0,1 0,-1-1,0 1,1-1,10-7,-17 9,1 0,-1-1,1 1,-1 0,0 0,1-1,-1 1,0 0,0-1,0 0,0 1,0-1,0 1,-1-1,1 0,-1 0,1 1,-1-1,1 0,-1 0,0 0,0 1,0-1,0 0,0 0,0 0,-1 0,1 1,0-1,-1 0,0 0,1 1,-1-1,0 0,0 1,0-1,-2-2,-5-8,-1 1,0 0,-1 1,-12-10,3 1,5 3,-4-2,2-1,0-1,-18-28,34 48,1 0,-1 0,0 0,0 1,0-1,0 0,0 0,0 0,0 0,0 0,1 0,-1 0,0 0,0 0,0 1,0-1,0 0,1 0,-1 0,0 0,0 0,0 0,0 0,0 0,1 0,-1 0,0 0,0 0,0 0,0 0,0 0,1 0,-1-1,0 1,0 0,0 0,0 0,0 0,0 0,0 0,1 0,-1 0,0 0,0 0,0-1,0 1,0 0,0 0,0 0,0 0,0 0,0 0,0-1,1 1,-1 0,0 0,0 0,0 0,0-1,16 12,73 68,-3 5,115 145,-179-202,374 498,-317-401,-6 2,86 203,-148-301,0 0,-2 0,-1 1,7 48,-14-69,0 0,0 0,-1 0,-1 0,1 0,-1-1,-1 1,0 0,0 0,0-1,-1 1,0-1,0 0,-1 0,0 0,0 0,0-1,-1 1,0-1,-1 0,1-1,-9 8,-7 1,0-1,-1-1,0-1,0-1,-1 0,-1-2,-44 9,20-7,0-3,-1-3,-50 0,77-4,0-2,0 0,0-1,0-1,0 0,0-2,-24-11,32 11,0-1,0-1,1 0,0-1,1 0,0-1,0 0,1-1,0-1,1 0,-9-13,1-5,1 0,1-1,2 0,1-1,2-1,1 0,2 0,1-1,1 0,-1-66,6 38,4 1,1 0,4 0,2 0,24-76,-5 46,5 1,4 2,48-83,164-237,-107 185,-140 217,51-90,-50 87,-1 0,1 0,-1 0,-1 0,0 0,0 0,-1-1,0 1,-1-14,0 21,0 1,-1-1,1 0,-1 0,1 0,-1 0,0 0,0 1,0-1,0 0,0 0,0 1,0-1,-1 1,1-1,0 1,-1 0,1 0,-1-1,0 1,-2-1,0 0,-1 0,1 0,-1 1,0 0,1-1,-1 2,0-1,-9 0,9 1,0-1,1 1,-1 1,0-1,1 1,-1 0,1 0,-1 0,1 0,-1 1,1 0,0 0,0 0,0 0,0 1,0-1,0 1,1 0,-6 6,8-8,1 0,-1 0,1 1,0-1,-1 0,1 1,0-1,0 0,0 0,0 1,0-1,0 0,0 1,0-1,1 0,-1 0,0 1,1-1,-1 0,1 0,-1 0,1 1,0-1,-1 0,1 0,0 0,0 0,0 0,0 0,0-1,1 2,40 25,-35-23,215 101,30 16,-21 25,-190-116,-2 1,-1 2,48 55,-76-78,-2 0,0 1,0 0,-1 0,0 1,-1 0,0 0,-1 0,0 1,-1 0,0 0,-2 0,1 0,-1 1,-1 13,-2-3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8:07.7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 34,'-1'-1,"1"1,-1 0,0 0,1 0,-1-1,0 1,1 0,-1-1,0 1,1 0,-1-1,1 1,-1-1,1 1,-1-1,1 1,-1-1,1 0,-1 1,1-1,0 1,-1-1,1 0,0 1,0-1,-1 0,1 0,0 1,0-1,0 0,0 1,0-1,0 0,0 0,0 1,0-1,0 0,1 1,-1-1,0 0,0 1,1-1,-1 0,0 1,1-1,-1 0,1 1,-1-1,1 1,-1-1,1 1,-1-1,1 1,-1-1,1 1,0 0,-1-1,1 1,0 0,0-1,2 1,0 0,0-1,1 1,-1 1,0-1,0 0,0 1,0-1,0 1,0 0,0 0,0 1,0-1,2 2,42 27,-37-22,312 246,-85-61,219 151,-443-335,-1 0,2-1,-1 0,1-1,1 0,-1-2,1 1,0-2,18 4,-14-6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8:08.2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9 651,'0'0,"0"1,-1-1,1 0,0 0,0 0,-1 0,1 0,0 0,0 0,-1 0,1 0,0 0,0 0,-1 0,1 0,0-1,0 1,-1 0,1 0,0 0,0 0,-1 0,1 0,0-1,0 1,0 0,-1 0,1 0,0-1,0 1,0 0,0 0,0 0,-1-1,1 1,0 0,0 0,0-1,0 1,0 0,0 0,0-1,0 1,0 0,0-1,8-13,20-11,264-131,-151 86,-36 15,527-249,-605 293,-9 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48:10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1671,'30'-14,"-17"7,152-82,-4-7,-4-7,-5-6,205-193,-355 300,103-103,-96 95,-1-1,0 0,-1 0,0 0,-1-1,0 0,-1 0,7-22,-12 32,1 0,-1 0,1 0,-1 0,0 0,0 0,0 0,0 0,0 0,-1 0,1 0,-1 0,1 0,-1 0,0 0,0 1,1-1,-1 0,-1 0,1 1,0-1,0 0,-3-1,0 0,1 0,-1 0,0 1,0 0,-1 0,1 0,0 0,-1 1,1 0,-6-1,-10-1,-1 1,1 1,-34 2,15 3,-1 2,2 1,-1 2,1 2,1 1,0 3,-46 23,20-4,2 3,2 2,-64 55,74-53,1 2,-72 84,106-108,0 0,1 1,1 1,-13 31,20-39,0 0,2 0,-1 0,2 1,-1-1,2 1,0-1,1 25,1-32,0 1,0 0,1-1,0 1,0-1,0 0,1 1,0-1,0 0,1-1,-1 1,1 0,9 8,-4-6,0 1,0-2,1 0,0 0,1 0,0-2,12 6,17 4,0-3,1-1,57 8,-90-17,179 24,247 3,-353-27,-1-4,0-3,0-4,84-20,-152 26,0 0,0-1,0 0,-1-1,0 0,16-10,-23 11,0 1,1-1,-2 1,1-1,0 0,-1-1,1 1,-1-1,0 1,-1-1,1 0,-1 0,0 0,0 0,-1-1,2-8,1-25,-2 0,-2 1,-1-1,-2 1,-12-57,6 42,-2-101,10 149,1 1,0-1,1 1,-1-1,1 1,0 0,0-1,1 1,-1 0,1 0,0 0,0 0,0 0,0 0,1 1,0-1,0 1,-1 0,2-1,-1 1,0 1,1-1,3-2,0 2,1 0,-1 0,0 1,1 0,-1 0,1 1,0 0,0 0,-1 1,1 0,0 0,12 3,21 4,0 2,-1 2,0 2,-1 1,-1 2,51 29,-19-4,-3 3,84 70,-140-105,82 75,-85-77,0 2,-1-1,0 1,-1 0,0 0,-1 1,1 0,5 17,-10-26,-1 0,1 0,-1 1,0-1,1 0,-1 1,0-1,0 0,0 1,0-1,0 0,0 1,0-1,0 1,0-1,-1 0,1 0,-1 1,1-1,-1 0,1 0,-1 1,0-1,1 0,-3 2,2-2,-1 0,0-1,1 1,-1 0,0-1,0 1,0-1,1 1,-1-1,0 0,0 0,0 0,0 0,0 0,1 0,-3-1,-4 0,1-1,0 0,0 0,0-1,0 0,0 0,1 0,-11-8,1-4,2 0,0-1,0-1,1 0,2-1,-15-27,-47-119,46 96,-20-86,39 124,2 0,2 0,0-1,2 0,3-47,-1 74,0 0,1 1,-1-1,1 1,-1-1,1 1,0-1,1 1,-1-1,0 1,1 0,0 0,0-1,0 1,0 1,0-1,1 0,-1 0,1 1,5-4,-4 4,1 0,0 1,0-1,0 1,0 0,0 1,0-1,0 1,0 0,0 0,0 0,0 1,0 0,7 2,43 11,0 3,-1 3,-1 1,-1 3,-1 2,-1 3,-1 1,51 43,-79-56,0 1,33 39,-47-50,-1 1,0 0,0 1,-1-1,0 1,-1 0,0 1,0-1,-1 0,4 20,-25-75,-4-67,4-2,6 1,5-2,14-208,-6 303,12-85,-12 96,2 0,-1 0,2-1,-1 2,1-1,1 0,7-13,-10 21,1-1,-1 1,0 0,1 0,-1 0,1 0,0 0,0 0,-1 1,1-1,0 1,0 0,0 0,1 0,-1 0,0 1,0-1,0 1,1 0,-1 0,0 0,0 0,1 1,-1-1,0 1,0 0,0-1,0 2,1-1,-2 0,4 2,15 7,-1 0,-1 2,28 20,-23-16,42 29,-1 2,-3 3,-2 3,-2 2,-2 3,70 96,-117-143,-2 0,0 1,0 0,-1 0,0 1,-1 0,-1 0,0 0,3 24,-6-15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24.1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0 453,'12'-1,"-1"-1,0 0,0-1,0-1,-1 1,1-1,15-9,10-4,171-61,3 9,417-81,-346 90,-276 59,1-1,-1 0,0 0,0 0,0 0,0-1,0 0,-1 0,1 0,-1-1,6-5,-1-1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25.3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0 174,'1'-4,"0"0,0 0,1 0,-1 0,1 0,0 1,0-1,0 0,0 1,0 0,1-1,0 1,0 0,0 0,0 0,0 1,0-1,7-3,9-6,-1 1,26-10,-13 8,1 2,0 2,1 1,0 1,0 2,47-2,13 6,96 10,-135-5,78 17,-116-17,1 0,-2 1,1 1,0 0,-1 1,0 1,-1 0,0 1,16 13,-26-19,0 1,0 1,-1-1,0 0,1 1,-1 0,-1 0,1 0,-1 0,0 0,0 0,0 0,-1 1,0-1,0 1,0-1,-1 1,0 0,0-1,0 1,0-1,-1 1,0-1,-1 1,1-1,-1 0,0 1,-4 7,-7 13,-1-1,-1 0,-1-1,-24 28,25-33,-446 489,288-331,165-169,3-3,-1 1,1 0,0 0,1 0,-5 9,8-15,1 0,0 1,0-1,0 1,0-1,0 1,0-1,0 1,0-1,0 0,0 1,0-1,0 1,1-1,-1 0,0 1,0-1,0 1,0-1,1 0,-1 1,0-1,1 0,-1 1,0-1,0 0,1 1,-1-1,0 0,1 0,-1 1,1-1,-1 0,0 0,1 0,-1 1,1-1,-1 0,1 0,-1 0,0 0,1 0,-1 0,1 0,-1 0,1 0,-1 0,0 0,1 0,-1-1,1 1,-1 0,1 0,-1 0,1-1,27-4,45-16,5-3,1 4,104-14,-79 25,-25 3,105-22,-56-9,-117 33,0 0,0 0,0-1,-1 0,0-1,18-13,-15 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25.8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1,'4'4,"6"6,5 4,4 10,3 12,2 8,6 6,1 2,-1 5,0-4,-2-1,-1-3,-6-4,-1-7,-1-4,-3-5,-5-3,-4-6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26.2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28.4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311 1,'-13'0,"5"0,0 0,1 0,-1 0,0 1,1 0,-1 1,-9 2,14-2,0-1,1 1,-1 0,1 0,0 0,0 0,0 0,0 0,0 1,0-1,0 1,1-1,-1 1,1 0,0-1,0 1,0 0,0 0,0 0,0 0,1 0,-1 5,-2 27,1 0,1-1,2 1,2 0,1 0,1-1,20 65,-3-35,2 0,3-3,40 68,-47-94,-2 1,-2 1,-1 1,-2 0,-1 1,9 61,-17-70,-2 1,0 0,-3 0,0-1,-2 1,-1-1,-1 1,-2-1,-12 33,-7 4,-3-1,-67 114,94-177,0 1,0 0,-1-1,1 0,-1 1,1-1,-1 0,0 0,0-1,-1 1,1 0,0-1,-1 0,0 0,1 0,-1 0,-6 1,6-3,-1 0,0 0,1-1,-1 1,1-1,-1 0,1 0,0-1,-1 1,1-1,0 0,0 0,0-1,0 1,-6-6,-12-7,1-1,0 0,1-2,0-1,-22-29,41 47,0 0,-1 0,1-1,0 1,1-1,-1 1,0-1,0 0,1 1,-1-1,1 0,-1 1,1-1,0 0,0 1,0-1,-1 0,2 0,-1 1,0-4,1 3,0 1,0 0,0 0,0-1,0 1,0 0,0 0,0 0,0 0,0 0,1 0,-1 1,0-1,1 0,-1 0,1 1,-1-1,3 0,4 0,-1 0,1 0,-1 0,1 1,-1 0,1 0,0 1,10 2,-2 3,0 0,0 1,-1 0,-1 1,1 1,-1 1,-1 0,1 0,-2 2,0-1,0 2,17 22,9 18,60 105,-71-107,-2 1,-3 0,-1 2,-3 1,-3 0,-2 1,-2 1,-3-1,1 65,-12 237,3 70,0-422,0-1,1 0,0 0,0 0,0 1,0-1,1 0,0 0,0-1,0 1,1 0,-1-1,1 1,0-1,7 7,-7-8,0-1,1 0,-1 0,1 0,0 0,0 0,0-1,-1 1,1-1,1 0,-1-1,0 1,0-1,0 1,0-1,0 0,0-1,1 1,-1-1,4-1,15-4,0-2,-1 0,0-1,-1-1,33-21,-33 18,1 0,0 2,1 1,44-14,-45 20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38.1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19,'-13'-11,"6"4,3 14,3 30,2-1,1 1,2-1,10 43,-6-31,54 205,-15-74,-42-156,-2 0,1 46,-4-47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39.2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0 310,'8'0,"-1"-1,0-1,0 1,-1-1,11-4,10-2,197-42,2 9,2 11,262-2,279 32,-314 2,-432-4,-1-1,0-1,-1 0,1-2,-1-1,32-15,43-12,49-15,-128 42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44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592 326,'3'0,"0"0,0 0,0 0,0 0,0-1,0 1,0-1,0 0,0 0,0 0,-1 0,1 0,0-1,-1 1,1-1,-1 0,1 0,-1 0,0 0,0 0,3-4,-3 3,0-1,-1 0,1 0,-1 0,0 0,0 0,0-1,-1 1,1 0,-1 0,0 0,0-1,-1 1,1 0,-2-7,-1 1,1-1,-2 0,1 1,-1 0,-1 0,0 0,0 0,-1 1,0 0,-1 0,0 0,0 1,-1 0,0 1,0 0,-1 0,0 0,-10-5,3 4,-1 0,1 1,-1 1,0 1,-1 0,0 1,1 1,-1 0,0 2,-24 0,30 1,0 0,-1 1,1 0,0 1,0 0,0 1,0 0,0 1,1 1,0 0,-1 0,2 1,-1 0,1 1,0 0,0 1,1 0,0 0,0 1,1 0,0 1,1 0,0 0,-9 19,7-10,0 0,1 1,2 0,0 1,1-1,-4 39,6-17,1 1,7 58,-2-82,0-1,1 0,1 0,1-1,0 0,1 0,1 0,1-1,0 0,1 0,1-1,0-1,1 0,0 0,1-1,1-1,0 0,29 18,129 55,-116-60,-1 2,90 61,-141-86,1 2,-1-1,0 0,0 1,0 0,-1 0,1 0,-1 0,0 0,0 1,-1-1,1 1,2 9,-4-10,-1 0,1 1,-1-1,-1 0,1 0,-1 1,1-1,-1 0,0 0,-1 0,1 0,-1 0,1 0,-1 0,-1 0,1-1,-4 5,-2 4,0-2,-1 1,-1-1,1 0,-2-1,1 0,-14 8,-9 3,-42 19,41-23,-49 32,81-46,0 0,-1 0,0 0,1-1,-1 1,0-1,0 0,0 0,0 0,0 0,0 0,0-1,0 0,0 1,0-1,-1 0,1 0,0-1,0 1,0-1,0 1,0-1,0 0,-4-2,-1-2,0-1,0 0,1 0,0 0,0-1,-9-12,12 13,-1 0,-1 0,1 0,-1 1,0-1,0 1,0 1,-1-1,1 1,-1 0,0 1,-8-3,-31 1,26 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45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1,'4'0,"5"0,6 0,9 4,4 9,5 8,10 8,10 7,5 6,-4 0,1-4,-4 2,-3-4,-9-2,-11-4,-7-6,-7-4,-5-5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45.2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0 164,'23'-1,"0"-2,0-1,0-1,43-15,-25 7,74-24,-66 19,1 2,99-17,-106 24,-27 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46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2,'123'-2,"134"4,-252-1,1-1,-1 1,0 0,1 0,-1 0,0 1,0 0,0 0,0 0,0 0,-1 1,1 0,-1 0,1 0,-1 0,0 1,-1 0,1 0,0 0,-1 0,0 1,0-1,0 1,-1-1,4 10,-3-5,-1 0,0 1,0-1,-1 1,0 0,-1-1,0 1,0 0,-1-1,-1 1,1-1,-1 1,-6 14,-50 112,35-88,-22 70,40-101,0 0,2 1,0-1,1 1,1-1,0 1,1 0,4 20,-3-25,2 8,0 0,13 38,-15-54,1-1,0 0,0 1,1-1,-1 0,1 0,0-1,4 5,-6-7,0 1,1-1,-1 0,1 0,0 0,-1 0,1 0,0 0,0-1,-1 1,1 0,0-1,0 0,0 1,0-1,0 0,0 0,0 0,0 0,2-1,9-2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46.8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47.6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0,'-1'38,"2"-1,1 0,2 0,1 0,13 44,216 540,-219-586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49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349 0,'-216'175,"209"-170,-21 15,14-10,0-1,1 2,0-1,1 2,-14 16,25-27,0 1,0-1,1 0,-1 1,1-1,-1 1,1-1,0 1,-1-1,1 1,0 0,0-1,0 1,0-1,0 1,1-1,-1 1,0-1,1 1,-1-1,1 1,-1-1,1 0,0 1,0-1,0 0,-1 1,1-1,0 0,1 0,1 2,45 35,-32-27,233 190,169 120,-366-286,-32-23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50.6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1355 1,'-56'0,"-187"6,205-2,1 2,0 1,1 1,-54 21,63-20,1-1,-1-1,-1-1,1-1,-37 1,34-2,-55 14,56-10,-56 6,-87-13,-10 0,162 3,4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52.0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28,'77'-19,"41"11,129 7,-108 3,36-2,391 16,-230-6,-266-10,-60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53.8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1 163,'712'0,"-677"-2,-1-1,0-3,0 0,48-17,15-3,140-38,-120 37,-101 22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55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6,'0'-4,"0"3,4 10,5 11,6 15,0 10,6 10,3 7,2 7,1-1,4 1,-4-8,-5-5,-4-4,1-7,-4-7,-4-6,-5-8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55.5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0,'0'4,"0"6,0 5,-4 4,-1 3,0 2,0 1,2 1,2-5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45.5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56.5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1 703,'491'1,"558"-3,-740-10,353-59,296-110,243-30,-1109 202,142-20,-191 20,-1-1,0-2,59-25,-37 12,1 2,2 4,92-16,-111 22,-40 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57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1409 26,'0'-1,"0"0,0 0,0 0,-1 0,1 1,0-1,-1 0,1 0,0 0,-1 0,1 1,-1-1,1 0,-1 1,0-1,1 0,-1 1,0-1,1 0,-1 1,0-1,0 1,0 0,1-1,-1 1,0-1,-1 1,-36-6,-44 11,80-5,-49 8,0 3,1 1,0 3,2 2,-87 43,51-14,2 2,-96 76,116-74,1 2,-101 116,126-125,3 1,1 2,2 1,3 1,-22 54,36-71,-13 53,23-71,0 1,1-1,1 0,0 1,1-1,2 26,0-33,0 0,0 0,1 0,0 0,0 0,1 0,-1-1,1 0,1 0,-1 0,1 0,-1 0,1-1,0 0,1 0,-1-1,12 7,13 5,0-1,38 12,-49-19,141 46,41 16,-89-30,-60-23,60 29,-102-40,0 0,1 1,-2 1,1-1,-1 1,0 1,0 0,-1 0,0 1,-1 0,13 19,-14-16,-1 1,0-1,0 1,-1 0,-1 0,0 0,-1 1,0-1,-1 27,-1-24,1 5,-1 0,-1 0,-1 0,-7 32,7-47,0-1,0 1,0-1,0 0,-1 1,0-2,0 1,0 0,-1 0,0-1,1 0,-2 0,1 0,0 0,-1-1,0 1,1-1,-1 0,-1-1,1 1,-9 2,-74 19,-2-4,-125 13,203-31,-57 10,56-13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58.8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0 441,'2'-2,"0"0,0 0,0-1,0 1,0 0,1 1,-1-1,0 0,1 1,0-1,-1 1,1 0,0 0,0 0,-1 0,5 0,-2-1,808-223,-379 117,-170 36,-231 65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7:59.5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0,'3'22,"1"-1,0 0,2 0,1 0,0-1,1 0,15 25,-17-32,52 109,197 448,-214-439,-34-114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00.5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1 360,'7'-1,"0"0,1 0,-1 0,0-1,0 0,0-1,0 0,0 0,-1 0,8-6,65-48,-43 28,268-179,-296 203,1 0,0 1,0 0,0 0,0 1,0 0,1 0,-1 1,18-1,-18 3,-1 1,0 0,1 0,-1 1,0 0,0 1,0-1,0 2,-1-1,1 1,11 8,0 0,-1 1,-1 1,0 0,-1 2,0 0,19 26,-30-36,0 1,0 1,0-1,-1 1,0-1,-1 1,0 0,0 1,0-1,-1 0,-1 1,1 0,-1-1,-1 1,1-1,-2 1,1 0,-1-1,-3 13,0-13,0 1,0-1,-1 0,0-1,-1 1,1-1,-1 0,-10 8,-19 24,-132 217,20-28,133-209,7-11,1 1,-1 1,1-1,1 1,0 0,-6 16,10-24,1 1,0-1,-1 1,1-1,0 1,0-1,1 1,-1-1,0 0,1 1,0-1,-1 1,1-1,0 0,0 0,0 1,1-1,-1 0,0 0,1 0,-1 0,1-1,0 1,0 0,0-1,0 1,0-1,0 1,0-1,0 0,0 0,0 0,1 0,-1 0,3 0,9 2,-1 0,1-1,0 0,0-1,0-1,0 0,0-1,0 0,0-1,21-6,45-4,-40 11,-24 2,-1-2,1 0,17-4,-15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01.0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01.7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8,'4'-8,"6"15,10 19,-19-24,73 112,-5 3,72 169,66 268,-115-302,-91-250,6 13,-7-16,0 1,0 0,0 0,0 0,0 0,0-1,0 1,0 0,0 0,0 0,0-1,0 1,0 0,0 0,0 0,0 0,0-1,0 1,0 0,0 0,1 0,-1 0,0 0,0-1,0 1,0 0,0 0,1 0,-1 0,0 0,0 0,0 0,0 0,1 0,-1 0,0 0,0 0,0-1,0 1,1 0,-1 0,0 0,0 0,0 0,0 1,1-1,-1 0,0 0,0 0,0 0,1 0,-1 0,0 0,0 0,0 0,0 0,0 0,1 1,-1-1,0 0,0 0,0 0,0 0,0 0,0 1,0-1,0 0,1 0,1-10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03.1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390 0,'-4'53,"-2"-1,-3 0,-1 0,-26 72,0 4,17-56,-42 106,59-175,1 1,-1-1,0 0,0 0,0 0,0-1,-1 1,1 0,-1-1,1 0,-1 1,0-1,0 0,0-1,0 1,-5 2,-4 0,0-1,0 0,-19 3,19-5,0 2,0-1,-18 8,28-10,-1 1,1 0,0 0,-1 0,1 0,0 1,0-1,0 1,0-1,0 1,0 0,-2 2,4-3,1 0,-1 0,0 1,0-1,1 0,-1 0,1 0,-1 0,1 0,-1 0,1 0,0 0,-1 0,1 0,0 0,0-1,0 1,-1 0,1 0,0-1,0 1,0-1,0 1,0-1,1 1,-1-1,0 1,0-1,2 0,30 17,229 128,-129-68,143 60,-204-110,-59-22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06.0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1 446,'1'-8,"1"0,0 1,1-1,-1 1,2 0,-1 0,9-13,-7 12,12-20,1 1,2 1,0 1,2 0,1 2,1 1,0 0,2 2,0 1,45-24,-46 30,-1 0,2 2,-1 1,2 1,-1 1,1 2,0 0,0 2,1 1,-1 1,1 1,49 6,-69-4,1 1,-1 0,0 1,1 0,-1 0,-1 0,1 1,0 0,-1 1,0 0,0 0,0 0,8 10,-7-6,0 2,0-1,-1 1,0 0,-1 1,0 0,-1 0,4 13,1 13,-2 0,-1 0,-2 1,-1 75,-8-29,-3-1,-22 99,-9 83,37-250,1 0,0 0,1 0,1 0,0 0,1 0,6 18,-7-29,0 1,1 0,-1-1,1 1,0-1,0 0,1 0,-1 0,1-1,0 1,1-1,-1 0,1 0,0 0,0-1,0 1,0-1,0-1,1 1,-1-1,12 4,13 0,-1 0,1-2,-1-2,1 0,0-2,0-1,0-2,-1-1,1-1,40-12,-70 17,1 0,-1-1,1 1,0 0,-1 0,1 0,-1 0,1 0,0 0,-1 0,1 0,-1 0,1 1,0-1,-1 0,1 0,-1 0,1 1,-1-1,1 0,0 1,-1-1,1 0,-1 1,0-1,1 1,-1-1,1 1,-1-1,0 1,1-1,-1 1,0-1,1 1,-1-1,0 1,0 0,0-1,1 2,4 33,-2-16,22 82,56 140,-27-87,191 533,-190-556,-23-58,-3 1,32 131,-53-166,0-9,-2 1,-2-1,0 1,-2 1,-2 32,-1-58,0-1,-1 1,1 0,-1-1,0 1,-1-1,1 0,-1 0,0 0,0 0,-1 0,1-1,-1 1,0-1,-7 6,-7 4,-1 0,-34 18,-11 9,60-38,-1 0,0 0,0 0,0 0,-1-1,1 0,-8 2,-4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46.5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1 150,'0'-1,"0"0,1-1,0 1,-1 0,1 0,0 0,-1 0,1 0,0 0,0 0,0 0,0 0,0 0,0 0,0 1,0-1,0 0,1 1,-1-1,0 1,2-1,30-10,101-18,198-16,-319 43,704-40,-687 42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46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643 1,'-34'0,"0"1,0 1,-41 9,60-7,1 0,0 1,0 1,1 0,-1 0,2 1,-1 1,1 0,0 1,-12 12,-8 10,1 2,2 2,1 0,2 2,1 1,2 1,2 1,2 1,1 0,2 2,-15 64,28-93,0 0,1 1,1-1,0 29,1-39,1 0,-1 0,1-1,0 1,0 0,0 0,0-1,1 1,-1 0,1-1,0 0,0 1,0-1,1 0,-1 0,1 0,-1 0,1-1,0 1,0-1,0 0,1 0,5 4,19 3,1-2,-1 0,1-2,1-1,39 1,-23-2,105 8,1-7,246-24,-267-5,-84 14,-42 10,-3 0,-1 1,1-1,-1 1,1 0,0-1,-1 1,1 0,0 0,-1 0,1 0,0 0,0 0,-1 0,1 1,-1-1,1 1,0-1,2 2,-1 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47.0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16,'457'-11,"220"6,-275 41,-383-33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48.1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0,'3'53,"2"0,18 77,-4-22,19 55,-10-55,-25-86,0 0,-1 43,-3-44,2 0,0 0,6 23,-2-23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48.8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0 538,'10'-1,"0"0,0-1,0-1,0 0,-1 0,14-6,23-8,700-167,-639 159,712-111,8 60,-477 48,55-16,-360 39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50.7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595 175,'-1'-1,"1"-1,-1 1,0 0,1 0,-1 0,0 0,0 0,1 0,-1 0,0 0,0 0,0 0,0 0,0 1,-1-1,1 0,0 1,0-1,0 1,0-1,-1 1,1 0,0-1,-1 1,1 0,0 0,-2 0,-38-3,22 6,0 1,0 0,0 1,1 2,0 0,0 0,1 2,-22 13,-18 8,35-19,4-1,-1-1,1-1,-2 0,1-1,-1-1,0-1,0-1,-33 3,51-7,1 0,-1 0,0-1,0 1,0-1,0 1,1-1,-1 0,0 1,1-1,-1 0,0 0,1 0,-1 0,1-1,0 1,-1 0,1-1,0 1,0 0,-2-4,0 1,1-1,0 0,0 1,1-1,0 0,-1 0,1 0,0-6,0-2,1 0,0 1,1-1,1 0,0 1,3-14,-2 21,-1 0,0 1,1-1,0 1,0-1,0 1,1 0,-1 0,1 1,0-1,0 1,1 0,-1 0,0 0,1 0,8-3,10-3,0 0,32-6,-39 10,64-11,2 2,0 5,1 2,121 8,-184-1,1 2,-1 0,0 1,0 1,0 1,-1 1,1 1,-1 0,30 18,-39-19,-1 0,1 1,-1 0,-1 1,1 0,-1 0,-1 1,1 0,-2 0,1 1,-1 0,-1 0,0 0,0 1,-1 0,0 0,-1 0,3 18,-2 6,-2 1,-1 0,-2-1,-2 1,-1-1,-1 1,-18 59,-5-7,-70 149,32-109,-138 199,201-323,-1 1,-1 0,1-1,-1 0,1 0,-1 0,0-1,0 0,-1 0,1 0,-1 0,1-1,-1 0,0 0,0-1,0 1,0-1,0-1,0 1,0-1,-1 0,1 0,0-1,-12-2,8 1,0-1,-1 0,1 0,0-1,0 0,1-1,-1 0,1 0,0-1,0 0,1-1,0 0,-11-12,12 10,1-1,0 0,1 0,0-1,1 1,0-1,0 0,1 0,1 0,0-1,0 1,1-1,1 1,0 0,1-1,0 1,0-1,4-13,-1 9,0 1,1-1,0 1,1 0,1 0,1 1,0-1,0 2,2-1,-1 1,2 1,16-16,-17 21,-1 0,2 1,-1 0,0 1,1 0,0 1,0 0,1 1,16-3,10-1,60-1,9 8,182 24,27 2,-254-21,-43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51.7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30,'56'-19,"-23"14,0 1,1 2,63 5,-85-2,0 0,0 1,0 1,-1 0,1 0,-1 1,0 1,0 0,-1 0,1 1,-1 0,0 1,-1 0,13 12,-17-12,0 1,0-1,-1 1,0 0,0 0,-1 1,0-1,0 1,-1 0,0-1,-1 1,0 0,0 0,-1 9,0 21,-11 71,9-95,-48 259,43-244,-8 58,14-81,1 1,-1-1,2 1,-1 0,1-1,0 1,0 0,1-1,0 0,0 1,1-1,0 0,5 9,-6-13,1 0,0-1,0 1,0-1,1 0,-1 1,1-2,-1 1,1 0,-1-1,1 1,0-1,0 0,0 0,-1-1,1 1,0-1,0 0,0 0,0 0,0-1,0 1,0-1,0 0,6-2,4-1,0-1,0 0,0-1,-1 0,21-14,-21 11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52.3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55.3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506 373,'1'-77,"2"48,-2 0,-1 1,-2-1,0 0,-2 1,-13-49,16 75,1-1,-1 1,1 0,-1-1,0 1,0 0,0 0,0 0,-1 0,1 0,-1 0,1 0,-1 0,1 1,-1-1,0 0,0 1,0 0,0-1,0 1,0 0,0 0,0 0,-1 0,1 1,0-1,-1 0,1 1,0 0,-1 0,1-1,-1 1,1 1,0-1,-1 0,1 0,0 1,-1 0,-2 1,-4 2,0 0,1 1,0 0,0 1,0 0,1 0,0 1,-9 10,-22 25,2 2,2 1,3 1,1 3,2 0,-37 94,55-117,1 0,2 1,0 0,2 0,1 1,1 0,2 0,0-1,2 1,1 0,2 0,0-1,2 0,1 0,17 44,92 144,-78-153,-3 2,40 99,-68-143,-1 0,0 1,-1-1,-2 1,0 0,-1 1,-1-1,-1 0,0 1,-2-1,-1 0,-9 37,7-43,-1-1,0 0,-1 0,0 0,-1-1,-1-1,0 1,-1-1,-18 18,22-24,-1 0,1 0,-1-1,0 0,-1-1,1 1,-1-1,0-1,0 1,0-1,0-1,-1 1,1-2,-1 1,1-1,-1 0,0-1,-14-1,19 1,0-1,-1 0,1-1,0 1,0-1,0 1,1-1,-1 0,0-1,1 1,-1-1,1 1,0-1,0 0,0 0,0-1,1 1,-1 0,-1-5,0 2,1-1,0 1,1-1,0 0,0 1,0-1,1 0,0 0,0 0,1-1,0-7,1 8,-1 0,1 0,1 0,-1 0,1 0,1 0,-1 0,1 1,0-1,0 1,5-7,-5 10,0-1,-1 1,1 0,0 0,1 0,-1 0,1 1,-1-1,1 1,0 0,0 0,-1 0,2 1,-1-1,0 1,0 0,0 0,8 0,-4 1,0 0,0 1,0 0,0 0,0 1,0 0,0 1,-1 0,0 0,1 0,7 6,12 8,37 31,-55-41,40 32,-1 3,-3 1,-1 3,-2 1,38 58,-61-76,-1 0,-1 2,-2-1,-1 2,-1 0,-2 0,-1 2,-2-1,-1 1,-2 0,2 37,-11 102,-34 229,-3 80,40-437,3 118,-2-161,0 0,0 1,0-1,1 0,-1 0,0 0,1 1,-1-1,1 0,0 0,0 0,0 0,0 0,0 0,0 0,1-1,-1 1,0 0,1-1,-1 1,1-1,0 1,0-1,0 0,-1 1,1-1,0 0,0 0,0-1,1 1,-1 0,0-1,0 1,0-1,0 0,1 0,-1 0,4 0,7-2,0-1,-1 0,1-1,-1 0,19-10,8-1,141-38,-159 46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57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519 0,'-5'1,"0"-1,1 1,-1 1,0-1,1 1,-1-1,1 1,0 1,0-1,-8 6,-42 35,37-28,-31 25,1 1,2 3,2 2,2 2,-37 55,65-82,1 1,1 0,0 1,2 0,1 1,-9 41,14-47,1 0,0 0,2 0,0 0,1 0,1 0,0 0,2 0,0-1,9 24,-6-24,1 1,1-1,0 0,1-1,1 0,1-1,0 0,1-1,0 0,1-1,1-1,0 0,1-1,0 0,1-2,22 11,8-1,1-2,0-1,1-3,100 12,-136-23,-1 0,1 0,0 1,-1 0,23 10,-32-11,0 0,0 0,0 0,-1 0,1 0,0 1,-1-1,0 1,1 0,-1-1,0 1,0 0,-1 0,1 0,-1 1,1-1,-1 0,0 1,0-1,-1 1,1-1,-1 1,1-1,-1 1,0-1,-1 5,-1 9,-1-1,0 0,-1 0,-1 0,0-1,-2 0,-9 18,-63 100,75-128,-46 66,-2-1,-4-3,-3-3,-114 97,169-157,-1 0,0 0,0 0,0-1,0 0,0 0,-1 0,1-1,-1 0,0 0,-8 2,10-4,0 0,0 0,0-1,1 0,-1 1,0-1,0 0,1-1,-1 1,1-1,-1 1,1-1,0 0,-1-1,1 1,0 0,0-1,-4-5,-51-42,40 35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57.7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1 138,'8'0,"11"0,15 0,14-4,20-2,19 1,15-3,7-5,10-4,2 1,4 3,-6 4,-15 3,-17-1,-19 0,-17-2,-13-1,-13 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58.4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1,'1'11,"1"0,0 0,1 0,0 0,1 0,0 0,0-1,7 10,4 11,261 550,-248-529,-4-10,34 86,-49-82,-8-28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31.2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47.3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2856,'0'-7,"1"1,-1 0,1-1,1 1,-1 0,1 0,1-1,-1 2,1-1,0 0,5-8,5-4,1 0,18-16,-26 28,494-456,-333 316,979-961,-927 846,-188 219,-2-1,-2-2,-2-1,26-65,-44 90,0-1,-1 1,-1-2,-1 1,-2 0,0-1,-1-39,-2 54,1-1,-1 1,-1-1,1 1,-2-1,1 1,-1 0,0 0,-1 0,1 1,-2-1,1 1,-1 0,0 0,0 0,-1 1,0 0,0 0,-1 0,0 1,0 0,0 1,-11-6,-5 1,-1 0,0 2,0 1,-1 1,-47-3,-130 7,110 6,2 4,-134 31,175-28,1 2,1 3,0 1,1 2,1 3,-49 32,77-43,0 1,1 0,1 2,0 0,1 1,1 0,0 1,1 0,1 1,1 0,0 1,1 0,1 1,1-1,-5 26,7-17,0-1,2 1,1 0,2 0,0 0,2 0,1 0,1 0,2 0,0-1,11 27,7 7,3-1,3-1,1-2,4-1,2-2,63 73,296 268,-9-47,437 428,27 221,-587-674,-38-68,-225-255,0 1,0-1,-1 1,1-1,0 1,-1-1,1 1,0 0,-1-1,1 1,-1 0,1 0,-1 0,1-1,-1 1,0 0,1 0,-1 0,0 0,0-1,0 1,0 0,0 0,0 0,0 0,0 0,0 0,0 0,0-1,0 1,0 0,-1 0,1 0,0 0,-1 0,1-1,-1 1,1 0,-1 0,1-1,-1 1,0 0,0 0,-2 0,-1 1,1-1,-1 0,1 0,-1 0,1 0,-1-1,0 0,-4 0,-17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59.4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0 150,'1'-3,"-1"0,1 0,0 0,0 1,0-1,0 1,1-1,-1 1,1-1,0 1,-1 0,1-1,0 1,0 0,0 0,5-2,40-29,-40 29,11-6,2 0,-1 2,1 0,0 1,1 1,0 0,40-3,-7 4,103 6,-145-1,0 1,0 1,0 0,-1 0,1 1,-1 1,0 0,1 0,-2 1,20 12,-24-13,-1 1,1 0,-1 0,0 0,0 1,0-1,-1 1,0 0,0 1,-1-1,1 1,-1 0,-1-1,1 1,-1 0,-1 1,1-1,0 12,-1-2,-2 0,1 0,-2 0,-1 0,0 0,-1 0,0 0,-13 27,-8 12,-35 57,32-63,-81 136,107-183,1 0,-1 0,0 0,1 1,0-1,-1 0,1 1,1-1,-1 0,0 1,1-1,0 1,0-1,0 1,0 0,0-1,1 1,-1-1,1 0,0 1,0-1,2 4,1-2,-1 0,0-1,1 0,0 0,0 0,0-1,1 1,-1-1,1 0,-1 0,1 0,10 3,10 3,1-1,0-2,1 0,42 3,-42-6,-1 2,1 1,34 12,-42-14,-3-3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8:59.8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00.6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18,'0'-1,"0"0,0 0,0 1,1-1,-1 0,0 0,0 1,1-1,-1 0,0 1,1-1,-1 0,1 1,-1-1,1 1,-1-1,1 0,-1 1,1-1,-1 1,1 0,0-1,-1 1,1 0,0-1,-1 1,1 0,0 0,0-1,-1 1,1 0,0 0,0 0,-1 0,1 0,0 0,0 0,-1 0,1 0,0 1,0-1,-1 0,1 0,0 1,-1-1,1 0,0 1,1 0,34 18,-17 0,-2 2,0 0,-1 0,-1 2,20 39,0-3,-28-46,198 338,-144-205,-33-74,24 107,-46-165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02.0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1,'-2'1,"0"1,-1 0,1-1,0 1,0 0,0 0,1 0,-1 1,0-1,1 0,0 1,-1-1,1 1,0-1,0 1,0-1,1 1,-1 3,-2 1,-26 55,-2-1,-54 77,62-102,-30 40,28-42,-22 40,46-73,1-1,-1 1,1-1,0 1,-1 0,1 0,0-1,-1 1,1 0,0 0,0-1,0 1,0 0,0 0,0 0,0-1,0 1,0 0,0 0,0-1,0 1,1 0,-1 0,0-1,1 1,-1 0,0-1,2 2,-1-1,0 0,1 0,-1 0,1 0,0 0,-1 0,1 0,0-1,-1 1,1-1,0 0,2 1,63 0,-55-2,14 2,-1 0,1 2,-1 2,0 0,0 1,40 16,141 72,-189-86,72 33,-43-21,76 45,-95-46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03.2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0,'135'0,"850"19,-932-16,-11-1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04.4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415 87,'0'-4,"0"-3,0 0,0-1,-1 1,1 0,-2 0,-2-11,3 16,0 1,0 0,0-1,1 1,-1 0,0-1,-1 1,1 0,0 0,0 0,0 0,-1 0,1 0,0 1,-1-1,1 0,-1 1,1-1,-1 1,1-1,-1 1,0 0,1 0,-1-1,1 1,-1 0,1 1,-1-1,0 0,1 0,-1 1,1-1,-1 1,1-1,-3 2,-20 8,1 0,1 2,0 0,0 2,1 0,-26 25,14-14,18-14,0 2,0-1,1 2,1 0,0 0,1 1,-15 24,25-34,-1 0,1 0,-1 1,2-1,-1 0,0 1,1-1,0 1,1 0,-1-1,1 1,0 0,0 0,1-1,0 1,0 0,0-1,0 1,1-1,0 0,0 1,1-1,-1 0,1 0,0 0,1-1,-1 1,1-1,4 4,9 8,1-2,1 0,0-1,0-1,2-1,-1 0,44 14,-31-12,-1 1,40 25,-55-27,-1 0,-1 2,0 0,0 0,-2 1,0 1,12 18,-17-22,-1-1,0 1,-1 1,0 0,-1-1,-1 2,0-1,0 0,-1 1,-1 0,1 17,-4-26,1-1,-1 1,0 0,0-1,0 1,-1-1,0 1,1-1,-2 0,1 1,0-1,-1 0,0-1,0 1,0 0,0-1,0 0,-1 1,0-1,0-1,1 1,-2-1,-4 3,-12 5,0 0,-1-2,-36 9,15-5,12-1,-1-3,0 0,0-2,-1-1,1-2,-41-1,53-3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05.3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1 171,'64'-3,"1"-3,65-15,-27 3,32-2,302-38,-428 57,1-1,-1-1,0 1,0-2,16-6,23-8,-29 14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06.7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1,'2'8,"0"1,1 0,0-1,0 1,1-1,0 0,0 0,1-1,9 13,10 19,120 227,-106-199,-11-25,-22-36,0 1,-1-1,1 1,-2 0,1 0,-1 1,0-1,0 1,-1-1,0 1,0 0,0 10,-4 118,2-125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08.0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27,'80'-19,"39"11,146 10,-244-1,-1 0,0 1,0 1,0 1,-1 0,22 9,-37-12,0 1,0 0,0 0,0 0,-1 0,1 0,-1 1,0 0,1 0,-1 0,0 0,-1 0,1 0,0 1,-1-1,0 1,0 0,0 0,0 0,-1 0,0 0,1 0,-1 0,-1 0,1 0,-1 1,1-1,-1 0,0 0,-1 1,1-1,-1 0,0 0,-2 8,-5 7,0 0,-1-1,-1 0,0 0,-2-1,0 0,-1-1,-15 14,-25 35,49-59,-29 39,-43 79,68-110,2-1,0 1,0 1,1-1,1 1,1 0,0 0,1 0,0 1,1-1,2 16,0-27,0 0,0 1,1-1,-1-1,1 1,0 0,1 0,-1-1,0 1,1-1,0 1,0-1,0 0,0 0,1-1,-1 1,1-1,6 4,9 5,1-1,27 9,-36-15,3 2,-7-2,0-1,1 0,-1-1,1 0,-1 0,1 0,0-1,9 0,-1-3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08.4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48.5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 2571,'-13'-2,"13"-3,23-12,-8 7,449-282,-216 144,610-412,-40-56,-784 588,134-100,-189 227,19-71,0-1,2 1,1-1,1 1,2-1,0 0,2 0,1 0,1-1,1 0,1-1,2 1,27 43,-26-51,0 0,1-1,0 0,2-1,0-1,1-1,0 0,1-1,0-1,1-1,1 0,0-2,0 0,1-1,0-1,0-1,40 6,-33-9,0-2,0 0,1-2,-1-2,0 0,0-2,0-1,-1-1,0-1,0-1,-1-2,0-1,30-18,-33 16,-1-1,-1 0,0-2,-2 0,1-1,-2-2,-1 1,0-2,-2 0,0-1,-1-1,-2 0,0-1,12-36,-14 23,-1-1,-2 0,-2-1,-1 1,-2-1,-2 0,-2 0,-1 1,-2-1,-1 1,-2 0,-2 1,-15-39,-2 9,-3 0,-3 2,-2 2,-3 1,-3 2,-49-55,81 97,23 23,36 27,-44-28,143 101,127 83,-207-152,-51-28,-1 0,-1 1,0 1,0 1,-1 0,18 17,0-1,-18-18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09.1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53,'-3'-5,"0"0,0 0,0 0,0 0,1 0,-3-9,4 5,13 35,25 63,492 1301,-527-1382,1 0,0 0,0-1,1 1,7 11,1-6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10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525 1,'-5'0,"-1"0,1 1,0 0,0 0,-1 1,1-1,0 1,1 0,-1 1,0-1,0 1,1 0,-7 5,-4 5,1 1,-18 21,-2 2,-246 235,207-188,82-90,0 1,0-1,1 2,0 0,0 0,0 0,1 2,-1-1,1 1,0 1,-1 0,1 0,20 2,24 9,-1 2,0 3,-1 1,54 26,196 109,-122-57,-178-92,11 4,0 1,-1 0,0 1,0 1,-1 0,14 12,-16-9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11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13278 0,'0'1,"0"0,-1 1,1-1,-1 0,1 0,-1 0,0 0,0 0,1 0,-1 0,0-1,0 1,0 0,0 0,0-1,0 1,0 0,0-1,0 1,0-1,0 1,0-1,-1 0,1 1,0-1,0 0,0 0,-2 0,-39 4,37-3,-549 67,275-26,-1168 214,981-168,-45 11,353-65,-60 12,-240 84,-454 117,550-163,-447 90,137-33,8-20,261-109,2 0,-498 134,720-112,-361 18,-333 20,517-4,117-19,12-2,-146 20,-208-30,336-20,173-9,56-6,0 2,0-1,0 2,1 0,0 2,0-1,0 2,1-1,0 2,0 0,1 1,-16 14,-5 5,25-24,1 2,0-1,1 1,-14 16,11-7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13.1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1596 230,'-12'-11,"-1"1,-1 0,1 1,-2 1,1 0,-20-7,-1-2,-25-9,-1 2,-1 3,0 3,-2 2,0 3,0 3,-1 3,-1 2,1 4,0 2,-127 19,154-12,1 1,-1 2,2 1,-1 2,2 1,-60 37,74-39,2 1,-1 0,2 2,0 0,1 1,1 1,0 1,1 0,2 1,0 0,-20 43,29-55,1 1,0-1,0 1,1 0,0 0,1-1,0 1,0 0,1 0,0 1,1-1,-1 0,2-1,-1 1,2 0,-1 0,1-1,0 1,1-1,7 14,0-7,0-1,0 0,2-1,0 0,0-1,1 0,0-1,1-1,24 13,250 115,18 11,-290-139,1 1,-1 1,-1 1,0 0,25 28,-38-37,0-1,0 0,0 1,-1-1,1 1,-1 0,0 0,0-1,-1 2,1-1,-1 0,0 0,0 0,0 1,0-1,-1 0,0 1,0-1,0 0,0 1,-1-1,1 0,-1 1,-1-1,1 0,0 0,-1 0,0 0,0 0,0 0,0 0,-1-1,-3 5,-10 8,-1 0,0-1,-1-1,-1-1,0-1,-1 0,0-2,-1 0,0-1,0-1,-1-2,-26 6,-34 4,-158 10,238-26,-13 2,-1 0,0-1,0-1,0-1,0 0,0-1,1-1,-1 0,1-1,-18-7,13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13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0,12 0,15 0,16 0,11 0,6 0,-1 0,-1 0,-1 0,-7 0,-12 0,-6 0,-7 0,-10 4,-10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14.5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2,'43'-1,"-4"0,-1 2,46 7,-74-7,0 1,0 0,0 1,0 0,-1 1,0 0,1 0,-2 1,1 0,0 0,-1 1,0 1,9 8,-14-12,-1 0,1-1,-1 1,0 0,0 0,-1 0,1 1,-1-1,1 0,-1 1,0-1,0 0,0 1,-1-1,1 1,-1 0,0-1,0 1,0-1,-1 1,0 6,-3 2,-1 0,0-1,0 0,-1 0,-8 11,-15 32,19-31,-15 35,-28 95,48-135,1 0,1 1,0 0,2 0,0 0,1 0,1-1,0 1,9 34,-9-48,1 1,0-1,0 0,0 0,1-1,0 1,0-1,0 1,0-1,1 0,0 0,0 0,0-1,0 1,0-1,1 0,-1 0,1-1,0 1,0-1,6 2,-2-1,0-1,-1 0,1-1,0 0,0 0,0-1,0 0,0-1,0 0,0 0,0-1,9-3,-2-1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14.9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15.5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0,'1'20,"1"0,0 0,2 0,1 0,0-1,1 0,10 21,69 125,-62-125,-17-29,53 94,95 130,-152-233,0 0,0 1,-1 0,1-1,-1 1,1 0,-1 0,0 0,0 0,1 4,-2 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16.5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1,'-1'24,"-1"0,-2 0,0 0,-2 0,-9 28,-51 111,65-159,-15 33,-33 54,48-90,1-1,0 1,-1 0,1-1,0 1,-1 0,1-1,0 1,-1 0,1-1,0 1,0 0,0-1,0 1,0 0,0 0,0-1,0 1,0 0,0-1,0 1,1 0,-1-1,0 1,0 0,1-1,-1 1,0 0,1-1,-1 1,0-1,1 1,-1 0,1-1,-1 1,1-1,0 0,-1 1,1-1,-1 1,1-1,0 0,-1 0,1 1,0-1,-1 0,1 0,0 0,0 0,-1 1,1-1,0 0,-1 0,1-1,1 1,60 2,-30-2,14 10,0 1,-1 2,72 32,30 10,-82-39,-42-11,-1 1,0 0,40 19,-47-14,-5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17.4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1,'10'0,"0"0,1 1,-1 0,0 0,1 1,-1 1,0 0,0 0,-1 1,1 0,-1 1,0 0,0 0,0 1,-1 0,0 1,0 0,11 13,49 56,-4 3,80 130,-90-123,-3 2,73 177,-105-213,-1 2,-4 0,-1 1,-3 0,-3 1,2 100,-10-130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49.6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1 478,'17'0,"0"2,0 0,-1 1,1 1,24 8,80 39,-84-34,76 34,-2 5,-2 5,187 139,-284-190,0 0,0 0,-2 1,1 0,8 14,-18-24,0 0,0 0,0 0,-1 1,1-1,-1 0,1 1,-1-1,1 1,-1-1,0 0,1 1,-1-1,0 3,0-4,0 1,-1-1,1 1,0-1,0 0,0 1,-1-1,1 1,0-1,-1 0,1 1,0-1,-1 0,1 0,0 1,-1-1,1 0,-1 0,1 1,0-1,-1 0,1 0,-1 0,1 0,-1 0,1 0,-1 0,0 0,-3 0,0 0,0-1,0 1,0-1,0 0,1 0,-1-1,-7-3,-18-11,0-2,1-1,1-2,1 0,-38-41,9 1,-53-78,92 116,2 0,0-1,1 0,2-1,1 0,0-1,2 0,1 0,2-1,-6-51,10 64,1 1,0 0,1 0,0-1,1 1,1 0,0 0,0 1,1-1,1 1,0-1,1 1,0 1,1-1,0 1,1 0,0 1,1 0,0 0,0 1,1 0,1 1,-1 0,14-8,-5 7,-1 1,1 0,1 2,-1 0,1 1,0 0,0 2,0 1,1 0,-1 2,1 0,-1 1,0 1,1 1,35 10,0 4,-1 2,-1 3,-1 2,64 38,-65-31,-2 2,0 3,-3 1,-1 3,-2 2,-2 1,-1 2,40 61,-79-103,10 14,0 0,1 0,30 28,-21-27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18.6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 0,'-2'0,"1"1,-1-1,1 1,0-1,-1 1,1 0,0 0,-1-1,1 1,0 0,0 0,0 0,0 0,0 0,0 1,0-1,0 0,0 0,1 1,-1-1,0 0,0 3,-13 35,12-34,-7 30,1 1,2 1,-2 50,7 112,4-130,4 0,2 0,3-1,4 0,25 72,-8-53,4-2,3-2,66 103,219 268,-311-435,24 40,-30-39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20.2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0,'-2'83,"5"0,3-1,4 0,39 157,-29-176,51 109,-55-139,2-2,1 0,1-1,48 53,-20-39,-31-29,-1 0,18 23,68 85,-89-111,-1-4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21.2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0,'-5'1,"1"0,-1 0,0 1,0-1,0 1,1 0,-1 0,1 1,0-1,-1 1,1 0,0 0,1 0,-1 1,1-1,-1 1,-4 7,-5 7,0 1,-15 29,14-22,1 0,2 1,0 1,2 0,1 0,1 1,2 0,0 0,0 46,6-71,0 0,-1 1,2-1,-1 0,0 0,1 0,-1 0,1 0,1 0,-1 0,0-1,1 1,0-1,-1 0,1 0,1 0,-1 0,0 0,1 0,-1-1,5 2,10 6,1 0,0-2,24 7,-14-4,5 1,-12-5,-1 2,0 0,0 1,35 22,-51-28,0 0,0 1,0-1,-1 1,0 0,1 0,-2 1,1-1,-1 1,1 0,-2 0,1 0,-1 0,1 0,-2 0,1 1,-1-1,0 1,0-1,-1 1,0 10,-1-12,0 0,1-1,-2 1,1-1,0 1,-1-1,0 1,0-1,-1 0,1 0,-1 0,1 0,-1 0,-6 5,-2 1,-1 1,-1-2,-13 9,5-4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21.8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0 135,'135'-6,"243"-45,-172 18,147-10,-322 41,-10 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22.6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1,'0'4,"4"10,5 11,10 9,2 3,1 4,1-1,-3-4,-5 2,-2 1,3-1,-3-3,-3-3,-3-4,1-1,-1-2,-1-9,-2-7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23.4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96,'45'-22,"0"2,2 2,52-12,-95 29,1-1,0 2,-1-1,1 0,0 1,0 0,0 0,-1 0,1 1,0 0,0 0,-1 0,1 0,-1 1,1 0,-1 0,0 0,1 0,-1 0,0 1,0 0,-1 0,6 5,-1 3,0-1,-1 1,0 0,-1 1,0 0,-1 0,6 21,4 17,-2 1,-2 0,-2 1,-3 0,-2 0,-2 57,-2-99,1 1,0-1,1 1,0-1,1 0,0 0,1 0,0 0,0-1,1 1,0-1,1 0,0-1,0 1,1-1,8 8,3 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23.8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24.4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0,'2'1,"0"0,1 0,-1 1,0-1,0 0,0 1,0-1,0 1,0 0,0 0,-1 0,1 0,0 0,0 2,6 5,88 98,-4 4,-6 4,-5 4,-4 3,-7 3,-5 3,73 204,-126-295,10 58,-7-23,-10-56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25.6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418 0,'-6'3,"0"0,0 1,0-1,0 1,1 0,-1 1,1-1,0 1,-7 10,9-12,-41 45,-61 60,92-96,-1-1,-1-1,1 0,-2-1,1 0,-26 9,33-16,1 1,0 0,0 0,1 0,-1 1,1 0,-1 0,1 1,-6 6,12-11,0 0,-1 0,1 0,0 1,0-1,0 0,0 0,0 0,0 1,0-1,0 0,0 0,0 0,0 1,0-1,0 0,0 0,0 0,0 1,0-1,0 0,0 0,0 1,0-1,0 0,0 0,0 0,0 0,0 1,0-1,1 0,-1 0,0 0,0 0,0 1,0-1,0 0,1 0,-1 0,0 0,0 0,0 0,1 1,13 3,16-2,-28-2,42 1,0 2,0 2,0 2,-1 2,0 2,0 2,-2 1,1 2,54 31,-89-44,0 1,0-2,0 1,0-1,1 0,9 1,1-1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27.4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0 200,'13'-9,"-1"0,2 1,-1 0,1 1,0 1,0 0,25-6,-10 2,271-79,-241 77,1 2,0 3,71 1,-124 6,0 0,-1 0,1 1,0 0,0 0,0 1,-1 0,1 0,-1 0,1 1,-1 0,0 0,9 7,-11-7,-1 1,0-1,0 1,0 0,-1-1,0 1,1 1,-1-1,0 0,-1 0,1 1,-1-1,0 1,0-1,0 1,-1 0,0-1,0 1,0 0,0-1,-2 6,-7 43,-2 0,-3-1,-36 89,27-80,-110 338,110-316,4 1,-15 161,32-225,1 0,1 0,1-1,1 1,1 0,1-1,0 1,1-1,1 0,1-1,1 1,1-1,0-1,1 0,1 0,0-1,2 0,-1-1,2 0,0-1,1-1,31 22,0-4,1-2,1-2,2-2,0-2,56 16,-75-29,1-1,0-2,0-2,1-1,0-1,0-1,0-2,-1-2,58-9,-67 3,-23 8,0 0,0 0,0 0,0 0,0-1,0 1,0 0,0 0,0 0,0 0,0 0,0 0,0 0,0-1,0 1,0 0,0 0,0 0,0 0,0 0,0 0,0-1,0 1,0 0,0 0,0 0,0 0,0 0,0 0,0 0,0 0,0-1,-1 1,1 0,0 0,0 0,0 0,0 0,0 0,0 0,0 0,0 0,-1 0,1 0,0 0,0 0,0 0,0 0,0 0,0 0,0-1,-1 1,1 1,0-1,0 0,0 0,0 0,0 0,0 0,-1 0,1 0,0 0,0 0,0 0,0 0,0 0,0 0,-3 0,1 0,-1 0,0 1,1-1,-1 1,1-1,0 1,-1 0,1 0,-1 0,1 0,0 1,0-1,-4 3,3-1,1 1,-1-1,0 0,1 1,0 0,0 0,0 0,0 0,1 0,0 0,-1 0,0 8,-3 58,5-52,-1 133,8 1,43 257,110 292,384 1025,-506-1619,37 118,-64-187,-3 1,-1 0,2 77,-9-111,1 1,-1-1,-1 0,1 0,-1 1,0-1,0 0,-1 0,1 0,-1 0,-4 8,4-11,-1 1,1-1,0 0,-1 0,1 0,-1 0,0 0,0-1,0 1,0-1,0 1,0-1,0 0,0 0,0-1,0 1,-1-1,1 1,-4-1,-116 14,101-12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50.0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396 1,'-46'47,"2"3,2 1,2 2,2 2,-29 60,47-76,2 0,2 2,2-1,1 2,2 0,2 0,2 1,-3 72,10-107,0-1,0 1,1-1,-1 1,2-1,-1 1,1-1,0 0,0 0,1 0,0 0,1 0,4 8,-4-12,-1 0,0 1,1-1,0-1,-1 1,1-1,0 1,0-1,1 0,-1 0,0-1,1 0,-1 1,1-1,-1-1,1 1,-1-1,1 1,0-2,-1 1,1 0,-1-1,6-1,45-10,0-3,-1-2,101-47,-117 48,115-54,-4-6,-4-6,-3-7,188-154,-255 180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29.9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1644 0,'-1'8,"-1"0,0 0,-1-1,1 1,-1-1,-1 0,-7 13,-3 6,-54 131,-67 142,103-238,-3-1,-73 95,-7-24,-139 122,-86 96,-100 174,428-509,0 2,1-1,0 1,-14 33,21-40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32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470 1,'-2'7,"0"0,-1 0,1 0,-2 0,1 0,-6 7,1 1,-16 42,-26 85,7-17,-144 318,169-400,-45 104,59-139,0-1,-1 1,0-1,0 0,-11 10,4-6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35.1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1,'1209'0,"-1187"0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35.8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1,'1008'0,"-987"0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36.5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0,'2'25,"1"-1,1 0,2 0,0-1,1 1,15 31,0 4,69 194,85 264,-167-489,0-9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37.0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0 314,'10'-1,"-1"-1,0 0,0-1,0 1,-1-2,1 1,10-7,18-7,56-13,186-35,104 12,-9 2,-57-19,-303 69,-9 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38.1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1 419,'9'-16,"0"1,1 0,1 1,1 0,0 1,21-19,90-65,-97 79,20-16,1 2,69-33,-98 55,1 2,0 1,1 0,0 1,0 2,0 0,0 0,1 2,40 1,-55 2,0 0,0 1,-1 0,1 0,-1 0,1 1,-1-1,0 1,0 1,0-1,0 1,0-1,-1 1,0 1,0-1,0 1,0-1,-1 1,0 0,0 1,4 8,-1-2,-1 1,0-1,-1 1,0 0,-1 0,-1 1,0-1,0 24,-3-28,0 1,-1-1,0 0,-1 0,0 1,-1-2,1 1,-2 0,1-1,-1 0,-7 9,-12 15,-37 38,32-38,-51 48,56-58,0 1,2 2,-33 45,52-65,1-1,-1 0,1 0,0 1,1 0,-1-1,1 1,0 0,0 0,0 6,1-10,0 1,0-1,1 1,-1 0,0-1,1 1,-1-1,1 1,-1-1,1 0,0 1,0-1,0 0,0 1,0-1,0 0,0 0,0 0,0 0,0 0,1 0,-1 0,0 0,1 0,-1 0,1-1,-1 1,1-1,-1 1,1-1,-1 0,1 1,-1-1,1 0,2 0,24 0,-1 0,0-2,45-9,-14 2,3 2,-1-4,101-30,-26 6,-111 30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38.7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0,'4'0,"6"9,5 10,4 7,3 2,3 6,-4 4,-2 5,6 3,-3 2,-4-3,-2-5,-3-5,-3-4,-5-4,-2-1,-2-6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39.4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41.0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283 0,'-1'18,"-1"0,-7 29,-3 31,8 39,4-1,6 1,27 151,-29-248,0-1,1 1,1-1,1 0,1 0,0-1,2 0,0 0,23 29,-30-43,0 0,0 0,0 0,0 0,-1 0,0 0,1 1,-2-1,1 1,0 0,-1-1,0 1,0 0,-1 0,1 0,-1 0,0 0,-1 8,-1-4,-1-1,0 1,0-1,-1 0,0 0,0 0,0-1,-1 1,-10 10,-27 34,-3-2,-1-2,-3-2,-1-2,-76 50,113-84,26-11,6-2,-11 3,1 0,-1 0,1 1,-1 1,1 0,-1 0,0 0,0 1,0 0,0 1,0 0,-1 0,1 0,-1 1,0 0,6 7,15 13,-2 1,31 40,-52-60,55 68,-3 3,78 142,-105-162,-4 1,-1 1,-4 1,-2 1,12 67,-25-58,-6-59,0 0,1 0,0-1,1 1,0 0,1-1,0 1,0-1,9 18,-1-12,0 0,1-1,0-1,2 0,-1 0,28 19,-12-12,2-1,54 26,-69-39,0-2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50.9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0,'7'1,"0"1,0 0,0 1,0-1,0 1,0 1,-1-1,0 1,0 0,11 9,9 6,348 250,-65-42,-299-220,536 333,-472-301,0-3,3-4,1-3,1-4,142 28,-202-50,0-1,0 0,0-2,0 0,0-1,36-6,-46 4,0 0,-1 0,1 0,-1-1,1 0,-1-1,0 0,-1 0,1-1,-1 0,0 0,-1-1,1 0,-1 0,-1 0,6-9,-6 8,1-1,-2 0,1 0,-1 0,0 0,-1-1,0 1,-1-1,0 0,-1 0,0 0,0 0,-1 0,0 0,-1 0,0 0,-4-16,-6-5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42.7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1 470,'0'-5,"-1"0,1 0,0 0,1 0,-1 0,1 0,0 0,0 0,1 0,-1 0,1 0,0 0,0 1,1-1,-1 1,1-1,0 1,0 0,1 0,-1 1,1-1,0 1,0 0,0-1,0 2,1-1,7-4,174-109,107-58,-269 163,0 2,0 1,1 1,0 0,0 3,0 0,1 1,0 1,0 2,-1 0,1 2,0 1,-1 1,0 1,0 1,0 1,-1 2,41 19,-60-25,1 0,-1 0,0 0,0 1,0 0,0 0,-1 1,1-1,-1 1,-1 0,1 0,0 0,-1 0,0 1,-1 0,1-1,-1 1,0 0,0 0,-1 0,2 11,-3-1,-1-1,0 1,-1-1,0 0,-1 1,-1-1,-9 23,-131 372,132-382,-1-1,-1-1,-1 0,-1-1,-1 0,-1-2,-2 0,-23 22,-26 17,-94 67,161-128,-26 24,27-18,20-7,57-16,-2-4,113-44,-100 32,250-95,-304 117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43.7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75,'5'-1,"0"0,1-1,-1 1,0-1,0 0,0 0,0-1,0 1,-1-1,1 0,-1-1,6-4,-4 3,0 0,1 1,0 0,0 0,12-5,-11 7,0 0,0 0,0 0,0 1,1 1,-1-1,0 1,9 2,-15-2,-1 0,1 1,0-1,-1 0,1 1,-1 0,1-1,-1 1,1 0,-1 0,1 0,-1 0,0 0,1 0,-1 0,0 1,0-1,1 2,-1-1,0 0,-1 0,1 0,-1 1,1-1,-1 0,0 0,0 0,0 0,0 1,-1-1,1 0,0 0,-1 0,0 0,1 0,-1 0,-1 3,-42 112,-36 150,78-261,1 0,-1 1,1-1,0 0,1 1,-1-1,1 1,1-1,-1 1,1-1,0 0,1 1,-1-1,1 0,1 0,-1 0,1 0,0 0,0-1,0 1,1-1,0 0,0 0,1 0,-1-1,1 0,7 6,-11-9,115 99,-100-88,1-1,0-1,0 0,1-2,32 12,-49-19,2 0,-1-1,0 1,0 0,0-1,0 1,0-1,0 0,0 0,1 0,-1 0,0 0,0 0,0-1,0 1,1-1,-1 1,0-1,0 0,0 0,0 0,0 0,-1 0,1 0,0 0,0-1,-1 1,1-1,-1 1,1-1,-1 0,0 1,1-1,-1 0,0 0,1-3,1-4,-1 0,1-1,-2 1,1-1,-1 0,-1-16,0-1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44.2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45.1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1,'-1'13,"1"0,1-1,0 1,1 0,0 0,1-1,0 1,9 19,18 47,-4 2,27 140,-7-28,6 64,-45-216,-3-19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46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1,'-11'0,"0"0,1 1,-1 1,1 0,-1 0,1 1,0 0,-13 6,4 1,-1 1,-32 27,-22 21,-85 89,153-142,-1 0,1 0,-1-1,-1 0,1 0,-1-1,0 0,0 0,0-1,-17 4,26-3,10 2,15 5,-26-11,96 37,206 74,44 0,-325-104,1 2,21 13,-24-13,-1 0,33 10,-27-13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48.6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0 899,'557'-47,"-302"17,-11 5,349-31,4 44,-64 47,248 5,-692-40,301-6,-4-30,65-77,-167 35,98-1,-40 10,92-43,-340 80,-1-4,-1-4,105-63,-141 73,-39 21,0 0,0 2,1 0,-1 1,2 1,-1 1,0 0,1 2,0 0,-1 1,25 1,-32 0,1 0,-1-1,0-1,22-5,-17 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52.8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247 120,'0'-14,"1"5,-1 0,0 0,-1 0,0 0,-1 0,-3-13,4 20,0 0,0 0,0 0,0 1,0-1,0 0,-1 1,1-1,-1 1,1 0,-1-1,1 1,-1 0,0 0,0 0,1 0,-1 0,0 1,0-1,0 0,0 1,0-1,0 1,0 0,0 0,0 0,0 0,0 0,0 0,0 0,0 1,0-1,0 1,-3 1,-9 3,0 1,0 0,1 1,0 0,1 1,0 1,0 0,0 0,1 1,-18 22,27-29,0 0,0-1,0 1,0 0,0 1,1-1,0 0,-1 0,1 1,0-1,1 0,-1 1,0-1,1 1,0-1,0 1,0-1,0 1,1-1,-1 1,1-1,0 1,0-1,0 0,1 1,-1-1,1 0,-1 0,1 0,4 5,6 5,0 0,0 0,2-1,26 19,-18-14,41 28,90 48,-44-29,-107-63,0 1,1-1,-1 0,0 0,0 1,0-1,0 1,0 0,0 0,-1 0,1 0,-1 0,1 0,-1 0,0 0,1 0,-1 1,-1-1,1 0,0 1,0-1,-1 1,1-1,-1 1,0-1,0 1,0-1,0 1,0-1,-1 1,1-1,-1 1,1-1,-1 1,0-1,0 0,0 1,0-1,-1 0,-1 3,-7 8,-1 0,0-1,-1 0,0-1,-16 11,8-6,10-8,-1-1,1 0,-2-1,1 0,-1-1,0 0,0 0,0-2,-18 4,1-2,0-1,-59-1,68-3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54.7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1 115,'26'-32,"-18"21,1 0,-1 1,2 1,-1-1,17-11,-24 20,0-1,0 1,0 0,0 0,0 0,0 0,1 1,-1-1,0 1,1-1,-1 1,0 0,1 0,-1 0,0 0,1 0,-1 0,1 1,-1-1,0 1,0 0,1-1,-1 1,0 0,0 0,0 1,0-1,0 0,0 1,0-1,0 1,-1 0,1-1,-1 1,1 0,1 3,2 2,0 0,-1 0,0 0,0 1,-1 0,0 0,0 0,0 0,-1 0,-1 0,1 1,-1-1,-1 1,0-1,0 1,0-1,-1 1,-1-1,1 0,-1 1,-1-1,1 0,-1 0,-1-1,1 1,-2 0,-5 8,-2-2,-6 11,21-15,15-6,58-4,140-20,-199 18,9-1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55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1 231,'21'-2,"0"-1,-1-1,1-1,0-1,-1-1,29-13,24-8,246-62,-307 87,57-11,1 3,103-3,-10 1,-137 8,-4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57.2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1 174,'20'-21,"2"2,0 1,1 0,48-26,-56 36,0 0,1 1,0 1,0 0,0 1,1 1,0 1,0 0,26 0,-37 3,0 0,0 0,0 1,0-1,0 2,0-1,0 1,0 0,-1 0,1 0,-1 1,1 0,-1 0,0 0,0 1,0-1,-1 1,6 6,-6-4,1 1,-1-1,-1 1,1 0,-1 0,-1 0,1 1,-1-1,0 1,-1 0,0-1,1 12,-3 14,0-1,-3 0,0 1,-2-1,-15 45,-5-12,18-48,0 1,1 0,1 1,-5 26,10-40,1-1,-1 0,1 0,0 0,1 0,-1 1,0-1,1 0,0 0,0 0,0 0,1 0,-1 0,1-1,0 1,0 0,1-1,-1 1,0-1,1 0,0 0,0 0,0 0,0 0,5 2,0 0,0 0,0-1,0 0,0 0,1-1,-1 0,1-1,0 0,0 0,0-1,0 0,0 0,0-1,0 0,0-1,0 0,0-1,0 0,0 0,10-4,-2-4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51.3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0 531,'4'-4,"14"-10,21-15,16-15,19-8,18-8,6-6,-6 4,-5 4,-15 8,-14 8,-13 12,-14 10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9:58.0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00.0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0 117,'6'-2,"1"0,-1 0,0-1,-1 1,1-2,0 1,-1-1,1 1,-1-2,7-6,12-8,-1 4,-14 8,0 1,0 0,1 0,20-7,-28 12,1 0,-1 1,1-1,-1 1,1-1,0 1,-1 0,1 0,0 0,-1 1,1-1,-1 1,1-1,0 1,-1 0,1 0,-1 0,0 0,1 0,-1 1,0-1,0 1,0-1,0 1,3 3,5 6,0 0,-1 1,0 0,-1 0,-1 0,0 1,-1 1,0-1,-1 1,4 16,-7-23,-1-1,0 1,0 0,0 1,-1-1,0 0,-1 0,0 0,0 0,0 0,-1-1,0 1,0 0,-1 0,1-1,-2 0,1 1,-1-1,0-1,0 1,0 0,-9 7,-3 1,12-12,1 0,-1 0,1 1,0 0,0-1,0 1,0 0,1 1,-1-1,1 0,0 1,0-1,-2 5,4-7,0-1,1 1,-1-1,0 1,0-1,1 1,-1-1,0 1,1-1,-1 1,0-1,1 1,-1-1,1 0,-1 1,1-1,-1 1,1-1,-1 0,1 0,-1 1,1-1,-1 0,1 0,-1 0,1 0,0 1,-1-1,1 0,-1 0,1 0,0 0,-1 0,1 0,-1-1,1 1,0 0,31-4,-24 2,110-10,40-6,-139 15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01.1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1,'3'34,"1"0,1 0,2 0,19 52,-9-28,157 498,-154-512,-17-38,1 0,-1 0,0 1,0-1,-1 1,0-1,0 1,0 0,-1 0,0 0,-1 0,1 0,-1 0,-2 12,-2-5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03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379 1,'-5'0,"0"1,0 0,1 1,-1-1,1 1,-1 0,1 0,0 1,0-1,0 1,0 0,0 0,-5 5,-43 47,51-54,-7 10,-1-1,0-1,-1 1,1-1,-2-1,1 0,-1 0,-15 7,-32 23,50-31,-1 0,0-1,-1 0,0 0,0-1,-20 7,17-8,35-10,39-9,-49 14,0 0,0 1,0 1,0 0,0 0,0 1,0 1,0 0,0 0,-1 1,0 1,19 10,0 4,0 2,50 46,8 6,-54-48,-8-7,-2 0,42 41,-56-47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04.9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1 191,'1'-7,"0"0,0 0,1 1,0-1,0 1,0 0,1 0,0-1,0 2,1-1,0 0,0 1,0-1,1 1,-1 0,1 1,11-9,-2 2,1 1,0 1,0 0,0 1,31-11,-40 17,-1 0,1 0,0 1,0-1,0 2,0-1,0 1,0 0,0 0,0 0,0 1,0 0,0 0,0 0,6 4,-4-2,-1 1,-1 0,1 1,-1 0,0 0,0 0,0 1,-1 0,1 0,-1 0,4 7,1 2,-1-1,-1 1,0 1,0 0,-2 0,0 0,-1 1,0-1,-1 1,-2 0,2 20,-4-34,-1 0,1 0,-1 1,0-1,0 0,0 0,-1 0,1 0,-1 0,0 0,1 0,-1-1,-1 1,1-1,0 1,0-1,-1 0,0 0,1 0,-7 3,-6 4,-1-1,-31 11,10-3,37-16,0 0,0 0,-1 0,1 0,0 0,0 0,0 0,0 0,0 0,-1 0,1 0,0 0,0 0,0 0,0 0,0 0,-1 0,1 0,0 0,0 0,0 0,0 0,0 0,0 1,-1-1,1 0,0 0,0 0,0 0,0 0,0 0,0 0,0 1,0-1,0 0,0 0,0 0,0 0,0 0,0 1,0-1,0 0,0 0,0 0,0 0,0 0,0 1,0-1,0 0,0 0,0 0,0 0,0 0,0 1,0-1,0 0,0 0,0 0,0 0,1 0,-1 0,0 1,0-1,0 0,0 0,0 0,0 0,1 0,16 3,22-2,3-4,-1-1,64-17,9-1,-89 17,-1-1,1-1,23-11,-27 10,0 1,0 0,0 1,30-3,-28 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06.2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1 271,'0'-5,"1"0,0 1,0-1,1 0,-1 0,1 1,0-1,0 1,1-1,-1 1,1 0,0 0,0 0,0 1,0-1,1 1,0-1,0 1,0 0,0 1,0-1,0 1,1-1,5-1,11-5,0 1,0 2,1 0,25-4,61-5,-60 10,77-20,192-52,-287 72,1 1,0 1,57 3,-63 0,3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07.7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0 173,'8'-1,"0"-1,-1 0,1-1,-1 1,1-1,-1 0,0-1,12-8,17-7,13-4,1 3,1 2,1 2,1 2,0 3,107-8,-154 18,-1 1,1 0,0 1,-1-1,1 1,-1 0,1 0,-1 1,0 0,0 0,1 0,-1 0,-1 1,1 0,6 5,-7-4,0 1,0-1,-1 1,0 0,0 0,0 0,0 1,-1-1,0 1,0-1,-1 1,0 0,0-1,1 11,4 82,-4 1,-18 153,6-130,6 125,6-207,2 0,2 0,1 0,2-1,2 0,1 0,20 41,-21-57,1-1,1 0,1-1,0 0,29 30,-31-39,0-1,0-1,2 0,-1-1,1 0,0-1,1 0,0-2,26 10,-19-10,-8-1,-1 0,1-1,1-1,-1 0,0-1,26 0,-39-2,-1 0,1 0,0 0,0 0,0-1,-1 1,1 0,0 0,0-1,-1 1,1-1,0 1,0-1,-1 1,1-1,-1 1,1-1,0 0,-1 1,1-1,-1 0,0 1,1-1,-1 0,1 0,-1 1,0-1,0 0,1 0,-1 0,0 1,0-1,0 0,0 0,0 0,0 0,0-1,-7-5,-2 19,7-5,0 1,0 0,1 0,0 0,1 0,0 0,0 0,1 1,2 12,22 80,-15-64,89 367,52 185,-116-468,77 239,-72-245,150 486,-188-593,0 0,0 0,0 0,-1 1,1 12,-2-19,0-1,0 1,-1-1,1 1,0 0,0-1,-1 1,1-1,-1 1,0-1,1 1,-1-1,0 0,0 1,0-1,0 0,0 1,0-1,0 0,0 0,0 0,0 0,-1 0,1 0,-1 0,1-1,0 1,-1 0,-2 0,-34 7,22-3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11.0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1,'59'2,"1"2,103 22,110 45,-266-69,453 155,-412-139,310 103,-241-84,-67-23,0 3,63 30,-81-34,0-1,2-1,-1-2,1-2,0 0,43 1,76 15,-85-10,0-3,86 1,141-13,-120-1,-114 3,-38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12.4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1 490,'7'-2,"0"1,0-1,0 0,-1-1,1 1,-1-2,1 1,7-6,13-5,63-21,161-41,-61 21,-149 42,50-18,1 4,1 3,121-13,178 12,271-32,-446 32,369 6,-581 19,-2 1,0-1,0 0,0 0,-1 0,1 0,0 0,0 0,0-1,-1 0,1 1,0-1,-1 0,1 0,0-1,-1 1,1-1,2-2,3-6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22.6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29061 16944,'7'0,"-1"-1,1 0,-1-1,1 0,-1 0,0 0,0-1,0 0,9-5,7-4,965-552,-743 407,-7-10,402-369,-490 388,-7-7,-6-6,-8-5,187-319,-178 229,152-396,-219 455,-8-4,63-374,-96 350,-9-1,-18-413,-16 455,-9 0,-8 2,-103-340,-142-209,-36 13,234 543,56 127,2-2,1 0,3-1,3-1,-10-71,-4-95,-221-1189,141 968,-193-502,1 230,196 506,-172-261,211 375,-3 3,-4 3,-136-126,140 153,-2 3,-3 3,-2 3,-2 4,-88-39,-4 15,-323-88,-194 4,184 46,-1258-326,1344 337,311 77,0 5,-115 0,91 14,-181-7,242 2,1-3,-110-29,13-17,-258-124,272 108,-4 6,-171-46,168 75,-1 7,-2 7,-232-2,-483 54,585-15,-833 11,785-38,-440-70,534 36,1-10,-316-117,486 143,39 15,1 2,-1 0,-1 3,-45-8,52 19,17 2,10-3,1-1,-1 1,0 0,0 0,1-1,-1 1,0 0,0 0,0-1,0 1,0 0,0 0,0-1,0 1,0 0,0 0,-1-1,1 1,0 0,-1 0,1-1,0 1,-1 0,1-1,-1 1,1 0,0-1,-1 1,0-1,1 1,-2 0,-18 25,-4-7,-1-1,0-1,-1-1,-1-1,-52 21,24-11,-693 302,-23-72,643-224,-2-6,-1-5,0-7,-154-2,-160-50,3-35,335 55,-648-129,-326-54,898 184,-296 7,-46-1,-348-125,698 111,-286-5,300 24,143 7,-32-4,-1 3,-94 11,131-8,0 1,0 0,0 1,0 1,1 0,0 1,0 0,0 1,1 0,0 1,0 0,1 1,0 1,-17 19,13-10,7-9,0-1,0 0,0 0,-18 13,20-18,0-1,0 1,-1-2,1 1,-1-1,0 1,0-2,0 1,0-1,0 0,-9 0,-40-3,1-3,0-2,0-2,-62-19,86 20,-1656-450,132 31,376 130,605 165,457 112,0 6,-235 2,126 34,-17 0,198-19,1 2,0 2,0 2,1 2,0 1,1 3,-64 31,-4 12,-147 104,43-2,72-51,89-70,-585 402,608-423,1 2,0 1,2 1,0 2,2 0,-34 42,-89 127,146-190,0-1,0 1,0-1,0 1,1 0,0 0,-1 0,1 0,0 0,-1 5,3 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51.8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1,'4'0,"6"0,0 4,4 2,3 3,3 5,6 8,7 5,3 1,-2 5,3 1,-2 6,-2-2,-3-5,-2-7,-1-8,-6-4,-7-3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24.6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0 222,'1'-1,"0"0,-1 0,1 0,0-1,0 1,0 0,0 0,0 0,0 0,0 0,0 1,0-1,0 0,0 0,1 1,-1-1,0 1,2-1,32-14,-26 12,44-15,108-21,-90 24,240-40,-86 17,-198 33,-4 0,0 1,0 0,32 1,-54 3,-1 0,1 0,-1 0,1 0,0 0,-1 0,1 0,0 0,-1 0,1 0,0 0,-1 0,1 0,0 1,-1-1,1 0,-1 0,1 1,-1-1,1 0,-1 1,1-1,-1 1,1-1,-1 1,1-1,-1 1,1-1,-1 1,0-1,1 1,-1-1,0 1,0 0,0-1,1 1,-1 0,0 0,-3 10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25.4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0 230,'5'-1,"0"0,0 0,-1-1,1 0,-1 0,1 0,6-5,18-7,82-16,154-21,-124 27,-83 14,2 0,1-3,108-38,-148 42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27.3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0,'2'2,"0"-1,0 0,1 0,-1 1,0 0,0-1,0 1,-1 0,1 0,0 0,-1 0,1 0,-1 0,1 0,-1 1,1 3,1-2,54 108,-4 2,48 157,-53-137,112 268,-18-47,-129-319,14 56,-24-79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28.7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923 1,'-2'23,"0"1,-2 0,-1-1,-1 0,-13 31,-12 54,16-48,-2-1,-3-1,-3-1,-46 86,52-116,-2-1,0 0,-1-1,-2-2,0 0,-2-1,0-2,-47 31,51-40,0 0,-1-2,0 0,-29 7,-40 18,67-23,-1-1,1-1,-1-1,-1-1,1-1,-1-1,-1-1,-29 0,54-8,12-7,19-13,-23 18,34-40,-38 41,0 1,0-1,1 0,-1 1,1 0,0 0,1 0,-1 1,1-1,-1 1,1 0,0 0,0 1,0 0,1 0,5-2,61-8,-1 3,133 1,-61 4,615-9,-585 25,-18 0,-125-11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29.83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0 656,'12'-1,"-1"-1,0 1,0-2,19-6,19-4,80-7,167-4,135 21,-278 4,297 10,104-1,-403-15,250-39,525-166,-525 111,204-60,-520 135,-55 18,1 0,-1 3,34-1,-40 4,0-2,-1 0,1-2,0 0,41-14,-52 12,-7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31.4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620 13,'-1'-1,"1"0,0 1,-1-1,1 0,-1 1,1-1,-1 0,1 1,-1-1,1 1,-1-1,1 1,-1-1,0 1,1-1,-1 1,0 0,1-1,-1 1,0 0,0-1,1 1,-1 0,0 0,0 0,0 0,1 0,-1 0,0 0,0 0,0 0,1 0,-2 1,-35 2,32-2,-15 3,-1 1,1 1,1 1,-1 0,-36 21,-86 62,137-86,-19 12,1 2,1 1,1 1,0 1,2 0,0 2,1 0,-15 28,26-38,0 0,0 0,1 1,1-1,0 1,1 1,1-1,0 0,1 1,1 0,0-1,1 1,0 0,1 0,1-1,0 1,8 26,-4-28,0-1,1 0,0 0,0-1,2 1,-1-2,1 1,1-1,0-1,0 0,1 0,0-1,0 0,1-1,20 9,19 7,1-2,79 20,-101-32,51 11,107 12,-114-22,144 40,-215-50,0 1,0 0,-1 0,1 0,-1 0,1 0,-1 0,1 1,-1-1,0 1,1-1,-1 1,0 0,0 0,-1 0,1 0,0 0,0 1,-1-1,0 1,1-1,-1 0,0 1,0 0,0-1,-1 1,2 4,-3-2,1 0,-1 0,0 0,-1 0,1-1,-1 1,0 0,0-1,0 0,-1 1,1-1,-1 0,0 0,-6 6,-98 97,4-4,64-59,14-12,-2-2,-2-1,0-2,-37 27,63-52,-1 0,1 0,-1 0,1-1,-1 0,0 1,0-2,1 1,-1 0,0-1,0 1,0-1,0 0,0-1,-6 0,-5-2,0-1,-26-11,-9-2,25 10,4-1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32.9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1 101,'0'-2,"0"-1,0 0,0 0,0 0,1 0,-1 0,1 0,-1 0,1 0,0 0,0 1,1-1,-1 0,0 1,1-1,0 1,3-4,-1 2,1 1,1 0,-1 0,0 0,1 1,-1 0,12-3,0-1,1 2,0 0,0 1,0 0,0 2,0 0,0 1,1 0,-1 2,32 6,-42-5,1-1,-1 2,0-1,1 1,-2 0,1 0,0 1,-1 0,0 1,0 0,0 0,-1 0,0 1,0-1,-1 2,0-1,0 0,0 1,-1 0,-1 0,1 1,-1-1,3 13,-4-11,-1 0,0 0,0 0,-1 0,-1-1,1 1,-1 0,-1 0,0 0,-1-1,-6 19,-7 8,-34 59,14-31,-108 218,111-239,11-16,27-32,1 0,-1 1,1-1,0 1,1 0,-1 0,12-4,57-22,-10 7,-2-3,0-3,103-65,-149 83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37.0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1 387,'40'-2,"0"-1,1-2,41-11,118-39,-100 26,178-53,120-32,-325 96,-18 5,54-20,-91 24,-10 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38.0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1,'2'10,"0"0,1 0,0-1,1 1,0-1,0 0,10 15,-7-11,55 102,118 198,-61-106,-86-143,3-2,47 64,-69-109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39.1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1,'3'0,"-1"1,1-1,-1 1,1 0,-1 0,1 0,-1 0,0 0,1 1,-1-1,0 1,0-1,0 1,0 0,3 3,27 37,-24-31,106 162,-7 5,92 214,-157-301,-33-76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52.1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35,'0'-5,"0"-4,9-2,2 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40.4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397 0,'-1'12,"0"0,-1-1,0 1,0-1,-2 1,1-1,-9 18,-46 75,28-53,-21 42,-128 217,155-281,23-28,1 0,-1 0,0 0,1 0,-1 0,0 0,0 0,0 0,0-1,0 1,0 0,0-1,0 1,0 0,0-1,0 0,0 1,-1-1,1 0,0 1,0-1,0 0,-1 0,1 0,-2 0,5-2,0 0,-1 0,1 0,0 0,0 0,0 1,0-1,0 1,1-1,2 0,-2 0,17-11,1 0,1 2,-1 0,25-7,-34 14,0 1,1 0,-1 1,1 0,0 1,-1 0,1 1,0 1,19 3,224 42,-250-45,-1 0,0 0,0 1,0 0,1 0,-2 0,1 1,0 0,0 0,3 3,4 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41.8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1 195,'52'-69,"-38"48,34-38,-43 54,-1 1,1 0,0 0,0 0,0 1,0-1,1 1,-1 0,1 1,0-1,0 1,12-2,-14 4,0 0,-1 0,1 0,0 1,0 0,0-1,-1 1,1 1,0-1,-1 1,1-1,-1 1,0 0,1 0,-1 0,0 1,0-1,-1 1,1 0,0-1,-1 1,0 1,1-1,-1 0,0 0,-1 1,2 3,8 14,-2 1,-1 1,7 27,-10-34,5 19,-1 1,9 73,-17-98,0 1,-1 0,-1-1,0 1,-1-1,0 1,0-1,-1 0,-1 0,0 0,-1 0,0-1,-11 19,7-17,-20 31,28-41,0 0,0-1,1 1,-1 0,0 0,1-1,-1 1,1 0,-1 0,1 0,0 0,0 0,0 0,0-1,0 1,0 0,1 0,-1 0,1 0,-1 0,2 2,-1-3,0 0,1 0,-1 0,0-1,0 1,1 0,-1-1,0 1,1-1,-1 1,0-1,1 1,-1-1,1 0,-1 0,1 0,-1 0,1 0,-1 0,0 0,1-1,-1 1,1 0,-1-1,0 1,1-1,-1 0,0 1,1-1,1-1,39-25,-17 9,1 2,1 1,46-20,-26 13,93-55,-119 66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55.4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2046,'1'-5,"0"-1,1 0,-1 0,1 1,0-1,1 1,4-9,4-9,232-544,204-539,-435 1073,-4 14,-1-1,-1 1,0-2,-2 1,0 0,-1-1,-1 0,-1-21,-2 40,1-1,0 0,-1 1,1-1,-1 0,0 1,0-1,0 1,0-1,0 1,0 0,-1-1,1 1,-1 0,0 0,1 0,-1 0,0 0,0 1,-3-3,1 2,1 1,-1-1,0 1,0 0,1 0,-1 0,0 1,0-1,0 1,0 0,0 0,-5 1,-7 1,-1 2,1 0,1 0,-1 2,-20 9,16-4,1 0,0 0,1 2,0 0,1 2,1-1,0 2,1 0,1 1,0 1,1 0,1 0,1 2,0-1,2 1,0 1,2-1,0 2,1-1,1 1,1-1,1 1,0 25,3-35,1 0,1 0,0 0,1 0,0-1,1 1,0-1,1 0,0 0,0 0,1-1,1 1,0-2,0 1,1-1,1 0,10 9,19 15,0-3,82 49,-80-54,85 51,-24-15,151 119,-242-172,0 1,-1 1,0-1,-1 2,1-1,-2 1,0 0,0 1,-1 0,7 20,-8-15,0 1,-2 1,0-1,-1 0,-1 1,-3 36,1-32,-1 0,-1 0,-2 0,0 0,-1-1,-1 0,-2 0,0-1,-1 0,-1 0,0-1,-18 21,-7 5,-1-2,-3-1,-73 60,-149 92,217-160,31-24,1 0,-25 14,38-26,1 1,-1 0,0-1,0 1,0 0,0 0,0-1,0 1,0 0,0-1,0 1,0 0,0-1,0 1,0 0,0 0,0-1,0 1,0 0,-1-1,1 1,0 0,0 0,0-1,0 1,-1 0,1 0,0-1,0 1,0 0,-1 0,1 0,0 0,0-1,-1 1,1 0,0 0,-1 0,1 0,0 0,0 0,-1 0,1 0,0-1,-1 1,1 0,0 0,0 0,-1 1,1-1,0 0,-1 0,1 0,0 0,-1 0,1 0,0 0,-1 1,9-17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56.2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0,'4'9,"2"10,3 3,1 5,2 3,4 0,3-1,-2-1,-3-2,-1-4,-1-3,-4 1,-3 4,-2 3,-6-4,-2-5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56.5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57.7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81,'4'2,"0"0,-1 0,1 0,-1 1,0-1,0 1,0 0,0 0,0 0,-1 0,0 1,1-1,-1 1,2 5,2 1,54 87,47 109,-82-135,-22-55,-18-49,-11-37,2-2,3 0,-15-98,35 165,0 0,0 0,1 0,0 0,0 0,0 0,0 0,1-1,0 1,0 0,1 1,-1-1,1 0,4-8,-4 10,1 0,0 1,-1 0,1-1,0 1,0 1,0-1,1 0,-1 1,0-1,1 1,-1 0,1 0,-1 0,1 1,-1-1,1 1,-1 0,1 0,0 0,-1 0,5 1,10 2,-1 0,1 1,-1 0,1 2,-2 0,31 15,-14-3,0 1,38 30,-43-25,-1 1,-1 1,-2 1,0 1,-2 1,36 62,86 210,-116-237,1 13,-22-53,2-2,0 1,1-1,26 41,-27-53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58.2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0,'1'18,"1"-1,0 0,1-1,1 1,11 30,40 79,-36-86,383 724,-357-679,-32-56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0:59.2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308 0,'-99'206,"-57"104,140-272,14-31,-1 0,0 0,0-1,0 1,-1-1,1 0,-9 9,8-13,7-6,12-9,-7 11,-1 0,1 0,-1 1,1 0,0 0,0 1,0 0,-1 0,1 1,0 0,8 2,14 4,44 18,-38-12,447 172,-351-131,27 13,-140-61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00.0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0,'1'10,"1"0,1-1,0 1,0-1,1 0,0 0,0 0,9 12,-1 1,10 20,240 415,-235-412,-23-36,0-1,1 1,0-1,1 0,-1 0,1-1,1 1,0-1,0-1,0 1,1-1,8 5,25 7,0-1,71 17,-7-3,109 48,-195-71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00.9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49,'4'0,"5"0,6 0,5 0,6 0,7 0,7 0,9 0,9 0,6 0,5-4,0-2,-5-3,-4 0,-4 0,-7 3,-9 2,-10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53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414 1992,'-207'185,"174"-152,2 1,1 2,2 1,-45 79,71-113,0 0,1 0,0 0,0 1,0-1,0 1,0-1,1 1,-1-1,1 1,0-1,0 1,0-1,1 1,-1-1,1 0,0 1,0-1,1 4,1-2,0-1,0 1,0-1,0 0,1 0,0 0,-1 0,2 0,-1-1,0 0,6 4,12 4,0 0,1-2,0 0,32 7,22 2,1-2,106 6,159-12,-194-12,0-7,162-31,-285 36,0-2,-1 0,36-15,-55 18,0 0,0 0,-1 0,1-1,-1 0,1 0,-1 0,0 0,-1-1,1 0,-1 0,0 0,0-1,-1 1,1-1,-1 0,0 0,2-10,-2 1,0 1,-2-1,0 0,0-1,-2 1,1 0,-2 0,0 0,-1 1,-1-1,0 0,-1 1,0 0,-1 0,-14-22,-4-5,-2 2,-2 1,-56-61,60 73,-2 0,0 2,-2 1,-1 1,0 2,-2 1,0 1,-1 1,0 2,-2 2,1 1,-2 1,1 2,-40-6,25 8,1 2,-1 2,0 2,0 2,1 3,-1 1,-79 21,109-21,-37 8,55-13,1 0,0 0,-1 1,1-1,0 0,-1 0,1 0,0 0,-1 0,1 0,0 0,-1 0,1 0,0 0,-1-1,1 1,0 0,0 0,-1 0,1 0,0 0,-1 0,1-1,0 1,0 0,-1 0,1-1,0 1,0 0,0 0,-1-1,1 1,0 0,0 0,0-1,0 1,-1 0,1-1,8-12,21-12,1 9,1 1,0 2,47-14,110-21,-125 34,51-13,1 5,0 5,2 5,138 4,-202 11,0 2,0 3,-1 2,91 29,-110-27,0 2,-1 1,0 1,-1 2,-1 2,-1 0,-1 2,26 26,-35-28,0 1,-1 0,-2 2,0 0,19 37,-28-46,0 0,-1 1,-1 0,-1-1,0 2,0-1,-2 0,0 1,-1-1,0 1,-2 19,1-35,0 1,0 0,0 0,0 0,0 0,0 0,-1-1,1 1,0 0,0 0,-1 0,1-1,0 1,-1 0,1 0,-1-1,1 1,-1 0,1-1,-1 1,1-1,-1 1,0 0,1-1,-2 1,1-1,0 0,0 0,0 0,0-1,0 1,0 0,0-1,0 1,1 0,-1-1,0 1,0-1,0 1,0-1,1 0,-1 1,0-1,0-1,-34-46,31 41,-52-87,4-2,5-3,3-2,6-1,-39-158,47 109,27 130,1 0,1-1,1 1,5-42,-4 58,0 0,1 0,-1 0,1 0,0 0,1 0,-1 0,1 1,0 0,0-1,0 1,0 0,1 0,0 1,0-1,0 1,0 0,0 0,1 0,-1 0,1 1,0 0,0 0,0 0,0 0,0 1,0 0,0 0,0 1,7-1,8 0,-1 1,0 1,0 1,1 0,-1 2,36 10,-2 6,0 1,89 51,90 75,-189-119,11 7,10 6,-1 2,94 86,-156-127,1-1,-1 1,0-1,0 0,1 1,-1-1,1 0,-1 0,1 0,-1 0,1 0,0 0,-1-1,1 1,0 0,0-1,0 1,-1-1,1 0,0 0,0 0,0 0,0 0,0 0,1 0,0-2,0 0,0 0,0-1,0 1,-1-1,1 1,-1-1,0 0,0 0,0 0,0 0,2-4,21-40,-2-1,22-69,22-105,-45 143,-4-1,-4 0,7-113,-20 164,-1 0,-1 0,-1 0,-2 0,-1 0,-1 0,-1 1,-2 0,0 1,-2 0,-2 0,-30-49,31 60,-1 1,-1 0,0 1,-1 0,-1 1,0 1,-1 1,0 0,-1 1,0 1,0 0,-36-10,21 10,0 1,-1 2,0 1,0 2,-1 1,-58 4,70 2,23-4,0 0,0 0,0 0,-1 0,1 0,0 0,0 0,0 1,0-1,0 0,0 0,0 0,0 0,0 0,-1 0,1 0,0 0,0 0,0 0,0 1,0-1,0 0,0 0,0 0,0 0,0 0,0 0,0 0,0 1,0-1,0 0,0 0,0 0,0 0,0 0,0 0,0 0,0 1,0-1,0 0,0 0,0 0,0 0,0 0,0 0,1 0,-1 0,0 0,0 1,0-1,0 0,0 0,0 0,0 0,0 0,0 0,1 0,-1 0,0 0,0 0,0 0,0 0,0 0,0 0,0 0,1 0,-1 0,0 0,41 11,458 54,-267-41,-162-16,159 19,266 66,-474-88,-1 1,0 1,-1 1,0 1,0 0,-1 1,0 1,17 15,-26-19,-1 1,0 0,-1 0,1 1,-2 0,1 0,-1 1,-1 0,0 0,0 0,-1 1,0-1,-1 1,0 0,-1 0,2 17,-4-4,0 0,-2 0,0-1,-2 1,0 0,-2-1,-1 0,0 0,-2-1,-13 26,-13 18,-3-3,-46 60,80-118,0 0,0 0,-1-1,1 0,-1 0,0 0,0 0,0-1,-1 0,0 0,-11 4,-2-1,0-1,-29 4,4-2,18-1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02.5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1 846,'1019'29,"-4"38,-58 34,-198-17,-534-69,1-9,-1-10,357-53,-39-32,140-21,-542 90,1240-205,-1254 198,202-38,-241 52,157-3,-99 22,-184-7,0-2,1-1,-65-16,-112-44,170 50,-563-195,278 93,296 104,18 9,1-1,0-1,0 0,1-1,0-1,0 0,0-1,-22-17,34 25,1-1,0 1,-1 0,1 0,0 0,-1-1,1 1,0 0,0-1,-1 1,1 0,0 0,0-1,-1 1,1 0,0-1,0 1,0-1,0 1,-1 0,1-1,0 1,0 0,0-1,0 1,0-1,0 1,0 0,0-1,0 1,0-1,0 1,0 0,1-1,-1 1,0 0,0-1,0 1,1-1,16 1,25 12,192 96,128 55,84 13,-426-168,1 1,-1 1,0 1,-1 1,-1 1,23 19,-35-27,-1 1,1-1,-1 1,0 0,-1 0,1 0,-1 1,0-1,-1 1,0 0,0 0,0 0,-1 1,0-1,-1 1,1-1,-1 1,-1-1,0 1,0 0,-2 13,-10 29,-2-1,-33 75,25-71,-27 101,37-81,3 1,3 0,6 112,1-159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03.4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1,'34'417,"-10"-200,20 293,-44-507,1 13,1-1,1 1,0 0,1-1,6 17,-8-28,0 0,1 0,-1 0,0-1,1 1,0-1,0 1,0-1,0 0,1 0,-1 0,1-1,0 1,0-1,0 0,0 0,0 0,0-1,0 0,0 1,1-1,6 0,39 3,0-3,1-1,-1-3,69-13,-35 5,-70 8,0 0,-1 0,1-2,13-5,-17 6,11-4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03.8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04.5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1,'2'49,"2"0,2-1,17 68,53 140,-43-152,-16-48,75 229,-75-223,-15-54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05.5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1 163,'51'-18,"15"8,-1 2,1 4,0 2,82 10,-49 0,120-6,-207-3,-1-1,0 0,0-1,0-1,0 1,0-2,0 0,-1 0,0-1,18-13,43-22,-55 35,0 1,0 0,24-3,22-6,-45 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09.5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0,'1'7,"1"-1,0 0,0 0,0 0,1 0,0-1,0 1,0-1,1 0,6 7,8 15,169 328,-52-91,120 162,-230-387,-3 1,-1 1,-2 0,27 88,-44-123,-2-3,1-1,-1 1,1 0,0-1,0 1,0 0,0-1,1 0,-1 1,1-1,-1 0,1 1,0-1,0 0,4 3,1-3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10.9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608 1,'-2'6,"0"0,0 0,-1 0,0 0,0 0,0 0,-1 0,1-1,-1 0,-1 0,1 0,-7 5,-3 7,-94 101,-175 148,168-163,80-79,32-23,21-12,-9 6,1 1,-1 0,1 1,0 0,-1 1,1 0,0 0,1 1,-1 0,0 1,0 0,0 1,16 2,12 5,0 2,46 17,-13-3,188 42,-206-56,-1-3,1-2,55-1,-47-4,-1 3,82 16,-136-18,0 0,0 0,0 1,0 0,0 1,6 3,5 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11.7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0 491,'49'-3,"97"-16,-43 3,1159-59,-605 51,-589 21,1740-82,-1061 29,-576 31,-2-7,217-72,-272 66,-87 28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12.7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556 0,'-17'10,"1"0,0 1,1 0,0 2,-16 15,-62 78,42-45,-103 121,123-142,2 2,-39 76,65-112,0-1,1 1,0-1,0 1,0 0,0 0,1 0,0 0,0 0,1 0,0 11,1-15,0 1,0 0,0-1,0 1,1 0,-1-1,1 0,-1 1,1-1,0 0,0 0,0 0,0 0,1 0,-1 0,0-1,1 1,-1-1,1 0,0 1,-1-1,1-1,0 1,0 0,0 0,4-1,84 21,192 41,48 20,-318-78,1 1,-1 0,0 1,0 0,0 1,-1 0,22 17,-31-21,0 0,0 0,-1 0,1 0,-1 0,0 1,1-1,-2 1,1 0,0 0,-1-1,1 1,-1 0,0 0,-1 0,1 0,-1 0,0 0,0 0,0 1,0-1,0 0,-1 0,0 0,0 0,0 0,-1-1,1 1,-1 0,0 0,-3 5,-11 17,-1 0,-1-1,-1-1,-2 0,-27 24,-124 93,122-107,-107 54,143-80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14.2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1 272,'1'-4,"-1"1,1-1,0 1,1-1,-1 1,1-1,-1 1,1 0,0 0,0 0,0 0,1 0,-1 0,1 1,5-5,46-32,-37 30,0 0,1 1,0 1,23-6,-31 10,1 1,0 0,-1 1,1 0,0 0,0 1,0 1,20 3,-25-2,-1 0,1 0,-1 0,0 1,0 0,0 0,0 1,-1-1,1 1,-1 0,0 0,0 0,0 1,-1-1,0 1,0 0,0 0,0 0,-1 1,0-1,0 0,0 1,0 0,0 9,3 14,-2-1,-1 0,-3 48,1-66,0 2,-1 0,-1 0,0 0,0 0,-1 0,-1-1,0 1,-5 10,6-17,0 1,0-1,0 0,-1 0,0 0,0-1,0 1,-1-1,1 0,-1 0,0-1,0 1,0-1,-1 0,1 0,-1-1,-7 3,14-6,-1 1,0 0,1-1,-1 1,0 0,0-1,0 1,1-1,-1 1,0 0,0-1,0 1,0-1,0 1,0-1,0 1,0 0,0-1,0 1,0-1,0 1,0-1,0 1,0 0,0-1,0 1,-1-1,1 1,0 0,0-1,0 1,-1-1,1 1,0 0,0-1,-1 1,1 0,0 0,-1-1,1 1,-1 0,1 0,0-1,-1 1,1 0,-1 0,1 0,0 0,-1 0,1 0,-1 0,1 0,-1-1,1 2,0-1,-1 0,1 0,-1 0,1 0,-1 0,1 0,0 0,-1 0,1 1,-1-1,1 0,-1 1,22-32,1 11,0 2,1 0,1 1,1 2,43-20,-33 17,-1-1,43-34,-45 30,0 1,1 1,53-24,-76 39,1 0,-1-1,-1 0,1-1,-1 0,15-17,45-63,-42 51,-11 15,-2 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04.8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521 398,'-1'-6,"1"-1,-1 1,-1-1,1 1,-1-1,0 1,-1 0,1 0,-1 0,0 0,-1 1,1-1,-1 1,-1 0,1 0,0 0,-1 0,0 1,-7-5,8 6,0 0,1 1,-1 0,0 0,0 0,0 1,0-1,-1 1,1 0,0 0,-1 0,1 1,0-1,-1 1,1 0,-1 0,1 1,0-1,-1 1,1 0,0 0,0 1,-1-1,1 1,0 0,0 0,1 0,-1 1,-5 4,-1 2,1 1,1 0,0 0,0 1,1 0,1 0,-1 1,2 0,-8 21,0 10,-13 65,20-76,2-1,0 1,2 1,2-1,1 0,1 0,2 0,9 36,-7-43,2-1,1-1,0 0,2 0,1-1,1 0,0-1,2 0,0-1,2-1,19 18,3-3,1-2,1-3,2-1,1-1,1-3,1-2,1-2,1-2,54 13,11-3,1-6,220 15,-247-33,109-8,-154 0,-1-2,1-1,-1-2,65-24,-92 28,-1-1,1-1,-1 0,0 0,-1-1,0-1,0 0,-1-1,0 0,-1-1,0 0,0 0,-1-1,-1 0,0-1,-1 0,0 0,-1-1,0 1,-2-1,1-1,-2 1,1 0,-2-1,0 0,-1 0,-1 0,-2-28,-3 0,-2 0,-3 0,-1 0,-1 1,-3 1,-1 0,-3 1,-29-49,19 42,-2 1,-2 1,-2 2,-2 2,-1 1,-56-43,41 42,-3 3,-1 3,-2 2,-1 2,-1 4,-89-28,91 37,-1 3,0 3,-1 2,0 3,-1 3,1 2,-72 7,94 0,1 2,0 1,0 1,1 3,1 1,-1 1,2 3,0 0,2 2,0 2,-32 26,42-29,2 1,0 1,1 1,1 1,1 0,1 2,1 0,2 0,0 2,1-1,2 2,0 0,2 0,1 1,-6 41,13-62,0 0,0 0,1 0,0 1,0-1,1 0,0 0,0 0,3 9,-3-12,1-1,0 0,0 0,0 0,0 0,0 0,0 0,1 0,0-1,-1 1,1-1,0 0,0 0,0 0,1 0,-1-1,0 1,1-1,6 2,78 19,-59-16,-1 1,48 18,-54-13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15.0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10 277,'-4'23,"3"-22,0 0,1 0,-1 0,1 0,-1 0,1 0,0 0,0 0,-1 0,1 1,0-1,0 0,0 0,0 0,0 0,0 0,0 0,0 1,1-1,-1 0,0 0,1 0,-1 0,1 0,-1 0,1 0,0 0,-1 0,1 0,0-1,-1 1,1 0,0 0,0-1,0 1,0 0,0-1,0 1,0-1,0 1,0-1,0 1,0-1,0 0,0 0,0 1,2-1,10 1,0-1,0 0,0-1,0 0,-1-1,1 0,20-7,5 0,98-21,-2-5,133-56,96-56,-339 137,-7 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15.7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0,'4'5,"6"4,1 6,6 9,6 7,6 8,-1 6,2 6,1 9,-1-3,3-3,-5-1,-2-3,-2-4,-5-3,-5-4,-2-9,-2-9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16.5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1,'2'1,"1"-1,-1 2,0-1,0 0,0 0,0 1,0-1,0 1,-1-1,1 1,0 0,-1 0,3 3,1 1,83 103,108 178,-84-117,-89-133,30 65,-19-33,-23-49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17.8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266 1,'-1'4,"-1"0,0 1,0-1,-1 0,1 0,-1 0,1-1,-1 1,-1-1,1 1,-6 3,-8 13,-17 23,-63 61,56-62,1-11,42-29,1 0,-1-1,1 1,-1-1,1 0,0 1,0-1,0 0,0-1,6 2,75 21,0 4,-1 3,130 69,-58-25,-116-59,-8-4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19.5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1 176,'8'-2,"0"0,0 0,0 0,0-1,-1 0,1-1,-1 0,13-8,12-6,30-10,107-34,-135 53,0 1,1 2,0 1,0 2,38 1,-69 2,0 0,0 0,0 0,0 1,0 0,0 0,0 0,0 0,0 1,-1 0,1-1,0 1,-1 0,0 1,1-1,-1 1,0-1,0 1,-1 0,4 4,-3-2,0 0,-1 1,1-1,-1 0,0 1,-1-1,1 1,-1 0,0 0,-1 0,1-1,-2 12,1-7,-1-1,0 1,-1 0,0-1,-1 0,0 1,0-1,-1 0,0 0,-1-1,0 1,0-1,0 0,-1-1,-1 1,-12 12,4-9,1 1,1 1,-19 23,19-21,0 0,-30 24,-31 4,57-35,0 1,-22 16,39-25,0 0,0 0,0 0,1 0,-1 0,0 0,0 0,0 0,0 0,1 0,-1 0,0 0,0 0,0 0,0 0,1 0,-1 1,0-1,0 0,0 0,0 0,0 0,1 0,-1 0,0 0,0 1,0-1,0 0,0 0,0 0,0 0,0 1,1-1,-1 0,0 0,0 0,0 0,0 1,0-1,0 0,0 0,0 0,0 0,0 1,0-1,0 0,0 0,-1 0,1 0,0 1,0-1,0 0,0 0,0 0,0 0,0 1,-1-1,20-2,91-31,-1-5,115-58,-108 46,-96 43,0 1,0 2,1 0,-1 1,1 1,0 1,35 2,-22 0,51-7,-74 5,0-1,0-1,0 0,0 0,-1-1,1-1,-1 0,15-9,0-4,-6 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21.4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1941,'2'-16,"1"0,0 1,1-1,1 1,1 0,0 0,16-27,-9 14,250-465,-45 92,-152 266,49-146,-112 273,12-33,-2 1,-2-2,9-66,-19 96,0 1,-1-1,-1 1,0-1,0 1,-1 0,0-1,-5-10,5 16,-1 0,1 1,-2-1,1 1,0-1,-1 1,0 0,0 0,-1 1,1-1,-1 1,0 0,0 0,-1 1,-7-5,8 5,0 1,0-1,-1 1,1 0,0 1,-1-1,1 1,-1 0,0 0,1 1,-1 0,0 0,1 0,-1 0,0 1,1 0,-1 0,1 1,-1 0,1 0,0 0,0 0,-8 5,7-2,0 0,0 1,1-1,0 1,0 0,0 0,0 1,1-1,0 1,1 0,-1 0,1 1,1-1,-1 0,1 1,-1 12,1-4,0 1,1-1,1 1,1-1,1 0,0 1,1-1,7 26,-1-17,1 0,1 0,1-1,26 38,0-10,3-2,2-2,78 69,-80-80,-3 2,63 82,-84-98,-1 1,-2 0,0 1,-2 0,-1 1,0 1,8 37,-16-48,0 1,0 0,-2 0,0 0,-1 0,-1 0,-1 0,0 0,-1 0,0-1,-2 1,0-1,-1 0,0 0,-2-1,1 0,-2 0,0-1,-1 0,-22 25,-92 82,109-104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21.9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1,'4'8,"5"7,2 5,-1 4,5 5,1 7,-2 0,0 0,2 5,2 0,-1-3,-4 1,-4-3,-4-3,-3-2,-1-4,-1-5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22.3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23.2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0 465,'5'0,"0"1,0-1,0 1,-1 1,1-1,0 1,-1-1,1 1,-1 1,0-1,1 1,-1-1,0 1,-1 0,1 1,0-1,-1 1,0-1,0 1,3 5,7 11,-1 1,-1 0,9 23,2 4,-8-22,-5-11,0 0,-1 0,-1 1,0 0,-1 0,-1 1,-1-1,0 1,2 23,-6-39,0-1,0 1,0-1,0 1,1-1,-1 1,0 0,0-1,0 1,0-1,0 1,0 0,-1-1,1 1,0-1,0 1,0-1,0 1,-1-1,1 1,0-1,-1 1,1-1,0 1,-1-1,1 1,0-1,-1 1,1-1,-1 0,1 1,-1-1,-13-13,-9-33,16 20,0 0,1 0,2-1,1 0,1 1,1-1,1 0,1 0,2 0,1 0,13-48,-4 32,1 1,3 0,1 1,2 1,2 1,36-49,-49 76,1 0,0 1,1 1,0-1,0 2,1 0,1 0,0 1,0 0,0 1,1 1,17-6,-22 9,0 1,0 0,0 0,0 1,0 0,0 0,0 1,1 0,-1 1,0 0,0 1,0-1,0 2,0-1,0 1,-1 1,1-1,-1 2,0-1,0 1,9 7,-1 3,0 0,-1 1,-1 1,0 1,22 36,47 110,-57-109,-25-53,77 173,-68-149,-1 1,-2 0,-1 1,6 51,-12-74,0 0,0 0,0 1,-1-1,1 0,-3 8,-3 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24.3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0 271,'2'11,"0"1,0 0,1-1,0 0,1 0,10 20,5 17,122 361,282 571,-391-915,113 205,-141-265,-4-9,-9-23,-16-41,-385-1252,283 677,126 640,1 0,-1 0,1 0,0 0,0 0,0 0,0 1,0-1,1 0,-1 0,1 0,0 0,0 1,0-1,0 0,0 1,1-1,-1 1,4-4,-2 3,0 1,1-1,-1 1,1 0,0 0,0 1,0-1,-1 1,1 0,1 0,-1 0,0 1,5-1,24-2,0 2,0 1,1 2,-1 1,0 2,48 12,-31-2,-1 2,0 1,63 35,-106-49,-1-1,1 0,-1 1,0 0,0 0,0 1,0 0,-1-1,0 1,0 1,0-1,0 1,-1-1,0 1,-1 0,3 7,-2-2,0 0,-2-1,1 1,-1 0,-1 0,0 0,-1 0,-3 21,-4 4,-3 0,-1 0,-1-1,-27 51,9-24,-2-1,-3-2,-76 98,107-152,0 0,0 0,0-1,0 1,0-1,-1 0,0-1,-12 7,-1-4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31.8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0,'5'2,"0"0,0 0,0 0,0 0,0 1,0 0,-1 0,1 0,-1 1,0-1,0 1,0 0,0 0,-1 0,3 6,12 9,472 517,233 225,-685-719,-30-27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05.7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0 285,'1'-7,"0"1,1 0,-1 0,1 0,0 0,1 1,0-1,0 0,0 1,0 0,1 0,0 0,0 0,0 0,1 1,-1 0,6-4,15-11,-1 1,29-15,-52 33,31-18,0 1,0 2,2 2,-1 1,2 1,57-10,-72 18,0 1,0 0,1 1,-1 1,0 1,1 1,-1 1,0 1,0 1,-1 0,1 1,-1 1,22 12,-32-14,0 1,0 1,-1-1,1 1,-1 1,-1 0,0 0,0 0,0 1,-1 0,0 0,-1 0,0 1,-1 0,0 0,0 0,-1 0,0 1,-1 0,0-1,-1 1,0 0,-1 0,0 13,-4 19,-2-1,-1 0,-2-1,-26 72,-2-14,21-60,1 1,-17 78,31-102,0-1,1 1,1-1,0 1,1-1,1 1,0-1,1 0,1 0,0-1,1 1,9 14,6 9,1 0,3-2,29 34,-48-62,0 0,1 0,0-1,1 0,11 8,-17-13,1-1,0 1,0-1,0 0,0 0,0 0,0 0,0 0,0-1,0 0,0 1,0-1,0 0,0-1,1 1,-1 0,0-1,0 0,0 0,0 0,4-1,12-8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24.9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1,'1'9,"0"0,1-1,0 1,0 0,1-1,0 0,1 1,4 7,8 19,142 493,-110-345,147 538,-193-713,0 1,1 0,0 0,0 0,9 16,-12-24,1 0,0 0,-1 0,1 0,0 0,0 0,0 0,0 0,0 0,0 0,0-1,0 1,0 0,0-1,0 1,0-1,1 1,-1-1,0 1,0-1,1 0,-1 0,0 0,0 1,1-1,-1-1,0 1,1 0,-1 0,0 0,0-1,1 1,-1 0,0-1,0 1,0-1,0 0,1 1,-1-1,0 0,0 0,0 0,-1 1,2-3,177-128,-154 111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25.8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1 100,'8'0,"7"0,14-4,9-2,8 1,12-3,12-1,12 2,12-2,7 0,-1-3,-10 2,-11 1,-16 3,-9 3,-11 1,-7 1,-11 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27.3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1056,'942'-10,"-208"1,-311 20,450 69,-34 18,3-47,-648-55,0-7,-1-10,206-48,-287 47,546-124,544-104,-1121 240,1 4,106 4,-220-4,0-2,1-1,-32-15,11 6,-667-219,-275-98,958 323,24 9,1-1,-1 0,1 0,0-1,0-1,1 1,-1-2,1 1,-15-15,24 21,1-1,0 1,0 0,-1-1,1 1,0-1,0 1,0-1,-1 1,1-1,0 1,0-1,0 1,0-1,0 1,0-1,0 1,0-1,0 1,0-1,0 1,0-1,1 1,-1-1,0 1,0-1,0 1,1-1,-1 1,0 0,1-1,-1 1,0-1,1 1,-1 0,0-1,1 1,-1 0,1-1,-1 1,0 0,1 0,-1 0,1-1,-1 1,1 0,-1 0,1 0,-1 0,1 0,-1 0,1 0,-1 0,1 0,-1 0,2 0,32-3,211 22,-112-6,570 72,-573-60,-1 5,-2 7,168 70,-273-98,0 1,0 1,-1 1,22 17,-36-23,-1-1,0 1,-1 0,1 1,-1-1,-1 1,1 0,-1 1,0-1,0 1,-1-1,0 1,-1 0,0 0,2 12,4 48,-3 1,-4-1,-2 1,-3 0,-3-1,-4 0,-21 78,-86 219,-31-9,74-183,65-144,10-29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28.7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52,'7'7,"-2"1,1 0,-1 0,-1 1,1 0,-2 0,4 10,9 18,292 547,-209-404,-8-23,31 61,-117-208,-1 1,0-1,5 22,-9-30,0-1,1 1,-1-1,0 1,0-1,0 1,0-1,0 1,-1-1,1 1,0-1,-1 1,1-1,-1 1,1-1,-2 2,1-2,0 0,0-1,1 1,-1-1,0 0,0 1,0-1,0 0,0 0,-1 1,1-1,0 0,0 0,0 0,0 0,0 0,0 0,0-1,0 1,0 0,0-1,0 1,0 0,0-1,0 1,0-1,-1 0,-6-4,1 1,0-1,0 0,0 0,0-1,1 0,0 0,-9-12,-39-64,35 52,-78-136,7-5,-118-317,200 468,2 0,0 0,1-1,0 1,2-1,1 0,0-35,3 49,-1 0,2-1,-1 1,1 0,0 0,0 0,1 1,0-1,0 1,1-1,-1 1,1 0,1 0,-1 1,1-1,0 1,0 0,1 0,0 1,0-1,0 1,0 1,0-1,1 1,8-3,11-3,0 1,0 1,1 2,27-3,111-2,-148 8,0 2,0 0,0 1,24 5,-35-4,0 0,0 0,0 0,0 1,-1 0,1 0,-1 1,0-1,0 1,0 0,0 1,-1-1,0 1,0 0,4 6,17 31,-2 1,-2 1,-2 1,24 84,-41-123,0-1,0 0,-1-1,1 1,-1 0,0 0,-1 0,1 0,-1 0,0 0,0 0,0 0,-1 0,1 0,-1-1,-1 1,1 0,-1 0,1-1,-1 1,-1 0,1-1,-1 0,0 0,1 0,-2 0,1 0,0 0,-1-1,0 0,0 0,0 0,0 0,-7 3,6-2,-29 19,-55 29,76-46,1-1,-1 0,0-1,-1 0,1-1,-1-1,0 0,-18 0,10-2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29.6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0 466,'262'-12,"341"-59,-269 25,2046-165,-695 124,-1466 72,317-9,-517 25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30.5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723 48,'-22'-9,"0"0,-1 2,0 1,0 1,0 0,-1 2,1 1,-1 1,-41 3,29 1,1 2,0 1,0 2,1 1,-61 25,81-28,0 1,0 0,1 1,0 1,0 0,1 0,0 2,1-1,-13 17,19-20,0-1,1 1,0 0,0 1,1-1,0 1,0-1,1 1,0 0,0 0,1 0,0 0,0 0,1 0,0 1,0-1,1 0,0 0,4 13,-2-11,1-1,0 0,1 0,0 0,0-1,1 1,0-1,0-1,1 1,0-1,0 0,0-1,1 0,0 0,16 8,10 5,0-3,65 22,317 91,-192-63,254 110,-470-173,17 9,47 28,-67-38,-1 1,0 0,0 0,0 0,0 1,0 0,0-1,-1 1,0 0,0 1,0-1,0 1,-1-1,0 1,0 0,0 0,2 7,-4-9,-1-1,1 1,-1 0,1-1,-1 1,0 0,0-1,0 1,0-1,0 1,0-1,-1 1,1-1,-1 0,0 0,0 0,0 0,0 0,0 0,-5 2,-56 35,38-25,-54 28,-2-3,-125 41,56-23,138-52,-4 1,1 1,-1-2,0 0,-32 4,43-8,0-1,0 0,-1-1,1 1,0-1,0 0,0 0,0-1,0 1,0-1,0 0,1-1,-1 1,1-1,-1 0,1 0,0 0,0 0,0-1,-3-4,-11-12,1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31.5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76,'9'-1,"0"0,0-1,-1 0,1-1,-1 0,1 0,11-7,32-11,0 11,1 1,1 3,-1 3,1 1,0 4,-1 1,66 13,-116-16,0 1,0-1,0 1,0-1,0 1,0 0,0 0,0 1,0-1,0 1,-1-1,1 1,-1 0,1 0,-1 0,0 0,0 0,0 1,0-1,0 1,0-1,0 1,-1 0,3 5,-2 1,-1 1,1-1,-1 1,-1 0,0-1,-2 16,1-8,-2 19,-1 0,-2-1,-1 0,-2 0,-2-1,-1 0,-1-1,-2 0,-1-1,-23 31,33-54,-1-1,-1-1,1 1,-1-1,-1 0,1-1,-1 0,0 0,-19 8,-36 24,124-46,57-5,128 1,-104 8,618-10,-728 14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32.1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1 467,'37'-2,"1"-2,-1-2,1-1,50-18,-12 5,984-257,-829 227,39-11,-252 54,-15 3,-11 1,-6 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33.0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1,'2'9,"-1"0,1 0,1 0,-1 0,2-1,5 14,2 4,92 266,92 428,-165-596,-25-101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34.2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37 559,'1'19,"1"0,0 0,2 0,0-1,1 1,14 33,59 102,-59-118,254 423,5 8,-274-459,14 25,-18-32,1 1,0-1,-1 0,1 1,-1-1,1 1,-1-1,0 1,0-1,0 1,1-1,-1 0,-1 1,1-1,0 1,0-1,-1 3,0-3,0-1,1 0,-1 0,0 1,0-1,0 0,1 0,-1 0,0 0,0 0,1 0,-1 0,0 0,0-1,0 1,1 0,-1 0,0-1,1 1,-1 0,0-1,0 1,1-1,-1 1,1-1,-1 1,0-1,1 1,-1-1,1 1,0-1,-1 0,1 1,-1-2,-22-25,-150-220,-159-302,283 460,-40-106,77 165,1-1,2-1,2 1,0-1,2 0,2-1,1-55,3 73,2-1,0 1,0-1,2 1,0 1,1-1,0 0,1 1,0 1,2-1,-1 1,2 0,19-20,2 2,1 2,1 1,66-41,-75 54,0 1,1 2,1 0,-1 2,2 0,0 2,0 1,0 1,0 1,1 2,48 0,-54 3,-1 2,0 1,1 1,-1 0,-1 2,1 0,-1 1,0 1,-1 1,1 1,-2 1,0 0,0 1,-1 1,30 29,-26-19,-1 0,-2 1,31 49,-42-60,0 0,-1 1,0-1,-1 1,-1 0,0 1,-1-1,0 1,-1 0,0 15,-3-24,0 1,0-1,0 0,-1 0,0 0,0 0,-1-1,1 1,-1-1,-1 1,1-1,-1 0,0 0,-7 7,-8 7,-1-1,-27 18,14-11,-9 6,-1-1,-1-2,-2-2,-1-3,-1-1,-1-2,-66 17,102-33,0 0,1 1,0 0,0 1,0 0,0 1,-12 10,8-4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06.5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891 1,'-4'0,"1"1,-1 0,0 0,0 0,1 0,-1 1,0 0,1-1,-7 6,-11 4,-280 106,211-80,-2-4,-184 42,273-75,-1 1,1-1,0 1,0 0,0 0,0 0,1 1,-1-1,0 1,0 0,1-1,-1 1,1 0,-1 1,1-1,0 0,0 1,0-1,0 1,1-1,-1 1,-2 5,2 1,0 0,1 0,0 0,0 0,1 0,1 17,33 322,-18-206,75 476,-89-610,-1 7,2-1,0-1,0 1,1 0,1-1,0 0,1 0,9 15,1-8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35.2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1 125,'0'-1,"1"0,-1-1,1 1,-1 0,1 0,0-1,0 1,-1 0,1 0,0 0,0 0,0 0,0 0,0 0,0 0,1 1,-1-1,0 0,0 1,0-1,1 1,-1-1,2 0,38-11,-32 9,42-11,195-47,-217 57,0 0,1 2,-1 1,1 1,-1 2,45 7,-66-7,0 0,0 1,0 0,-1 0,1 0,-1 1,1 0,-1 1,0-1,-1 1,1 1,10 11,-9-8,-1 1,0 0,-1 0,0 1,-1 0,0 0,0 0,2 13,2 14,-2 1,-2 0,-2 1,-1 52,-3-24,-4 0,-17 99,13-123,-2-1,-2 0,-2-1,-36 72,46-105,0-1,-1 0,0 0,-10 9,0 1,16-18,-1 0,1 0,0 0,0 0,0 0,0 0,0 1,0-1,-1 0,1 0,0 0,0 0,0 0,0 0,0 0,0 1,0-1,0 0,0 0,0 0,0 0,0 0,0 0,0 1,-1-1,1 0,0 0,0 0,0 0,0 0,1 1,-1-1,0 0,0 0,0 0,0 0,0 0,0 1,0-1,0 0,0 0,0 0,0 0,0 0,0 0,1 0,-1 1,0-1,0 0,0 0,0 0,0 0,0 0,0 0,1 0,-1 0,0 0,0 0,0 0,0 0,0 0,1 0,-1 0,0 0,17-1,22-9,403-123,-317 102,202-25,-173 45,-123 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37.0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915 1787,'-8'1,"1"1,0-1,-1 1,1 0,0 1,0 0,0 0,0 1,1-1,-8 7,-5 1,-43 24,-639 331,700-365,-1 0,1 0,-1 0,1 0,-1-1,1 1,-1-1,1 1,-1-1,0 1,1-1,-1 0,0 0,1 0,-1 0,0 0,1 0,-1 0,0-1,1 1,-1-1,1 1,-1-1,-2-1,3 1,0-1,1 1,-1-1,0 1,1-1,-1 0,1 1,0-1,0 0,-1 0,1 1,0-1,1 0,-1 0,0 1,0-1,1 0,-1 1,1-3,5-15,1 0,19-34,-25 51,380-695,118-234,-416 736,-72 163,-2 0,-1 0,-1-1,3-39,-10 64,0-1,0 1,-1-1,0 1,-2-10,3 17,0 0,0 0,-1 0,1 0,0 0,0 0,-1 0,1 0,0 0,-1 0,1 0,-1 0,1 1,-1-1,1 0,-1 0,0 0,1 1,-1-1,0 0,0 1,0-1,1 1,-1-1,0 1,0-1,0 1,0 0,0-1,0 1,0 0,0 0,0 0,0 0,0 0,0 0,0 0,0 0,0 0,0 0,0 0,0 1,0-1,0 0,0 1,0-1,1 1,-1-1,0 1,0-1,0 1,-1 0,-5 5,0 0,0 0,0 0,1 1,-1 0,2 0,-1 0,1 1,0 0,1 0,-1 0,2 1,-1-1,1 1,1 0,-1 0,2 0,-1 0,1 0,0 0,1 14,2-7,-1 1,2-1,0 1,1-1,1 0,0-1,1 1,1-1,0 0,1-1,13 18,17 15,3-2,1-2,86 68,2 2,165 185,-244-240,-3 3,-2 2,51 92,-86-134,0 1,-2 0,-1 0,0 1,-2 0,-1 0,5 44,-9-49,-1 1,-1 0,-1-1,0 1,-1-1,-1 0,-1 0,-1 0,0-1,-13 25,-2-2,-1-2,-42 54,43-66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37.4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0,'0'4,"0"6,4 9,6 6,5 6,9 12,-1 5,5 4,2 1,0 0,-2-5,-5-7,-6-5,-6-6,-6-7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37.7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38.6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1 375,'9'1,"0"2,0-1,0 1,-1 1,1 0,-1 0,0 0,0 1,0 0,11 11,-9-9,12 10,-1 0,-1 1,-1 1,0 1,-2 1,0 1,-1 0,-1 1,-2 0,0 1,-1 1,-2 0,0 0,-2 1,-1 1,-1-1,-1 1,-1 0,-2 0,0 0,-3 32,4-122,9-75,53-383,-63 494,2 0,1 0,1 1,1-1,1 2,21-45,-27 68,0 0,0-1,0 1,0 0,1 0,-1 0,0 1,1-1,0 0,-1 1,1 0,0 0,0 0,0 0,0 0,0 0,0 1,0-1,0 1,0 0,0 0,0 0,0 0,0 1,0-1,0 1,0 0,0 0,5 2,11 4,0 0,-1 2,24 14,-29-15,56 33,-1 2,-2 4,-2 2,-2 3,-3 3,94 111,-150-161,0-1,0 1,0 0,0 0,-1 0,3 9,-1 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39.5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0 840,'22'-27,"1"0,1 1,2 1,54-41,-31 27,357-260,-307 238,3 5,143-57,-42 43,-170 62,1 0,-1 3,1 0,41 1,-71 4,-1 0,1 0,-1 0,1 1,0-1,-1 1,1 0,-1 0,0 0,1 0,-1 1,0-1,0 1,0 0,0 0,0 0,0 0,5 5,-5-2,-1-1,1 1,-1-1,0 1,-1 0,1-1,-1 1,0 0,0 0,0 0,-1 0,1 0,-2 6,0 28,-2 1,-2-1,-2 0,-1 0,-2-1,-25 65,-116 215,126-271,-31 63,-117 168,143-250,27-25,18-12,-15 9,29-15,1 0,0 3,1 0,0 2,1 1,0 2,0 1,1 2,-1 1,52 1,-27 5,-1 2,1 3,-1 2,-1 3,67 24,-103-31,-1 1,0 1,0 0,-1 2,0 0,27 21,-38-26,-1 0,1 0,-2 1,1 0,0 0,-1 0,0 0,-1 0,0 1,0 0,0 0,0 0,-1 0,-1 0,1 0,-1 1,0-1,-1 0,1 1,-3 12,-1 0,-1-1,0 0,-2-1,0 1,-2-1,0 0,0-1,-19 27,-6 4,-62 68,42-58,-2-2,-3-2,-2-4,-3-1,-96 56,96-72,-2-3,-77 24,117-46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40.1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1,'1'15,"1"1,0-1,2 0,7 24,3 9,219 826,-182-679,-6-25,31 219,-74-321,-2-52,0-1,1 0,1 0,4 21,-5-34,-1-1,1 1,0-1,0 1,0-1,0 1,1-1,-1 0,0 0,1 1,-1-1,0 0,1 0,0 0,-1-1,1 1,-1 0,1 0,0-1,0 1,-1-1,1 0,0 1,0-1,-1 0,1 0,0 0,0 0,0-1,-1 1,1 0,3-2,5 0,0 0,-1-1,1 0,12-6,119-57,-124 57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40.6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0 371,'1'-2,"-1"1,1-1,0 1,-1-1,1 1,0 0,0-1,0 1,0 0,0-1,0 1,0 0,0 0,0 0,1 0,-1 0,0 0,1 0,-1 1,0-1,3 0,39-16,-33 14,668-188,-470 140,-113 26,132-29,-203 51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42.2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1056,'135'7,"1"6,135 31,-135-21,568 97,381 62,-302-101,-551-74,321-32,-454 12,178-47,90-56,-53 15,648-107,15 88,-851 106,93-9,283 5,-589-1,-447-107,6-37,120 19,281 92,-141-79,247 119,-45-27,63 36,-1 1,0-1,1 0,-1-1,1 1,0-1,0 1,1-1,-1 0,1 0,-1 0,-2-8,5 10,0 0,0 0,0 0,0 0,0 0,0 0,1 0,-1 0,1 0,-1 0,1 0,0 0,0 0,0 0,0 0,0 0,0 1,0-1,1 0,-1 1,0-1,1 1,0 0,-1-1,1 1,0 0,-1 0,1 0,0 0,0 0,0 1,0-1,2 0,10-4,1 0,0 1,18-3,50-3,1 3,-1 3,1 5,-1 3,108 19,-93-7,-1 5,-2 4,185 75,-222-73,-1 2,-1 3,-2 2,-1 3,-2 1,-2 3,57 61,-103-99,-1 0,0 0,0 0,0 0,0 0,-1 1,1-1,-1 1,0-1,0 1,0 0,0-1,-1 1,1 0,-1 0,0 0,0-1,-1 1,1 0,-2 6,-3 6,0 0,-1 0,-11 22,2-6,0 5,-203 524,149-331,10 2,-55 459,78-408,34-271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43.8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1 738,'21'-39,"1"2,3 0,0 2,3 1,1 1,48-43,10 1,118-76,11 15,-190 122,1 1,1 1,0 1,0 2,1 1,45-7,-68 14,0 0,1 1,-1 0,1 0,-1 0,1 1,-1 0,0 0,1 1,-1 0,0 0,0 0,0 1,0 0,-1 0,1 0,-1 1,1-1,-1 2,-1-1,7 6,-4 0,0 0,-1 1,0-1,0 1,-1 0,-1 0,0 1,0-1,-1 1,2 18,5 64,-4-1,-13 177,6-238,-2 1,-1-1,-9 35,10-58,1 0,-2 0,1 0,-1-1,0 1,-1-1,0 0,-1 0,1-1,-1 1,-1-1,1 0,-1-1,-1 0,-9 7,-21 8,-63 26,0 0,86-39,9-4,-1 0,0 0,0-1,0 0,0 0,-1 0,1-1,-1 0,0-1,1 1,-13-1,17-5,10-3,11-5,-1 4,0 2,0 0,1 1,-1 1,1 1,20-2,113 0,-129 5,33 1,1 2,-1 2,0 3,0 2,-1 3,-1 2,0 2,-1 2,-1 3,76 44,-109-53,-1 0,0 1,-1 1,-1 0,0 1,-2 1,1 0,-2 1,0 0,-2 1,0 0,-1 1,0 0,-2 0,9 37,-12-38,0 0,-2 0,0 0,-1 0,0 1,-2-1,0 0,-2 0,0 0,-1 0,0 0,-2-1,0 0,-1 0,-1 0,-1-1,-20 30,19-34,-1-1,-1 0,-1 0,1-1,-2-1,1 0,-1-1,-1 0,0-2,0 1,0-2,-23 7,-16 1,-1-2,-76 6,59-9,14 3,36-5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07.0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1 336,'4'-4,"5"-6,6-1,0-2,6-4,3 1,6 0,11-3,6-1,8-6,3-3,-1 0,-5 0,-7 1,-8 6,-10 2,-5 4,-7 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44.5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0 599,'1422'-39,"1868"-212,-1536 48,-1437 145,-91 13,-215 44,1 0,0 1,0 0,20 3,-11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45.6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1153 44,'-15'-6,"-1"1,0 0,-1 1,1 1,-31-2,18 1,-30-3,0 3,-107 5,134 2,1 1,0 2,0 1,0 1,1 2,-58 26,45-12,1 1,1 2,-61 52,76-55,0 1,2 0,1 2,1 1,-32 54,49-73,0 1,0 0,1 1,0-1,1 0,0 1,1 0,0 0,0 0,1 0,1 11,1-15,0-1,0 1,0-1,1 0,0 1,0-1,1 0,-1 0,2 0,-1 0,0-1,1 0,0 1,0-1,1 0,0-1,-1 1,2-1,7 6,6 2,1-1,0-1,1-1,32 11,95 19,-89-25,-3 0,86 21,241 92,-352-113,53 31,-76-40,-1-1,-1 1,1 1,-1-1,0 1,0 0,0 0,-1 1,0 0,0 0,-1 0,7 15,-10-18,0 1,-1 0,1 0,-1-1,-1 1,1 0,0 0,-1-1,0 1,0 0,-1-1,1 1,-1-1,0 1,0-1,-1 0,1 0,-1 0,0 0,0-1,-3 5,-11 10,-1 0,-31 25,44-39,-100 74,-4-5,-167 83,234-134,-57 20,77-35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46.8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1 208,'90'-39,"1"3,105-25,-108 36,-41 9,-28 9,1 0,-1 2,42-6,-60 11,1-1,-1 1,1 0,0 0,-1 0,1 0,-1 0,1 1,0-1,-1 0,1 1,-1-1,1 1,-1-1,1 1,-1 0,1 0,-1 0,2 1,-3-1,1 0,-1 0,1 0,-1 0,1 0,-1 0,0 0,0 0,1 0,-1 0,0 0,0 1,0-1,0 0,0 0,0 0,-1 0,1 0,0 0,-1 2,-3 7,-1 0,0 0,-1-1,-9 13,8-12,-150 203,53-76,97-127,4-6,-1-1,1 1,0 0,1 0,-1 0,1 1,-1-1,1 0,1 1,-1 0,1-1,-1 1,0 9,3-13,0 0,1-1,-1 1,0 0,0-1,1 1,-1-1,0 0,0 0,1 1,-1-1,1 0,-1 0,0 0,1 0,-1 0,0-1,1 1,-1 0,0-1,2 0,13 0,-12 2,-1-1,0 0,1 1,-1-2,0 1,0 0,1-1,-1 1,0-1,0 0,4-2,3 0,539-122,-401 78,-117 35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47.4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1 209,'8'0,"7"0,14 0,13-4,22-6,15-5,20-8,10 0,10-1,-1 4,-9 1,-11 0,-13 3,-13 4,-15 4,-17 0,-14 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48.3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0,'1'14,"1"0,1 0,0 0,1 0,1-1,0 1,1-1,7 13,11 27,47 143,-8 3,49 273,-108-444,-1-7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49.5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1 788,'83'-95,"21"-1,138-96,131-61,-363 246,36-23,1 1,1 3,56-22,-99 45,1 1,0 0,0 1,0 0,0 0,0 0,1 0,-1 1,9 1,-12-1,0 1,-1 0,1 0,-1 0,0 0,1 0,-1 0,0 1,1-1,-1 1,0-1,0 1,0 0,-1 0,1 0,0 0,-1 0,1 0,-1 1,0-1,0 0,1 1,-2-1,2 3,3 12,-2 0,0 1,-1-1,0 0,-1 1,-1-1,-5 35,-28 125,30-166,-26 104,-62 152,-68 101,124-298,21-44,1 0,1 0,-9 31,21-56,0-1,0 1,0 0,0 0,0 0,0 0,0 0,0 0,0 0,0 0,0 0,1 0,-1 0,0 0,1-1,-1 1,1 0,-1 0,1 0,-1 0,1-1,-1 1,1 0,0-1,-1 1,1 0,0-1,0 1,0-1,-1 1,1-1,0 0,0 1,0-1,0 0,0 1,0-1,0 0,0 0,0 0,0 0,-1 0,1 0,0 0,0 0,0 0,0-1,1 1,61-10,-48 7,33-3,0 2,1 2,-1 2,1 3,-1 1,0 3,0 1,-1 3,0 2,-1 2,-1 2,44 22,-71-29,0 0,-1 0,0 2,-1 0,0 1,-1 1,0 0,-1 1,-1 0,22 34,-29-38,0 0,-1 0,0 1,-1 0,0 0,-1 0,-1 0,1 0,-2 1,0-1,0 1,-1-1,-1 1,0-1,-1 1,0-1,-1 0,-8 22,0-8,-2 0,-1 0,-1-1,-1-1,-1-1,-2 0,0-1,-1-1,-1-1,-24 18,-5 0,-1-2,-2-2,-94 44,110-62,-1-1,0-1,-1-3,0-1,-1-2,0-1,0-3,-1-1,-43-2,71-2,6 2,0-1,1 0,-1 0,0-1,0 0,1 0,-1-1,1 1,-1-2,1 1,0 0,0-1,-7-4,3-3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1:50.9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1 268,'8'-10,"-1"0,1 0,-2 0,7-14,12-17,-6 13,-5 6,2 0,23-25,-36 43,1 0,-1 1,1-1,0 1,0 0,0 0,1 0,-1 1,1-1,-1 1,1 0,0 1,0-1,0 1,0 0,0 0,0 0,7 0,-9 2,0-1,0 1,0 0,0 0,-1 0,1 0,0 0,0 0,-1 1,1 0,-1-1,0 1,1 0,-1 0,0 0,3 4,-1-1,0 1,0 0,0 1,-1-1,0 1,3 10,0 6,-1 0,-1 0,2 28,-4-16,-1-1,-2 1,-1 0,-1-1,-11 42,9-55,-1 0,-1 0,-2 0,0-1,0-1,-2 1,-1-2,0 1,-20 21,-11 1,34-33,-1 0,2 0,-1 1,1 0,0 0,1 1,0 0,-5 12,11-22,1 1,0 0,0 0,-1-1,1 1,0 0,0 0,0 0,0-1,0 1,0 0,0 0,0-1,0 1,0 0,1 0,-1-1,0 1,0 0,1 0,-1-1,1 1,-1 0,0-1,1 1,-1 0,1-1,-1 1,1-1,0 1,-1-1,1 1,0-1,-1 1,1-1,0 0,-1 0,1 1,0-1,0 0,-1 0,1 1,0-1,0 0,1 0,39-1,61-24,-2-4,127-55,-151 55,545-201,-547 208,-67 20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11.1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660 42,'-15'-7,"0"1,-1 0,0 0,0 2,0 0,0 1,-1 1,1 0,-1 1,0 1,1 0,-1 1,1 1,-22 5,31-4,0-1,0 1,0 0,0 0,1 0,-1 1,1 0,0 1,0-1,1 1,-1 0,1 1,0-1,1 1,-6 8,-7 12,2 1,-17 39,26-53,-45 104,6 2,5 2,-32 164,66-257,2 0,0-1,2 2,2-1,3 40,-2-57,1-1,0 1,1 0,0-1,1 1,0-1,1 0,0 0,0-1,1 1,0-1,1 0,0-1,0 0,1 0,13 10,3-1,1-1,1-1,0-2,1 0,1-2,31 9,176 32,-151-39,1-3,0-4,0-4,1-4,-1-3,0-4,-1-3,0-5,-1-3,-1-3,-2-5,142-67,-191 80,-1-2,-1-2,0 0,-2-2,37-34,-56 47,-1-1,1-1,-1 1,-1-1,0 0,0 0,-1-1,6-16,-9 19,0 0,0 0,-1 0,0 0,-1 0,0-1,0 1,-1 0,1 0,-2 0,1 0,-1 0,-5-11,-4-5,-1 1,0 0,-2 1,-1 1,0 0,-2 1,-31-29,-11-5,-75-53,54 53,-2 3,-2 4,-2 3,-2 4,-2 5,-1 3,-157-34,201 56,0 3,-67-4,100 10,1 1,0 1,-1 0,1 1,0 0,0 1,0 1,0 0,1 0,-1 2,1-1,0 2,-15 10,12-5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11.8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69,'39'-3,"-1"-1,1-2,54-15,-49 10,0 2,47-3,-68 10,0 1,0 2,1 0,-1 2,0 0,24 8,-39-9,-1 0,0 1,1 0,-1 0,0 1,-1 0,1 0,-1 0,1 1,-1 0,-1 0,1 1,-1 0,0 0,0 0,-1 0,1 1,-2 0,1 0,-1 0,4 12,-1 2,-2 0,-1 0,0 0,-2 1,-1 28,-15 110,2-50,12-91,-4 43,3 70,5-110,3-10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12.2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07.5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0,'0'9,"4"2,2 3,-1 9,4 3,-1 3,4 8,-2 6,3 8,3 4,3 1,-2-5,-4-3,1-10,-3-7,-3-4,-3-7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12.6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13.9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810 0,'-241'33,"-239"96,474-127,1-1,-1 1,0 0,1 0,-1 1,1-1,0 1,0 1,0-1,0 1,-7 7,9-7,1-1,0 1,0 0,1 0,-1-1,1 1,-1 1,1-1,1 0,-1 0,0 0,1 0,0 1,0-1,0 0,1 0,1 8,117 651,-30-183,-84-447,15 46,-14-60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14.3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0 220,'4'-5,"6"-4,9-2,10-7,8-4,6 1,9 0,3-5,-3 3,-7 4,-6 2,-6 4,-5 4,-6 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14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0,'0'4,"0"6,4 1,2 3,-1 3,-1 3,-1 2,-1 5,-1 3,0-4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15.1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15.9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0 180,'5'1,"-1"0,0 0,0 0,1 1,-1-1,0 1,0 0,-1 0,1 1,0-1,-1 1,1 0,-1-1,0 1,0 1,3 3,43 59,-46-61,8 10,-1 2,-1 0,0 0,-1 0,-1 1,-1 1,0-1,-2 1,0 0,-1 0,1 21,-1-13,2-36,3-45,41-376,-48 427,-1 0,1 0,-1 0,1 0,0 0,0 0,1 0,-1 0,1 1,-1-1,1 0,0 1,0-1,0 1,0 0,0 0,0 0,4-2,-4 2,1 1,-1 0,1 1,0-1,-1 0,1 1,0-1,0 1,0 0,-1 0,1 0,0 0,0 1,-1-1,1 1,4 1,3 2,0 0,0 1,0 0,0 1,-1 0,0 1,0 0,13 14,19 23,-3 3,50 78,-65-77,-18-28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16.7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619 523,'0'-2,"-1"0,0 1,1-1,-1 0,0 1,0-1,0 1,0-1,0 1,0 0,-1-1,1 1,0 0,-1 0,1 0,-1 0,1 0,-1 0,0 0,1 1,-1-1,0 0,1 1,-3-1,-46-10,37 10,-1 1,0 0,0 1,0 1,1 0,-1 1,1 0,-1 1,1 1,0 0,1 0,-1 2,1-1,0 2,1-1,0 2,0-1,1 1,0 1,-10 11,-9 15,2 0,1 2,2 1,-34 72,34-59,-24 74,41-103,1 0,0 0,2 0,1 1,1 0,1 26,1-47,1 1,-1 0,1-1,0 1,0-1,0 1,0-1,0 1,1-1,0 0,-1 1,1-1,0 0,1 0,-1 0,1-1,-1 1,6 4,-2-4,0 1,0-1,0 0,0-1,0 1,1-1,-1-1,1 1,11 1,3-2,0-1,0-1,0 0,0-1,37-10,-50 9,0 1,0-1,0-1,-1 1,1-1,-1 0,0-1,0 0,-1 0,1 0,-1-1,0 0,9-12,-7 6,-1 0,0-1,0 0,-1 0,-1-1,0 1,3-20,0-12,-2 0,-3-1,-1 1,-5-49,-4 8,-3 0,-5 1,-3 1,-4 0,-4 1,-3 2,-73-144,90 210,7 23,8 31,265 676,-219-599,-27-51,-17-41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17.8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0,'2'16,"0"0,1-1,1 1,1-1,0 0,1 0,8 15,6 16,278 674,-295-712,0-1,0 0,1 0,0 0,1-1,0 0,6 8,-8-12,1 1,-1-1,0 0,1 0,-1-1,1 1,-1-1,1 1,0-1,-1 0,1-1,0 1,0-1,0 0,0 1,6-2,235-8,-225 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18.1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18.6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1,'1'7,"1"0,0-1,0 1,0 0,1 0,0-1,1 0,0 0,7 11,6 10,88 181,150 434,-209-526,-40-100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07.9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19.1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28,'3'-3,"0"1,1 0,-1-1,1 1,0 1,0-1,-1 0,1 1,0 0,0 0,1 0,5 0,57-2,-45 3,168-3,233 26,-397-20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21.0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527 1217,'-4'1,"1"0,0 0,0 0,0 0,0 1,0-1,0 1,0 0,0 0,1 0,-1 0,1 1,-1-1,1 1,-4 5,1-2,0 1,0 0,1 0,0 1,-4 8,8-15,0 0,-1 0,1-1,0 1,0 0,0 0,0 0,0 0,0 0,0 0,0 0,0 0,1 0,-1 0,0 0,1 0,-1-1,0 1,1 0,-1 0,1 0,-1-1,1 1,0 0,-1 0,1-1,0 1,0 0,2 1,0 0,-1-1,1 1,0-1,0 0,0 0,0 0,0 0,4 0,-4 0,1-1,-1 1,0-1,0 0,0 0,1 0,-1 0,0 0,0-1,1 1,-1-1,0 0,0 0,0 0,0 0,0-1,0 1,4-4,-7 4,0 0,1 0,-1 0,0 0,0 0,0 0,0 0,-1 0,1 0,0 0,0 0,-1 0,1 0,0 0,-1 0,1 0,-1 0,1 0,-1 1,0-1,1 0,-1 0,0 1,1-1,-1 0,0 1,0-1,0 1,1-1,-1 1,0-1,0 1,0-1,0 1,0 0,-2-1,-39-14,-105-16,95 21,51 10,-1 0,0 0,0 0,1-1,-1 1,0 0,1-1,-1 0,0 1,1-1,-1 0,1 0,-1 0,1 0,-1 0,1 0,0 0,-2-2,3 2,0 0,0 1,0-1,0 0,0 0,1 0,-1 1,0-1,0 0,0 0,1 1,-1-1,0 0,1 1,-1-1,1 0,-1 1,1-1,-1 0,1 1,-1-1,1 1,0-1,-1 1,1-1,1 0,8-5,1 0,0 0,20-7,412-120,-434 130,65-20,-71 22,1 0,0-1,-1 0,1 0,-1 0,0 0,0 0,0-1,0 1,0-1,0 0,-1 0,1 0,-1 0,4-7,-6 9,1 0,-1-1,0 1,0-1,0 1,0 0,0-1,-1 1,1-1,0 1,0 0,-1-1,1 1,-1 0,0-1,1 1,-1 0,0 0,0 0,1 0,-1 0,0 0,0 0,0 0,-1 0,1 0,0 0,0 0,0 1,0-1,-1 0,1 1,0-1,-1 1,1 0,-3-1,-51-11,34 11,-1 0,1 2,-1 0,1 1,-1 1,1 2,0 0,0 1,1 1,0 0,-37 21,3 3,2 3,-89 75,103-77,0 2,3 1,0 2,3 1,1 1,-37 63,66-99,0 1,0 0,0 0,1 0,-1 0,1 0,0 0,0 0,0 0,1 1,-1-1,1 7,1-9,0 0,0 0,0-1,0 1,0 0,0-1,0 1,0-1,0 1,1-1,-1 0,1 1,-1-1,1 0,0 0,-1 0,1 0,0 0,-1-1,1 1,0 0,0-1,0 0,0 1,0-1,0 0,0 0,3 0,60 4,-1-3,0-2,122-20,-62-2,125-43,-122 25,224-107,-331 138,0-1,-1-1,0-1,-1 0,-1-2,0 0,22-25,-35 35,0-1,0 1,0-1,-1 0,0 0,0 0,-1 0,0-1,0 1,0-1,-1 1,1-11,-2 12,0-1,-1 0,0 1,0-1,0 1,-1 0,0-1,0 1,0 0,-1 0,0 0,1 0,-2 1,1-1,-1 1,1 0,-6-5,-6-5,-1 1,-1 1,0 0,-1 2,0-1,0 2,-1 1,0 0,0 1,-1 1,-29-4,-6 1,-1 2,-110 2,160 5,-3 0,1 0,0 0,0 1,-1 0,1 1,0-1,0 2,-9 2,86-19,88-36,281-106,-379 131,-2-3,-1-2,-1-3,-2-2,59-51,-104 79,0 0,0-1,-1 0,0 0,-1-1,0 0,0 0,0-1,-2 1,1-1,4-17,-7 20,-1 0,0 0,0 0,0-1,-1 1,-1 0,1-1,-1 1,0 0,-1 0,0 0,0 0,0 0,-1 0,0 1,0-1,-1 1,-4-7,0 2,0 0,0 0,-1 1,-1 0,1 0,-2 1,1 1,-1-1,-1 2,-16-9,27 15,0 1,0-1,0 1,-1 0,1 0,0-1,0 1,-1 0,1 0,0 0,0 0,-1 1,1-1,0 0,0 0,-1 1,1-1,0 1,0-1,0 1,0-1,0 1,0 0,0 0,0-1,0 1,0 0,0 0,0 0,0 0,1 0,-1 0,0 0,1 0,-1 1,1-1,-1 0,1 0,-1 0,1 1,0-1,0 3,-3 8,2 0,0 0,1 22,0-19,0 175,8 0,9-1,8-1,8 0,59 186,14-101,-15-43,-87-220,0 1,-1 0,0 0,-1 0,-1 1,1-1,-2 1,0-1,0 0,-1 1,0-1,-1 0,0 1,-1-1,0 0,-1-1,0 1,-1-1,0 1,0-1,-1-1,-1 1,0-1,0 0,0-1,-15 13,-81 68,89-79,0 0,0-1,-1-1,0 0,-32 11,24-13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21.9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1 148,'8'-4,"7"-1,6-5,6-4,4 1,0 1,0 4,-3 3,0-2,-2 0,-5-3,-2 1,0 1,1-2,1-3,-3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24.1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1098 124,'-43'-22,"19"8,0 2,-1 1,-28-9,14 8,-1 3,-1 0,0 3,0 1,-70 2,94 4,-1 0,0 1,1 2,-1-1,1 2,0 0,1 1,-1 1,1 1,0 0,1 1,0 0,1 1,-1 1,-22 23,16-10,2 1,0 1,2 1,1 0,-19 45,-48 152,48-114,-31 177,56-230,4 0,2 1,2-1,3 1,10 62,-7-92,2 1,1-1,1-1,1 1,2-2,17 33,-23-49,1 0,1 0,0 0,0-1,0 0,1 0,1-1,0 0,0 0,0-1,1 0,0-1,0 0,1-1,-1 0,1-1,22 7,-4-7,0-1,0-1,0-1,0-2,0-1,44-9,168-49,-225 55,69-20,0-4,-3-4,0-3,144-89,-93 41,-119 74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24.9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2,'-5'-1,"-1"1,1 0,-1 0,1 1,-1-1,1 1,0 0,0 1,-1-1,1 1,0 0,0 0,0 1,1-1,-1 1,1 0,-1 1,1-1,0 1,0 0,0 0,1 0,-1 0,1 0,-3 7,-5 10,0 1,2 0,1 0,1 0,1 1,1 0,-3 25,2 13,1 94,5-141,1 1,0-1,1 1,1-1,0 0,1 0,0 0,12 24,-11-29,0 0,1-1,0 1,1-2,0 1,0-1,1 1,0-2,0 1,1-1,-1-1,1 0,12 6,8 1,1-1,0-2,0-1,40 6,129 7,-163-19,49 5,0-4,1-3,131-19,-205 18,0-2,0 0,-1 0,1-1,-1 0,14-8,-22 10,0 1,0-1,-1 0,1 0,-1 0,1-1,-1 1,0 0,0-1,0 0,0 1,0-1,-1 0,1 0,-1 0,0 0,0 0,0 0,0 0,0 0,-1-1,0 1,1 0,-1 0,0-1,-1 1,1 0,-1-5,-3-7,-1 1,0-1,0 1,-2 0,0 1,0-1,-14-17,-74-86,63 81,-15-20,16 17,-1 2,-2 1,-40-33,61 60,-1-1,1 1,-1 1,0 1,-1 0,0 0,0 2,-1 0,1 1,-1 0,0 1,0 1,-24-1,-195 10,207-4,3 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25.8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410 121,'-3'-7,"1"0,-1 0,0 0,-1 0,0 1,0-1,0 1,-1 0,1 0,-2 1,-8-8,10 9,0 0,0 1,0 0,-1 0,1 0,-1 0,0 1,0 0,0 0,0 0,0 0,0 1,-1 0,1 0,0 1,-1-1,-5 1,2 1,1 1,0-1,0 1,0 1,0-1,1 1,-1 1,1 0,0 0,-9 6,1 1,0 1,2 0,-1 1,2 1,0 0,0 0,2 1,-1 1,-9 22,14-27,1 1,1-1,0 1,0 0,1 1,1-1,0 1,1-1,0 19,2-23,0 0,0 0,1 1,1-1,-1 0,1-1,1 1,-1 0,1-1,1 0,-1 0,1 0,0 0,1-1,6 6,5 3,0-1,0-1,1-1,1 0,0-2,1 0,40 14,156 34,-161-45,66 12,-50-11,85 28,-150-40,0 0,1 1,-1 0,0 0,-1 0,1 1,0 0,-1 0,0 0,0 1,7 8,-10-10,-1-1,0 0,1 1,-1-1,-1 1,1-1,0 1,0 0,-1-1,0 1,1 0,-1-1,0 1,-1 0,1-1,0 1,-1 0,1-1,-1 1,0-1,0 1,0-1,0 1,0-1,0 0,-1 1,0-1,1 0,-1 0,0 0,-2 2,-18 21,-1-2,-1 0,-1-2,-1-1,0-1,-2-1,0-1,-37 15,47-27,-1-1,0 0,0-2,0 0,-1-1,1-1,0-1,0-1,-25-5,-39-1,75 7,0 0,0-1,0 0,0 0,0-1,0 0,1 0,0-1,0 0,-8-5,5 2,-1 1,1 1,-21-8,-15 4,25 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26.5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1,'6'5,"0"-1,-1 1,1 1,-1-1,0 1,0 0,-1 0,1 1,-1-1,-1 1,0 0,4 9,7 13,321 638,-293-545,-36-107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27.3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441 1,'-211'218,"31"-70,139-115,32-24,18-10,33-14,-12 4,-8 6,0 2,1 0,0 1,-1 2,1 0,0 1,34 7,156 46,-171-41,414 153,-447-163,-1 1,0 0,0 1,0-1,-1 2,8 5,0 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28.1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1,'1'35,"2"1,2-1,1 0,19 61,60 133,-48-137,98 243,-133-328,1 0,0-1,1 1,0-1,0 0,0 0,0-1,1 1,0-1,11 9,-12-12,0 0,0 0,0 0,0 0,0 0,1-1,-1 0,0 0,1 0,-1-1,1 1,-1-1,1 0,-1 0,1-1,0 1,-1-1,7-2,42-8,84-7,-132 17,16-2,-4-2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29.2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96,'131'2,"137"-4,-229-3,-1-1,0-2,39-13,67-13,-66 15,-60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08.6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1 196,'12'0,"1"0,0 1,-1 0,1 1,-1 0,1 1,-1 0,0 1,0 1,-1 0,1 0,-1 1,0 0,0 1,-1 1,19 16,5 8,-2 0,0 3,-3 0,-1 2,27 45,-31-49,-24-33,0 1,0-1,0 0,0 0,1 0,-1 1,0-1,0 0,0 0,1 0,-1 0,0 0,0 0,1 0,-1 1,0-1,0 0,1 0,-1 0,0 0,0 0,1 0,-1 0,0 0,1 0,-1 0,0 0,0-1,1 1,-1 0,0 0,0 0,0 0,1 0,-1 0,0-1,0 1,0 0,1 0,-1-1,4-22,-7-32,-20-107,13 116,3-1,2 0,1-71,4 115,0 1,0-1,0 1,0-1,0 1,1-1,-1 0,1 1,0-1,0 1,0 0,0-1,0 1,0 0,1 0,-1 0,1-1,-1 1,1 1,0-1,0 0,0 0,0 1,0-1,0 1,0 0,1-1,-1 1,0 0,1 0,-1 1,1-1,-1 0,1 1,-1 0,1-1,0 1,-1 0,1 0,-1 1,4 0,5 1,-1 0,1 1,-1 0,0 1,0 0,-1 1,1 0,15 11,47 40,-2 3,65 71,114 147,-170-176,-69-91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32.7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221 1481,'6'-108,"5"1,42-181,-12 79,-40 204,45-296,-38 226,-3 0,-6-79,1 141,-1 1,-1-1,0 1,-1-1,0 1,-9-22,10 30,0 1,1 0,-1 0,-1 0,1 0,0 0,-1 1,1-1,-1 1,0-1,0 1,0 0,0 0,0 0,-1 1,1-1,0 1,-1-1,1 1,-1 0,1 1,-1-1,0 1,1-1,-1 1,0 0,-6 1,-1 0,0 1,0 0,0 0,0 2,0-1,0 1,1 0,0 1,0 1,0-1,0 2,1-1,-16 16,14-11,0 1,1 1,1-1,0 2,1-1,0 1,1 1,1-1,-6 21,5-14,2 1,0 0,2 0,0 0,2 1,0-1,1 1,2-1,0 0,1 0,2 1,0-2,1 1,12 27,-4-22,1 0,1-1,2-1,1-1,0 0,2-2,0 0,2-1,0-1,2-1,34 20,25 8,2-5,116 41,0 1,-197-83,0 2,-1-1,1 0,-1 1,0 0,0 0,0 0,0 1,0-1,-1 1,1 0,-1 0,0 0,0 1,0-1,-1 1,0-1,0 1,0 0,0 0,1 9,-2-5,-1-1,0 1,-1 0,0-1,0 1,0-1,-1 0,-1 1,0-1,0 0,0 0,-7 11,-162 263,162-267,-3 7,4-4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33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1105,'0'35,"1"1,2 0,1-1,2 1,2-1,15 44,-17-63,1-1,0 1,1-2,1 1,0-1,1 0,0-1,2-1,-1 1,1-2,1 1,0-2,0 0,1 0,23 11,-27-16,0-1,0 0,1 0,-1-1,1 0,0-1,0 0,-1 0,2-1,20-2,-28 1,0-1,0 0,0 0,1 0,-2 0,1-1,0 0,0 0,0 0,-1 0,1 0,-1-1,0 0,0 0,0 0,0 0,0 0,0 0,-1-1,0 1,0-1,0 0,0 1,0-1,-1 0,1 0,-1 0,0 0,-1-1,1 1,0-5,-1 0,0-1,-1 1,0-1,0 1,-1 0,0 0,-1-1,0 2,0-1,-1 0,0 1,-1-1,0 1,-11-14,-6-7,-2 2,-40-36,49 50,0 0,-1 2,-1 0,0 1,-1 0,1 2,-2 0,1 1,-1 1,-39-8,56 14,1 0,-1 0,1-1,-1 1,1-1,-1 1,1-1,-1 1,1-1,-1 0,1 0,-1 1,1-1,0 0,0 0,0-1,-1 1,1 0,0 0,0 0,1-1,-1 1,0 0,0-1,1 1,-1-1,0 1,1-1,0 1,-1-1,1 0,0 1,0-4,1-2,0 0,1-1,0 1,0 0,1 0,4-8,4-11,21-65,-4-1,20-124,-40 160,-1 0,-3 0,-3 0,-2-1,-12-77,10 112,-2 0,-1 0,0 0,-11-22,13 35,0 1,-1-1,0 1,0 0,-1 1,0-1,0 1,-1 0,0 1,0-1,0 1,-11-5,18 11,1 0,-1 0,0 1,0-1,0 0,0 1,0-1,0 0,0 1,0-1,0 0,0 1,0-1,0 0,0 1,0-1,0 0,0 1,0-1,0 0,0 1,0-1,0 0,-1 0,1 1,0-1,0 0,0 1,0-1,-1 0,1 0,0 0,0 1,-1-1,1 0,0 0,-1 0,1 1,0-1,0 0,-1 0,1 0,0 0,-1 0,1 0,0 0,-1 0,1 0,0 0,-1 0,1 0,0 0,-1 0,1 0,0 0,-1 0,1 0,0 0,-1-1,1 1,0 0,0 0,-1 0,1-1,12 33,-12-31,379 669,-259-477,28 47,234 286,-362-501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34.2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1341,'48'-44,"1"2,3 3,81-50,180-80,-209 116,1257-595,-751 406,-569 227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34.8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1234,'9'-8,"0"1,1 1,0-1,17-7,11-7,131-86,354-220,18 33,416-137,-933 422,-14 6,-8 6,-7 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37.0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341 123,'-3'-14,"0"0,0 0,-1 1,-7-15,-3-6,11 29,4 10,109 307,4 14,52 305,-149-537,-4 0,-4 1,-4 1,-14 175,2-227,-1 0,-2-1,-3 0,-1-1,-1 0,-24 42,3-18,-2-3,-85 106,118-162,0 0,-1-1,0 0,0 0,-1 0,0-1,0 0,0 0,0-1,-1 0,0 0,-13 4,16-7,-1 0,0 0,0-1,1 0,-1 0,0 0,0-1,0 0,1 0,-1 0,0-1,1 0,-1 0,1 0,0-1,0 1,0-1,0-1,-7-5,-5-6,1 0,0-2,1 0,1 0,1-1,0-1,1-1,1 1,1-2,1 1,1-1,-6-23,4 7,1-1,2-1,2 1,1-1,2 0,3-47,3 45,1 1,2-1,2 1,15-42,-19 65,1 1,1 0,0 1,1-1,1 1,1 1,0 0,0 0,2 1,0 0,0 1,18-14,-22 22,0 0,0 0,1 0,-1 1,1 1,-1-1,1 1,0 1,0 0,0 0,12 0,16 3,54 8,-32-2,769 92,-674-79,-148-20,0 0,0-1,0 0,0 0,0 0,0-1,7-1,-12 2,0-1,1 1,-1-1,0 1,0-1,0 1,0-1,0 0,-1 0,1 1,0-1,0 0,0 0,-1 0,1 0,0 0,-1 0,1 0,-1 0,1 0,-1 0,1 0,-1 0,0 0,0-1,0 1,1 0,-1 0,0 0,0 0,-1-1,1 1,0 0,0 0,0 0,-1 0,1 0,-1-1,1 1,-1 0,0-1,-16-35,-2 1,-1 1,-42-56,25 39,-207-278,238 322,-28-36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37.9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206 1,'-7'2,"-1"0,1 0,0 1,1 0,-1 0,0 1,1 0,0 0,-8 7,0-1,3-3,1 1,-1 1,2-1,-1 2,1-1,0 1,1 1,0 0,-7 14,12-21,1 1,0 0,0 0,0 0,1 0,-1 0,1 0,1 0,-1 0,1 0,-1 1,2-1,-1 0,0 0,1 0,0 0,0 1,1-1,-1 0,1-1,0 1,1 0,-1 0,1-1,6 8,0-2,1 0,0-1,1 0,0 0,1-1,-1-1,1 0,25 10,108 32,-144-49,57 14,-33-9,0 1,0 1,36 15,-56-20,0 1,0-1,0 1,0 0,-1 0,0 1,0-1,0 1,0 0,0 0,0 0,-1 0,0 1,0 0,0-1,-1 1,0 0,0 0,0 0,0 1,1 10,-2-1,-1 0,-1 0,-1 1,0-1,-1 0,-1-1,0 1,0 0,-2-1,-12 24,-9 11,-51 72,32-57,-3-1,-108 107,150-164,-36 30,40-35,1 1,-1 0,1-1,-1 0,0 1,1-1,-1 0,0 0,0-1,0 1,1-1,-1 1,0-1,0 0,-5 0,8 0,0 0,-1 0,1 0,0 0,0 0,-1 0,1 0,0 0,0 0,-1 0,1 0,0-1,-1 1,1 0,0 0,0 0,-1 0,1 0,0 0,0-1,0 1,-1 0,1 0,0 0,0-1,0 1,0 0,-1 0,1-1,0 1,0 0,0 0,0-1,0 1,0 0,0 0,0-1,0 1,0 0,0 0,0-1,0 1,0 0,0-1,0 1,0 0,0 0,0-1,0 1,0 0,0 0,1-1,-1 1,0 0,0 0,0-1,0 1,1 0,-1 0,0-1,1 1,0 0,0-1,0 1,0 0,0-1,-1 1,1 0,0 0,0 0,0 0,0 0,0 0,0 0,0 0,0 0,0 0,0 0,0 1,-1-1,1 0,0 1,0-1,0 0,0 1,-1-1,2 2,7 5,0 0,-1 1,1 0,-2 1,1 0,-1 0,9 16,38 80,-48-92,32 75,-3 1,39 162,0 195,-62-192,-11-218,1-10,1 1,1-1,1 0,2 0,13 34,3-1,35 59,55 101,-96-196,-2-7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39.3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499 14,'-4'1,"0"0,0 1,0 0,0 0,0 0,0 0,1 1,-1 0,1-1,-1 1,1 0,0 1,1-1,-6 7,3-4,-48 63,3 2,3 2,3 2,3 2,4 2,3 1,4 2,-23 98,53-179,-37 164,33-142,1-1,2 1,0-1,1 1,5 30,-5-48,1 0,1-1,-1 1,1 0,0 0,0-1,0 1,1-1,-1 1,1-1,0 0,1 0,-1 0,0-1,1 1,5 3,-1-2,-1-1,1 1,0-2,0 1,0-1,1 0,-1-1,16 3,9-2,0-1,1-2,61-7,-43 0,-1-2,0-3,0-1,-2-3,0-2,0-2,50-29,-60 27,-1-2,-1-1,-1-2,-1-1,-2-2,-1-1,-1-2,43-60,-63 76,-1 0,0-1,-1 0,-1-1,-1 1,-1-1,0-1,-2 1,4-26,-7 33,0-1,-1 0,0 0,-1 0,-1 0,0 1,-1-1,0 1,0-1,-2 1,1 0,-2 0,0 1,0 0,-9-13,-2 10,16 14,1 0,-1 0,1-1,0 1,-1 1,1-1,-1 0,1 0,-1 0,1 0,0 0,-1 0,1 0,-1 0,1 1,0-1,-1 0,1 0,0 1,-1-1,1 0,0 0,0 1,-1-1,1 0,0 1,0-1,-1 0,1 1,-1 2,0-1,0 0,1 1,-1-1,1 1,0-1,-1 1,1-1,0 1,1-1,-1 1,0-1,2 5,6 21,2 0,0-1,2-1,1 1,2-2,0 0,1-1,2 0,0-2,2 0,0-1,39 31,-41-38,2 0,-1-2,2 0,0-1,0-1,1 0,0-2,0-1,1-1,0-1,0 0,0-2,1-1,-1-1,1-1,27-3,-43 2,-1 0,1 0,0-1,-1 0,1 0,-1-1,0 0,0 0,0-1,0 0,-1 0,1-1,9-9,-11 9,-1-1,1 0,-1 0,-1 0,1-1,-1 1,-1-1,1 0,-1 0,0 0,0 0,-1 0,0 0,-1 0,1-9,-2-10,-1 0,-1 0,-1 0,-1 0,-2 1,0 0,-2 0,-1 1,-15-30,1 10,-2 2,-2 0,-62-72,65 87,-1 0,-1 2,-1 1,-46-31,59 46,-1 0,0 1,-1 1,0 0,0 1,0 1,-1 1,1 0,-1 1,0 1,-20 0,25 2,0 1,0 0,1 0,-1 1,1 1,-17 5,23-5,0-1,0 1,1 1,-1-1,1 1,0-1,0 2,1-1,-1 0,1 1,0 0,0 0,0 0,-4 9,-51 105,54-106,0 1,1-1,1 1,0 0,1 0,0 0,1 19,2-28,0-1,0 1,1-1,0 1,0-1,0 0,0 1,0-1,1-1,0 1,0 0,0 0,0-1,1 0,0 0,-1 0,1 0,6 3,7 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40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397 1,'-13'-1,"1"1,-1 1,0 0,1 1,-1 0,1 1,-1 0,1 1,0 0,1 1,-1 1,1 0,0 0,0 1,1 0,0 1,-13 12,11-8,0 1,1 0,0 1,1 0,0 0,2 1,-1 1,2-1,-11 33,16-41,0 1,0-1,1 0,0 1,1-1,0 1,0-1,0 1,1-1,0 1,0-1,1 0,0 0,0 1,1-1,0-1,0 1,1 0,0-1,0 0,0 1,1-2,0 1,0 0,8 6,1-3,-1 0,1-1,1 0,0-1,0 0,25 6,-25-8,1 0,-1 1,-1 1,1 0,-1 1,23 17,-33-22,-1 1,0 0,0-1,0 1,0 1,-1-1,1 0,-1 1,0-1,-1 1,1 0,-1-1,0 1,0 0,0 0,-1 0,1 0,-1 0,0 0,-1 0,0 0,1-1,-1 1,-1 0,1 0,-3 6,-5 10,0 0,-1-1,-2 0,-16 24,2-6,-1-2,-2 0,-1-1,-2-2,-1-2,-2-1,-52 35,68-55,8-7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40.6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0,'13'30,"-5"-16,53 117,384 875,-426-953,16 74,-30-106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41.4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309 0,'-1'6,"-2"-1,1 1,-1-1,1 1,-1-1,-1 0,1 0,-1 0,0-1,-7 7,6-5,-40 48,34-38,-2 0,0-1,0 0,-2-2,0 1,0-2,-1 0,-18 10,-40 10,139-22,-17 0,0 1,-1 2,62 26,129 73,-47-21,-186-89,1 1,-1 0,1 0,-1 0,0 1,6 5,0 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09.6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1074,'-49'27,"2"3,0 2,3 2,0 2,3 1,0 3,3 1,2 2,1 1,2 2,3 1,-29 60,57-104,0 0,0 1,1-1,-1 1,1-1,0 1,0-1,1 1,-1 0,1-1,-1 1,1 0,1 6,0-9,-1 1,1-1,0 1,0-1,0 1,1-1,-1 0,0 1,0-1,1 0,-1 0,1 0,-1 0,1 0,-1 0,1-1,0 1,-1 0,1-1,0 0,-1 1,1-1,0 0,0 0,0 0,-1 0,1 0,0 0,0 0,2-1,14 0,1-2,-1 0,1-1,-1 0,31-13,86-47,-85 39,-19 10,61-30,99-66,-167 96,-1-1,-1-2,-1 0,-1-1,0-1,-2 0,0-2,-1 0,19-34,-30 42,-1 1,0-1,-1 0,0-1,-1 1,-1-1,0 1,-1-1,-1 0,0 0,-1 1,-1-1,0 0,-8-27,-6-8,-1 1,-45-84,-245-389,201 356,86 140,12 18,9 16,137 320,143 299,-202-476,-66-126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42.0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0,'1'13,"0"0,0 0,2 0,-1-1,2 1,0-1,0 0,1 0,7 12,9 13,38 49,-9-14,357 565,-405-634,-1-1,1 1,0-1,0 0,0 0,0 0,0 0,0 0,0 0,1-1,-1 1,1-1,-1 1,1-1,0 0,0 0,-1 0,1 0,0-1,0 1,5-1,-1 0,1-1,-1 0,0 0,0-1,0 0,0 0,10-5,7-4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42.5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0 181,'4'0,"6"-4,5-1,8-5,5 0,5-2,11-4,5-3,2 2,-2 3,-2 1,-9-2,-6 1,-5 3,-3 0,-5 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43.5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1 316,'0'-5,"1"0,0 0,0 0,1 1,0-1,0 0,0 1,0-1,0 1,1-1,0 1,0 0,0 0,1 1,-1-1,1 1,0-1,0 1,5-3,14-10,1 2,33-16,-23 13,19-12,-17 7,0 2,2 2,0 1,1 2,58-14,-94 28,-1 1,1 0,-1-1,1 1,0 0,-1 1,1-1,0 0,-1 1,1-1,-1 1,1 0,-1 0,1 0,-1 0,0 0,1 1,-1-1,0 1,0-1,0 1,0 0,0 0,0 0,-1 0,1 0,-1 0,1 0,-1 0,0 1,0-1,0 1,0-1,0 1,0 4,3 11,-1-1,-1 1,-1 0,-1 24,1-18,-3 246,1 31,1-296,1 1,-1 0,1 0,0 0,0-1,0 1,1-1,0 1,0-1,0 1,7 9,-7-13,1 1,-1-1,1 0,0 1,0-1,0-1,0 1,0 0,0-1,0 1,1-1,-1 0,0 0,1 0,-1-1,1 1,-1-1,1 0,-1 0,7 0,33-6,-35 4,0 0,1 1,-1 0,0 1,0 0,1 0,11 2,-18-1,0 0,-1 0,1 0,0 0,0 1,-1-1,1 0,-1 1,1-1,-1 1,0-1,0 1,1 0,-1 0,0-1,0 1,-1 0,1 0,0 0,-1 0,1 0,-1 0,1 2,3 57,-3-39,10 113,55 246,69 129,-80-315,-32-118,14 50,-34-111,0 0,-1 0,0 0,-2 0,-1 27,0-39,0 1,0-1,-1 0,1 1,-1-1,0 0,0 0,0 0,-1 0,1-1,-1 1,0-1,0 1,-1-1,-4 4,-7 4,-1 0,-24 12,0 1,-316 213,324-216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44.0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1 248,'38'-3,"-1"-1,1-3,-1 0,63-23,-51 15,152-49,-89 25,196-39,-330 89,0 1,1 0,-23 20,-4 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44.6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0 298,'8'-5,"0"0,0 0,0 1,0 0,1 0,-1 1,15-4,3-1,652-201,-642 198,-4 2,-1 1,1 2,41-3,-51 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47.3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0,'2'10,"0"-1,1 0,0 0,1 0,0 0,0 0,0-1,1 0,10 12,7 16,0 2,217 403,-33 16,-200-441,51 150,-52-145,0-1,-2 1,0 0,-1 1,-1-1,-2 23,-1-33,0 0,-1-1,-1 1,0-1,0 0,-1 0,0 0,-1 0,0-1,0 0,-1 0,0-1,-1 0,1 0,-2-1,-11 9,12-10,0 0,0-1,0 0,-1 0,1-1,-1 0,0 0,-1-1,1-1,0 1,-1-1,1-1,-1 0,0 0,1-1,-1 0,0-1,-16-3,21 2,1 0,-1-1,1 1,0-1,0 0,0 0,1 0,-1-1,1 1,0-1,-1 0,2 0,-1 0,0 0,1 0,0-1,0 1,0-1,1 0,-3-8,1 0,0-1,0 0,1-1,1 1,1-28,1 39,0 0,0 0,-1 1,2-1,-1 0,0 0,0 1,1-1,0 1,-1-1,1 1,0 0,0 0,0 0,1 0,-1 0,0 0,1 0,-1 1,1-1,0 1,-1 0,1 0,0 0,0 0,5-1,9-2,0 1,1 1,21-1,-32 3,46-1,0 2,86 13,106 33,-37-5,39 9,-246-51,0 1,1-1,0 1,-1-1,1 1,0-1,0 0,-1 0,1 0,0 0,0 0,-1 0,1 0,0 0,0-1,-1 1,1-1,0 1,-1-1,1 0,-1 0,1 0,-1 0,3-2,2-10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48.3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227 47,'-30'-17,"26"14,0 0,-1-1,0 2,1-1,-1 1,0-1,0 1,-1 1,1-1,0 1,-1 0,1 0,0 0,-1 1,1 0,-1 0,1 0,-1 1,1 0,-8 2,8-1,0 1,0 0,0 0,0 1,0-1,1 1,0 0,-1 1,1-1,1 1,-1-1,1 1,0 0,0 0,0 1,1-1,0 1,0-1,0 1,1 0,-1-1,1 1,0 11,-1 4,2 1,0-1,1 0,1 0,7 32,-3-31,1-1,1 0,1 0,0-1,2 0,0-1,2 0,0-1,27 30,15 8,90 70,-96-86,9 8,-18-16,-1 1,-1 2,33 41,-68-73,0 1,0 0,0 0,-1 0,1 0,-1 0,0 0,-1 1,1-1,-1 1,0-1,0 1,0-1,0 1,-1 0,0-1,0 1,0 0,-1-1,0 7,-3-2,0 0,0 0,0-1,-1 0,0 1,-1-2,0 1,-13 13,-3 4,-1-1,-1-1,-1-1,0-2,-46 28,45-41,26-6,0-1,-1 0,1 0,-1 0,1 0,-1 0,1 0,-1 0,1 0,-1 0,1 0,-1 0,1 0,-1 0,1-1,-1 1,1 0,0 0,-1 0,1-1,-1 1,1 0,0 0,-1-1,1 1,0 0,-1-1,1 1,0-1,-1 1,1 0,0-1,0 1,-1-1,1 1,0-1,0 1,0 0,0-1,0 1,0-1,0 1,0-1,0 1,0-1,0 0,0 0,0 1,0-1,0 1,0-1,0 1,0-1,1 1,-1-1,0 1,0-1,0 1,1-1,-1 1,0-1,1 1,-1 0,0-1,1 1,-1-1,0 1,1 0,-1-1,1 1,-1 0,1 0,-1-1,1 1,-1 0,1 0,-1 0,2 0,17 6,16 22,-18-6,-1 2,0 0,22 50,26 85,-42-101,99 291,-104-288,-3 1,-3 1,5 118,-19 77,4 96,-1-350,0 0,1-1,0 1,-1 0,1 0,0 0,1 0,-1-1,1 1,0-1,0 1,0-1,4 6,-5-8,1 0,-1 0,0 0,1 0,-1-1,0 1,1 0,-1-1,1 1,-1-1,1 0,-1 1,1-1,-1 0,1 0,0 0,-1 0,1 0,-1 0,1 0,-1-1,1 1,-1 0,1-1,-1 0,1 1,-1-1,0 0,1 0,-1 1,0-1,0 0,1 0,-1 0,0-1,2-1,11-12,0-2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50.3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240 590,'5'-1,"0"0,0 0,0-1,0 1,0-1,0-1,0 1,0-1,8-6,2 0,425-265,-426 265,-2-1,1-1,-1 0,0-1,-1 0,11-16,-20 24,1 1,-1 0,-1 0,1-1,0 0,-1 1,0-1,0 0,0 1,0-1,-1 0,1 0,-1 0,0 0,0 1,0-1,-1 0,1 0,-1 0,0 0,0 1,0-1,-1 1,1-1,-1 1,0-1,0 1,0 0,0-1,-1 1,-4-4,-2-1,0 1,-1 0,0 1,0 0,0 0,0 1,-1 1,0 0,0 0,0 1,-1 0,1 1,-1 0,-14 1,-6-1,0 2,0 1,0 2,-32 7,6 5,0 3,2 2,-74 37,122-53,0 1,0 0,1 0,-1 0,1 1,0 0,0 1,1-1,0 1,0 0,1 1,0 0,0 0,1 0,-1 0,2 0,-1 1,-2 11,-2 14,2 1,1 0,-1 54,1-20,-6 44,1-41,4 0,6 132,1-197,-1 0,2 1,-1-1,1 0,0 0,0 0,0 0,1 0,1-1,-1 1,1-1,0 0,8 10,-6-11,0 0,0-1,1 1,0-1,-1 0,2-1,-1 0,0 0,1 0,-1-1,1 0,12 1,39 5,0-2,87-3,118-20,-224 13,0-2,0-2,-1-1,0-2,52-23,-59 19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51.5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1 122,'0'-18,"-1"10,1 0,0 0,1-1,0 1,0 0,3-10,-3 15,0 1,0 0,0 0,1 0,-1 0,0 0,1 0,0 0,-1 1,1-1,0 0,0 1,0-1,0 1,0 0,0 0,0 0,0 0,1 0,-1 0,0 0,1 1,-1-1,1 1,-1 0,3 0,6-1,0 2,-1-1,1 2,0-1,-1 1,1 1,-1 0,0 0,0 1,0 1,0-1,11 9,-14-9,0 0,-1 1,1 0,-1 0,0 0,-1 1,1 0,-1 0,0 1,-1-1,1 1,-1 0,-1 0,1 1,-1-1,0 1,1 8,-2-3,-1 0,0 0,-1 0,0 0,-1 1,-1-1,0 0,-1 0,0-1,-6 14,-5 8,-2-1,-24 38,22-42,1 2,2-1,-14 41,23-45,2 0,1 1,1-1,1 0,5 54,-1-7,-4-24,-1-34,2 1,0 0,0 0,2 0,5 28,2-27,2-6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51.9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10.4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1,'2'22,"2"0,0 0,1-1,1 1,2-1,0-1,1 1,16 26,-2 1,411 800,-392-760,-34-73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52.8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1,'4'0,"-1"1,1 0,-1 0,1 0,-1 0,0 1,0-1,1 1,-1 0,0 0,0 0,-1 0,1 1,0-1,-1 1,0-1,1 1,1 4,37 60,-37-60,28 56,-4 2,31 102,22 144,-31-107,-50-203,1 2,0 0,-1 0,1 0,1 0,-1 0,0 0,1 0,-1 0,4 3,3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54.0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441 1,'-24'27,"2"2,0 0,-19 36,10-16,29-46,-31 47,-51 61,71-97,0 0,-1-1,-1 0,0-1,0-1,-1-1,0 0,-25 11,19-8,22-13,0 0,-1 1,1-1,0 0,0 0,0 1,0-1,0 0,0 0,-1 1,1-1,0 0,0 0,0 1,0-1,0 0,0 1,0-1,0 0,0 0,0 1,0-1,0 0,0 0,1 1,-1-1,0 0,0 0,0 1,0-1,0 0,0 0,1 1,-1-1,0 0,0 0,0 0,1 1,-1-1,39 14,-13-7,14 11,40 24,25 12,-96-49,0-1,-1 2,0-1,1 1,-2 0,1 1,12 14,-9-8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54.7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1,'1'8,"1"1,-1 0,2-1,6 17,-1 1,64 191,18 65,-6 37,-82-312,0 0,1 0,-1 0,2 0,-1 0,1 0,0-1,0 1,1-1,0 0,7 6,-9-9,1-1,-1 1,1-1,0 0,0-1,0 1,0 0,0-1,0 0,1 0,-1 0,0-1,1 1,-1-1,0 0,1 0,-1-1,0 1,0-1,1 0,4-2,34-11,0-2,-1-2,47-27,-81 40,1 0,-1-1,0 0,10-9,-1-3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55.4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86,'0'-5,"4"0,10-1,2-2,3 0,2-4,2 1,5 3,2 1,0 4,4 0,-1 3,-1 0,-6-4,-8-1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56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0 122,'1'-1,"-1"0,1 0,-1 0,1 0,0 0,-1 0,1 0,0 1,0-1,0 0,0 0,0 0,0 1,0-1,0 1,0-1,0 1,0-1,0 1,0-1,0 1,1 0,-1 0,1 0,41-8,-31 6,89-11,0 4,120 6,6-1,298-51,-480 49,-35 4,-7 1,0 0,0 1,0-1,0 1,1-1,-1 1,0 0,0 0,0 1,0-1,0 1,1-1,-1 1,0 0,0 0,0 0,-1 1,6 2,-1 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56.7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0,'25'31,"0"2,-2 1,34 66,-53-93,152 313,-122-248,28 50,-50-103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2:58.1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80 584,'35'-28,"1"1,1 2,1 2,67-31,-57 30,5-3,-17 10,0-1,-1-2,-1-1,-2-2,33-28,-60 46,0 0,0-1,0 0,-1 0,0 0,0 0,-1-1,1 1,-2-1,4-10,-5 13,0 1,-1 0,1 0,-1-1,0 1,0 0,0-1,0 1,-1 0,0 0,1-1,-1 1,0 0,0 0,-1 0,1 0,-1 0,1 0,-1 0,0 1,0-1,0 0,-1 1,-3-4,-2 0,0 0,-1 1,0 0,0 0,0 1,0 0,0 1,-1 0,-11-2,-15-2,-44-1,47 5,8 1,1 0,0 2,0 1,-1 1,1 0,0 2,0 1,-30 11,43-12,0 1,1 0,-1 0,2 1,-1 0,0 1,1 0,1 0,-1 1,1 0,0 1,1 0,0 0,0 0,1 1,0 0,1 0,0 1,-5 18,2 0,2 1,1 0,1 0,1 35,9 122,-5-173,1 0,1 0,0 0,1-1,0 1,1-1,1 1,0-2,0 1,2-1,-1 0,2 0,-1-1,2 0,-1-1,2 0,19 16,-8-11,1 0,0-1,0-1,2-2,-1 0,2-2,-1 0,41 7,8-1,0-3,0-3,1-3,0-4,0-3,104-14,-170 14,-1-1,0 1,1-2,-1 1,0-1,0 0,-1 0,1-1,-1 0,0-1,0 0,0 0,0 0,9-11,-6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00.2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69,'56'-19,"13"13,0 3,77 6,-65 1,87-9,-159 4,-1-1,0 0,1-1,-1 0,0 0,8-5,16-6,-14 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01.3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0 125,'0'-3,"0"0,1 0,-1 0,1 0,0 0,-1 1,1-1,0 0,1 0,-1 1,0-1,1 1,0-1,-1 1,1 0,0-1,3-1,0-1,1 1,-1 0,1 0,0 1,0-1,14-4,4 1,1 0,49-6,-71 12,58-7,0 3,88 4,-145 1,0 0,0 0,0 0,-1 0,1 1,0-1,0 1,-1 0,1 0,-1 1,1-1,-1 1,1-1,-1 1,0 0,0 1,0-1,0 0,0 1,0 0,-1-1,1 1,-1 0,0 0,0 1,0-1,0 0,0 1,-1-1,0 1,0-1,0 1,0 0,0-1,-1 1,1 0,-1 0,0 0,0-1,-1 6,-8 180,7-178,0 0,-1-1,-1 0,0 0,0 0,-1 0,-6 9,-15 36,-38 101,63-155,1 0,-1 1,1-1,-1 0,1 1,-1-1,1 1,0-1,0 1,0-1,0 1,0-1,0 1,0-1,0 1,1-1,-1 1,0-1,1 0,-1 1,1-1,0 1,-1-1,1 0,0 0,0 1,0-1,0 0,0 0,0 0,0 0,0 0,1 0,-1 0,0-1,0 1,1 0,-1-1,1 1,-1-1,0 1,1-1,-1 0,1 0,-1 1,3-1,10 1,1 0,-1-1,0 0,16-3,-6 1,14 3,75 9,-58-3,-34-5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01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11.2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1,'2'58,"3"0,2 0,3 0,2-1,30 83,191 483,-163-470,178 280,-232-406,-12-20,-1 0,1-1,1 1,0-1,0 0,8 8,-13-14,1 0,-1 0,1-1,-1 1,1 0,-1-1,0 1,1 0,-1-1,0 1,1-1,-1 1,0-1,1 1,-1 0,0-1,0 1,0-1,0 1,1-1,-1 1,0-1,0 0,0 1,0-1,0 1,0-1,0 1,0-1,0 1,-1-1,1 1,0-1,0 1,0-1,0 1,-1-1,-2-27,-29-107,18 85,-10-71,23 119,1 0,0 0,0 0,0 0,0-1,0 1,0 0,1 0,-1 0,1 0,-1 0,1 1,0-1,0 0,0 0,0 0,0 0,0 1,0-1,0 1,1-1,-1 1,1-1,-1 1,1 0,0 0,-1-1,1 1,0 0,0 1,0-1,0 0,0 1,0-1,0 1,0-1,3 1,9-2,1 1,0 1,0 0,20 4,-5-2,0-1,-1 1,1 2,-1 1,44 13,-57-12,1 0,-1 2,0 0,0 1,-1 0,0 1,-1 1,24 23,-21-15,0 1,-1 0,0 2,-2-1,22 48,39 124,-57-140,-8-26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02.5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 70,'-23'-30,"21"26,0 0,-1 0,0 1,0-1,0 0,0 1,0 0,-1 0,-5-4,8 8,1 0,-1-1,1 1,-1 0,1 0,-1 0,1 0,0 0,-1 0,1 0,0 0,0 0,0 0,-1 1,1-1,0 0,1 0,-1 0,0 0,0 0,0 0,1 1,14 85,4-2,35 100,-26-92,221 566,-241-638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03.6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0,'-2'8,"0"-1,-1 1,1-1,-2 1,1-1,-1 0,0 0,0-1,-8 10,-1 3,-205 320,215-334,0 0,0 0,-1 0,1-1,-1 0,0 1,0-2,-1 1,1 0,-1-1,0 0,0 0,-8 4,46-35,-24 23,0 0,1 1,0 0,0 1,0 0,1 1,-1 0,1 0,-1 1,1 0,-1 1,1 0,0 1,-1 0,1 1,-1 0,0 1,13 4,21 9,-2 2,77 43,-84-41,176 101,-192-110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04.4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1,'3'0,"0"1,0 0,0-1,0 1,0 1,0-1,0 0,0 1,-1-1,1 1,0 0,-1 0,1 0,-1 0,0 0,0 1,3 2,33 51,-31-44,98 149,105 186,-208-342,5 10,1 0,0-1,1 0,15 18,-21-28,1 0,0-1,0 1,0-1,0 0,1-1,-1 1,1-1,0 0,0 0,0 0,0 0,0-1,0 0,0 0,0-1,0 1,6-1,10-1,-1-2,0 0,1 0,22-9,-23 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05.2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1 237,'18'-2,"-1"-1,1 0,-1-2,0 0,0-1,19-9,4-1,42-14,141-56,-185 67,-29 13,1 1,0 0,1 0,16-4,7-2,-19 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07.3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1 694,'2'-6,"0"0,1 0,0 1,0-1,1 0,0 1,0 0,0 0,0 0,9-7,-8 8,6-6,0 0,1 1,0 1,0 0,1 0,16-6,86-30,-24 15,123-22,101 1,-208 34,509-63,3 26,1071 47,-125 56,-1451-49,0-5,0-5,-1-5,150-38,-82 4,223-57,-273 67,-109 30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08.3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1 345,'3'-5,"0"1,1 0,-1-1,1 1,0 0,0 1,1-1,7-5,5-3,31-25,2 3,2 1,1 3,1 2,1 2,2 3,0 3,113-26,-137 41,-1 1,1 1,1 1,-1 3,0 0,35 7,-46-4,0 1,-1 1,0 1,0 1,0 0,-1 2,0 0,-1 2,33 24,-25-14,-1 2,-1 0,-1 2,-1 1,-2 0,-1 2,0 0,-3 1,0 1,14 39,-29-63,-1 0,1 1,-1-1,0 1,-1-1,0 1,0-1,-1 1,0-1,0 1,-1-1,0 0,0 1,0-1,-1 0,-5 9,-7 10,-1 0,-35 42,27-38,4-3,-2-1,0-1,-2-1,-1-1,-1-1,0-1,-59 34,83-52,7-3,21-3,35-8,451-99,-486 105,-5 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09.8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234 273,'0'-20,"0"1,1 0,1 0,1 0,7-23,-8 36,0 1,0-1,1 0,0 1,0-1,0 1,1 0,0 0,0 1,0-1,0 1,1 0,0 0,0 0,0 1,0-1,1 1,-1 0,1 1,7-3,17-5,0 2,1 1,0 1,0 2,0 1,1 1,-1 2,54 6,-77-4,-1 0,0 0,1 1,-1 0,-1 0,1 0,0 1,-1 0,0 1,1-1,-2 1,1 1,-1-1,1 1,-2-1,1 2,-1-1,0 0,0 1,0 0,-1 0,0 0,-1 0,1 0,-1 1,-1-1,1 1,-1 8,1 2,-1 1,0 0,-2 0,0-1,-2 1,0 0,0-1,-2 0,0 0,-13 26,-4-1,-3-2,-1-1,-53 61,41-53,-119 143,-60 78,169-204,3 3,-43 86,82-142,0 0,1 0,0 1,1 0,-3 17,6-28,1 0,0 1,0-1,0 0,0 0,0 0,0 1,0-1,1 0,-1 0,1 0,-1 0,1 0,0 0,0 0,0 0,0 0,0 0,1 0,-1 0,0-1,1 1,-1-1,1 1,0-1,-1 1,1-1,0 0,0 0,0 0,0 0,0 0,0 0,0-1,0 1,1-1,-1 1,0-1,4 0,29 3,-1-1,1-3,0 0,0-3,42-8,167-52,-239 63,184-63,-157 51,-1-1,-1-2,51-35,-77 51,-12 12,-17 34,19-21,1 0,1 1,1-1,2 1,1-1,0 1,7 36,43 181,-36-185,150 507,-104-371,179 520,-232-697,-3-6,0 0,0 1,-1 0,-1-1,2 16,-4-24,1 0,-2 0,1 0,0-1,-1 1,1 0,-1 0,0-1,0 1,0 0,0-1,0 1,0-1,-1 0,0 1,1-1,-1 0,0 0,0 0,0 0,0 0,0 0,-1-1,1 1,0-1,-1 1,-4 1,-94 36,-29 13,39-7,-124 58,168-84,0-2,-84 19,99-31,7-2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14.1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1 125,'586'-36,"-6"-43,-490 70,-70 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14.8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0 169,'402'-26,"-318"18,71-13,161-44,-114 20,-183 42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15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0,'1'43,"3"0,1-1,19 77,52 118,-5-16,-17-23,-49-177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12.0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2 684,'5'-4,"0"-1,0 2,1-1,0 0,11-4,12-7,83-55,116-82,-218 145,0 0,-1-1,0-1,-1 1,0-1,0-1,-1 0,0 0,7-13,-11 17,-1-1,0 1,0 0,0-1,-1 1,0-1,0 1,-1-1,0 1,0-1,0 0,-1 1,0-1,0 1,-1 0,0-1,0 1,-4-9,-2-1,0 0,-2 1,1 0,-2 0,0 1,-1 1,-16-15,23 22,-1 1,0 0,-1 0,1 1,-1 0,0 0,0 0,0 1,-1 0,1 1,-1-1,1 1,-1 1,0 0,0 0,0 0,0 1,-12 1,14 1,-1 0,1 0,0 1,0-1,0 2,0-1,0 1,1-1,0 2,-1-1,2 0,-1 1,0 0,1 0,-4 7,-6 7,2 1,0 0,-9 25,-1 9,2 2,3 0,3 1,2 0,2 1,3 1,1 81,6-114,2 0,0 0,2 0,1 0,1-1,2 0,0 0,1-1,2 0,0 0,2-1,0-1,2 0,0-1,1-1,2 0,0-1,0-1,2-1,0 0,1-2,1 0,0-2,1 0,1-1,37 12,-28-11,1-2,0-2,1-1,0-2,0-1,0-2,1-1,-1-2,42-5,-57 3,0-2,-1 0,1-1,-1-1,0-1,0-1,-1 0,0-2,-1 0,0-1,0 0,-1-1,-1-1,0-1,-1 0,0-1,17-25,-20 25,-1-2,-1 1,0-1,-1-1,-1 1,0-1,-2-1,0 1,-1-1,2-23,-5 12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16.3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1 174,'26'-1,"0"-2,0-1,27-8,13-2,930-102,9 93,-998 23,71 6,-58-1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17.4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142 126,'2'-3,"0"-1,0 1,0 0,1 0,-1 0,1 0,-1 0,1 0,0 1,0-1,1 1,-1 0,6-3,-3 0,9-5,1 0,1 1,0 1,0 0,0 1,1 1,0 1,0 0,0 2,1 0,21-1,-25 4,0 0,-1 1,1 0,0 1,0 1,-1 1,1 0,-1 0,0 2,-1 0,1 0,-1 1,0 1,17 14,-25-19,-1 0,0 1,1 0,-2 0,1 0,0 1,-1-1,0 1,0 0,0 0,-1 0,1 0,-1 0,-1 0,1 1,-1-1,2 9,-4-8,1 0,-1 0,1 0,-2 0,1 0,-1 0,0 0,0 0,0 0,-1-1,0 1,0-1,-1 0,1 0,-7 7,-250 260,101-113,-69 100,210-243,17-25,3 5,-1 1,1-1,0 0,0 0,1 1,-1 0,1-1,-1 1,4-3,1 1,1 0,-1 1,0 0,1 0,0 1,0 0,0 0,0 1,9-2,82-6,-31 4,2-4,15-3,94-1,-98 9,146-28,-201 28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19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91,'133'-79,"-123"69,-23 9,-48 10,21-3,-13-6,42-1,-1 1,1 0,0 1,-1 0,1 0,-16 5,25-5,0 0,0 0,0 1,0-1,0 1,0-1,0 1,1 0,-1 0,1-1,-1 1,1 0,0 0,0 1,0-1,0 0,0 0,0 0,0 1,1-1,-1 0,1 4,-2 61,2-47,46 1115,45-609,21 110,-71-371,-14-100,64 212,-76-316,-10-40,0-1,14 34,-17-52,-1 0,1 0,-1 0,1 0,0-1,0 1,0 0,0-1,0 0,0 1,0-1,0 0,1 0,-1 0,0 0,1-1,-1 1,0 0,1-1,-1 0,1 0,-1 1,1-2,-1 1,1 0,-1 0,1-1,-1 1,5-2,10-3,1 0,32-16,-39 16,254-113,-240 107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20.8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245 0,'0'14,"2"0,0 0,0 0,8 22,3 16,27 180,29 135,71 118,20 82,-126-373,-32-174,-1 1,0-1,-2 1,0-1,-1 0,-2 1,-6 26,7-40,1-1,-1 0,0 0,0 0,-1 0,0-1,0 1,0-1,0 0,-1 0,0-1,0 1,0-1,-11 6,6-4,-1-2,1 1,-1-1,0-1,0 0,-1 0,1-1,-13 0,0-1,0-1,0-1,0-1,0-1,0-1,1-1,-39-14,41 10,0-1,1 0,0-2,1 0,0-1,1-1,0-1,1-1,1 0,1-1,-27-37,36 46,1-2,-1 1,1-1,1 1,0-1,0-1,1 1,0 0,1-1,0 1,1-1,0 0,0 0,2 1,-1-1,1 0,1 0,-1 1,2-1,0 1,0 0,1-1,0 1,1 1,0-1,0 1,7-9,-10 15,0-1,1 1,-1 0,1 0,-1 0,1 1,0-1,0 0,0 1,1 0,-1 0,0 0,1 0,-1 1,1-1,0 1,4-2,-1 3,-1 1,0-1,0 1,0 0,0 0,0 1,0 0,0 0,0 0,7 5,95 43,-45-18,2-3,1-3,91 23,-58-30,0-5,1-4,0-4,150-12,-247 7,1-1,-1-1,1 1,-1-1,1 1,-1-1,0 0,1 0,-1 0,0-1,0 1,0-1,0 0,0 0,0 0,0 0,0 0,-1-1,1 1,-1-1,0 0,0 0,0 0,3-6,-2 0,0 0,-1 0,-1-1,1 1,-1-1,-1 1,0-1,-1-10,-1-3,-1 0,0 0,-2 1,-12-37,8 36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23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211 664,'18'-2,"0"-1,0-1,0-1,0-1,-1 0,0-1,21-13,-13 8,59-24,-47 22,-1-2,-1-1,0-2,53-38,-80 50,0 0,0-1,-1 0,0 0,-1 0,0-1,0 0,0 0,-1 0,6-18,-9 21,-1 0,1 0,-1 0,-1 0,1 0,-1 0,0 0,0 0,-1 0,1 1,-2-1,1 0,0 0,-1 0,0 1,-1-1,1 1,-1-1,0 1,-5-7,-5-4,-1 1,0 1,0 0,-2 1,1 0,-2 2,0 0,0 0,-1 2,0 0,0 1,-26-7,5 4,-1 1,0 2,0 2,-1 2,-45 0,81 4,0 0,-1 0,1 0,-1 0,1 1,0 0,0 0,-1 0,1 1,0 0,0 0,0 0,0 0,1 1,-1 0,1 0,-1 0,1 1,0-1,0 1,0 0,1 0,0 0,-1 1,2-1,-1 1,0 0,1 0,0 0,-2 8,-22 52,4 1,2 2,-20 134,36-169,2 0,1 0,1 0,2 0,2 0,1 0,1-1,2 0,1 0,20 47,-15-50,1 0,1-2,1 0,2 0,1-2,1 0,1-2,1 0,35 27,-36-35,-1 0,2-2,0 0,1-2,0-1,0 0,1-2,0-1,1 0,0-2,51 3,-40-7,1-1,-1-3,0 0,0-2,0-2,0-2,-1-1,0-2,-1-1,37-20,-46 19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25.3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43,'11'-1,"0"-1,1 0,-1 0,0-1,21-8,-22 7,1 0,0 0,-1 2,1-1,0 1,19 0,-23 2,-1 1,1 0,-1 0,1 1,-1 0,0 0,0 0,0 1,0 0,0 0,0 1,6 5,5 5,-1 1,20 22,6 7,-37-39,0 0,0 0,0 0,-1 1,0 0,0-1,0 2,-1-1,0 0,0 1,0-1,-1 1,0 0,0 0,-1 0,0 0,0 0,-1 0,1 0,-2 0,1 0,-1 0,0 0,0 0,-1 0,0-1,0 1,-1 0,0-1,0 1,0-1,-1 0,0 0,-7 8,-22 25,-2-1,-53 44,-38 39,120-113,0-1,1 1,1 0,-1 1,1-1,0 1,1 0,0-1,1 2,0-1,0 0,1 0,-1 19,2-24,0 0,0 0,0 0,1 1,-1-1,1 0,0 0,1 0,-1 0,0 0,1-1,0 1,0 0,0-1,1 1,-1-1,1 0,-1 0,1 0,0 0,0 0,1 0,-1-1,1 0,-1 0,1 0,0 0,-1 0,1-1,0 1,0-1,7 1,12 0,0 0,30-3,-33 0,2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25.8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0,'8'4,"3"2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26.8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0,'2'6,"-1"1,2-1,-1 0,0-1,1 1,0 0,0-1,7 9,0 1,85 174,-64-120,48 76,-45-85,-23-36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28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405 0,'-44'45,"-2"-3,-99 72,-24-19,193-97,1 1,33 2,-32 2,0 1,44 14,-8-3,-45-11,0 1,-1 1,1 0,-1 1,-1 1,1 0,-1 1,-1 1,1 0,-2 1,0 0,18 20,-19-18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29.0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0,'2'13,"0"-1,1 0,0 0,1 0,1-1,0 1,11 19,0 0,170 406,-183-429,0-1,0 1,1-1,0 0,0-1,1 1,0-1,0 0,0 0,1 0,0-1,0 1,0-2,0 1,1-1,0 0,0 0,0 0,1-1,-1-1,1 1,8 1,50 13,63 14,-114-29,1 0,0 0,-1-2,1 0,0-1,16-2,-12-2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32.4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1 555,'8'0,"12"-4,10-10,8-10,19-6,16-10,16-11,19-9,2-3,-4 6,-8 8,-13 8,-11 7,-20 5,-18 3,-11 7,-10 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12.5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1095 1,'-718'59,"424"-24,284-34,5 0,1 0,-1 0,0-1,1 0,-1 0,0 0,1 0,-1-1,1 0,-1 0,1 0,-8-3,7-2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30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0 193,'1'-4,"-1"1,1-1,0 1,0 0,1-1,-1 1,1 0,0 0,-1 0,1 0,0 0,1 0,-1 1,1-1,-1 1,1-1,0 1,5-4,0 1,0 0,0 1,0-1,1 1,-1 1,10-3,-1 3,-1 1,1 0,23 1,-27 2,-1-1,0-1,0 0,0 0,0-1,0-1,22-8,-33 11,43-21,52-16,-85 33,0 1,0 0,1 1,-1 0,1 0,-1 1,1 1,-1 0,1 1,20 3,-16 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31.2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0,'25'15,"-2"2,0 0,-1 2,-1 0,27 31,-15-16,73 81,117 162,70 146,-230-328,-14-22,73 153,-102-180,-2 1,-3 0,-1 1,13 92,-19-55,-4 0,-4 0,-4 0,-22 134,-10-41,-61 185,85-325,-1 8,-35 78,41-111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32.7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0,'0'46,"29"820,80-186,-74-538,6-1,101 230,-104-293,2-1,4-2,68 87,-82-124,1-2,2-1,2-1,1-2,1-2,1-1,61 34,-84-55,1 0,1-1,-1-1,1-1,0 0,31 5,-23-8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34.4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0 174,'15'-1,"0"-1,-1 0,1-1,25-9,14-2,398-42,-182 30,251-31,-522 57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35.0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0,'3'19,"0"-1,1 1,1-1,0 0,2-1,0 1,12 21,2 7,271 546,-267-546,-2 0,-2 2,-3 0,-1 1,-3 1,10 59,-20-86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36.2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 0,'26'61,"119"302,-16 7,137 650,-256-973,27 176,-34-192,-1-1,-1 0,-2 0,-1 0,-7 39,7-63,1 1,-1-1,0 0,0 0,-1 0,0 0,0 0,0-1,-1 1,1-1,-7 7,7-10,1 0,-1 0,0 0,0 0,0-1,0 1,0-1,0 0,0 0,0 0,-1 0,1 0,0-1,-1 1,1-1,0 0,-1 0,1 0,0-1,-1 1,1-1,0 0,-5-1,-20-9,0 0,1-2,0 0,1-2,-45-34,-107-106,159 137,0 0,2-1,0-1,1-1,2 0,-21-38,31 50,1 0,-1 0,1 0,1 0,0 0,0-1,1 1,1-1,-1 1,1-1,1 1,0-1,0 1,1-1,0 1,0 0,1 0,0 0,1 0,0 1,7-12,-2 7,0-1,1 2,1-1,0 1,0 1,2 0,-1 1,1 0,0 1,1 0,0 1,1 1,-1 0,1 1,1 1,-1 0,30-5,-23 7,1 1,-1 0,1 2,0 0,-1 2,1 1,-1 0,0 2,0 0,-1 2,1 0,26 14,26 20,-2 4,112 91,-87-61,-64-52,0-2,1-1,1-2,1-2,39 13,-4-7,127 23,-196-44,0 0,0-1,1 0,-1 1,0-1,1 0,-1 0,0 0,1-1,-1 1,0 0,1-1,-1 0,0 1,0-1,0 0,1 0,-1 0,0-1,0 1,-1 0,1-1,0 1,1-3,-1 2,-1-1,0 1,0-1,0 1,0-1,-1 0,1 1,-1-1,1 0,-1 0,0 1,0-1,0 0,-1 0,1 1,-1-1,1 0,-1 1,0-1,-1-3,-8-20,-1 0,-2 1,0 0,-1 1,-21-26,9 18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37.2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 0,'-3'5,"0"0,0 0,0 1,1-1,0 1,0-1,0 1,0 0,1 0,0-1,0 7,-3 10,-11 60,4 1,3 0,4 1,4 0,10 91,3-78,3-1,4 0,5-1,40 98,-43-140,2-1,2-1,3-1,1-2,3-1,2-2,1-1,3-1,1-3,2-1,2-2,84 54,-9-19,228 99,146 17,-450-171,-15-5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39.0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486 466,'183'-15,"-79"4,370-53,-366 47,398-91,-486 103,0-1,-1-1,0-1,18-10,-34 16,0 0,0 0,0 0,0 0,-1-1,1 1,-1-1,1 1,-1-1,0 0,0 0,0 0,2-5,-4 5,1 1,-1 0,0 0,0-1,0 1,0 0,0-1,0 1,-1 0,1 0,-1-1,1 1,-1 0,0 0,0 0,0 0,0 0,-1 0,1 0,0 0,-1 1,1-1,-4-2,-5-4,-1 1,0 0,0 0,0 1,-1 1,0 0,0 1,0 0,-25-4,5-1,-21-4,-1 2,-1 3,-59-2,-167 8,232 4,0 2,1 2,0 2,1 3,-77 26,89-23,0 1,2 2,0 2,1 0,0 2,2 2,-52 49,1 13,3 4,-104 153,139-173,2 2,3 1,4 2,-40 125,69-184,1-1,1 1,0 1,1-1,0 23,2-31,1-1,0 1,0 0,0-1,1 0,0 1,0-1,1 0,0 0,0 0,0 0,1 0,-1-1,1 0,7 7,8 5,0 0,2-1,0-1,0-1,2-1,-1-1,2-1,0-1,36 11,-5-7,0-1,0-3,75 3,-72-11,0-3,93-13,116-34,-155 25,315-77,-341 73,-1-5,145-75,-41-14,-118 72,-69 48,-1 0,1 0,-1 0,1 0,-1 0,1 0,0 1,-1-1,1 0,0 1,0 0,-1-1,1 1,0 0,2 0,5 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40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0 172,'63'-28,"0"3,2 2,74-15,-32 16,132-10,-128 28,-90 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41.4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53,'85'-20,"11"9,156-10,-221 21,-1 1,0 1,0 2,0 1,-1 1,38 13,-54-14,-1 0,0 1,0 0,-1 0,0 1,0 1,-1 0,0 1,0 0,-1 0,0 1,0 0,-1 0,-1 1,0 0,0 1,-1 0,0 0,-1 0,-1 0,0 1,-1 0,0 0,-1 0,0 0,-1 0,-1 24,1-25,-1 0,-1 0,0 0,-1 0,0 0,-1 0,0 0,-1 0,0-1,-1 0,0 0,-1 0,-12 17,-87 98,2-4,89-102,1-1,1 2,0-1,-13 35,24-52,0 0,-1 0,1 1,0-1,1 0,-1 1,0-1,1 0,0 1,0-1,0 0,0 1,0-1,1 1,0-1,-1 0,1 0,0 1,1-1,-1 0,1 0,-1 0,1 0,0 0,0-1,0 1,0 0,4 2,2 1,1 0,0-1,0 0,1-1,-1 0,1 0,19 4,-8-3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13.6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94,'-1'-21,"0"12,1 1,0-1,1 1,0-1,3-14,-4 22,0 1,0 0,0-1,0 1,1 0,-1 0,0-1,0 1,0 0,1-1,-1 1,0 0,0 0,1 0,-1-1,0 1,0 0,1 0,-1 0,0 0,1-1,-1 1,0 0,1 0,-1 0,0 0,1 0,-1 0,0 0,1 0,-1 0,0 0,1 0,-1 0,0 0,1 0,-1 0,0 1,0-1,1 0,-1 0,0 0,1 0,-1 1,0-1,0 0,1 0,-1 0,0 1,0-1,1 0,-1 1,0-1,0 0,0 0,0 1,0-1,1 0,-1 1,13 20,6 21,-3 0,18 69,-7-19,-20-71,62 163,-61-168,1 0,0 0,0 0,2-1,0-1,1 0,0 0,21 17,-23-24,1-1,-1-1,1 0,0 0,0-1,0 0,0-1,1 0,0-1,-1 0,1-1,0 0,13-2,17-1,0-2,54-11,148-46,-146 33,152-22,-217 47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41.9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11,'0'-4,"0"-2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42.8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0,'4'2,"-1"0,1 0,-1 1,0-1,1 1,-1 0,-1 0,1 0,0 0,-1 0,1 1,-1-1,0 1,2 4,3 3,395 688,-321-546,-76-143,5 8,-1 1,14 37,-17-29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43.8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373 1,'-3'0,"0"1,0 0,0 0,0 0,0 0,0 0,0 1,1-1,-1 1,0 0,1 0,-1 0,-3 4,-30 34,32-35,-85 116,59-77,-2-1,-44 46,72-85,0 1,0-1,0-1,-1 1,1-1,-1 1,0-1,0-1,0 1,0-1,-8 3,73-18,-38 12,1 2,-1 0,1 2,-1 0,0 1,32 11,128 58,-47-17,-107-47,-20-7,1 0,-1 1,1 0,-1 0,0 1,0 0,-1 1,1 0,-1 0,0 0,0 1,6 7,-3 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44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1,'2'0,"0"1,1-1,-1 1,0 0,0 0,1 0,-1 0,0 0,0 1,0-1,0 1,-1-1,1 1,0 0,0-1,2 5,23 34,-25-37,170 328,-65-115,-50-96,-34-69,2 0,34 49,-57-97,1 0,-1 0,1-1,-1 0,1 1,0-1,0 0,0 0,0 0,1-1,-1 1,0-1,1 0,-1 0,1 0,-1 0,1-1,-1 1,1-1,0 0,-1 0,5-1,10-1,0 0,0-2,23-7,1 0,-22 7,-1-1,0-1,37-15,-36 11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45.5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89,'7'-5,"-1"-1,1 1,-1 1,1-1,0 1,1 0,-1 1,1 0,11-3,78-13,-39 9,-34 5,0 1,0 1,0 1,1 2,44 3,-52-2,-4-3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46.3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0,'2'1,"0"-1,1 1,-1 0,0-1,0 1,0 0,0 0,0 1,0-1,0 0,0 1,0-1,0 1,-1-1,1 1,-1 0,2 2,28 41,-22-29,175 284,175 391,-109-87,-241-578,-1 1,-1 0,-1 0,3 49,-8-63,-1 1,-1 0,-1-1,0 1,0-1,-2 0,1 0,-2 0,0 0,0-1,-11 18,-27 59,35-69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48.2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0 434,'5'-4,"0"1,1-1,-1 1,1 0,0 1,0-1,0 1,9-2,11-5,128-52,118-48,313-81,-537 176,-36 9,0 1,0 0,1 1,-1 1,1 0,0 0,24 1,-36 1,-1 1,1-1,-1 0,1 1,-1-1,1 1,-1-1,1 0,-1 1,1-1,-1 1,1 0,-1-1,0 1,1-1,-1 1,0 0,0-1,0 1,1-1,-1 1,0 0,0-1,0 1,0 0,0-1,0 1,0 0,0 0,0-1,0 1,-1-1,1 1,0 0,-1 0,-9 31,7-23,-11 52,2 0,3 1,2 0,3 1,9 116,-2-141,3 1,1-1,16 51,47 110,-35-106,122 320,41 116,11 96,-41 9,-154-569,131 570,-143-625,1-3,-1 1,-1-1,1 1,-1 0,-1-1,1 10,-1-15,-1-1,1 1,0-1,-1 0,1 1,-1-1,0 0,1 0,-1 1,0-1,0 0,1 0,-1 0,0 0,0 0,0 0,-1 0,1 0,0-1,0 1,0 0,-1 0,1-1,0 1,0-1,-1 0,1 1,-1-1,1 0,0 0,-1 1,1-1,-1 0,1-1,0 1,-1 0,1 0,-1-1,1 1,-2-1,-38-3,0 1,0 3,-1 1,-43 7,-163 38,195-35,-714 169,760-178,-1 1,1-1,0 1,0 1,0 0,1 0,-11 7,15-10,4-5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49.4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0 250,'44'-3,"1"-1,65-16,-37 6,279-52,168-27,3 43,-464 52,-69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50.0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28,'69'-15,"84"4,158 10,-152 3,435-1,-573-1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50.6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1,'0'8,"0"8,0 4,0 7,4 12,2 12,3 14,5 11,0 11,-3 2,2-1,2-7,-2-10,-2-12,1-3,-2-8,-3-12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14.0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51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0 100,'19'-2,"1"0,-1-1,0-2,36-12,32-7,53 4,183-5,144 23,-295 4,-144-2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52.3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0 485,'1'-5,"-1"0,1 1,-1-1,1 1,0-1,1 1,-1-1,1 1,0 0,0-1,1 1,-1 0,1 1,6-8,3-1,0 0,26-18,-13 12,74-59,3 5,209-110,-309 180,0 1,0 0,0 0,0 0,0 1,0-1,0 0,0 1,0 0,0-1,0 1,0 0,1 0,-1 0,0 0,0 0,0 1,0-1,0 1,0-1,0 1,0 0,0 0,0 0,0 0,0 0,0 0,-1 0,1 1,0-1,-1 1,1-1,-1 1,1-1,-1 1,0 0,0 0,0 0,0 0,0 0,0 2,4 10,0 0,-1 1,-1-1,2 28,-4-34,2 33,-1-1,-3 1,-1 0,-1-1,-3 0,-1 0,-3 0,0-1,-3 0,-1-1,-2 0,-1-2,-2 0,-2-1,-1 0,-40 46,16-32,21-24,-40 53,65-78,0 1,0-1,-1 0,1 0,0 1,-1-1,1 0,0 1,0-1,0 1,0-1,-1 0,1 1,0-1,0 0,0 1,0-1,0 1,0-1,0 0,0 1,0-1,0 1,0-1,0 0,0 1,0-1,0 0,1 1,-1-1,0 1,0-1,0 0,0 1,1-1,15 3,27-12,-38 8,156-43,-81 19,2 5,135-17,-212 36,0 0,0 1,0 0,0 0,0 0,0 0,0 1,0 0,-1 0,1 0,0 1,-1 0,1 0,-1 0,1 0,4 3,0 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54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590 18,'-1'-1,"0"0,1 0,-1 0,0 0,1 0,-1 0,0 0,0 0,0 0,0 0,0 0,0 0,0 1,0-1,0 0,0 1,-1-1,1 1,0-1,0 1,0 0,-1-1,1 1,0 0,-1 0,1 0,0 0,-1 0,-1 1,-42 0,-1 11,1 1,0 3,1 1,-46 25,-47 19,123-56,4-2,1 1,0 0,0 0,0 1,-9 7,16-11,-1 1,1 0,0 0,1 0,-1 1,0-1,0 0,1 1,0-1,-1 1,1-1,0 1,0 0,0 0,1-1,-1 1,1 0,-1 0,1 0,0 0,0-1,1 6,4 22,2 0,19 52,-1-5,421 1955,-415-1850,47 246,-70-390,30 117,-33-138,1 0,1 0,1-1,0 0,1 0,16 21,-18-29,1-1,-1 1,1-1,1-1,0 0,-1 0,2 0,-1-1,1-1,0 0,0 0,0 0,0-2,14 3,-7-2,1-1,0-1,-1-1,1-1,0 0,0-1,30-8,-27 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58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32,'2'-32,"3"69,2 16,15 31,47 117,15 51,-62-124,-18-94,-1-13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59.1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0 654,'26'-1,"0"-2,37-8,16-2,1226-124,-287-6,-744 90,444-147,-668 182,-22 6,1 2,0 0,1 2,0 2,0 0,41-1,233-4,-299 10,40-2,-44 3,0 0,0 0,-1-1,1 1,0 0,0 0,0 0,0 0,-1 0,1 0,0 1,0-1,0 0,-1 0,1 1,0-1,0 0,-1 1,1-1,0 0,-1 1,1-1,0 1,-1-1,1 1,-1 0,1-1,-1 1,1 0,-1-1,1 1,-1 0,0-1,1 1,-1 0,0 0,0 0,1-1,-1 1,0 0,0 1,-4 7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0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1120 0,'-43'2,"1"0,-1 3,1 2,0 1,1 3,0 1,0 2,1 1,1 2,-47 30,20-8,2 3,1 2,3 4,2 1,2 4,3 2,1 2,-62 91,109-140,0-1,1 1,-1 1,1-1,1 1,-3 8,6-15,-1-1,1 1,0 0,0 0,0-1,0 1,0 0,0-1,0 1,0 0,1-1,-1 1,1 0,-1-1,1 1,0-1,0 1,0-1,0 1,0-1,0 0,0 1,0-1,0 0,0 0,1 0,-1 0,0 0,1 0,-1 0,1 0,-1-1,1 1,0 0,-1-1,1 1,0-1,2 0,38 9,1-2,46 0,16 4,32 7,322 55,-449-71,0 1,0 0,0 0,-1 1,1 1,-1-1,0 1,0 1,-1 0,0 0,0 1,0 0,-1 0,0 0,0 1,-1 0,0 1,0-1,-1 1,0 1,5 11,-9-15,0 1,-1-1,1 1,-1-1,0 0,-1 1,1-1,-1 1,-1-1,1 0,-1 0,0 0,-1 0,1 0,-1 0,-4 6,-5 7,0 0,-1 0,-20 21,14-21,0-1,-1 0,0-2,-2 0,0-2,-1 0,0-1,-1-2,0 0,-1-1,0-2,0 0,-1-2,0-1,0-1,-1-1,-42-1,48-3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0.8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0 182,'593'-18,"-566"16,12 2,1-3,-1-1,0-2,-1-1,0-2,57-21,-87 26,164-80,-148 70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1.4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1,'17'20,"-1"0,-1 1,-1 1,22 47,-6-14,472 886,-473-880,-3 1,35 126,-55-163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2.6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480 1,'-1'8,"0"0,0 0,-1 0,0 0,-1 0,1 0,-1 0,-1-1,0 0,-5 9,-56 72,37-52,-292 357,309-382,-12 18,22-29,1 1,0-1,0 0,0 1,0-1,0 0,0 1,0-1,0 0,0 1,0-1,0 0,0 1,0-1,0 0,1 1,-1-1,0 0,0 1,0-1,0 0,1 0,-1 1,0-1,0 0,1 1,-1-1,0 0,0 0,1 0,-1 1,1-1,22 4,100-2,214 30,-307-24,1 1,-1 2,33 16,-11-4,-10-3,-31-14,1-1,-1 0,1 0,0-1,20 4,-13-6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3.4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0 270,'134'-1,"225"-32,75-44,166-25,-513 92,-44 6,70-15,-80 11,0 2,44-2,-47 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14.5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0,'3'1,"0"-1,0 1,-1 0,1-1,0 1,0 1,-1-1,1 0,-1 1,1-1,-1 1,0 0,0 0,1 0,-1 0,0 0,-1 0,1 0,0 1,1 3,32 62,-22-41,4 8,187 360,31-17,-217-354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4.1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0,'1'4,"-1"0,1 0,1 0,-1-1,0 1,1 0,0-1,0 0,2 4,6 11,329 874,-269-657,-44-138,-18-76,-1-7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5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0,'2'1,"0"-1,0 1,0-1,0 1,0 0,0 0,0 0,-1 0,1 0,0 0,-1 1,1-1,0 1,-1-1,0 1,1-1,-1 1,2 2,21 38,-20-34,175 404,-97-208,-73-184,-1 0,-1 0,-1 1,0-1,-2 1,0 0,-2 1,0 24,-2-36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6.2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1 295,'79'-15,"189"1,-37 3,983-63,313-22,-883 24,-597 66,-3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7.1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582 17,'0'-1,"0"0,0 1,0-1,0 0,0 1,0-1,0 0,-1 1,1-1,0 1,-1-1,1 0,0 1,-1-1,1 1,-1-1,1 1,0-1,-1 1,0-1,1 1,-1 0,1-1,-1 1,1 0,-1-1,0 1,1 0,-1 0,0-1,1 1,-1 0,0 0,1 0,-1 0,0 0,1 0,-1 0,0 0,1 0,-1 0,0 1,0-1,-31 12,5 6,1 1,1 0,-34 36,-61 79,86-95,20-23,-43 49,-89 131,143-192,1 0,-1 0,1 0,0 1,0-1,1 1,-1 0,1-1,0 1,0 9,1-11,0 0,1-1,-1 1,1 0,0-1,0 1,0-1,0 1,0-1,1 1,-1-1,1 0,0 1,-1-1,1 0,0 0,0-1,0 1,0 0,5 2,40 24,2-2,61 23,2 2,-41-17,85 45,-130-64,-1 1,-1 1,39 35,-58-47,0 0,0 0,0 1,-1 0,0 0,0 0,0 0,-1 0,0 1,0 0,0-1,2 12,-5-14,0 0,0 0,0 0,0 0,0 0,-1 1,0-1,0 0,0 0,0 0,-1-1,1 1,-1 0,0 0,0-1,-1 1,1-1,-1 0,1 0,-1 0,0 0,-5 4,-28 22,-1-2,-1-1,-2-1,-68 30,-176 53,250-96,-68 29,82-34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7.6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75,'469'-8,"-6"-36,-295 22,-162 21,-11 1,-6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8.2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0,'10'12,"-1"0,17 26,1 1,15 21,-2 3,49 102,43 143,-59-129,-29-85,15 36,-50-104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8.9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0,'3'2,"0"0,0 0,-1 0,1 0,-1 0,1 1,-1-1,0 1,0-1,0 1,0 0,0 0,-1 0,1 0,0 3,5 7,273 493,-230-408,151 315,-192-395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10.0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250 1,'-1'13,"-1"0,-1 0,0 0,-1 0,-7 18,1-4,-151 426,149-415,10-30,1 0,-2-1,1 1,-1-1,0 1,-1-1,0 0,0 0,-6 7,3-9,23-12,49-1,0 3,0 2,66 7,-13-2,-65-1,-1 1,0 3,74 16,-20 1,-58-14,0 3,59 20,-88-23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12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1 415,'18'-2,"1"-1,-1 0,0-2,-1 0,1-1,-1-1,0 0,16-10,22-9,248-108,66-28,-347 153,-13 4,0 1,0 0,1 1,0 0,0 0,0 1,0 0,19 0,-27 2,0 1,-1-1,1 0,-1 1,1 0,-1-1,1 1,-1 0,1 0,-1 0,0 0,1 0,-1 0,0 0,0 0,0 1,0-1,0 0,0 1,0-1,-1 1,1-1,0 1,-1-1,1 1,0 1,7 50,-6-37,33 192,64 208,-53-235,20 59,140 335,-142-441,123 193,-42-81,-74-128,-41-74,-3 2,-2 2,21 54,-45-97,0 0,0 1,0-1,0 0,-1 1,0-1,0 1,0-1,-1 1,0-1,0 0,0 1,-1-1,0 0,0 0,0 0,0 0,-1 0,0-1,0 1,0-1,-1 0,-4 5,-11 10,-1 0,0-2,-35 23,22-17,-185 126,206-144,0 1,0-2,-1 0,0 0,0-2,0 1,0-1,-17-1,-22 5,28-2,3-1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49.4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0 250,'44'-3,"1"-1,65-16,-37 6,279-52,168-27,3 43,-464 52,-69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15.0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0 346,'2'-2,"-1"-1,1 0,0 1,0 0,0-1,0 1,0 0,0 0,0 0,1 0,-1 1,1-1,-1 1,1-1,0 1,0 0,3-1,1-1,335-132,-221 92,146-42,-212 71,2 3,108-8,-141 19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50.0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28,'69'-15,"84"4,158 10,-152 3,435-1,-573-1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50.6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1,'0'8,"0"8,0 4,0 7,4 12,2 12,3 14,5 11,0 11,-3 2,2-1,2-7,-2-10,-2-12,1-3,-2-8,-3-12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51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0 100,'19'-2,"1"0,-1-1,0-2,36-12,32-7,53 4,183-5,144 23,-295 4,-144-2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52.3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0 485,'1'-5,"-1"0,1 1,-1-1,1 1,0-1,1 1,-1-1,1 1,0 0,0-1,1 1,-1 0,1 1,6-8,3-1,0 0,26-18,-13 12,74-59,3 5,209-110,-309 180,0 1,0 0,0 0,0 0,0 1,0-1,0 0,0 1,0 0,0-1,0 1,0 0,1 0,-1 0,0 0,0 0,0 1,0-1,0 1,0-1,0 1,0 0,0 0,0 0,0 0,0 0,0 0,-1 0,1 1,0-1,-1 1,1-1,-1 1,1-1,-1 1,0 0,0 0,0 0,0 0,0 0,0 2,4 10,0 0,-1 1,-1-1,2 28,-4-34,2 33,-1-1,-3 1,-1 0,-1-1,-3 0,-1 0,-3 0,0-1,-3 0,-1-1,-2 0,-1-2,-2 0,-2-1,-1 0,-40 46,16-32,21-24,-40 53,65-78,0 1,0-1,-1 0,1 0,0 1,-1-1,1 0,0 1,0-1,0 1,0-1,-1 0,1 1,0-1,0 0,0 1,0-1,0 1,0-1,0 0,0 1,0-1,0 1,0-1,0 0,0 1,0-1,0 0,1 1,-1-1,0 1,0-1,0 0,0 1,1-1,15 3,27-12,-38 8,156-43,-81 19,2 5,135-17,-212 36,0 0,0 1,0 0,0 0,0 0,0 0,0 1,0 0,-1 0,1 0,0 1,-1 0,1 0,-1 0,1 0,4 3,0 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54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590 18,'-1'-1,"0"0,1 0,-1 0,0 0,1 0,-1 0,0 0,0 0,0 0,0 0,0 0,0 0,0 1,0-1,0 0,0 1,-1-1,1 1,0-1,0 1,0 0,-1-1,1 1,0 0,-1 0,1 0,0 0,-1 0,-1 1,-42 0,-1 11,1 1,0 3,1 1,-46 25,-47 19,123-56,4-2,1 1,0 0,0 0,0 1,-9 7,16-11,-1 1,1 0,0 0,1 0,-1 1,0-1,0 0,1 1,0-1,-1 1,1-1,0 1,0 0,0 0,1-1,-1 1,1 0,-1 0,1 0,0 0,0-1,1 6,4 22,2 0,19 52,-1-5,421 1955,-415-1850,47 246,-70-390,30 117,-33-138,1 0,1 0,1-1,0 0,1 0,16 21,-18-29,1-1,-1 1,1-1,1-1,0 0,-1 0,2 0,-1-1,1-1,0 0,0 0,0 0,0-2,14 3,-7-2,1-1,0-1,-1-1,1-1,0 0,0-1,30-8,-27 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58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32,'2'-32,"3"69,2 16,15 31,47 117,15 51,-62-124,-18-94,-1-13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3:59.1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0 654,'26'-1,"0"-2,37-8,16-2,1226-124,-287-6,-744 90,444-147,-668 182,-22 6,1 2,0 0,1 2,0 2,0 0,41-1,233-4,-299 10,40-2,-44 3,0 0,0 0,-1-1,1 1,0 0,0 0,0 0,0 0,-1 0,1 0,0 1,0-1,0 0,-1 0,1 1,0-1,0 0,-1 1,1-1,0 0,-1 1,1-1,0 1,-1-1,1 1,-1 0,1-1,-1 1,1 0,-1-1,1 1,-1 0,0-1,1 1,-1 0,0 0,0 0,1-1,-1 1,0 0,0 1,-4 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0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1120 0,'-43'2,"1"0,-1 3,1 2,0 1,1 3,0 1,0 2,1 1,1 2,-47 30,20-8,2 3,1 2,3 4,2 1,2 4,3 2,1 2,-62 91,109-140,0-1,1 1,-1 1,1-1,1 1,-3 8,6-15,-1-1,1 1,0 0,0 0,0-1,0 1,0 0,0-1,0 1,0 0,1-1,-1 1,1 0,-1-1,1 1,0-1,0 1,0-1,0 1,0-1,0 0,0 1,0-1,0 0,0 0,1 0,-1 0,0 0,1 0,-1 0,1 0,-1-1,1 1,0 0,-1-1,1 1,0-1,2 0,38 9,1-2,46 0,16 4,32 7,322 55,-449-71,0 1,0 0,0 0,-1 1,1 1,-1-1,0 1,0 1,-1 0,0 0,0 1,0 0,-1 0,0 0,0 1,-1 0,0 1,0-1,-1 1,0 1,5 11,-9-15,0 1,-1-1,1 1,-1-1,0 0,-1 1,1-1,-1 1,-1-1,1 0,-1 0,0 0,-1 0,1 0,-1 0,-4 6,-5 7,0 0,-1 0,-20 21,14-21,0-1,-1 0,0-2,-2 0,0-2,-1 0,0-1,-1-2,0 0,-1-1,0-2,0 0,-1-2,0-1,0-1,-1-1,-42-1,48-3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0.8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0 182,'593'-18,"-566"16,12 2,1-3,-1-1,0-2,-1-1,0-2,57-21,-87 26,164-80,-148 70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1.4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1,'17'20,"-1"0,-1 1,-1 1,22 47,-6-14,472 886,-473-880,-3 1,35 126,-55-163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16.4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280 857,'-16'1,"1"1,-1 0,1 1,0 1,0 0,0 1,1 1,0 0,0 1,0 1,1 0,0 0,0 1,1 1,1 0,-1 1,-12 16,23-26,-1 1,0 0,1-1,-1 1,1 0,-1 0,1 0,0 0,0 1,0-1,0 0,1 0,-1 1,0-1,0 5,2-7,-1 1,0 0,1 0,-1 0,1-1,-1 1,0 0,1-1,0 1,-1 0,1-1,-1 1,1-1,0 1,-1 0,1-1,0 0,0 1,-1-1,1 1,0-1,0 0,0 0,0 0,-1 1,1-1,2 0,7 0,0 1,1-2,-1 0,0 0,18-5,61-20,0-4,91-46,-65 26,-95 43,40-20,-56 25,0 0,0-1,-1 1,1-1,0 0,-1 0,0 0,0-1,0 1,5-8,-8 10,1 0,-1 0,0 0,0 0,0 0,1 0,-1 0,0 0,0 0,-1 0,1 0,0 0,0-1,0 1,-1 0,1 0,0 0,-1 0,1 0,-1 0,1 1,-1-1,0 0,1 0,-1 0,0 0,0 1,0-1,1 0,-1 1,0-1,0 0,0 1,0-1,0 1,0 0,-2-1,-41-14,44 15,-30-6,-1 2,1 2,-37 0,36 2,-1-1,-42-8,74 9,0 0,1 0,-1 0,0 0,1-1,-1 1,0 0,0 0,1 0,-1 0,0-1,0 1,0 0,1 0,-1 0,0-1,0 1,0 0,1-1,-1 1,0 0,0 0,0-1,0 1,0 0,0-1,0 1,0 0,0 0,0-1,0 1,0 0,0-1,0 1,0 0,0-1,0 1,0 0,0 0,0-1,0 1,-1 0,1-1,0 1,0 0,0 0,0 0,-1-1,1 1,0 0,0 0,-1-1,1 1,0 0,0 0,-1 0,1 0,0 0,0 0,-1-1,1 1,0 0,-1 0,1 0,-1 0,27-13,182-70,167-77,-368 156,-1 1,1-1,-1 0,0 0,0-1,-1 0,1 0,8-11,-13 14,1 0,-1 0,0-1,0 1,0-1,-1 1,1-1,-1 1,1-1,-1 1,0-1,0 0,0 1,0-1,0 1,-1-1,1 1,-1-1,0 1,1-1,-1 1,0-1,-1 1,1 0,0 0,-1-1,1 1,-3-2,-22-29,-1 0,-2 2,-41-36,-106-72,175 138,0 0,0 0,1 1,-1-1,0 0,0 1,-1-1,1 1,0-1,0 1,0 0,0-1,0 1,0 0,-1 0,1 0,0-1,-2 2,3-1,-1 0,0 1,1-1,-1 0,1 1,-1-1,1 1,0-1,-1 1,1-1,-1 1,1-1,0 1,-1 0,1-1,0 1,0-1,-1 1,1 0,0-1,0 1,0 0,0 0,4 50,-3-47,33 161,8-2,6-3,8-1,126 253,-146-345,3-1,93 118,119 99,15 19,-260-294,16 19,27 46,-45-66,0 0,-1 0,1 0,-1 1,-1-1,1 1,-1 0,-1 0,0 0,0 0,0 0,-1 11,-1-16,1 0,-1 0,0 0,0 0,0 0,-1-1,1 1,-1 0,1-1,-1 0,0 1,0-1,0 0,0 0,0 0,0 0,-1 0,1 0,-1 0,0-1,1 0,-1 1,0-1,0 0,1 0,-1-1,0 1,0 0,-6-1,-10 2,0-1,-1-1,-32-4,17 1,-81-1,87 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2.6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480 1,'-1'8,"0"0,0 0,-1 0,0 0,-1 0,1 0,-1 0,-1-1,0 0,-5 9,-56 72,37-52,-292 357,309-382,-12 18,22-29,1 1,0-1,0 0,0 1,0-1,0 0,0 1,0-1,0 0,0 1,0-1,0 0,0 1,0-1,0 0,1 1,-1-1,0 0,0 1,0-1,0 0,1 0,-1 1,0-1,0 0,1 1,-1-1,0 0,0 0,1 0,-1 1,1-1,22 4,100-2,214 30,-307-24,1 1,-1 2,33 16,-11-4,-10-3,-31-14,1-1,-1 0,1 0,0-1,20 4,-13-6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3.4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0 270,'134'-1,"225"-32,75-44,166-25,-513 92,-44 6,70-15,-80 11,0 2,44-2,-47 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4.1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0,'1'4,"-1"0,1 0,1 0,-1-1,0 1,1 0,0-1,0 0,2 4,6 11,329 874,-269-657,-44-138,-18-76,-1-7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5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0,'2'1,"0"-1,0 1,0-1,0 1,0 0,0 0,0 0,-1 0,1 0,0 0,-1 1,1-1,0 1,-1-1,0 1,1-1,-1 1,2 2,21 38,-20-34,175 404,-97-208,-73-184,-1 0,-1 0,-1 1,0-1,-2 1,0 0,-2 1,0 24,-2-36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6.2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1 295,'79'-15,"189"1,-37 3,983-63,313-22,-883 24,-597 66,-3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7.1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582 17,'0'-1,"0"0,0 1,0-1,0 0,0 1,0-1,0 0,-1 1,1-1,0 1,-1-1,1 0,0 1,-1-1,1 1,-1-1,1 1,0-1,-1 1,0-1,1 1,-1 0,1-1,-1 1,1 0,-1-1,0 1,1 0,-1 0,0-1,1 1,-1 0,0 0,1 0,-1 0,0 0,1 0,-1 0,0 0,1 0,-1 0,0 1,0-1,-31 12,5 6,1 1,1 0,-34 36,-61 79,86-95,20-23,-43 49,-89 131,143-192,1 0,-1 0,1 0,0 1,0-1,1 1,-1 0,1-1,0 1,0 9,1-11,0 0,1-1,-1 1,1 0,0-1,0 1,0-1,0 1,0-1,1 1,-1-1,1 0,0 1,-1-1,1 0,0 0,0-1,0 1,0 0,5 2,40 24,2-2,61 23,2 2,-41-17,85 45,-130-64,-1 1,-1 1,39 35,-58-47,0 0,0 0,0 1,-1 0,0 0,0 0,0 0,-1 0,0 1,0 0,0-1,2 12,-5-14,0 0,0 0,0 0,0 0,0 0,-1 1,0-1,0 0,0 0,0 0,-1-1,1 1,-1 0,0 0,0-1,-1 1,1-1,-1 0,1 0,-1 0,0 0,-5 4,-28 22,-1-2,-1-1,-2-1,-68 30,-176 53,250-96,-68 29,82-34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7.6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75,'469'-8,"-6"-36,-295 22,-162 21,-11 1,-6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8.2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0,'10'12,"-1"0,17 26,1 1,15 21,-2 3,49 102,43 143,-59-129,-29-85,15 36,-50-104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08.9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0,'3'2,"0"0,0 0,-1 0,1 0,-1 0,1 1,-1-1,0 1,0-1,0 1,0 0,0 0,-1 0,1 0,0 3,5 7,273 493,-230-408,151 315,-192-395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10.0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250 1,'-1'13,"-1"0,-1 0,0 0,-1 0,-7 18,1-4,-151 426,149-415,10-30,1 0,-2-1,1 1,-1-1,0 1,-1-1,0 0,0 0,-6 7,3-9,23-12,49-1,0 3,0 2,66 7,-13-2,-65-1,-1 1,0 3,74 16,-20 1,-58-14,0 3,59 20,-88-23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17.0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1 267,'11'-2,"-1"-1,1 0,-1-1,1 0,-1 0,0-1,-1 0,1-1,9-7,11-6,36-16,2 2,1 4,1 2,106-24,-110 32,-44 15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12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1 415,'18'-2,"1"-1,-1 0,0-2,-1 0,1-1,-1-1,0 0,16-10,22-9,248-108,66-28,-347 153,-13 4,0 1,0 0,1 1,0 0,0 0,0 1,0 0,19 0,-27 2,0 1,-1-1,1 0,-1 1,1 0,-1-1,1 1,-1 0,1 0,-1 0,0 0,1 0,-1 0,0 0,0 0,0 1,0-1,0 0,0 1,0-1,-1 1,1-1,0 1,-1-1,1 1,0 1,7 50,-6-37,33 192,64 208,-53-235,20 59,140 335,-142-441,123 193,-42-81,-74-128,-41-74,-3 2,-2 2,21 54,-45-97,0 0,0 1,0-1,0 0,-1 1,0-1,0 1,0-1,-1 1,0-1,0 0,0 1,-1-1,0 0,0 0,0 0,0 0,-1 0,0-1,0 1,0-1,-1 0,-4 5,-11 10,-1 0,0-2,-35 23,22-17,-185 126,206-144,0 1,0-2,-1 0,0 0,0-2,0 1,0-1,-17-1,-22 5,28-2,3-1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48.3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0 470,'16'-12,"0"0,0 1,1 1,0 0,37-14,-6 3,102-48,4 7,2 6,3 7,1 8,3 6,214-17,-280 47,-68 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48.8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1 300,'4'0,"10"0,6-4,17-6,19-5,28-8,30-5,24-6,21-1,14 2,6 1,-11 3,-21 6,-24 6,-28 7,-26 5,-21 3,-18 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49.5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0,'2'10,"-1"1,2-1,-1-1,1 1,1 0,0-1,0 1,1-1,5 8,6 13,216 543,-166-393,136 386,-193-540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49.9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0 321,'22'-17,"0"1,1 1,1 0,0 2,1 1,46-16,-38 15,91-31,2 6,2 5,249-31,-296 56,102 4,-152 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50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0 695,'28'-29,"40"-55,8-10,-6 20,3 3,4 4,2 3,151-93,-216 149,1 0,0 0,0 2,1 0,0 1,0 0,21-2,-30 6,0 0,1 1,-1 1,0-1,0 1,1 0,-1 0,0 1,0 0,0 1,0-1,-1 1,1 0,-1 1,1 0,-1 0,0 0,9 10,4 6,-1 1,-1 1,-1 0,-1 1,-1 1,-1 0,-1 1,15 47,0 19,19 111,-34-141,-2 1,-4 1,-2 0,-5 78,-2-107,-1 0,-2 0,-2-1,0 1,-2-2,-2 1,-1-2,-1 0,-26 41,-52 58,79-114,-1-1,0 0,-1-1,-1 0,-27 17,120-68,155-53,-148 61,12-5,208-86,-252 91,-36 19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51.9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638 1,'-10'1,"-1"1,0 0,1 0,0 1,-1 1,1 0,-9 5,-30 10,-132 19,94-22,-88 8,172-24,1 0,0 0,-1 1,1-1,0 1,-1 0,1-1,0 1,0 0,0 0,0 1,0-1,0 0,0 1,0-1,0 1,1-1,-1 1,0 0,1 0,0 0,-1 0,1 0,0 0,0 0,0 0,0 1,1-1,-1 0,0 1,1-1,0 0,-1 5,2 6,0 0,0 1,1-1,1 0,4 14,0 2,45 174,79 198,-19-70,210 824,-134-454,-167-625,102 334,-90-318,4-1,64 112,-87-179,1 0,0-1,2-1,1-1,1 0,41 35,-44-44,1-1,1 0,-1-1,2-1,-1-1,1 0,1-2,-1 0,1-1,22 3,42 0,1-4,157-13,-140-7,-71 10,-13 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52.8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1057 145,'0'-6,"0"0,0 0,-1 0,0 0,0 0,0 0,-1 1,1-1,-2 1,1-1,0 1,-1 0,0-1,0 1,-1 1,0-1,1 0,-9-6,6 7,0-1,-1 2,0-1,0 1,0 0,0 0,0 1,-1 0,1 0,-1 0,1 1,-1 1,1-1,-13 2,-10 1,1 2,-1 1,1 1,1 1,-1 2,1 1,-28 14,2 4,0 1,-69 52,77-47,1 2,2 2,2 1,-44 54,68-72,1 1,1 0,1 1,1 0,1 1,2 1,0 0,1 0,1 1,2 0,-4 32,9-47,0 1,1-1,1 1,0-1,0 1,1-1,1 0,0 1,0-1,1-1,7 15,-2-11,-1 0,2 0,0-1,0 0,1-1,1 0,14 12,14 5,2-2,0-1,1-2,64 25,413 145,-101-42,-409-148,1 0,0 0,-1 1,1 0,-1 1,10 8,-18-13,-1 0,1 0,-1 1,1-1,-1 1,0-1,0 1,1-1,-1 1,-1 0,1 0,0-1,0 1,0 0,-1 0,1 0,-1 0,0 0,0 0,1 0,-1 0,0 0,0 0,-1-1,1 1,0 0,-1 0,1 0,-1 0,0 0,1 0,-1-1,0 1,0 0,0-1,-2 3,-28 37,-2-2,-1-2,-51 44,50-49,32-29,-20 20,-2-2,-41 30,57-46,0 0,-1 0,1 0,-1-1,0-1,0 0,0 0,0-1,0 0,-1-1,1 0,-13-1,-2-2,13 1,0 1,0-1,-21 4,12 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53.3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0 596,'36'-3,"0"-1,0-1,-1-2,69-23,-58 15,1176-394,-865 289,-345 117,-27 9,-30 9,44-15,-37 13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53.9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1,'3'26,"1"0,2 1,0-2,2 1,0-1,25 48,-32-69,357 739,-349-727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19.3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1137,'3'-2,"0"0,0 0,0 0,-1-1,1 1,-1-1,1 0,-1 0,0 0,0 0,-1 0,1 0,0-1,-1 1,1-4,3-4,19-43,-3-1,-2 0,21-106,-28 111,-12 47,22-88,14-135,-34 201,0 0,-2 0,-1 0,0 0,-2 0,-1 1,-1-1,-1 1,-1 0,-18-40,21 58,0 0,0 0,0 0,-1 0,0 1,0 0,0 0,-1 1,-10-8,15 11,-1 0,0 0,0 0,0 0,1 0,-1 0,0 0,0 1,0-1,-1 1,1-1,0 1,0 0,0 0,0 0,0 0,0 0,0 0,0 1,-1-1,1 1,0-1,0 1,0 0,1 0,-1 0,0 0,0 0,0 0,1 1,-1-1,1 0,-1 1,1 0,-1-1,-1 4,-3 5,1 0,0 1,1 0,0 0,0 0,1 0,1 1,0-1,1 1,-1 21,2-12,1-1,1 0,1 0,1 0,8 29,0-17,2 0,1-1,1 0,2-1,1-1,1-1,2-1,49 49,11-2,136 93,-21-18,-185-139,0 0,0 1,-1 1,0 0,-1 0,15 25,-23-32,1-1,-1 1,0 0,-1 0,1 0,-1 0,0 0,0 0,-1 1,1-1,-1 0,0 0,-1 1,1-1,-1 0,0 0,0 0,-1 0,0 0,1 0,-2 0,1 0,0-1,-5 7,-21 25,-1-2,-65 59,15-15,53-50,4-4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54.5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1,'4'2,"-1"0,1 1,0-1,0 1,-1 0,0 0,0 0,1 1,-2-1,1 1,0 0,3 7,-1-4,81 129,128 278,-158-296,240 555,-211-448,-74-191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55.4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459 1,'-1'5,"-1"0,1 0,-2 0,1-1,0 1,-1-1,0 1,0-1,0 0,0 0,-6 6,-5 6,-356 496,366-506,-2 2,0-1,1 1,0 0,-5 12,9-19,1 0,-1 0,1 0,0 0,-1 0,1 0,0 0,0 0,-1 0,1 1,0-1,0 0,0 0,0 0,0 0,1 0,-1 0,0 1,0-1,1 0,-1 0,1 0,-1 0,1 0,-1 0,1 0,0 0,-1-1,1 1,0 0,0 0,0 0,0-1,0 1,-1 0,1-1,0 1,0-1,1 1,-1-1,0 0,0 1,0-1,2 0,20 5,46 1,13 2,-24 4,0 3,-1 3,57 26,161 87,-168-77,-32-17,-3 4,-1 3,86 70,-136-95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56.0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1 486,'8'-7,"2"1,-1 1,1 0,0 0,0 1,0 0,20-4,3-2,391-120,698-120,-993 232,49-10,-158 22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56.5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1,'11'11,"-1"2,-1-1,12 21,5 7,169 207,-2-1,-111-139,61 89,-119-161,-3 1,-1 1,24 64,-34-66,-4-8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57.3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196 0,'-5'1,"0"0,0 0,0 0,1 1,-1 0,0 0,1 0,-1 1,1-1,0 1,0 0,0 0,0 0,1 1,-1 0,1-1,0 1,0 0,-4 9,-7 9,1 1,-13 33,25-53,-10 22,1 0,2 1,1 0,1 1,1-1,-2 28,6-43,1 0,0-1,0 1,1 0,1-1,0 1,0-1,1 1,0-1,1 0,0 0,1 0,0-1,0 0,1 1,0-2,15 17,0-6,1-2,1 0,44 25,84 33,-110-55,62 27,106 52,-163-74,-1 2,56 44,-93-65,0 1,-1-1,0 2,0-1,0 1,-1 0,0 0,-1 1,0 0,0 0,3 10,-6-11,0-1,0 1,-1 0,0 0,-1-1,1 1,-2 0,1 0,-1 0,0 0,-1-1,1 1,-2 0,-4 11,-5 9,-1-1,-1-1,-31 43,38-59,0-1,-1 1,0-1,0-1,-1 0,-1 0,1 0,-1-1,0-1,-1 0,0 0,-12 4,10-7,0-1,-1-1,1 0,-1-1,1 0,-1-1,1-1,-1 0,-16-5,11 3,0 1,0 0,-24 1,21 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58.0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1 183,'87'-4,"1"-5,100-22,-83 12,36-6,242-33,-346 54,1-2,39-12,-46 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58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1,'127'142,"-6"5,-7 6,-7 4,141 277,-163-248,8 17,-77-176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4:59.3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374 1,'-2'5,"0"1,0 0,0-1,0 0,-1 0,0 1,0-1,0-1,-1 1,-5 5,-5 8,-143 251,24-38,130-225,-1-1,1 0,-1 0,-1 0,1 0,-7 6,37-31,-17 17,0 1,0 0,0 1,0 0,0 0,0 1,0 0,0 0,0 1,0 1,0-1,0 1,12 5,13 6,-1 1,34 21,-43-22,120 71,134 105,-104-68,-78-64,-80-47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00.3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15306 1,'-1031'54,"780"-34,-762 106,550-43,-696 134,16 41,-2 1,-834 180,120-17,619-187,1061-204,-314 60,-320 52,-270 73,815-149,-327 38,35-13,539-86,11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01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1313 139,'0'-2,"-1"0,0 0,1-1,-1 1,0 0,0 0,0 1,0-1,0 0,-1 0,1 0,-1 1,1-1,-1 1,1-1,-1 1,0 0,-2-2,-38-21,36 20,-24-9,0 0,0 2,-1 2,-1 0,0 2,0 2,0 0,-41 1,21 4,-1 2,1 3,0 1,-68 19,85-15,0 1,2 2,-1 1,2 2,0 1,1 2,1 1,0 1,2 1,1 2,0 1,2 1,1 1,1 1,2 1,0 1,3 1,0 1,2 0,-20 55,33-79,1 0,0 0,0 1,1-1,0 0,0 1,1-1,0 1,0-1,1 1,0-1,1 0,0 1,0-1,5 10,-3-10,0 0,1-1,0 1,1-1,0 0,0-1,0 1,1-1,0-1,0 1,0-1,1 0,0-1,13 6,22 6,0-2,1-2,1-3,90 10,-70-11,41 5,123 19,-186-24,0 3,0 1,44 19,-78-27,0 0,0 0,-1 1,1 0,-1 1,0 0,12 12,-16-14,-1 0,0 0,-1 0,1 1,-1-1,1 1,-1 0,-1 0,1 0,-1 0,1 0,-2 0,1 0,0 0,-1 0,0 7,-1 3,0 1,0 0,-2 0,0-1,0 1,-2-1,0 0,-1-1,0 1,-11 18,7-18,-1-1,0 0,-1-1,-1 0,0-1,0 0,-1-1,-1 0,-16 8,-177 112,78-47,-216 105,340-186,-11 5,-2-1,1 0,-26 5,41-11,0 0,0 0,1-1,-1 1,0-1,0 0,0 0,0 0,0 0,0 0,0-1,0 1,0-1,1 0,-1 0,0 0,0 0,1 0,-1-1,1 1,-1-1,1 1,-1-1,1 0,0 0,0 0,0 0,0-1,0 1,-2-5,-1-8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20.2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0,'0'4,"4"10,5 7,6 3,5 11,2 12,6 5,3-1,4 3,0-3,-6-7,-3-6,-6-6,-3-4,-4-2,-4-2,-4-5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01.7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0 345,'4'0,"6"0,9 0,10 0,16-4,18-1,22-13,27-11,6-10,8-5,-5-4,-15 5,-12 7,-19 5,-18 8,-14 8,-15 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02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1,'14'19,"-3"-8,217 321,-156-223,-32-48,374 590,-349-528,-58-104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02.9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376 0,'-1'13,"0"-1,-1 0,-1 1,1-1,-2 0,0 0,-7 15,-47 82,31-63,-57 103,-85 163,168-310,0 0,0-1,0 1,0 0,0 0,0-1,0 1,1 0,-1 0,1 0,0 0,-1 0,1 0,0 0,0 0,0 0,0 0,1-1,-1 1,1 0,-1 0,1 0,0 2,1-3,0-1,-1 1,1 0,0-1,0 1,-1-1,1 0,0 1,0-1,0 0,0 0,0 0,-1-1,1 1,0 0,0-1,0 1,-1-1,1 1,0-1,0 0,-1 0,3-1,27-12,0 2,0 2,48-10,-62 17,0 1,0 1,0 1,0 0,-1 1,1 1,0 1,28 7,53 16,-44-13,87 34,-117-35,-8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03.4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17,'0'-1,"1"0,-1 0,1 0,-1 0,1 0,0 0,0 0,-1 1,1-1,0 0,0 0,0 0,0 1,0-1,0 1,0-1,0 1,0-1,0 1,0-1,0 1,0 0,1 0,-1-1,0 1,0 0,0 0,0 0,0 1,3-1,39 3,-13 5,0 1,0 2,-1 0,-1 2,54 34,125 100,-197-139,48 38,-3 3,-2 3,-2 1,-2 3,-3 2,-3 2,-2 1,-3 3,-3 1,-2 1,-4 2,-2 1,-4 1,17 84,1 34,22 234,-61-388,-1-7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04.3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164 1,'-3'50,"-2"-1,-3 0,-19 70,-3 16,-8 106,10 1,3 306,26-480,2 0,3 0,28 126,-28-172,1 0,0 0,2-1,0 0,2-1,0 0,1 0,1-1,1-1,0 0,2-1,0 0,1-2,0 0,24 16,-10-13,1-2,0-1,1-1,1-2,0-1,0-1,52 6,5-6,156-1,-216-8,-11 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05.3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423 0,'-1'8,"0"-1,0 0,-1 0,0 0,0 0,-1 0,-6 13,-5 10,-247 803,219-645,9 2,-16 294,47-445,1 0,2 0,2 1,10 47,-12-79,1 1,1-1,-1 0,1 0,1 0,-1 0,1 0,1-1,0 1,0-1,0 0,1-1,-1 1,2-1,-1 0,1-1,0 1,0-2,0 1,1-1,0 0,-1 0,2-1,-1 0,10 2,96 12,-90-14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06.2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592 1,'-6'0,"0"1,0 0,-1 0,1 1,0 0,0 0,1 0,-1 1,0 0,1 0,0 0,-9 7,-55 55,66-62,-55 60,3 2,3 3,3 1,2 3,-64 138,106-199,-7 15,1 2,1-1,-11 50,20-70,-1-1,2 1,-1 0,1 0,0 0,0-1,1 1,-1 0,2 0,-1-1,1 1,0-1,0 1,1-1,0 0,0 0,0 0,1 0,0-1,0 1,9 8,1-2,1-2,-1 0,2 0,0-1,0-1,0-1,20 6,130 31,-91-26,32 9,-6-4,-1 4,182 78,-272-100,1 0,-1 1,-1 1,1-1,-1 2,0-1,-1 1,10 12,-14-15,-1 0,1 0,-1 1,0-1,-1 1,0-1,0 1,0 0,0 0,-1 0,0 0,0 0,-1 0,0 0,0 0,0 1,-2 6,-2 8,-2 0,0-1,-1 0,-2 0,0-1,0 0,-15 20,-94 123,99-138,-367 407,362-408,5-10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06.8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0 611,'5'-4,"1"0,-1 1,0 0,1 0,0 0,-1 1,1 0,12-3,15-5,311-131,233-100,-464 185,-53 25,1 3,129-40,-185 66,-1 1,1 0,-1 0,1 0,0 1,0 0,-1 0,1 0,0 1,-1-1,1 1,5 2,6 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07.3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1,'2'11,"1"0,0 0,0 0,1 0,0-1,1 0,1 0,-1 0,1 0,14 15,-2 1,52 90,-5 3,-5 2,-5 4,63 213,-109-310,83 249,-84-256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07.8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0,'140'254,"22"46,-105-184,-5 2,43 149,-87-236,-4-8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20.6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44,'0'-4,"0"-5,0-7,0 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08.7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236 0,'-2'14,"0"-1,-1 0,-1 0,0-1,0 1,-2-1,1 0,-1 0,-10 14,-14 29,-116 305,145-356,-1 0,1 0,0 0,0 0,0 1,1-1,-1 0,1 0,0 1,0-1,2 7,-2-10,0 0,0-1,1 1,-1 0,0-1,1 1,-1-1,1 1,-1 0,1-1,-1 1,1-1,-1 0,1 1,-1-1,1 1,0-1,-1 0,1 1,-1-1,1 0,0 0,0 1,-1-1,1 0,1 0,0 0,1 0,0-1,-1 1,1-1,-1 0,1 1,-1-1,1 0,-1-1,0 1,3-2,13-8,-1 1,2 1,-1 1,1 0,0 1,1 1,-1 1,1 1,40-3,94 5,225 28,-371-25,0 1,0 0,0 0,0 1,9 4,19 6,-25-11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10.1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1,'7'1,"0"-1,0 2,1-1,-1 1,0 0,0 1,-1-1,1 2,0-1,-1 1,7 4,67 57,-51-39,19 14,-2 3,-3 1,-1 2,-2 2,33 54,-51-68,-2 2,-2 1,-1 0,-2 1,-1 1,-2 0,-2 1,8 66,-9 43,-18 281,-12-268,18-139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11.4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21 693,'-1'-1,"0"1,0-1,0 0,-1 0,1 0,0 0,0 0,0 0,0 0,1 0,-1 0,0-1,0 1,1 0,-1-1,1 1,-1 0,1-1,-1 1,1 0,0-1,0 1,0-1,0-1,-4-38,5 34,1-1,0 1,0 0,1 0,-1 0,1 0,1 0,0 0,-1 1,2 0,-1 0,1 0,0 0,0 1,1 0,6-6,15-9,0 0,36-19,-53 33,105-53,2 4,149-46,-145 57,-33 10,-9 2,1 4,165-36,-239 63,-1 0,1 1,0-1,0 1,0 0,0 0,0 1,0 0,0 0,8 3,-11-3,0 1,0 0,0 0,-1 0,1 0,-1 1,1-1,-1 1,0-1,0 1,0 0,0 0,0 0,-1 0,1 0,-1 0,0 1,0-1,1 4,30 128,21 200,-31-178,27 121,104 336,140 258,114 469,-370-1181,47 220,-66-278,7 178,-25-268,0 0,-1 0,0 1,0-1,-2 0,-6 21,7-26,-1-1,-1 1,1-1,-1 0,0 0,0-1,-1 1,0-1,0 0,0 0,0-1,-1 1,-6 3,-341 203,254-146,-414 246,484-296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35.1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0 174,'19'-2,"0"-1,-1-1,1 0,-1-2,0 0,0 0,29-18,51-16,-86 36,0-1,0-1,0 0,11-8,-14 8,-1 0,1 1,0 1,1-1,-1 2,1-1,0 1,12-2,75 3,-76 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37.4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1 370,'3'-2,"0"0,0 0,0-1,-1 1,1 0,-1-1,1 0,-1 0,0 0,0 0,0 0,1-4,7-6,27-35,-10 13,40-40,-57 65,1 1,0-1,1 2,0 0,0 0,1 1,25-11,14-1,-3 1,61-16,-74 29,-1 1,1 2,51 3,-50 0,-16-1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39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0,'2'10,"0"0,0-1,1 1,0-1,1 0,8 16,6 15,-4 0,46 149,-55-174,1 1,15 26,1 3,7 19,7 20,34 110,-60-164,0-7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43.3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0 597,'1'-7,"0"0,0 0,1 1,0-1,0 0,1 0,0 1,0 0,0-1,1 1,0 0,0 1,7-9,11-10,40-34,-45 43,-10 9,0 1,1 0,-1 0,1 0,0 1,0 0,0 1,1 0,-1 0,11-1,7-1,0 2,29 1,-35 2,-1-1,1-1,0-1,0 0,27-9,34-27,-63 28,1 2,-1 0,2 1,20-5,24 1,-47 11,-1-2,1 0,-1-1,0-1,0 0,0-1,0-1,21-12,-15 5,0 1,39-15,-40 20,-1-2,0 0,-1-1,19-14,-28 17,1 1,1 1,18-9,-1 1,-110 56,-2-3,-165 53,204-78,-42 19,54-18,-1-3,-66 17,72-24,-280 43,287-46,0 0,1 1,0 1,0 1,0 1,-34 15,38-11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47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21 313,'-3'-1,"-3"-12,-5-20,11 24,-1 0,1 0,1 0,0 0,0 0,1 0,0 0,1 1,0-1,0 0,0 1,1 0,1 0,-1 0,1 1,1-1,7-7,-3 3,1 1,0 0,1 1,1 1,-1 0,1 0,1 1,-1 1,23-9,-32 15,1 0,-1 1,0-1,1 1,-1 0,0 0,1 0,-1 1,1-1,-1 1,0 0,0 1,0-1,1 1,-1 0,-1-1,1 2,0-1,0 0,-1 1,1 0,-1 0,0 0,5 6,9 9,-2 2,0-1,14 25,-24-35,23 36,-3 0,34 86,-57-124,0 1,0-1,-1 1,1-1,-2 1,1 0,-1-1,-1 1,1 0,-1-1,0 1,-1-1,0 1,0-1,-6 12,-4 5,-1 0,0-2,-21 26,16-23,3-7,0 0,-1-1,-31 26,-15 14,-100 113,138-157,18-13,14-10,-2 5,-1 1,1 0,0 0,0 1,0-1,0 1,1 1,-1-1,1 1,8-2,70-3,-65 6,0 0,26-6,-39 5,0-1,0 1,0-2,0 1,-1-1,1 0,5-5,-6 4,0 1,1 0,0 0,-1 1,1-1,0 1,9-2,8 1,44-2,-55 6,0 0,1-1,-1-1,0 0,0-1,-1 0,1-1,0-1,-1 0,12-6,20-21,-37 27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51.5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442 0,'-5'3,"1"-1,-1 1,0 0,1 0,0 1,0-1,0 1,0 0,0 0,1 1,0-1,-4 8,1-5,-98 122,-58 80,146-185,2 1,0 0,2 1,1 1,1-1,1 1,1 1,2 0,1 0,1 0,1 1,1-1,2 1,1 0,2-1,0 0,2 1,14 48,33 72,103 210,-92-221,-5-10,146 345,-113-230,151 283,-99-207,-28-54,-79-202,-23-41,0 0,10 28,-22-48,-1 1,1 0,0-1,0 1,0-1,1 1,-1-1,1 0,-1 0,1 1,0-1,-1 0,1 0,0-1,0 1,1 0,-1-1,0 1,0-1,4 2,-2-3,0 0,0 0,-1 0,1-1,0 1,-1-1,1 0,-1 0,1 0,-1-1,1 1,-1-1,0 0,6-3,18-12,375-201,-350 198,-32 15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55.8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1100 0,'-1'8,"0"-1,0 1,-1-1,0 0,0 0,-1 0,0 0,0 0,-5 7,-5 12,-199 415,-39 88,29 11,173-403,6 2,6 2,-24 186,58-294,-36 230,30-225,-1-1,-1 0,-3-1,-31 63,36-83,1-2,0 0,1 1,0 0,-5 18,8-12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33.5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1103 1217,'-13'0,"0"1,1 1,-1 0,1 1,-1 0,-22 10,-69 40,75-37,-38 20,-332 195,337-190,3 2,1 3,2 3,-58 66,110-112,-2 4,0 0,1 0,0 0,-7 13,11-18,0-1,1 0,-1 0,1 1,-1-1,1 0,0 1,-1-1,1 0,0 1,0-1,0 1,0-1,0 0,0 1,0-1,1 1,-1-1,0 0,1 1,-1-1,1 0,0 0,-1 1,1-1,0 0,0 0,-1 0,1 0,0 0,0 0,0 0,0 0,1 0,-1 0,0-1,2 2,4 1,1 0,-1-1,1 1,-1-2,1 1,0-1,0 0,0 0,0-1,9-1,82-14,-30-2,0-3,-2-2,93-46,187-116,-103 50,37 0,-83 42,-192 89,42-24,-48 27,1 0,0-1,-1 1,1 0,0-1,-1 1,1 0,0-1,-1 1,1-1,-1 1,1-1,-1 1,1-1,-1 1,0-1,1 0,-1 1,1-1,-1 0,0 1,0-1,1 0,-1 1,0-1,0 0,0 0,0 1,0-1,0 0,0 1,0-1,0 0,0 0,0 1,-1-1,1 0,0 1,0-1,-1 0,1 1,0-1,-1 0,1 1,-1-1,1 1,-1-1,1 1,-1-1,1 1,-1-1,0 1,1 0,-1-1,1 1,-1 0,0-1,0 1,-22-8,0 1,0 1,-1 2,0 0,0 1,-44 1,17 0,-111-6,-222 18,299-2,0 5,0 3,2 3,-109 42,169-54,23-7,0 0,0 0,0 0,0 0,0 0,0 0,0-1,0 1,0 0,0 0,0 0,0 0,0 0,0 0,0 0,0 0,0 0,0-1,0 1,0 0,0 0,0 0,0 0,0 0,0 0,-1 0,1 0,0 0,0 0,0 0,0 0,0-1,0 1,0 0,0 0,0 0,0 0,0 0,0 0,-1 0,1 0,0 0,0 0,0 0,0 0,0 0,0 0,0 0,0 0,0 0,-1 0,1 0,0 0,0 0,0 0,0 0,0 0,0 0,0 0,0 0,0 1,29-24,-14 12,238-154,-6 6,-208 130,-1-1,-2-3,-1 0,31-40,-58 63,0 0,-1 0,0-1,-1 0,0 0,-1-1,0 0,-1 0,5-17,-8 20,0 0,0-1,-1 1,0 0,-1 0,0-1,-1 1,1 0,-2 0,1 0,-1 0,-1 1,-5-12,-12-18,-2 0,-1 2,-34-39,-96-92,33 39,120 126,0 0,-1 0,0 0,1 1,-1-1,0 0,0 1,0 0,0-1,0 1,-3-1,5 2,-1 0,1 0,-1 0,1 0,0 0,-1 0,1 1,0-1,-1 0,1 0,0 0,0 0,-1 1,1-1,0 0,-1 0,1 1,0-1,0 0,0 0,-1 1,1-1,0 0,0 1,0-1,0 0,-1 1,1-1,0 0,0 1,0-1,0 0,0 1,0-1,0 1,0-1,0 0,0 1,0-1,1 1,10 56,22 35,5-2,71 127,-73-151,51 99,169 237,-211-341,4-2,2-2,2-2,3-3,2-3,109 73,-53-54,131 56,-173-92,2-4,2-4,87 18,-135-39,-23-3,0 1,0-1,-1 1,1 0,0 0,-1 0,8 4,-11-5,-1 1,0 0,1-1,-1 1,0 0,0-1,1 1,-1 0,0 0,0 0,0-1,0 1,0 0,0 0,0-1,0 1,0 0,-1 0,1-1,0 1,0 0,-1 0,1-1,0 1,-1 0,1-1,-1 1,1 0,-1-1,1 1,-1-1,1 1,-1-1,1 1,-1-1,0 1,1-1,-2 1,-25 22,27-23,-142 105,-192 107,292-189,-1-2,-1-2,-89 27,95-38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22.2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0 225,'4'2,"0"1,0-1,-1 1,1 0,-1 0,0 0,1 0,-1 1,-1-1,1 1,0 0,-1 0,3 5,0 0,53 77,122 163,-162-228,-6-8,-1 0,0 1,-1 0,11 22,-22-34,-7-7,-9-10,-3-9,0-2,2 0,2 0,0-2,1 0,2 0,1-2,2 1,0-1,2-1,1 0,2 0,-2-42,7 61,1 0,0 1,0-1,2 0,-1 1,1-1,1 1,0 0,1 0,0 0,0 1,1 0,1 0,0 0,0 1,1 0,0 0,0 1,14-10,-14 11,0 2,1-1,0 1,0 0,0 1,1 0,0 1,-1 0,1 0,0 1,1 0,-1 1,0 0,0 1,1 0,-1 0,0 1,0 0,0 1,0 1,0-1,17 8,-9-1,-1 0,0 1,-1 1,0 1,0 0,-1 1,-1 1,0 0,-1 1,-1 0,0 1,-1 1,13 26,1 9,-2 0,-3 1,19 80,-38-130,-1 0,1 0,0 0,-1 0,0 0,0 0,0 0,0 0,0 0,-1 0,1 0,-2 5,-6 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5:58.8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723 0,'-3'39,"-1"-1,-2-1,-16 58,3-18,4 8,-9 146,20 88,4-309,-1 5,-1-1,0 0,0 1,-2-1,0 0,0-1,-2 1,1-1,-2 0,0 0,0-1,-15 19,3 1,-26 58,9-15,-23 39,-54 142,64-135,-13 38,50-130,0 0,-23 39,-15 33,-2 42,43-120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6:02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34 847,'3'-1,"0"-2,0 1,0 0,0-1,0 1,-1-1,1 0,-1 0,0 1,0-2,3-4,1-1,38-54,5-7,78-86,-25 33,-70 82,2 0,53-48,-51 61,64-39,17-10,-111 71,1 1,1 0,-1 0,1 1,-1 0,1 0,1 1,-1 0,0 0,10-1,-12 4,1-1,-1 2,0-1,0 0,0 1,0 0,0 1,0-1,0 1,-1 0,1 1,0-1,-1 1,0 0,8 6,6 6,0 0,-1 2,-1 0,-1 1,21 30,-4 1,30 57,-51-85,-1 0,-1 1,-1 1,8 30,-16-47,1 1,-1-1,-1 1,1 0,-1-1,0 1,0 0,-1-1,0 1,0-1,-1 1,1-1,-1 1,-1-1,1 0,-1 0,0 0,-1 0,1-1,-8 9,-33 30,-2-1,-63 43,7-5,-77 66,-112 97,231-189,3 3,-80 108,86-96,-61 114,88-145,17-29,1 0,0 1,-7 17,13-27,0-1,0 0,-1 0,1 0,0 1,0-1,0 0,0 0,0 1,0-1,-1 0,1 0,0 1,0-1,0 0,0 0,0 1,0-1,0 0,0 0,0 1,0-1,0 0,0 0,1 1,-1-1,0 0,0 0,0 1,0-1,0 0,0 0,1 1,-1-1,0 0,0 0,0 0,0 1,1-1,-1 0,0 0,0 0,1 0,-1 0,0 0,0 1,1-1,-1 0,0 0,0 0,1 0,18-7,20-17,28-19,2 3,1 4,2 2,2 4,0 3,80-18,-19 20,1 0,141-55,-260 75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6:06.1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783 1,'-61'36,"-113"92,133-94,22-18,-1 0,-29 17,-20 7,-75 57,125-83,1 1,1 1,0 1,1 0,0 1,2 1,0 1,-18 33,24-34,1 1,0 0,2 0,0 1,1-1,1 1,1 0,1 0,1 0,4 35,-3-51,1-1,-1 0,1 0,0 0,1 0,-1 0,1-1,0 1,0-1,0 1,0-1,0 0,1 0,-1-1,1 1,0-1,5 3,11 5,1 0,25 7,-23-9,16 5,0-2,1-2,1-2,0-1,0-2,0-2,61-5,-16-5,-1-3,128-35,-120 21,162-39,-204 55,1 1,101-1,-148 8,1 1,0 1,0-1,0 1,0 0,0 0,-1 1,1-1,0 1,-1 1,1-1,-1 1,0 0,0 0,6 5,-7-4,-1 1,0-1,0 0,0 1,-1 0,0-1,0 1,0 0,0 0,-1 0,1 0,-1 1,-1-1,1 0,-1 0,0 11,-1 0,-1 1,0-1,-1 0,-1 0,0 0,-1-1,-1 1,0-1,-1-1,-16 25,1-6,-3 0,0-2,-37 33,51-54,0-1,-1-1,-1 1,1-2,-1 0,0 0,-1-2,-15 6,-4-1,1-2,-50 7,63-13,-1 2,0 0,1 1,0 1,0 1,1 1,0 0,0 1,-20 15,23-15,-1-1,1-1,-31 10,30-12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6:10.3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2946,'3'-3,"-1"1,1-1,-1 1,1-1,-1 0,0 0,0 0,0 0,0-1,-1 1,3-6,2-3,168-260,-149 234,-19 31,0 0,0 0,1 0,0 1,0 0,0 1,16-9,60-27,173-66,-228 96,1 2,0 1,55-8,93 1,-130 12,289 0,-34 2,-212-10,-70 8,0 0,0 0,0 2,0 1,1 0,28 6,-26-4,0 0,1-1,-1-2,0 0,0-2,0 0,-1-1,41-14,28-4,7-1,101-39,-122 35,2 4,132-23,-40 23,283-77,-291 41,-116 39,0 3,1 1,76-13,90 2,157-26,-209 24,247-56,-362 74,2 2,87-5,-132 13,-1 0,1 0,-1 0,1 0,-1 0,0-1,0 0,0 1,0-1,0 0,0 0,0-1,0 1,-1-1,4-3,26-21,76-28,119-42,-141 62,140-52,391-95,-133 35,-69 18,-256 93,-99 25,1-3,-2-2,0-3,62-30,-78 29,2 3,52-14,-55 19,-1-2,75-36,126-77,-169 85,-55 30,0 1,1 1,0 0,0 2,35-11,-28 12,-1-2,0-1,-1-1,0-1,35-24,-31 18,0 2,2 1,32-12,26 0,-42 14,79-34,-107 38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6:23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0 151,'37'-1,"-1"-3,1 0,-2-2,67-21,132-63,-219 86,1 0,-1 0,0 2,1-1,0 2,-1 1,30 1,-19 0,-5-1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6:57.7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524 1,'-11'1,"0"0,0 1,0 0,0 1,1 0,-1 1,1 0,-12 7,-6 4,-42 31,40-21,1 2,1 1,1 2,2 0,1 2,-26 44,-36 46,85-121,-1 1,0 0,1 0,-1 0,1 0,-1 0,1 0,0 0,0 1,0-1,0 0,1 0,-1 1,1-1,-1 1,1-1,0 1,0-1,0 0,0 1,1 3,0-4,1 0,-1 0,1 0,0-1,0 1,0 0,0-1,0 0,0 1,0-1,0 0,1 0,-1 0,0-1,1 1,-1 0,1-1,-1 0,1 1,-1-1,4 0,80 4,-68-4,0 0,1 1,-1 0,0 2,0 0,0 1,0 1,0 1,-1 0,16 9,31 14,-52-24,-1 0,1 0,-1 1,0 0,20 15,-15-4,0 0,0 1,-2 0,0 2,-1-1,-1 2,18 42,-28-56,0-1,0 1,-1-1,0 1,-1 0,1 0,-1 0,0 0,-1-1,0 1,0 0,0 0,-1-1,0 1,0-1,-1 1,-4 8,-3 2,-1 1,-1-1,0-1,-24 24,33-36,-1-1,-1 0,1 0,0 0,-1 0,1-1,-1 0,0 0,0 0,-9 2,-56 7,34-6,-6 4,1 3,0 1,1 2,0 1,2 3,-53 32,75-41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00.8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1 620,'0'-12,"2"-1,-1 1,2-1,0 1,0 0,10-23,40-69,-31 63,-3 5,6-14,59-86,-75 124,0 0,1 1,0 0,1 0,1 1,-1 1,1 0,1 0,0 1,0 1,28-12,-32 16,0 0,1 0,0 1,0 0,-1 1,1 0,0 1,0 0,0 0,0 1,0 0,0 1,-1 0,1 1,-1 0,1 0,-1 1,0 0,0 1,-1 0,1 0,-1 1,0 0,13 14,-2 2,-1 0,-1 2,-1 0,-2 0,0 2,-1 0,-2 0,-1 1,-1 1,11 52,-10-28,-1 1,-3-1,0 76,-7-112,0 0,-1 0,-1 0,0 0,-1-1,-1 1,0-1,-1 0,-1-1,0 1,-1-1,0-1,-1 1,-1-2,-19 21,-3-5,-2-1,-1-1,-50 26,31-19,159-76,-82 35,-1 1,27-4,-37 9,1 0,-1-1,0 0,0-1,0 0,-1-1,0 0,0-1,0 0,0-1,18-15,-22 16,1 0,0 1,-1 0,2 0,-1 1,0 0,1 1,0 0,0 0,0 1,0 0,12-1,17-1,59 1,-92 3,17 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03.1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0 245,'7'-1,"-1"-1,1 0,-1 0,0 0,1-1,-1 0,-1 0,8-5,11-5,325-117,-260 101,-52 17,1 3,0 1,62-4,115 7,-193 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06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0 520,'2'19,"0"0,1 0,1-1,1 0,0 0,1 0,13 24,8 28,191 421,-152-356,0 42,-63-168,0 0,-1 0,0 0,1 12,-3-14,1-1,0 0,0 1,1-1,-1 0,1 0,1 0,-1 0,1-1,5 10,-7-15,-1 1,0-1,1 0,-1 1,1-1,-1 0,1 1,-1-1,1 0,-1 1,1-1,-1 0,1 0,-1 0,1 0,-1 1,1-1,0 0,-1 0,1 0,-1 0,1 0,-1 0,1-1,-1 1,1 0,0 0,-1 0,1 0,-1-1,1 1,-1 0,1 0,-1-1,0 1,1 0,-1-1,1 1,-1-1,1 1,-1 0,0-1,0 1,1-1,-1 1,0-1,1 1,-1-1,0 0,16-33,-14 28,31-91,31-146,-42 148,99-494,-101 437,3-296,-24 421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15.4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0,'5'2,"0"1,-1-1,1 1,-1 0,0 0,1 0,-1 1,-1 0,6 5,4 4,52 45,-2 3,-3 2,91 127,123 234,-226-344,148 257,-187-323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23.3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1,'2'1,"0"1,0 0,-1-1,1 1,0 0,-1 0,1 0,-1 0,1 1,-1-1,0 0,0 1,1 3,4 7,300 441,-276-416,-21-28,0 1,0 0,-1 1,-1 0,1 0,-2 1,0 0,-1 0,7 22,-11-27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16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451 0,'-1'3,"0"0,0-1,-1 1,1 0,-1-1,1 1,-1-1,0 1,-4 3,-9 15,-23 74,-46 99,43-100,-40 135,13-54,7-23,46-115,10-29,1 1,1-1,-1 1,1 0,1 0,0 0,0 0,0 0,1 0,1 1,0 9,0-18,1 0,-1 0,1 0,-1 0,1 0,0 0,-1 0,1 0,0 0,0 0,0 0,-1 0,1 0,0-1,0 1,0 0,0-1,1 1,-1 0,0-1,0 0,0 1,0-1,1 0,-1 1,0-1,0 0,0 0,1 0,-1 0,1 0,44-9,-33 6,32-6,1 2,0 2,0 2,0 2,67 8,0 8,112 31,-130-26,90 25,-167-39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18.1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72,'1'-1,"-1"-1,1 1,-1 0,1 0,-1 0,1 0,0 0,0 0,0 0,-1 1,1-1,0 0,0 0,0 1,0-1,0 0,1 1,-1-1,0 1,2-1,32-12,-24 10,9-5,2 1,-1 1,0 1,1 0,0 2,0 1,0 0,0 2,0 1,1 0,-1 2,-1 0,1 2,0 0,-1 1,0 2,-1 0,25 14,-35-16,0 2,-1-1,0 1,0 1,-1 0,0 0,0 1,-1-1,-1 1,0 1,9 20,1 6,-3 0,12 49,-18-53,-1 0,-2 0,-1 0,-1 1,-2-1,-2 1,-1-1,-1 0,-2 0,-1 0,-2-1,-1 0,-1 0,-2-1,-1-1,-31 49,39-69,0 1,1 0,1 0,-4 14,42-51,-1 2,1 1,0 2,2 1,72-28,-92 41,20-8,51-22,101-61,-124 62,-44 25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22.0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1 130,'0'1,"0"0,0 0,0 1,0-1,0 0,1 0,-1 0,0 0,1 1,-1-1,1 0,-1 0,1 0,-1 0,1 0,0 0,0 0,-1 0,1-1,0 1,0 0,0 0,0-1,0 1,2 0,0 1,0-1,1 0,-1 0,1-1,-1 1,1-1,-1 0,7 0,8-2,-1 0,30-8,-42 8,534-101,-475 93,193-20,-210 28,0 2,0 2,68 11,-98-9,-1-1,1 2,-1 0,0 1,-1 1,1 0,-1 1,-1 0,0 2,0 0,0 0,-1 1,-1 1,0 0,-1 0,0 1,-1 1,0 0,-1 0,-1 1,11 25,26 86,55 247,-56-190,137 453,-145-536,5-2,3-2,5-2,75 109,222 364,-132-201,-201-346,-1 0,-2 1,0 0,12 37,-19-49,-1 1,-1-1,0 1,0 0,0-1,-2 1,1 0,-1 0,0-1,-1 1,0-1,-1 1,-6 14,-25 53,-4-1,-3-2,-65 91,56-86,38-60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24.2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1525 2,'8'-1,"1"1,-10 16,-7 4,-2-1,0-1,0 0,-2 0,-23 28,-10 14,-586 798,437-592,-40 51,212-292,0-2,-2-1,0-1,-1 0,-1-2,-1-1,-1-2,-42 20,63-33,-1 0,0 0,0 0,0-1,-15 2,1-4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25.1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1274 0,'-29'18,"2"0,0 2,0 1,-33 35,24-22,-344 351,24 23,100-111,237-274,13-15,0-1,0 0,-1 0,0 0,-13 9,20-16,0 0,0 0,0-1,0 1,0 0,1 0,-1 0,0 0,0-1,0 1,0 0,0 0,0 0,0 0,0-1,0 1,0 0,0 0,0 0,0-1,0 1,0 0,0 0,0 0,0 0,0-1,0 1,-1 0,1 0,0 0,0 0,0-1,0 1,0 0,0 0,0 0,-1 0,1 0,0 0,0-1,0 1,0 0,-1 0,1 0,0 0,0 0,0 0,0 0,-1 0,1 0,0 0,0 0,0 0,-1 0,1 0,0 0,0 0,9-16,7 2,1 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26.3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7 193,'-5'0,"4"0,5 0,7 0,9-4,6-5,7-6,14-5,7-2,3-2,-3 3,0 1,-4 0,-2 3,-6 4,-10 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26.9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1 198,'56'-20,"22"-1,87-38,48-13,-185 64,1 2,0 1,36-1,-43 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28.5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1228 115,'-11'-1,"-1"-1,1 0,0-1,0 0,0-1,-20-9,-19-6,-17 0,-1 3,-1 3,-1 4,1 2,-91 3,121 6,-1 2,1 2,0 1,1 2,0 2,-72 30,91-31,0 0,0 1,1 1,0 1,1 1,-17 17,25-21,-1 1,1 0,1 0,0 1,1 0,0 1,1 0,0 0,1 0,-4 16,7-22,1 0,0 0,0 0,0-1,1 1,0 0,1 0,-1 0,1 0,0 0,1-1,0 1,0 0,0-1,5 8,-2-5,0-1,1 1,1-1,-1-1,1 1,1-1,-1 0,1-1,12 8,15 5,0-1,1-1,1-2,47 12,-62-20,711 177,-653-167,-47-11,-24-5,1 1,-1 0,0 0,1 1,15 7,-23-8,1 0,0 0,-1 0,1 0,-1 0,0 1,1-1,-1 1,0-1,-1 1,1 0,0 0,-1 0,0 0,1 0,-1 0,0 0,-1 0,1 1,0-1,-1 4,2 23,-1 1,-2 0,-1 0,-1-1,-1 1,-2-1,-17 50,6-32,-2-2,-2 0,-51 82,59-108,-1-1,0 0,-2-1,0 0,-1-2,-1 0,-38 27,46-37,0 0,0-1,-1 0,1-1,-1 0,0-1,0 0,-1 0,1-1,-1-1,1 0,-1-1,1 0,-1 0,1-1,-1-1,1 0,-14-5,-133-48,91 29,0 4,-84-18,62 24,62 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29.5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1109,'82'-36,"156"-44,-111 41,261-86,570-193,-864 284,270-93,-249 93,142-24,-78 25,72-12,-226 41,0-2,0-1,30-13,-35 12,1 1,0 0,0 2,40-6,-51 10,0-1,0-1,0 0,0 0,0-1,0 0,-1-1,0 0,0 0,0-1,0 0,-1-1,0 0,9-10,1 1,-6 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31.3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708 1,'-52'0,"-17"-1,-86 11,132-7,1 1,0 1,0 1,1 1,-1 1,2 1,-38 21,32-13,0 1,1 1,-34 34,50-44,1 1,-1 0,1 0,1 1,0 0,0 0,1 1,1-1,0 1,1 1,-4 15,7-26,1 1,-1-1,1 1,0-1,0 1,0-1,0 1,1-1,-1 1,0-1,1 0,0 1,0-1,0 0,0 1,0-1,0 0,0 0,1 0,-1 0,1 0,0 0,-1-1,1 1,0 0,0-1,0 1,0-1,0 0,0 0,1 0,1 1,9 3,0-1,0-1,0 0,25 1,-22-2,309 19,-104-10,-192-10,-16-1,0 1,0 0,0 0,13 4,-24-4,1 0,-1-1,0 1,0 0,0 0,0 0,0 0,0 0,0 1,0-1,0 0,-1 1,1 0,0-1,-1 1,1 0,-1 0,0 0,0 0,0 0,0 0,0 0,0 0,0 0,-1 0,1 1,-1-1,1 3,-1 4,0 0,-1 0,0-1,-1 1,0 0,0-1,-1 1,0-1,0 1,-1-1,0-1,-1 1,0 0,0-1,-12 13,-8 6,-1-1,-47 35,49-41,-1 1,-234 194,240-197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24.3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498 1,'-4'2,"0"0,0 0,0 0,1 1,-1 0,1 0,-1 0,1 0,0 0,0 1,-3 5,-5 4,-4 3,-46 49,-2-2,-140 106,184-157,4-3,1 1,0 0,-23 24,50-39,1 1,-1 0,1 1,0 1,21-1,26-3,1 4,-1 1,1 4,69 12,-85-7,0 3,-1 1,0 2,-1 3,-1 1,43 25,-33-11,-36-19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32.7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1 270,'1'-4,"0"-1,1 1,-1 0,1-1,0 1,0 0,1 0,-1 0,1 0,0 1,0-1,0 1,1 0,3-4,8-8,20-28,-20 23,0 1,2 1,0 0,1 1,35-26,-50 41,-1 0,1 1,-1-1,1 1,0 0,0 0,0 0,0 0,0 0,0 0,0 1,0-1,0 1,0 0,0 0,0 0,0 1,0-1,0 1,0-1,0 1,0 0,0 0,0 0,0 1,-1-1,6 4,-5-1,1-1,-1 1,0 0,0 1,0-1,-1 0,1 1,-1 0,0-1,0 1,-1 0,1 0,-1 0,0 0,0 10,2 60,-10 108,6-165,-1 0,0-1,-1 1,-1-1,-1 0,0 0,-1 0,-1-1,-1 0,0 0,-14 18,8-14,-2 0,-27 26,160-86,-61 18,135-60,-164 70,-4 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33.3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1 338,'11'-2,"0"0,0-1,0 0,0 0,-1-1,11-6,1 1,186-63,329-67,-355 97,3 0,-166 36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34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0,'5'1,"0"0,0 0,-1 0,1 0,0 1,-1 0,1 0,-1 0,0 1,1-1,-1 1,0 0,-1 0,5 4,48 55,-53-58,48 62,-4 3,-3 1,-2 2,34 86,-54-84,-8-24,-9-38,0-7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35.3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264 0,'-56'53,"-59"59,100-95,0 1,2 0,0 0,-20 40,32-57,1 0,-1 1,1-1,-1 0,1 1,0-1,0 1,0-1,-1 1,1-1,1 1,-1-1,0 1,0-1,0 0,1 1,-1-1,1 1,-1-1,1 0,0 1,-1-1,1 0,0 0,0 1,0-1,0 0,0 0,0 0,0 0,0 0,0 0,1-1,-1 1,0 0,0-1,1 1,-1-1,1 1,-1-1,3 1,10 3,0 0,0-1,23 2,-11-2,35 10,0 3,109 42,-153-50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37.2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69,'6'-2,"-1"0,1 0,-1 0,1-1,-1 0,0 0,0-1,7-6,1 0,-7 6,1 1,-1-1,1 1,0 1,0-1,0 1,0 0,0 1,0 0,0 0,1 0,-1 1,0 0,0 0,1 1,-1 0,0 0,11 4,-13-3,-1-1,1 1,0 0,-1 1,1-1,-1 1,0 0,1 0,-1 0,-1 0,1 1,0 0,-1-1,0 1,0 1,0-1,-1 0,1 1,-1-1,0 1,0 0,0 0,-1 0,0 0,0 0,1 8,-2-3,1 0,-1-1,-1 1,0 0,0-1,-1 1,0-1,0 0,-1 1,0-1,-1-1,-8 15,-9 13,-7 10,2 1,-31 80,57-125,-1-1,0 1,0-1,1 1,-1-1,1 1,0-1,-1 1,1 0,0-1,0 1,0-1,0 1,0 0,0-1,1 1,-1 0,1-1,-1 1,1-1,-1 1,1-1,1 2,-1-2,0 0,1-1,-1 1,0-1,1 1,-1-1,1 1,-1-1,0 0,1 0,-1 0,1 0,-1 0,1 0,-1 0,1-1,-1 1,0 0,1-1,1 0,8-3,0-1,1 0,-2-1,18-11,25-18,2 3,2 2,78-29,-121 54,0 1,1 1,28-4,-31 7,0-2,-1 1,1-2,-1 0,0 0,0-1,15-7,-14 1,-2-2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55.5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890 1,'11'121,"42"187,-17-117,-1 40,-11 1,-9 1,-25 384,7-585,2-1,-1 0,-2 0,-1 0,-1 0,-2-1,-14 37,20-63,-1 1,1-1,-1 0,0 0,0 0,-1 0,1 0,-1-1,0 0,0 0,0 0,0 0,0 0,0-1,-1 1,0-1,1-1,-1 1,0-1,0 1,0-1,0-1,0 1,0-1,0 0,0 0,0 0,-6-2,-12-2,0-1,0-1,1-1,-36-16,53 21,-537-261,519 250,1-1,0-1,-32-30,49 41,0-1,0 0,0-1,0 1,1-1,0 0,0 0,0 0,1-1,0 1,1-1,-1 0,1 1,0-1,1 0,0 0,0-1,0-9,2 11,1 1,0 0,0-1,0 1,1 0,0 0,0 0,0 0,0 1,1-1,0 1,0 0,0 0,0 1,1-1,-1 1,1 0,0 0,0 0,7-2,12-7,0 2,49-14,-42 17,1 0,0 2,0 2,0 1,0 1,1 2,-1 1,0 2,0 1,32 9,-9 3,0 1,-1 4,-2 1,86 54,-109-60,16 11,70 32,-110-58,0-1,0 0,0 0,0 0,0-1,0 1,1-1,-1 0,0-1,0 1,0-1,0 0,0 0,0-1,0 1,0-1,0 0,-1-1,1 1,-1-1,0 0,0 0,5-4,3-4,-1 1,0-2,0 1,-1-2,-1 1,12-21,-16 23,-1 1,0-1,-1 0,0 0,-1 0,0 0,0-1,0-14,-5-91,-1 49,4 41,0 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56.7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700 73,'0'-3,"-1"0,0 0,0 0,0 0,0 0,-1 1,1-1,-1 0,0 1,0-1,1 1,-2 0,1 0,-5-4,3 2,0 0,-1 1,1 0,-1 0,0 0,0 0,-6-2,7 5,0-1,-1 1,1-1,0 1,0 1,-1-1,1 1,0-1,0 1,-1 0,1 1,0-1,0 1,0 0,1-1,-1 2,-4 2,-8 6,0 2,-20 19,33-30,-38 40,2 1,2 2,2 1,-33 59,17-16,-60 145,88-176,-23 83,41-123,1 1,1-1,0 1,2 0,0 0,1-1,1 1,1 0,4 21,-3-31,0 0,0 0,1-1,1 1,-1-1,1 0,1 0,0 0,0-1,0 1,1-2,0 1,0-1,0 0,13 7,11 5,1-2,64 24,-64-28,-1 1,44 25,-68-33,0 0,0 0,0 1,-1 0,1 0,-1 0,-1 1,1 0,-1 0,0 0,-1 1,0-1,0 1,-1 0,0 1,0-1,-1 0,0 1,0 0,-1-1,0 1,-1 0,0-1,0 1,-1 0,0 0,-3 12,-5 12,-1-2,-1 1,-2-1,-1-1,-33 52,30-54,5-6,-1 0,0-1,-2 0,-1-1,0-1,-25 22,37-38,0 0,0-1,-1 0,1 0,0 0,-1-1,0 1,1-1,-1 0,0-1,1 1,-1-1,0 0,0 0,1 0,-1 0,0-1,0 0,1 0,-1 0,1-1,-1 0,1 0,-8-4,-6-4,-1-2,2 0,-1 0,-16-17,30 25,0-1,0 1,0-1,1 1,0-1,-1 0,-1-6,4 10,1 0,-1 0,1 0,-1 1,1-1,0 0,0 0,-1 0,1 0,0 0,0 0,0 1,0-1,0 0,0 0,0 0,0 0,1 0,-1 0,0 0,0 1,1-1,-1 0,1 0,-1 0,0 1,1-1,0 0,-1 0,1 1,-1-1,1 1,0-1,-1 0,1 1,0-1,0 1,-1 0,1-1,0 1,0 0,0-1,0 1,0 0,-1 0,1 0,0-1,0 1,0 0,0 0,0 1,0-1,0 0,0 0,1 1,5-1,-1 1,1 0,0 1,0-1,-1 1,1 1,-1-1,1 1,-1 0,0 1,9 6,63 55,-58-46,23 20,-1 1,-2 3,38 51,-68-80,0 0,-1 1,-1 0,0 0,-1 1,0 0,-2 0,0 1,0 0,-2 0,0 0,-1 0,-1 0,0 0,-3 20,-11 41,-28 93,25-118,2 1,3 0,3 1,-4 86,13-130,-1-1,2 1,-1 0,1-1,1 1,0-1,1 0,0 0,0 0,1 0,0-1,1 0,0 0,0 0,1-1,0 0,1 0,0 0,0-1,0-1,1 1,0-1,0-1,1 0,-1 0,1-1,0 0,1-1,-1 0,0 0,21 1,-5-3,0-2,-1-1,1-2,0 0,-1-1,0-2,44-17,-25 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57.8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418 37,'0'-1,"1"0,-1 0,0-1,0 1,0 0,0 0,0-1,0 1,-1 0,1 0,0-1,0 1,-1 0,1 0,-1 0,1-1,-1 1,0 0,0 0,1 0,-1 0,0 0,0 0,0 0,0 1,0-1,0 0,0 0,0 1,0-1,0 1,0-1,-1 1,1-1,0 1,0 0,-1-1,1 1,0 0,0 0,-1 0,1 0,0 0,0 0,-1 1,1-1,0 0,0 0,-1 1,1-1,0 1,0-1,-1 2,-7 1,1 1,0 1,0-1,0 1,0 1,-7 7,-20 22,3 2,1 2,1 1,3 1,1 1,2 1,3 1,1 1,-22 74,39-111,-1 5,0 0,1-1,0 1,-1 22,4-32,0-1,0 0,0 0,0 0,0 0,1 0,-1 0,1 0,-1 1,1-1,0 0,-1 0,1-1,0 1,1 0,-1 0,0 0,0-1,1 1,-1-1,1 1,-1-1,1 1,0-1,-1 0,1 0,0 0,0 0,0 0,0 0,0 0,0-1,0 1,0-1,0 1,3-1,18 1,0-1,-1-1,1-1,-1-1,1 0,34-12,-3-3,76-35,-74 27,-1-3,-1-2,-2-2,-1-3,91-83,-133 110,-1-1,0 0,0 0,-1-1,8-15,-15 26,1 0,-1-1,0 1,1 0,-1 0,1 0,-1 0,0 0,1 1,-1-1,0 0,1 0,-1 0,1 0,-1 0,0 0,1 1,-1-1,0 0,1 0,-1 1,0-1,0 0,1 0,-1 1,0-1,0 0,1 1,-1-1,0 0,0 1,0-1,0 0,1 1,-1-1,0 0,0 1,0-1,0 1,13 24,-9-18,15 22,0 0,2-2,1 0,2-1,0-2,28 22,-8-11,2-2,94 51,-112-69,1-2,33 10,-51-19,0-1,-1-1,1 1,1-2,-1 0,0 0,0-1,0 0,17-3,-26 3,1-1,-1 1,1-1,-1 0,0 0,1 0,-1 0,0-1,0 1,0-1,0 1,0-1,0 1,0-1,-1 0,1 0,-1 0,1 0,1-4,-1 2,-1 0,0 0,1-1,-2 1,1 0,0-1,-1 1,0 0,0-1,-1-6,-1-2,-1 0,-1 0,1 1,-2-1,0 1,-10-19,0 8,0 1,-2 0,0 1,-2 1,0 0,-1 2,-1 0,-31-20,42 33,-1 0,0 1,0 0,0 0,0 1,-1 1,1 0,-1 1,1 0,-1 0,0 2,-20 1,10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58.6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218 1,'-14'0,"0"1,0 1,0 0,1 1,-1 0,1 1,-20 9,27-11,0 1,0 0,1 0,-1 1,1-1,0 1,0 0,0 1,1-1,-1 1,1 0,0 0,0 0,1 1,0 0,0-1,0 1,-2 7,4-11,1 0,-1 0,1 0,0 0,0 0,0 0,0 0,0 0,1 0,-1 0,1 0,-1 0,1 0,-1 0,1 0,0 0,0 0,0-1,0 1,1 0,-1-1,0 1,1-1,-1 1,0-1,1 1,0-1,-1 0,4 1,5 4,0-1,1 0,0-1,13 4,-2-1,-17-5,156 65,-141-58,-1 2,0 0,-1 1,0 1,30 28,-43-35,0 0,-1 0,1 1,-1 0,-1 0,1 0,-1 1,0-1,-1 1,0-1,0 1,-1 0,0 0,0 0,-1 0,0 0,0 0,-1 0,0 0,0-1,-1 1,-4 14,-5 8,-1 0,-1-1,-1 0,-23 33,-7 10,-60 91,88-148,16-15,0 0,-1 0,1 0,0 0,-1 0,1 0,-1 1,1-1,0 0,-1 0,1 0,-1 0,1 0,0-1,-1 1,1 0,0 0,-1 0,1 0,-1 0,1 0,0-1,-1 1,1 0,0 0,-1 0,1-1,0 1,0 0,-1-1,1 1,0 0,0-1,-1 1,1 0,0-1,0 1,0 0,0-1,0 1,-1 0,1-1,0 1,0-1,0 0,-2-12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7:59.2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1,'3'28,"1"1,1-1,2 0,1-1,1 1,17 35,0 5,113 283,-101-269,4-3,63 91,-101-164,0 0,0 0,0 0,-1 0,0 1,-1-1,3 9,-2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25.3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1,'191'426,"-152"-331,224 547,-262-638,1 1,-1-1,1 0,0 0,0 0,1 0,-1 0,1-1,0 1,0-1,0 1,0-1,0 0,7 4,-7-6,0 0,0 0,0-1,0 1,0-1,1 0,-1 0,0 0,0-1,0 1,0-1,0 1,0-1,0 0,0 0,0 0,0-1,-1 1,1-1,0 0,4-3,63-39,-55 36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00.0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1,'-2'0,"-1"0,1 1,-1 0,1 0,-1 0,1 0,-1 0,1 0,0 1,0-1,-1 1,1-1,0 1,0 0,1 0,-3 2,-26 36,30-40,-174 286,38-59,113-194,15-24,1 1,1 0,-8 16,16-21,7-7,12-8,-19 9,10-3,-1 0,1 0,0 1,1 0,-1 1,0 1,1 0,-1 1,23 2,12 3,55 15,-90-18,67 20,0 4,110 52,-70-27,-91-39,-5-1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00.5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1,'0'14,"2"1,0-1,0 0,2 0,0 0,9 23,44 79,-30-66,24 52,4-3,5-2,80 100,-133-189,-1-1,1 1,1-1,-1-1,1 0,0 0,0 0,1-1,10 4,-15-7,0 0,1-1,0 0,-1 0,1 0,-1-1,1 1,0-1,-1 0,1-1,0 1,-1-1,1 0,0 0,-1 0,1-1,-1 1,0-1,0 0,1-1,3-2,7-6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01.09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0 173,'5'0,"4"0,10-4,6-6,7-5,6-4,5 1,3-1,-1-1,-1-1,-3 3,-5 4,-4 5,-8 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02.1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1 112,'0'-2,"1"1,-1 0,1-1,0 1,0 0,-1-1,1 1,0 0,0 0,0 0,1 0,-1 0,0 0,0 0,0 0,1 0,1 0,29-17,-25 15,28-16,-17 8,-1 2,38-15,-50 23,0-1,0 1,0 0,0 0,0 1,0-1,0 1,0 0,0 1,1-1,-1 1,0 0,0 0,0 0,-1 1,8 3,6 6,-1 0,-1 2,0 0,0 0,-1 2,-1 0,-1 0,0 1,-1 1,-1 0,0 1,-1 0,14 37,-23-47,0 0,0 0,0 0,-1 0,0 0,-1 0,0-1,0 1,0 0,-1 0,-1-1,1 1,-7 13,4-9,0 1,1-1,-3 23,7-34,-1 1,1-1,0 0,0 0,0 0,0 1,0-1,0 0,0 0,0 0,1 0,-1 1,0-1,1 0,-1 0,1 0,-1 0,1 0,-1 0,1 0,0 0,-1 0,1 0,0 0,0 0,0-1,0 1,0 0,0-1,0 1,1 0,3 1,0-1,1 0,-1-1,0 1,0-1,8-1,29 4,-40-3,0 0,0 1,0-1,-1 1,1 0,0-1,-1 1,1 0,-1 0,1 0,-1 0,1 1,-1-1,0 0,1 0,-1 1,0-1,0 1,1 1,4 13,-1 0,0 0,-1 0,-1 0,0 1,0 23,3 20,19 75,6-1,52 137,118 253,-179-472,-21-49,6 13,-1-1,0 1,-1 1,-1-1,2 21,-5-34,-1 1,0-1,0 1,0-1,-1 1,1-1,-1 0,0 1,0-1,0 0,0 1,-1-1,1 0,-1 0,0 0,0 0,0-1,0 1,0 0,-1-1,1 1,-1-1,1 0,-1 0,0 0,0 0,0-1,0 1,0-1,0 1,-5 0,-8 3,-21 9,0-3,-70 13,88-22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05.2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0 902,'23'-1,"0"-1,32-9,13-1,1513-256,-1359 205,-216 62,0 0,0 1,0 0,0 0,0 0,0 1,9 2,30 0,25-15,135-44,-101 24,224-65,-318 95,0 0,0 1,0 0,0 1,0 0,0 1,0 0,10 3,30 1,639-11,-554 1,-106 4,279-19,-257 14,1-2,-1-3,92-32,-130 34,-21 4,-41 1,12 1,31-33,-2 25,-1 1,0-1,0 2,-1-1,-1 1,1 1,-15-9,-89-45,81 44,32 18,0 0,1 0,-1 0,1 0,-1-1,0 1,1 0,-1 0,1-1,-1 1,1-1,-1 1,1 0,0-1,-1 1,1-1,-1 1,1-1,0 1,-1-1,1 1,0-1,0 1,-1-1,1 0,0 1,0-1,0 1,0-1,0-1,15-8,29 0,-23 9,-1 1,1 0,0 2,0 0,-1 1,1 1,-1 1,0 1,23 10,0 3,-1 2,77 52,-106-64,-1 0,0 1,-1 0,0 1,0 0,-1 1,-1 0,0 0,13 25,-17-26,-1-1,0 0,-1 1,0 0,0 0,-1 0,-1 0,0 0,0 0,-1 0,-1 1,0-1,0 0,-3 11,-32 102,31-100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07.7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1273 490,'2'-1,"0"0,1 0,-1 0,0-1,0 1,0-1,0 1,0-1,0 0,0 0,-1 0,1 0,-1 0,1 0,-1 0,0-1,2-2,3-5,12-16,-1-2,-1 0,-2 0,21-60,-32 78,0-1,-1 1,0-1,-1 0,0 0,-1 0,0 0,-2-12,1 16,-1 1,0 0,0 0,0 0,0 0,-1 0,0 0,0 1,-1-1,0 1,0 0,0 0,0 0,-10-8,5 7,1 1,-1 0,0 0,0 1,-1 0,0 0,1 1,-1 1,0-1,0 2,0-1,0 1,-1 1,-10 0,-18 3,1 1,-50 12,85-15,-83 18,1 4,1 4,1 4,-104 53,126-51,2 2,1 3,2 2,2 3,1 2,-49 56,92-91,1 1,0 0,1 0,0 1,1 0,0 1,-7 20,13-30,0 1,0-1,0 0,0 1,1-1,0 0,0 1,0-1,0 1,0-1,1 0,-1 1,1-1,0 0,0 0,0 1,1-1,-1 0,1 0,-1 0,1 0,0-1,0 1,1 0,-1-1,0 1,1-1,-1 0,1 0,0 0,0 0,0-1,0 1,0-1,0 1,5 0,29 11,1-2,1-1,44 5,22 5,121 30,402 110,-604-153,0 2,0 0,-1 2,0 0,0 2,29 22,-45-30,-1 0,-1 1,1 0,-1 0,0 0,0 0,-1 1,1 0,-2 0,1 0,-1 1,0-1,0 1,-1-1,0 1,-1 0,0 0,0 0,0 0,-1 0,0 0,-1 0,0 0,-2 12,1-11,0 0,-1-1,0 1,0 0,-1-1,0 0,-1 0,0 0,0 0,0-1,-12 13,13-17,-1 1,1 0,-1-1,0 0,0 0,0 0,0-1,0 0,0 0,-1 0,1-1,-1 1,1-1,-1-1,0 1,1-1,-1 0,0 0,0-1,-7-1,-19-6,2-2,-1 0,1-3,-35-19,-64-25,6 10,96 36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08.3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0 942,'334'-26,"-162"8,-48 7,724-75,-37-14,286-39,-717 75,562-169,-149-13,-747 233,-16 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09.1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547 23,'-3'-3,"-1"1,0-1,0 1,0 0,0 0,0 0,-1 1,1 0,0-1,-1 2,1-1,-1 0,-7 1,-60 4,52 0,0 2,1 0,-1 1,1 1,1 1,0 0,0 2,1 0,0 1,1 0,0 2,1 0,-20 23,19-18,1 0,1 0,0 1,2 1,0 1,1-1,2 2,0-1,1 1,2 0,-5 27,9-39,1-1,1 0,0 0,0 1,1-1,0 0,1 0,0 1,0-1,1-1,1 1,-1 0,2-1,-1 0,1 0,1 0,0 0,0-1,9 10,-1-5,1 0,0-2,0 0,1 0,1-1,-1-2,2 1,-1-2,30 9,16 0,0-3,64 5,62 11,-161-23,-1 2,0 0,0 2,40 21,-63-29,0 1,0 0,-1 0,1 0,-1 0,0 0,0 1,0-1,0 1,-1 0,1 0,-1 0,0 0,0 0,-1 0,1 1,-1-1,0 1,0-1,0 1,-1-1,1 1,-1 0,0-1,-1 1,-1 7,-1 8,-1 0,-2-1,0 1,-14 30,1-9,-3 0,-1-1,-2-1,-2-2,-1 0,-2-2,-1-2,-39 33,38-38,-1-2,-2-2,0-1,-1-1,-1-2,-2-2,1-2,-2-1,-41 10,45-18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10.0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98,'0'-1,"1"0,-1 0,0 1,1-1,-1 0,0 0,1 0,-1 1,1-1,-1 0,1 0,0 1,-1-1,1 0,0 1,-1-1,1 1,0-1,0 1,-1-1,1 1,0 0,0-1,1 1,28-9,-18 7,40-15,0 2,2 2,-1 3,76-5,-123 15,0 0,1 0,-1 0,0 1,0 0,0 0,0 1,0 0,0 0,-1 0,1 0,-1 1,1 0,-1 0,8 7,-9-6,0 0,-1 1,0-1,0 1,0-1,0 1,-1 0,0 0,0 0,0 0,-1 1,1-1,-1 0,-1 1,1-1,-1 1,0-1,0 6,-2 8,0 0,-1 0,-1-1,-1 1,-1-1,-11 25,-58 104,61-121,-59 104,-134 182,227-333,0 1,2 1,0 1,2 1,0 1,0 1,38-16,-6 4,1 3,112-30,-99 37,1 3,0 3,132-4,-146 24,-39-3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10.5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1 235,'517'-31,"-384"19,787-117,-797 109,225-10,-325 29,-21 1,-1 0,1 0,0 0,0 0,0-1,-1 1,1 0,0-1,-1 1,1-1,0 0,-1 0,3-1,-1-3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25.9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1 165,'4'-4,"6"-2,5-3,8-5,9 0,7-1,6-3,7 2,3-1,0 3,-4 4,-3 3,-10-1,-7 1,-8 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11.1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1,'3'42,"2"0,1-1,3 0,1 0,16 40,-3-7,431 1427,-420-1374,-28-115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11.9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1,'3'1,"0"0,0 0,-1 0,1 0,-1 1,1-1,-1 1,1 0,-1 0,0 0,0 0,0 0,0 0,0 0,-1 0,1 1,-1-1,1 1,1 4,3 2,71 120,-6 3,102 262,53 300,-202-615,-9-26,15 42,-21-76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12.6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548 1,'-1'3,"-1"1,1-1,-1 1,0-1,1 0,-2 0,1 0,0 0,-1 0,1 0,-1-1,-4 5,-6 5,-153 171,-157 189,310-350,12-22,1 0,0 1,0-1,0 0,0 1,0-1,0 1,0-1,0 0,0 1,0-1,0 0,0 1,0-1,0 0,0 1,0-1,0 1,0-1,0 0,0 1,1-1,-1 0,0 1,0-1,0 0,1 0,-1 1,0-1,1 1,2-1,0 1,-1-1,1 0,0 0,0 0,0 0,0 0,0-1,-1 1,1-1,0 0,4-1,57-17,0 3,2 4,-1 2,2 2,-1 4,0 3,1 2,97 16,-95-5,0 4,-1 3,-1 3,-1 2,100 53,-142-64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13.6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1 170,'4'-1,"0"0,-1 0,1 0,0-1,-1 1,1-1,-1 0,0 0,1-1,-1 1,0-1,3-2,9-8,17-8,0 1,1 1,51-20,-64 32,0 1,0 0,1 2,0 1,-1 0,1 1,0 1,22 3,-6 2,1 2,-1 1,0 2,-1 2,47 20,-33-9,-1 3,-1 2,48 34,-82-51,0 0,-1 2,0-1,0 2,19 24,-30-33,1-1,-1 0,0 1,0-1,0 1,0 0,-1 0,0-1,0 1,0 0,0 0,0 0,-1 0,1 0,-1 0,0 0,-1 1,1-1,-1 0,0 0,0 0,0-1,0 1,-1 0,1 0,-1-1,0 1,0-1,0 1,-6 5,-22 23,-2-2,-1-1,-2-2,0-1,-2-1,-1-3,0-1,-43 16,59-26,0 0,-33 23,48-24,19-8,24-6,-36 4,546-50,3 48,-410 3,-124-1,-11-1,0 1,1-1,-1 1,1 0,-1 1,0-1,1 1,-1 0,0 0,0 0,0 1,8 3,-9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15.2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698 369,'-6'-15,"-2"2,1-1,-2 1,1 0,-2 0,-16-16,-7-11,-11-17,-99-98,131 149,8 13,10 22,74 187,-19-60,307 1061,-218-603,-127-488,-5 1,2 247,-23-311,-2 1,-3-1,-3-1,-33 112,32-140,-1 0,-2 0,-1-1,-1-1,-2-1,-2-1,0 0,-2-2,-47 46,57-62,-1-1,0 0,0-1,-1-1,-1 0,1-1,-2-1,1 0,-1-1,1-1,-2 0,1-2,-23 3,23-6,0 0,0-1,1 0,-1-2,1 0,0 0,-1-2,2 0,-1-1,1 0,-1-2,2 0,-1 0,-14-12,3-1,2-1,0 0,2-2,0-1,2 0,1-2,1 0,1-1,-21-50,20 37,2 0,2-1,2-1,2 0,2 0,-5-76,13 78,2 1,2-1,1 1,2 0,2 1,2 0,1 0,2 1,2 0,1 2,2 0,2 1,0 1,38-45,-25 39,2 2,1 1,1 2,3 1,0 2,2 2,1 2,2 2,0 2,87-31,-102 44,1 2,-1 2,1 0,1 3,-1 0,1 2,52 4,-64 0,0 1,0 1,0 1,0 1,-1 0,0 2,-1 0,0 2,0 0,-1 1,0 0,27 24,-22-13,0 1,-2 2,-1 0,-1 0,27 49,59 150,-101-214,-1-4,0 1,0-1,0 0,1 0,-1-1,1 1,8 7,-11-12,0 1,1-1,0 0,-1 0,1 0,-1-1,1 1,0 0,0-1,0 1,-1-1,1 1,0-1,0 0,0 0,0 0,0 0,0 0,-1 0,1 0,0-1,0 1,0-1,0 1,-1-1,1 0,0 0,-1 0,1 0,-1 0,1 0,1-1,13-13,0 0,-1-1,0-1,-2 0,0-1,14-26,0 3,-1 2,-1-1,-2 0,-3-2,0 0,-3-2,-2 0,-2 0,10-60,-19 80,-1-1,-2 0,0 0,-2 1,-1-1,-1 0,0 1,-2-1,-1 1,-1 0,-2 1,0 0,-1 0,-1 1,-1 0,-1 1,-19-24,-11-8,29 34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16.1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424 1,'-16'1,"0"0,0 2,0 0,0 0,1 2,-1 0,1 0,0 2,1 0,-1 1,2 0,-17 13,22-16,1 2,0-1,0 1,1 0,0 1,0-1,0 1,1 0,-7 16,10-18,0 0,0 1,0-1,1 1,0 0,0-1,1 1,0 0,0-1,0 1,1 0,0 0,0-1,1 1,2 6,0-4,1 0,0 1,1-2,0 1,0-1,1 1,0-2,0 1,1-1,-1 0,2-1,-1 0,1 0,15 7,7 3,1-2,1-1,35 8,121 22,-130-33,0 3,111 41,-164-51,-1-1,1 1,-1-1,0 2,0-1,0 1,0-1,0 1,-1 0,0 1,7 8,-9-9,0 0,0 0,-1 0,0 0,0 0,0 0,0 0,0 0,-1 0,0 1,0-1,0 0,-1 0,1 1,-1-1,0 0,0 0,-2 5,-7 19,-1 1,-1-1,-31 49,-62 74,79-116,-566 702,429-561,156-162,18-12,32-16,-23 7,17-2,0 0,1 3,0 1,0 2,0 1,64 6,-88-2,1 0,0 0,-1 2,1 0,-1 0,0 2,0-1,-1 2,0 0,0 0,0 2,-1-1,0 2,-1-1,0 1,0 1,-1 0,-1 1,0 0,9 15,2 13,-2 1,-2 1,-2 0,-1 1,11 74,13 229,-35-326,8 154,-6-63,5-1,40 187,-40-261,-6-19,0-1,2 1,0-1,1 0,0 0,1-1,1 0,10 15,-14-27,0 1,0-1,0-1,0 1,1 0,-1-1,1 0,-1 0,1 0,0-1,0 0,-1 1,1-2,0 1,0-1,0 1,6-2,4 1,0-1,0-1,0 0,21-6,-17 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17.4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814 1,'-19'2,"-1"1,0 1,1 1,0 0,0 2,1 0,-1 1,-21 13,25-13,-30 15,1 3,2 2,1 1,1 2,1 2,2 1,2 3,1 0,2 2,-28 45,39-52,1 1,1 1,3 0,0 2,3 0,0 0,3 1,1 1,1 0,3 0,1 0,2 1,4 68,-1-96,0 0,1 0,0 0,1 0,0 0,0 0,1-1,1 1,0-1,0 0,1 0,0-1,1 0,0 0,1-1,-1 1,2-2,-1 1,1-1,0 0,0-1,1 0,0-1,0 0,0 0,1-1,0-1,0 1,12 1,20 3,0-2,0-2,0-2,75-6,172-38,-194 19,-2-3,0-5,170-82,-152 54,-3-4,160-124,-251 173,21-16,61-60,-93 82,1 0,-1 0,0-1,-1 1,0-2,0 1,-1-1,-1 0,1 0,-2 0,1 0,-1-1,2-18,-5 21,0 1,-1-1,0 1,-1-1,0 1,0 0,0-1,-1 1,0 0,-1 1,1-1,-1 1,0-1,-1 1,0 0,0 1,0-1,-10-7,5 4,-1 1,0 0,-1 0,0 1,0 1,0 0,-1 1,0 0,-18-4,28 8,-1 0,1 0,0 1,-1-1,1 1,0 0,-1 0,1 0,0 0,-1 1,1 0,0-1,-1 1,1 0,0 0,0 1,0-1,0 1,0-1,0 1,0 0,1 0,-1 1,1-1,-1 0,1 1,0-1,0 1,0 0,0 0,1 0,-1 0,1 0,-1 0,1 0,0 0,0 0,1 1,-1 3,-1 5,0 1,1-1,1 0,0 1,1-1,1 0,-1 1,2-1,6 21,-2-17,-1-1,2-1,0 1,1-1,0-1,1 0,1 0,0-1,0 0,2-1,-1 0,1-1,1-1,-1 0,2 0,-1-2,1 0,29 10,0-4,1-2,0-1,0-3,1-2,73 0,-84-5,0-1,-1-2,1-2,-1 0,0-3,0 0,0-3,57-25,-90 35,1 1,-1-1,1 1,-1-1,0 0,1 1,-1-1,0 0,1 0,-1 0,0 0,0 0,0-1,0 1,0 0,0 0,0-1,0 1,0 0,-1-1,1 1,-1-1,1 1,-1-1,1 1,-1-1,0 0,0 1,0-1,0 1,0-1,0 0,0 1,0-1,-1 1,1-1,-1 1,1-1,-1 1,0-1,1 1,-1-1,0 1,0 0,0 0,0-1,0 1,0 0,0 0,0 0,-3-1,-8-9,-1 0,0 2,-1-1,-15-6,15 7,-65-37,-1 3,-167-63,195 89,-1 2,-1 2,0 3,-1 3,0 1,-64 3,76 5,9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18.1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714 1,'-23'1,"1"1,0 2,0 0,0 1,0 1,1 1,0 1,0 1,1 1,0 0,1 2,0 0,-21 19,-3 5,3 2,0 1,3 3,-37 52,42-50,-39 72,60-95,1 0,1 0,1 1,1 1,1-1,-3 25,8-41,0 0,0 0,1 1,0-1,1 0,-1 0,1 0,0 1,1-1,0 0,0 0,0-1,0 1,1 0,0-1,5 7,-3-6,1 0,0 0,0 0,0-1,1 0,-1-1,1 1,0-1,1 0,14 5,11 0,0-1,1-2,-1-1,59 1,-87-6,224 9,218 16,-434-24,-2 0,0 0,-1 1,1 0,-1 0,12 5,-20-6,0 0,0 0,0 0,0 0,-1 0,1 1,0-1,-1 0,1 1,-1-1,1 1,-1-1,0 1,0 0,0 0,0-1,0 1,0 0,0 0,-1 0,1 0,0 0,-1 0,0 0,0 0,1 0,-1 0,0 1,-1-1,1 0,0 0,-1 2,-3 14,-1 0,-1 0,-1-1,0 0,-2 0,-11 19,0-5,-2 0,-29 31,43-55,0 0,0-1,-1-1,1 1,-1-1,-1 0,1-1,-1 0,1-1,-17 4,12-3,1 0,-1 1,1 1,-21 11,-42 45,57-47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19.0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1,'49'55,"-4"3,-2 2,41 73,-12-17,633 1051,-668-1109,-25-39,0-1,-2 1,15 35,-26-49,-7-8,-9-10,-31-35,2-2,2-1,-58-90,-82-188,63 40,103 234,3 0,2 0,-8-85,20 132,1-1,0 1,0 0,1 0,0 0,0 0,1 0,0 0,0 0,1 1,0-1,6-11,-1 7,2 0,-1 0,1 1,1 0,20-16,-12 11,1 1,0 1,2 0,-1 2,1 1,1 0,0 2,48-13,-41 16,-1 1,1 2,0 1,0 1,0 2,0 1,34 7,-53-8,12 3,1 0,-1 2,27 10,-44-14,0 0,-1 1,1 0,-1 0,1 1,-1-1,0 1,-1 0,1 0,0 1,-1-1,0 1,0 0,-1 0,1 1,-1-1,4 10,-2 2,-1-1,-1 1,0 0,-2 0,1 0,-2 0,0 0,-1 0,-1-1,-1 1,0 0,-1-1,-1 1,-11 26,2-12,-1-1,-1-1,-1-1,-2 0,-1-2,-37 40,49-56,-1-2,0 1,0-1,-1 0,0-1,0 0,-1 0,0-1,0-1,-1 0,1 0,-1-1,-22 4,16-7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19.5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1,'109'191,"-31"-49,59 71,181 212,-314-420,5 7,0-1,1 0,0-1,14 11,-21-19,0 0,1 0,-1 0,0 0,1-1,-1 1,1-1,-1 0,1 0,0 0,0-1,-1 1,1-1,0 0,0 0,-1 0,1 0,0-1,0 1,-1-1,5-2,104-45,-88 36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27.1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0 184,'0'-7,"1"0,0 1,0-1,1 0,0 1,0-1,1 1,-1 0,1-1,1 1,-1 1,1-1,0 0,0 1,1 0,-1 0,1 0,6-4,0 0,0 1,1 0,0 1,1 0,-1 1,1 1,25-8,-37 12,1 1,-1 0,1-1,-1 1,1 0,-1 0,1 0,0 0,-1 0,1 0,-1 0,1 0,-1 1,1-1,0 1,-1-1,0 1,1 0,-1-1,1 1,-1 0,0 0,1 0,-1 0,2 2,-1 1,0-1,1 1,-2-1,1 1,0 0,-1 0,1 0,-1 0,1 8,0 9,0 1,-2-1,-1 23,0-39,-17 194,-4 99,22-260,2-1,1 0,2 0,1 0,22 67,-21-87,0-1,2 0,0 0,0-1,2 0,0-1,0 0,1 0,1-1,1-1,-1-1,2 1,-1-2,2 0,-1-1,1-1,1 0,23 7,6 0,1-2,0-2,1-2,0-3,82 2,-103-8,0 0,0-2,0-1,0-1,0-1,40-13,-57 14,1 0,-1-1,0 0,0-1,-1 0,0 0,0-1,0 0,-1 0,0-1,0 0,-1-1,0 0,-1 0,0 0,0-1,-1 0,6-14,-6 9,-1 1,0-1,-1 0,0-1,-2 1,1 0,-2-1,-1-15,0 25,1 0,-1-1,0 1,-1 0,1 0,-1 0,0 1,-1-1,0 0,1 1,-2-1,1 1,-1 0,0 0,0 1,0-1,0 1,-1 0,0 0,0 0,0 0,-7-3,10 6,1 0,0 1,0-1,0 1,0-1,-1 1,1-1,0 1,-1-1,1 1,0 0,-1 0,1 0,0 0,-1 0,1 0,0 0,-1 0,1 1,0-1,-1 0,1 1,0-1,0 1,-1-1,1 1,0 0,0-1,0 1,0 0,0 0,0 0,0 0,0 0,0 0,0 0,1 0,-1 0,0 1,1-1,-1 0,1 0,-1 1,1-1,0 0,-1 1,1-1,0 3,-1 5,0 1,0 0,1-1,1 1,2 15,7 12,1 1,2-2,1 0,2 0,25 39,-5-5,51 97,-26-55,77 204,-130-293,-1 1,-1 0,-2 0,0 1,-1-1,-1 45,-3-63,0-1,-1 1,1 0,-1-1,0 1,-1-1,1 0,-1 1,0-1,0 0,-1-1,0 1,-7 7,-8 6,-39 28,28-23,-13 10,-1-3,-84 43,112-65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19.9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1 191,'0'-5,"4"0,6-5,5-3,4-1,3 3,10-2,9-2,4-3,9-2,2-2,4-2,-8 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20.7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1 368,'0'-11,"0"0,1 0,1 1,0-1,0 1,1-1,1 1,0 0,0 0,1 0,11-17,-7 14,1 1,1 0,0 1,0 0,1 1,0 0,21-12,0 4,1 2,0 1,1 2,0 1,1 2,45-8,-19 8,0 3,120 1,-141 8,0 2,-1 1,0 2,0 2,57 20,-85-24,1 0,-1 1,-1 0,1 1,-1 0,0 1,-1 0,1 1,-2 0,1 1,14 19,-18-19,0 0,0 0,-1 1,-1 0,0 0,0 1,-1-1,0 1,-1-1,-1 1,0 0,0 0,-2 17,-1-9,0-1,-2 0,0 0,-1 0,-1-1,-16 35,-4-4,-34 49,30-51,-29 58,56-100,1 0,0 0,0 1,0-1,1 0,0 1,0 0,0-1,1 1,-1 0,1-1,1 1,1 10,-1-12,1 1,0-1,0 0,0 0,0 0,1 0,0 0,-1 0,1-1,1 1,-1-1,0 0,1 0,0 0,0-1,-1 1,8 2,15 8,0-2,2 0,54 12,94 9,-78-16,-16-4,-48-8,0 1,-1 2,36 12,-67-19,-1 0,0 1,0-1,0 1,0-1,0 1,0-1,0 1,0-1,0 1,0 0,0 0,0-1,0 1,-1 0,1 0,0 0,0 0,-1 0,1 0,-1 0,1 0,-1 0,1 0,-1 0,0 1,0-1,1 0,-1 0,0 0,0 0,0 1,0-1,0 0,-1 0,1 0,-1 2,-1 4,-2 0,1 0,-1-1,0 0,-6 9,-13 23,19-21,1 0,0 1,1-1,1 1,1-1,1 1,4 32,35 122,-37-162,61 184,144 301,-23-65,-177-412,-2 1,0 0,-1 1,0-1,-2 1,1 24,-4-34,-1 0,0 0,0-1,-1 1,0 0,-1-1,0 1,-1-1,0 0,0 0,-1-1,0 1,0-1,-9 10,-36 36,-2-3,-2-2,-2-3,-62 40,83-61,18-12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21.4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1 400,'551'-38,"345"-20,8 26,257-13,-979 35,-1-8,244-56,-39-34,-336 92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22.2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0,'32'2,"0"0,0 2,63 17,90 40,-136-44,44 20,-50-19,71 20,-106-35,-1 0,0 0,0 0,0 1,0 0,-1 1,1-1,-1 1,0 0,0 1,-1 0,7 8,-1 1,0 0,-1 1,0 0,7 18,-6-4,-1 0,-1 1,-1 0,-2 1,-1-1,-1 1,-2 63,-7-16,-3 0,-19 82,-127 425,46-204,104-367,0 1,1 0,1 0,0 0,1 0,1 0,0 0,1 0,1 0,6 25,-3-20,-1-2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23.3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1117 29,'-69'-15,"6"8,0 2,-1 4,1 2,-1 3,1 3,0 3,-79 22,109-21,1 0,0 3,0 0,2 2,0 2,-39 29,49-32,2 2,0 1,0 0,2 1,0 0,1 2,2 0,0 0,-17 39,25-48,0 1,1-1,0 1,1 0,1 0,0 1,0-1,2 0,0 1,2 19,-1-24,1-1,0 1,1-1,-1 0,2 0,-1 0,1 0,1 0,-1-1,1 0,0 0,1 0,0 0,0-1,0 0,1 0,7 5,8 2,-1 0,2-1,-1-1,2-1,33 9,129 24,-141-34,184 32,105 24,-243-43,141 54,-226-74,61 29,-63-28,1-1,-1 1,0 1,0-1,0 0,0 1,0 0,-1 0,0 0,0 0,3 5,-5-7,-1 1,1-1,0 0,-1 0,0 0,0 1,1-1,-1 0,-1 0,1 1,0-1,0 0,-1 0,1 1,-1-1,0 0,0 0,0 0,0 0,-2 3,-32 41,24-33,-129 149,134-157,0 0,0 0,-1 0,0-1,0 0,0 0,0-1,0 0,-1 0,1-1,-1 1,0-2,-15 2,-8-1,0-1,-40-4,13 0,-13 1,-207 2,246 4,8 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24.0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0 507,'1'-1,"-1"0,1 0,-1 0,1 0,-1 0,1 0,0 0,0 0,0 0,0 0,-1 0,1 1,0-1,0 0,0 1,0-1,1 0,-1 1,0 0,0-1,0 1,0 0,2-1,38-9,-27 7,66-19,520-126,334 17,10 55,1235-23,5 174,-1467 4,53 4,-653-75,-106-8,-15-1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25.1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1033 36,'-5'-4,"0"1,0-1,0 1,0 0,-1 0,1 1,-1 0,1 0,-1 0,0 1,0-1,-6 1,-75-3,87 4,-35 2,-1 2,1 1,0 2,1 2,-1 0,2 3,-1 1,2 1,0 1,0 2,2 2,0 0,2 2,-46 42,40-29,0 0,3 2,1 2,1 1,2 1,2 1,2 1,2 1,2 1,-19 63,32-87,1-1,1 1,1 1,0-1,1 21,2-34,1 0,-1 0,1 0,1 0,-1 0,1-1,0 1,1 0,-1-1,1 0,1 0,-1 0,1 0,0 0,0-1,1 1,0-1,5 4,3 1,0-2,0 1,1-2,0 0,1-1,0 0,-1-1,22 4,132 17,-138-22,220 15,54 8,-299-26,12 1,1 1,-2 1,31 10,-44-13,1 1,-1-1,1 1,-1 0,0 0,0 0,0 0,0 1,0-1,0 1,-1 0,1 0,-1 0,0 0,1 0,-2 0,1 1,0-1,-1 1,1-1,-1 1,1 7,-1 0,-1 0,0 1,-1-1,-1 0,1 0,-2 0,0 0,0 0,-7 15,-6 10,-28 46,14-34,-2-2,-2-1,-2-2,-2-1,-81 69,113-106,0 0,0-1,-1 0,1 0,-1 0,0-1,-10 4,14-6,-1-1,0 1,0 0,0-1,1 0,-1 0,0 0,0 0,0-1,1 0,-1 1,0-1,0-1,1 1,-1 0,-4-4,-12-3,0 1,0 1,-1 0,0 1,0 2,0 0,0 1,-38 2,50 0,-36-1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26.1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1 366,'0'-3,"1"0,1-1,-1 1,0 0,1 0,0 0,-1 0,1 0,3-3,7-12,3-9,1 0,1 1,1 1,2 0,0 2,2 0,0 1,49-35,-60 49,1 1,1 0,-1 0,1 2,0-1,1 2,-1 0,1 0,23-2,-27 6,1 0,-1 0,0 1,0 0,1 1,-1 0,0 1,0 0,-1 0,1 1,-1 0,0 1,0 0,13 10,0 1,-1 1,-1 1,-1 1,23 29,-33-38,-2 1,1 0,-1 0,-1 0,0 1,-1 0,0 1,-1-1,0 1,4 24,-8-29,0-1,-1 0,0 1,0-1,-1 0,1 0,-2 1,1-2,-1 1,0 0,0 0,-1-1,0 0,0 0,0 0,-8 8,-10 9,-1-2,-39 30,41-34,-61 43,-97 53,34-24,144-89,1 0,-1 1,1-1,0 0,-1 0,1 0,-1 0,1 0,0 1,-1-1,1 0,0 0,-1 0,1 1,0-1,-1 0,1 1,0-1,0 0,-1 1,1-1,0 0,0 1,0-1,-1 0,1 1,0-1,0 1,0-1,0 0,0 1,0-1,0 1,0-1,0 0,0 1,0-1,0 1,0 0,19 2,30-8,599-161,-189 42,-422 114,-14 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26.7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1 277,'289'-8,"-1"-13,359-71,-89-55,-538 139,-26 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27.8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0,'24'44,"35"46,19 35,54 157,-36-69,-88-197,1 1,-2 0,0 0,-1 1,-1 0,5 33,-9-32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28.8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227 3,'-35'-1,"17"0,1 1,-1 0,-32 5,46-4,0-1,1 1,-1 0,0 1,1-1,-1 0,1 1,0 0,0 0,-1 0,1 0,0 1,1-1,-1 1,0-1,1 1,-1 0,1 0,0 0,0 1,0-1,1 0,-3 6,-1 12,1 1,0-1,2 1,0 0,2 0,0 0,2 0,0 0,1-1,1 1,2-1,0 0,13 30,6 8,4-1,1-1,50 68,0-17,139 142,-74-91,-115-125,31 48,-54-71,0 1,0 0,-1 1,-1-1,0 1,-1 0,0 0,3 23,-6-32,-1 1,0 0,-1-1,1 1,-1-1,0 1,0-1,0 1,0-1,-1 1,0-1,0 0,0 0,-4 5,0-1,0 0,-1-1,1 0,-2 0,1-1,-12 8,-9 4,-1-2,-59 24,88-40,-29 11,-1-1,0-1,-51 8,65-14,-1-2,1 0,-1 0,1-2,-1 0,1-1,0 0,-27-8,33 5,1 0,-1 0,1 0,1-1,-1-1,1 0,0 0,0 0,1-1,0 0,0-1,1 1,0-1,1 0,-9-18,6 9,1 0,1-1,0 0,1 0,1 0,1 0,-2-35,5 48,0 0,0 0,1 0,-1 1,1-1,0 0,1 0,-1 0,1 1,1-1,-1 1,1 0,-1-1,2 1,-1 0,0 1,6-6,-4 5,1 1,0 1,0-1,0 1,0 0,0 0,1 1,-1-1,1 2,0-1,-1 1,1 0,0 0,12 1,9 0,0 1,1 2,-1 0,0 2,0 1,-1 2,1 0,-2 2,1 1,-1 1,-1 1,0 2,41 31,-34-20,-1 2,-1 1,-1 1,-2 2,-1 1,-1 1,-3 1,35 68,21 83,-53-119,3-2,3 0,43 65,96 143,-168-269,0-1,0 1,0-1,1 0,-1 0,1 0,0 0,0-1,0 1,0-1,0 0,0 0,1 0,-1 0,1 0,0-1,-1 1,1-1,0 0,0 0,0-1,-1 1,1-1,0 0,0 0,0 0,0 0,0-1,0 0,0 0,0 0,-1 0,1 0,0-1,-1 1,5-4,10-6,0-1,0 0,-1-2,-1 0,17-19,-24 24,8-8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29.2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32 546,'2'1,"1"-1,-1 1,0-1,0 1,0 0,0 0,0 0,0 0,0 1,0-1,0 0,0 1,-1 0,1-1,-1 1,1 0,-1 0,0-1,2 5,24 45,-20-37,336 769,-268-604,-70-166,-3-10,0 1,0 0,0-1,-1 1,1 0,-1 0,0 0,0 0,0 0,-1 0,0 0,1 0,-2 5,1-9,-1 1,0-1,1 0,-1 0,1 0,-1 0,0 0,1 0,-1 0,0 0,1 0,-1 0,0 0,1 0,-1 0,1-1,-1 1,0 0,1 0,-1-1,1 1,-1 0,1-1,-1 1,1-1,-1 1,1 0,-1-1,1 1,0-1,-1 0,1 1,-1-2,-21-21,21 21,-46-55,3-2,-62-110,-50-139,124 236,2 0,-20-81,40 113,1-1,2 1,2-1,1 0,4-70,3 94,0 0,1 1,0-1,1 1,1 0,1 1,0-1,1 1,1 1,0-1,1 2,1-1,0 1,0 1,1 0,1 1,19-14,-3 4,1 2,1 0,0 3,1 0,1 2,0 2,45-12,-51 18,0 0,1 2,-1 1,1 1,42 2,-67 1,1 0,0 0,0 0,-1 1,1 0,-1-1,1 1,-1 0,0 0,1 1,-1-1,0 1,-1 0,1-1,0 1,-1 0,0 1,1-1,-1 0,0 1,-1-1,1 1,-1-1,0 1,2 7,3 11,-2 1,0-1,1 30,-3-27,-2-17,3 16,-1-1,-3 36,0-51,0-1,0 0,-1 0,0 1,0-1,-1 0,1-1,-2 1,1 0,-1-1,0 0,-6 8,-29 25,-2-2,-1-1,-1-2,-59 33,-8 8,31-22,64-42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30.3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14,'113'-7,"-77"3,0 2,1 1,-1 2,57 8,-83-7,0 0,-1 1,0 0,0 1,0 0,0 0,0 1,-1 0,0 0,0 1,0 0,-1 1,0-1,0 1,0 1,-1-1,0 1,-1 0,0 1,0-1,6 17,-5-10,-1 0,-1 0,-1 0,0 0,-1 1,-1-1,0 1,-3 30,-1-21,-1 0,-1-1,-2 1,-18 45,2-20,-3-2,-1-1,-3 0,-48 57,44-66,0-1,-2-2,-77 57,99-77,30-15,51-20,-46 14,166-51,151-41,-259 80,1 3,110-6,55 21,-211 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31.7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0,'58'65,"-3"3,91 145,-120-172,133 223,-11 6,-13 6,-12 6,92 312,-133-305,-68-227,-2 0,4 103,-15-150,-1 1,-1-1,-1 0,0 0,-1 1,-1-1,0-1,-1 1,0-1,-2 0,-11 21,12-25,-1-1,0 0,-1 0,0-1,0 0,0 0,-1-1,0 0,-1-1,0 0,0 0,0-1,0 0,-1-1,-20 6,21-8,-1 0,1-1,-1 0,1 0,-1-1,0 0,1-1,-1 0,0-1,1 0,-16-6,11 2,0-1,1 0,-1-1,2 0,-1-1,-22-21,1-5,2-1,2-2,-53-83,62 89,2-1,1-1,2-1,2 0,-13-42,24 64,2 0,0 1,0-1,1 0,0 0,1 0,1 0,3-17,-2 21,0 0,1 0,0 1,1-1,0 1,0-1,1 1,0 0,0 1,1-1,0 1,13-12,6-2,2 2,0 0,1 2,1 1,0 1,1 1,1 2,36-10,7 3,0 3,107-10,-123 21,1 2,0 2,0 3,0 3,-1 2,1 3,-2 2,0 3,0 2,-2 3,0 2,-1 2,93 59,-31 1,172 160,-282-237,1-2,0 1,0-1,1 0,12 6,-19-11,0 1,0 0,0-1,1 1,-1-1,0 0,0 1,1-1,-1 0,0 0,1 0,-1 0,0 0,1 0,-1 0,0 0,1-1,-1 1,0 0,1-1,-1 1,0-1,0 1,0-1,0 0,1 0,-1 1,0-1,0 0,0 0,0 0,-1 0,1 0,0 0,0 0,-1-1,1 1,0 0,-1 0,1 0,-1-1,0 1,1 0,-1-1,0-1,2-9,0 0,-1 0,-1 0,0 0,0 0,-1 0,-1 0,-5-22,-36-95,35 109,-177-372,148 323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32.6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675 1,'-39'0,"0"3,0 1,1 1,0 2,0 2,0 2,-50 21,70-24,1 2,-1-1,1 2,1 0,0 2,1-1,-15 17,21-19,0 1,1 0,0 0,0 1,2 0,-1 0,2 1,-1 0,2 0,0 0,-3 15,5-17,1-1,0 1,1 0,0 0,0 0,1-1,1 1,0 0,0-1,1 1,0-1,5 11,0-7,-1 1,2-1,0-1,1 0,0 0,1-1,15 14,8 3,2-3,1 0,0-3,81 37,99 25,-136-57,113 57,-184-80,0 1,-1 0,1 0,11 11,-19-15,0 0,0 0,0 0,-1 0,1 0,-1 1,1-1,-1 1,0-1,0 0,0 1,0 0,0-1,-1 1,1 0,-1-1,1 1,-1 0,0-1,0 1,0 0,-1 0,1-1,-1 4,-4 4,0 0,0 0,0 0,-1-1,-1 0,0 0,0 0,-13 12,3-4,-390 396,299-317,-5-5,-124 77,230-163,-2 1,0-1,-1 1,1-1,-1-1,-18 7,41-21,20-5,-24 13,0-1,0 2,0-1,0 1,1 1,-1 0,0 0,0 1,1 0,-1 0,0 1,0 1,0-1,0 1,-1 1,1 0,-1 0,0 0,0 1,0 1,-1-1,0 1,0 0,0 1,-1 0,8 9,12 17,-2 1,-1 2,-1 0,-2 1,-2 1,16 50,-2 10,26 138,39 383,-37 5,-59-582,-1-28,1 0,0-1,4 22,-4-31,0-1,0 1,1 0,-1 0,1-1,0 1,0-1,0 0,1 1,-1-1,1 0,0 0,0-1,0 1,0-1,5 4,35 16,0-3,2-2,0-1,1-2,91 14,-98-22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34.1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739 21,'0'-1,"0"0,-1-1,1 1,0 0,-1 0,0 0,1 0,-1 1,1-1,-1 0,0 0,0 0,1 0,-1 1,0-1,0 0,0 1,0-1,0 1,0-1,0 1,0-1,0 1,0 0,0-1,0 1,-1 0,1 0,0 0,0 0,0 0,0 0,0 0,-2 1,-41 5,25 2,0 0,1 1,0 1,0 0,1 2,-16 13,-88 89,110-103,-33 35,1 1,3 2,3 2,1 2,-28 57,42-67,3 0,1 2,3 0,1 1,2 0,3 1,-6 62,14-92,0-1,2 0,-1 0,2 0,0 1,5 16,-6-27,1 0,1 0,-1-1,1 1,0 0,0-1,0 1,1-1,0 0,0-1,0 1,1-1,0 1,0-1,0 0,0-1,0 0,8 4,7 1,0-1,1-1,-1-1,1-1,1-1,-1 0,0-2,1 0,30-4,-6-2,-1-2,1-1,57-20,-38 6,0-3,-2-2,-1-4,-1-2,80-58,-126 80,0-1,-1 0,0-2,-1 1,-1-2,0 0,-1 0,0-1,-1 0,11-28,-17 34,0 0,-2 0,1 0,-1-1,0 1,-1-1,-1 1,0-1,0 0,-1 1,0-1,0 1,-2-1,1 1,-1 0,-1 0,0 0,0 0,-1 1,-6-11,6 11,0 0,-1 1,0-1,-1 1,0 1,0-1,0 1,-1 0,0 1,-14-9,21 14,0 1,0-1,0 1,0-1,0 1,0-1,0 1,0 0,0 0,0-1,0 1,0 0,0 0,0 0,0 0,0 0,-1 0,1 0,0 1,0-1,0 0,0 1,0-1,0 0,0 1,0-1,1 1,-1 0,0-1,0 1,0 0,0-1,1 1,-1 0,0 0,1 0,-1 0,1 0,-1 0,1-1,-1 1,1 0,-1 0,1 1,0-1,0 0,0 0,-1 0,1 0,0 0,0 0,0 0,1 0,-1 2,0 5,1 1,0-1,0 0,1 1,4 13,4 1,0 0,2-1,0 0,2-1,0 0,1-2,1 1,1-2,1 0,0-1,1-1,1-1,24 14,-13-10,1-2,1-1,1-2,0-1,1-1,0-2,0-2,51 6,2-7,1-4,111-10,-189 6,1-1,-1 0,0-1,0 0,0 0,0-1,-1-1,1 0,-1 0,-1-1,15-11,-20 14,0 0,0-1,-1 0,1 1,-1-1,0-1,0 1,0 0,-1-1,0 1,0-1,0 0,0 0,-1 0,1 1,-1-1,-1-1,1 1,-1 0,0 0,0 0,0 0,-1 0,1 0,-1 0,-1 0,-1-7,-5-6,0 1,-1 0,-1 1,-1 0,0 0,-1 1,0 0,-1 1,-17-14,-16-10,-81-54,108 79,0 1,-1 1,0 0,-1 2,0 0,-1 2,1 0,-1 1,-1 2,1 0,-1 1,0 1,1 1,-31 3,9 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34.8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602 21,'-76'-20,"62"20,-1 0,0 0,0 1,0 1,0 1,1 0,-1 1,1 0,0 1,0 1,1 0,-1 1,-14 9,-19 16,0 2,-43 42,66-55,15-14,-6 6,1 0,-1 1,-16 21,29-31,0-1,0 0,0 1,0-1,0 1,1-1,-1 1,1 0,0 0,0 4,0-6,1 0,1 0,-1 0,0 0,0-1,1 1,-1 0,1 0,-1-1,1 1,0 0,0-1,0 1,0-1,0 1,0-1,0 1,0-1,0 0,1 1,-1-1,3 2,19 9,-1-1,2-1,-1-1,1-1,1-1,38 6,-7-1,-20-3,-5-3,-2 2,1 1,-1 1,33 17,-55-23,1 1,-1 0,0 0,0 0,0 1,0 0,-1 0,0 1,-1 0,0 0,0 0,0 1,-1-1,0 1,0 0,-1 1,0-1,0 0,1 12,-1 8,0-1,-2 1,-2 0,0 0,-2 0,-1 0,-1-1,-1 0,-13 36,-6 3,-2 0,-54 92,70-141,1-5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36.0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1 633,'0'-11,"2"0,-1 0,1 1,1-1,0 0,1 1,0-1,0 1,1 0,0 1,1-1,0 1,1 0,0 0,14-13,11-8,1 2,61-40,-73 53,59-38,1 3,109-48,-137 75,2 2,1 2,0 2,110-16,-149 31,-1 1,1 0,-1 1,0 1,1 1,-1 0,0 1,20 6,-28-6,0 0,0 1,0 0,0 0,-1 1,1 0,-1 0,0 1,-1 0,1 0,-1 0,-1 1,1 0,-1 0,0 1,6 13,-3-1,-1 1,-1 0,0 0,-2 1,-1 0,0-1,-2 1,0 0,-2 0,0 0,-6 25,-3 14,-4-1,-36 102,26-94,-4-1,-2-1,-3-2,-3-1,-87 113,109-161,0-1,-1-1,0 0,-1-1,0-1,-19 10,33-15,13 1,24 5,-21-7,2 1,0 1,0 0,-1 1,0 1,-1 1,0 0,0 1,-1 0,-1 1,0 0,0 1,13 20,-18-21,0 0,0 1,-1 0,-1 0,0 0,-1 1,0-1,-1 1,-1 0,0 0,-1 0,0 1,-1-1,-1 0,-3 24,-4-6,-1 0,-1 0,-1-1,-2-1,-1 0,-2 0,-29 42,5-18,-2 0,-84 80,108-117,-1 0,0-1,-1-1,-43 24,51-33,0-1,0 0,-1-1,0-1,0 0,0 0,0-1,0-1,-1 0,1-1,-14-1,-73-8,73 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36.6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1,'7'417,"74"524,-77-906,-2-12,2 1,0-1,11 32,-14-51,0 0,1 1,0-1,0 0,0 0,0 0,1 0,0 0,0-1,0 1,0-1,0 0,1 0,-1 0,1 0,0 0,0-1,0 0,0 0,0 0,0 0,10 2,204 37,-156-30,0-2,1-4,87-2,-122-4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37.1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85,'5'0,"4"0,6-4,13-6,9-1,16 2,15 1,17 3,18-2,9 0,-2 1,-7 2,-14 2,-17 0,-17 2,-13-5,-14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38.0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1 527,'1'-18,"1"0,1 1,0-1,2 0,0 1,0 0,2 0,0 1,1 0,1 0,0 1,1 0,1 0,0 1,22-21,-9 11,2 2,1 0,0 2,2 0,0 2,1 2,44-19,-33 20,0 2,1 2,0 1,1 3,0 1,0 2,0 2,1 2,-1 2,69 12,-107-14,0 1,0 0,0 1,0-1,0 1,0 0,-1 0,1 1,-1-1,1 1,-1 0,0 0,0 1,0-1,-1 1,1 0,-1 0,0 0,0 0,0 0,-1 1,1-1,-1 1,0 0,0 0,-1 0,0 0,1 0,-2 0,1 0,-1 0,1 0,-1 0,-1 1,1-1,-1 0,0 0,-2 8,-9 24,-2-2,-1 1,-2-2,-36 56,-5 12,37-59,1 1,2 1,-14 61,26-84,1 0,2 1,0-1,1 1,2 0,0 0,1 0,2-1,5 26,-5-38,0 0,1 0,1-1,0 1,0-1,0 0,1 0,1-1,-1 0,1 0,1 0,0-1,0 0,0-1,1 0,-1 0,1-1,1 0,-1 0,1-1,13 4,21 5,1-2,0-3,76 6,-56-7,-12-2,-32-4,-1 1,0 1,1 1,32 10,-52-13,1-1,-1 1,0 0,1-1,-1 1,0 0,1 0,-1 0,0 0,0 0,0 0,0 0,0 1,0-1,0 0,0 1,-1-1,1 0,0 1,-1-1,1 1,-1-1,0 1,1-1,-1 1,0-1,0 1,0 0,0-1,0 1,0-1,0 1,-1-1,0 3,-2 7,-1 0,0-1,-1 1,-7 10,-5 14,7-3,1 0,2 0,-5 58,4 103,8-183,19 355,31-2,-43-317,0-6,-2 1,-2-1,-2 1,-5 47,2-67,-2 0,-1-1,0 1,-2-1,0 0,-1-1,-1 0,-1 0,-22 31,-11 4,-2-2,-69 62,59-62,-76 95,102-108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33.0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2119,'41'-120,"-5"-1,22-142,-16 34,-10-2,-10 0,-17-455,-7 663,1-6,-2-1,-7-32,9 57,0-1,0 1,-1 0,0 0,0 0,0 0,0 0,-1 0,0 1,0-1,0 1,0 0,-1 0,0 0,0 0,0 0,0 1,-6-3,7 4,0 1,-1 1,1-1,-1 0,1 1,-1 0,1-1,-1 1,1 1,-1-1,1 0,-1 1,1 0,0 0,-1 0,1 0,0 0,-1 1,-2 2,-9 4,1 1,-22 19,31-24,-10 9,0 0,2 1,0 0,0 1,1 0,1 1,1 1,0 0,1 0,1 1,0 0,2 0,-8 34,11-38,1 1,0-1,1 1,1-1,0 1,1-1,0 1,1-1,1 0,1 0,0 0,0 0,1 0,1-1,1 0,0 0,0-1,17 22,-8-17,0-1,1-1,0 0,1-1,1-1,0 0,1-2,0 0,1-1,0-2,1 0,0-1,26 5,-1-4,1-1,0-3,1-2,-1-2,57-7,-100 7,11-2,0 1,0 0,0 1,0 1,17 3,-29-4,-1 1,1 0,-1 0,0 0,1 1,-1-1,0 1,0 0,0 0,0 0,0 0,0 0,-1 1,1-1,-1 1,0 0,0-1,0 1,0 0,0 0,0 1,-1-1,1 0,-1 1,0-1,0 0,-1 1,2 5,-1 5,-1 0,0 0,-1 0,-1 0,0 0,-1 0,0-1,-8 20,-51 108,37-88,-15 36,26-54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38.6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0,'7'1,"1"0,-1 0,1 0,-1 1,0 0,9 4,22 5,106 16,200 10,-195-25,700 55,0-52,-832-15,135-4,274-41,-306 27,-103 13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39.5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1,'161'1,"320"46,476 194,-592-137,-123-49,-240-55,0 0,1 1,-1-1,1 1,-1 0,0-1,0 1,1 0,-1 0,0 1,0-1,0 0,0 1,0-1,0 1,-1-1,1 1,0 0,-1 0,2 2,-3-1,1-1,-1 1,0-1,0 1,0-1,0 1,-1-1,1 1,-1-1,0 1,1-1,-1 0,0 1,0-1,0 0,-1 0,1 0,-1 0,-1 2,-51 74,-50 80,-18 70,11 5,-102 304,197-489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40.6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745 323,'0'-13,"-1"0,0 1,-1-1,-1 1,1 0,-2-1,0 1,0 1,-1-1,-1 1,0 0,0 0,-1 0,-12-12,8 10,0 2,-1 0,0 0,-1 1,-1 1,1 0,-2 1,1 0,-1 2,-22-9,20 10,-1 0,0 1,0 1,0 1,0 0,0 1,0 1,0 1,-25 4,30-2,-1 0,1 1,-1 0,1 1,0 0,1 1,-1 1,1 0,0 1,1 0,0 0,-16 17,14-12,1 1,1 0,-1 1,2 1,0 0,1 0,1 0,1 1,0 1,1-1,1 1,0 0,1 0,2 1,-1-1,2 1,1-1,0 1,1-1,1 1,1-1,0 0,2 0,0 0,1 0,0-1,2 0,10 18,-5-13,0-1,2 0,0-1,1-1,1 0,1-1,1-1,0-1,1 0,1-2,40 22,-5-10,0-3,1-3,103 23,-146-40,-1 1,-1 0,1 0,-1 2,1-1,-1 1,17 13,-26-17,0 0,0 1,-1-1,1 1,-1 0,1 0,-1 0,0 0,0 0,0 1,-1-1,1 0,-1 1,0-1,1 1,-2 0,1-1,0 1,-1 0,0 0,0-1,0 1,0 0,0 0,-1-1,0 1,0 0,0-1,0 1,0-1,-3 6,-10 15,-1-1,-1 0,-1-1,-1-1,-25 24,33-35,2-3,-1 1,0-1,-1-1,0 0,0 0,0-1,-1 0,0 0,1-1,-2-1,1 0,-22 2,-12 0,-87-1,103-5,4 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41.3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1169,'7'0,"1"-1,0-1,-1 1,1-1,12-6,10-2,399-73,-223 49,116-23,98-16,1512-190,21 88,-1429 143,547-52,-878 54,-1-10,342-117,-199 47,-316 103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42.2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828 323,'0'-17,"0"0,-1 0,-1 1,-1-1,0 0,-1 1,-6-16,5 22,1 1,-1 0,-1 0,0 0,0 1,-1 0,0 0,0 1,-1 0,0 0,0 0,-14-8,4 6,0 0,0 1,-1 1,0 0,0 2,-1 0,1 1,-1 1,0 1,0 1,0 0,-33 4,28 0,1 0,0 2,0 0,0 2,0 1,1 0,0 2,1 1,-40 25,48-25,1 0,0 1,1 1,0 0,1 0,0 1,1 1,1 0,0 0,1 1,1 0,-10 29,16-40,1-1,0 1,-1 0,1-1,1 1,-1 0,1-1,0 1,0 0,0-1,1 0,-1 1,1-1,0 0,1 0,-1 0,1 0,-1 0,1 0,0-1,1 1,-1-1,0 0,1 0,0 0,0-1,4 3,15 9,0-2,0 0,41 13,-47-19,105 34,-86-30,0 1,0 1,-2 3,0 0,60 38,-92-52,0 0,0 0,-1 1,1-1,0 0,-1 0,1 1,-1-1,1 1,-1 0,0-1,1 1,-1 0,0 0,0-1,0 1,-1 0,1 0,0 0,-1 0,1 0,-1 1,0-1,0 0,0 0,0 0,0 0,0 0,0 0,-1 0,1 0,-1 0,1 0,-2 4,-4 1,1 0,-1 0,0 0,0-1,-1 0,-13 10,12-9,-33 25,-1-2,-1-2,-2-2,0-1,-96 35,124-55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45.4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1 296,'1'-8,"0"0,0 0,1 1,0-1,0 1,1-1,0 1,0 0,1 0,0 0,0 1,0 0,1-1,0 1,0 1,1-1,0 1,0 0,0 0,0 1,11-6,15-9,2 2,0 2,41-14,-55 22,29-10,66-15,-95 28,1 0,0 2,0 0,0 1,-1 1,23 4,-36-3,-1 0,0 0,1 1,-1 0,0 0,0 1,0 0,0 0,-1 0,1 1,-1 0,0 0,0 0,0 0,-1 1,7 8,-5-4,-1-1,0 1,-1 0,0 1,-1-1,1 1,-2-1,0 1,3 20,-4-7,-1 0,0-1,-2 1,0 0,-2 0,-1-1,0 0,-16 40,13-44,-1-1,-1 0,0 0,-22 26,25-35,0 0,0-1,-1 1,0-2,0 1,-1-1,0 0,0-1,0 0,-14 5,23-10,0 0,0 0,-1 1,1-1,0 0,-1 0,1 0,0 1,-1-1,1 0,0 0,-1 0,1 0,0 0,-1 0,1 0,0 0,-1 1,1-1,0 0,-1-1,1 1,0 0,-1 0,1 0,0 0,-1 0,1 0,0 0,-1 0,1-1,0 1,-1 0,1 0,0 0,0-1,-1 1,11-12,23-13,3 10,0 2,1 1,50-9,118-10,-114 19,-67 7,-7-1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46.0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1 370,'9'-1,"1"0,-1 0,0-1,1 0,-1-1,0 0,15-8,16-4,132-34,340-49,-315 68,218-63,-247 39,-151 47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46.6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0,'2'43,"1"0,2 0,15 59,47 122,-2-5,80 373,-139-565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47.5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1 423,'97'-89,"206"-141,-272 209,64-32,-84 48,1 0,0 1,0 0,1 1,-1 0,1 1,-1 0,1 1,16 0,-26 2,0-1,0 0,0 1,0 0,-1 0,1-1,0 2,0-1,-1 0,1 1,-1-1,1 1,-1 0,0-1,1 1,-1 0,0 1,0-1,2 4,-1 0,0-1,0 1,-1 0,1 0,-2-1,1 2,-1-1,0 0,1 7,-1-1,-1 1,0 0,-1 0,0-1,-1 1,0-1,-1 1,-9 21,9-26,-2-1,1 0,-1-1,0 1,0-1,0 0,-1 0,0 0,0-1,-8 5,-8 4,-44 20,49-26,0 0,1 1,0 1,-26 20,42-30,-1 1,0-1,1 0,-1 0,1 1,0-1,-1 0,1 1,-1-1,1 1,-1-1,1 0,0 1,-1-1,1 1,0-1,-1 1,1-1,0 1,0-1,0 1,-1-1,1 1,0 0,0-1,0 1,0-1,0 1,0-1,0 1,0 0,0-1,0 1,1-1,-1 1,0-1,0 1,0-1,1 1,-1-1,0 1,1-1,-1 1,0-1,1 1,-1-1,0 1,1-1,-1 0,1 1,-1-1,1 0,-1 1,1-1,-1 0,1 0,-1 0,1 1,0-1,-1 0,1 0,-1 0,2 0,45 5,-38-4,17 1,0 1,-1 1,0 1,0 2,0 0,0 2,-1 1,-1 1,0 0,23 17,-34-20,-1 0,0 1,0 1,-1 0,-1 0,1 1,-2 0,1 1,-2 0,1 0,-2 1,0 0,0 0,-1 0,-1 1,0-1,-1 1,0 0,1 27,-4-29,1 0,-2 0,0 0,0 0,-2 0,1 0,-1 0,-1 0,0-1,0 0,-2 0,-6 12,7-16,0 0,0-1,-1 1,0-1,-1 0,1-1,-1 1,0-1,0-1,-1 1,1-1,-1-1,0 1,0-1,0-1,-1 1,-14 1,-45 7,-84 2,130-13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8:48.4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0 162,'19'-17,"0"1,0 0,2 2,0 0,1 2,0 0,0 1,1 1,1 1,0 2,27-6,-37 10,1 0,-1 1,1 1,0 0,-1 1,1 0,-1 2,1-1,-1 2,1 0,-1 1,0 0,-1 1,1 1,-1 0,0 0,0 2,-1-1,0 2,13 10,-21-15,0 0,0 0,-1 0,0 1,1-1,-2 1,1 0,0 0,-1 0,0 0,0 0,-1 0,1 1,-1-1,0 0,0 11,-1-7,-1 1,0-1,-1 0,0 1,0-1,-1 0,0-1,-1 1,-5 9,-10 13,-1-1,-1 0,-49 50,69-79,-80 79,48-49,2 1,-38 48,69-79,-1-1,1 1,-1-1,1 1,0 0,-1-1,1 1,0-1,-1 1,1 0,0-1,0 1,-1 0,1-1,0 1,0 0,0-1,0 1,0 0,0 0,0-1,0 1,0 0,0-1,1 1,-1 0,0-1,0 1,1 0,-1-1,0 1,1 0,24 9,42-9,-59-1,99-5,113-19,-37 3,-117 16,-1-2,107-28,-162 31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34.0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1367,'-7'4,"-1"1,1 0,1 0,-1 1,1-1,0 1,0 1,0-1,-6 13,-38 69,47-82,-8 17,1 0,1 0,1 1,1 1,1-1,1 1,-3 50,8-65,0 1,0-1,1 1,0-1,1 1,0-1,1 0,0 1,1-1,0-1,0 1,1-1,0 0,1 0,0 0,1-1,-1 1,2-2,-1 1,1-1,14 10,-6-7,0-2,1 0,0-1,0-1,1 0,0-1,0-1,0-1,0-1,0 0,1-1,-1-1,31-4,14-5,-1-2,95-30,11-11,253-113,-410 160,3 0,-1-1,0-1,-1 0,0-1,0 0,0-1,15-15,-26 23,0 1,-1-1,1 0,0 0,-1 0,1 0,-1 0,1 0,-1 0,1 0,-1 0,0 0,1 0,-1 0,0 0,0 0,0 0,0 0,0 0,0 0,0 0,0 0,0 0,-1 0,1 0,0 0,-1 0,1 0,0 0,-1 0,1 0,-1 0,0 0,1 0,-1 1,0-1,0 0,1 0,-1 1,0-1,0 1,0-1,0 0,0 1,0 0,0-1,0 1,-1-1,-7-3,-1 1,0 0,0 0,-10 0,14 1,-127-17,0 5,-2 6,-135 10,193 4,-1 4,-116 28,192-37,1 0,-1-1,0 1,0-1,0 0,0 0,1 0,-1 1,0-2,0 1,0 0,0 0,0-1,0 1,1-1,-4 0,4 0,1 0,-1 1,1-1,-1 0,1 1,0-1,-1 0,1 0,0 0,-1 1,1-1,0 0,0 0,0 0,0 1,0-1,0 0,0 0,0 0,0 1,0-1,0 0,1 0,-1 0,0 1,1-2,4-9,0-1,1 1,1 1,8-11,-4 4,80-120,-15 25,83-165,-110 174,45-139,-82 205,-1-1,-3-1,-1 1,-2-1,-1-1,-2 1,-5-59,1 82,-1 0,-1 1,0-1,0 1,-2 0,0 0,-1 1,-9-15,0 4,-1 2,-1 0,-30-28,40 42,-11-8,13 20,3 15,6 43,2-1,3 1,3-1,2-1,3 0,33 80,-16-60,4-2,4-1,97 137,-100-166,2-3,2-1,2-3,1-1,3-2,56 34,-41-28,-36-23,0-2,1-1,48 21,-53-29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16.3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486 421,'-97'-67,"79"57,0 1,-1 1,0 1,-1 1,1 1,-1 0,-30-3,41 7,1 1,0 0,0 0,-1 0,1 1,0 0,0 1,0 0,0 0,0 0,0 1,0 1,1-1,-1 1,1 0,0 1,1 0,-1 0,1 0,0 1,-7 7,9-5,0-1,0 0,0 1,1-1,0 1,1 0,-1 0,2 0,-1 1,0 13,2 88,0-110,4 38,1 0,3 0,0 0,3-1,1-1,1 0,3-1,0 0,2-1,2-1,24 31,-6-14,2-2,2-2,2-2,2-1,2-3,56 37,-67-53,0-2,1-1,1-3,1 0,1-3,0-1,1-3,0-1,1-1,0-3,0-2,0-1,1-3,-1-1,0-2,0-2,65-17,-86 16,0-1,-1-1,-1-1,1-1,-1 0,-1-2,0 0,-1-1,0-1,-1-1,0-1,-2 0,0-1,17-23,-21 23,-1-1,0 0,-1 0,-1-1,-1 0,-1 0,0 0,-2-1,0 0,-1 0,-1 0,-1-1,0 1,-2 0,-1-1,-3-20,-3 7,-2 0,-1 1,-1 0,-2 1,-1 1,-2 0,-1 1,-1 0,-45-51,11 22,-3 3,-3 3,-85-61,79 68,-2 3,-2 3,-135-57,154 78,-1 1,-1 3,-1 2,0 3,0 2,-86-3,109 12,6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16.9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25,'139'-11,"-24"0,-70 9,-1 2,0 2,0 2,-1 2,47 11,-75-13,0 1,0 0,-1 1,1 1,-1 0,0 1,-1 0,0 1,0 1,-1 0,0 1,-1 0,0 0,-1 1,-1 1,1 0,10 21,-8-8,-1 1,-2 1,0 0,-2 1,-1-1,-2 1,2 35,-9 211,-2-153,4-111,1-2,-1 1,1 0,1 0,0-1,4 19,-4-25,0 0,1 0,-1-1,1 1,-1-1,1 1,0-1,0 1,0-1,0 0,0 0,1 0,-1 0,1-1,-1 1,1-1,0 1,-1-1,1 0,0 0,0 0,0 0,3 0,17 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17.6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920 1,'-6'1,"-1"0,0 1,1-1,0 2,-9 3,-14 4,-60 13,-1-5,-1-3,-154 4,-29-18,269-1,-32 5,37-4,-1-1,0 0,0 1,1-1,-1 1,0-1,1 1,-1-1,0 1,1-1,-1 1,1-1,-1 1,1 0,-1-1,1 1,0 0,-1 0,1-1,0 1,-1 0,1 0,0 0,0-1,0 1,0 0,0 0,0 0,0-1,0 1,0 0,0 0,0 0,1-1,-1 1,0 0,0 0,1 0,-1-1,1 2,8 16,1 0,1 0,1-1,0-1,17 18,13 17,27 45,-5 3,-4 3,85 198,-88-152,-6 1,43 215,-15 46,-72-385,0-11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17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0 249,'4'-4,"6"-2,9-3,10-5,8-4,10 1,6-1,14-5,9-4,7 4,3 1,-5-4,-5 3,-14 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18.2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1,'5'0,"0"8,4 7,1 10,3 8,6 7,2 9,4 5,3 6,0 4,0-4,-1-8,-4-8,-8-13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18.6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44,'0'-4,"0"-6,0-5,0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19.1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1,'6'2,"0"0,0 0,0 1,0 0,-1 0,1 0,-1 1,0-1,0 1,0 1,5 5,1 0,82 73,89 102,69 108,-240-280,-1-1,-3-5,0 2,0-1,-1 1,0 0,-1 0,6 13,-50-83,24 23,2-1,2 0,-11-69,12 32,1-80,8 152,1 0,0 0,0 0,1 0,-1 0,1 0,0 0,0 0,0 0,0 0,1 1,-1-1,1 1,0-1,4-5,-4 8,0 0,0 0,-1 0,1 0,0 0,0 1,0-1,0 0,0 1,1 0,-1-1,0 1,0 0,0 0,0 0,0 0,0 1,0-1,0 0,0 1,0 0,0-1,0 1,0 0,0 0,0 0,0 0,0 0,-1 1,4 2,29 22,-1 2,-2 1,-1 2,44 56,-36-41,199 251,-221-277,-5-3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19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496 674,'-31'-1,"-1"2,1 1,-1 2,-43 10,62-9,-1-1,1 2,0 0,0 0,0 2,1-1,0 1,1 1,0 0,0 1,-18 21,14-13,1 0,1 1,1 1,1 0,0 0,1 1,2 0,0 1,1 0,1 0,1 1,2-1,0 1,0 43,3-63,1 0,-1 0,1 0,-1-1,1 1,0 0,0 0,1-1,-1 1,0-1,1 1,-1-1,1 0,0 1,0-1,0 0,0 0,0 0,1 0,-1-1,1 1,-1-1,1 1,-1-1,1 0,0 0,-1 0,1 0,0-1,0 1,0-1,0 1,0-1,0 0,-1 0,6-1,1 0,0 0,0 0,0 0,-1-1,1-1,0 0,-1 0,1 0,-1-1,0 0,7-6,-4 0,0 0,0-1,-2 0,1-1,-1 0,-1 0,0-1,-1 0,0-1,-1 1,-1-1,0 0,-1-1,4-22,1-16,-3 0,-1-91,-11 34,-4 0,-5 1,-5 1,-43-136,62 240,-1-1,1 1,-1 0,0-1,0 1,-1 0,1 0,-4-4,6 8,0 0,0 0,0 0,0 0,0 0,-1-1,1 1,0 0,0 0,0 0,0 0,0 0,0 0,0 0,-1 0,1 0,0-1,0 1,0 0,0 0,0 0,-1 0,1 0,0 0,0 0,0 0,0 0,-1 0,1 0,0 0,0 0,0 0,0 0,0 1,-1-1,1 0,0 0,0 0,0 0,0 0,0 0,0 0,-1 0,1 0,0 0,0 1,0-1,0 0,0 0,0 0,0 0,0 0,0 1,0-1,-1 0,1 0,0 0,0 0,0 0,0 1,2 25,29 99,82 209,-14-48,-53-145,-27-89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20.7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 0,1 0,-1 0,0 0,0 1,0-1,0 0,0 1,0-1,0 1,-1 0,1 0,-1 0,1 0,1 3,3 2,65 84,89 146,39 114,52 83,-247-426,2 0,-1 0,1-1,1 0,-1 0,1 0,10 7,-12-11,0-1,-1 1,2-1,-1 0,0 0,0-1,1 1,-1-1,1-1,-1 1,1-1,-1 0,10-1,452-49,-437 45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21.1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34.5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1660,'1'-3,"1"0,-1 0,1 1,0-1,0 0,0 1,0-1,0 1,1 0,-1 0,1 0,0 0,4-2,2-3,147-112,189-107,-229 153,1833-1072,-1854 1091,-267 146,79-38,17-14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21.5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1,'1'11,"1"0,1 0,0 0,1 0,0-1,6 12,-1 0,164 334,-93-204,17 28,52 110,-141-271,-1 1,5 24,-6-15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22.1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40,'262'1,"578"-16,-807 12,0-1,33-8,-42 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23.2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514 905,'-2'0,"-1"1,0 0,1 0,-1 0,1 0,0 0,-1 0,1 1,0-1,-4 4,-9 5,-41 22,1 3,-79 66,106-77,1 2,2 0,0 2,2 1,1 0,-18 33,34-52,1 0,0 0,1 0,0 0,-4 16,7-23,1 0,0 0,-1-1,1 1,0 0,0 0,1 0,-1-1,1 1,-1 0,1-1,0 1,0 0,0-1,0 1,0-1,1 1,-1-1,1 0,0 0,-1 1,1-1,0 0,0-1,0 1,5 3,4 1,1 0,-1-1,1 0,1-1,-1 0,0-1,24 3,97 3,-105-8,65 3,0-5,170-22,-259 22,-1 1,0-1,0 0,1 0,-1 0,0 0,0 0,0-1,3-2,-5 4,-1-1,1 1,-1 0,0-1,1 1,-1-1,1 1,-1-1,0 1,0-1,1 0,-1 1,0-1,0 1,0-1,1 1,-1-1,0 0,0 1,0-1,0 1,0-1,0 0,0 1,-1-1,1 1,0-1,0 0,0 1,-1-1,-3-5,0 1,0 0,-1 0,0 0,0 0,0 1,-7-5,7 7,1-1,0 0,0-1,0 1,0-1,0 0,1 0,0 0,-1 0,2-1,-4-4,7 5,0 0,0 0,0 0,1 0,0 1,-1-1,1 1,0-1,1 1,-1-1,1 1,-1 0,1 0,0 1,0-1,0 0,5-2,4-5,50-51,345-351,-341 337,-4-2,-4-3,87-157,-133 214,-1 0,-1-1,-1 0,7-35,-14 53,-1 0,0 0,0 0,0-1,-1 1,0 0,-1-1,1 1,-1 0,0 0,-1 0,1 0,-1 0,0 0,-1 0,0 0,1 1,-2-1,1 1,-1 0,0 0,0 0,-5-5,-2 2,1 0,-2 1,1 0,-18-8,23 12,0 1,1 0,-1 0,0 0,0 1,0 0,0 0,-1 0,1 1,0 0,-11 1,15 0,1-1,-1 1,1 0,-1-1,1 1,0 0,-1 0,1 0,0 0,0 0,0 0,0 1,0-1,0 0,0 0,0 1,0-1,0 1,1-1,-1 1,1-1,-1 1,1-1,0 1,-1-1,1 1,0 0,0-1,0 1,0-1,0 1,1 0,-1-1,0 1,2 2,1 11,0 0,12 28,-8-24,152 463,80 248,-137-368,-84-285,-5 1,7 137,-20-192,0 0,-2 0,0-1,-2 1,-1 0,0-1,-2 0,-14 34,1-18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23.9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1 240,'29'-2,"0"0,0-2,0-1,0-2,33-11,139-63,-137 53,142-56,-187 75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25.4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2560,'1'-4,"0"1,0-1,1 1,0 0,-1-1,1 1,0 0,1 0,-1 0,1 0,-1 1,1-1,0 1,3-3,6-7,160-164,544-601,-404 353,-260 341,-4-2,-4-2,45-126,-77 178,-1 0,-2 0,-2-1,-1 0,2-72,-8 93,0 1,-2 0,1-1,-2 1,0 0,-1 1,0-1,-1 0,-1 1,0 0,0 1,-2-1,1 1,-2 0,1 1,-2 0,-18-17,10 14,0 1,-1 1,-1 0,0 2,0 0,-1 1,0 2,-1 0,1 1,-1 1,-43-4,43 7,-1 1,0 1,0 0,0 2,0 1,1 1,-1 1,1 1,0 1,0 0,-34 19,45-20,0 1,0 1,1-1,0 2,0 0,1 0,0 0,0 1,1 1,1-1,0 1,-10 21,10-16,1 0,1 1,1 0,0 0,1 0,1 0,1 1,1 27,4 1,3-1,1 0,3-1,1 0,2 0,29 59,-12-40,3-1,2-1,3-3,3-1,2-1,91 87,-53-68,4-4,3-3,150 86,-218-142,-9-6,1 1,-2 0,1 1,-1 0,13 13,-22-19,0 1,0-1,0 1,-1-1,1 1,0 0,-1 0,0 0,0 0,0 0,0 0,0 0,0 0,-1 0,0 0,1 0,-1 0,0 1,-1-1,1 0,0 0,-1 0,0 0,0 0,0 0,0 0,-3 6,-12 21,-2 0,0-1,-2-1,-2 0,-37 37,10-18,-101 72,118-94,8-5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25.9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1,'0'3,"0"6,9 5,6 9,5 5,3 5,3 6,-1 4,2-1,-2 1,1-2,-1-5,-4-4,-6-4,-6-1,-4-6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26.3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26.9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46,'0'4,"1"-1,0 0,0 1,0-1,1 0,-1 0,1 0,0 0,3 4,3 6,297 624,-182-365,-103-235,-15-29,-1 0,1 0,-2 1,1 0,-1-1,3 13,-6-20,0-1,0 0,1 1,-1-1,0 1,0-1,0 0,0 1,0-1,0 1,0-1,0 0,0 1,0-1,0 1,0-1,0 1,0-1,-1 0,1 1,0-1,0 1,0-1,0 0,-1 1,1-1,0 0,-1 1,1-1,0 0,0 0,-1 1,1-1,-1 0,1 0,0 1,-1-1,0 0,-17-6,-18-23,-2-12,3-1,1-2,3-1,-38-70,-84-206,147 307,-51-134,52 133,0-1,2 1,0-1,0 0,2 0,0-1,2-22,0 33,0 0,1-1,0 1,0 0,1 0,0 0,0 1,0-1,1 1,-1-1,1 1,1 0,-1 0,1 1,0 0,0-1,0 2,0-1,1 0,-1 1,12-4,7-3,0 1,0 2,1 0,29-3,-20 4,-1 2,1 2,-1 1,1 1,0 2,-1 2,64 14,-81-13,0 0,0 1,0 1,-1 0,0 2,-1-1,22 18,-27-18,0 0,0 1,-1 0,-1 1,0-1,0 1,0 1,-1-1,-1 1,0 0,5 19,66 229,-50-117,-20-121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28.3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271 861,'-236'18,"202"-14,85-13,0-2,-1-2,62-27,169-77,-257 106,5-2,85-41,-104 49,0-2,0 1,-1-1,1-1,-2 1,1-2,-1 1,8-12,-13 16,-1-1,0 0,0 0,0 0,0 0,-1 0,0 0,0-1,0 1,0 0,-1 0,0-1,0 1,-1 0,1-1,-1 1,0 0,-1 0,-2-8,-5-8,0 0,-1 1,-16-23,20 32,-22-36,-1 1,-2 2,-2 1,-2 2,-44-40,79 80,0 1,-1-1,0 0,1 1,-1-1,1 0,-1 1,0-1,0 1,1-1,-1 1,0 0,0-1,1 1,-1 0,0-1,0 1,0 0,0 0,1 0,-1 0,0 0,0 0,0 0,0 0,0 0,-1 0,2 1,-1 0,1 0,-1 1,1-1,-1 0,1 0,-1 0,1 0,0 0,0 0,0 1,0-1,0 0,0 0,0 0,0 1,0 0,16 68,-14-60,349 1242,-340-1211,8 23,-19-64,0 0,1 1,-1-1,0 0,0 0,0 1,0-1,0 0,0 0,0 1,1-1,-1 0,0 0,0 0,0 0,0 1,1-1,-1 0,0 0,0 0,0 0,1 1,-1-1,0 0,0 0,1 0,-1 0,0 0,0 0,1 0,-1 0,0 0,0 0,1 0,-1 0,0 0,0 0,1 0,-1 0,0 0,0 0,1 0,-1-1,0 1,0 0,1 0,-1 0,12-16,7-29,-17 40,79-181,-67 159,2 1,1 0,0 1,37-38,-47 56,0 1,0 0,1 0,0 0,1 1,-1 0,1 1,0 0,0 0,0 1,0 0,16-3,-10 4,0 1,0 0,0 1,0 1,0 0,-1 1,24 6,-8 2,0 0,0 2,-1 1,-1 2,0 0,-1 2,28 23,2 7,-1 4,-4 2,-1 2,54 76,-94-115,0 1,17 35,-17-22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28.8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0,'4'4,"5"6,2 5,7 9,4 16,8 18,10 20,11 22,9 10,4 8,-6-5,-5-8,-6-10,-8-12,-5-17,-10-15,-8-13,-7-11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34.3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0 262,'0'-4,"9"-6,10-5,7-4,6-3,12-2,5-1,3-1,-3 1,3-1,-4 5,-5 2,-7 4,-8 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35.0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1 802,'5'-6,"0"-1,1 1,0 0,0 1,0 0,1 0,-1 0,1 0,0 1,1 0,-1 1,11-4,3-3,482-208,12 29,-481 176,160-61,276-148,-467 221,-3 0,1 1,-1-1,1 1,-1-1,1 1,0-1,-1 1,1 0,-1-1,1 1,0 0,-1-1,1 1,0 0,-1 0,1 0,0 0,0 0,-1-1,1 1,0 1,0-1,-1 0,1 0,0 0,-1 0,1 0,0 1,-1-1,1 0,1 1,-3 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29.6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291 0,'-15'44,"7"-26,-73 207,-27 66,30-120,78-170,0 1,-1-1,1 0,0 0,1 0,-1 0,0 1,0-1,0 0,1 0,-1 0,1 0,-1 0,1 0,-1 0,1 0,0 0,-1 0,1 0,0 0,0 0,0 0,-1-1,1 1,0 0,0-1,0 1,0 0,0-1,2 1,40 20,-31-16,53 30,-2 3,108 85,-8-4,-87-68,-50-34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30.2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0,'3'33,"2"-1,0 0,2 0,2-1,17 43,-7-16,28 88,184 608,-229-745,-1-3,1 0,0 1,0-1,0 0,1 0,6 10,-8-15,0 1,1-1,-1 0,0 0,0 0,1-1,-1 1,1 0,-1 0,0-1,1 1,0-1,-1 1,1-1,-1 1,1-1,-1 0,1 0,0 0,-1 0,1 0,0 0,-1-1,1 1,-1 0,1-1,-1 1,1-1,-1 0,1 1,-1-1,3-2,105-57,-94 49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30.6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1 106,'4'0,"5"0,6 0,5 0,6 0,7 0,3 0,-1-4,2-1,7 0,1 0,-4-6,-1-6,-2 0,-4 3,-3-1,-8 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31.6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1 369,'51'-30,"68"-51,-24 14,-46 36,1 2,106-43,-121 59,0 2,1 1,0 2,1 2,62-4,-93 10,0 0,1 0,-1 0,0 1,0 0,0 0,0 1,0-1,-1 1,1 1,0-1,-1 1,0 0,1 0,-1 1,0-1,5 6,-3-1,-1-1,-1 1,0 0,0 0,0 1,-1-1,0 1,-1 0,0 0,3 12,1 15,-1 1,-2-1,-1 1,-4 71,-31 145,16-184,11-54,1 0,0 0,1 1,1-1,0 1,1 0,1-1,0 1,3 18,-1-29,1 0,-1 0,1 0,0 0,0 0,1 0,-1-1,1 0,0 0,0 0,0 0,1 0,-1-1,1 0,0 0,0 0,0-1,1 1,8 2,8 2,1-1,-1-1,33 3,17-1,-1-4,1-3,90-11,-126 10,-34 8,-14 8,5-8,1 1,0-1,1 1,0 0,0 0,0 1,1 0,1-1,-1 1,2 0,-1 1,1-1,0 0,1 1,0-1,1 1,0-1,1 11,3 17,1 1,1-2,15 46,24 72,62 273,-105-421,-1 1,0 0,0-1,-1 1,0-1,0 1,-1 0,0-1,0 1,0-1,-1 1,0-1,0 1,0-1,-1 0,0 0,0 0,-1-1,0 1,0-1,0 0,0 0,-1 0,0-1,0 1,0-1,-1 0,-10 5,-243 138,100-61,151-82,-21 13,0-2,-42 16,44-22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33.1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 1,'-2'0,"1"1,0-1,0 1,0-1,0 1,-1 0,1-1,0 1,0 0,0 0,1 0,-1 0,0 0,0 0,0 0,1 0,-1 0,0 0,1 0,-1 2,-11 28,8-18,2 1,0 0,0 0,1 0,1 1,0-1,1 0,1 0,0 0,1 0,0-1,9 21,1 0,1-2,2 0,35 53,231 281,-49-71,-224-283,0 0,-1 1,-1 0,0 1,5 14,-10-24,-1 0,0 1,0-1,0 0,-1 1,0-1,0 1,0-1,0 1,-1-1,1 1,-1-1,0 1,-1-1,1 0,-1 0,1 0,-1 0,-1 0,1 0,-5 5,-21 26,-3-1,-59 50,-78 49,155-123,-62 46,-158 89,233-145,0 1,-1-1,1 1,-1 0,1-1,0 1,-1-1,1 1,0-1,0 1,-1 0,1-1,0 1,0 0,0-1,0 1,0 0,0-1,0 1,0-1,0 1,0 0,0-1,0 1,1 0,-1-1,0 1,0-1,1 1,-1 0,0-1,1 1,-1-1,1 1,-1-1,1 1,-1-1,0 1,2-1,28 36,-5-8,11 33,-2 1,-4 1,24 70,-4-12,-6-17,-14-27,5-1,56 94,-82-157,0-1,0 0,1-1,1 1,0-2,0 0,1 0,1-1,-1 0,1-1,1-1,15 7,-9-8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39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121 0,'34'38,"-1"0,-3 2,-1 2,-1 0,-3 2,22 51,4 28,37 136,-21-21,-11 3,-10 3,-11 1,7 366,-42-579,-6 232,4-228,-3-1,-1 0,-1 0,-2 0,-15 37,21-64,-1 0,0 0,-1 0,0 0,0-1,0 1,-1-2,-12 13,14-16,0 0,0 0,0-1,0 0,0 1,0-1,-1-1,1 1,0-1,-1 0,0 0,1 0,-1 0,0-1,1 0,-1 0,0 0,-6-2,-11-3,1 0,1-2,-1 0,1-2,1 0,-1-1,2-1,-1-1,-22-20,2-1,1-1,-60-75,81 89,1-1,1 0,1-1,1-1,1 0,1-1,-9-29,16 41,1 0,1-1,0 1,1-1,0 0,1 1,0-1,1 0,0 1,1-1,1 1,0 0,0-1,1 2,1-1,10-20,-4 15,0 0,1 0,1 1,0 1,1 0,0 0,2 2,-1 0,22-13,-12 11,0 1,1 1,1 1,0 2,0 1,31-7,-18 8,0 2,1 2,0 1,0 2,0 2,0 1,0 3,0 1,54 16,-24 3,-2 2,0 4,-2 3,-2 2,-1 4,104 84,-143-101,37 42,-44-44,1-1,37 31,-55-50,0 0,0-1,0 1,-1 0,1-1,0 1,0 0,0-1,0 1,0-1,0 1,0-1,1 0,-1 1,0-1,0 0,0 0,0 0,0 0,0 0,0 0,1 0,-1 0,0 0,0-1,0 1,0 0,2-1,-2-1,0 1,0-1,0 1,0-1,0 0,0 1,0-1,-1 0,1 1,-1-1,1 0,-1 0,0 0,1 0,-1-2,0-8,0 0,-1 0,0 0,-4-15,-4-3,-1 0,-2 1,-1 0,-20-33,-77-106,67 106,-9-13,21 33,1-2,-37-76,57 94,5 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40.2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267 1,'-14'0,"-2"-1,0 1,0 1,-31 6,43-6,-1 0,1 1,0-1,0 1,0 0,0 0,1 0,-1 0,0 1,1 0,0 0,-1 0,1 0,0 0,1 0,-1 1,1-1,-1 1,-2 6,0 3,1 0,0 0,1 0,1 1,0-1,1 1,0 0,1-1,1 1,0-1,1 1,6 24,1-6,1-1,2 1,1-2,18 32,-5-18,2-2,1-2,2 0,2-2,1-1,2-2,69 51,-32-34,2-4,2-3,119 49,-195-93,6 1,0 1,0 1,0-1,-1 1,1 0,8 8,-14-11,0 0,0 1,0-1,0 1,-1-1,1 0,0 1,0 0,-1-1,1 1,-1-1,0 1,1 0,-1-1,0 1,0 0,0-1,0 1,0 0,0-1,-1 1,1 0,0-1,-1 1,0-1,1 1,-1 0,0-1,0 0,1 1,-1-1,0 1,-1-1,-1 2,-18 20,0-2,-1 0,-2-2,0 0,-1-2,-32 17,12-5,-66 43,-3-5,-3-5,-152 58,260-117,-40 13,48-16,-1 1,0-1,1 1,-1-1,0 0,0 0,0 1,1-1,-1 0,0-1,0 1,1 0,-1-1,0 1,0-1,1 1,-1-1,0 0,1 1,-1-1,-2-2,4 2,0 0,0 0,0 0,0-1,0 1,0 0,0 0,0 0,0 0,0-1,1 1,-1 0,0 0,1 0,-1 0,1 0,0 0,-1 0,1 0,0 0,-1 0,1 1,0-1,0 0,0 0,0 0,0 1,0-1,0 1,0-1,0 1,2-1,35-21,-32 20,1-1,-1 1,1 1,-1-1,1 1,-1 0,1 0,0 1,-1 0,1 0,7 2,-10-1,1 0,-1 1,0-1,0 1,0 0,0 0,0 0,0 1,-1-1,1 1,-1 0,1 0,-1 0,0 1,-1-1,1 1,0-1,1 6,17 30,-3 0,-1 1,20 77,20 138,-41-173,-14-74,34 168,60 173,-77-296,1-1,3-1,2-1,2-1,2-2,2 0,62 69,-7-31,4-4,153 108,-229-179,-5-3,-1-1,1 0,0 0,0-1,0 0,1 0,0-1,0-1,17 5,-13-9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41.0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2482,'1'-7,"0"1,1-1,-1 1,1 0,1-1,-1 1,1 0,0 0,4-5,4-9,214-405,-103 205,99-249,-192 395,-3-2,-4-1,-3 0,-3-2,-4 0,-3 0,-2-123,-9 166,-1-1,-3 1,0 0,-2 1,-2 0,-25-60,28 80,0-1,-1 1,-1 0,-1 1,0 0,0 0,-2 1,0 0,0 1,-1 1,0 0,-1 0,0 2,-1 0,0 0,-21-7,32 14,-1 0,1 1,-1-1,1 1,-1 0,0 1,1-1,-1 1,0 0,0 0,1 1,-1-1,0 1,1 0,-1 0,-5 3,7-2,0 0,0 0,0 0,0 0,1 1,-1-1,1 1,-1-1,1 1,0 0,0 0,1 0,-1 1,1-1,-1 0,1 0,0 1,0-1,0 1,1-1,-1 1,1 5,-1 14,2 0,0-1,2 1,0 0,2-1,0 0,13 33,5 2,48 88,-36-84,3-3,3-1,2-2,78 76,222 172,-212-194,-102-85,51 47,-73-64,0 0,-1 1,0-1,0 1,-1 1,0-1,8 18,-12-22,-1 0,1 0,-1 0,1 0,-1 0,-1 0,1 0,0 0,-1 0,0-1,0 1,0 0,0 0,-1-1,1 1,-1-1,-3 5,-5 8,-1 0,-17 19,14-19,-115 129,-172 148,207-205,-80 73,144-136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41.4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0,'0'4,"0"10,0 6,0 9,4 3,1 4,9 5,1 3,7 3,-1-2,1 3,-4-2,-4-5,-6-10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41.7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73 318,'-8'-12,"-3"-17,-4-16,1-4,3 2,3 4,3 6,6 5,4 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38.1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66 416,'2'-103,"0"41,-2 1,-14-102,6 136,4 43,1 45,5 54,5-1,23 119,63 221,-89-435,42 182,129 705,-158-656,-17-220,-1 0,-2 0,-1 0,-2-1,0 1,-13 33,18-61,1 0,-1-1,1 1,-1 0,0 0,0 0,0-1,0 1,0 0,0-1,0 1,0-1,-1 0,1 1,-1-1,1 0,-1 0,1 0,-1 0,0 0,1 0,-1 0,0 0,-2 0,2-1,0-1,-1 1,1 0,0-1,0 0,0 1,0-1,-1 0,1 0,0 0,1-1,-1 1,0 0,0-1,1 1,-1-1,-1-2,-8-8,2 0,-1-1,2-1,-12-22,-48-116,-91-302,154 438,0 0,1-1,1 0,1 0,1 0,1-31,1 40,0 0,1 0,0 0,0 0,1 0,0 0,1 1,-1 0,1-1,1 1,-1 1,1-1,1 1,-1 0,1 0,6-5,4-2,0 2,1 0,0 1,0 0,1 2,1 0,-1 1,1 1,0 0,1 2,-1 0,1 1,19 0,-5 2,0 1,-1 2,0 2,1 1,-1 1,59 20,96 51,6 3,-166-68,20 6,-46-17,0-1,0 0,1 1,-1-1,0 0,0 0,0 0,0 0,0 0,0-1,0 1,0-1,0 1,0-1,0 0,0 0,0 1,0-2,2 0,13-16,-2 0,0 0,-1-1,-1-1,-1-1,11-23,-8 17,21-40,-2-2,33-99,-57 140,-2-1,-1 0,-2 0,0-1,-2 0,-2 0,0 0,-2 0,-5-32,-1 37,2 15,0 12,2 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42.2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0 229,'4'2,"0"0,-1 1,1-1,-1 1,0-1,0 1,1 0,-2 1,1-1,0 0,-1 1,0 0,1-1,1 6,0-1,14 19,8 17,3-1,1-2,2-1,48 47,-78-86,-1 1,1 0,0-1,0 1,0-1,0 0,1 1,-1-1,0 0,4 1,-5-2,-1 0,0 0,1 0,-1 0,1 0,-1 0,0-1,1 1,-1 0,0 0,1 0,-1 0,0 0,1-1,-1 1,0 0,0 0,1-1,-1 1,0 0,0 0,1-1,-1 1,0 0,0-1,0 1,1 0,-1-1,0 1,0 0,0-1,0 1,0 0,0-1,0 1,0 0,0-1,0 0,0-4,-1-1,0 1,0 0,0 0,0 0,-1-1,0 1,-4-6,-14-30,-70-160,82 178,1 0,1-1,1 1,2-1,0 0,1 0,2-28,0 49,1 0,-1 0,1 1,-1-1,1 0,0 1,0-1,0 1,1-1,-1 1,0 0,1-1,0 1,-1 0,1 0,0 0,0 0,0 0,0 1,1-1,-1 1,0-1,1 1,-1 0,1 0,-1 0,1 0,0 0,-1 1,1-1,5 0,9 0,1 0,-1 1,1 0,17 4,-19-2,53 7,-1 3,0 3,0 3,-2 3,82 38,-60-17,-1 4,-2 4,90 69,-159-107,27 20,44 43,-77-66,-1 1,0 0,0 1,-1 0,0 0,-1 1,0 0,-1 0,8 23,-9-10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43.2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 2035,'-5'0,"-3"1,0-1,0-1,0 0,1 0,-15-3,21 3,-1 0,0 1,1-1,-1 0,0 0,1 0,-1 0,1 0,-1-1,1 1,0 0,0-1,-1 1,1-1,0 1,0-1,0 1,1-1,-1 0,0 0,1 1,-1-1,1 0,-1 0,1 0,0 0,0 1,0-1,0 0,0-3,1-2,0-1,1 1,0-1,0 1,0 0,1 0,0 0,0 0,5-6,44-58,40-32,4 5,111-88,-95 88,-69 59,310-288,-275 248,-5-3,85-122,-141 178,0-1,-2 0,23-56,-35 75,0 0,-1 0,0 0,0-1,0 1,-1 0,-1-1,1 0,-2 1,1-1,-1 1,0-1,-1 1,0 0,0-1,-1 1,0 0,-7-14,2 11,-1 0,1 1,-2 0,1 0,-1 1,-1 1,0-1,-15-8,-15-6,-45-18,77 37,-38-18,0 3,-2 1,0 3,-1 1,0 3,-77-7,124 18,0 0,-1 0,1 0,0 0,0 1,0-1,0 1,0 0,0 0,0 0,0 0,0 1,0-1,0 1,1-1,-1 1,0 0,1 0,0 1,0-1,-1 0,1 1,0-1,1 1,-1 0,0-1,1 1,0 0,0 0,-1 0,2 0,-2 5,-1 8,1-1,1 1,0-1,1 1,3 23,5 18,2 0,2 0,3-1,42 101,120 208,-93-205,8 21,161 341,-208-414,-4 2,49 218,-78-256,-2 0,-4 1,-6 122,0-170,5-38,5-43,12-219,14-123,30 6,-60 367,-3 6,1 1,2-1,-1 1,2 0,0 0,2 0,10-16,-18 32,0 0,1 0,-1 1,1-1,-1 1,1 0,0-1,0 1,-1 0,1 0,0 0,0 0,0 0,0 1,0-1,0 0,1 1,-1 0,0-1,0 1,0 0,0 0,0 0,1 0,-1 1,0-1,0 1,0-1,0 1,3 1,6 3,-1 0,0 0,0 2,13 9,-20-14,185 152,-95-75,-30-27,-2 3,63 73,-95-91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43.6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23,'-3'-11,"0"-1,16 17,-1 5,-1 0,1 1,-2 1,0-1,15 24,39 73,-44-70,464 997,-88 38,-367-980,-25-69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44.3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226 0,'-2'57,"-2"-1,-2-1,-21 81,-66 156,89-282,-1-1,0 0,0 0,-13 16,15-21,1-1,-1 0,0 0,0 0,0 0,-1 0,1-1,-1 1,1-1,-1 0,0 0,0 0,0-1,-5 2,82-13,-32 12,0 1,-1 3,0 1,70 23,148 68,-256-97,6 2,209 98,-194-89,0 2,-1 1,-1 0,0 2,-2 0,36 40,-53-55,0 1,0-1,-1 1,1-1,0 1,-1 0,0 0,0 0,0 0,0 0,0 0,1 5,-4 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44.9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74,'-1'-8,"2"0,-1 0,1 0,0 0,1 0,2-8,-4 16,0-1,0 1,0-1,1 1,-1-1,0 1,0-1,1 1,-1-1,0 1,1 0,-1-1,0 1,1-1,-1 1,1 0,-1-1,1 1,-1 0,1 0,-1-1,1 1,-1 0,1 0,-1 0,1 0,-1 0,1 0,-1 0,1 0,-1 0,1 0,-1 0,2 0,0 1,0 1,0-1,1 1,-1-1,0 1,-1 0,1 0,0 0,0 0,-1 0,1 0,1 3,23 42,-2 0,-2 2,18 58,-2-8,91 205,175 295,-166-380,-118-193,1-1,0 0,2-2,1-1,49 36,-61-51,1-1,-1 0,1-1,0 0,1-1,-1-1,1 0,0-1,0 0,-1-1,26-1,-4-2,0-2,-1-1,51-15,-43 7,-6-1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45.3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6 423,'-4'4,"2"-2,7-7,9-6,16-9,19-10,18-12,18-12,24-8,18-7,1-4,-23 11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46.1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200 694,'-25'-29,"1"-2,1-1,2-1,-34-70,42 78,7 13,0 0,0 0,1 0,1 0,0-1,-4-22,8 31,0-1,0 1,1 0,-1 0,1 0,-1-1,1 1,1 0,-1 0,1 0,-1 1,1-1,0 0,0 1,1-1,-1 1,1-1,0 1,0 0,0 0,0 1,0-1,0 0,1 1,6-3,25-14,1 1,1 2,1 2,39-10,166-31,-225 51,201-32,2 10,267 3,-438 22,-11-1,42 4,-71-1,0 0,0 1,-1 0,1 0,-1 1,1 1,-1-1,0 1,11 7,-17-9,-1 0,0 1,1-1,-1 0,0 1,0-1,0 1,-1-1,1 1,-1 0,1 0,-1 0,0 0,0 0,0 0,-1 0,1 0,-1 0,0 0,1 0,-1 1,-1-1,1 0,0 0,-1 0,0 0,-1 4,-3 10,0 0,-2 0,-14 26,15-31,-249 405,74-136,166-255,-100 180,97-170,2 1,1 1,-15 64,29-98,0-1,0 1,0 0,1 0,-1-1,1 1,0 0,0 0,0-1,1 1,0 0,-1 0,1-1,0 1,1-1,-1 1,1-1,-1 1,1-1,3 5,-1-5,0-1,-1 1,1-1,0 1,0-1,0 0,0-1,1 1,-1-1,1 1,-1-2,0 1,1 0,0-1,-1 0,6 0,260-11,-45-1,-226 13,0-1,0 0,-1 0,1 1,0-1,0 0,0 1,0-1,0 1,0 0,0-1,0 1,0 0,0-1,1 1,-1 0,0 0,0 0,1 0,-1 0,0 0,1 0,-1 2,-11 39,9-17,1 47,12 82,29 156,50 146,-87-448,174 683,-78-331,-96-353,0-1,-1 0,1 0,-2 1,1-1,0 1,-1-1,-1 1,1-1,-1 0,0 1,0-1,-3 9,1-11,1 0,-1 0,0-1,0 1,0-1,0 0,0 0,-1 0,1 0,-1-1,0 1,0-1,0 0,0 0,0 0,-1-1,1 0,-1 0,-4 1,-50 11,-97 7,118-17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46.6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1 362,'0'-1,"0"0,0 0,0 0,1 1,-1-1,0 0,1 0,-1 1,1-1,-1 0,1 1,-1-1,1 0,-1 1,1-1,0 1,-1-1,1 1,0-1,-1 1,1 0,0-1,0 1,-1 0,1-1,0 1,1 0,28-6,-22 5,538-96,527-131,-1028 215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47.5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427 275,'-1'3,"1"-1,-1 0,0 0,0 1,0-1,0 0,0 0,0 0,0 0,-1 0,1 0,-1-1,1 1,-4 2,-30 26,23-21,-41 31,-79 46,14-10,61-49,70-37,1 0,-1 1,2 1,-1 1,24-10,13-7,199-92,501-161,-515 209,-193 59,1 1,0 2,68-1,-90 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48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208 195,'-19'-12,"1"0,0-2,0 0,2-1,-28-31,13 14,-13-18,94 81,-19-2,-1 2,-2 0,37 54,63 121,-48-57,119 313,-12 184,-142-410,-38-187,-2 1,-4 84,-2-122,-1 0,0-1,-1 1,-1 0,1-1,-2 0,0 0,0 0,-1 0,0-1,-1 0,0 0,0-1,-1 0,-1 0,1-1,-1 0,-19 12,13-10,0-1,-1 0,0-1,0-1,-1-1,0 0,0-1,0-1,-1 0,1-2,-1 0,-20 0,28-3,0 0,0-1,0 0,0-1,0 0,1 0,-1-1,1 0,0-1,0 0,0 0,1-1,0 0,0-1,-13-13,12 11,1-1,1 1,-1-2,1 1,1-1,0 0,1 0,0 0,0-1,1 0,1 0,-3-19,5 29,1 0,0-1,0 1,0 0,0 0,0-1,1 1,-1 0,1 0,-1 0,1-1,0 1,0 0,0 0,0 0,0 0,0 0,1 1,-1-1,0 0,1 1,0-1,-1 0,1 1,0 0,0-1,0 1,0 0,0 0,0 0,0 0,0 1,0-1,0 1,3-1,10-2,-1 1,1 1,-1 1,23 1,-31-1,130 10,155 32,131 49,-401-86,66 15,0 3,107 45,-189-66,-1 0,1 1,-1 0,0-1,0 2,0-1,0 0,4 7,3 1,-11-11,1 1,-1-1,1 1,-1 0,1-1,0 1,-1-1,1 0,0 1,-1-1,1 1,0-1,-1 0,1 0,0 1,0-1,-1 0,1 0,0 0,0 0,0 0,-1 0,1 0,0 0,0 0,-1 0,1-1,0 1,1 0,14-21,4-39,-18 51,61-164,-56 150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39.1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578 0,'-4'0,"0"1,0-1,1 1,-1-1,1 1,-1 1,1-1,-1 0,1 1,-1 0,1-1,0 2,0-1,-5 4,2 1,-1-1,1 1,1 0,-1 1,-7 13,0 5,1 0,-13 47,12-30,2 1,1 1,-5 87,13-114,2 0,0 0,1-1,1 1,1-1,0 1,1-1,1 0,1 0,0-1,1 1,1-1,11 16,-11-21,1-1,0 0,1 0,0-1,1 0,0-1,0 0,1-1,23 11,4-2,77 20,-85-29,0 2,-1 1,0 2,38 20,-65-30,0-1,-1 1,1 0,-1 0,1 0,-1 0,0 0,0 0,0 1,0-1,0 1,-1 0,1-1,-1 1,0 0,0 0,0 0,0 0,0 0,0 0,-1 0,1 0,-1 0,0 0,0 0,0 0,-1 0,1 0,-2 4,-2 7,-1-1,0 0,-1 0,0 0,-10 13,11-17,-127 197,-165 199,-60 10,344-402,6-4,-1-1,0 0,0 0,-1-1,0 0,-11 7,19-14,0 1,1-1,-1 0,0 1,0-1,1 0,-1 1,0-1,0 0,1 0,-1 0,0 1,0-1,1 0,-1 0,0 0,0 0,0-1,1 1,-1 0,0 0,0 0,1-1,-1 1,0 0,0-1,1 1,-1 0,0-1,1 1,-1-1,0 0,0-1,0 0,0 0,0 0,0 0,1 0,-1 0,1-1,-1 1,1 0,0 0,0-4,9-58,-5 50,0 0,2 0,-1 0,2 1,10-19,-15 29,-1 1,1-1,0 1,0-1,-1 1,2 0,-1 0,0 0,0 0,1 0,-1 0,1 0,-1 1,1-1,0 1,0 0,-1 0,1 0,0 0,0 1,0-1,0 1,0-1,0 1,0 0,0 0,0 1,0-1,0 1,0-1,0 1,0 0,5 2,2 3,-1 0,1 1,-1 0,0 0,-1 1,0 0,0 1,0-1,-1 2,6 9,10 19,23 52,-3 9,-5 1,-4 1,34 169,14 327,-81-590,0 0,0 0,1 1,0-1,0 0,1-1,0 1,0 0,0-1,6 7,-8-11,0 0,0-1,1 1,-1-1,1 0,-1 0,1 1,-1-1,1 0,0 0,0 0,-1-1,1 1,0 0,0-1,0 1,0-1,0 1,0-1,0 0,0 0,0 0,0 0,0 0,0-1,0 1,0-1,-1 1,1-1,0 0,0 1,0-1,0 0,-1 0,1 0,-1 0,1-1,0 1,-1 0,2-3,14-12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50.0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412 0,'-7'1,"-1"0,1 0,0 1,-1 0,1 0,0 1,0 0,0 0,1 1,-1-1,1 2,-10 7,-8 8,-35 38,55-55,-22 25,1 1,1 0,2 2,1 1,1 0,2 2,1 0,2 1,-13 42,26-64,-1 0,2 1,-1-1,2 0,0 1,0-1,2 1,-1-1,2 0,0 0,0 0,1 0,1 0,11 22,6 3,2-1,2 0,34 36,-41-49,226 252,0 0,-231-258,0-1,-1 2,-1 0,-1 0,-1 1,14 36,-20-43,-1 0,0 0,-1 0,-1 0,0 0,-1 1,0-1,-1 0,0 0,-1 0,-1 0,-7 22,-2-2,-2-1,-2 0,-1-2,-1 0,-41 52,4-17,-81 73,61-73,-143 92,142-105,54-31,22-21,0 0,0 1,-1-1,1 0,0 1,0-1,0 0,0 0,0 1,0-1,0 0,0 1,0-1,0 0,0 1,0-1,0 0,1 0,-1 1,0-1,0 0,0 1,0-1,0 0,1 0,-1 1,0-1,0 0,0 0,1 0,-1 1,0-1,0 0,1 0,-1 0,0 0,1 1,-1-1,0 0,0 0,1 0,51 4,-19-4,-23 3,0 0,0 0,0 1,-1 0,0 0,0 1,0 0,0 1,-1 0,0 1,0-1,0 1,-1 1,0 0,-1 0,1 0,5 11,7 14,-2 1,0 0,15 52,11 49,47 257,-16 152,-34-226,-33-268,3 0,2 0,2-1,2 0,25 51,-10-30,37 131,1 81,-24-95,-44-180,47 184,100 255,-144-435,1-1,0 0,1 0,0 0,10 12,-15-20,0-1,0 1,1-1,-1 0,0 0,0 0,1 0,-1 0,1 0,-1 0,1 0,-1 0,1-1,-1 1,1 0,0-1,-1 0,1 1,0-1,0 0,-1 0,1 0,0 0,-1 0,1 0,0-1,0 1,-1 0,1-1,-1 1,1-1,0 0,-1 0,1 1,-1-1,1 0,-1 0,0 0,1-1,-1 1,0 0,0 0,0-1,0 1,1-3,17-24,-2-5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52.3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354 656,'7'-1,"1"0,-1-1,1 0,-1 0,1-1,8-4,13-4,562-208,-198 67,-326 131,18-7,-84 27,0 1,0-1,0 1,0-1,0 1,1-1,-1 0,0 1,0-1,0 0,-1 0,1 0,0 0,0 0,0 0,-1 0,1 0,0 0,-1 0,1-1,-1 1,0 0,1 0,-1 0,0-1,1-1,-2 1,1-1,-1 0,1 1,-1-1,0 1,0-1,0 1,0-1,-1 1,1 0,-1 0,-1-3,-5-5,-1 1,0 0,-1 0,-13-9,4 6,-1 1,0 1,0 0,-1 2,-1 0,1 1,-1 2,0 0,-35-3,-1 4,0 2,-88 9,94-2,0 2,1 2,1 3,-1 2,2 2,0 3,1 1,1 3,1 1,-54 39,73-41,1 2,1 0,2 2,0 1,2 0,0 2,-21 42,-7 22,-38 108,65-147,-22 90,39-125,1 0,1 1,1-1,1 0,0 1,2-1,0 1,7 31,-6-43,0 0,1 0,0-1,0 1,1-1,0 0,0 1,1-2,0 1,0-1,1 0,-1 0,11 8,-6-7,-1-1,1 0,0-1,1 0,-1-1,1 0,0 0,21 3,-3-3,0-2,0-1,1-1,-1-2,0-1,53-12,57-23,-1-6,-2-6,-3-6,-2-6,129-83,-229 124,-25 16,-1 1,1 0,0 0,0 0,0 1,1 0,-1 0,8-2,-13 5,0 1,0-1,0 0,0 0,0 1,1-1,-1 0,0 1,0-1,0 1,0-1,0 1,0 0,-1 0,1-1,0 1,0 0,0 0,0 1,17 10,-15-12,0 1,0-1,-1 0,1-1,0 1,0 0,0-1,0 1,0-1,0 0,0 0,-1 0,1 0,0-1,-1 1,1-1,1-2,11-8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52.9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0,'4'4,"10"10,10 11,6 17,10 23,11 21,8 8,0 5,1 6,-1-6,-6-7,-8-4,-8-12,-9-14,-7-10,-1-14,-6-13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53.8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563 0,'-100'118,"6"-7,-221 188,284-277,30-21,1-1,0 0,-1 1,1-1,-1 0,1 1,-1-1,1 0,-1 0,1 1,-1-1,1 0,-1 0,1 0,-1 0,1 0,-1 0,1 1,-1-1,0-1,1 1,-1 0,1 0,-1 0,1 0,-1 0,1 0,-1-1,1 1,-1 0,1 0,-1-1,1 1,-1 0,1-1,-1 1,1 0,0-1,-1 1,1-1,0 1,-1-1,1 1,0 0,0-1,-1 1,1-1,0 0,0 1,0-1,0 1,0-1,-1 1,1-1,0 1,0-1,1 1,-1-1,0 0,0-1,1 1,-1-1,1 0,-1 1,1-1,0 1,-1-1,1 1,0 0,0-1,0 1,0 0,0 0,1-1,-1 1,0 0,1 0,-1 0,0 0,1 1,-1-1,1 0,-1 1,1-1,0 1,-1-1,1 1,-1 0,1 0,0-1,2 1,59 1,-61-1,156 17,-1 7,-1 7,-2 6,184 71,-274-79,-47-17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54.4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0,'37'44,"-2"0,-2 3,-1 0,29 62,-41-73,7 14,-1-1,2-1,3-1,56 68,-80-109,0 0,1 0,0-1,0 0,0 0,1-1,-1 0,1-1,0 1,0-2,0 1,0-1,1-1,-1 0,18 0,12-1,0-2,54-10,-72 8,0-2,-1 0,0-1,35-18,-32 13,1 2,35-10,-41 16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54.9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1 244,'4'-4,"10"-6,10-1,6-2,6-4,9-3,18-6,15-3,2 3,-4 3,-2 4,-2 2,-4 3,-10 5,-15 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55.5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1 323,'26'-2,"-1"-1,1-2,-1 0,1-2,32-13,-1 1,51-15,659-176,-678 195,-62 12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56.3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227 1027,'52'-47,"2"3,93-59,-12 11,-98 64,-1-2,-1-2,-2 0,54-71,-71 81,-1 0,-1-1,-1-1,-1-1,-2 0,0 0,-1-1,-2 0,8-47,-14 66,0-1,-1 0,0 1,0-1,-1 0,0 0,0 1,-1-1,0 1,0 0,-1-1,0 1,0 0,0 0,-1 1,-9-13,6 11,0 1,0 0,-1 1,0 0,0 0,-1 0,0 1,0 0,0 1,0 0,-18-5,12 5,-1 1,0 0,0 1,0 0,0 2,0 0,0 0,0 2,1 0,-1 1,0 0,1 1,-1 1,1 0,1 1,-20 11,9 2,0 0,2 2,0 0,2 2,0 0,2 2,0 0,-23 43,-9 27,-41 110,88-196,-93 242,80-200,3 1,2 0,-5 55,15-99,1 0,0-1,1 1,0 0,0 0,0-1,1 1,1 0,-1-1,1 1,0-1,1 0,0 1,0-1,0 0,1-1,0 1,0 0,1-1,0 0,0 0,1-1,-1 0,1 1,0-2,12 8,13 7,0-2,1-1,1-1,1-2,0-1,0-2,1-2,61 8,1-7,192-7,-202-5,20 0,126-21,-226 23,1-1,0 0,-1 0,0-1,1 0,-1 0,8-6,-2 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57.9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0 101,'124'1,"0"-7,-1-4,197-43,-305 49,17-4,0 0,64-4,-77 11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58.3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0,'-1'0,"1"1,-1-1,0 0,0 0,0 1,1-1,-1 0,0 1,1-1,-1 1,0-1,1 1,-1-1,0 1,1-1,-1 1,1 0,-1-1,1 1,0 0,-1 0,1-1,-1 1,1 0,0 0,0-1,0 1,-1 0,1 0,0 0,0 0,0-1,0 1,0 0,1 1,2 35,-3-33,16 70,3-1,3-1,32 70,-21-55,-1 1,113 277,-131-335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40.0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1605,'1'-39,"2"0,1 0,2 1,23-76,17-39,100-372,-124 425,-5-2,-4 0,0-132,-13 220,0 7,1-1,-1 1,-1 0,1-1,-1 1,0 0,-1 0,0 0,0-1,0 2,-7-12,9 17,0 1,0-1,0 1,-1-1,1 1,0-1,0 1,-1 0,1-1,0 1,-1-1,1 1,-1 0,1-1,0 1,-1 0,1 0,-1-1,1 1,-1 0,1 0,-1 0,1-1,-1 1,1 0,-1 0,1 0,-2 0,-2 14,10 23,11 2,3-2,0 0,50 64,-49-70,413 480,-345-415,-65-69,-1 0,27 42,-44-60,-1-1,0 1,-1 0,0 0,0 0,-1 1,0-1,-1 1,0 0,-1 0,0 0,0 0,-1 15,-2-16,0 0,-1-1,0 1,-1 0,1-1,-1 0,-1 0,-8 12,-52 58,47-57,-110 108,33-37,81-77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59.0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327 0,'-1'7,"0"-1,-1 0,0 0,0 0,0 0,-1 0,0 0,0 0,-1-1,-4 6,-9 18,-6 15,-12 29,-3-1,-4-3,-64 83,72-106,42-59,2 2,-1-1,1 1,1 1,-1 0,2 0,0 1,0 0,0 1,24-10,-28 14,0 0,0 1,1 1,-1-1,1 1,-1 1,1 0,0 0,0 0,0 1,-1 1,1 0,0 0,0 0,-1 1,1 0,-1 1,1 0,-1 0,0 1,9 6,5 6,-1 0,-1 2,0 1,-2 0,0 1,20 29,19 22,-37-49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19:59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1,'2'0,"0"1,1 0,-1 0,0 0,0 0,0 1,0-1,-1 0,1 1,0 0,2 3,4 2,19 17,-1 1,-2 1,35 49,55 98,-87-128,164 290,-187-328,0-1,0 0,0 0,1-1,0 1,0-1,0 0,0-1,1 1,0-1,0 0,0 0,8 3,-5-4,0-1,0 0,1 0,-1-1,1 0,-1-1,1 0,-1 0,16-3,22-5,66-20,-22 4,-52 15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00.5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307 112,'1'-2,"1"0,-1-1,1 1,0 0,0 0,0 0,0 1,0-1,0 0,1 1,-1 0,1-1,-1 1,1 0,-1 0,1 0,-1 1,4-1,2-2,24-7,0 1,0 2,1 1,-1 2,35-1,82-12,-112 2,-37 15,0 0,0 0,0 0,0 0,0 0,1 0,-1 0,0 0,0 0,0 0,0 0,0 0,1-1,-1 1,0 0,0 0,0 0,0 0,0 0,0 0,0 0,1-1,-1 1,0 0,0 0,0 0,0 0,0 0,0-1,0 1,0 0,0 0,0 0,0 0,0-1,0 1,0 0,0 0,0 0,0 0,0-1,0 1,0 0,0 0,0 0,0 0,-1 0,1 0,0-1,0 1,0 0,0 0,-21 0,-132 24,58-7,-157 6,215-23,22-1,-1 0,1 1,0 1,0 1,-1 0,1 0,0 2,1 0,-1 1,-16 8,12-4,4-2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02.1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1208,'11'-1,"-1"0,0-1,0 0,0 0,17-6,19-6,730-105,14 68,226 19,-394 15,-325 9,588-35,-719 24,-1-6,0-8,205-69,437-224,-29-63,-753 376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03.0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1 563,'0'-6,"1"0,0 0,1 0,-1 0,1 0,0 0,1 1,-1-1,1 1,1 0,-1 0,0 0,1 0,0 0,7-6,10-8,1 0,24-15,-26 19,36-23,1 2,2 2,113-46,196-39,-291 98,1 3,1 4,146-8,-211 22,0 0,1 1,-1 1,0 0,0 1,0 0,0 1,22 9,-30-10,-1 0,0 1,1-1,-1 1,0 0,-1 1,1-1,-1 1,0 0,0 0,0 0,-1 0,0 1,0-1,0 1,-1 0,0 0,0 0,0 0,-1 0,2 12,-2 9,0-1,-2 1,-1 0,-1 0,-2-1,0 0,-13 38,-78 178,95-241,-56 121,-6-3,-5-3,-5-2,-4-4,-102 109,139-177,20-22,17-17,9-7,15-12,1 2,0 1,0 1,45-18,-8 4,247-113,440-221,-710 340,8-5,1 2,92-34,-120 52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04.3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 17,'2'-2,"1"0,-1 1,1-1,-1 1,1-1,0 1,-1 0,1 0,0 0,0 0,0 1,-1-1,1 1,0 0,0-1,0 1,0 1,0-1,0 0,0 1,0-1,0 1,-1 0,1 0,0 0,0 1,4 2,4 2,-1 0,0 1,0 1,0 0,10 11,3 7,-1 1,-1 1,-2 0,-1 2,-1 0,-2 1,0 0,-3 1,15 57,-15-41,-2 1,-3 1,-1-1,-3 1,-2 0,-6 55,-5-35,-39 134,32-149,3 1,3 0,-8 97,19-137,1 0,1 0,0 0,1 0,0 0,2-1,0 1,0-1,2-1,-1 1,2-1,0 0,1-1,19 23,-19-25,1 0,1-1,0-1,0 0,1 0,0-1,0-1,1 0,0 0,0-2,0 1,1-2,0 0,0 0,0-1,25 1,-20-5,-18 1,0 0,0-1,1 1,-1 0,0 0,0 0,1 0,-1 0,0 0,0 0,1 0,-1 0,0 0,0 1,1-1,-1 1,0-1,0 1,0-1,0 1,0-1,0 1,0 0,0 0,0 0,0 0,0-1,0 1,0 0,-1 0,1 1,0-1,-1 0,1 0,-1 0,1 0,-1 1,1-1,-1 0,0 0,0 3,27 155,9 49,147 455,-107-406,-10-41,35 130,-74-236,15 130,-39-225,-2 1,0-1,-1 0,0 0,-2 0,1 0,-2 0,0 0,-1 0,0-1,-1 1,-1-1,0 0,-1-1,0 0,-1 0,-1 0,0-1,-1 0,0-1,-20 18,-12 6,-1-2,-1-2,-83 44,-159 58,239-112,-477 223,501-233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06.7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9,4 6,6 2,1 2,-2-1,3 3,-2 1,-2-1,-2-6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07.1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5,5 0,0 2,1 1,-2 3,-1-2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07.4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1,'0'4,"0"14,5 8,0 8,1 2,-2 8,-1 0,-1-3,-1-4,-1-5,0-7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07.7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1,'0'8,"0"11,0 15,4 19,6 12,0 7,4 5,-1 1,1-8,-1-13,-4-15</inkml:trace>
  <inkml:trace contextRef="#ctx0" brushRef="#br0" timeOffset="1">97 855,'0'5,"0"4,0 6,0 5,0 2,0 2,0-3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40.6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4,4 5,1 8,5 6,0 3,2 4,4-2,3-3,-2 2,1-7,-3-3,0-3,-2-1,-4-4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09.1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121 28,'-1'-2,"1"1,0 0,0 0,-1-1,1 1,0 0,-1 0,1-1,-1 1,0 0,1 0,-1 0,0 0,0 0,0 0,0 0,1 0,-2 0,1 0,0 0,0 1,-2-2,2 2,1-1,-1 1,0 0,1 0,-1 0,0 0,1-1,-1 1,0 0,1 0,-1 0,0 0,1 1,-1-1,0 0,1 0,-1 0,1 0,-1 1,0-1,1 0,-1 1,1-1,-1 0,1 1,-1-1,1 1,-1-1,1 1,-1-1,1 1,-1-1,1 1,0 0,-1-1,1 1,0-1,0 1,-1 0,1-1,0 1,0 0,0-1,0 1,0 0,0 0,-1 11,1-1,0 0,0 1,2-1,-1 1,1-1,6 18,0 4,132 546,70 341,-174-712,-10 2,1 305,-26-454,-4 1,-2-1,-25 110,30-169,-1 1,1-1,-1 0,0 0,1 0,-1 1,0-1,-1 0,1 0,0-1,0 1,-1 0,1 0,-1 0,0-1,1 1,-1-1,0 0,-2 2,2-3,0 1,0-1,1 0,-1 1,0-1,0 0,0 0,0-1,0 1,1 0,-1-1,0 1,0-1,0 1,1-1,-1 0,0 0,-1-1,-8-5,1-1,0-1,0 1,1-2,-10-12,-29-40,4-1,1-3,4-1,3-2,3-2,3-1,-30-108,50 148,2-1,1 0,2-1,1 1,0-39,4 61,1 0,0 0,1 0,0 0,0 0,2 0,-1 1,1-1,1 1,0 0,0 0,1 1,0-1,0 1,1 1,1-1,-1 1,1 0,12-8,-4 4,1 2,0 0,0 1,1 0,0 2,0 0,1 1,32-6,-22 7,1 2,0 1,-1 2,1 1,32 5,13 8,0 3,0 3,107 46,2 13,282 167,-284-146,-181-100,1 1,-1-1,1 1,-1-1,1 1,-1-1,1 0,-1 0,1 0,-1 1,1-2,0 1,-1 0,1 0,-1 0,1-1,-1 1,1-1,-1 1,1-1,-1 0,0 1,1-1,-1 0,0 0,0 0,1 0,-1 0,0 0,0 0,1-2,5-6,-1 0,0 0,8-18,2-1,96-151,-98 151,-1 1,-1-2,-2 1,14-58,-22 76,-1 0,0-1,-1 0,0 1,0-1,-1 1,-3-16,-2 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10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322 96,'-22'-20,"-1"1,-50-31,72 50,0-1,1 0,-1 1,0-1,0 0,0 1,0 0,0-1,0 1,0-1,0 1,0 0,0 0,0-1,0 1,0 0,0 0,0 0,0 0,0 0,0 1,0-1,0 0,0 0,0 1,0-1,0 1,0-1,0 1,0-1,0 1,0-1,0 1,1 0,-1-1,0 1,0 0,1 0,-1 0,1-1,-1 1,0 0,1 0,0 0,-1 0,1 2,-3 5,0 0,1 1,1-1,-2 17,1 31,2-1,2 1,3 0,14 66,66 223,-36-164,-28-99,92 435,-103-445,-2 2,-4-1,-2 1,-4-1,-13 84,9-128,0 1,-2-1,-2-1,0 1,-2-2,-18 34,21-46,0 0,-1-1,-1 0,0-1,-1 0,0 0,-1-1,0-1,-1 0,-1-1,1-1,-19 9,27-15,0-1,0 0,-1 0,1-1,-1 1,1-1,-1-1,0 1,1-1,-1 0,0-1,1 0,-1 0,1 0,-1-1,1 0,-8-3,9 3,1 0,0-1,0 1,-1-1,2 0,-1 0,0-1,1 1,-1-1,1 1,0-1,0 0,1-1,-1 1,1 0,0-1,0 1,0-1,1 1,-1-1,1 0,0 0,0-9,1 12,0 0,0 0,0 0,1 0,-1 0,1 0,-1 0,1 0,0 0,-1 0,1 1,0-1,0 0,0 0,1 1,-1-1,0 1,1-1,-1 1,1-1,-1 1,1 0,0 0,-1 0,1 0,0 0,0 0,0 0,0 1,0-1,0 1,0-1,0 1,3 0,3-1,0 0,0 1,0 0,-1 0,1 1,0 0,0 1,8 2,4 4,0 1,0 1,-1 1,0 0,-1 2,0 0,-1 1,-1 0,0 2,-1 0,-1 1,0 0,-1 1,15 28,5 14,-3 2,-3 2,26 85,-18-33,-17-50,3 0,58 122,-72-176,0-1,1 0,1 0,0-1,0 0,1-1,0 0,0 0,1-1,0-1,1 0,-1 0,1-1,1-1,-1 0,1 0,0-1,23 3,14 0,1-3,-1-1,84-8,-70 2,-53 3,-6 1,0-1,0 0,0-1,-1 1,1-1,0 0,0 0,-1 0,1-1,-1 1,1-1,-1 0,5-3,2-7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11.4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1783,'1'-29,"2"0,0 0,2 0,12-39,46-111,-26 79,114-414,-127 398,-5-1,7-182,-26 272,0 0,-2 0,-6-33,6 51,0 0,-1 0,0 0,0 0,-1 0,0 1,0 0,-1 0,0 0,-1 0,0 1,-11-11,16 17,0-1,0 1,0 0,0 0,0 0,-1 0,1 1,0-1,-1 0,1 0,0 1,-1-1,1 1,-1-1,1 1,-1 0,1-1,-1 1,1 0,-1 0,1 0,-3 1,2-1,1 1,0 0,0 0,-1 0,1 0,0 0,0 0,0 0,0 1,0-1,1 0,-1 0,0 1,1-1,-1 0,0 1,1-1,-1 3,-1 8,0-1,0 1,1 0,1 17,3 6,1-1,2 1,1-1,1 0,2-1,23 51,104 182,-73-158,5-2,5-4,157 169,-222-261,1 0,-1 0,0 1,-1 1,-1 0,9 16,-14-24,-1-1,0 0,0 1,0-1,0 1,-1-1,1 1,-1 0,0-1,0 1,0-1,-1 1,1-1,-1 1,0-1,0 1,0-1,0 1,-1-1,1 0,-1 0,0 0,0 0,0 0,0 0,0 0,-1-1,-5 6,-2-1,0 1,-1-2,0 1,0-1,-21 7,-1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11.7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1,'0'4,"0"10,4 6,6 13,1 12,3 12,2 9,4 1,2 1,2-2,0-4,-3-8,-6-10,-5-8,0-5,-2-9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12.2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59 178,'-4'-8,"-2"-16,-3-11,-5-5,0 2,3 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12.7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27 128,'4'53,"2"0,2 0,24 83,-20-89,9 32,13 60,-33-138,-1 1,0-1,1 1,-1-1,0 1,0-1,1 0,-1 1,-1-1,1 1,0-1,0 1,0-1,-1 1,1-1,-1 0,0 3,0-4,0 0,0 0,1 0,-1 0,0-1,0 1,1 0,-1-1,0 1,1 0,-1-1,0 1,1-1,-1 1,0-1,1 0,-1 1,1-1,-1 1,1-1,0 0,-1 0,-30-51,12 11,3-2,2 0,1 0,2-1,3 0,1-1,2 0,2-74,3 112,0-1,1 1,0 0,1 0,0 0,0 0,0 0,1 0,0 0,1 1,-1-1,1 1,0 0,1 0,6-7,-4 7,0 0,1 0,0 1,0 0,1 0,-1 1,1 0,0 0,0 1,0 0,13-2,10-1,2 2,-1 1,0 1,0 2,1 1,-1 2,0 1,0 2,0 1,42 15,-56-15,-1 1,0 0,0 2,-1 0,0 1,-1 0,-1 2,17 15,-22-17,0 0,-1 1,0 1,-1-1,0 1,-1 0,-1 1,0 0,0 0,-2 0,6 25,-6-1,-1 0,-1 0,-5 50,1 50,3-121,1 1,0-1,2 0,0 0,11 28,-7-25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13.6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1072,'1'-6,"-1"0,1 1,1-1,-1 0,1 1,0 0,0-1,1 1,0 0,0 0,0 0,0 0,1 1,0-1,-1 1,6-4,12-10,0 0,27-16,-16 11,188-154,-191 150,-1-1,-1-1,-1-2,-2 0,22-40,-38 59,-1-1,-1 0,-1 0,1-1,-2 0,0 1,-1-1,0-1,-1 1,-1 0,0-1,-1 1,0 0,-1-1,-1 1,0 0,-1 0,-1 0,0 0,-1 0,0 1,-1 0,0 0,-2 0,1 1,-1 0,-13-13,7 6,6 8,0 0,-1 1,0 0,-1 1,0 0,-12-9,21 18,1-1,-1 1,1 0,-1-1,1 1,-1 0,1-1,-1 1,1 0,-1-1,1 1,-1 0,1 0,-1 0,1 0,-1 0,0 0,1 0,-1 0,1 0,-1 0,0 0,1 0,-1 0,1 0,-1 0,1 1,-1-1,1 0,-1 0,1 1,-1-1,1 0,-1 1,1-1,-1 0,1 1,-1-1,1 1,0-1,-1 1,1-1,0 1,-1-1,1 1,0-1,0 1,0-1,0 1,-1-1,1 2,-2 34,3-30,34 382,-15-205,-12-107,126 925,-131-987,5 27,-8-40,1 1,-1 0,1-1,-1 1,1-1,0 1,-1-1,1 1,0-1,0 1,0-1,0 0,0 0,1 1,-1-1,0 0,2 1,-2-2,0 0,0 0,-1-1,1 1,0 0,-1-1,1 1,0-1,0 1,-1-1,1 1,-1-1,1 1,-1-1,1 1,0-1,-1 0,0 1,1-1,-1 0,1 1,-1-1,0 0,0 0,1 1,-1-2,9-23,8-38,3 0,3 1,3 2,35-63,-47 101,0 2,1-1,0 2,2 0,37-32,-41 41,0 1,1 0,0 1,0 0,1 1,-1 1,2 0,-1 1,1 1,19-3,-26 6,-1-1,1 2,0 0,-1 0,1 0,0 1,-1 0,1 1,0 0,-1 0,0 1,0 0,1 0,-2 1,1 0,0 1,-1-1,7 7,-4-2,-1 1,0-1,-1 2,0-1,-1 1,0 0,-1 1,0-1,0 1,-2 0,6 20,42 180,-40-176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14.0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8 120,'-5'-106,"5"106,-1 0,1-1,0 1,0 0,0-1,-1 1,1 0,0-1,0 1,0-1,0 1,0 0,0-1,0 1,0 0,0-1,0 1,0-1,0 1,0 0,0-1,0 1,1 0,-1-1,0 1,0 0,0-1,0 1,1 0,-1-1,0 1,0 0,1 0,-1-1,0 1,1 0,-1 0,0-1,1 1,-1 0,0 0,1 0,-1 0,0 0,1-1,-1 1,0 0,1 0,-1 0,1 0,-1 0,0 0,1 0,19 20,22 48,-3 2,52 126,-75-159,368 916,-326-764,-52-169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14.7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363 0,'-2'1,"0"1,0-1,-1 1,1 0,0-1,1 1,-1 0,0 0,0 0,1 1,0-1,-1 0,1 0,0 1,0-1,0 1,0-1,0 4,-2 2,-144 373,12-26,122-326,6-16,1 0,1 1,0 0,1-1,-2 17,6-30,-1 1,1-1,0 0,0 0,0 0,0 0,0 1,0-1,0 0,-1 0,1 0,0 1,0-1,0 0,0 0,0 0,0 1,0-1,0 0,0 0,0 0,0 1,0-1,0 0,0 0,0 1,0-1,0 0,1 0,-1 0,0 1,0-1,0 0,0 0,0 0,0 0,1 1,-1-1,0 0,0 0,0 0,0 0,1 0,-1 0,0 1,0-1,0 0,1 0,-1 0,0 0,0 0,0 0,1 0,-1 0,0 0,0 0,0 0,1 0,-1 0,14-14,15-27,-27 38,13-21,1 1,1 0,1 1,1 1,30-27,-43 45,0-1,-1 1,1 1,0-1,1 1,-1 0,0 1,0 0,1 0,-1 0,1 0,-1 1,1 0,-1 1,1-1,-1 1,0 1,10 2,12 4,-1 2,48 24,-50-22,286 144,-287-142,-7-1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15.2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0,'2'1,"0"0,1 0,-1 0,0 1,0-1,0 0,0 1,0 0,0-1,-1 1,1 0,0 0,2 4,0-1,38 54,-2 2,-3 2,41 95,-63-127,71 169,93 319,-178-516,3 13,2 1,0-1,16 29,-21-42,0-1,1 1,-1-1,1 0,0 1,0-1,-1 0,1 0,1 0,-1 0,0 0,0-1,1 1,-1-1,1 1,-1-1,1 0,0 0,-1 0,1 0,0-1,0 1,0-1,-1 0,1 1,0-1,0 0,0-1,0 1,0-1,4 0,8-7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40.9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25,'0'-4,"0"-6,0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15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10,'4'0,"6"0,9-4,1-2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16.5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1 248,'1'-2,"0"0,0 0,0 0,0 0,1 0,-1 0,1 0,-1 0,1 1,-1-1,1 0,0 1,0 0,0-1,0 1,0 0,0 0,1 0,-1 0,0 0,0 1,4-1,6-4,50-22,1 3,69-17,136-21,-197 47,-25 4,69-12,-101 21,1 0,-1 1,0 1,0 0,24 4,-36-4,1 1,-1 0,0 0,0 0,1 0,-1 0,0 0,0 0,0 0,0 1,-1-1,1 1,0 0,-1-1,1 1,-1 0,1 0,-1 0,0 0,0 0,0 0,0 1,0-1,0 0,-1 0,1 1,-1-1,1 0,-1 1,0-1,0 1,0-1,-1 4,-1 10,0 0,-1 0,-1 0,-5 15,2-7,-11 44,3 2,4-1,2 2,4-1,2 1,13 124,-5-165,1 1,2-1,1-1,1 1,2-2,0 1,2-2,34 50,-37-62,0 1,2-2,0 0,0 0,1-1,1-1,0 0,1-1,0-1,1 0,0-1,0-1,1-1,0 0,28 6,-22-12,-23-1,0-1,0 1,0 0,0 0,0 0,0 0,0 0,0 0,1 0,-1 0,0 0,0 0,0 0,0 1,0-1,0 0,0 1,0-1,0 1,0-1,-1 1,1 0,0-1,0 1,0 0,-1-1,1 1,0 0,-1 0,1 0,0 0,-1 0,1 0,-1 0,0 0,1 0,-1 0,0 0,1 0,-1 0,0 0,0 0,0 0,0 0,0 2,7 89,31 143,-14-105,127 869,-150-991,0 0,-1 0,1 0,-2 0,1 0,-1 0,0-1,-1 1,1 0,-6 12,4-14,0-1,0 0,0 0,-1 0,0-1,0 1,0-1,-1 0,1 0,-1 0,0-1,0 0,0 1,-11 3,-30 13,-1-3,-1-1,-63 12,85-24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16.9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1 184,'4'0,"14"0,20 0,29 0,20 0,7 0,8 0,4 0,5-4,16-14,12-8,-2-4,-11-1,-18 5,-20 7,-21 3,-21 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17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72,'0'2,"1"-1,0 0,-1 0,1 0,0 0,0 0,0 0,0 0,0 0,0-1,0 1,0 0,0 0,0-1,0 1,1-1,-1 1,0-1,0 1,1-1,-1 0,0 0,0 0,3 0,37 6,-38-6,129 3,0-5,181-27,-145 11,-156 17,0-1,0 0,0-1,0 0,0-1,-1 0,1-1,-1 0,11-7,-11 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20.0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1,'3'30,"1"-1,1 1,2 0,0-1,20 46,-9-25,147 414,241 471,-391-905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21.4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936 1,'-2'8,"0"0,-1 0,0-1,0 1,-1-1,0 1,0-1,0 0,-1 0,-1-1,1 0,-7 7,0 0,-392 449,351-404,52-56,-327 342,322-338,-1 0,-1 0,1 0,-15 7,21-12,0-1,0 1,1-1,-1 0,0 1,0-1,0 0,0 0,0 1,0-1,0 0,0 0,0 0,0 0,0 0,0-1,0 1,0 0,0 0,-2-1,2 0,0 0,0-1,0 1,1 0,-1 0,0 0,1 0,-1-1,1 1,-1 0,1-1,0 1,-1 0,1-1,0 1,0 0,0-1,0 1,0 0,1-3,-1 0,0 1,0-1,0 0,1 1,0-1,-1 1,1-1,1 1,-1-1,0 1,1 0,0-1,0 1,0 0,0 0,0 0,0 1,1-1,0 0,-1 1,1 0,0 0,0 0,0 0,0 0,1 0,-1 1,1-1,-1 1,0 0,1 0,0 1,-1-1,1 1,4-1,13 1,0 1,1 0,-1 2,41 9,-27-4,90 14,260 54,-310-58,111 10,-144-24,0-3,0-2,0-1,54-11,-75 9,1 1,-1 1,0 1,1 0,-1 2,24 3,-21 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22.2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1 792,'3'-1,"1"1,0-1,0 0,0 0,-1-1,1 1,-1-1,6-3,14-6,121-38,152-32,-210 60,1923-406,-1414 340,859-15,-545 108,-762-3,-98-3,60-7,-89 8,-20-1,1 0,-1 0,0 0,0 1,0-1,0 0,1 0,-1 0,0 1,0-1,0 0,0 0,0 1,0-1,0 0,0 0,1 1,-1-1,0 0,0 0,0 1,0-1,0 0,0 0,-1 1,1-1,0 0,0 0,0 1,0-1,0 0,0 0,0 1,0-1,-1 0,1 0,0 0,0 1,0-1,0 0,-1 0,1 0,0 0,0 0,-1 1,1-1,0 0,0 0,0 0,-1 0,1 0,0 0,0 0,-1 0,1 0,0 0,0 0,-1 0,1 0,-1 0,-13 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23.1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708 22,'-4'-2,"0"-1,0 1,1 0,-1 0,-1 0,1 0,0 1,0 0,0-1,-1 2,1-1,-1 0,1 1,-1 0,1 0,0 0,-1 1,1-1,-8 3,-4 1,1 0,0 1,0 1,-16 8,-4 5,2 1,0 1,1 2,1 1,2 2,0 1,2 1,-34 44,30-28,1 2,3 0,1 2,3 0,-26 80,43-111,0-1,2 1,0 0,1 0,-2 28,5-40,0-1,1 1,-1-1,1 0,0 1,0-1,0 0,1 0,-1 0,1 0,0 0,0 0,1 0,-1-1,1 1,0-1,-1 1,2-1,-1 0,0 0,1-1,-1 1,1-1,0 1,-1-1,1 0,7 2,48 14,1-2,90 12,-6-1,-106-18,41 7,0 4,-2 3,103 45,-176-65,1-1,0 1,-1-1,1 1,-1 1,0-1,0 0,0 1,0 0,-1 0,1 0,-1 1,0-1,-1 1,1-1,-1 1,0 0,3 8,-5-9,0-1,0 1,0-1,0 1,0-1,-1 1,0-1,1 1,-1-1,-1 0,1 1,0-1,-1 0,0 0,0 0,0 0,0 0,0 0,0-1,-1 1,1-1,-1 0,0 1,1-1,-1 0,0 0,-1-1,-5 3,-11 5,0-1,-1-1,-40 8,-7 3,19-3,-342 95,380-107,0 0,1 0,-1 1,1 1,-17 9,12-5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24.7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62 2,'6'0,"0"-1,-1 1,0-1,1 1,-1 0,1 1,-1-1,0 1,0 0,1 1,-1-1,0 1,0 0,0 0,0 0,-1 1,1 0,0 0,-1 0,6 6,4 5,1 4,-15-17,-1-1,1 1,0 0,0 0,-1-1,1 1,-1 0,1 0,-1-1,1 1,-1-1,1 1,-1 0,1-1,-1 1,0-1,1 1,-1-1,0 0,0 1,1-1,-1 0,0 1,0-1,1 0,-1 0,0 0,0 1,-1-1,-60 27,49-20,0-1,0-1,0 0,-25 6,37-11,0 1,0-1,-1 0,1 0,0 1,0-1,-1 0,1 0,0 0,0 0,-1-1,1 1,0 0,0-1,0 1,0 0,-1-1,1 1,0-1,0 0,0 1,0-1,0 0,-1-1,1 1,1-1,-1 1,1 0,0-1,-1 1,1 0,0-1,0 1,0-1,0 1,0 0,0-1,1 1,-1 0,0-1,1 1,-1 0,1-2,2-3,0 0,0 0,1 0,-1 0,1 1,0 0,1 0,4-5,-2 5,0 1,0 0,0 1,0-1,0 1,1 1,0-1,-1 1,1 1,0 0,11-1,14 1,47 3,-31 1,-49-3,13 0,0 0,0 0,-1 2,1 0,0 0,17 6,-27-6,0-1,0 1,0 0,0 0,0 1,0-1,-1 0,1 1,-1-1,1 1,-1 0,0 0,0 0,-1 0,1 0,0 1,-1-1,0 0,0 1,0-1,0 1,-1-1,1 1,-1-1,0 1,0-1,-1 7,0 2,0 0,-1-1,-1 1,0-1,-1 0,0 0,0 0,-1 0,-10 15,-11 13,-32 39,20-28,2 3,14-21,-1 0,-41 43,21-49,38-24,1 0,-1 0,1 1,-1-1,1 1,0 0,0 0,1 0,-8 8,11-10,1-1,-1 1,0-1,0 1,0-1,0 1,0-1,0 1,1-1,-1 0,0 1,0-1,1 1,-1-1,0 1,0-1,1 0,-1 1,1-1,-1 0,0 1,1-1,-1 0,1 0,-1 1,1-1,-1 0,0 0,1 0,-1 0,1 0,-1 1,1-1,-1 0,1 0,-1 0,1 0,-1 0,1-1,-1 1,1 0,-1 0,1 0,-1 0,1-1,29 0,144-28,93-10,-249 39,-1-1,1-1,0-1,-1 0,0-1,1-1,-2-1,1 0,29-17,-29 14,-2 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25.2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0 172,'9'0,"6"0,13 0,15-4,16-5,15-6,20-4,14 1,10 3,2 1,-4-2,-8 2,-11 3,-13-1,-17 3,-15 1,-13 4,-13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41.7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1 418,'5'1,"1"0,-1 0,1 0,-1 0,1 1,-1 0,0 0,0 0,0 1,0-1,7 7,50 43,-45-36,61 55,-3 3,128 165,-188-220,-11-16,-1 1,1-1,-1 1,0 0,0 0,-1 0,1 1,-1-1,0 1,0-1,0 1,-1 0,0-1,2 9,-4-12,1 0,0-1,0 1,-1 0,1-1,0 1,-1 0,1-1,-1 1,1 0,-1-1,1 1,-1-1,1 1,-1-1,0 1,1-1,-1 1,0-1,1 0,-1 1,0-1,0 0,1 1,-1-1,0 0,0 0,1 0,-1 0,0 0,0 0,0 0,1 0,-1 0,0 0,0 0,1-1,-1 1,0 0,0-1,1 1,-1 0,-1-1,-32-18,20 7,1 0,0-1,0-1,1 0,1-1,0 0,-15-32,-48-122,73 165,-22-57,4-1,-15-76,28 104,1 0,2 0,2 0,1-1,8-64,-7 92,0 1,0 0,1 0,0 0,0 0,1 0,-1 0,1 0,1 1,-1-1,1 1,0 0,0 0,0 0,1 1,0-1,0 1,0 0,0 1,0-1,1 1,0 0,8-3,-5 4,1-1,0 1,0 0,1 1,-1 1,0-1,0 1,0 1,0 0,1 1,-1 0,-1 0,1 1,11 4,5 5,-1 0,-1 2,0 1,0 1,-2 1,38 36,109 133,1 36,-140-178,-2 2,-3 0,26 64,-44-87,-2 0,0 1,-1 0,1 35,3 14,-6-55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25.8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1,'2'1,"0"0,1-1,-1 1,0 1,-1-1,1 0,0 0,0 1,0-1,-1 1,1 0,-1-1,3 5,3 1,46 55,-3 2,73 120,-56-79,-7-16,73 110,111 226,-240-417,0 0,-1 0,0 1,0-1,-1 1,2 16,-4-7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26.8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522 1,'-6'0,"-1"1,1 0,-1 1,1-1,0 1,0 1,0-1,0 1,0 0,1 0,-8 6,-59 50,48-38,6-5,-67 58,-105 68,181-136,3-3,1 1,0-1,0 1,0 0,-8 9,12-13,1 1,-1 0,1 0,0 0,-1 0,1-1,0 1,-1 0,1 0,0 0,0 0,0 0,0 0,0 0,0 0,0 0,0 0,0 0,0 0,1 0,-1 0,0 0,1-1,-1 1,0 0,1 0,-1 0,1 0,-1-1,1 1,0 0,-1 0,1-1,0 1,0-1,-1 1,1-1,0 1,0-1,0 1,0-1,0 1,0-1,-1 0,3 1,36 16,0-1,81 20,-7-3,213 69,-269-88,0-3,0-2,110 2,-144-11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28.0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0 345,'54'-48,"92"-65,-93 74,-17 14,0 1,45-21,-63 36,-1 1,2 1,-1 0,1 2,0 0,0 1,23-1,-37 5,0-1,0 1,0 1,0-1,0 1,0 0,0 0,0 0,0 1,0-1,0 1,0 0,-1 1,1-1,-1 1,0 0,0 0,0 0,0 1,0-1,-1 1,0 0,0 0,0 0,3 5,-2 0,0 0,-1 0,0 0,-1 1,1-1,-2 1,1-1,-1 1,-1 0,0-1,0 1,-3 13,2-19,0 0,0 1,-1-1,0 0,0 0,0 0,0 0,0-1,-1 1,0 0,1-1,-1 0,-7 6,-54 37,24-18,17-8,0 2,2 0,-35 47,44-55,-6 9,20-17,15-5,45-12,-2-2,62-22,-24 6,248-61,464-59,-757 145,-41 5,0-2,0 0,0 0,-1-1,1 0,-1-1,15-5,-21 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49.0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733 45,'0'-1,"0"0,-1 0,1 0,-1-1,1 1,-1 0,0 0,1 0,-1 0,0 0,0 0,0 0,0 0,0 0,0 0,0 1,0-1,0 0,0 1,0-1,0 1,-1-1,-1 0,-31-10,31 11,-13-4,-1 1,0 1,0 0,0 1,-1 1,1 1,0 0,0 1,0 1,1 1,-1 0,1 1,0 1,0 1,0 0,1 1,0 0,-15 12,7-2,0 1,2 1,0 1,2 1,0 0,1 1,2 1,0 1,1 1,-10 26,0 10,2 0,4 2,2 0,3 0,-8 93,15-67,4-1,4 1,18 134,-11-172,3-1,1 0,3 0,1-1,44 87,-46-111,0-2,2 0,1 0,0-2,2 0,0-1,2-1,0-1,1-1,1 0,0-2,36 18,-18-16,2-1,0-3,1-1,1-2,-1-2,1-3,1-1,-1-2,52-3,-3-6,-1-4,0-4,128-36,98-51,-267 80,-1-1,-1-3,90-61,-126 75,0 0,-1 0,0-1,-1-1,0 0,17-26,-23 29,-1 1,0-2,-1 1,0 0,0-1,-1 0,-1 0,1 0,-2 0,0 0,0-18,-3 6,0 0,-2 0,-1 0,0 1,-2 0,0 0,-2 0,-12-22,-8-10,-71-94,32 61,-3 3,-4 4,-3 3,-111-84,115 106,-1 3,-3 3,-2 5,-2 2,-134-47,187 79,-1 2,0 1,-1 2,0 1,0 1,0 1,0 2,0 1,-45 8,56-5,1 0,0 1,0 1,0 1,1 1,0 1,0 0,1 1,0 1,1 0,0 1,1 1,1 1,0 0,-20 26,27-28,-1 0,2 0,0 1,0 0,1 0,1 1,0-1,1 1,0 0,1 0,0 20,1-24,1-1,1 0,-1 0,2 0,-1 0,1 0,0 0,1 0,0 0,0-1,1 1,0-1,1 0,0 0,0-1,1 1,-1-1,9 8,5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49.6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1 481,'0'-25,"0"-7,6-55,-5 76,2 0,0 0,0 0,1 1,0-1,0 1,1 0,11-16,-1 8,0 0,1 1,1 1,1 0,0 2,1 0,1 1,0 1,0 0,1 2,1 1,-1 0,31-7,-19 7,0 2,1 1,0 1,0 2,1 1,-1 2,0 1,50 9,-66-7,0 1,-1 1,0 1,0 0,0 1,0 1,-1 0,24 17,-29-15,0-1,0 1,-1 1,-1 0,0 0,0 1,-1 0,0 0,-1 1,-1 0,6 15,0 13,-1 1,-1 0,-3 0,3 51,11 66,-20-156,0 1,0-1,0 0,1 0,-1 0,1 0,0 0,0 0,0 0,0-1,0 1,0-1,1 1,0-1,-1 0,1 0,0 0,0-1,6 4,5 1,1-1,0 0,19 3,4 1,51 12,-46-14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50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50.3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5,0 4,0 3,0-2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51.1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814 0,'-112'0,"-1"5,1 4,0 6,-149 38,255-51,1 0,0 0,-1 0,1 1,0 0,1 0,-1 0,0 0,1 1,0 0,0 0,0 0,0 0,0 1,1-1,0 1,0 0,0 0,1 0,0 1,0-1,0 0,-2 11,0 8,1 1,1-1,2 0,2 33,-1-30,12 108,5-2,39 147,-30-156,24 87,79 203,-106-360,-13-39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51.4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1 175,'8'0,"11"0,11-4,17-6,12-9,14-2,6 4,7-1,0-1,4-1,-7 3,-12 4,-15 4,-8 4,-12 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51.8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0,'4'8,"10"8,6 8,9 13,3 13,5 6,-1 6,-1 1,-3-3,-2-2,-3-11,-6-6,-6-6,-6-8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42.2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1,'1'5,"0"1,0 0,0 0,1 0,-1-1,1 1,1-1,-1 1,1-1,0 0,0 0,5 5,54 60,-38-45,446 574,-447-568,88 130,-92-131,-2 1,-1 1,17 46,-26-54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52.2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53.8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96,'1'2,"0"1,0 0,1-1,-1 1,1-1,0 1,-1-1,1 0,0 0,1 0,-1 0,0 0,5 3,3 3,54 53,293 290,-333-326,-8-10,-1 1,0 0,-1 1,0 1,-2 0,0 0,11 26,-22-19,-1-23,3-7,0 1,-1-1,0 0,1 1,-1 0,1-1,1 1,-1 0,0 0,1 1,0-1,0 1,0 0,0 0,0 0,1 0,0 1,-1 0,1 0,0 0,7-2,0 3,-1 0,1 1,0 0,0 0,0 1,0 1,16 4,-22-5,33 8,-38-8,1-1,-1 0,0 0,1 1,-1-1,0 1,0-1,1 1,-1-1,0 1,0 0,0 0,0-1,0 1,0 0,0 0,0 0,0 0,0 0,-1 0,2 2,-3-2,0 1,0-1,0 0,0 0,0 0,0 0,0 0,0 0,0 0,-1 0,1 0,0-1,-1 1,1-1,-1 1,1-1,0 1,-1-1,-1 1,-32 7,34-7,-12 2,0-1,0 0,-1-1,1 0,-1-1,1 0,-1-1,-25-6,32 5,-1-1,1 0,0 0,1 0,-1-1,0 0,1-1,0 1,0-1,1-1,-1 1,1-1,0 0,0 0,1 0,0-1,-4-7,-13-33,1-1,3-1,1 0,3-1,2-1,-5-62,13 96,2-1,0 1,1 0,0-1,2 1,0 0,5-20,-6 32,1 0,0 0,0 0,0 1,0-1,1 1,0-1,-1 1,2 0,-1 0,0 0,1 0,0 1,0 0,0-1,0 1,0 1,1-1,-1 1,1-1,0 1,0 1,-1-1,1 1,0 0,1 0,-1 0,9 0,0 2,0-1,-1 2,1 0,0 1,-1 0,1 1,-1 0,16 8,99 56,-105-55,65 38,-4 3,-1 4,112 103,-178-146,-2 0,0 2,-1 0,0 0,-2 1,0 1,-1 0,-1 1,-1 0,0 0,-2 1,0 0,-2 0,0 1,2 28,-4-18,1-6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54.7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877 624,'-48'1,"1"3,-1 2,-66 17,-133 53,197-59,2 2,-69 38,105-50,0 0,1 0,0 1,0 0,1 1,0 0,1 1,0 0,0 1,1-1,0 2,1-1,0 1,1 0,-4 13,8-21,1 1,0-1,0 1,0-1,0 1,1-1,0 1,0-1,0 1,0-1,1 1,-1-1,1 1,1-1,-1 1,1-1,-1 0,1 0,0 0,1 0,4 7,-2-6,0-1,0 0,0 0,0 0,0-1,1 0,0 0,-1 0,1-1,0 0,0 0,0-1,1 1,-1-1,9 0,20 2,0-2,-1-2,1-1,-1-1,1-2,-1-2,-1-1,1-1,-2-2,1-1,-1-2,-1-1,33-21,-49 24,-1-1,0-1,0 0,-2 0,0-2,0 1,-2-1,0-1,-1 0,0 0,-1-1,-1 0,-1-1,-1 1,5-30,-3 3,-1-1,-3-1,-1 1,-3 0,-8-64,2 61,-1-1,-2 1,-3 1,-2 0,-34-76,48 122,0 0,-1 0,1-1,-1 1,1 0,-1 0,0 0,1 0,-1 1,0-1,0 0,0 1,-4-2,6 3,0 0,0-1,-1 1,1 0,0 0,0 0,-1 0,1 0,0 0,0 0,-1 0,1 0,0 0,0 0,-1 0,1 1,0-1,0 0,0 0,-1 0,1 0,0 0,0 0,0 0,-1 1,1-1,0 0,0 0,0 0,0 0,-1 1,1-1,0 0,0 0,0 0,0 1,0-1,0 0,0 0,0 1,3 21,10 13,2-2,33 55,-10-19,103 177,27 54,-165-294,126 274,-100-208,39 149,-65-202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56.3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1,'2'21,"1"1,1-1,1 1,0-1,2-1,13 30,0 4,7 21,298 926,-267-790,-48-175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57.1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0,'2'1,"0"0,0 0,0 0,1 0,-1 1,-1-1,1 0,0 1,0 0,0-1,-1 1,1 0,2 4,1-1,59 75,101 166,-116-167,246 409,-259-410,-36-107,1 0,1-1,1 1,2 0,1 0,2 0,0 1,2 0,15-30,-18 45,-1 0,1 1,1 0,0 1,1 0,0 0,1 1,0 0,1 0,0 1,0 1,1 0,0 0,0 1,15-6,-7 6,0 1,0 0,1 2,0 0,0 1,0 1,0 1,1 1,30 4,-26-1,-1 2,0 0,0 1,0 2,-1 0,37 19,-49-20,1 0,-1 0,0 2,0-1,-1 1,-1 1,1 0,-1 1,-1 0,0 0,-1 1,0 0,7 15,-4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57.8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0 613,'103'-55,"-2"-4,-3-5,-3-4,170-159,-257 219,41-44,-47 50,0-1,0 1,0-1,-1 0,1 1,0-1,-1 0,0 0,0 0,0 0,0-1,0 1,-1 0,1 0,-1-1,0 1,0-5,-1 7,0 0,1-1,-1 1,0 0,1 0,-1-1,0 1,0 0,0 0,0 0,0 0,-1 0,1 0,0 0,0 1,0-1,-1 0,1 1,0-1,-1 1,1-1,-1 1,1 0,-1-1,1 1,-1 0,1 0,0 0,-1 0,1 0,-3 1,-48 10,20 3,2 0,-1 2,2 2,0 0,1 2,1 1,-39 39,11-1,2 1,-47 72,83-109,6-9,0-1,2 1,-1 1,2 0,0 0,1 0,1 1,-7 25,12-39,1 1,0 0,-1 0,2 0,-1 0,0 0,0 0,1 0,0 0,-1-1,1 1,0 0,1 0,-1-1,0 1,1-1,-1 1,4 3,-1-2,1 0,-1-1,0 1,1-1,0 0,-1 0,1-1,1 1,6 1,7 2,0-2,0 0,1-1,32 1,-1-7,0-1,0-3,0-2,58-18,-22 6,58-16,-50 12,107-14,-177 37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58.2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58.8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1728 50,'-6'-5,"0"0,0 1,-1 0,0 0,1 0,-1 1,0 0,0 1,-1-1,1 1,-15-2,-9 1,-50 0,54 3,-727 12,142 2,503-9,91-4,20-1,43-3,0 3,0 1,0 3,70 14,173 56,-226-57,70 21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0:59.6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0,'25'65,"258"788,-266-787,-10-36,1 0,24 58,-31-85,0-1,1 0,-1 0,1 0,0 0,-1-1,1 1,0 0,0-1,0 1,0-1,0 1,1-1,-1 0,0 0,0 0,1 0,-1-1,1 1,-1-1,1 1,-1-1,1 0,3 0,6 0,1-2,-1 1,23-7,-8 2,73-12,432-81,-406 74,124-29,-215 43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00.1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42.9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69 1,'0'16,"-6"301,0-244,-3-1,-23 94,27-150,3-12,0 0,1 0,0 1,-1-1,2 0,-1 1,0-1,1 0,0 1,0-1,0 6,1-10,0 1,0 0,-1-1,1 1,0-1,0 1,0-1,0 1,0-1,0 1,0-1,0 0,0 0,0 0,0 1,0-1,0 0,0 0,0 0,0 0,2-1,30-3,-21 2,9 1,-1 1,0 1,0 1,1 1,-1 0,0 2,-1 0,35 15,12 9,70 43,-98-51,236 141,-221-126,-1 1,91 88,-135-117,0 1,-1 0,0 0,10 18,-7-4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00.9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1,'3'2,"-1"0,1 1,-1-1,0 1,1 0,-1 0,-1-1,1 1,0 1,-1-1,1 0,-1 0,2 7,3 5,471 1022,-336-668,-135-351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01.4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0 334,'44'-2,"69"-12,-15 1,618-70,-5-44,-369 39,-314 82,-13 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02.4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448 1316,'-14'1,"1"1,-1 0,1 0,-1 1,1 1,-22 9,-1 3,-35 23,53-28,0 1,0 1,1 1,1 0,0 1,1 1,1 1,-13 19,18-23,1 0,1 0,0 1,0 0,2 0,0 1,0-1,1 1,1 0,1 0,0 1,0 19,3-33,-1 1,0-1,0 0,1 1,-1-1,1 0,0 1,-1-1,1 0,0 0,0 0,1 0,-1 0,0 0,1 0,-1 0,1 0,0 0,-1-1,4 3,0-2,-1 1,1-1,-1 0,1 0,0-1,0 1,0-1,0 0,7 0,11 0,1-1,-1-2,33-5,-44 5,14-1,0-2,0-1,-1-1,0-1,0-1,27-14,-45 20,0-1,0 0,-1-1,1 0,-1 0,0 0,0 0,-1-1,1 0,-1 0,-1-1,1 1,-1-1,0 0,-1 0,0-1,0 1,0-1,-1 1,0-1,0 0,-1 0,0 0,-1-13,-2 2,0 0,-2 0,0 0,-1 0,-1 1,-1 0,-14-26,2 8,-1 1,-41-51,-86-77,146 162,0 0,1 0,-1 1,0-1,0 0,1 0,-1 0,0 0,1 0,-1 0,1 0,-1 0,1 0,0-1,-1 1,1 0,0 0,0 0,0 0,0-1,0 1,0 0,0 0,0 0,0 0,1 0,-1-1,0 1,1 0,-1 0,1 0,-1 0,1 0,0 0,-1 0,1 0,0 0,0 1,-1-1,1 0,0 0,0 1,0-1,2-1,6-3,0 1,1 0,-1 0,16-4,2-1,85-39,-2-6,117-76,-166 89,-2-2,-1-3,-3-3,90-101,-122 122,-1-2,-1 0,23-46,-38 63,0 1,0-1,-2 0,0 0,0-1,-1 1,-1-1,0 0,-1 1,0-1,-1 0,-2-15,1 25,0 0,0 0,0 0,0 0,-1 0,0 0,1 1,-1-1,-1 0,1 1,0-1,-1 1,0 0,0 0,0 0,0 0,0 1,-1-1,1 1,-1 0,1 0,-1 0,0 0,0 1,0-1,0 1,0 0,0 0,0 1,0-1,-1 1,1 0,0 0,0 0,0 1,-1-1,1 1,0 0,0 0,0 1,0-1,1 1,-1 0,0 0,0 0,1 0,0 1,-1-1,1 1,0 0,0 0,0 0,1 1,-1-1,1 0,-2 5,-17 38,2 1,2 1,2 0,3 2,-12 82,15-66,2-1,3 1,2 0,11 90,-6-127,2 0,2 0,0 0,2-1,0 0,3 0,0-1,1-1,2 0,1-1,0-1,25 27,153 173,-157-175,-2 2,51 98,-53-83,-4 0,-2 2,31 129,-56-189,0 1,-1-1,0 0,-1 1,0-1,0 1,-1-1,0 1,-4 14,4-19,-1 0,0-1,0 1,0 0,-1 0,1-1,-1 0,0 1,0-1,0 0,0 0,-1-1,1 1,-1-1,1 0,-1 1,0-2,0 1,0 0,-5 1,-20 5,3-2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02.9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99,'4'0,"6"0,5 0,4 0,12 0,4-4,5-1,7 0,9 0,8-2,0 0,2-4,-5 1,-10 2,-9-2,-12-4,-11 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04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1020 0,'-29'2,"0"1,0 1,0 1,1 2,-1 1,2 1,-1 1,1 2,-25 14,-32 23,-102 77,-40 53,193-148,1 2,1 1,2 1,-32 51,57-79,0-1,0 1,1 0,0 0,0 0,0 1,1-1,0 1,0 8,1-13,2 0,-1 0,0 0,0-1,1 1,0 0,0 0,0 0,0 0,0-1,0 1,0-1,1 1,0-1,-1 1,1-1,0 0,0 0,0 0,1 0,-1 0,0 0,1 0,-1-1,1 1,4 1,34 13,0-1,0-2,77 13,-60-14,173 32,2-10,1-11,373-9,-595-14,27-1,-1-1,0-1,0-3,50-13,-47 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05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4,'-10'2,"0"1,0 0,1 1,-1 0,1 0,0 1,0 0,0 0,1 1,-9 8,0-2,0 0,0 1,1 1,1 0,0 1,-17 24,25-30,0 1,1-1,1 1,0 0,0 0,1 1,0 0,1-1,0 1,0 0,-1 19,4-28,0 0,1 0,-1 0,0 0,0 0,1 1,0-1,-1 0,1 0,0-1,0 1,0 0,0 0,0 0,0-1,0 1,1 0,-1-1,1 1,-1-1,1 0,0 1,-1-1,1 0,0 0,0 0,0 0,0 0,0-1,0 1,0-1,0 1,4-1,7 2,0-1,0 0,0-1,16-2,-21 2,367-42,-159 14,-199 26,66-10,-77 11,-1 0,0-1,0 1,0-1,0 0,0 0,0-1,0 1,-1-1,1 0,7-8,-12 10,1 1,0-1,-1 0,1-1,-1 1,1 0,-1 0,1 0,-1 0,0 0,0 0,1 0,-1-1,0 1,0 0,0 0,0 0,-1-1,1 1,0 0,0 0,-1-2,-19-27,-34-16,16 21,-1 2,-1 1,0 3,-59-20,27 20,45 15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06.0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516 3,'-74'-1,"21"-1,0 3,-54 7,92-6,1 1,-1 0,1 1,0 0,0 1,1 1,-1 0,1 1,1 1,-1 0,1 0,-11 11,19-16,0 1,1 0,-1 0,1 0,0 0,0 1,0-1,1 1,-1 0,1 0,0 0,1 0,-1 0,1 0,-1 10,2-11,0-1,1 1,-1 0,1 0,0-1,0 1,0-1,1 1,-1-1,1 1,0-1,0 0,0 0,0 0,0 0,1 0,-1 0,1-1,0 1,0-1,0 0,0 0,5 2,36 19,2-2,0-3,76 20,-29-9,27 10,-43-17,-1 4,-2 3,76 42,-146-69,0 0,-1 0,1 1,-1-1,1 1,-1 0,0-1,0 2,-1-1,1 0,-1 0,1 1,-1 0,0-1,3 8,-5-8,0-1,0 1,0-1,0 1,0-1,0 1,-1-1,1 1,-1-1,0 0,0 1,1-1,-2 0,1 0,0 1,0-1,-1 0,1 0,-1 0,1 0,-1-1,0 1,0 0,0-1,0 1,0-1,-3 2,-18 10,1-3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07.2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1 957,'1'-3,"0"0,0 1,1-1,0 0,-1 1,1 0,0-1,0 1,0 0,1 0,-1 0,0 0,1 1,4-3,3-4,25-23,-1-1,-1-2,-2-1,44-64,-62 78,0 0,-2-1,-1 0,0-1,-2 0,0 0,-2-1,-1 0,0 0,1-42,-5 35,-2-1,-1 1,-1 0,-2 0,-1 0,-1 1,-2 0,-1 0,-16-33,24 59,0 0,-1 0,1 0,-1 0,0 1,1-1,-2 1,1 0,0 0,-1 0,1 0,-6-2,9 4,-1 1,0 0,1 0,-1 0,0-1,1 1,-1 0,0 0,0 0,1 0,-1 0,0 0,0 1,1-1,-1 0,0 0,1 0,-1 1,0-1,1 0,-1 1,0-1,1 0,-1 1,1-1,-1 1,0 0,-1 2,1-1,-1 1,1-1,-1 1,1 0,0 0,0 0,0 0,1 0,-1 4,-6 48,2-1,3 0,5 60,29 163,39 59,-4-22,-58-230,-9-83,0-1,0 0,0 0,0 0,0 0,0 0,0 1,0-1,0 0,0 0,0 0,1 0,-1 0,0 1,0-1,0 0,0 0,0 0,0 0,0 0,0 0,0 0,0 1,1-1,-1 0,0 0,0 0,0 0,0 0,0 0,0 0,1 0,-1 0,0 0,0 0,0 0,0 0,0 0,0 0,1 0,-1 0,0 0,0 0,0 0,0 0,0 0,1 0,-1 0,0 0,0 0,0 0,0 0,0 0,0 0,1 0,-1 0,0-1,0 1,0 0,0 0,0 0,11-13,7-18,31-52,3 2,81-97,-125 169,0-1,1 1,-1 0,2 1,-1 0,1 1,16-9,-22 14,0 0,0 0,0 1,0-1,0 1,0 0,1 0,-1 1,0-1,1 1,-1 0,0 0,1 1,-1-1,0 1,1 0,-1 0,0 0,0 1,0-1,0 1,0 0,0 0,5 4,31 26,-2 2,54 60,-36-34,50 59,-96-106,-1 0,0 0,-1 0,-1 1,0 1,-1-1,9 31,-14-39,-1-1,1 1,-1 0,0 0,-1 0,-1 9,-2 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08.0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0,'2'8,"0"0,1-1,0 1,0-1,0 1,1-1,1 0,-1-1,1 1,10 9,-6-4,142 184,232 310,-351-456,46 98,-68-129,0 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08.8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462 0,'-10'8,"-1"1,1-1,0 2,1-1,0 1,0 1,1 0,-10 18,-9 10,-113 167,3-5,86-149,39-40,16-11,-1 1,1-1,0 0,0 0,1-1,-1 1,0-1,8 0,2 1,404 55,-295-34,163 53,-256-65,0 1,-1 1,0 1,-2 2,1 1,-2 1,0 1,-1 1,38 39,-48-40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43.4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0,'25'41,"32"74,-21-39,95 208,6 12,-91-208,73 105,-116-189,5 8,1 0,0 0,12 10,-18-19,0 0,0-1,1 1,-1-1,1 0,0 0,0 0,0 0,0 0,0-1,0 0,0 0,0 0,9 0,5-1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09.4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0,'2'15,"0"-1,1 0,1 0,0-1,1 1,1-1,0 0,11 16,5 17,44 108,86 313,-152-465,0 1,1-1,0 0,-1 0,1 1,0-1,0 0,0 0,1 0,-1 0,0 0,1 0,0 0,-1-1,1 1,0 0,0-1,-1 0,1 1,1-1,-1 0,0 0,0 0,0 0,0 0,1-1,-1 1,0-1,4 1,0-1,1 0,-1-1,1 0,-1 0,1-1,-1 0,0 0,0 0,10-6,16-8,1 1,0 1,42-10,-53 19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09.9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1 258,'4'0,"9"-4,12-6,9-5,12-4,10-7,12-4,3 0,2 0,1 2,-8 5,-11 6,-11 3,-13 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10.8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1 297,'0'-6,"1"0,0 1,1-1,-1 0,1 0,0 1,1-1,-1 1,1 0,0-1,0 1,1 1,0-1,4-4,10-10,37-31,-43 40,11-9,2 1,0 1,36-19,-47 29,1 1,-1 0,1 1,0 0,0 1,1 1,-1 0,22 0,-35 3,0 0,1 0,-1 0,1 1,-1-1,0 1,1-1,-1 1,0 0,0 0,1 0,-1 0,0 1,0-1,0 0,0 1,-1-1,1 1,0 0,-1 0,1 0,-1 0,1 0,-1 0,0 0,0 0,0 0,0 0,0 1,-1-1,1 0,0 1,-1-1,0 1,0-1,0 0,0 4,0 13,-1-1,-1 1,0-1,-6 19,2-7,-10 66,4 2,4 0,6 117,2-212,0 1,0-1,1 1,-1-1,1 1,-1-1,1 1,0-1,1 0,-1 1,1-1,-1 0,1 0,0 0,0 0,0-1,0 1,6 4,-3-4,0 0,1-1,-1 0,1 0,0-1,0 0,-1 0,1 0,0 0,6-1,-9 0,0 1,-1 0,1-1,0 1,0 1,-1-1,1 0,-1 1,1-1,-1 1,0-1,1 1,-1 0,0 0,0 0,0 1,-1-1,1 0,0 1,-1-1,0 1,1-1,-1 1,0 0,0 0,-1-1,2 5,2 13,0 0,-2 0,1 21,0-3,69 329,-45-255,-5 0,12 167,-34-270,0 0,0 0,-1 0,0 0,0 0,-1 0,-4 13,4-18,-1 1,1 0,-1-1,0 1,0-1,0 0,-1 0,0 0,0-1,0 1,0-1,0 0,-1 0,-5 2,-56 29,-1-3,-89 28,111-45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12.2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399 0,'-8'1,"-1"0,1 1,0 0,0 1,0 0,0 0,0 0,0 1,1 0,0 1,0 0,0 0,0 0,1 1,0 0,0 0,-8 11,-2 4,1 1,0 0,2 1,-16 36,22-43,1 0,1 1,1 0,0 0,1 0,1 0,1 0,0 1,2 25,2-19,1-1,1 1,1-1,1 0,2 0,10 23,15 15,2-2,3 0,77 88,151 131,-80-91,-165-163,-1 0,-1 1,28 46,-43-65,-2 1,1 1,-1-1,0 0,-1 1,1 0,-1-1,-1 1,0 0,0 0,0 0,-1 0,0 0,-1 0,0 0,0 0,-1 0,0-1,0 1,-4 9,-7 8,-2-1,0 0,-1-1,-1-1,-39 39,23-30,-2-1,-74 48,64-51,-1-1,-1-3,-78 27,97-41,-1-1,-1-1,1-2,-1 0,0-3,0 0,-48-4,70 1,0 0,1-1,-1 0,1 0,-1 0,1-1,0 0,0-1,0 1,0-2,1 1,0-1,-1 1,2-2,-9-8,11 11,1 0,0-1,0 1,0-1,0 1,1-1,-1 0,1 0,0 0,0 0,0 0,1 0,-1 0,1 0,0 0,0 0,1 0,-1 0,1 0,0 0,0 0,0 1,0-1,1 0,-1 0,1 1,0-1,0 1,1-1,-1 1,4-3,-5 4,0 1,0 0,0-1,1 1,-1 0,0 0,1 0,-1 0,1 0,-1 0,1 0,-1 1,1-1,0 1,-1-1,1 1,0-1,-1 1,1 0,0 0,0 0,-1 0,1 0,0 0,0 1,-1-1,1 0,0 1,-1-1,1 1,-1 0,1 0,-1-1,1 1,-1 0,2 2,7 4,-1 0,0 1,-1 0,10 12,-11-12,43 47,251 289,-27 23,-254-334,27 67,-33-67,1-1,27 44,-35-66,0-1,1 0,0 0,0 0,1-1,0-1,0 1,1-1,-1-1,2 0,14 7,17 1,1-2,1-1,-1-3,55 4,-57-7,41 3,-52-6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28.8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1245,'1'-26,"1"1,1-1,2 1,0 0,15-41,58-116,-49 120,16-36,198-469,-239 556,-1 4,1-1,-1 0,-1 1,0-1,0-1,0 1,-1 0,0 0,-1-1,0 1,-2-16,2 23,0 0,0 0,0 0,-1 0,1 1,0-1,0 0,-1 0,1 0,-1 1,1-1,-1 0,1 0,-1 1,1-1,-1 0,0 1,1-1,-1 1,0-1,1 1,-1-1,0 1,0-1,0 1,1 0,-1-1,0 1,-1 0,1 0,-1 0,1 1,-1-1,1 1,-1-1,1 1,-1 0,1-1,0 1,-1 0,1 0,0 0,0 0,0 0,-2 2,0 0,0 1,0 0,0 0,0 0,0 0,1 0,0 1,0-1,0 1,-2 5,5-5,-1-1,0 1,1 0,0 0,0-1,0 1,0-1,1 1,0-1,0 0,0 0,1 1,-1-1,1-1,0 1,5 5,7 7,1-2,24 19,-25-21,166 119,55 47,-203-150,-2 2,0 1,-3 1,44 63,-67-88,0 0,-1 1,0 0,0-1,-1 2,0-1,0 0,-1 0,0 1,-1 0,1-1,-2 1,1 0,-1-1,-1 1,1 0,-2-1,1 1,-1-1,0 1,-1-1,0 0,0 0,-1 0,0 0,0 0,-1-1,0 0,0 0,-1 0,-7 6,-190 197,133-140,21-21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29.7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783 1487,'-21'12,"1"1,1 0,0 2,1 0,-21 23,-74 92,82-90,1 3,2 0,2 2,-33 79,45-90,2 1,1 0,2 1,1 0,2 0,2 1,0 48,4-79,0 1,1-1,-1 0,2 1,-1-1,0 0,1 0,0 0,1 0,-1 0,6 8,-5-10,0-1,1 1,-1-1,0 0,1 0,0-1,0 1,0-1,0 1,0-1,0 0,0-1,1 1,-1-1,1 0,8 1,8 0,1-1,0-1,0 0,-1-2,1-1,-1 0,30-10,147-56,-161 55,13-5,133-56,-149 59,-1-1,-1-2,36-27,-67 45,1 1,-1-1,0 0,0 0,0 0,0 0,0 0,0 0,0 0,0 0,0 0,0 0,0-1,-1 1,1 0,0-1,-1 1,1 0,-1-1,0 1,1-1,-1 1,0-1,0 1,0 0,0-1,0 1,0-1,-1 1,1-1,0 1,-1 0,1-1,-1 1,1-1,-1 1,0 0,1 0,-1-1,0 1,0 0,0 0,0 0,0 0,0 0,0 0,-1 0,-1 0,-8-8,-1 2,-1-1,0 2,-16-7,10 5,-348-158,-268-138,616 293,7 5,1 0,0-1,0-1,0 1,1-2,-11-11,18 17,1 0,0-1,0 1,0-1,0 0,0 0,1 0,0 0,0 0,0 0,0 0,0 0,1 0,0 0,0-1,0 1,0 0,1 0,0 0,-1 0,1 0,1 0,-1 0,3-5,12-26,2 0,1 1,44-59,-21 34,195-278,157-241,-382 560,-1-1,-1-1,0 0,-2 0,10-33,-17 49,-1 1,1-1,-1 0,1 0,-1 0,0 0,-1 0,1 0,-1 0,0 0,0 0,0 0,0 1,0-1,-4-5,3 6,-1 0,0 0,0 0,0 1,0-1,0 1,0 0,-1 0,1 0,-1 0,1 0,-1 1,0 0,0-1,0 1,0 1,0-1,-6 0,8 1,-1 0,1-1,-1 1,1 0,0 0,-1 1,1-1,-1 0,1 1,0 0,-1-1,1 1,0 0,0 0,-1 0,1 0,0 1,0-1,0 1,1-1,-4 3,3 0,-1-1,1 1,0 0,0 0,0 0,1 0,-1 0,1 0,0 0,0 1,0 4,0 10,1 0,0 0,2 0,5 30,13 39,59 162,61 82,-46-133,10-4,7-4,9-6,218 260,-231-320,-20-26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30.1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1221,'4'0,"10"-8,10-7,10-10,33-16,37-27,39-26,40-23,32-11,19-6,13 8,-3 18,-14 13,-21 12,-30 15,-36 15,-31 17,-34 14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30.5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1014,'10'-4,"1"0,-1-1,1 0,13-9,1511-825,-1442 789,75-33,-137 74,-16 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31.6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861 201,'-2'-13,"-1"1,0-1,0 1,-1 0,-1 0,0 0,-1 1,-8-15,-13-29,20 33,12 25,18 40,74 221,62 277,-77-194,-69-275,-3 1,0 138,-13-180,-1 0,-1-1,-1 1,-2-1,-1 0,-1-1,-2 0,0-1,-2 0,-23 33,15-28,-1-2,-2-1,-1-1,-1-1,-1-1,-1-1,-59 38,68-52,0-1,-1-1,-1-1,0-1,0-1,0-1,-1 0,0-2,0-1,0-1,-1 0,1-2,0-1,-38-6,30 1,-1-1,1-2,0-1,1-1,0-2,0-1,2-1,0-2,-48-37,69 49,1 0,0 0,0-1,1 0,-1 0,1 0,0-1,1 0,0 0,0 0,0 0,1-1,-4-13,6 15,1 0,-1 1,1-1,0 1,1-1,0 0,0 1,0-1,0 1,1-1,0 1,0 0,0 0,1 0,0 0,0 0,0 1,0-1,1 1,6-7,9-7,1 0,0 1,1 2,1 0,34-17,128-51,-107 54,1 3,1 3,2 4,0 4,0 3,1 3,1 4,-1 4,0 3,87 14,121 44,-235-45,-2 3,0 3,63 33,-115-53,1-1,0 1,0-1,0 1,0-1,-1 0,1 0,0 1,0-1,0-1,0 1,0 0,0 0,-1-1,1 1,0-1,0 1,0-1,-1 0,1 0,0 0,-1 0,1 0,-1 0,1 0,-1-1,0 1,1 0,-1-1,0 1,0-1,0 1,0-1,0 0,1-3,7-10,-2-1,0 0,6-17,-7 14,8-24,-1-1,-3-1,-1 0,-3 0,-2-1,-1-64,-3 72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32.5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697 1,'-16'0,"-2"-1,-1 1,0 1,1 1,-20 5,31-5,-1 0,1 1,0 0,1 1,-1 0,1 0,-1 0,1 1,0-1,1 1,-1 1,1-1,-5 8,0 0,1 0,1 0,0 1,1 1,1-1,0 1,0 0,2 0,0 0,1 1,0 0,1-1,1 1,1 0,0 0,1 0,3 16,0-9,1 0,1-1,1 1,1-1,1 0,1-1,1 0,1-1,1 0,27 33,2-9,85 69,-82-76,-2 1,40 46,-76-75,0-1,-1 1,0 0,0 0,5 13,-10-19,0 0,1 0,-2 1,1-1,0 0,-1 1,1-1,-1 0,0 1,0-1,0 1,-1-1,1 0,-1 1,0-1,0 0,0 0,0 0,-1 1,1-1,-3 3,-17 22,-2-1,0-1,-51 43,41-39,-644 519,637-523,27-26,12-1,1 0,0 0,0 0,-1 0,1 0,0 0,0 0,0 0,1 0,-1 0,0 0,0 0,0 0,1 0,-1 0,1 0,-1 0,0 1,2-2,0-4,0 1,1 0,-1 0,1 0,1 1,-1-1,1 1,-1 0,1-1,1 2,-1-1,0 0,1 1,0 0,0 0,7-3,-4 3,-1 1,1 0,-1 1,1 0,0 0,-1 0,1 1,0 0,0 1,14 2,-2 2,0 1,0 0,-1 2,0 0,0 1,-1 1,0 1,20 16,-4 2,-1 1,-2 2,-1 2,-2 0,-1 2,33 58,0 16,49 122,92 296,-153-369,41 232,-48 7,-20-151,-19-219,-2-19,1 0,0 0,0 0,1 0,0 0,6 15,-6-21,-1-1,1 1,0-1,0 0,0 1,0-1,0 0,0-1,1 1,-1 0,1-1,-1 1,1-1,-1 1,1-1,0 0,0-1,0 1,-1 0,1-1,0 1,0-1,0 0,0 0,6-1,9 0,0-1,0-1,0-1,0 0,0-1,26-12,15-9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35.5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305 174,'-240'-137,"198"112,19 14,26 19,35 30,794 786,-57 57,-693-793,-69-74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43.9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1 160,'0'-4,"0"-6,4-5,5 0,6 2,9 0,3-3,2 2,5 3,0 0,-6-4,2 2,-6 3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33.4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89 1,'-1'23,"-2"0,-1 0,-11 39,0 2,-4 28,5 2,-2 107,15-166,2-1,1 1,1-1,2 0,2 0,1-1,1 0,2 0,20 41,-22-59,1-1,0 0,1-1,0 0,1-1,0 0,1 0,1-2,0 0,0 0,0-1,1-1,1-1,30 11,-15-8,-1-1,2-2,-1-1,1-1,-1-2,1-1,36-3,-54 1,0-2,0 0,0 0,0-1,-1-1,1-1,-1 1,16-10,-22 10,-1 0,1 0,-1-1,0 0,0 0,-1-1,1 0,-1 0,-1 0,1 0,-1-1,0 0,0 1,-1-1,0-1,3-12,0-6,-1-1,-2 0,-1-1,-1 1,-1 0,-1 0,-2-1,0 1,-10-32,-5-10,-4 1,-38-85,50 130,3 6,0-1,-1 2,-1-1,0 1,-1 0,-1 1,-16-18,27 32,0 1,0 0,0-1,0 1,-1 0,1-1,0 1,0 0,0-1,-1 1,1 0,0 0,0-1,-1 1,1 0,0 0,0 0,-1-1,1 1,0 0,-1 0,1 0,0 0,-1 0,1-1,0 1,-1 0,1 0,0 0,-1 0,1 0,-1 0,1 0,0 0,-1 0,1 0,0 1,-1-1,1 0,0 0,-1 0,1 0,0 0,-1 1,1-1,0 0,0 0,-1 1,1-1,3 19,4-1,1 0,1-1,1 0,0 0,19 21,71 76,-45-61,1-2,3-3,2-2,2-3,2-3,1-3,2-2,1-4,2-3,76 20,-125-41,0-1,0-1,1-1,0-1,0-1,28-1,-49-1,-1 0,0 0,0 0,1 0,-1-1,0 1,1 0,-1-1,0 1,0-1,0 0,1 1,-1-1,0 0,0 0,0 1,0-1,0 0,0 0,-1 0,1 0,0 0,0 0,-1-1,2 0,-2-1,1 1,-1-1,0 0,1 1,-1-1,0 0,-1 1,1-1,0 0,-1 1,0-1,0-2,-5-11,-1 0,-1 1,-11-19,13 24,-43-68,-3 2,-3 2,-4 3,-2 2,-4 3,-2 3,-125-90,185 149,0 0,0 1,0 0,-1 0,1 1,-1 0,0 0,0 1,1 0,-17 0,-40-8,3-5,-94-10,76 14,48 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34.1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716 0,'-46'1,"0"2,1 1,-1 3,1 2,-59 19,73-18,1 2,1 1,0 2,1 0,0 2,2 1,0 2,-33 30,49-40,1 0,0 0,1 0,0 1,1 1,0-1,0 1,1 0,-5 16,9-21,0 1,1 0,-1 0,1 0,1 0,0 0,0 0,0-1,1 1,0 0,1 0,0 0,0-1,0 1,1-1,7 14,8 8,1 0,1-2,1 0,2-1,0-2,2 0,45 34,-23-25,0-2,2-2,96 41,-106-56,0-1,1-3,0-1,63 6,-96-14,0 0,0 0,-1 1,1 0,0 0,8 5,-14-7,0 1,0-1,0 1,0-1,0 1,0-1,0 1,0 0,-1 0,1-1,0 1,-1 0,1 0,0 0,-1 0,1 0,-1 0,1 0,-1 0,0 0,1 0,-1 0,0 0,0 0,0 0,0 0,0 0,0 0,0 1,0-1,0 0,0 0,-1 0,1 0,0 0,-1 0,1 0,-1 0,1 0,-1 0,0 0,1-1,-1 1,0 0,1 0,-1 0,0-1,-1 2,-9 6,-1 0,0 0,0-1,0 0,-1-1,0-1,-24 7,13-3,-45 15,-2-3,0-3,-1-3,0-3,-115 4,169-15,-10 0,0-1,-41-4,40-2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35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 1034,'-14'-2,"34"-2,21-5,-22 0,0 0,-1-1,0-1,0-1,-1 0,0-2,-2 0,23-24,-30 29,-1-1,0 0,0-1,-1 1,0-1,-1 0,0-1,-1 1,-1-1,0 0,0 0,-1 0,0 0,-1 0,-1 0,0-14,-5-13,-1 1,-2 0,-2 0,-1 1,-23-52,-2 12,-64-102,86 157,-33-51,43 66,-1 1,0 1,0-1,0 1,-1-1,0 1,0 1,-8-5,13 8,1 1,-1 0,0 0,1 0,-1 0,1 0,-1 0,0 0,1 0,-1 0,0 0,1 0,-1 0,1 0,-1 1,0-1,1 0,-1 0,1 1,-1-1,1 0,-1 1,1-1,-1 0,1 1,-1-1,1 1,-1-1,1 1,0-1,-1 1,1-1,0 1,0-1,-1 1,1 0,0-1,0 1,0-1,0 1,-1 0,1-1,0 1,0 0,1 0,-5 37,4-35,0 63,3 0,19 102,41 130,-50-245,126 427,-14-56,-121-406,-3-13,-1 1,2 0,-1 0,1-1,-1 1,2-1,-1 1,1-1,-1 0,1 0,1 0,-1 0,5 4,-7-9,-1 1,1-1,0 0,0 1,-1-1,1 0,0 0,0 0,-1 0,1 0,0 0,0 0,0 0,-1 0,1 0,0-1,0 1,-1 0,1 0,0-1,-1 1,1 0,0-1,-1 1,1-1,0 1,-1-1,1 1,-1-1,1 1,-1-1,1 0,-1 1,1-1,-1 0,17-29,-14 25,17-37,2-5,1 2,38-54,-54 88,1 0,1 1,0 0,0 0,1 1,1 0,-1 1,1 0,0 1,1 0,0 1,0 0,23-7,-30 11,0 2,0-1,-1 0,1 1,0 0,0 0,0 1,0-1,0 1,0 0,-1 1,1-1,0 1,-1 0,1 0,-1 0,0 0,0 1,0 0,0 0,0 0,0 0,-1 1,1-1,-1 1,0 0,4 6,6 11,-1 1,-1 0,0 1,8 27,-12-32,2 10,-1-5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35.9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0,'2'23,"1"-1,1 0,1 0,1-1,0 0,14 28,-1 1,396 894,-263-625,-24-28,97 329,-207-546,-14-50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36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0,'-1'177,"-24"180,18-294,-14 91,16-133,1-1,-2 0,-1 0,0-1,-12 21,1-16,1 1,17-24,0 0,0 0,0 0,0 0,0 0,0 0,1 0,-1 0,0 0,1 1,-1-1,0 0,1 0,-1 0,1-1,0 1,-1 0,1 0,0 0,0 0,-1 0,1-1,0 1,0 0,0-1,2 2,14 12,-1 0,0 1,-1 1,-1 1,21 30,54 103,-54-87,2 3,2 6,56 75,-79-128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37.2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0,'1'32,"2"1,1-1,2 0,16 55,57 123,-32-90,-34-85,115 294,-89-242,84 139,-119-219,0 0,1 0,0-1,0 1,1-1,0 0,0-1,0 0,8 6,-9-9,1 1,-1-1,1 0,0-1,0 1,0-1,0 0,0-1,0 0,0 1,0-2,10-1,4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37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0 179,'4'0,"10"0,7-4,8-6,11-1,3-2,3-4,2-3,1 2,-4 0,-5 3,-6 0,-4 2,-7 0,-7 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38.5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1 539,'1'-18,"1"1,1-1,1 1,0-1,1 1,1 0,0 1,2 0,0 0,0 0,2 1,0 0,1 1,0 0,1 1,18-16,1 0,2 1,2 2,0 2,1 1,65-29,-80 42,86-35,-97 41,-1 1,1 1,0-1,0 2,0 0,0 0,0 0,20 3,-28-2,0 1,0-1,0 1,0 0,0 0,0 0,0 0,-1 0,1 0,0 0,0 1,-1-1,1 1,-1-1,1 1,-1 0,0-1,1 1,-1 0,0 0,0 0,-1 0,1 0,0 0,0 4,1 4,0 1,-1 0,0-1,-1 12,0-9,-5 215,0-134,4 0,19 167,-17-254,1 1,0-1,0 0,1-1,-1 1,2 0,-1-1,1 1,0-1,0 0,0 0,1-1,0 1,0-1,1 0,-1-1,8 5,6 3,1-1,1-1,0-1,25 7,-45-16,0 1,1-1,-1 0,0 1,0-1,1 1,-1 0,0 0,0-1,0 1,0 0,0 0,0 0,0 0,0 0,0 0,0 0,0 0,-1 1,1-1,-1 0,1 0,-1 1,1-1,-1 0,1 1,-1-1,0 0,0 1,0-1,0 0,0 1,0-1,0 1,0-1,-1 0,1 1,0-1,-1 0,1 0,-1 1,0 0,-3 19,1 11,1 0,2 0,1 0,2-1,8 41,48 155,-49-190,132 378,-22-68,-87-238,22 136,-54-237,2 6,-1 1,-1-1,0 24,-1-34,-1 0,1 0,-1 0,0 0,0 0,-1 0,1 0,-1-1,0 1,1 0,-2-1,1 1,0-1,-1 0,0 0,1 0,-5 4,-24 16,-1-1,-1-1,-1-2,0-1,-2-2,0-1,0-2,-62 13,89-24,1-1,-1 0,0 0,1-1,-15-1,2-4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39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0 326,'4'0,"6"0,13 0,16 0,13 0,19-8,13-7,19-10,11-4,12-5,5-2,-3 6,-16-1,-17 1,-17 6,-18-1,-15 3,-15 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39.5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1,'9'0,"10"0,11 0,8 0,11 0,9 0,11 0,3 0,1 0,-4 0,-4 0,-6 0,-9 0,-8 0,-7 0,-10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45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1 214,'26'-25,"1"2,1 0,2 2,0 1,1 2,0 1,2 1,0 2,50-15,-77 27,-1 0,1 1,0 0,0 0,0 1,0-1,0 1,0 1,8 0,-11 0,-1 0,1 0,-1 0,0 0,1 0,-1 0,0 1,0-1,0 1,0 0,0-1,0 1,0 0,-1 0,1 0,0 1,-1-1,0 0,0 0,0 1,0-1,0 1,1 3,6 27,-1 1,3 57,0-6,-4-43,2 0,1 0,3-1,1 0,34 71,-39-96,1-1,1-1,0 1,1-2,0 0,1 0,0-1,1 0,1-1,0-1,0 0,1-1,0 0,1-1,0-1,0-1,21 6,90 5,-130-16,-1 0,1 0,0 1,-1-1,1 1,0-1,0 1,0 0,0 0,0 0,0 1,1-1,-1 1,1 0,-1-1,1 1,0 0,0 0,0 0,1 1,-1-1,1 0,0 1,0-1,0 1,0-1,1 1,-1-1,1 6,0 0,1 1,0-1,1 1,0-1,0 1,1-1,0 0,1 0,0 0,5 8,27 47,154 304,-169-319,-2 1,-3 2,-1-1,-3 2,9 91,-20-126,0 0,-1 0,-1 1,-1-1,-5 26,5-39,1 1,-1 0,0 0,-1-1,1 1,-1-1,0 0,-1 0,1 0,-1 0,0-1,0 1,0-1,-1 0,0-1,1 1,-1-1,0 1,-1-1,-5 2,-81 27,-174 36,184-51,1 3,1 4,-80 35,142-50,26-11,19-7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40.7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89,'0'-10,"-2"0,1 0,-2 0,-2-10,-3-9,36 184,51 190,255 1019,-301-1255,-7-25,-3 1,13 105,-35-175,-1 0,0-1,-1 1,-1 0,0-1,-1 1,-1-1,0 0,-1 0,-1 0,0-1,0 0,-1 0,-1 0,0-1,-1 0,-1-1,1 0,-18 15,17-18,1 1,-1-2,-1 0,1 0,-1 0,-1-2,1 1,-1-2,0 1,0-1,0-1,0 0,-1-1,1-1,-1 1,1-2,-1 0,0-1,1 0,-1 0,1-1,-24-8,11 0,0-2,1-1,0 0,1-2,0-1,1-1,-19-19,13 9,2 0,1-2,2-1,-31-49,48 68,-1 0,2 0,-1-1,2 0,-4-12,7 21,0 1,1-1,-1 1,1-1,0 1,0-1,0 0,0 1,0-1,0 1,1-1,-1 1,1-1,0 1,0-1,0 1,0 0,0-1,0 1,1 0,-1 0,1 0,-1 0,1 0,0 0,0 0,0 1,0-1,0 1,0-1,0 1,3-1,12-5,-1 1,1 1,0 1,0 0,1 1,18 0,114-1,-134 4,63 4,0 3,-1 4,0 3,-1 3,117 42,357 180,-481-206,-63-30,3 2,0 0,0-1,1 0,17 4,-27-8,1 0,-1 1,1-1,-1 0,0 0,1 0,-1 0,1 0,-1 0,1 0,-1-1,0 1,1 0,-1-1,0 1,1-1,-1 0,0 1,0-1,1 0,-1 0,0 1,0-1,0 0,0 0,0 0,0-1,0 1,-1 0,1 0,0 0,-1-1,1 1,-1 0,1-1,-1 1,1 0,-1-1,0 1,0-1,0 1,0 0,0-1,0-1,-1-29,-2-1,-2 1,0 0,-2 1,-12-32,-7-36,5-6,-15-195,35 262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41.7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210 1,'-1'0,"0"0,1 1,-1-1,0 0,0 1,1-1,-1 0,0 1,0-1,1 1,-1-1,0 1,1 0,-1-1,1 1,-1-1,1 1,-1 0,1 0,-1-1,1 1,0 0,-1 0,1 0,0-1,0 1,0 0,0 0,-1 0,1 0,0-1,0 1,1 0,-1 0,0 1,4 33,1-20,0 0,2 0,-1 0,2 0,0-1,0-1,12 15,80 85,-75-87,81 83,107 122,-205-221,-1 1,0-1,0 1,-1 1,-1-1,0 1,0 0,3 13,-7-18,0-1,0 1,-1-1,0 1,0 0,0-1,-1 1,0 0,0-1,0 0,-1 1,0-1,-1 0,1 0,-1 0,0 0,-6 8,-13 13,-1 0,-1-1,-54 44,29-28,-475 480,521-519,1-1,0 1,0-1,0 1,0 0,0 0,0-1,1 1,0 0,0 1,-2 3,4-6,-1 0,0 0,1 0,-1 0,1 0,-1 0,1 0,-1-1,1 1,0 0,-1 0,1 0,0-1,0 1,0 0,0-1,-1 1,1-1,0 1,0-1,0 0,0 1,0-1,0 0,0 1,0-1,0 0,1 0,-1 0,0 0,0 0,0 0,0 0,1-1,24 4,-1 1,0 1,0 2,-1 0,0 2,0 0,41 24,-1 6,82 65,-42-18,-3 4,-4 5,-4 4,-5 3,132 202,-199-272,-2 2,-1 1,-2 0,-1 1,-2 0,-1 2,-2-1,-2 1,-1 0,-2 1,0 60,-9 13,-25 156,-40 110,4-32,58-302,-55 436,62-476,-1-1,1 1,0-1,0 1,0-1,0 1,1-1,-1 1,1-1,0 1,0-1,0 1,1-1,-1 0,1 0,-1 0,1 0,5 5,-5-6,1 0,0-1,0 1,0-1,0 0,0 0,1 0,-1 0,0-1,0 1,1-1,-1 0,0 0,1 0,-1-1,0 1,0-1,1 1,5-3,-4 1,0 1,0-1,-1 0,1-1,0 1,7-6,5-6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44.4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118 927,'1'-2,"0"0,0 1,0-1,0 1,1-1,-1 1,1 0,-1-1,1 1,-1 0,1 0,0 0,-1 0,1 1,0-1,2-1,4-2,122-63,327-180,-318 164,153-120,-284 196,11-7,-1-1,0-1,20-24,-35 36,1-1,-1 1,0-1,-1 0,1 0,-1 0,0 0,3-10,-5 13,0-1,1 1,-1-1,0 1,0-1,-1 1,1-1,0 1,-1 0,0-1,1 1,-1-1,0 1,0 0,0 0,-1-1,1 1,0 0,-4-3,-5-5,0 1,-1 0,0 0,-1 1,0 0,0 1,0 1,-1 0,0 1,0 0,-1 1,-27-5,15 5,-1 0,0 2,1 2,-1 0,-53 8,44 0,0 1,1 3,0 0,0 2,2 2,0 1,1 2,-37 27,-1 8,2 2,-81 88,116-110,2 2,0 1,3 1,1 2,2 1,2 1,-18 45,37-78,1 2,0-1,1 0,0 0,1 1,0-1,0 1,1-1,0 1,1-1,1 1,-1-1,2 1,-1-1,1 0,1 0,0 0,0-1,1 1,0-1,1 0,0-1,0 1,1-1,10 10,4 1,1 0,1-2,0 0,1-1,1-2,1 0,0-2,34 12,-7-7,1-2,1-3,74 8,170-2,-183-16,1-5,-1-5,0-6,0-4,176-52,-287 68,-2 2,1-1,-1 0,0 0,0 0,0-1,0 1,0-1,-1 1,1-1,0 0,-1 0,4-4,-4-2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45.1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1,'3'1,"0"0,0 1,-1-1,1 0,-1 1,1 0,-1 0,0 0,0 0,0 0,0 0,0 0,0 1,0-1,-1 1,0-1,1 1,1 4,4 4,215 379,-28 15,-172-357,-8-17,-1 0,-2 1,-1 1,-1 0,-2 0,-2 0,-1 1,-1 0,-2 41,-2-47,0-5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45.9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412 0,'-3'24,"-1"-1,-1 0,-1 0,-1-1,-1 1,-1-2,-14 26,5-9,-22 54,8-13,-4-2,-3-1,-57 83,93-154,-1 0,1 0,-1-1,0 1,0-1,-1 0,1 0,-1 0,0-1,0 0,0 0,0 0,-1 0,1-1,-12 4,15-8,8-4,12-3,12 3,0 1,0 2,0 0,0 2,54 6,-26 2,0 2,62 19,-42-2,-2 4,83 44,-73-32,104 35,-168-68,-7-3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46.5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1,'3'58,"4"-1,2 1,2-1,23 67,-13-48,-9-32,49 171,-46-170,2-1,39 70,-45-96,0-1,2-1,0 0,1-1,0 0,1-1,18 13,-20-18,0 0,0 0,1-2,0 0,0 0,1-1,0-1,0-1,28 6,-21-9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47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1 184,'8'0,"11"0,15-4,18-6,13-5,16-4,11 1,14-1,7 0,0 1,-11 6,-14-1,-10 3,-14 2,-14 3,-11 3,-12-3,-11-1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47.9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1 323,'0'-1,"0"0,0 0,1 0,-1 1,0-1,1 0,-1 0,1 0,-1 1,1-1,-1 0,1 1,0-1,-1 0,1 1,0-1,-1 1,1-1,0 1,0-1,0 1,-1-1,1 1,0 0,0 0,0-1,0 1,1 0,32-5,-23 4,467-103,-320 63,-106 28,620-124,-637 133,-11 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48.5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0,'1'27,"2"1,1-1,1 0,1-1,1 1,15 34,78 146,-25-66,49 87,-112-208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50.6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594 719,'5'-1,"1"0,0 0,-1 0,1-1,-1 0,0-1,1 1,-1-1,0 0,0 0,4-4,6-3,361-247,-310 204,-1-4,-3-2,71-88,-125 137,-1 0,0-1,0 1,8-19,-14 28,-1 0,0-1,1 1,-1 0,1 0,-1 0,0 0,0-1,0 1,0 0,0 0,0-1,0 1,0 0,0 0,-1 0,1-1,0 1,-1 0,1 0,-1 0,0-2,-1 2,1 0,-1 0,0 0,1 1,-1-1,0 0,0 1,0-1,0 1,1 0,-1-1,0 1,0 0,0 0,0 0,0 1,0-1,0 0,-3 2,-32 6,0 2,-70 30,40-14,-7 1,-279 112,290-110,2 3,1 2,-82 63,89-55,1 3,-79 88,114-113,1 1,1 0,0 2,2-1,1 2,0 0,2 0,1 1,1 0,-6 30,13-45,-1-1,2 1,-1 0,1 0,1-1,0 1,0 0,1-1,0 1,0-1,1 0,1 0,-1 0,2 0,-1 0,9 12,-5-11,1 0,0-1,0 0,1 0,0-1,0 0,1-1,0 0,0-1,1 0,0-1,13 4,32 9,0-3,2-3,80 7,179-2,-305-17,420 0,-345-4,-1-5,164-38,-214 37,1-2,-1-2,-1-1,49-29,-49 22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45.8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0 520,'2'-5,"-1"1,1 0,0 0,0-1,0 1,1 1,-1-1,1 0,0 1,0-1,0 1,1 0,-1 0,1 0,4-2,4-5,41-35,3 4,1 1,88-45,196-74,-278 134,-26 10,37-19,-68 30,-12 6,-7 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51.4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0 358,'4'-4,"10"-6,7-5,8-4,11-7,11-8,11-2,1-3,-4 5,-1 0,-6 6,-7 3,-8 2,-5 5,-9 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52.0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0,'4'6,"0"0,0-1,-1 1,0 1,0-1,-1 0,3 11,4 8,199 441,-134-307,72 147,-140-290,-3-4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52.9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299 0,'-3'2,"-1"1,1-1,0 1,0-1,0 1,0 0,1 0,-1 1,1-1,0 0,-4 7,2-2,0-2,-49 73,-84 96,108-154,26-20,-1 1,1-1,0 1,0 0,0 1,1-1,-1 0,0 1,1-1,-4 5,7-6,-1-1,0 1,0-1,1 1,-1-1,0 1,1-1,-1 1,0-1,1 0,-1 1,1-1,-1 0,1 1,-1-1,1 0,-1 1,1-1,-1 0,1 0,-1 0,1 1,-1-1,1 0,0 0,-1 0,1 0,-1 0,1 0,-1 0,1 0,0 0,-1 0,2-1,23-1,26-6,0 2,0 2,1 3,0 2,-1 2,78 14,379 101,-479-110,-7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53.5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1,'1'6,"0"1,1-1,0 0,0 0,1 0,0 0,0 0,0-1,1 1,6 7,10 17,228 383,-144-248,-90-142,-2-2,0-1,2-1,26 30,-35-44,0 0,1-1,-1 1,1-1,0-1,0 1,0-1,0 0,1 0,-1-1,1 0,0 0,-1 0,1-1,0 0,14 0,8-5,0 0,-1-2,1-1,-1-1,0-2,39-19,24-7,-21 10,-48 15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54.1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1 446,'2'-4,"1"-1,-1 1,1 0,1-1,-1 1,0 1,1-1,0 0,0 1,0 0,6-4,-3 2,37-26,2 3,1 1,1 3,77-29,-42 19,13-8,1 4,193-47,-281 83,-4 1,1 0,0 0,-1 0,1-1,-1 0,1 0,-1 0,0-1,9-5,-13 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55.2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6482 0,'-1'2,"1"0,-1 0,0 0,0-1,1 1,-1 0,0-1,-1 1,1 0,0-1,0 0,-1 1,1-1,-1 0,-2 3,-26 16,-13 3,-1-3,-73 25,22-10,-317 112,-672 148,723-212,-430 92,-13-49,359-84,-334 40,591-52,1 8,-196 67,97-17,-44 15,255-69,67-31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56.1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1 684,'9'-11,"0"1,-1-1,11-19,8-10,19-20,3 2,2 3,2 2,3 2,83-59,-101 84,0 2,2 1,0 3,2 1,0 2,1 2,0 1,1 3,1 1,53-4,-71 13,0 1,0 1,0 1,0 2,0 0,-1 2,0 1,0 1,-1 1,0 1,0 1,-1 2,-1 0,0 2,-1 0,0 1,-1 2,35 38,-32-29,-1 1,-2 2,-1 0,-1 1,-2 1,-1 0,-2 1,-1 1,-1 0,-2 1,-2 0,-1 1,4 63,-11-76,-1 1,-1-1,-1 0,-1 0,-1 0,-2 0,0-1,-1 0,-1-1,-1 0,-1 0,0-1,-22 27,-2-1,-3-2,-2-1,-1-2,-57 42,74-62,-1-1,-1-1,-1-1,-1-1,-52 23,68-39,16-7,21-12,352-164,-240 122,465-199,-547 237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57.5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23 330,'-10'-55,"1"12,8 28,-1 0,2 0,0 0,3-27,-1 37,-1 0,1 0,0-1,0 1,0 0,1 0,-1 1,1-1,1 0,-1 1,0 0,1 0,0 0,0 0,0 1,7-5,-3 2,-1 1,1 0,0 0,1 0,-1 1,1 1,0 0,0 0,0 0,0 1,0 0,0 1,1 0,-1 1,1 0,-1 0,0 1,1 0,-1 1,0 0,0 0,0 1,0 0,0 1,-1 0,1 0,-1 1,0 0,-1 0,1 1,-1 0,0 0,11 13,-9-7,0 0,0 0,-1 1,-1 0,0 1,-1-1,-1 1,0 0,0 1,-2-1,0 1,2 26,-2 13,-2 1,-8 60,6-91,-20 145,12-108,2 0,1 100,7-147,0 0,2 0,-1 0,2 0,0-1,0 1,1-1,1 0,0 0,1-1,14 20,-11-19,2 0,0-1,0 0,1-1,0-1,1 0,0-1,1 0,23 10,-1-3,0-2,1-1,63 11,-77-19,1-2,0 0,1-2,-1-1,0-1,45-8,-69 9,-1 0,0 0,1 0,-1 0,0 0,1 0,-1 0,0 0,1 0,-1 0,0 1,1-1,-1 0,0 0,0 0,1 0,-1 1,0-1,1 0,-1 0,0 0,0 1,0-1,1 0,-1 0,0 1,0-1,0 0,0 1,0-1,1 0,-1 1,0-1,0 0,0 1,0-1,0 0,0 0,0 1,0-1,0 0,0 1,0-1,0 0,0 1,0-1,-1 0,1 1,0-1,-7 27,3-13,1 11,0 0,2 0,1 0,1 0,1 0,8 43,51 148,-50-183,382 968,-223-601,-169-398,60 162,-55-143,-1 0,-1 0,0 0,-2 0,0 43,-4-55,1 0,-1 0,-1-1,0 1,0-1,0 0,-1 0,-1 0,1 0,-1-1,0 0,-1 0,0 0,0 0,0-1,-12 8,-11 9,-2-2,-52 27,81-46,-146 78,-259 150,360-200,-148 86,151-95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58.7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59.1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1,'0'4,"4"1,2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46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1 289,'16'-2,"1"-1,0 0,-1-1,0-1,0-1,24-12,6-1,345-113,-123 43,-246 82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59.4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0,'0'8,"0"16,0 15,0 15,0 1,0-4,0-6,0-8,0-9</inkml:trace>
  <inkml:trace contextRef="#ctx0" brushRef="#br0" timeOffset="1">1 562,'0'8,"0"16,0 11,0 13,0 6,0 2,0 1,0-6,0 1,0-5,0-5,0-6,0-10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1:59.8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1,'0'4,"0"9,4 12,1 5,0 2,4 7,4 2,-1-2,3 5,2-1,-1-4,-4-4,-3-8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2:01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1 496,'1'-7,"0"-1,0 1,1 0,0 0,0 0,1 0,0 0,0 0,1 1,0 0,0 0,0 0,1 0,0 0,0 1,0 0,1 0,10-7,9-6,1 1,1 2,29-13,351-128,-199 83,-174 60,0 1,1 1,0 2,41-5,-38 12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2:01.5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0 586,'8'-4,"8"-6,12-5,19-8,13-9,18-7,25-10,23-8,20-3,9 0,-4 2,-16 7,-22 8,-18 11,-25 7,-21 7,-18 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2:02.4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1102 71,'-8'-1,"1"0,0 0,0-1,1 1,-1-2,-7-2,-18-6,-35-4,-1 3,0 3,-101-1,126 10,1 3,-1 1,0 2,1 1,0 3,-71 26,95-27,0-1,1 2,0 0,1 2,0-1,1 2,1 0,-1 1,2 0,0 1,1 1,1 0,0 0,1 1,1 0,0 1,-11 34,15-36,1 0,1 0,0 1,0-1,2 1,0-1,1 1,1 0,0-1,2 1,-1-1,2 0,0 0,1 0,1 0,0-1,1 0,1 0,0-1,1 0,17 21,0-9,1 0,0-2,2-1,1-1,1-2,0-1,2-2,0 0,39 12,44 11,161 34,-125-47,6 3,-156-30,-1 0,0 0,0 0,0 0,0 0,0 1,1-1,-1 0,0 1,0-1,0 1,0-1,0 1,0 0,0-1,0 1,0 0,-1 0,1-1,0 1,0 0,-1 0,1 0,0 0,-1 0,1 0,-1 0,1 0,-1 0,0 1,1-1,-1 0,0 0,0 0,0 0,0 1,0-1,0 0,0 0,0 0,-1 2,-2 4,0-1,0 0,-1 0,0 0,0-1,-5 6,-4 6,-67 96,-163 178,236-284,0 1,0-1,-1-1,0 0,-1 0,0 0,1-1,-2 0,1-1,0 0,-1 0,0-1,0-1,0 0,0 0,0 0,0-2,-1 1,1-1,0-1,-1 1,1-2,0 0,-17-5,12 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2:03.0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1283,'685'-46,"-526"30,254-23,3550-456,-2893 274,-821 151,-3-11,277-133,-329 125,-179 81,-14 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2:07.2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1111 0,'-16'0,"-267"8,234-3,0 2,0 2,-79 26,63-13,2 3,-113 62,158-76,0 0,0 1,1 1,0 1,1 0,1 1,0 1,1 0,1 1,0 1,2 0,0 0,-11 26,19-36,0 0,1 0,0 0,0 1,1-1,0 0,1 1,0-1,0 1,0-1,1 1,1-1,-1 0,1 1,1-1,0 0,0 0,0-1,1 1,0-1,0 0,1 0,0 0,0 0,1-1,0 0,7 6,16 11,1 0,0-3,2 0,62 27,-58-29,-15-8,304 137,-317-145,-1 1,0 0,0 0,0 1,0 0,0 0,-1 0,9 7,-14-9,1 0,-1 0,0 0,1 0,-1 1,0-1,0 0,0 0,0 1,-1-1,1 0,-1 1,1-1,-1 1,0-1,0 1,0-1,0 1,-1-1,1 0,0 1,-1-1,0 1,0-1,1 0,-1 0,-1 1,1-1,-2 3,-14 27,-1-1,-2-1,0 0,-29 30,41-52,0 0,0 0,-1-1,0 0,0 0,0-1,-1 0,0-1,-1 0,1-1,-1 0,0 0,0-1,0-1,0 0,0 0,-15-1,4-1,4-1,0 1,1 1,-29 5,26-1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2:08.6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42,'5'0,"0"-1,0 0,0 0,0 0,0-1,-1 0,1 0,-1 0,1 0,4-4,-5 3,0 1,1-1,0 1,-1 0,1 0,0 0,0 1,0 0,0 0,0 0,7 0,-8 1,-1 0,1 1,-1-1,1 1,-1 0,1 0,-1 1,0-1,1 0,-1 1,0 0,0 0,0 0,0 0,0 1,-1-1,1 1,2 3,0 0,-1 0,-1 0,1 1,-1 0,0 0,0 0,-1 0,2 11,0 5,-1 1,-2-1,0 1,-5 42,3-61,0 1,0-1,-1 1,0-1,0 0,0 0,-1 0,0 0,0 0,0 0,-1-1,1 0,-1 1,0-1,0-1,0 1,-1-1,1 1,-1-1,-10 5,-31 25,46-33,0 0,-1 1,1-1,0 0,-1 0,1 0,0 0,-1 0,1 1,0-1,0 0,-1 0,1 1,0-1,0 0,0 0,-1 1,1-1,0 0,0 0,0 1,0-1,0 0,-1 1,1-1,0 0,0 1,0-1,0 0,0 1,0-1,0 0,0 1,0-1,0 0,0 1,1-1,-1 0,0 1,0-1,0 0,0 0,0 1,1-1,-1 0,0 1,1-1,20 2,29-10,-48 7,17-2,1-2,-1 0,0-2,-1 0,1-1,-2 0,1-2,30-22,-34 20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2:09.2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1 179,'52'-3,"1"-2,96-23,17-2,273-49,-434 78,1 0,-1-1,0 1,1-1,-1-1,0 1,0-1,8-6,-3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2:09.8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0,'2'12,"0"-1,1 0,0 1,0-1,1-1,1 1,0-1,8 13,5 12,385 992,-397-1010,-1-5,88 226,-82-218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48.8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 1,'1'4,"0"1,0-1,0 0,1 0,-1 0,1 0,0 0,0 0,1-1,3 6,6 10,201 378,176 355,-208-342,-139-303,51 209,-90-304,-1-1,0 0,-1 0,0 1,-1-1,0 1,-1-1,-2 14,0-17,1-1,-1 0,0 0,0 0,-1 0,0-1,-1 1,1-1,-1 0,0 0,0-1,-1 0,-6 5,-5 3,-1 0,0-2,-1 0,0-1,-1-1,0-1,0-1,-1 0,-29 5,20-7,1-1,-1-2,0 0,0-2,0-1,-39-7,49 3,0-1,0-1,0 0,1-1,0-2,1 0,0 0,0-2,1 0,1-1,0-1,1-1,-16-19,5 3,1-1,2-1,1-2,1 0,-28-70,40 82,0 0,2-1,1 0,1 0,1-1,1 1,0-50,4 61,0 0,1 1,0-1,1 1,1 0,0-1,0 1,1 1,1-1,0 1,1 0,0 0,0 1,1 0,0 0,1 1,11-9,-11 10,2 0,-1 1,1 0,0 0,0 1,1 1,-1 0,1 1,1 0,-1 0,0 2,1-1,24 0,-19 3,0 1,0 1,0 1,0 1,0 0,-1 1,0 1,0 1,22 11,12 11,0 1,-2 4,-2 1,-1 2,68 71,180 241,-164-186,-119-150,1 0,0 0,0-1,1-1,1 0,28 17,-39-26,1 0,-1 0,1 0,0-1,-1 0,1 0,0 0,0 0,0 0,0-1,0 0,0 0,0 0,0 0,-1-1,1 1,0-1,0 0,0 0,0 0,-1-1,1 1,-1-1,1 0,-1 0,0 0,1-1,-1 1,0-1,0 0,-1 1,1-1,-1-1,1 1,1-4,5-9,0 0,-1 0,-1 0,-1-1,-1 0,0-1,-1 1,0-1,0-28,-1-3,-2-1,-8-61,5 103,1 0,-1 0,0 0,-1 0,0 1,0-1,-1 1,0 0,0 0,-6-8,-3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2:10.6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335 0,'-1'8,"-1"1,0-1,-1 0,0 0,0 0,0 0,-7 11,-5 10,-32 90,-72 158,106-248,11-20,-1-1,0 0,-1 0,0-1,0 1,-1-1,0 0,0 0,0 0,-1-1,-9 8,13-13,0-1,0 1,0-1,0 1,0-1,0 0,0 0,0 0,0 0,0 0,0-1,0 1,0 0,0-1,0 0,0 1,0-1,0 0,1 0,-1 0,-1-1,2 1,0 1,1-1,-1 1,1 0,-1-1,1 1,-1-1,1 0,-1 1,1-1,-1 1,1-1,0 0,-1 1,1-1,0 0,0 1,0-1,-1 0,1 1,0-1,0-1,0 2,1-1,-1 0,1 0,-1 0,1 1,-1-1,1 0,-1 0,1 1,0-1,-1 1,1-1,0 1,0-1,-1 1,1-1,0 1,0-1,0 1,0 0,-1 0,1-1,1 1,21-5,1 2,-1 0,0 2,1 0,39 4,1 0,67 1,0 5,147 30,-143-5,-105-27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2:11.6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2 190,'-1'-7,"1"0,0 0,0 1,0-1,1 0,1 0,-1 0,1 0,0 1,0-1,1 1,0 0,0 0,0 0,1 0,0 0,0 1,1-1,-1 1,1 0,0 1,1-1,-1 1,1 0,0 0,0 1,0 0,0 0,0 0,1 1,7-3,6 0,1 1,-1 1,1 0,0 1,0 2,-1 0,1 1,0 1,0 1,37 11,-17-2,-2 1,1 3,-2 1,51 30,-79-41,0 0,0 1,-1 0,0 0,0 1,-1 0,14 17,-20-21,1 0,-1 0,0 1,0-1,0 0,-1 1,0-1,0 1,0-1,0 1,0 0,-1-1,0 1,0 0,-1-1,1 1,-1 0,0-1,0 1,0-1,-1 1,-2 5,-4 6,-1 0,0-1,-1 0,-1-1,0 0,-19 17,-88 73,62-57,23-21,-1-1,-66 35,65-40,33-19,0 0,1 0,-1 0,1 0,-1 0,1 0,0 1,-1-1,1 0,0 1,0-1,0 1,0-1,0 1,-1 2,7 2,15-10,264-84,-248 78,308-81,80-25,-330 88,-79 21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23.3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28 211,'-1'-7,"0"1,-1-1,1 1,-1-1,-6-11,4 9,-1 24,3 16,3 2,2 0,1 0,1-1,2 1,1-1,19 45,-5-25,2 0,60 93,-78-136,1 0,-1 0,16 15,-21-23,0 0,0-1,0 1,0 0,0 0,0-1,0 1,1 0,-1-1,0 1,0-1,1 0,-1 1,0-1,0 0,1 0,-1 0,2 0,-2 0,0-1,0 1,0-1,0 0,0 0,0 1,0-1,0 0,0 0,0 0,0 0,-1 0,1 0,0 0,-1-1,1 1,-1 0,1 0,-1 0,0-1,1 1,-1 0,0-2,3-11,-1-1,-1 1,-1-1,0 1,-3-28,-19-76,14 79,-19-85,-15-86,42 206,0 1,-1-1,0 0,0 1,0-1,0 0,0 1,-1 0,-3-7,4 9,0 0,-1 0,1 0,-1 0,0 0,1 0,-1 1,0-1,1 0,-1 1,0-1,0 1,1 0,-1 0,0 0,0 0,0 0,0 0,1 0,-4 1,0-2,1 1,-1-1,0 0,1 0,-1 0,0-1,1 0,0 0,-1 0,1 0,0-1,0 1,0-1,1 0,-1 0,1-1,-1 1,-2-5,-33-45,211 328,-157-249,457 880,-410-737,-62-168,1 1,-1-1,0 1,1-1,-1 1,1-1,0 1,0-1,-1 0,1 1,0-1,0 0,0 0,0 1,1-1,-1 0,0 0,0 0,1 0,-1-1,0 1,1 0,-1-1,1 1,-1 0,1-1,-1 0,1 1,-1-1,1 0,0 0,-1 0,1 0,-1 0,1 0,0 0,-1-1,1 1,-1-1,1 1,-1-1,1 1,-1-1,0 0,1 0,-1 0,0 1,1-1,-1-1,1 0,10-9,-1 0,-1 0,0-1,11-17,-8 12,27-35,25-29,-3-3,56-103,-104 160,-1-1,-2-1,0 0,11-53,-19 68,-1 0,0-1,-1 1,-1 0,0-1,-1 1,-1-1,0 1,-1 0,0 0,-1 0,-8-18,-7-2,-2 0,0 1,-49-53,-27-42,84 97,10 20,6 17,57 120,146 224,-113-202,-68-109,-2 0,-2 2,27 74,-41-89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24.2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0,'7'12,"0"-1,1 0,0 0,1-1,15 15,11 11,154 174,23 27,-192-207,-16-25,-1 1,1-1,0 1,0-1,10 8,-14-13,0 0,1 0,-1 0,1 0,-1 0,1 0,-1 0,1 0,-1 0,0 0,1-1,-1 1,1 0,-1 0,0 0,1-1,-1 1,1 0,-1 0,0-1,1 1,-1 0,0-1,1 1,-1 0,0-1,0 1,1 0,-1-1,0 1,0-1,0 1,0-1,0 1,1 0,-1-1,0 1,0-1,0 1,0-1,0 1,0-1,0 1,0 0,-1-1,1 1,0-1,2-26,-2 26,-2-122,-1 87,2 1,1-1,2 1,1 0,2-1,14-49,-18 82,0 0,1-1,0 1,0 0,0 0,0 0,0 1,0-1,1 0,-1 1,1-1,0 1,0 0,0 0,0 0,0 1,0-1,0 1,1-1,-1 1,0 0,1 0,-1 1,1-1,0 1,-1-1,1 1,-1 0,1 1,-1-1,1 1,3 0,15 3,-1 1,0 1,0 1,21 10,-28-12,30 13,-1 2,0 1,-2 2,0 2,-2 2,45 40,-69-54,0 1,-1 1,-1 0,0 1,-2 0,0 1,0 1,-2-1,0 2,-1-1,-1 1,0 0,-2 0,0 1,-1 0,-1 0,0 27,-3-18,-2-6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24.7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6,'0'-4,"8"3,3 9,8 9,5 12,2 11,1 7,1 3,-6 1,3 5,1 2,-5-6,-4-3,-3-2,-2-4,-4-10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25.0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67 169,'0'-4,"0"-5,-4-7,-2-7,-3-1,-5 0,0 0,2 0,4 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25.7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0,'4'18,"-1"1,2-2,1 1,0 0,9 17,-4-10,272 599,-217-485,-64-135,0 1,0-1,1 1,-1-1,1 0,0 0,1 0,-1 0,0 0,1-1,0 0,0 1,0-2,0 1,7 3,-3-3,0-1,0-1,0 1,0-1,0-1,0 0,1 0,12-1,6-1,32-1,-1-2,0-2,0-4,74-22,-108 24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26.4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0 166,'0'-4,"4"-1,6-4,5-1,4 1,4-1,5 1,2-3,5-3,5 1,-1 3,-3-1,-3-3,-3 2,-2 2,-7 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27.7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0 336,'24'-335,"7"437,189 407,-103-260,128 286,-231-503,-5-9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28.1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1 273,'0'-1,"1"-1,-1 0,1 0,0 1,0-1,-1 0,1 1,0-1,1 1,-1-1,0 1,0 0,1 0,-1-1,1 1,-1 0,2-1,31-17,6 1,1 1,0 3,48-10,135-19,-121 25,53-14,-56 10,181-16,-253 37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49.8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329 0,'-8'2,"0"0,0 1,0-1,0 2,1-1,-1 1,1 0,0 0,0 1,1 0,-1 0,-9 11,10-11,-22 19,1 0,2 2,0 1,1 1,2 0,-30 53,49-76,1 0,0-1,0 2,1-1,-1 0,1 0,0 0,1 1,-1-1,1 0,0 1,1-1,-1 0,1 1,0-1,0 0,0 0,1 0,0 0,0 0,0 0,1 0,0-1,0 1,0-1,0 0,5 5,10 8,0-1,1 0,1-2,38 22,-15-9,635 391,-647-399,-20-12,13 6,-1 1,-1 1,-1 2,31 28,-48-41,0 0,0 0,-1 1,1 0,-1 0,0 0,0 0,-1 0,0 0,1 1,-2-1,1 1,-1 0,0-1,0 1,0 0,-1 0,0 0,0 0,0-1,-1 1,0 0,0 0,-1-1,1 1,-5 10,-6 7,-1-1,-1 0,-1 0,-1-1,-29 29,-102 86,129-121,-168 135,163-134,-1-1,0-1,-2 0,1-2,-2-1,-34 9,57-19,0 0,1 0,-1 0,0-1,0 0,1 1,-1-2,0 1,0 0,0-1,1 1,-1-1,0 0,1 0,-1-1,1 1,-1-1,1 0,0 1,0-1,-6-5,8 5,-1 0,1 0,0 0,0-1,0 1,0 0,0-1,1 1,-1 0,0-1,1 1,0-1,0 1,0-1,0 1,0-1,0 1,1-1,-1 1,1-1,-1 1,1 0,0-1,0 1,0 0,0 0,1 0,-1 0,1 0,-1 0,1 0,-1 0,3-1,-3 2,-1 0,1 0,0 0,-1 0,1 0,0 1,0-1,0 0,-1 1,1-1,0 1,0-1,0 1,0-1,0 1,0-1,0 1,0 0,0 0,0-1,1 1,-1 0,0 0,0 0,2 1,-1-1,0 1,-1 0,1 0,0 0,-1 0,1 1,-1-1,1 0,-1 1,0-1,1 1,-1-1,1 4,6 8,-1 2,0-1,4 18,-4-13,19 39,-4 1,-2 1,-2 1,-4 1,-1 0,-4 1,-3 0,-2 0,-3 1,-12 111,-11-35,7-59,4 1,3 0,5 131,4-202,0 0,1 0,0 0,1 0,1-1,-1 1,2-1,-1 0,1 0,1 0,0-1,0 1,15 14,-11-14,1 0,1-1,-1-1,1 0,1 0,-1-1,1-1,1 0,-1-1,17 4,26 4,1-2,74 4,-108-13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28.7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0 508,'0'-4,"0"-6,4-5,10-8,10-9,11-3,6-4,14-3,13-4,12-1,1-2,-5 4,-11 9,-9 7,-9 4,-9 7,-11 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29.9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1 226,'17'2,"1"0,-1 1,0 0,1 2,-2 0,1 1,-1 0,1 1,-2 1,20 13,15 12,72 63,-106-84,-1 1,-1 1,0 0,-1 0,0 1,-2 1,0 0,12 22,-23-37,1-1,-1 1,1 0,-1 0,1 0,-1 0,0-1,1 1,-1 0,0 0,0 0,0 0,0 0,0 0,0 0,0 0,0 0,0-1,0 1,0 0,0 0,-1 0,1 0,0 0,-1 0,1-1,-1 1,1 0,-1 0,1-1,-1 1,1 0,-1 0,0-1,1 1,-1-1,0 1,0-1,1 1,-1-1,0 1,0-1,0 0,0 1,0-1,1 0,-1 0,0 0,0 0,0 0,-1 0,-2 0,-1 0,1 0,0-1,-1 0,1 0,0 0,0 0,0 0,0-1,-4-2,-13-10,1-1,0 0,1-2,1 0,1-1,-23-30,14 13,2-1,-37-76,34 42,26 65,0 0,0 0,0 0,0 0,1 0,0 0,0 0,0 1,1-1,-1 0,1 0,3-9,-3 12,1 0,-1 0,1 0,-1 0,1 1,0-1,0 0,0 1,0-1,0 1,0 0,0 0,0 0,1 0,-1 0,0 0,1 0,-1 1,1-1,3 1,58-2,-49 2,12 2,1 0,-1 2,0 0,0 2,-1 1,50 21,-6 5,75 48,-125-69,109 78,-129-90,0 0,0 0,1 0,-1 0,0 0,0 0,0 1,0-1,1 0,-1 0,0 0,0 0,0 0,1 0,-1 0,0 0,0 0,0 0,1 0,-1 0,0 0,0 0,0 0,1 0,-1 0,0 0,0 0,0 0,1 0,-1 0,0 0,0-1,0 1,1 0,-1 0,0 0,0 0,0 0,0 0,0-1,1 1,-1 0,0 0,0 0,0-1,0 1,0 0,4-17,-5-25,1 37,-1-10,0-111,2 112,1 0,0 1,1-1,0 1,1-1,11-24,-13 35,0 0,0 0,0 0,1 1,-1-1,1 1,0-1,-1 1,1 0,0 0,1 1,-1-1,0 0,0 1,1 0,-1 0,1 0,-1 0,1 1,-1-1,6 1,9-1,0 1,35 5,-47-4,44 6,0 3,-1 2,0 2,60 27,-39-10,-3 3,79 53,-123-71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30.8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206 546,'532'601,"-473"-531,-39-47,28 34,-45-53,0 0,-1 0,1 0,-1 0,0 1,0-1,-1 1,1-1,-1 1,0 0,1 6,-2-11,0 0,0 1,0-1,0 0,0 1,-1-1,1 0,0 0,0 1,0-1,0 0,0 1,-1-1,1 0,0 0,0 1,0-1,-1 0,1 0,0 0,0 1,-1-1,1 0,0 0,0 0,-1 0,1 1,0-1,-1 0,1 0,0 0,0 0,-1 0,1 0,0 0,-1 0,1 0,0 0,-1 0,1 0,0 0,-1 0,1 0,0 0,0-1,-1 1,1 0,-1 0,-16-9,-15-15,1-2,1-2,2-1,-37-46,28 32,-137-163,-162-249,312 418,1-1,-26-63,43 87,1 0,0 0,1 0,1-1,0 0,1 1,1-1,0 0,1 0,0 0,3-16,-2 26,0 1,1-1,-1 0,1 1,0-1,1 1,-1-1,0 1,1 0,0 0,0 0,1 1,-1-1,1 1,-1-1,1 1,0 0,0 1,1-1,-1 1,0 0,1 0,-1 0,1 0,0 1,6-1,12-2,0 2,-1 0,1 1,34 4,-17-1,-6-1,-1 2,0 1,0 1,63 20,-81-20,0 0,-1 2,0-1,-1 2,1 0,-2 0,1 1,-1 1,0 0,-1 1,0 0,-1 0,10 15,-18-22,1 0,-1 1,0 0,0-1,0 1,-1 0,0 0,0 0,0 0,0 0,-1 0,0 0,0 0,0 0,-1 0,0 0,0 0,0 0,0 0,-1 0,0 0,0-1,0 1,0-1,-4 6,-2 1,0 0,0-1,-1 0,0 0,-1-1,0 0,-1-1,-17 11,7-7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32.6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1481,'51'52,"-21"-20,57 47,-74-69,0-1,1 0,0-1,1 0,0-2,0 0,1 0,17 3,-18-5,0-1,0-1,0-1,0 0,0 0,0-2,0 0,30-6,-38 5,-1 0,1 0,0-1,-1 0,1-1,-1 1,0-1,0 0,-1-1,1 1,-1-1,0 0,0-1,-1 1,1-1,-1 0,-1 0,1 0,-1 0,5-13,-4 5,0 0,-1 0,0 0,-1 0,-1 0,0-1,-1 1,0 0,-2-1,1 1,-2 0,0 0,-5-16,0 9,0 0,-1 0,-1 1,-1 0,-1 1,-1 1,-24-29,36 46,-26-26,26 26,-1 0,1 0,0 0,0 1,-1-1,1 0,0 0,-1 1,1-1,-1 1,1-1,-1 1,1 0,-1-1,1 1,-1 0,1 0,-1 0,1 0,-4 1,5-1,0 0,-1 0,1 1,0-1,-1 0,1 0,0 0,0 1,-1-1,1 0,0 0,0 1,-1-1,1 0,0 1,0-1,0 0,0 1,-1-1,1 0,0 1,0-1,0 0,0 1,0-1,0 0,0 1,0-1,0 0,0 1,0-1,0 1,0-1,0 0,1 1,8 17,17 12,-1-7,1-1,1-1,1-1,1-1,59 28,-39-27,1-1,0-3,59 12,-93-25,-1-1,0-1,1-1,-1 0,1-1,-1 0,0-2,1 0,-1 0,-1-1,1-1,0-1,-1 0,19-11,0-3,-1-1,0-2,-2-1,43-44,-58 52,-1 0,0-1,-1 0,-1-1,-1-1,0 0,-2 0,0-1,-1 0,-1-1,-1 1,0-2,3-35,-6 23,-2 0,-2 1,-1-1,-1 1,-2-1,-2 1,0 1,-15-38,2 17,-1 0,-3 2,-3 1,-1 1,-39-50,42 66,-2 0,-1 3,-2 0,-1 2,-1 1,-1 1,-60-34,93 59,-1 0,0 0,0 0,0 1,0-1,0 1,-1-1,1 1,0-1,0 1,0 0,0-1,-1 1,1 0,0 0,0 0,0 0,-1 0,1 0,0 0,-2 1,3-1,0 1,0 0,0 0,0 0,-1 0,1 0,0 0,1 0,-1 0,0 0,0-1,0 1,0 0,1 0,-1 0,0 0,1 0,-1-1,1 1,0 1,39 58,-36-54,76 104,312 391,-360-467,54 62,167 141,-248-233,0 0,1 0,-1-1,1 1,0-1,-1-1,1 1,0-1,1 0,-1 0,0-1,1 0,-1 0,0 0,1-1,11-1,-11 0,1-1,-1 0,0-1,1 0,-1 0,0 0,-1-1,1 0,0 0,-1-1,0 0,6-6,5-8,0 0,-2-1,0-1,-1-1,-2 0,0 0,11-31,-13 31,-2 0,0-1,-2 0,0 0,-2-1,-1 1,0-1,-2 0,-2-31,1 51,-1 0,0 0,0 0,-1 0,1 0,-1 0,0 0,0 1,0-1,-3-3,4 6,0-1,0 1,0 0,0 0,0 0,-1 1,1-1,0 0,0 0,-1 1,1-1,0 0,-1 1,1-1,0 1,-1 0,1-1,-1 1,1 0,-1 0,1 0,-1 0,1 0,0 0,-1 1,1-1,-1 0,1 1,-1-1,-1 2,3-2,-1 0,0 1,1-1,-1 0,1 1,-1-1,1 1,-1-1,1 1,-1-1,1 1,-1-1,1 1,0-1,-1 1,1 0,0-1,0 1,-1 0,1-1,0 1,0 0,0-1,0 1,0 0,0-1,0 1,0 0,0-1,0 1,0 0,0 0,0-1,1 1,-1-1,0 1,0 0,1-1,-1 1,0 0,1-1,-1 1,1-1,0 1,24 25,32 16,2-2,76 37,-12-7,170 116,-232-142,-2 2,85 86,-133-121,-1 1,0 0,-1 1,0 0,-1 0,-1 1,0 0,0 0,-2 1,0 0,4 20,-7-28,-2 0,1 1,-1-1,0 0,0 0,-1 1,0-1,0 0,-1 0,0 0,0 0,-1 0,0 0,0-1,0 1,-1-1,0 0,0 0,-1 0,1-1,-1 0,0 0,-1 0,0 0,-11 7,11-8,-1 0,0-1,0 0,0 0,-9 2,-7 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33.7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1 517,'1'-7,"1"1,1 0,-1 0,1 0,0 0,1 0,-1 0,1 1,0 0,1 0,9-9,-4 2,168-170,5-7,-181 187,0 0,0 0,0-1,-1 1,1 0,-1-1,1 1,-1-1,0 1,0-1,0 0,0 0,-1 1,1-1,-1-3,0 5,0 0,0 1,0-1,0 1,-1-1,1 0,0 1,-1-1,1 1,0-1,-1 1,1-1,-1 1,1-1,0 1,-1-1,1 1,-1 0,1-1,-1 1,0 0,1-1,-1 1,0 0,-28 0,18 3,-1 0,2 1,-1 0,0 1,1 1,0 0,0 0,1 0,0 2,0-1,0 1,1 0,-8 10,-6 9,1 1,2 1,-19 34,10-9,2 0,-21 64,39-95,1 1,1 0,1 0,2 1,0-1,1 1,4 49,-1-67,0 0,0 0,0 0,1 0,0 0,1 0,-1-1,1 1,1-1,-1 0,1 0,0 0,0 0,1-1,0 1,8 6,-6-7,0 0,1-1,0 0,-1-1,1 0,0 0,1 0,-1-1,0 0,1-1,16 1,7-3,-1-1,1-2,-1-1,0-1,0-1,34-15,-63 22,62-23,2 3,95-15,-133 30,0 0,37-13,-39 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34.5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734 1,'-41'1,"-1"2,0 2,1 2,0 1,0 3,-67 26,78-25,1 2,0 1,0 1,2 1,0 2,1 1,1 1,1 1,-24 28,38-38,1 0,1 1,0 0,0 0,1 0,1 1,0 0,1 1,1-1,0 1,1 0,0 0,1 0,1 0,1 27,2-29,0 0,0 0,2-1,-1 1,2-1,-1 0,2 0,-1 0,2-1,-1 0,2 0,-1-1,2 0,-1 0,1-1,1 0,-1 0,19 11,-5-5,0-1,1-2,1 0,0-2,35 10,132 21,-112-26,-76-15,-1 1,1-1,-1 1,1 0,-1 0,1 1,-1-1,0 1,1-1,-1 1,0 0,0 0,0 1,-1-1,1 0,2 4,-4-4,-1 0,1 0,-1 0,1 0,-1 0,0 0,0 1,0-1,0 0,0 0,-1 0,1 0,-1 0,1 0,-1 0,0 0,1 0,-1 0,0-1,0 1,-1 0,1 0,0-1,0 1,-1-1,1 1,-1-1,0 1,-1 0,-17 16,-1 0,0-1,-1-2,-1 0,-25 12,-6-1,-68 24,101-43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34.9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1,'4'0,"6"4,1 6,6 9,2 6,4 2,4 10,1 2,-1 3,4-2,-3-3,-3-8,-5-4,-6-8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35.2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37.0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800 22,'-106'-10,"23"1,42 7,0 2,0 1,-70 13,85-9,0 2,1 1,0 1,1 1,0 1,-43 27,61-34,-76 54,74-52,0 1,0 0,1 1,0-1,0 2,0-1,-6 12,13-19,-1 0,0 0,1 0,-1 0,1 0,-1 0,1 0,-1 1,1-1,0 0,-1 0,1 0,0 1,0-1,0 0,0 0,0 1,0-1,0 0,1 0,-1 0,0 1,1-1,-1 0,1 0,-1 0,1 0,-1 0,1 0,0 0,0 0,-1 0,1 0,0 0,0 0,0 0,0-1,0 1,0 0,0-1,0 1,0-1,1 1,-1-1,0 0,0 1,0-1,1 0,-1 0,1 0,8 2,-1-1,1-1,0 0,-1 0,11-3,50-10,120-38,-146 37,0-1,-1-2,0-2,59-36,-100 53,1 0,0 0,1 1,-1-1,0 1,0-1,1 1,-1 0,0 1,1-1,-1 0,1 1,-1 0,1 0,-1 0,1 0,-1 1,1-1,-1 1,1 0,5 2,-1 2,0 1,-1-1,0 1,0 1,0-1,-1 1,9 12,191 242,327 549,-504-759,-2-7,-2 1,-2 1,-2 1,19 63,-39-106,-1 1,1 0,0-1,-1 1,0 0,0-1,-1 1,1 0,-1-1,0 1,0 0,-1-1,1 1,-1-1,0 0,0 0,-1 0,1 0,-1 0,0 0,0 0,0-1,0 1,-1-1,-7 5,-7 5,0-2,-1 0,-1-1,-27 10,26-11,-21 8,-1-1,-65 14,82-25,1-1,-1-1,1-1,-1-1,-49-5,67 3,1-1,-1 1,1-2,0 1,-1-1,1 0,0-1,1 1,-1-1,1-1,-1 1,-9-11,7 5,1 1,0-1,0-1,2 1,-1-1,1-1,-5-13,-2-12,2 0,2 0,1-1,-2-43,2 6,4-1,3 0,4 0,2 1,26-120,-20 144,3 0,2 1,3 1,1 1,2 0,3 2,1 1,64-82,-77 112,1 0,0 0,1 2,19-14,-30 24,0 0,0 0,0 0,1 1,-1 0,1 0,-1 0,1 0,0 1,0 0,0 0,-1 0,1 0,0 1,0 0,0 0,0 0,0 1,0-1,0 1,9 3,-1 3,1 1,-2 0,1 0,-1 2,0-1,14 17,60 75,-53-60,-18-21,-11-14,0-1,0 0,0 0,0 0,1 0,0-1,0 0,8 5,-13-8,1-1,-1 0,1 0,-1 1,0-1,1 0,-1 0,1 0,-1 0,1 0,-1 0,1 0,-1 0,0 0,1 0,-1 0,1 0,-1 0,1 0,-1 0,1 0,-1-1,0 1,1 0,-1 0,1 0,-1-1,0 1,1 0,-1-1,0 1,1 0,0-1,5-20,-4-27,-3 43,-10-143,4 73,6 72,1 0,-1-1,1 1,0 0,1 0,-1 0,0-1,1 1,0 0,0 0,0 0,0 0,0 0,0 0,1 0,0 1,-1-1,4-3,-3 4,0 1,1-1,-1 1,0 0,1 0,-1 0,1 0,-1 1,1-1,-1 1,1-1,0 1,-1 0,1 0,-1 0,1 0,0 1,-1-1,1 1,-1-1,1 1,-1 0,4 2,14 4,-1 2,0 1,-1 0,28 21,67 61,-76-60,71 69,-3 5,90 121,-60-68,-107-129,-6-8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38.3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54 556,'-3'3,"-1"-1,1 1,0 0,0-1,0 1,1 1,-1-1,1 0,0 1,-1-1,1 1,1-1,-1 1,1 0,-1 0,1 0,0 0,0 6,-2 10,0 1,1 28,2-33,-2 22,0 53,3-83,-1 1,1 0,1-1,0 1,0-1,0 0,7 15,-8-21,0 0,0 0,0 0,0 0,1 0,-1 0,0 0,1-1,0 1,-1 0,1-1,0 1,0-1,0 0,-1 0,1 0,1 0,-1 0,0 0,0 0,0 0,0-1,1 1,-1-1,0 0,1 0,-1 0,0 0,0 0,1 0,-1-1,0 1,0-1,1 1,-1-1,0 0,0 0,0 0,0 0,0 0,0 0,0-1,0 1,-1-1,1 1,0-1,-1 0,1 1,-1-1,0 0,0 0,0 0,1 0,-2 0,1 0,0-1,1-3,0-8,0 1,0-1,-1 0,-1 0,0 0,-1 1,-1-1,-5-23,-39-115,19 72,9 31,12 34,1-1,-8-30,46 88,33 34,4-2,3-3,102 76,-156-131,1 0,1-2,0 0,1-2,0 0,1-1,1-2,-1 0,1-1,1-2,-1 0,1-2,0-1,38 1,-45-4,12 1,1-1,0-2,58-10,-82 10,1 1,-1-2,1 1,-1-1,0-1,0 1,0-1,0 0,-1-1,1 0,-1 0,-1 0,1 0,-1-1,0 0,0 0,0-1,-1 1,0-1,5-11,-5 4,0-1,-1 1,0-1,-1 0,-1 1,0-1,-1 0,-1 0,0 0,-1 0,-1 1,0-1,-1 1,0-1,-8-15,-9-19,-3 1,-53-82,46 83,-2 1,-77-80,86 103,0 0,-2 2,-1 1,0 2,-1 0,-45-20,72 37,0 0,0 1,-1-1,1 1,0-1,-1 1,1-1,0 1,-1 0,1-1,-1 1,1 0,0 0,-1 0,1 0,-1 1,1-1,0 0,-1 0,1 1,0-1,-3 2,3-1,0 0,1 0,-1 0,0 0,1 1,-1-1,1 0,-1 0,1 1,0-1,-1 0,1 0,0 1,0-1,0 0,0 1,0-1,0 0,0 2,3 11,0-1,0 0,9 20,-10-29,41 101,110 193,93 79,-227-348,8 10,42 50,-61-81,-1 0,1 0,0-1,1 1,0-2,0 1,0-2,1 1,0-1,0-1,18 7,-24-11,-1 1,1-1,0 0,-1 0,1 0,0-1,-1 1,1-1,0 0,-1 0,1 0,-1-1,1 1,-1-1,0 1,1-1,-1 0,0-1,0 1,4-5,18-10,-11 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54.3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178 844,'2'-4,"0"0,0 1,0-1,0 1,1 0,-1 0,1 0,0 0,0 0,0 0,0 1,5-4,3-3,123-125,156-201,-286 330,0 0,0-1,0 1,-1-1,0 0,0 0,-1-1,0 1,0 0,0-1,-1 1,1-1,-2 0,1 1,-1-1,0-7,-1 9,0 0,-1-1,1 1,-1 0,0 0,-1 0,1 1,-1-1,0 0,0 1,0 0,-1-1,1 2,-1-1,0 0,0 1,-1-1,1 1,-1 0,-5-2,-23-11,-1 2,0 1,-1 1,-1 2,-43-6,23 4,24 5,13 2,1 1,-1 0,0 2,-28-1,41 3,0 1,0 0,0 0,1 0,-1 1,0 0,1 0,-1 0,1 0,0 1,0 0,0 0,0 1,0-1,1 1,0 0,-1 1,-5 8,3-4,1 2,0-1,0 1,2-1,-1 1,1 1,1-1,0 0,0 1,1 0,0 12,0 20,7 72,-3-71,1-18,1 0,2-1,0 0,2 0,0-1,2 1,1-2,1 0,1 0,1-1,1-1,1 0,25 27,25 19,3-2,106 77,-160-131,0-2,0-1,0 0,1-2,0 1,0-2,1 0,0-1,0-1,1 0,-1-2,1 0,20 0,13-2,1-2,95-17,-100 10,-1-1,-1-3,0-2,61-29,-75 28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39.7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21878 0,'-4'1,"0"0,0 0,0 0,0 0,0 1,1 0,-1-1,0 1,-6 5,-9 4,-61 25,-124 38,-93 8,174-50,-1482 333,528-193,440-104,319-38,74-6,-228 25,-705 31,393-39,-674 87,4 55,777-75,-270 41,-5-44,406-71,-253 21,-418 16,802-54,-855 86,682-29,-28 3,327-50,-447 50,731-76,-707 71,568-65,0-7,-280-35,353 22,0-3,2-3,0-2,1-4,-85-44,137 60,4 2,0 1,0 0,0 1,-1 0,-15-4,24 9,0-1,-1 1,1 0,-1 0,1 0,0 0,-1 1,1 0,0 0,-1 0,1 0,0 1,0 0,0-1,0 2,0-1,1 0,-1 1,1-1,-4 4,-5 4,-1-1,0 0,0-1,-1-1,0 0,0-1,-17 5,-112 25,45-14,58-10,-1-2,0-2,0-1,-1-3,-51 0,67-7,8-3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43.0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1,'1'18,"0"0,2 0,0 1,1-2,1 1,10 24,54 102,-49-105,248 426,-204-372,4-2,139 141,-178-203,2-2,1-1,1-1,2-2,0-1,1-2,58 23,-74-35,1-2,0 0,1-1,-1-1,1-1,0-1,0 0,0-2,0-1,0-1,0 0,-1-2,1 0,-1-2,35-13,-48 16,-1-1,1 0,-1 0,0 0,0-1,0 0,-1 0,1-1,-1 0,-1 0,1 0,-1-1,0 0,-1 0,6-10,-6 8,-1-1,0-1,0 1,-1 0,0-1,-1 1,0-1,-1 1,0-1,-3-18,-3-3,-2 0,-1 1,-1 0,-2 0,-1 1,-30-49,-11-11,-4 2,-108-125,161 208,-31-32,35 35,-1 0,0 0,-1 0,1 0,0 1,-1-1,1 1,0-1,-1 1,0 0,1 0,-6-1,13 13,189 222,-99-122,-95-111,134 160,197 184,-315-330,-7-4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43.7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0 226,'106'44,"-22"-10,574 301,-646-328,9 5,38 27,-55-36,0-1,-1 1,0 0,1 0,-1 1,0-1,-1 1,1-1,-1 1,1 0,-1 0,0 0,-1 0,1 0,-1 0,0 0,2 7,-3-10,0 1,0-1,0 1,0 0,0-1,-1 1,1 0,0-1,-1 1,1-1,-1 1,0-1,1 1,-1-1,0 1,0-1,0 0,0 1,0-1,0 0,0 0,0 0,-1 0,-1 1,0 0,1-1,-1 0,0 0,0-1,0 1,0-1,0 1,0-1,0 0,0 0,-1 0,-2-1,-6-1,1-1,0 0,-1 0,1-1,-18-10,14 5,0-2,1 0,0-1,1 0,0-1,1 0,1-1,0-1,0 1,2-2,-11-20,4 2,1-2,1 0,2-1,-9-47,13 46,2 0,-2-61,7 88,1 0,1 0,0 0,0 0,1 1,1-1,0 0,0 1,1 0,0 0,1 0,0 0,0 1,8-9,-10 14,1 0,0 1,0 0,0 0,0 0,1 0,-1 1,1 0,-1 0,1 0,0 0,0 1,0-1,0 1,0 1,0-1,0 1,0 0,1 0,-1 0,0 1,0 0,0 0,7 2,9 3,0 2,-1 0,-1 1,26 15,149 99,-44-27,347 244,-492-336,0 0,0 0,0 1,-1-1,0 1,6 7,-3 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44.1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1,'0'4,"5"6,4 1,6 2,4 4,7 3,4 2,4 2,6 0,3 5,0 2,-1-1,-2-5,-8-3,-6-5,-7-5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44.4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37 89,'-4'-8,"-1"-8,-5-4,0-3,2 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44.9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21 1,'-2'3,"-1"0,1 0,0 0,0 0,1 1,-1-1,1 1,0-1,-1 1,2 0,-1-1,0 1,1 0,0 0,-1-1,2 1,-1 0,0 0,1-1,-1 1,1 0,2 4,2 8,1-1,0 0,16 25,44 67,6-3,100 114,190 175,-189-212,-10-1,79 81,-241-259,0-1,1 0,-1 0,1 1,-1-1,1 0,-1 0,1 0,-1-1,1 1,0 0,0-1,-1 1,1-1,0 1,0-1,0 0,0 0,-1 0,1 0,0 0,0 0,0 0,0-1,-1 1,1-1,0 1,0-1,-1 0,1 0,0 0,-1 1,3-4,5-3,0-1,0 0,-1 0,11-16,3-2,118-105,-111 103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45.3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0 176,'0'-4,"9"-2,6 1,14-8,9-5,12-4,9 1,3-3,0 2,-4 5,-2 6,-7 3,-7 5,-8 2,-8 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46.0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46 87,'-8'-11,"0"-1,0 1,-10-26,14 21,32 52,288 413,-162-236,60 68,-200-265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46.4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0 370,'9'-4,"10"-5,15-10,22-6,23-7,26-2,21-3,22 0,11 2,-1 3,-3 3,-14 2,-24 6,-23 6,-24 6,-23 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46.9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0 151,'0'-4,"8"-2,12-3,14-1,14-2,15-4,14 1,19-1,13-2,5 2,5 4,-7 4,-13 3,-20 3,-23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55.9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53,'23'-10,"1"1,0 1,1 1,0 1,0 1,0 2,0 0,1 2,-1 0,1 2,-1 1,44 8,-63-8,0 0,0 0,0 0,-1 1,1 0,-1 0,1 0,-1 1,0 0,0 0,-1 0,1 0,4 7,-3-3,0 1,0 0,-1 0,0 1,-1-1,0 1,3 13,1 13,-2 1,-2 0,1 55,-4-69,-1 37,-2 0,-3 0,-2-1,-18 67,23-119,1-1,0 1,0-1,0 1,1 0,0-1,0 1,2 9,-1-12,0 0,1 0,0 0,0-1,0 1,0-1,0 1,1-1,0 0,-1 0,1 0,0 0,0 0,6 2,2 4,2 1,0 0,0-1,1-1,22 10,-1 3,-25-9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48.3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61,'10'-4,"0"1,1-1,-1 2,1-1,0 1,0 1,0 0,0 1,0 0,0 0,0 1,-1 1,1 0,0 0,-1 1,1 0,-1 1,13 7,13 7,-2 1,-1 1,53 44,-43-28,-1 3,-2 1,-2 2,-2 1,-2 2,-2 2,-2 0,-2 3,26 60,-54-109,3 5,0 0,0 1,-1-1,0 1,-1-1,2 13,-3-19,0 0,0 0,0 0,1 0,-1 1,0-1,0 0,-1 0,1 0,0 0,0 1,0-1,0 0,0 0,0 0,0 0,0 1,0-1,0 0,0 0,0 0,0 0,-1 0,1 0,0 1,0-1,0 0,0 0,0 0,0 0,-1 0,1 0,0 0,0 0,0 0,0 0,-1 0,1 0,0 0,0 1,0-1,0 0,-1 0,1-1,0 1,0 0,0 0,0 0,-1 0,1 0,0 0,0 0,0 0,0 0,0 0,-1 0,1 0,0 0,0-1,-14-11,-12-19,-19-44,3-2,4-1,3-3,-34-120,63 183,0 2,1 1,1-2,0 1,-2-26,5 39,1 1,0-1,0 0,0 1,0-1,1 1,-1-1,1 1,-1-1,1 1,0-1,0 1,0 0,0-1,0 1,1 0,-1 0,1 0,-1 0,1 0,0 0,0 0,0 1,0-1,0 0,0 1,0 0,0 0,1-1,-1 1,0 1,1-1,-1 0,1 0,-1 1,5-1,17 0,0 0,0 1,0 2,0 1,30 6,119 38,-134-35,-4-2,18 5,-1 2,99 47,-148-62,2 0,0 1,-1-1,1 1,0 1,-1-1,0 0,0 1,0 0,6 7,-10-11,0 0,0 0,-1 0,1 0,0 0,0 0,0 0,0 0,0 0,-1 0,1 0,0 0,0 0,0 0,0 0,0 0,-1 0,1 0,0 0,0 0,0 0,0 0,-1 0,1 0,0 0,0 0,0 1,0-1,0 0,0 0,0 0,-1 0,1 0,0 0,0 0,0 1,0-1,0 0,0 0,0 0,0 0,0 0,0 1,0-1,-14-18,10 5,0 0,2 0,-1 0,2 0,0-1,0 1,1-1,1 1,0-1,4-14,-4 26,0-1,0 1,0 1,1-1,-1 0,1 0,-1 0,1 1,-1-1,1 1,0-1,0 1,0 0,0-1,0 1,0 0,0 0,0 1,0-1,1 0,-1 1,0-1,0 1,1 0,-1 0,0 0,1 0,-1 0,0 0,1 1,-1-1,3 2,9 1,0 0,0 2,22 9,36 17,-2 3,-1 3,-1 3,68 53,-119-78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49.3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0 272,'5'0,"0"1,0 0,0 0,0 0,0 1,-1-1,1 1,-1 0,1 1,-1-1,6 5,47 41,-38-32,533 443,-281-238,-235-192,-12-11,0 2,-2 1,24 26,-46-46,1-1,-1 1,1-1,0 1,-1-1,0 1,1-1,-1 1,1-1,-1 1,0-1,1 1,-1 0,0-1,1 1,-1 0,0-1,0 1,0 0,0-1,0 1,0 0,0-1,0 1,0 0,0 0,0-1,0 1,0 0,0-1,-1 2,-21-1,-32-19,13-3,1-2,1-2,-67-57,-95-107,99 82,5-4,4-5,-81-135,170 245,0 0,0 0,1 0,0-1,0 1,1-1,0 0,0 0,1 0,-1 0,2 0,-1-11,1 14,1 0,0 0,0 0,1 0,-1 1,1-1,0 0,0 1,0-1,0 1,1-1,-1 1,1 0,0 0,0 0,0 1,0-1,1 1,-1-1,1 1,-1 0,7-2,18-8,1 0,1 2,0 1,0 2,51-6,160-2,-212 14,24-1,1 3,-1 1,0 4,0 1,0 3,72 23,-115-30,-1 1,0 0,0 0,0 1,0 0,-1 1,9 7,-15-11,0 0,0 0,0 0,0 1,0-1,-1 1,1-1,-1 1,1 0,-1 0,0 0,0-1,0 1,-1 0,1 0,-1 0,1 0,-1 0,0 0,0 1,0-1,-1 0,1 0,-1 0,0 0,0-1,-1 4,-5 10,0-1,-1-1,-1 1,0-2,-15 18,-61 62,66-74,-19 21,-3-2,-1-2,-2-2,-1-2,-66 36,88-57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51.0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1362,'4'2,"1"0,-1 0,0 1,0-1,0 1,-1 0,1 1,-1-1,0 0,1 1,-2 0,4 4,2 1,32 34,2-2,2-3,1-1,2-2,2-2,63 32,-110-64,0 1,0-1,0 0,1 0,-1 0,0 0,0 0,1 0,-1 0,1-1,-1 1,1-1,-1 0,1 0,-1 0,1 0,-1 0,1-1,-1 1,1-1,-1 1,0-1,5-2,-5 1,1-1,-1 1,-1-1,1 0,0 0,-1 0,1 0,-1 0,0 0,0-1,0 1,0 0,-1 0,1-1,-1 1,0 0,0-7,-3-72,-16-111,10 125,-1 39,0 17,10 12,0-1,0 1,-1 0,1 0,0 0,0 0,-1 0,1 0,0 0,0 0,-1 0,1-1,0 1,0 0,-1 0,1 0,0 0,0 1,-1-1,1 0,0 0,0 0,-1 0,1 0,0 0,0 0,-1 0,1 0,0 1,0-1,0 0,-1 0,1 0,0 0,0 1,0-1,0 0,-1 0,1 1,0-1,-1 2,1 0,-1-1,1 1,0 0,-1 0,1-1,0 1,0 0,0 0,0-1,0 1,1 0,-1 0,0-1,1 1,-1 0,1 0,0-1,0 1,-1-1,1 1,0-1,0 1,1-1,-1 1,0-1,0 0,3 2,45 40,-39-36,31 23,1-1,2-3,1-1,1-3,1-1,0-3,2-1,0-3,0-2,98 11,-144-22,0-1,0 1,0-1,0 0,0 0,0 0,0-1,0 1,0-1,0 1,-1-1,1 0,0 0,0-1,-1 1,1 0,0-1,2-1,-3 0,-1 0,1 1,0-1,-1 0,0 0,0 0,0 0,0 0,0 0,0 0,-1-1,0 1,1 0,-1 0,0 0,-1-1,0-3,-2-29,-3 1,-1 0,-16-51,-48-102,48 128,-407-845,422 890,4 6,0 1,-1 0,0 0,0 0,-7-7,12 15,0-1,0 1,0 0,-1 0,1 0,0-1,0 1,0 0,0 0,0 0,-1 0,1-1,0 1,0 0,0 0,-1 0,1 0,0 0,0 0,0 0,-1-1,1 1,0 0,0 0,0 0,-1 0,1 0,0 0,0 0,-1 0,1 0,0 0,0 0,-1 0,1 1,0-1,0 0,0 0,-1 0,1 0,0 0,0 0,0 0,0 1,-1-1,1 0,0 0,0 0,0 0,0 1,-1-1,0 17,6 21,6-10,0-1,2 0,1 0,1-1,21 28,102 115,-118-146,41 42,3-3,2-2,3-4,3-2,100 57,-153-99,1 0,0-1,1-1,0-1,1 0,0-2,41 8,-61-15,0 0,0 0,0 0,0 0,0-1,0 1,0-1,0 1,0-1,0 0,-1 1,1-1,0 0,0 0,-1-1,1 1,-1 0,1 0,-1-1,1 1,-1-1,0 1,0-1,0 0,1 1,-2-1,1 0,0 0,0 0,-1 0,1 0,-1 0,1 0,-1-2,2-9,0-1,-1 1,-2-28,1 30,-5-62,-3 0,-3 1,-32-109,5 61,-64-141,97 250,-28-58,30 64,0 0,0 0,-1 0,1 0,-1 1,0 0,0 0,-1 0,-7-6,17 28,9 7,26 26,1-3,3-1,2-2,54 41,217 141,-91-70,-193-132,-2 1,0 1,-2 2,26 33,-42-45,0 1,-1 0,-1 0,-1 1,0 1,-1-1,-2 2,0-1,6 28,-12-44,-1-1,1 0,0 1,-1-1,0 0,0 1,0-1,0 1,0-1,-1 0,0 1,1-1,-1 0,0 0,-1 1,1-1,-1 0,1 0,-1 0,0 0,0-1,0 1,0 0,-1-1,-4 5,-10 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52.0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0 690,'11'-1,"-1"0,0 0,-1-1,1-1,0 0,-1 0,1-1,10-5,74-46,-56 30,460-309,-486 325,-1 0,1-1,-1 0,-1-1,0 0,-1-1,14-21,-21 30,-1 0,1 0,0-1,-1 1,0-1,0 1,0-1,0 0,0 1,-1-1,0 0,0 1,0-1,0 0,0 0,-1 1,1-1,-1 0,0 1,-1-1,1 1,0-1,-1 1,0 0,0 0,0-1,0 1,0 0,-1 1,1-1,-1 0,0 1,1 0,-1-1,-6-2,3 2,0-1,-1 1,1 1,-1 0,1-1,-1 2,0-1,0 1,0 0,0 1,0-1,0 2,0-1,0 1,0 0,1 0,-1 0,0 1,0 0,1 1,-11 5,0-1,1 2,0 0,1 2,0-1,0 2,-26 25,25-18,-1 1,2 0,1 1,1 1,0 0,2 1,-13 37,19-49,2 0,-1 0,2 0,-1 1,2 0,0-1,0 1,1 0,0-1,1 1,0 0,1-1,0 1,1-1,1 1,0-1,0 0,9 15,-6-17,1 1,0-1,0-1,1 0,1 0,-1 0,1-1,11 5,88 44,-94-50,0-1,1 0,-1-1,1 0,0-2,0 0,1 0,-1-2,17-1,15-3,79-20,-25 4,-77 16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53.3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1000 913,'-31'3,"-1"1,1 2,0 1,0 1,1 1,-38 18,-33 9,-405 151,486-178,13-4,0-1,-1-1,1 0,-1 0,0 0,0-1,0 0,0 0,0-1,-1 0,-11 0,19-2,0 1,1 0,-1 0,1 0,-1 0,1-1,-1 1,0 0,1-1,-1 1,1 0,-1-1,1 1,-1 0,1-1,0 1,-1-1,1 1,-1-1,1 1,0-1,0 1,-1-1,1 0,0 1,0-1,-1 1,1-1,0 0,0 1,0-2,7-24,22-25,-28 50,38-49,3 1,1 3,87-72,-43 40,412-412,-486 476,6-6,-1 0,25-37,-40 53,0 0,-1 0,1 0,-1 0,0-1,0 1,-1-1,1 1,-1-1,0 0,0 1,-1-1,1 0,-1 0,0 1,0-1,-1 0,0 0,1 1,-1-1,-4-8,-3 3,0 0,-1 1,0 1,0-1,-1 1,0 1,-1 0,0 0,0 1,-12-4,22 9,0 0,0 1,0-1,0 1,0 0,-1-1,1 1,0 0,0-1,0 1,0 0,0 0,0 0,0 0,0 0,-1 0,1 1,0-1,0 0,0 0,0 1,0-1,0 1,0-1,0 1,0-1,0 1,0 0,0-1,1 1,-1 0,0 0,0 0,1 0,-1-1,0 1,1 0,-1 0,1 0,-1 0,1 0,0 0,-1 1,1-1,0 0,0 0,0 0,0 0,0 0,0 0,0 0,0 2,-1 8,1 0,1 0,3 22,11 35,3-1,34 85,-19-63,55 148,54 171,-134-369,-2 1,-1-1,-2 1,-2 1,-5 45,2 8,0-51,-2 0,-2-1,-2 0,-1 0,-3 0,-1-1,-2-1,-2-1,-1 0,-2-1,-2-1,-46 60,61-88,0 0,-1-1,1 0,-2-1,1 0,-1 0,-17 9,4-6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53.8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0 270,'8'-4,"16"-10,11-2,9-7,0-4,-2 3,-5 1,-4 5,-8 1,-4-1,-5-1,-2 3,1-1,-1-1,-4 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54.7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0 167,'46'71,"-35"-57,0 0,1-2,0 1,1-1,1-1,-1 0,21 11,-29-20,-1 1,1-1,0 0,0-1,0 1,0-1,1 0,-1 0,0-1,0 1,1-1,-1 0,0-1,0 1,1-1,-1 0,0 0,0-1,0 0,0 1,0-2,0 1,-1-1,1 1,-1-1,1 0,-1-1,4-4,2-1,-1-1,0 0,-1-1,-1 1,1-2,-2 1,1-1,-2 0,8-22,-1-8,11-69,-19 90,-4 20,0 0,0 0,0-1,0 1,0 0,1 0,-1 0,1 0,-1 0,0 0,1 0,0 0,-1 0,1 0,0 0,-1 0,3-1,-3 2,1 0,-1 0,1 0,-1 0,1 0,-1 0,1 0,-1 0,1 0,-1 1,1-1,-1 0,1 0,-1 1,1-1,-1 0,0 1,1-1,-1 0,1 1,-1-1,0 0,1 1,-1-1,0 1,1 0,21 44,-19-38,98 206,150 230,-238-419,-4-4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55.7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1 388,'8'-2,"1"0,-1 0,0-1,1 0,-1-1,-1 1,13-9,2 1,675-299,-623 283,-45 18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57.1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1 275,'5'2,"1"0,-1 0,0 1,0-1,0 1,0 0,0 1,-1-1,1 1,-1 0,0 0,0 0,6 9,-1-3,40 48,-2 2,-2 3,56 105,-97-161,-1-3,-1 0,0 0,0 0,0 1,0-1,-1 1,2 6,-3-11,0 0,0 0,0 1,0-1,0 0,-1 0,1 0,0 1,0-1,0 0,0 0,0 0,0 1,-1-1,1 0,0 0,0 0,0 1,0-1,-1 0,1 0,0 0,0 0,0 0,-1 0,1 1,0-1,0 0,-1 0,1 0,0 0,0 0,-1 0,1 0,0 0,0 0,-1 0,1 0,0 0,0 0,-1 0,1-1,0 1,0 0,0 0,-1 0,1 0,0 0,0 0,0-1,-1 1,1 0,0 0,0 0,0 0,0-1,-1 1,1 0,0 0,0 0,0-1,0 1,0 0,0 0,0-1,-16-13,15 13,-14-16,-1-2,2 0,1-1,0 0,1-1,1 0,2-1,0 0,1 0,1-1,1 0,1 0,1-1,1 0,1-40,4 52,0 0,1 0,1 0,0 1,1-1,0 1,1 0,0 0,0 1,1 0,1 0,0 0,0 1,1 0,0 1,0 0,12-7,6-5,1 2,0 2,1 0,1 2,37-13,-47 20,-1 1,1 1,0 0,0 2,30-2,-43 5,-1 0,1 0,-1 1,0 0,1 0,-1 0,0 1,0 0,0 0,0 1,0-1,-1 2,1-1,-1 0,0 1,0 0,0 0,0 0,-1 1,1 0,3 5,15 28,-2 1,-2 1,26 77,-11-27,-20-56,31 68,-35-86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57.8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1,'-4'0,"0"1,0-1,0 1,0 1,0-1,1 0,-1 1,1 0,-1-1,1 1,-1 1,1-1,0 0,0 1,0 0,1 0,-1 0,1 0,-1 0,1 0,0 0,0 1,0-1,1 1,-1 0,1-1,0 1,-1 5,-3 10,0 1,2 0,0 0,1 21,1-30,1 0,0 0,1 0,0 0,1 0,0 0,1 0,0 0,7 17,-6-22,-1 0,1-1,0 1,1-1,-1 1,1-1,0-1,0 1,1-1,-1 0,1 0,0 0,0-1,0 0,1 0,11 3,49 11,0-3,94 8,-125-20,0-1,0-2,0-1,0-2,-1-2,39-10,-45 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56.5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58.4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1,'1'6,"1"1,1 0,-1-1,1 0,0 1,0-1,1 0,0-1,0 1,0-1,0 1,9 6,7 12,159 238,34 45,-211-304,9 13,1-1,1 0,0 0,1-2,0 1,20 13,-27-24,0-1,1 0,-1 0,0 0,1-1,-1 0,1 0,0-1,9-1,3 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58.9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0 156,'4'0,"10"-4,7-2,3-3,11-1,12-2,5-4,3-3,1 1,-6 5,-3-1,-5 3,-5-1,-10 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59.4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0,'0'4,"0"6,8 9,3 10,8 4,5 9,2 5,5 4,-2 1,2-1,-5 1,-2-1,-1-5,-4-6,-6-10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6:59.7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01.4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78 664,'-2'25,"-1"-1,-1 1,-1-1,-9 25,-4 23,7-20,3 1,-4 89,11-127,1-1,1 1,0-1,1 0,1 1,0-1,1 0,1-1,0 1,0-1,2 0,-1 0,2-1,0 0,9 12,-9-17,0 0,0 0,1-1,-1 0,1-1,1 0,-1-1,1 1,0-2,0 1,0-2,0 1,19 1,-2-1,1-2,0-1,55-6,-79 5,0 0,0 1,0-1,0 0,0-1,0 1,0-1,0 0,0 0,-1 0,1 0,-1-1,1 1,-1-1,0 0,0 0,0 0,-1 0,1-1,3-5,-4 4,0 1,-1-1,1 0,-1 0,0 0,0 1,-1-1,0 0,1 0,-1 0,-1 0,1 0,-1 0,0 0,0 0,-1 0,-2-7,1 6,0 0,-1 1,1-1,-1 1,0 0,-1 0,1 0,-1 0,0 1,0 0,-1 0,1 0,-9-4,-10-4,-50-19,49 22,-11-4,4 1,-49-24,74 32,0 0,0 0,1 0,-1-1,1 0,0-1,0 1,1-1,0 0,0-1,0 1,-5-10,9 12,-1-1,1 1,0-1,0 0,1 1,0-1,-1 0,1 1,1-1,-1 0,1 1,0-1,0 0,0 1,0-1,1 1,0 0,0-1,0 1,1 0,-1 0,1 0,4-4,4-5,0 0,2 0,-1 1,1 1,16-10,12-7,1 2,2 2,50-20,-64 32,1 1,1 1,0 2,0 1,56-4,-67 11,0 1,0 1,0 0,-1 2,0 0,1 2,-1 0,-1 1,0 1,0 1,0 0,30 22,-28-15,0 0,-1 1,0 1,-1 1,-2 1,0 1,-1 0,-1 1,20 38,-28-35,-9-18,-9-15,-11-22,1-2,1-1,2 0,1-1,2-1,-16-53,15 35,2 0,3-1,-7-85,16 101,1 0,2-1,2 1,1 0,18-74,-21 107,1 0,0 0,-1-1,2 1,-1 1,1-1,-1 0,2 1,-1-1,0 1,1 0,-1 0,1 0,0 1,1-1,-1 1,1 0,-1 0,1 1,0-1,0 1,0 0,0 0,0 1,1-1,-1 1,0 1,1-1,-1 1,1-1,-1 2,0-1,1 0,-1 1,1 0,-1 1,0-1,5 3,18 6,-1 0,-1 2,0 1,0 1,36 28,111 100,-133-108,-2 0,-2 2,-1 1,39 54,-56-65,-1 0,-1 2,-1 0,-1 0,-2 2,13 46,-19-36,-5-22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03.43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342 307,'-8'1,"0"1,-1 1,1 0,1 0,-1 0,0 1,1 0,0 1,-12 9,8-7,-15 11,0 2,2 0,0 2,-26 31,39-41,1 1,0 0,1 1,1 0,0 1,1-1,0 1,1 1,1-1,-4 19,9-32,-1 0,1 0,0 0,0 0,0 0,0 0,0 0,0 0,1 0,-1 0,1 0,-1 0,1 0,0 0,0 0,0 0,0-1,0 1,0 0,0-1,0 1,1-1,-1 1,1-1,-1 0,1 1,0-1,-1 0,1 0,0 0,0 0,-1 0,1-1,0 1,2 0,9 1,-1 1,0-2,0 0,22 0,-19-1,436-4,-318-4,181-34,-293 39,-8 1,1 0,-1-1,0 0,-1-1,1-1,0 0,-1 0,14-10,-25 14,0 0,0-1,0 1,-1 0,1-1,0 1,-1-1,0 0,1 1,-1-1,0 1,0-1,1 1,-1-1,-1 0,1 1,0-1,0 1,-1-1,1 1,0-1,-1 1,0-1,1 1,-1-1,0 1,0 0,1-1,-1 1,0 0,-3-3,-35-42,37 44,-66-71,39 39,-2 1,-1 1,-2 2,-1 1,-50-31,82 58,-1 0,0 0,1-1,0 1,-1-1,1 0,-5-6,8 9,-1-1,1 0,0 0,-1 1,1-1,0 0,0 0,-1 0,1 0,0 1,0-1,0 0,0 0,0 0,0 0,0 0,0 1,1-1,-1 0,0 0,0 0,1 1,-1-1,1 0,-1 0,1 1,-1-1,1 0,-1 0,1 1,-1-1,1 1,0-1,-1 1,1-1,0 1,0-1,-1 1,1-1,0 1,0 0,0 0,-1-1,1 1,1 0,25-10,-1 0,2 2,-1 1,1 2,0 0,29 0,15 2,86 7,-125 0,-1 1,1 2,-1 1,0 1,-1 2,-1 1,33 18,199 129,-167-97,-85-56,1 0,-1 1,-1 1,1-1,-1 2,11 12,-19-19,1 0,-1 1,0-1,0 0,0 1,0-1,0 1,0-1,-1 1,1-1,-1 1,0 0,0-1,1 1,-2-1,1 1,0 0,-1-1,1 1,-1-1,0 1,0-1,0 1,0-1,0 0,0 1,-1-1,1 0,-1 0,1 0,-1 0,0 0,0 0,-4 2,-3 6,0-2,-1 1,-1-1,1 0,-19 9,27-16,-1 0,1 0,0 0,0 0,0 0,-1 0,1-1,0 1,-1-1,1 0,-1 1,1-1,0 0,-1-1,1 1,0 0,-1-1,1 1,0-1,-1 0,1 0,0 0,0 0,0 0,0 0,0 0,0-1,0 1,0-1,0 0,1 1,-1-1,0 0,1 0,0 0,-1 0,0-2,-4-9,1 0,1 0,0 0,0 0,1-1,1 1,0-1,1-22,1-3,10-69,-4 77,2 0,1 1,2 0,25-51,3-8,-19 50,-12 32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05.6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987 1141,'-272'190,"-68"51,279-191,1 3,3 2,-61 74,108-116,3-6,0 1,0 0,1 1,0 0,0 0,1 0,0 1,0 0,1 0,1 0,-4 17,7-25,0-1,0 0,0 0,0 1,0-1,1 0,-1 1,0-1,1 0,-1 0,1 0,-1 1,1-1,0 0,-1 0,1 0,0 0,0 0,0 0,0 0,0 0,0-1,0 1,0 0,0 0,0-1,1 1,-1-1,0 1,0-1,1 0,-1 1,2-1,49 2,-41-2,68-6,0-2,147-37,146-68,-331 101,-3 0,52-23,-83 32,1-1,-1 0,1 0,-1-1,0 0,-1 0,1 0,-1-1,0 0,-1-1,1 1,6-12,-9 13,-1 0,-1 0,1 0,-1-1,0 1,0 0,0-1,-1 1,1-1,-2 1,1-1,0 1,-1 0,0-1,0 1,-1 0,0 0,1 0,-2 0,1 0,-1 0,-3-5,-7-10,-2 1,0 1,-30-30,34 37,-143-127,-33-35,180 165,-1 0,1-1,1 0,0 0,0-1,1 1,0-1,1 0,-7-21,10 27,1-1,-1 0,1 1,0-1,0 1,0-1,1 0,-1 1,1-1,0 1,1-1,-1 1,1 0,0-1,0 1,0 0,0 0,1 0,-1 1,1-1,0 1,1-1,-1 1,0 0,1 0,4-2,19-13,1 1,0 2,1 1,1 1,0 1,1 2,0 1,33-5,5 3,1 3,119 1,-106 12,-1 3,-1 4,0 4,-1 3,0 3,-2 4,89 43,503 293,-605-323,-44-26,39 21,-2 2,-1 4,59 52,-111-88,-1 1,1-1,-1 1,0 0,0 0,-1 0,1 0,-1 1,0-1,0 1,-1 0,0 0,2 8,-4-10,0 0,0 0,-1 0,1 0,-1-1,0 1,0 0,-1 0,1-1,-1 1,1-1,-1 1,0-1,-1 0,1 0,0 0,-1 0,0 0,0 0,0-1,0 1,-4 2,-17 12,0-1,-1-1,-51 22,-86 23,159-59,-9 3,1-1,-1 1,0-2,-14 2,23-4,1 0,-1 0,0 0,0 0,0-1,0 1,0-1,0 1,0-1,0 0,1 0,-1-1,0 1,1 0,-1-1,1 0,0 0,-1 1,1-1,0 0,0-1,-3-3,0-3,0 0,0 0,1 0,0-1,1 0,0 1,-3-18,-4-77,9 74,-6-145,8 1,8 0,7 0,8 2,8 0,7 2,70-190,-102 337,-5 15,1 0,0 0,0 0,0 0,1 1,8-12,-12 19,0 1,1-1,-1 0,0 0,1 0,-1 0,0 1,0-1,1 0,-1 0,0 1,0-1,1 0,-1 0,0 1,0-1,0 0,0 1,1-1,-1 0,0 1,0-1,0 0,0 1,0-1,0 0,0 1,0-1,0 0,0 1,0-1,0 0,0 1,0-1,0 0,0 1,-1-1,1 0,0 1,0-1,0 0,-1 1,0 20,-5 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07.4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36 23,'-1'0,"-1"1,1-1,0 0,-1 0,1 0,0 0,0-1,-1 1,1 0,0 0,0-1,-1 1,1-1,0 1,0-1,0 1,-1-1,1 0,0 0,0 1,0-1,0 0,1 0,-1 0,0 0,0 0,0 0,1-1,-1 1,1 0,-1 0,1 0,-1-3,3 4,0 0,0 0,0 0,0 0,0 1,1-1,-1 1,0-1,0 1,0 0,0 0,0 0,2 1,15 9,1 0,-2 1,1 1,-2 1,21 20,78 91,-74-77,852 1076,-848-1060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08.1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0 815,'1'-13,"1"1,0-1,1 0,0 1,1 0,1 0,0 0,0 0,1 1,0 0,1 0,1 0,12-14,5-3,2 1,1 1,40-30,-4 11,2 3,2 2,108-44,233-58,-253 101,1 6,2 8,1 6,233 1,-361 20,-1 2,1 2,-1 1,0 1,0 1,0 2,53 23,-60-20,-1 1,1 2,-2 0,0 1,-1 1,-1 1,0 1,-2 1,24 31,-10-4,-2 2,-2 2,-2 0,-2 1,-3 2,-2 0,-3 1,-2 1,-2 0,-3 1,-2 0,-3 1,-4 70,-3-87,-3 0,-1-1,-1 1,-3-2,-1 1,-2-1,-1-1,-3-1,-1 0,-1-1,-2-2,-40 50,20-34,-3-2,-2-1,-2-3,-1-1,-3-4,-1-1,-64 33,96-59,-1-1,-32 11,48-20,0 1,0-1,0-1,-1 0,1 0,-1 0,1-1,0 0,-1 0,1-1,-1 0,-8-2,14 2,0 1,0-1,1 0,-1 0,0 0,1 0,-1 0,0 0,1-1,0 1,-1 0,1-1,0 1,0-1,0 1,0-1,0 0,0 0,0 1,0-1,1 0,-1 0,1 0,-1 0,1 1,0-1,-1 0,1 0,0 0,1-2,2-16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09.0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1,'0'4,"0"5,0 7,0 3,0 3,0 2,0 9,4 8,2 1,3 1,1 2,-2-3,-2-3,3-6,-1-7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5:57.6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 1,'0'0,"-1"0,1 1,-1-1,0 1,1-1,-1 0,1 1,-1-1,1 1,0-1,-1 1,1-1,-1 1,1-1,0 1,-1 0,1-1,0 1,0 0,0-1,-1 1,1 0,0-1,0 1,0 0,0-1,0 1,0 0,0-1,0 1,0 0,1-1,-1 1,0 0,0-1,1 1,7 32,-7-29,12 33,2 0,1-2,2 0,31 45,0 2,160 300,-198-362,-1 0,9 29,-13-28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09.3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10.0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1 356,'73'-19,"27"12,0 4,128 13,-183-5,0 3,0 1,-2 2,1 3,-2 1,0 2,0 2,-2 1,60 42,-73-44,-1 1,-2 2,0 0,-1 2,-1 0,-1 1,-1 2,-1 0,-1 1,-2 0,-1 2,-1 0,-1 0,11 41,-19-51,-1 0,2 25,-5-40,-1-1,0 1,0-1,0 0,0 1,0-1,0 1,-1-1,0 1,0-1,0 0,0 0,0 1,-1-1,1 0,-1 0,0 0,0 0,0-1,-4 6,4-8,1 1,-1-1,1 0,-1 1,0-1,1 0,-1 0,0 0,1 0,-1 0,1 0,-1-1,0 1,1 0,-1-1,1 0,-1 1,1-1,-1 0,1 1,-1-1,1 0,0 0,0 0,-1 0,1-1,0 1,0 0,0 0,-1-3,-33-44,34 46,-29-48,2-2,2-1,3-1,3 0,1-2,3 0,3-1,2-1,3 0,2 0,3-1,2 1,12-105,-9 149,1 0,1-1,0 1,1 1,0-1,8-13,-2 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10.8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750 126,'-2'-4,"0"0,0 0,-1 0,1 0,-1 1,0-1,0 1,0-1,0 1,-1 0,0 0,1 0,-6-2,6 3,-12-8,-1 1,0 0,0 1,0 1,-1 1,0 0,0 1,-1 1,1 1,-1 0,0 2,0 0,0 0,-31 5,31-2,0 0,0 2,1 0,-1 1,1 1,1 0,-1 1,1 1,0 1,1 0,0 1,0 1,1 0,-22 23,15-8,2 0,0 1,2 1,1 1,2 0,-22 60,35-86,0 0,0 1,0-1,0 1,0-1,1 1,0-1,-1 1,1 0,0-1,1 1,-1-1,1 1,0-1,-1 1,1-1,1 0,-1 1,0-1,1 0,3 5,-2-5,1 0,-1 0,1 0,0-1,0 1,0-1,0 0,0 0,0-1,0 1,0-1,1 0,-1 0,1-1,-1 1,7-1,31 2,0-1,0-3,0-2,0-1,-1-2,0-2,0-1,-1-3,-1-1,53-27,-83 36,0 0,-1-1,0 0,0 0,-1-1,0 0,0 0,-1 0,9-13,-3-1,-1 0,14-35,-19 41,-6 13,1 0,0 0,-1 0,1 0,0 0,0 1,0-1,0 0,0 0,0 1,0-1,1 1,-1-1,1 1,-1-1,1 1,-1 0,1 0,0 0,0 0,-1 0,1 0,0 1,0-1,0 0,0 1,3-1,-1 2,-1 0,1 0,0 1,-1-1,1 1,-1 0,1 0,-1 0,0 0,0 1,0-1,0 1,4 5,165 184,-161-180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11.7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416 0,'-13'1,"1"1,-1 0,0 1,1 0,0 1,0 1,0 0,0 0,1 1,0 0,-20 16,7-4,1 2,1 0,1 1,-19 25,22-23,0 1,2 1,1 0,-16 40,27-57,0 1,1 1,0-1,0 0,1 1,0 0,1-1,0 1,1 0,0 0,0-1,1 1,1 0,-1-1,1 1,1-1,4 11,-2-12,0 0,0-1,1 0,1 0,-1 0,1-1,0 0,0 0,1 0,0-1,0 0,0-1,0 0,1 0,12 3,18 5,-1-2,48 7,31-4,0-5,165-9,-124-3,-119 4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12.3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0,'0'9,"0"10,0 15,0 22,0 27,4 32,6 30,9 20,6 5,7-3,6-11,0-19,3-25,-1-18,0-22,-2-19,-4-13,-7-15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12.8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0 504,'212'-104,"4"10,299-88,-386 146,2 7,0 5,2 6,1 6,206 7,-235 12,1 4,-2 5,0 5,196 66,-235-62,-1 2,-1 3,-2 3,-1 3,-2 2,-1 2,-3 3,75 75,-111-99,-1 1,-1 1,0 0,-2 1,17 32,-26-42,0 0,0 0,-2 1,1-1,-2 1,1 0,-2 0,0 0,0 0,-1 0,-1 0,-3 22,-2-11,-1 1,-1 0,-1-2,-20 38,-60 85,65-108,-86 123,-7-4,-7-5,-6-6,-7-6,-5-5,-178 127,307-252,-663 461,611-436,20-14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14.5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2820,'77'-24,"92"-33,292-156,-383 171,-2-4,-2-3,116-101,-175 136,1-2,-2 1,0-2,-1 0,0 0,-2-1,0-1,17-39,-23 43,-1 1,-1-1,0 0,0-1,-2 1,0 0,0 0,-2-1,0 1,-1 0,0-1,-1 1,-7-19,1 7,-2 0,0 1,-2 0,-1 1,-1 0,-1 1,-2 1,0 0,-1 2,-1 0,-44-35,52 47,-1 1,1 1,-2-1,1 2,-1 0,0 1,0 0,0 1,-1 0,-27-2,30 6,-1 0,0 1,0 0,0 1,1 0,-1 1,1 1,0 0,0 1,0 0,1 0,-1 2,1-1,-11 10,-2 3,2 0,0 2,2 0,0 2,1 0,2 1,-26 46,7-1,-49 133,46-85,5 1,5 2,5 1,6 0,-5 245,23-360,0 31,1 1,2-1,11 48,-13-77,1 0,0 0,1 0,0-1,0 1,0-1,1 0,0 0,0 0,1 0,0-1,0 0,1 0,0 0,0 0,0-1,0 0,1-1,0 1,0-1,11 4,6-1,0-1,1-1,0-1,0-1,28-1,132-9,-99-2,-1-4,-1-4,103-35,-52 6,154-77,-223 90,-2-3,0-3,-3-3,-2-2,-1-2,-3-3,72-82,-88 83,-2-1,-2-1,-2-2,-2-2,-3 0,-3-2,-1-1,-4-1,20-85,-26 65,-4 0,-3-1,-3-1,-4 1,-3 0,-4 0,-3 0,-35-130,8 82,-5 2,-6 2,-6 3,-97-163,30 90,96 159,0 1,-2 2,-41-38,65 65,0 2,-1-1,0 0,1 1,-1-1,0 1,0 0,-1 0,-3-1,7 3,0 0,-1 0,1 0,0 0,0 0,0 0,-1 0,1 0,0 1,0-1,0 0,0 1,0-1,0 1,0-1,0 1,0 0,0-1,0 1,0 0,0 0,0-1,0 1,1 0,-1 0,0 0,1 0,-1 0,0 0,1 0,-1 0,1 1,0-1,-1 0,1 0,0 0,0 0,0 2,-2 11,0 0,2 1,0-1,0 0,1 0,1 0,3 14,0-2,34 194,123 386,154 185,-150-454,-131-275,3-2,3-1,55 62,-83-105,2-1,0 0,1-1,0-1,1 0,0-2,1 0,1-1,-1 0,2-2,-1 0,1-1,0-1,1-1,-1-1,1-1,0 0,0-2,0 0,0-2,0 0,0-1,0-1,-1-1,1-1,-1-1,0-1,37-18,-34 14,-1-2,0-1,-2 0,1-2,-2 0,0-2,-1 0,31-39,-29 27,-1 0,-1-1,-2-1,-1 0,19-61,-15 21,-4-1,-2 0,-4-1,-4 0,-4-117,-7 87,-5 1,-4 0,-4 0,-5 2,-4 1,-5 1,-4 1,-95-177,126 265,-2-7,-1 1,-1 0,0 0,-1 1,-1 0,0 1,-1 1,-19-16,31 28,1 0,-1 1,1-1,-1 1,0-1,1 1,-1-1,0 1,1 0,-1-1,0 1,0 0,1-1,-1 1,0 0,0 0,0 0,1 0,-1 0,0 0,0 0,0 0,1 0,-1 0,0 0,0 0,0 0,1 1,-1-1,0 0,-1 1,2 1,-1-1,1 1,-1-1,1 0,-1 1,1 0,0-1,0 1,-1-1,1 1,0-1,0 1,1-1,-1 1,1 1,17 60,34 42,4-1,96 131,166 173,-247-329,4-3,3-3,3-3,150 97,-195-143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15.3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832 14,'-119'-4,"64"1,0 2,-88 10,127-7,-1 1,1 1,1 1,-1 0,1 1,-1 0,2 1,-1 1,1 0,0 1,1 1,0 0,-13 13,4 3,1 0,1 1,1 1,2 0,0 2,2 0,-21 63,18-34,2 0,3 2,-9 89,20-128,1 0,1 1,1-1,0 0,2 0,7 28,-8-42,0 0,1 0,0 0,1-1,-1 1,1-1,1 0,0 0,0 0,0-1,1 0,-1 0,2 0,-1-1,0 0,1 0,0 0,0-1,15 6,-6-5,1 0,0-1,0-1,0-1,0 0,0-2,1 0,-1 0,0-2,0 0,20-5,9-5,0-1,76-34,-80 28,-1-1,-1-1,-1-3,-2-1,60-52,-80 61,-1 0,0-1,-2-1,0 0,-1-1,-1 0,0-1,-2 0,0-1,-2-1,0 1,-1-1,4-29,-7 28,-2 0,-1 0,-1 0,0 0,-2 0,-1 0,-9-38,-2 17,-1 0,-38-75,52 118,-19-47,20 26,0 22,0 0,1-1,-1 1,0-1,1 1,-1 0,1-1,-1 1,0 0,1-1,-1 1,1 0,-1 0,1 0,-1-1,1 1,0 0,-1 0,1 0,-1 0,1 0,-1 0,1 0,-1 0,1 0,-1 0,1 0,-1 0,1 1,-1-1,1 0,-1 0,1 0,0 1,17 6,0 1,-1 1,0 1,-1 0,1 1,27 25,-5 1,44 54,-28-21,-2 2,84 157,-75-103,54 160,-107-258,-4-7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15.8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1 193,'4'0,"10"0,6-4,5-6,10-5,7-4,5-3,3 2,1 0,-4 0,-6-1,-5 2,-5 6,-8 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17.0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1349 2878,'-374'275,"-461"308,809-567,16-9,0 0,0-1,-1 0,0-1,0 0,0 0,-17 3,28-8,-1 0,1 0,0 0,-1 1,1-1,-1 0,1 0,0 0,-1-1,1 1,0 0,-1 0,1 0,0 0,-1 0,1 0,0 0,-1-1,1 1,0 0,-1 0,1 0,0-1,-1 1,1 0,0 0,0-1,-1 1,1 0,0-1,0 1,0 0,0-1,-1 1,1 0,0-1,0 1,0 0,0-1,0 1,0 0,0-1,0 1,0 0,0-1,0 1,0-1,0 1,0 0,0-1,0 1,1 0,-1-1,0 1,0 0,0-1,1 1,-1 0,0 0,1-1,8-20,2 0,0 0,1 2,25-32,-3 4,526-670,-344 453,563-719,-427 535,-274 350,233-310,-249 317,-4-4,72-157,-126 244,33-90,-34 89,-1 0,0 0,0-1,-1 1,-1 0,1-1,-1 1,-3-15,3 22,-1 0,1-1,-1 1,0-1,0 1,0 0,-1 0,1 0,0 0,-1 0,0 0,1 0,-1 0,0 0,0 1,0-1,0 1,0-1,0 1,0 0,-1 0,1 0,0 0,-1 0,1 0,-1 1,1-1,-1 1,1 0,-1 0,-3 0,-9 0,-1 1,1 0,-31 8,27-5,-11 1,1 1,-1 2,1 1,1 1,-40 21,58-26,1 0,-1 1,1 1,1-1,-1 2,1-1,1 1,-1 0,1 0,1 1,-1 0,2 1,-1-1,1 1,1 0,0 0,0 0,-4 20,4-3,2 0,1 0,1 0,1 0,1 0,11 47,5-2,33 88,0-34,4-3,77 124,163 221,-247-395,2 3,703 1105,-637-999,88 161,-203-340,1 1,0-1,-1 1,1 0,-1-1,0 1,-1 0,1 0,-1 0,1 0,-1 0,0 0,0 0,-1-1,1 1,-2 5,-1-3,1-1,-1 1,0-1,-1 0,1 0,-1 0,0-1,0 1,-7 5,-15 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36.2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1271,'14'-14,"123"-108,385-233,26 32,-222 134,14-34,-313 199,-10 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00.2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411 1,'-1'7,"0"1,0-1,-1 1,0-1,0 0,0 0,-1 0,-7 13,-38 53,34-52,-223 290,234-307,-34 36,36-38,-1-1,0 1,1-1,-1 0,0 1,0-1,1 0,-1 0,0 0,0 0,-1 0,1 0,0-1,0 1,0-1,0 1,0-1,-1 0,-1 0,3 0,1-1,-1 1,1 0,0-1,-1 1,1-1,-1 1,1 0,0-1,-1 1,1-1,0 1,0-1,-1 1,1-1,0 1,0-1,0 1,0-1,-1 1,1-1,0 0,0 1,0-1,0 1,0-1,1 1,-1-1,0 1,0-1,0 1,0-1,1 1,-1-1,0 1,0-1,1 1,-1-1,0 1,1-1,-1 1,0-1,1 1,-1 0,1-1,18-21,-12 17,1 0,0 0,0 1,0 0,1 0,0 1,-1 0,1 0,0 1,1 0,-1 1,0 0,17 0,13 2,71 11,-100-11,74 15,139 45,-188-51,-18-5,1 0,-1 1,20 10,-35-15,0 0,-1 1,1-1,0 1,0-1,-1 1,1 0,-1 0,1 0,-1 0,0 0,0 0,2 2,2 11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17.9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1330 417,'447'-268,"-417"252,61-37,-84 48,1-1,-1 1,0-1,0-1,-1 1,1-1,-1 0,6-12,-7 7,-11 16,-13 18,-16 63,5-9,26-70,1-1,-1 1,0-1,0 0,-1-1,0 1,0-1,0 0,0 0,0 0,-8 3,-73 32,49-24,-120 62,-166 112,185-105,6-4,-282 160,379-220,2 2,-58 49,55-41,-58 37,-135 70,218-128,10-7,5-5,4-3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18.7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1,'1'5,"1"1,0-1,0 0,0 0,0 0,1 0,0-1,0 1,1-1,-1 0,5 5,5 7,27 40,1-2,4-1,89 82,-111-116,0-1,1-1,1-1,0-1,1-1,0-2,1 0,1-2,0-1,0-1,43 6,-60-13,15 2,0 0,28-2,-48-1,-1 0,0-1,1 1,-1-1,1 0,-1-1,0 1,0-1,0 0,0 0,0-1,0 1,-1-1,1 0,-1-1,7-5,-9 7,-1-1,1 0,-1 0,0 1,1-1,-1 0,0 0,-1 0,1 0,-1 0,1-1,-1 1,0 0,0 0,0 0,0 0,-1 0,1 0,-1 0,0 0,0 0,0 0,-2-4,-4-7,0-1,-1 1,-13-16,15 21,-30-38,-2 3,-52-50,9 11,140 130,70 77,138 173,80 163,-279-366,-45-66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19.5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1 274,'18'1,"0"0,0 1,0 1,0 0,-1 2,1 0,-1 1,0 0,0 2,-1 0,0 1,19 13,56 45,-3 3,140 144,-219-205,75 83,-74-80,-2-1,0 1,0 1,-1-1,0 1,5 19,-9-11,-13-27,-17-30,-2-15,2-2,3-1,2-1,3 0,2-2,2 0,3-1,-7-98,18 132,1 1,1-1,1 1,8-35,-8 51,0 0,0 0,0 1,1-1,0 1,0 0,1 0,-1 0,1 0,1 1,-1-1,1 1,0 0,0 1,0-1,1 1,-1 0,1 0,10-4,0 2,2 1,-1 0,0 2,1 0,0 1,0 0,0 2,-1 0,29 4,6 4,99 27,-78-11,-1 3,-2 3,0 3,-2 3,-2 3,-2 3,111 94,-162-126,-2 0,1 1,-1 0,-1 1,0 0,-1 0,0 1,-1 1,7 15,-9-7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20.0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393 0,'-11'1,"0"0,-1 1,1 0,1 1,-1 0,0 0,1 2,-1-1,1 1,1 0,-1 1,1 0,0 1,0 0,0 0,1 1,-12 15,0 1,2 1,1 1,1 0,1 1,-15 39,13-27,3 1,1 0,1 1,3 0,1 1,2 0,2 0,2 45,2-77,1-1,1 0,0 0,0 0,0-1,1 1,1 0,-1-1,1 0,1 0,0 0,0 0,0-1,1 0,0 0,0 0,10 7,-2-4,0-1,0 0,1-1,1-1,-1 0,1-1,0 0,27 4,-16-5,1-1,-1-1,1-2,0-1,49-5,-16-4,87-25,-26-2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20.5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1,'46'77,"3"-3,3-1,88 93,-109-130,68 74,4-4,5-5,4-5,5-5,148 90,-170-120,77 43,-166-101,0 0,0 0,1-1,-1 0,1 0,0 0,-1-1,1 0,0 0,0-1,0 0,0 0,-1-1,11-1,-6-2,-1 1,1-2,-1 1,-1-2,1 1,-1-1,0-1,10-7,15-14,-2 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20.9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1 112,'0'-5,"4"0,5 0,10-4,14-7,14-7,20-2,-2 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21.3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1,'12'-1,"1"1,-1 0,1 1,-1 1,1 0,-1 0,0 1,0 0,0 2,-1-1,1 1,-1 1,0 0,-1 0,11 9,239 201,-162-140,-73-57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21.7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 67,'0'-4,"-4"-6,-2-5,5-4,2 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22.8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542 774,'-13'10,"0"0,0 0,1 2,1-1,0 1,0 1,1 0,-11 20,-9 8,-46 65,4 2,5 4,-68 156,129-255,0 0,-1 1,2 0,0 0,0 0,2 0,0 1,0-1,0 27,3-39,0 0,0 0,1 0,-1 0,1 0,0-1,-1 1,1 0,0 0,0-1,0 1,0-1,0 1,1-1,-1 1,0-1,1 0,-1 1,1-1,-1 0,1 0,0 0,-1 0,1-1,0 1,0 0,0-1,-1 1,1-1,0 1,0-1,0 0,3 0,5 0,-1 0,1-1,0 0,-1 0,16-5,95-34,-2-5,215-116,-272 130,-2-2,-1-4,-1-1,53-50,-103 82,-1 0,0 0,0-1,-1 0,0 0,0 0,4-9,-8 14,0-1,-1 1,1-1,0 1,-1-1,0 1,1-1,-1 1,0-1,0 1,0-1,-1 0,1 1,-1-1,1 1,-1 0,0-1,0 1,0 0,0-1,0 1,-1 0,1 0,-1 0,1 0,-1 0,-2-2,-16-13,-1 1,0 1,-1 1,0 1,-35-15,-39-23,74 37,-17-10,-66-54,103 77,1 0,0 0,0 0,0 0,0 0,0 0,0 0,0 0,0-1,1 1,-1 0,0-1,1 1,-1-1,1 1,0-1,-1 1,1 0,0-1,0 1,0-1,0 1,0-1,0 1,0-1,0 1,1-2,1-1,-1 1,1 0,0 1,0-1,0 0,1 0,-1 1,1 0,-1-1,1 1,4-3,8-4,0 1,1 0,29-10,19-1,2 2,-1 4,2 2,0 3,0 4,0 2,97 10,-127-4,-1 2,1 1,-1 2,0 1,-1 2,0 2,-1 1,-1 1,0 2,35 26,-45-26,0 1,-2 0,0 2,-1 0,-1 2,-1 0,-1 0,-1 2,-1 0,-2 1,0 1,-2 0,12 40,-15-38,-2 0,-1 0,-1 0,-1 1,-2 0,0-1,-3 1,0 0,-10 44,9-73,1-11,-2-21,4 24,-84-530,41 289,23 123,-51-359,69 472,1 5,0 0,1 0,0 0,0 0,2-12,-2 18,0-1,1 1,-1-1,1 1,-1 0,1 0,0-1,-1 1,1 0,0 0,0 0,0 0,0 0,0 0,0 0,0 0,1 0,-1 0,0 1,0-1,1 0,-1 1,0-1,1 1,-1-1,0 1,1 0,-1 0,1 0,-1-1,1 1,2 1,13 0,-1 1,1 0,0 2,-1 0,25 9,84 41,-77-31,68 30,-3 5,-3 4,-2 6,-4 4,-3 5,-3 4,171 184,-264-258,-1 0,0 1,-1 0,0 0,0 0,0 0,-1 0,-1 1,1-1,-1 1,-1-1,0 14,2 10,25 158,-24-161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47.9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1488 111,'5'-5,"1"0,-1-1,0 0,0 1,-1-2,0 1,0 0,0-1,-1 0,0 0,0 0,1-8,-3 14,-1 0,0 1,0-1,0 0,0 0,0 0,0 1,-1-1,1 0,0 0,0 1,-1-1,1 0,0 0,-1 1,1-1,0 0,-1 1,1-1,-1 1,0-1,1 0,-1 1,1-1,-1 1,0-1,1 1,-1 0,0-1,1 1,-1 0,0-1,0 1,1 0,-1 0,0 0,0 0,0 0,1 0,-1 0,0 0,0 0,0 0,1 0,-1 0,0 0,0 1,1-1,-1 0,-1 1,-49 18,43-15,-365 189,13 28,285-175,16-9,-503 322,560-357,-1 0,1-1,-1 1,1 0,0 0,0 0,0 0,0 0,0 1,1-1,-3 5,4-7,0 1,0 0,0 0,0 0,0 0,0 0,0 0,0 0,0 0,1 0,-1 0,0-1,1 1,-1 0,0 0,1 0,-1 0,1-1,0 1,-1 0,1-1,-1 1,1 0,0-1,0 1,-1-1,1 1,0-1,0 1,0-1,-1 1,1-1,0 0,0 0,0 1,0-1,1 0,53 17,0-3,79 10,-28-5,7 3,107 20,256 84,-444-115,-1 1,0 2,-1 1,0 2,51 38,-67-44,-1 0,-1 2,1-1,-2 2,0-1,-1 1,0 1,-1 0,0 1,-2-1,0 2,0-1,4 19,-10-26,0-1,-1 1,1 0,-2 0,1-1,-1 1,-1 0,1-1,-1 1,-1-1,0 0,0 1,-1-1,1-1,-2 1,-5 9,-13 15,-1 0,-35 36,39-47,-87 92,-5-6,-179 135,277-232,4-1,-1 0,-1-1,0 0,0-1,0-1,-1 0,0 0,-17 4,28-10,1 1,-1-1,0 0,1 0,-1 0,0 0,0 0,1 0,-1-1,0 1,1 0,-1-1,0 0,1 1,-1-1,1 0,-1 0,1 0,-1 0,1 0,-1 0,1 0,0 0,0 0,0-1,0 1,0-1,0 1,0-1,0 1,0-1,1 1,-1-1,1 0,-1 1,1-1,-1 0,1-2,-2-9,1 1,1-1,-1 1,3-16,-1 15,3-38,2 0,2 0,2 1,3 0,2 1,2 1,2 0,2 1,2 1,29-43,-47 82,1 0,0 1,0 0,1 0,0 0,0 1,0-1,1 2,-1-1,10-3,1 1,0 0,0 1,31-6,-29 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01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0,'33'57,"2"-2,59 71,41 63,-121-164,-2 0,0 0,-2 1,-1 1,12 53,-21-77,1 1,0-1,-1 1,2-1,-1 1,0-1,1 0,-1 1,1-1,0 0,0 0,0 0,0-1,1 1,3 3,-4-5,1 0,-1 0,1-1,-1 1,1 0,0-1,-1 0,1 1,0-1,-1 0,1-1,0 1,-1 0,1-1,0 1,-1-1,1 0,-1 0,1 0,-1 0,3-2,101-52,-68 33,49-20,-69 35,1 1,32-7,-28 9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48.4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31 1,'-11'188,"0"-32,8-53,-2 41,6 0,19 147,-19-282,1 1,0 0,1-1,5 14,-7-20,1 0,-1-1,1 1,0 0,0 0,0-1,0 1,0-1,0 0,1 1,-1-1,1 0,0-1,-1 1,1 0,5 1,10 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48.9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0,'2'28,"2"0,1 0,2-1,0 0,2 0,24 50,-6-9,30 84,118 279,-169-419,0-1,0 0,2 0,-1 0,1-1,14 13,-18-19,0 0,1 0,0-1,-1 0,2 0,-1 0,0-1,0 0,1 0,-1 0,1-1,-1 1,1-1,0-1,0 1,9-1,6-2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49.5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1 287,'10'-1,"0"0,-1 0,1-1,0 0,-1-1,1 0,16-9,65-40,-37 20,11 1,1 3,2 2,83-19,-101 20,-21 9,-12 9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50.0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0,'15'2,"1"-1,-1 2,0 0,0 1,0 0,-1 1,1 1,23 12,101 70,-138-87,60 43,-2 3,-3 2,57 63,-82-77,-1 1,-2 1,-2 2,-1 0,-2 2,22 53,-34-62,-2 1,0 0,-3 0,0 1,0 48,-11 170,4-227,-1 13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51.7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1 395,'8'0,"7"0,5-4,12-10,12-2,16-7,14-8,12-3,7-3,0-1,-3-1,-4 5,-9 1,-9 2,-11 5,-13 9,-8 5,-11 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52.2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1 669,'22'-20,"2"1,1 2,0 0,40-19,-21 12,567-267,-531 256,388-149,-434 171,-8 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53.2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49 0,'-2'1,"0"-1,0 1,0 0,-1 0,1 0,0 0,0 0,0 0,0 0,1 1,-1-1,0 1,0-1,1 1,-1 0,1-1,0 1,-1 0,1 0,0 0,0 0,0 0,0 1,1-1,-1 0,1 0,-1 0,1 1,-1 3,-1 9,0 0,1 29,1-27,1 0,1 0,1 0,1 0,0 0,1 0,1-1,0 0,1 0,17 26,-2-10,2 0,1-2,48 45,-4-12,-36-35,-2 1,-1 2,-1 0,46 68,-73-94,0-1,0 1,-1-1,1 1,-1 0,0-1,0 1,-1 0,0 0,1 0,-2-1,1 1,0 0,-1 0,0 0,0-1,-1 1,1-1,-1 1,0-1,0 1,0-1,-4 5,-8 11,0-1,-1 0,-25 24,21-23,-41 42,-3-2,-100 72,162-131,-1 0,0 0,1 0,-1 0,1 0,-1 0,1 0,-1 0,1 1,0-1,0 0,0 1,0-1,0 1,0 0,0-1,0 1,0 2,2-3,0-1,0 1,0 0,0 0,0 0,0-1,0 1,0-1,1 1,-1-1,0 1,1-1,-1 0,0 1,1-1,1 0,30 10,-24-5,1 1,-1 0,0 1,0 0,-1 0,0 1,0 0,0 0,-1 1,-1 0,11 19,1 5,-2 1,16 44,-7-1,-4 1,-2 1,-4 0,-4 2,2 115,-15-39,-39 288,30-371,-44 458,54-478,2-1,3 1,2-1,2 0,2-1,3 0,36 94,-42-130,0-1,1 0,1 0,0-1,1 0,21 22,-27-31,1-1,0 0,0 0,0 0,1-1,-1 0,1 0,0 0,0-1,0 0,0 0,0 0,0-1,1 0,-1 0,0-1,1 1,-1-1,0-1,1 1,6-3,21-6,-1-1,0-2,-1-2,0 0,53-35,-34 16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54.0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 0,'-1'1,"0"-1,0 0,0 1,0-1,0 1,0-1,0 1,0-1,0 1,1-1,-1 1,0 0,0 0,1-1,-1 1,0 0,1 0,-1 0,1 0,-1-1,1 1,0 0,-1 0,1 0,0 0,0 0,-1 0,1 0,0 0,0 0,0 2,1 35,8 3,1-1,2 0,30 67,-3-10,-4 0,-2-11,-4 0,22 115,-47-175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55.0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445 142,'-17'1,"-1"1,1 1,0 0,0 2,0 0,1 0,-1 2,1 0,1 1,-1 0,1 2,1-1,0 2,0 0,-21 22,16-13,1 0,1 1,1 1,1 0,1 1,0 1,2 0,1 1,-13 40,22-56,0-1,0 0,0 1,1 0,1-1,-1 1,1 0,2 11,-1-17,-1 0,1-1,0 1,0 0,0 0,1-1,-1 1,1-1,0 1,-1-1,1 1,0-1,0 0,0 0,1 0,-1 0,0-1,1 1,0 0,-1-1,1 0,0 0,-1 1,1-2,0 1,0 0,3 0,55 7,121 2,-116-8,8 0,367-1,-438-1,-1 0,1-1,-1 1,1-1,-1 1,1-1,-1 0,1 0,-1 0,4-2,-5 3,0-1,-1 1,1-1,-1 0,1 1,-1-1,0 1,1-1,-1 0,1 1,-1-1,0 0,0 0,1 1,-1-1,0 0,0 1,0-1,0 0,0 0,0 1,0-1,0-1,-2-4,0 1,0-1,-1 1,0 0,0 0,0 0,-6-6,3 2,-106-163,-25-32,112 171,-2 1,-1 2,-2 0,-32-24,43 40,0 0,-34-16,40 23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57.58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1,'0'16,"2"0,0-1,1 1,0 0,11 28,39 75,-30-70,44 80,111 163,-65-115,-99-153,2 0,0-1,33 35,-43-52,-1-1,1 0,0 0,0-1,0 0,1 0,-1 0,1-1,0 0,0 0,0-1,0 1,1-2,-1 1,1-1,-1 0,1-1,12 0,-2-3,-2 0,1-2,0 0,23-10,-25 9,2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02.4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1 124,'10'-1,"0"0,-1-1,1-1,9-3,18-3,34-15,-57 18,1 1,-1 0,23-4,65-15,-80 17,1 0,0 2,1 1,24-1,-27 5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58.1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0 275,'6'-1,"0"-1,0 1,-1-1,1 0,-1-1,1 1,5-5,5-1,77-30,154-41,-66 25,-126 35,0 3,2 2,85-11,-109 23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58.5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1 117,'4'0,"9"0,8 0,3 0,7-4,10-2,6-3,8-5,7 0,2-1,-3-3,-3 2,-2 4,-12 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7:59.0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0 189,'14'-2,"-1"0,0-1,0 0,-1-1,22-9,9-2,442-90,-361 83,-70 9,-37 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00.0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271 72,'-10'1,"0"0,-1 1,1 1,0 0,0 0,1 1,-1 0,1 0,0 1,0 1,0-1,1 1,0 1,0 0,1 0,-1 0,2 1,-8 9,2-1,0 0,1 1,1 1,1-1,0 1,1 1,1 0,-7 29,13-41,0 0,0-1,0 1,1 0,0-1,0 1,1 0,0-1,0 1,0-1,1 1,0-1,0 1,1-1,0 0,3 6,0-5,-1 0,1 0,1 0,-1-1,1 0,0 0,0 0,1-1,0 0,12 5,9 2,0-2,1-1,0-1,0-2,56 5,-34-6,0-2,0-2,83-10,-130 8,0 0,0 0,0 0,0-1,0 1,0-1,-1 0,1-1,-1 1,1-1,-1 0,0 0,0 0,-1-1,1 1,0-1,-1 0,0 0,0 0,0 0,2-7,-2 3,0 0,-1 0,0 0,0 0,-1-1,0 1,0-1,-1 1,0-1,-1 1,0 0,-3-13,-2-5,-2 0,-1 1,0 0,-2 1,-1 0,-1 1,-1 0,-27-33,28 39,-1 2,0 0,-1 0,-1 2,0 0,0 1,-2 0,1 1,-2 1,1 1,-32-11,46 19,0 0,0 0,0 0,0 1,0-1,1 1,-1 0,-6 1,-5 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02.5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0,'3'3,"0"-1,-1 0,1 1,-1-1,1 1,-1 0,0 0,0 0,-1 0,1 0,-1 0,3 7,0-2,52 108,61 184,12 132,-56-179,-69-238,-1-3,1-1,0 1,0-1,1 0,8 13,-11-22,0 1,0 0,1-1,-1 1,1-1,-1 1,1-1,0 0,0-1,0 1,0 0,0-1,1 1,-1-1,0 0,1 0,-1-1,0 1,1-1,-1 1,1-1,4 0,28-3,-1-2,0-1,53-17,1 0,-64 17,-7-1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03.1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1 240,'4'-4,"10"-5,6-2,13-3,8-3,11-2,16 1,6 0,2-2,1 0,-5 2,-10 5,-3-1,-7 0,-9 0,-8 4,-9 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03.6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1 414,'0'1,"0"0,0 0,1 0,-1 0,1 0,-1-1,1 1,-1 0,1 0,-1 0,1 0,0-1,-1 1,1 0,0-1,0 1,0-1,-1 1,1-1,0 1,0-1,0 1,0-1,0 0,0 0,0 1,0-1,0 0,0 0,0 0,0 0,0 0,0 0,0 0,1-1,37-3,28-13,0-2,66-29,-2-1,145-39,3 11,297-40,-530 110,-14 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04.2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0 496,'4'-1,"0"1,-1-1,1 0,0 0,-1-1,1 1,-1-1,0 0,1 0,-1 0,4-4,13-7,71-34,3 4,156-49,206-32,-396 109,14-4,84-22,302-38,-427 77,-15 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04.9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0,'-12'260,"1"-48,33 555,24-274,-44-470,1-5,-1-1,-1 1,-1 0,-1 0,0-1,-1 1,-7 27,3-30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06.0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108 448,'-1'0,"0"1,0-1,0 1,0-1,0 1,1-1,-1 1,0 0,0-1,0 1,1 0,-1-1,0 1,1 0,-1 0,1 0,-1 0,1 0,-1 0,1 0,0 0,-1 0,1 0,0 0,0 0,0 1,-5 34,4-31,0 15,1-1,0 1,2-1,0 0,1 1,1-1,1 0,0-1,1 1,1-1,1-1,1 1,1-1,0-1,19 25,-9-17,1-2,1 0,0-1,2-1,0-2,1 0,1-2,1 0,32 12,-20-11,1-3,0-1,1-2,47 7,-61-15,-1 0,0-1,1-2,-1-1,1-1,-1-1,46-11,-67 12,-1 0,1 0,-1 0,1-1,-1 0,0 0,0 0,0 0,0-1,0 1,-1-1,1 0,-1 0,0 0,-1-1,1 1,-1-1,0 1,0-1,0 0,0 0,-1 0,0 0,1-6,1-15,-1 0,-1 0,-3-41,1 43,-4-41,-3 0,-3 0,-3 1,-2 0,-3 1,-53-116,60 155,-1 2,0-1,-2 2,0 0,-2 0,-27-25,35 37,-1 1,1 0,-1 1,-1 0,1 0,-1 1,-1 1,1 0,-1 0,0 2,0-1,0 1,0 1,0 0,-19 0,23 2,-1 1,1 1,-1-1,1 1,-1 1,1 0,0 0,0 0,-9 7,-68 47,36-22,-183 131,225-160,0 1,1 0,0 1,0-1,-6 12,-16 19,-4 7,22-33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03.4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59,'4'0,"10"0,7 0,3 0,3 0,8 0,7 0,9 0,8 0,6 0,-3-4,-4-1,-8-5,-4 1,-6 0,-5 3,-5-2,-7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15.53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1759 70,'1'-1,"0"1,-1 0,1-1,0 0,-1 1,1-1,-1 1,1-1,-1 0,0 1,1-1,-1 0,1 1,-1-1,0 0,0 0,1 0,-1 1,0-1,0 0,0 0,0 0,0 1,0-3,-1 3,0 0,0 0,1 0,-1 0,0 0,0 0,0 0,0 0,1 0,-1 0,0 0,0 0,0 0,1 1,-1-1,0 0,0 1,1-1,-1 1,0-1,0 1,1-1,-1 1,1-1,-1 1,1-1,-1 1,0 1,-44 41,2 2,-67 89,44-50,-161 196,-490 583,610-749,-29 35,121-124,16-25,1-1,-1 1,0-1,0 1,1-1,-1 1,0-1,0 0,0 0,0 1,0-1,0 0,0 0,0 0,0 0,-1 0,1 0,1-2,845-923,-330 288,-506 624,0-1,-1 1,-1-2,0 1,-1-1,-1-1,0 1,-2-1,7-29,-5 22,4 17,-8 9,0-1,0 0,0 1,0 0,0 0,-1 0,1 0,0 0,2 4,5 2,130 97,-13-12,327 256,-344-275,2-5,163 73,335 107,-603-246,-1-1,1 1,-1 1,1-1,-1 1,0 0,-1 0,11 10,-15-13,0 1,0-1,-1 0,1 0,0 1,0-1,-1 0,1 1,-1-1,1 0,-1 1,0-1,0 1,1-1,-1 1,0-1,0 1,0-1,-1 3,0-2,0 0,0 1,0-1,0 0,0 0,-1 0,1 0,-1 0,0 0,1 0,-1 0,0-1,0 1,0-1,-3 2,-29 16,0-2,-1-2,-1-1,-57 15,40-13,-240 67,-343 53,-314-30,687-94,-315-28,389 3,-231 15,413-2,-1 1,1 0,0 0,0 1,0 0,0 0,0 1,-10 4,253-120,-162 76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17.5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1,'5'2,"0"0,-1 0,1 1,-1 0,0-1,0 2,0-1,-1 0,1 1,-1 0,6 8,-1-4,12 16,-1 1,-1 1,-1 1,-2 0,0 1,-2 1,12 40,50 219,-66-245,15 67,133 639,-34 5,-97-381,-6-56,78 524,-19-414,35-7,-99-367,90 252,55 282,-159-581,11 41,-3 0,-1 0,1 94,-9-118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19.2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0 798,'81'-18,"373"-10,-196 16,2259-5,-1281 43,-952-23,368 20,-6 1,510-69,-632-51,-187 26,-238 51,118-39,246-53,-285 75,519-70,-243 45,-200 24,2 12,424 11,357 33,-725-7,1 0,-278-12,-1-1,0-2,0-2,0-1,-1-1,53-20,212-84,-286 108,-6 4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24.3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805 1391,'3'38,"2"0,2 0,1-1,1 0,19 45,11 44,5 46,82 208,-38-141,-51-135,-28-84,0 0,14 21,-15-28,0 0,-1 1,-1 0,0 0,-1 1,5 20,0 19,-3-22,-2 0,2 50,-7-69,-1-3,0 1,1 0,1-1,0 1,0 0,1-1,1 1,-1-1,2 0,6 16,-10-27,0 1,0-1,0 1,0-1,0 1,0 0,0-1,0 1,1-1,-1 1,0 0,0-1,0 1,0-1,1 1,-1 0,0-1,0 1,1 0,-1-1,0 1,1 0,-1 0,0-1,1 1,-1 0,0 0,1-1,-1 1,1 0,-1 0,0 0,1 0,-1 0,1 0,-1 0,0 0,1 0,-1 0,1 0,-1 0,1 0,-1 0,0 0,1 0,-1 0,1 0,-1 1,0-1,1 0,-1 0,1 0,-1 1,0-1,1 0,-1 0,0 1,0-1,1 0,-1 1,0-1,0 0,1 1,-1-1,0 1,0 0,3-37,-21-58,5-1,-2-146,16 202,-2 0,-1 0,-2 0,-14-59,6 52,-3 0,-1 1,-2 1,-44-76,18 46,-66-101,93 146,2-1,1 0,1-1,2 0,-9-40,-13-33,11 43,-69-168,84 209,1 1,1-1,0 0,1-1,1 1,1 0,2-42,0 27,-8-49,-56-174,7 37,-10-47,63 251,1 0,1 0,0-1,1-28,1 28,-1 0,0 0,-6-25,7 42,0 1,0 0,0-1,0 1,0 0,0-1,0 1,0-1,0 1,0 0,0-1,0 1,0 0,0-1,0 1,0 0,0 0,-1-1,1 1,0 0,0-1,0 1,-1 0,1 0,0-1,0 1,-1 0,1 0,0-1,0 1,-1 0,1 0,0 0,-1 0,1 0,0-1,-1 1,1 0,0 0,-1 0,1 0,0 0,-1 0,1 0,0 0,-1 0,1 0,0 0,-1 1,0-1,-12 20,-6 32,-21 114,26-101,-34 97,-11-12,-6-3,-94 152,137-264,-3-1,-31 35,68-86,-1 0,-1-1,-1 0,8-20,10-20,398-744,-406 767,-3 8,-2-1,0 0,-2-1,-1 0,7-33,-17 60,-1 0,0 0,0 0,1 0,-1 0,1 0,0 0,0 1,0-1,-1 0,2 0,-1 1,0-1,0 1,0-1,1 1,-1-1,4-1,-4 2,0 1,1-1,-1 1,1 0,-1 0,0 0,1 0,-1 0,1 0,-1 0,0 0,1 0,-1 1,1-1,-1 1,0-1,1 1,-1-1,0 1,1 1,9 5,-2 0,1 1,-1 0,14 17,-15-16,75 72,158 118,-197-165,50 38,4-4,2-4,178 83,-271-143,45 21,-49-23,0 0,0 0,0 0,0 0,-1 1,1-1,-1 1,1 0,-1-1,0 1,0 0,3 6,-5-8,0 0,0 0,0-1,0 1,0 0,0 0,0 0,0 0,0 0,-1 0,1 0,0 0,0 0,-1-1,1 1,-1 0,1 0,-1 0,1 0,-1-1,1 1,-1 0,0-1,1 1,-1 0,0-1,0 1,1-1,-1 1,0-1,0 0,0 1,0-1,0 0,0 0,1 1,-1-1,0 0,0 0,0 0,-2 0,-44 4,43-4,-565 29,367 0,2 9,-326 106,513-139,3-1,0-1,0 0,0 0,0-1,0 0,0 0,-1-2,1 1,-14-2,9-3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25.2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0,'0'5,"0"4,0 6,0 5,0 2,0 2,0 1,0 4,0 2,0 8,0 2,0-3,0 1,4 3,1 1,5-5,0-7,-2-7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31.0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6625 823,'-62'-4,"-1"-2,1-3,-76-21,10 2,43 17,-1 3,-143 6,145 4,0-3,-154-23,156 12,0 3,-134 5,52 2,111-2,-67-15,11 1,-336-20,259 24,-133 11,220 6,-1-4,-152-21,129 6,0 6,-147 7,32 1,201-1,-55-11,66 8,0 2,0 1,0 1,-51 2,-1 13,-150 45,189-46,-66 18,-2-5,-152 17,77-12,71-9,-119 30,109-22,95-23,-51 13,-1-4,0-3,-113 3,168-14,6-1,0 0,-29-4,43 4,-1-1,1 0,-1 1,1-1,0 0,0-1,-1 1,1-1,0 1,0-1,1 0,-1 0,0 0,0 0,1-1,0 1,-1-1,1 1,-3-5,5 5,0 1,0 0,-1 0,1 0,0 0,0-1,0 1,0 0,0 0,0-1,1 1,-1 0,0 0,1 0,-1 0,1-1,-1 1,1 0,-1 0,1 0,0 0,-1 0,1 0,0 1,0-1,0 0,0 0,0 0,0 1,0-1,0 0,0 1,2-1,40-19,4 9,1 1,-1 3,2 2,56 0,-32 2,1176-103,-273 53,-661 52,375-23,-76-27,-480 44,-36 0,108 8,97 27,249 9,-324-39,278 4,-265 22,38 1,-67-16,132-4,36-22,280-26,-395 9,497-36,-560 71,-73 2,179-19,423-45,-668 54,-1-3,-1-3,62-20,67-15,-43 13,-94 21,1 1,0 3,58-2,-60 10,-16 2,0-2,0-1,60-14,374-101,-448 113,106-19,-77 17,-37 4,0 1,0 0,0 1,0 1,1 0,-1 1,18 4,-1 0,-1-2,43 0,-39-2,56 7,-79-6,0 1,0 0,-1 0,1 1,-1 0,0 1,0 0,0 1,10 8,-2-1,-2-1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32.9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1911 0,'-2'1,"0"-1,0 1,-1-1,1 1,0 0,0 0,1 0,-1 0,0 0,0 0,0 1,1-1,-1 0,1 1,-1-1,1 1,-2 2,-25 37,19-27,-47 70,-3-3,-4-3,-4-2,-3-4,-2-2,-4-4,-3-3,-2-4,-151 84,120-86,-148 53,192-86,0-4,-2-2,-117 13,173-29,0-1,0-1,0 0,0-1,1-1,-1 0,-22-7,31 8,0-1,0 0,1 0,-1-1,0 1,1-1,0 0,0 0,0-1,0 1,1-1,-1 0,1 0,0 0,0 0,0 0,0-1,1 1,0-1,0 0,0 0,1 0,-2-6,2 4,0-1,0 1,1-1,0 1,0-1,0 1,1-1,1 1,-1-1,1 1,0 0,1 0,5-12,-2 9,1 0,0 0,0 0,1 1,0 0,0 0,19-13,0 3,1 2,0 1,1 2,0 0,52-15,-41 18,1 2,0 2,1 2,-1 2,1 1,-1 2,1 2,0 2,72 16,-33 0,0 3,-1 5,141 69,-146-55,71 53,-85-53,131 68,-161-99,-1-2,1-1,1-1,0-1,0-2,0-2,0 0,0-3,0 0,51-10,-63 7,0-1,0-1,-1-1,0-1,0-1,-1 0,0-1,0-1,-1-1,-1-1,0 0,-1-1,15-17,-11 11,-2-2,-1 0,0-1,-2 0,0-1,-2-1,-1 0,-1 0,10-37,-16 47,0-1,-1-1,-1 1,0 0,-1-1,-1 1,-1-1,0 1,-1 0,-1 0,0-1,-1 2,-1-1,0 0,-15-28,10 26,-1 0,-1 0,0 1,-1 1,-1 0,0 1,-1 1,-1 0,0 1,-34-21,-55-35,-68-39,170 106,0 0,-1 0,0 1,1 0,-1-1,1 1,-1 0,0 1,-7-1,-7 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34.0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2,'-31'-1,"18"0,0 1,1 1,-1-1,-19 5,28-4,-1 1,1 0,0-1,-1 2,1-1,0 0,0 1,1 0,-1-1,0 2,1-1,0 0,0 1,0-1,0 1,-2 4,-6 14,1 1,1-1,2 1,0 1,1-1,-2 27,-2-2,4-23,2-13,1 0,1 0,0 0,0 1,1-1,1 0,0 1,2 14,-1-25,0 0,-1 0,1 0,0 0,0-1,1 1,-1 0,0-1,1 1,-1-1,1 1,-1-1,1 0,-1 1,1-1,0 0,0 0,0 0,0-1,0 1,-1 0,1-1,0 1,1-1,2 1,59-1,-46-1,297-19,-255 13,-1-3,0-3,70-25,-122 36,-1-1,0 1,1-1,-1 0,0 0,-1-1,1 0,-1 0,1 0,6-8,-10 9,-1 1,1-1,-1 0,0 0,0 1,0-1,0 0,0 0,-1 0,1 0,-1 0,0 0,0 0,0 0,0 0,0 0,-1 0,1 0,-1 0,0 0,0 1,0-1,0 0,-1 0,1 1,-3-4,-3-7,-1 1,-1 0,0 0,-1 0,0 1,0 1,-2 0,1 0,-1 1,0 1,-1 0,0 1,0 0,-19-7,-17-3,0 3,-92-16,79 18,40 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34.8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99,'1'-2,"-1"0,0 1,1-1,-1 0,1 1,0-1,-1 0,1 1,0-1,0 1,0-1,0 1,0 0,1-1,-1 1,0 0,1 0,-1 0,0 0,1 0,-1 0,1 0,0 0,-1 0,1 1,3-1,49-10,226-3,-125 9,3 2,52-4,-208 7,1 0,-1 0,1 0,-1-1,0 1,1-1,-1 0,0 1,0-1,1 0,-1 0,0-1,0 1,3-3,3-6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36.2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1176 1,'1'0,"0"0,0 0,0 1,0-1,0 0,0 1,-1-1,1 1,0-1,0 1,-1 0,1-1,0 1,-1 0,1-1,0 1,-1 0,1 0,-1 0,1 0,-1-1,0 1,1 0,-1 0,0 0,0 0,0 0,1 1,3 32,-3-29,1 27,-2 0,-1 0,-1 0,-2 0,-1-1,-2 0,-12 36,2-19,-2-1,-3-1,-51 81,46-85,-1 0,-2-2,-2-1,-2-2,-1-1,-1-2,-3-1,-76 49,88-65,-2-2,0-1,0-1,-2-2,1-1,-52 10,68-17,1-1,-1-1,0 0,0-1,1-1,-1 0,1-1,-1 0,1-1,-1 0,1-2,0 1,1-1,-1-1,1 0,0-1,1-1,-12-8,10 4,0-1,1 0,0-1,1-1,1 1,0-2,1 1,1-1,1 0,0-1,1 0,0 0,2-1,0 1,1-1,0 0,2 0,0-27,2 40,-1 1,0-1,1 1,0 0,0 0,1-1,-1 1,1 0,0 0,0 0,0 1,0-1,1 0,-1 1,1-1,0 1,0 0,1 0,-1 0,0 1,1-1,0 1,-1 0,1 0,0 0,0 0,1 1,-1-1,5 0,12-2,0 2,0 0,0 1,41 4,-12-1,224-3,348 14,-525-1,-2 4,130 40,-9-2,-180-46,0-2,1-1,44-1,-61-5,0 0,0-2,-1 0,1-1,-1-1,0 0,29-13,-21 6,0-1,0-1,-2-2,29-21,-46 31,-1-1,0 1,0-1,-1-1,0 1,-1-1,1 0,-2-1,1 1,-1-1,0 0,-1 0,0 0,0 0,-1-1,0 1,0-10,-1 11,-1 0,0 0,0 0,-1 0,1 0,-2 1,1-1,-1 0,-1 1,1-1,-1 1,-7-12,7 14,-1 0,0 0,0 1,0 0,0 0,-1 0,0 0,0 1,0-1,0 1,0 0,-1 1,1 0,-1-1,0 2,1-1,-10-1,-39-3,0 1,-1 4,-61 5,14-1,-243 28,161-10,128-15,0 2,-104 29,139-30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04.8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243 788,'12'-1,"-1"0,1-1,-1 0,0-1,0 0,20-9,65-36,-57 27,103-50,221-122,-337 178,-1-1,-1-1,0-1,-1-1,27-30,-44 44,-2-1,1 0,-1 0,0 0,0 0,0-1,-1 0,0 0,-1 0,1 0,-1 0,-1 0,1-1,-1 1,0 0,-1-1,0 1,0-1,-1 1,0-1,0 1,0 0,-1-1,-1 1,1 0,-6-11,4 11,0 0,0 1,-1 0,0 0,0 0,0 1,-1-1,0 1,0 1,0-1,0 1,-1 0,0 0,0 1,0 0,0 0,0 1,-1 0,1 0,-13-1,-12-1,-1 3,1 0,-52 7,58-4,-26 3,1 1,0 3,0 2,-52 19,66-15,0 0,1 2,1 2,1 2,-61 47,42-26,-97 84,145-123,1 1,0-1,0 1,0 0,1 0,0 0,-1 0,1 1,1-1,-1 1,1 0,0 0,0 0,0 0,0 0,1 0,0 0,0 1,1-1,-1 0,1 1,0-1,1 0,-1 1,1-1,0 0,0 0,1 0,-1 1,1-1,1-1,-1 1,0 0,1-1,6 9,10 16,1-1,1 0,1-2,2 0,0-2,50 39,-56-51,0-1,0 0,1-1,0-1,1-1,0-1,0-1,1 0,0-2,-1 0,2-1,27 0,-3-1,0 3,48 11,-63-9,-1-2,1 0,0-2,1-2,-1-1,58-7,-51 2,67-3,-30 4,-53 0,0 0,-1-1,0-2,21-8,25-8,6 9,-51 13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37.8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1,'3'2,"1"1,-1 0,0 0,0 0,-1 0,1 0,-1 1,1-1,-1 1,2 4,1 1,180 298,-135-217,44 89,-52-93,4-2,57 77,-91-147,1-1,0 0,1-1,0 0,1-1,1-1,-1 0,2-2,-1 1,1-2,0 0,1-1,-1-1,24 4,18 1,1-2,120-1,-97-8,-61 0,-59 0,8 1,0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38.4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0 199,'6'-1,"0"-1,0 1,-1-2,1 1,-1-1,0 1,1-1,4-4,8-4,28-10,1 3,1 1,76-15,-1 0,43-8,-151 37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39.7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21,'0'-1,"0"0,1 1,-1-1,1 0,-1 0,0 0,1 0,0 0,-1 1,1-1,-1 0,1 0,0 1,0-1,-1 0,1 1,0-1,0 1,0-1,-1 1,1 0,0-1,0 1,0 0,0-1,0 1,0 0,1 0,31-4,8 7,0 2,-1 1,0 2,44 15,-21-6,874 278,-935-295,0 1,1 0,-1-1,0 1,0 0,1 0,-1 1,0-1,0 0,0 1,0-1,-1 1,1 0,0-1,-1 1,1 0,-1 0,2 3,-3-3,0 0,-1-1,1 1,0-1,-1 1,0 0,1-1,-1 1,0-1,0 0,0 1,0-1,0 1,0-1,0 0,0 0,-1 0,1 0,0 0,-1 0,1 0,-1 0,1 0,-1-1,1 1,-3 0,-12 8,0 1,1 0,0 1,1 1,1 0,-24 27,10-4,-39 66,22-32,23-39,-32 64,35-62,8-21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41.8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817 1,'-2'7,"1"0,-1 0,0 0,0 0,-1 0,0 0,-6 10,-38 60,36-58,-187 303,-202 310,362-580,-53 56,90-107,1-1,-1 0,1 1,-1-1,1 0,-1 1,1-1,0 1,-1-1,1 1,0-1,-1 1,1-1,0 1,0-1,-1 1,1-1,0 1,0 0,0-1,0 1,0-1,0 1,0 0,0-1,0 1,0-1,0 1,0-1,1 1,-1 0,0-1,0 1,21 6,45-10,-51 2,68-7,112-26,-47 7,-74 22,-57 5,-1 0,1-2,24-4,-26 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51.4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29,'0'-1,"-1"0,1-1,0 1,0 0,0 0,0 0,0-1,1 1,-1 0,0 0,1 0,-1 0,0-1,1 1,0 0,-1 0,1 0,-1 0,1 0,0 0,0 0,0 1,1-2,-1 2,0-1,0 1,0 0,0 0,1 0,-1 0,0 0,0 0,0 0,0 0,0 1,1-1,-1 0,0 1,0-1,0 1,0-1,0 1,1 0,5 4,1 0,-1 1,-1 0,1 0,5 7,214 278,-78-95,-14-43,-120-138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51.9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1 754,'3'-1,"1"0,-1 0,1 0,0 0,-1 0,0-1,1 0,-1 0,0 0,4-3,10-5,332-146,-209 97,-75 32,858-377,-884 386,56-34,-82 43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52.4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0 474,'1'-2,"-1"0,1 0,0 1,-1-1,1 0,0 1,0-1,0 0,0 1,0 0,1-1,-1 1,0 0,1-1,-1 1,1 0,1-1,30-18,66-33,305-171,-326 180,-35 20,59-42,-84 51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53.9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0 597,'169'-11,"-31"1,-93 8,-10 0,0 1,0 2,45 6,-69-5,0 1,0 0,0 1,-1 0,1 0,-1 1,0 0,0 1,-1 0,1 1,-1 0,-1 0,0 1,11 12,-6-2,-2-1,0 2,-1 0,-1 0,-1 0,0 1,-1 1,-2-1,0 1,-1 0,-1 0,-1 0,-1 1,-1-1,-1 0,-3 24,4-43,0-1,0 0,0 1,0-1,-1 0,1 1,0-1,-1 0,1 0,-1 1,1-1,-1 0,1 0,-1 0,0 1,0-1,1 0,-3 1,3-2,-1 0,0 0,1 0,-1-1,0 1,1 0,-1 0,1 0,-1-1,1 1,-1 0,0-1,1 1,-1 0,1-1,-1 1,1-1,0 1,-1-1,1 1,-1-1,1 1,0-1,-1 0,1 0,-25-55,22 49,-28-74,4-2,-19-100,37 141,3-1,2 0,1-1,2 1,3 0,8-60,-7 87,1 0,0 0,1 0,1 1,1-1,0 1,1 1,12-19,-15 26,0 1,1-1,0 1,0 0,0 0,1 1,0 0,0 0,0 1,1 0,-1 0,1 0,0 1,0 0,0 1,1 0,14-2,-2 3,-1 1,1 1,-1 1,1 1,-1 1,1 0,-2 2,1 0,0 1,-1 1,24 14,-2 2,0 2,-1 2,62 57,-54-35,-3 1,-2 3,59 94,-98-142,53 101,-88-212,1 11,4 0,-26-196,51 282,0 0,1 0,0 0,0 0,3-13,-3 19,1 0,-1 0,1 0,-1 1,1-1,0 0,0 1,0-1,0 1,0-1,0 1,0-1,0 1,1 0,-1-1,1 1,-1 0,1 0,-1 0,1 0,0 0,-1 1,1-1,0 0,0 1,-1-1,1 1,0 0,3-1,12 1,-1 1,1 0,-1 1,0 1,0 0,27 10,94 42,-126-51,38 22,0 3,-3 1,78 64,-86-63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54.6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479 820,'100'109,"48"44,265 165,-407-314,0 1,0 0,-1 0,0 0,0 1,8 12,-12-17,0 0,-1 0,1 0,0 0,-1 0,1 0,-1 0,0 1,1-1,-1 0,0 0,0 1,0-1,0 0,0 0,0 1,0-1,0 0,0 0,0 0,-1 1,1-1,-1 0,1 0,-1 0,1 0,-1 0,0 0,1 0,-1 0,0 0,0 0,0 0,0 0,0 0,0 0,0-1,0 1,0 0,0-1,0 1,0-1,0 0,-1 1,1-1,0 0,0 1,-3-1,-3 1,0 0,0 0,0 0,0-1,-1 0,1-1,0 0,0 0,0 0,-10-4,-74-29,75 27,-41-20,0-3,2-2,2-2,1-3,-74-68,34 17,-143-178,196 215,1-1,-48-92,73 118,1 0,1 0,2-1,0 0,2-1,1 0,1 0,-1-38,6 56,0 0,1 0,0 0,0 0,1 0,1 0,0 0,0 1,1-1,0 1,0 0,1 0,10-14,-6 13,0 0,1 0,0 1,0 0,1 1,0 0,1 1,0 0,15-6,6 1,0 1,1 1,1 2,0 1,0 2,69-1,-85 5,1 1,-1 2,1-1,-1 2,0 1,0 0,0 2,30 12,-40-14,-1 1,0 0,0 0,-1 1,0 0,0 0,0 0,-1 1,1 0,-2 1,1-1,-1 1,0 0,-1 0,0 1,0 0,-1-1,0 1,-1 0,3 11,-1 11,0 1,-2-1,-2 1,-1 0,-1-1,-1 1,-2-1,-1 0,-16 47,10-43,-2-1,-1 0,-2-1,-1-1,-1-1,-2 0,-48 53,51-66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56.0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1128,'-17'-14,"17"14,0 0,0 0,0 0,0 0,0 0,0 0,1 0,-1 0,0 0,0 0,0 1,0-1,0 0,0 0,0 0,0 0,0 0,0 0,0 0,0 0,0 0,0 0,0 1,0-1,0 0,0 0,0 0,0 0,0 0,0 0,0 0,0 0,0 1,0-1,0 0,0 0,0 0,0 0,0 0,0 0,0 0,0 0,0 0,0 1,0-1,0 0,0 0,0 0,-1 0,1 0,0 0,0 0,0 0,0 0,0 0,0 0,0 0,0 0,0 0,-1 0,1 0,0 0,0 0,28 32,-6-16,0-2,1 0,1-2,0 0,0-1,1-2,1-1,0-1,0-1,38 4,-61-9,0-1,0 0,0 0,0-1,0 1,0-1,-1 1,1-1,0 0,0 0,0 0,-1 0,1-1,-1 1,1-1,-1 1,1-1,-1 0,0 0,0 0,0 0,0-1,0 1,0 0,-1-1,1 1,-1-1,0 0,1 1,-1-1,-1 0,1 0,0 0,0-4,2-12,0-1,-2 1,0-1,-2-22,0 20,-3-169,4 189,0 0,0 0,0 0,1 0,-1 0,0 0,1 0,0 0,-1 0,1 0,0 0,0 0,0 0,0 1,2-3,-3 4,1-1,0 0,0 1,0-1,0 1,0-1,0 1,-1 0,1-1,0 1,0 0,0 0,0 0,1 0,-1 0,0 0,0 0,0 0,0 0,0 0,2 1,5 2,1 1,-1 0,0 1,0 0,11 9,9 4,1-4,0-3,1 0,0-2,1-1,0-1,0-2,1-1,-1-2,1-1,49-5,-73 4,-1-1,1 0,-1 0,1-1,-1 0,0-1,0 1,0-1,0-1,-1 1,1-1,-1 0,0-1,0 0,8-7,-11 7,1 0,0 0,-1 0,0-1,0 1,0-1,-1 0,0 0,0 0,-1 0,1 0,-1 0,-1 0,1-1,-1 1,0 0,0 0,-1-1,-2-7,-2-11,-2-1,-1 1,-2 1,0-1,-1 2,-16-26,-95-130,116 171,-75-97,-5 4,-99-91,299 323,-17-17,189 189,-218-240,2-2,120 78,-171-127,1-1,1-1,0 0,0-2,1 0,-1-2,2-1,-1 0,24 1,-37-5,-1-1,0 0,0-1,1 0,-1 0,0-1,0 0,0 0,0-1,-1 0,1 0,8-6,-10 5,-1 0,0-1,0 0,0 1,0-2,-1 1,0-1,0 1,0-1,-1 0,0-1,0 1,-1 0,1-1,-2 1,3-13,0-7,-1 0,-2 0,0-1,-2 1,-1-1,-1 1,-10-39,-2 8,-2 0,-31-67,35 92,-2 1,-1 1,-2 0,-1 1,-42-49,51 62,21 17,28 17,236 159,294 247,-550-409,-3-3,0 1,20 22,-33-33,0 1,0 1,-1-1,0 0,1 0,-1 1,0 0,-1-1,1 1,-1 0,1 0,-1 0,0 0,-1 0,1 0,-1 0,0 0,0 5,-5 10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05.8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44,'4'0,"5"0,6 0,5 0,2 0,6 0,7 0,2 0,2 0,-1 0,-3 0,-3-4,-3-2,-6-3,-4-1,0 2,-3 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56.9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409 346,'2'-1,"1"1,-1-1,0 0,1 0,-1 0,0 0,1 0,-1-1,0 1,0-1,0 1,0-1,0 0,-1 0,3-2,26-36,-26 35,6-9,-1 0,0-1,-1 0,-1-1,0 1,-1-1,0-1,-2 1,0-1,-1 0,0 0,0-22,-3 37,-1 0,1 0,0 0,0 0,-1 0,0 0,1 0,-1 0,0 0,0 0,0 1,0-1,0 0,0 1,0-1,-1 0,1 1,0-1,-1 1,1 0,-1 0,0-1,-2 0,0 0,0 1,0 0,-1 0,1 0,0 0,-1 1,1-1,0 1,-1 0,-6 1,-5 2,-1 0,1 2,0-1,-29 14,1 3,0 3,-63 44,88-54,0 1,1 1,0 1,2 0,0 1,1 1,-19 30,32-46,0 1,0-1,0 1,0-1,1 1,-1 0,1 0,0 0,0 0,1 0,-1 0,1 0,-1 0,1 0,1 0,-1 0,1 0,-1 0,1 0,0 0,0 0,1 0,-1-1,1 1,0 0,0-1,0 1,1-1,-1 0,1 0,-1 0,1 0,0 0,0 0,1-1,-1 0,1 1,-1-1,1-1,-1 1,1 0,0-1,5 2,10 2,0 0,1-2,-1 0,1-1,0 0,29-3,122-19,-127 14,77-17,-93 18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57.7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1330,'1'-8,"0"-1,0 0,0 0,1 1,1-1,-1 1,1 0,9-16,42-60,-27 45,231-372,-200 307,-4-3,42-121,-87 204,-1-1,-1 0,4-33,-10 52,0 0,-1 0,1 0,-1 1,-1-1,1 0,-1 0,0 0,0 0,-1 1,1-1,-1 1,-1-1,1 1,-1-1,0 1,0 0,0 1,-1-1,-6-6,10 10,-1 0,0 0,0 0,0 1,1-1,-1 0,0 1,0-1,0 0,0 1,0-1,0 1,0 0,0-1,-1 1,1 0,0 0,0-1,0 1,0 0,0 0,0 0,-1 1,1-1,0 0,0 0,0 1,0-1,-1 1,0 0,0 1,1-1,-1 1,1 0,0 0,-1-1,1 1,0 0,0 0,0 0,0 0,1 1,-2 3,0 3,0 1,1-1,0 1,1-1,-1 1,3 14,3-7,0 0,1 0,1 0,0-1,2 0,-1 0,2-1,19 24,12 9,50 46,162 116,-241-201,0 0,0 1,-1 0,0 1,8 12,-16-19,-1-1,0 0,0 1,0-1,0 1,-1 0,1 0,-1 0,0 0,0-1,0 1,-1 1,1-1,-1 0,0 0,0 0,-1 0,1 0,-1 0,0 0,0 0,0 0,-3 6,-4 4,-1 0,0 0,0-1,-2 0,0 0,-20 17,-84 62,85-69,-38 28,7-6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58.1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1,'4'0,"2"4,3 1,5 5,0 3,1 1,-1 2,1-2,-2 0,0 3,-1-2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8:59.5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1 642,'171'-73,"828"-319,-880 353,20-8,215-41,-353 87,-1 1,1 0,-1 0,0-1,1 1,0 0,-1 0,1 0,-1 0,1 0,-1-1,1 1,-1 0,1 0,-1 1,1-1,-1 0,1 0,-1 0,1 0,-1 0,1 0,-1 1,1-1,-1 0,1 0,-1 1,1-1,-1 0,1 1,-1-1,1 1,-13 14,-40 23,44-32,-62 41,-34 24,-132 115,208-161,2 1,1 1,1 1,1 1,2 1,1 1,1 0,2 2,-20 49,31-62,0 1,1-1,2 1,0 0,1 0,0 0,2 0,4 33,-3-46,0 1,1-1,0 1,0-1,1 0,0 0,1 0,-1 0,2 0,-1-1,1 0,0 0,0 0,1 0,0-1,0 0,1-1,0 1,0-1,0 0,0-1,1 1,10 3,-4-4,0 0,0-1,0 0,1-1,-1-1,1 0,-1-1,1 0,-1-1,0-1,22-5,12-7,90-37,-132 49,1-1,1 0,-1-1,1 1,-1-1,0-1,-1 1,1-1,-1-1,0 1,0-1,7-8,-10 8,0 1,-1-1,1 0,-1 0,0 0,0 0,-1 0,0 0,0-1,-1 1,1 0,-1-1,-1 1,1 0,-2-8,-8-31,7 35,0 1,1-1,1 1,-1-1,1-19,2 28,-1 0,0-1,0 1,0 0,1 0,-1-1,1 1,-1 0,1 0,0 0,-1-1,1 1,0 0,0 0,-1 0,1 0,0 0,0 1,0-1,0 0,1 0,-1 1,0-1,0 0,0 1,1-1,-1 1,0 0,0-1,1 1,1 0,3-1,0 1,1 0,-1 0,0 1,11 2,19 6,0 1,-1 2,0 1,0 2,36 22,159 114,-138-81,-3 4,-3 3,146 174,-177-182,-3 3,-3 2,-4 2,-3 2,57 148,-88-195,-2 0,0 0,-2 1,-2 0,-1 0,1 56,-6-75,0 0,0-1,-1 1,-1 0,0-1,-1 1,0-1,-1 0,0 0,-1-1,-1 1,1-1,-2-1,0 1,0-1,0-1,-1 0,-1 0,-13 10,14-12,0-1,-1-1,1 0,-1 0,0-1,-1 0,1 0,-1-2,1 1,-1-1,0-1,0 1,0-2,0 0,0 0,0-1,0 0,1-1,-1 0,0-1,-10-4,3-1,1 0,-1 0,2-2,-1 0,1-1,1-1,0 0,1-1,0-1,1 0,-15-20,-15-29,2-1,4-3,-56-132,51 86,-47-205,67 211,-14-196,33 245,3 0,2 1,3-1,3 0,16-64,-15 92,0-1,26-52,-32 75,2 0,-1 0,1 0,1 1,-1-1,1 1,0 0,1 1,0 0,0 0,0 0,1 1,-1 0,12-5,-13 8,0 1,0 0,0 0,0 1,0 0,0 0,0 0,1 1,-1 0,0 0,0 0,0 1,0 0,-1 0,1 0,0 1,-1 0,0 0,1 1,8 7,9 7,-2 1,0 1,19 22,84 115,-85-104,-34-47,0 0,0-1,0 1,0-1,8 5,-12-9,-1-1,1 1,0-1,0 1,-1-1,1 0,0 1,0-1,0 0,-1 0,1 1,0-1,0 0,0 0,0 0,0 0,-1 0,1 0,0 0,0-1,1 1,-1-1,0 0,0 0,0 0,0 0,0 0,-1 0,1 0,0 0,-1 0,1-1,0 1,-1 0,0 0,1 0,-1-1,0 1,0 0,1-1,-1-1,1-23,0 0,-2 0,-1 0,-8-42,4 30,-2-44,8 78,0 1,0 0,0 0,1 0,-1-1,1 1,0 0,-1 0,1 0,1 0,-1 0,0 0,1 0,0 1,-1-1,1 0,0 1,0-1,1 1,3-4,-1 3,0 0,1 0,-1 1,0 0,1 0,0 0,-1 0,1 1,0 0,9 0,11 0,0 2,-1 1,1 1,26 6,-15-1,-1 1,-1 1,39 17,-58-19,0 0,-1 0,0 2,0 0,-1 0,0 1,-1 1,20 22,-18-13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00.4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1258,'-7'26,"2"1,1 0,0-1,3 1,0 29,0-11,1-30,-2 10,2 1,0-1,2 0,8 42,-8-61,-1-1,1 1,0-1,0 0,0 0,1 0,-1 0,1 0,1 0,-1-1,1 0,-1 1,1-1,1-1,-1 1,0 0,1-1,0 0,0 0,0-1,0 1,0-1,0 0,0 0,1-1,10 2,-2-1,0-1,1-1,-1 0,0-1,0-1,0 0,25-7,-33 8,-1-1,1 0,0-1,-1 1,1-1,-1 0,0 0,0 0,0-1,-1 0,1 0,-1 0,0-1,0 1,0-1,-1 0,1 0,-1 0,-1 0,5-12,-1-7,-2 0,-1 0,0-1,-2 1,-1-1,-4-36,-31-146,-36-78,51 221,-3 2,-44-86,54 130,13 18,0 0,0 0,0-1,0 1,0 0,0 0,-1 0,1 0,0 0,0 0,0 0,0 0,-1-1,1 1,0 0,0 0,0 0,0 0,-1 0,1 0,0 0,0 0,0 0,0 0,-1 0,1 0,0 0,0 0,0 0,0 0,-1 1,1-1,0 0,0 0,0 0,0 0,-1 0,1 0,0 0,0 0,0 1,0-1,0 0,0 0,0 0,-1 0,1 1,0 1,0 0,0 1,0-1,0 1,1-1,-1 0,0 1,1-1,0 0,0 0,-1 1,1-1,1 0,1 3,24 40,3-2,1 0,2-2,2-2,2-1,45 36,-13-19,3-2,143 77,-172-106,2-2,0-2,1-2,1-3,76 16,-105-28,0 0,0-2,1 0,-1-1,0-1,1 0,-1-2,0 0,0-1,0 0,-1-2,0 0,0-1,0-1,-1 0,0-2,0 0,15-13,-24 17,0 0,-1 0,0-1,0 0,0 0,-1-1,0 0,-1 0,0 0,0 0,0 0,3-15,-4 9,-1 0,0 0,-1 0,0 0,-2 0,1 0,-4-19,-7-13,-1 1,-2 0,-36-75,49 118,-63-135,-6 2,-171-243,227 359,1-1,-1 1,-1 0,-1 0,0 2,-2 0,-35-27,51 43,1 0,0 0,-1 1,1-1,-1 0,1 1,-1-1,0 1,1-1,-1 1,1 0,-1-1,0 1,1 0,-1 0,0 0,1 1,-1-1,0 0,1 1,-1-1,1 1,-1-1,-1 2,0 0,1 0,0 0,0 0,0 0,0 0,0 1,0-1,1 1,-1-1,1 1,0 0,-2 4,-2 12,1-1,0 0,-1 30,4-33,-2 10,1 0,2-1,0 1,2 0,0 0,2 0,1-1,1 0,0 0,2 0,1-1,1 0,1-1,1 0,28 39,49 46,4-3,198 169,-277-262,0 2,-1 0,-1 0,14 20,-14-14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03.1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815 0,'-2'20,"-1"0,-1 0,-1 0,0 0,-1-1,-13 27,5-11,-71 189,-337 828,373-951,159-322,91-194,134-424,-334 835,0 0,0-1,1 1,0 0,0 0,0 0,0 0,1 1,-1-1,5-4,-5 6,0 1,0 0,1 0,-1-1,0 2,0-1,0 0,1 0,-1 1,1-1,-1 1,0-1,1 1,-1 0,1 0,-1 0,1 1,-1-1,0 1,4 0,108 31,-2 5,129 62,-195-80,660 314,-96-41,-599-288,30 18,-41-21,1 0,0 0,0-1,-1 1,1 0,-1 0,1 0,0 0,-1 0,0 0,1 0,-1 0,0 0,1 0,-1 0,0 0,0 0,0 0,0 0,0 1,0-1,0 0,0 0,-1 0,1 0,0 0,0 0,-1 0,1 0,-1 0,1 0,-1 0,0 0,1-1,-1 1,-1 1,-14 15,0-1,-2 0,0-1,0-1,-1-1,-1-1,-24 11,-10 8,-214 126,-7-12,-6-13,-300 97,70-77,437-135,-1-4,0-3,-1-3,-150-6,216-1,-1-1,1 0,0-1,0 0,-1 0,1-1,1-1,-1 1,0-1,1-1,-17-11,25 16,1 0,0-1,0 1,-1 0,1 0,0-1,0 1,-1 0,1 0,0-1,0 1,0 0,0-1,0 1,-1 0,1 0,0-1,0 1,0 0,0-1,0 1,0 0,0-1,0 1,0 0,0-1,0 1,0 0,0-1,1 1,-1 0,0-1,0 1,0 0,0 0,0-1,1 1,-1 0,0-1,0 1,1 0,-1 0,0 0,0-1,1 1,-1 0,0 0,0 0,1 0,-1-1,0 1,1 0,-1 0,0 0,1 0,-1 0,1 0,11-4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04.1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1,'0'12,"0"52,2 0,15 93,178 623,-71-318,225 1069,-101 17,-45-295,45-435,-243-804,3 8,0 0,8 43,-13-45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06.0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3787,'18'-15,"1"0,0 1,1 2,1 0,0 0,23-7,0-2,90-40,263-81,153 1,-303 82,769-166,5 33,-815 154,1178-278,-629 145,-426 102,316-95,65-14,-553 143,-1-6,270-111,61-67,-430 191,-1-3,60-43,-63 39,1 2,76-35,37 3,141-68,-245 100,77-56,-138 88,0-1,0 1,0-1,0 1,0-1,-1 0,1 0,-1 1,1-1,-1 0,0 0,0 0,0-1,0 1,1-4,-1 4,-1 1,0-1,0 1,-1-1,1 1,0-1,0 1,-1-1,1 1,-1 0,1-1,-1 1,0-1,0 1,1 0,-1 0,0-1,-2-1,-5-4,-1 0,0 1,0 0,0 0,-17-7,16 9,-154-73,-3 8,-304-83,-367-20,547 137,290 35,1 0,-1 0,0 0,1 0,-1-1,0 1,0 0,1 0,-1 0,0 0,1-1,-1 1,0 0,1-1,-1 1,0-1,1 1,-1 0,1-1,-1 1,1-1,-1 0,0 0,12-8,35-5,-42 12,750-156,-188 93,-479 62,1 4,-1 4,0 4,130 29,-193-32,-1 0,0 2,0 0,-1 2,0 0,0 2,-1 0,32 26,-50-35,0 0,0 1,0-1,-1 1,1 0,-1 0,0 0,0 0,0 0,-1 0,0 0,1 1,-1-1,-1 1,1-1,-1 1,0-1,0 1,0-1,0 1,-2 6,-3 9,0 0,-1-1,-15 31,5-11,-56 176,-50 249,95-341,-50 200,46-239,22-64,1 0,1 1,0-1,-3 26,-2 17,-25 79,-2 7,19-75,14-59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07.7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613 1,'-2'5,"1"-1,-1 1,0 0,0-1,0 0,-1 1,1-1,-6 6,-2 5,-185 368,93-172,-30 107,126-303,-30 74,13-34,-16 58,21-57,12-42,1 0,1 1,0-1,1 1,-2 29,5-42,-1 5,1 1,0-1,1 1,-1-1,2 1,2 9,-3-15,0 0,0 0,0 1,0-1,1-1,-1 1,1 0,-1 0,1 0,0-1,-1 1,1-1,0 0,0 1,0-1,1 0,-1 0,0 0,0 0,0-1,1 1,-1-1,0 1,5-1,51 5,110-4,-6-2,305 60,-2 41,-158-32,54 18,-360-86,0 0,0 0,0 1,0-1,0 0,0 0,-1-1,1 1,0 0,0 0,0 0,0-1,0 1,-1 0,1-1,0 1,0 0,0-1,-1 1,1-1,0 0,-1 1,1-1,0 0,-1 1,1-1,-1 0,1 1,0-2,11-27,-8 21,9-24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08.7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0 190,'4'-5,"14"-4,8-6,4 0,13-2,8 2,4 0,0-2,-1-2,0 2,-7 3,-6 6,-6 2,-9 0,-5-1,-6 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07.2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22,'3'-3,"1"1,0-1,0 1,0 0,0 0,1 1,-1-1,0 1,1 0,-1 0,1 0,-1 1,1-1,0 1,-1 0,9 2,1-1,0 1,0 1,0 0,16 7,-20-6,1 0,-1 1,1 0,-1 1,-1 0,1 1,-1 0,-1 0,1 1,-1 0,0 1,-1 0,0 0,-1 0,1 1,-2 0,1 0,-2 0,1 1,-1 0,-1 0,0 0,-1 0,0 1,0-1,-1 0,-1 1,0-1,0 1,-2-1,1 1,-6 18,0 3,1 1,2 0,1 0,2 0,5 64,-4-93,1 0,-1-1,1 1,0 0,0-1,0 1,1-1,-1 0,1 1,0-1,1 0,-1 0,1 0,3 4,-3-6,-1 0,1 0,0-1,0 1,0-1,0 0,0 0,1 0,-1 0,0-1,0 1,1-1,-1 0,0 0,1 0,-1 0,0 0,0-1,1 1,3-3,7 0,0-1,-1 0,19-10,-10 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09.7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0 388,'1'-3,"0"-1,0 1,0 0,0 0,0-1,1 1,-1 0,1 0,0 1,0-1,0 0,3-3,33-32,-33 33,35-30,1 1,2 2,2 2,0 3,2 1,1 2,0 2,2 2,65-16,-97 32,0 0,0 1,1 1,-1 0,1 2,21 1,-36-1,1 0,-1 1,0 0,1-1,-1 1,0 1,0-1,0 0,0 1,0 0,0 0,0 0,0 1,-1-1,1 1,-1 0,0 0,0 0,0 0,0 1,0-1,-1 1,0 0,1-1,-2 1,1 0,0 0,-1 1,1-1,-1 0,1 7,-1 11,-1 1,0 0,-2-1,-1 1,0-1,-2 0,-1 0,0 0,-1 0,-2-1,-19 36,-13 11,-3-2,-52 63,33-48,11-18,34-43,1 2,0 0,-15 27,31-48,1-1,0 0,0 0,-1 1,1-1,0 0,0 1,0-1,-1 0,1 1,0-1,0 0,0 1,0-1,0 0,0 1,0-1,0 0,0 1,-1-1,2 0,-1 1,0-1,0 0,0 1,0-1,0 0,0 1,0-1,0 0,0 1,1-1,-1 0,0 1,1-1,12-3,17-16,-11 4,51-43,3 4,95-54,-141 91,48-39,-4 4,-16 17,-4 5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12.13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71,'-8'181,"-35"205,24-243,17-102,8-22,-6-19,1 0,-1 0,0 1,1-1,-1 0,0 0,1 1,-1-1,0 0,1 0,-1 0,1 0,-1 1,0-1,1 0,-1 0,1 0,-1 0,1 0,-1 0,0 0,1 0,-1 0,1 0,-1-1,0 1,1 0,-1 0,1 0,-1 0,0-1,1 1,-1 0,0 0,1-1,-1 1,3-3,-1 1,0 0,0-1,0 0,0 1,-1-1,1 0,-1 0,1 0,-1 0,0 0,0 0,-1 0,1 0,0-6,3-56,-4 52,1-399,-3 179,1 230,1 0,0 0,0-1,0 1,1 0,-1 0,1-1,0 1,0 0,0 0,0 0,0 0,1 0,-1 0,4-3,-3 4,1 0,-1 1,1-1,-1 1,1 0,-1 0,1 0,0 0,0 1,-1-1,1 1,0-1,0 1,0 0,-1 0,1 1,0-1,3 1,51 7,92 26,-2 0,-69-20,263 50,-326-60,0-1,0 2,0 0,0 1,-1 0,0 1,26 18,-40-25,1 0,-1 1,1-1,-1 1,0-1,1 0,-1 1,0-1,1 1,-1-1,0 1,0-1,1 1,-1 0,0-1,0 1,0-1,0 1,0-1,0 1,0 0,0-1,0 1,0-1,0 1,0-1,0 1,0-1,-1 2,-14 15,-31 12,39-26,-329 150,60-32,-23 11,234-101,-1-2,-127 35,192-63,-1-1,0 1,1-1,-1 1,0-1,1 0,-1 0,0 0,0 0,1 0,-1 0,0 0,1-1,-1 1,0 0,1-1,-1 0,0 1,-2-3,3 2,1 0,-1 0,0 0,1 0,-1 0,1 0,-1 0,1 0,0-1,-1 1,1 0,0 0,0 0,0-1,0 1,0 0,0 0,0 0,1-1,-1 1,1-1,3-10,0 0,1 0,1 1,7-14,-8 17,218-363,-47 80,-167 277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15.8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1,'3'39,"2"1,2-1,1-1,20 59,-15-55,260 756,-57-187,61 359,-187-589,-55-172,-32-188,1 0,1 0,14 34,6 28,-18-52,-2 1,-2 0,-1-1,-1 1,-4 35,3-65,0-1,0 1,0 0,0-1,0 1,-1 0,1-1,-1 1,1-1,-1 1,1-1,-1 1,0-1,0 0,0 1,0-1,0 0,0 1,0-1,0 0,0 0,-1 0,1 0,0 0,-1 0,1-1,-1 1,1 0,-1-1,1 1,-1-1,1 1,-1-1,0 0,1 0,-1 0,1 0,-1 0,0 0,1 0,-1 0,0-1,1 1,-1 0,1-1,-1 0,-1 0,-5-2,-1-1,1 0,-1-1,1 0,1 0,-1 0,-7-8,-40-41,2-3,-63-89,-76-138,104 148,5-4,-100-235,148 268,-36-178,-1-10,64 267,1 1,2-2,1 1,1 0,2-1,0 0,6-39,-5 65,0 0,0 0,1 0,-1 0,1 0,0 0,0 1,0-1,0 0,1 0,-1 1,1-1,0 1,-1-1,1 1,0 0,0 0,1 0,-1 0,0 0,1 0,-1 1,1-1,-1 1,5-2,-4 2,0 1,1-1,-1 1,1 0,-1 0,1 0,-1 0,1 0,-1 1,1 0,-1 0,0 0,1 0,-1 0,0 1,0-1,0 1,0 0,0 0,0 0,4 4,67 64,-4 2,-2 4,93 136,129 280,-135-135,-29 13,-39-109,4 45,-89-279,-2-27,-1 0,1 1,0-1,0 0,0 0,-1 1,1-1,0 0,0 0,0 1,-1-1,1 0,0 0,0 0,-1 0,1 0,0 1,-1-1,1 0,0 0,0 0,-1 0,1 0,0 0,-1 0,1 0,0 0,-1 0,1 0,0 0,-1 0,1 0,0 0,0 0,-1-1,1 1,0 0,-1 0,1 0,0-1,-4-1,0-1,0-1,0 1,0 0,1-1,0 0,-6-8,-25-44,-29-64,-1-2,-173-285,-93-164,40-19,244 474,6-2,5-2,5-1,-27-243,42 233,7-1,8-145,0 276,0-3,0 0,0 0,1 0,-1 0,1 0,0 0,0 0,1 0,-1 1,1-1,-1 0,5-6,14 51,0-2,45 61,-8-13,159 295,-71-121,406 739,-206-439,-326-533,-1-2,0 1,25 55,-36-62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22.1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319 155,'-1'-14,"-1"0,0 0,-5-16,0-1,6 29,1-1,0 1,-1-1,1 1,-1-1,0 1,0-1,0 1,0 0,0 0,0-1,0 1,-1 0,0 0,1 0,-1 0,0 1,0-1,0 0,0 1,0-1,0 1,0 0,-3-2,2 3,1 0,-1 0,1 1,-1-1,1 0,-1 1,1 0,-1 0,1-1,0 1,-1 0,1 1,0-1,0 0,0 1,0-1,0 1,0 0,0 0,1-1,-1 1,0 0,1 1,-2 2,-28 37,3 2,1 2,2 0,-22 58,37-77,0 1,2 0,1 0,1 1,2 0,1 0,1 0,1 0,4 31,-1-50,1 1,0-1,0 0,1 0,1 0,0 0,0-1,1 0,0 0,0 0,1-1,0 0,1 0,0-1,0 0,0 0,19 10,-1-1,1-2,1 0,0-2,1-1,33 9,16-1,-43-12,-1 1,0 2,-1 2,44 20,-68-27,-1 0,1 1,-1 0,0 0,-1 1,1 0,-1 0,-1 0,1 1,-1 0,-1 1,1-1,-1 1,-1 0,0 0,0 0,-1 1,0 0,0-1,0 11,-1 0,-1-1,-1 0,0 0,-2 0,0 0,-1 0,-1 0,-1 0,-1-1,-11 25,-11 17,-56 91,82-148,-41 68,-4-2,-64 74,111-143,-41 38,40-37,1 0,-1-1,0 1,1-1,-1 1,1-1,-1 1,0-1,0 1,1-1,-1 0,0 1,0-1,1 0,-1 0,0 1,0-1,0 0,0 0,1 0,-1 0,0 0,0 0,0 0,0 0,1-1,-1 1,0 0,0 0,0-1,1 1,-1-1,0 1,1 0,-1-1,0 1,1-1,-1 0,0 1,1-1,-1 1,1-1,-1 0,1 1,0-1,-1 0,1 0,-1 1,1-1,0 0,0 0,0 0,-1 1,1-1,0 0,0 0,0-1,-2-28,0-1,6-59,-1 25,4-44,4 1,6 0,3 1,6 1,4 1,56-127,-79 215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22.6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1,'0'4,"-4"10,-2 6,-3 9,-1 11,2 12,2 9,2 7,1 4,2 2,1-2,4-2,2-9,0-9,-2-11,0-4,-2-3,-1-8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23.1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1,'3'96,"23"128,-25-220,40 241,-29-193,2 0,33 81,-42-121,1 1,1-1,-1 0,2-1,0 1,0-1,1-1,0 0,1 0,0-1,1 0,-1-1,2 0,-1 0,1-1,0-1,1 0,0-1,0 0,0-1,0-1,0 0,1 0,0-1,-1-1,1-1,0 0,-1 0,1-1,14-4,59-12,-64 13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23.6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1 208,'8'-4,"12"-1,5-5,13-8,6-1,5-2,3-1,-4-1,2 3,-2 1,-6 4,-6 4,-9 0,-9 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24.1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1,'188'214,"-94"-104,-82-97,-1 0,0 1,-1 0,0 0,-1 1,-1 0,0 1,-1 0,-1 0,0 0,-2 1,0 0,3 21,-7-14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24.6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0 363,'5'0,"8"-4,8-2,8-3,15-5,18-8,14-5,19-5,19-7,6-4,3 5,-2 1,-9 2,-11 3,-24 7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25.1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0 260,'0'4,"8"2,11-1,7-4,7-8,10-6,11-10,8-4,6-6,4-7,7 5,-3-1,-9 2,-16 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07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26.1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1,'-20'18,"13"-13,1 0,0 1,1-1,0 1,-1 0,2 1,-1-1,1 1,0 0,0 0,1 0,0 0,0 1,-2 11,1 4,1-1,1 0,1 1,1-1,1 1,1-1,1 1,1-1,1 0,1 0,0-1,2 0,1 0,0 0,2-1,0-1,1 0,1 0,1-1,0-1,2-1,0 0,0 0,1-2,30 19,17 1,1-2,77 24,-85-34,-53-21,0 0,0 1,1 0,-2 0,1 0,0 1,0-1,-1 1,1 0,-1 0,0 0,0 0,0 0,0 1,0-1,-1 1,0 0,4 8,-5-6,0-1,0 1,-1 0,1 0,-2-1,1 1,0 0,-1 0,0-1,-1 1,1 0,-1-1,0 0,-4 8,-30 58,-3-1,-77 104,65-101,-129 192,199-269,3-2,0 1,28-2,-44 8,0 0,0 1,0-1,0 1,-1 0,1 1,0-1,-1 1,0 0,0 1,0-1,0 1,6 7,8 8,28 36,-34-40,14 18,-1 1,-2 1,-1 1,-1 1,-3 1,-1 1,-1 0,-3 2,-1-1,13 75,3 381,-27-371,7-7,-8-106,1 1,1-1,0 0,1 0,0-1,1 1,8 15,-9-23,-1 0,0 0,1-1,0 1,0-1,0 0,0 0,1-1,-1 1,1-1,-1 0,1 0,0 0,0-1,0 1,0-1,10 0,10 1,0-1,37-3,-26 0,-6 1,-4 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29.1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1,'0'36,"-2"1,-1-1,-2 0,-2 0,-1-1,-17 47,-22 46,-6-1,-102 177,149-294,-1-1,1 0,-2 0,1-1,-1 0,0 0,-1-1,0 0,0-1,-14 8,20-12,-1 0,1-1,-1 1,0-1,1 0,-1 0,0 0,0-1,0 1,0-1,0 0,0 0,0 0,0-1,0 1,1-1,-1 0,0 0,0 0,0-1,1 0,-1 1,1-1,0 0,-1 0,1-1,0 1,0-1,0 0,0 0,1 0,-4-5,-5-7,1 0,0-1,1 0,1-1,1 0,0 0,1-1,1 1,1-1,0-1,2 1,-1-20,3 35,0 0,0 0,1 0,-1 0,1-1,0 1,0 0,0 0,0 0,1 0,-1 1,1-1,0 0,-1 1,1-1,1 1,-1-1,0 1,0 0,1 0,-1 0,1 0,0 1,0-1,0 1,-1-1,1 1,0 0,1 0,5-1,8 0,1 0,-1 1,1 0,29 4,-7 0,38-2,0-2,1 3,-2 4,128 26,119 72,-317-102,71 24,-72-25,0 0,0 0,0 0,0 0,0-1,0 0,0 0,0-1,0 1,11-4,-15 3,-1 1,0-1,1 0,-1 1,0-1,1 0,-1 0,0 0,0 0,0 0,0 0,0 0,0-1,0 1,0 0,-1 0,1-1,0 1,-1 0,1-1,-1 1,1-1,-1 1,0-1,1 1,-1-1,0 1,0-1,0 1,0-1,-1 1,1-1,0 1,-1-1,1 1,-1-1,1 1,-1 0,-1-2,-2-7,-1 0,-1 0,0 1,-8-10,11 15,-49-61,-3 3,-118-105,-147-86,296 235,22 16,-7-5,0 0,0 0,0 1,-1 1,0 0,0 0,-19-6,10 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31.3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1,'39'47,"154"307,-94-159,-65-129,-20-36,1-1,1-1,35 46,-49-71,1 0,0-1,0 1,0-1,0 1,0-1,1 0,-1 0,1 0,-1-1,1 1,0-1,0 0,-1 0,1 0,0 0,0-1,0 0,0 0,0 0,0 0,0 0,0-1,0 0,0 0,0 0,-1 0,1-1,6-2,8-6,0 0,-1-1,0-1,22-21,-25 22,2-2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31.9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1 401,'0'-9,"4"-2,10-3,6-4,9-8,11-2,12-6,5 0,1-4,7-3,-3 5,-3 5,-9 3,-7 7,-8 3,-10 8,-8 6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32.3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0 291,'0'-5,"4"0,10 0,3-4,2 1,6-3,7-4,7-4,5-2,3-2,2-1,-3-1,3 0,1 0,-3 0,-2 0,-8 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32.8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1 265,'4'0,"5"-4,6-1,4-5,4-4,5-4,7-3,9-2,6-5,3-3,0 0,0 2,-5 1,-11 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33.6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1,'-1'0,"-1"0,0 1,1 0,-1-1,1 1,-1 0,1 0,-1-1,1 1,0 0,0 1,-1-1,1 0,0 0,0 0,0 1,0-1,0 1,0-1,1 1,-2 2,-15 39,15-34,-78 268,71-236,3 1,1 0,1 0,6 78,-2-117,0 0,0 0,1 0,0 0,-1 1,1-1,0 0,1 0,-1-1,0 1,1 0,0 0,0-1,-1 1,2-1,-1 1,0-1,0 0,1 0,-1 0,4 2,-2-2,1 0,-1-1,0 1,1-1,-1 0,1 0,0-1,-1 1,1-1,0 0,-1 0,1-1,6 0,-4-1,1 1,-1-1,1-1,-1 1,0-1,0 0,0-1,-1 0,1 0,-1 0,0-1,0 0,0 0,-1 0,1-1,-1 0,7-11,-7 5,0-1,-1 0,-1 0,0 0,-1 0,1-25,-5-87,-1 56,3-12,-3-67,3 143,-1 1,1-1,-1 1,0 0,-1 0,1-1,-1 1,-3-6,-5-4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34.8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42,'-4'0,"-1"0,1 0,-1 0,0 1,1-1,-1 1,1 0,0 1,-1-1,1 1,0 0,0 0,-8 4,8-2,1 0,-1 1,1-1,-1 0,1 1,1 0,-1 0,1 0,0 0,0 0,-2 10,-1 0,1 0,1 1,0-1,1 1,1 0,0-1,2 1,-1 0,2 0,3 17,-2-23,0 0,0-1,1 1,1-1,-1 1,1-1,1 0,0-1,0 0,1 1,-1-2,2 1,-1-1,1 0,0-1,13 8,1-3,-1 0,1-2,1 0,-1-2,1 0,1-2,-1 0,45 2,-24-6,0-1,-1-2,85-15,-125 17,5-2,0 0,0 0,0 0,11-6,-18 8,0-1,0 1,0-1,0 1,0 0,-1-1,1 0,0 1,0-1,-1 1,1-1,0 0,-1 0,1 1,-1-1,1 0,-1 0,1 0,-1 0,0 1,1-1,-1 0,0 0,0 0,0 0,1 0,-1 0,0 0,0 0,0 0,-1 0,1 0,0 0,0 0,0 1,-1-1,1 0,0 0,-1 0,1 0,-1 0,1 1,-1-1,1 0,-1 0,0 1,1-1,-1 0,0 1,-1-2,-80-75,-183-133,59 52,186 141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35.5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1,'7'1,"1"0,0 0,-1 1,1 0,-1 0,0 1,1 0,-1 0,-1 1,1 0,0 0,-1 0,8 8,5 4,-1 2,28 34,12 25,63 111,33 95,-46-82,-95-176,2-1,1 0,1-1,0-1,2-1,23 21,-27-30,0-1,0 0,1-1,0-1,1-1,0 0,1-1,-1-1,1 0,22 3,33 1,1-4,147-6,-197-1,5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36.0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1 365,'4'-4,"5"-6,6-1,5-6,10-6,9-6,7-3,3-4,5 4,3 0,0 0,-7 6,-2 3,-6 1,-6 6,-4 4,-8 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08.7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0,'3'3,"0"-1,0 1,0 0,0 0,0 0,0 0,-1 1,0-1,0 1,0-1,0 1,0 0,1 4,-2-5,50 87,-35-64,-1 0,-2 1,15 36,17 78,7-3,87 164,-128-281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36.38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58,'4'0,"6"-5,5 0,8-5,9-8,-1-1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37.63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9 505,'0'0,"0"0,-1 0,1 0,0 0,0 0,-1 0,1 0,0 0,0 0,-1 0,1 0,0 0,-1 0,1 0,0 0,0 0,-1 0,1 0,0 0,0-1,-1 1,1 0,0 0,0 0,-1 0,1 0,0-1,0 1,0 0,0 0,-1 0,1-1,0 1,0 0,0 0,0-1,0 1,0 0,-1 0,1-1,0 1,0 0,0-1,0 1,0 0,0 0,0-1,0 1,0 0,0 0,0-1,1 1,-1 0,0-1,0 1,0 0,0 0,0 0,0-1,1 1,12-15,49-32,2 4,2 2,107-49,228-74,-260 110,-46 21,-79 26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38.1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1 510,'0'-4,"1"0,0 0,0 0,0 1,1-1,-1 0,1 1,0-1,0 1,0-1,0 1,0 0,1 0,0 0,0 0,-1 1,5-4,62-42,-49 35,65-42,48-34,3 6,148-65,-261 138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38.9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1,'4'48,"2"1,2-1,3 0,33 91,-19-59,325 890,-343-952,-2-4,1 0,0 0,15 24,-13-29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29:39.7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135 127,'1'11,"0"1,1-1,0 1,1-1,0 0,1 0,0 0,1-1,0 1,0-1,14 18,3 0,0-1,42 39,-37-43,1 0,1-2,0-1,2-2,0-1,1-1,1-2,0-1,61 15,-41-16,0-3,1-2,-1-2,1-3,98-8,-150 6,0 0,0 0,0 0,0 0,0-1,0 1,0-1,0 0,0 1,0-1,0 0,0 0,-1 0,1 0,0-1,-1 1,1 0,2-3,-4 2,1 1,-1 0,1-1,-1 1,0 0,1-1,-1 1,0-1,0 1,0-1,0 1,0-1,0 1,-1 0,1-1,0 1,-1-1,1 1,-1 0,0-2,-6-9,0 1,-1 0,0 0,-16-15,11 12,-68-79,-94-81,142 144,-2 2,-1 2,0 1,-2 2,-1 1,-57-22,85 39,0 2,0-1,0 2,0-1,0 1,-1 1,1 0,-1 1,1 0,-1 1,1 0,0 1,-14 3,13-1,0 1,1 1,0-1,0 2,0-1,1 2,0-1,0 1,1 1,0 0,-14 18,-104 145,97-129,13-19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06.0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3 111,'-3'240,"11"337,33-206,-40-367,-1 1,1-1,-1 1,1-1,1 1,-1-1,1 0,0 1,0-1,0 0,0 0,0-1,1 1,0 0,0-1,6 6,-6-7,1 0,0-1,0 1,0-1,0 0,0 0,0 0,1 0,-1-1,0 0,0 0,1 0,-1 0,0-1,0 1,0-1,8-3,6-1,-1-1,1-1,-1-1,-1 0,1-1,-2-1,1 0,-1-1,-1-1,0 0,15-18,12-17,-3-3,33-54,9-12,-64 95,0-1,-2-1,0 0,-2-1,-1 0,0 0,-2-2,-1 1,8-43,15-168,-27 189,-3 1,-2 0,-7-54,6 87,0 1,-1-1,0 1,-1-1,0 1,-1 0,-1 1,0-1,0 1,-1 0,-1 0,-16-18,23 29,1-1,0 1,-1-1,1 0,-1 1,0-1,1 1,-1-1,1 1,-1 0,0-1,1 1,-1-1,0 1,1 0,-1 0,0 0,0-1,1 1,-1 0,0 0,0 0,0 0,1 0,-1 0,0 0,0 0,-1 1,2 0,-1 0,0 0,1 0,-1 0,1 0,0 0,-1 0,1 0,0 0,-1 0,1 1,0-1,0 0,0 0,0 0,0 2,9 50,45 145,27 118,-20-101,-41-155,-16-43,-1 0,-1 0,0 1,-1-1,-3 35,1-32,1 0,0-1,2 1,4 23,-1-24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07.2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1 154,'3'1,"1"-1,-1 1,1 0,-1 0,1 0,-1 1,1-1,-1 1,0 0,0 0,0 0,0 0,0 0,0 1,-1-1,4 5,38 51,-34-42,15 23,-2 1,-2 2,-2 0,-2 1,-1 1,13 65,-27-101,0-4,-1 1,0-1,0 1,0-1,-1 1,1 0,-1-1,0 1,-1-1,1 1,-2 6,-4-7,1-12,0-14,-10-77,4 0,5-178,6 268,1-1,0 1,1 0,0 0,0 0,1 0,0 0,0 1,1-1,5-8,-5 12,1-1,-1 1,1 1,0-1,0 1,0 0,0 0,1 0,0 1,0 0,0 0,0 0,0 1,11-3,15-2,0 2,0 1,1 2,-1 1,1 1,-1 2,42 7,-65-7,0 0,0 1,0-1,0 2,-1 0,1 0,-1 0,0 1,0 0,-1 1,13 11,-10-7,0 1,-1 1,-1 0,0 0,0 0,10 26,-1 8,-2 0,-2 2,10 71,-18-89,7 35,-3 0,2 85,-11-130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07.7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1,'0'4,"4"6,2 5,3 4,1 3,3 7,-2 5,3 2,2-1,-1-2,-4-3,-3-2,-3-2,1-6,1-1,-2-4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08.0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08.9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1,'3'26,"1"1,13 42,0 6,-12-52,51 298,-44-226,0 135,-13-221,1 0,1 0,-1 0,1 0,1 0,0 0,0-1,6 14,-6-19,0 1,0-1,0 0,0 0,1 0,0-1,-1 1,1-1,0 1,0-1,0 0,1 0,-1 0,0 0,1-1,-1 0,1 1,0-1,-1 0,1-1,0 1,6 0,43 2,0-3,84-8,-117 5,0-1,0 0,0-2,-1 0,1-1,-1-1,-1-1,0 0,0-2,-1 0,20-17,-34 25,0-1,0 1,0-1,0 0,-1 0,1-1,-1 1,2-6,2-10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10.2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233 0,'-123'270,"25"-49,96-218,1 0,-1 0,1 0,0 0,0 0,0 1,0-1,0 0,1 1,0-1,-1 0,2 6,-1-8,0-1,0 1,0-1,1 0,-1 1,0-1,0 0,1 1,-1-1,0 0,1 1,-1-1,0 0,1 1,-1-1,1 0,-1 0,0 0,1 1,-1-1,1 0,-1 0,1 0,-1 0,0 0,1 0,-1 0,1 0,-1 0,1 0,0 0,26-11,-20 6,0 0,-1 0,0-1,0 0,-1 0,0 0,5-8,-8 9,1 1,-1 0,1 0,0 1,0-1,0 1,1-1,-1 1,1 0,0 0,-1 0,1 1,1-1,-1 1,0 0,0 0,1 1,-1-1,1 1,0 0,-1 0,1 1,5-1,3 2,1 1,-1 1,0 0,0 0,0 1,-1 1,14 7,85 51,-10-5,-76-45,-6-2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0 173,'10'-1,"0"0,-1-1,1 0,-1-1,1 0,-1-1,0 0,0 0,15-10,37-16,127-44,-179 69,0 1,1 0,-1 0,1 1,0 0,0 1,1 0,-1 0,0 1,1 1,-1 0,0 0,14 3,-9 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11.8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491 104,'7'-6,"-1"-1,0 1,-1-1,0-1,0 1,0-1,-1 0,0 0,5-15,-9 23,1-1,-1 1,0-1,0 1,0 0,0-1,1 1,-1-1,0 1,0 0,0-1,0 1,0-1,0 1,0-1,0 1,0 0,0-1,0 1,0-1,-1 1,1-1,0 1,0 0,0-1,0 1,-1 0,1-1,0 1,0 0,-1-1,1 1,0 0,-1-1,1 1,0 0,-1 0,1-1,0 1,-1 0,1 0,-1 0,1 0,0-1,-1 1,1 0,-1 0,1 0,-1 0,1 0,0 0,-1 0,1 0,-1 0,1 0,-1 0,1 1,0-1,-1 0,1 0,-1 0,1 0,0 1,-1-1,-32 17,27-13,-29 18,0 1,1 2,2 1,-49 52,63-59,1 1,1 1,1 0,1 2,0-1,2 2,1-1,-14 44,23-60,0 0,0 0,0 1,1-1,0 1,0 0,1-1,0 1,1-1,-1 1,1 0,1-1,0 0,0 1,0-1,1 0,0 0,0 0,1 0,-1-1,2 1,-1-1,1 0,0 0,8 7,16 11,1-1,2-1,35 18,110 50,-44-25,-125-61,22 11,0 2,-1 0,-1 2,43 37,-64-49,-1-1,0 1,0 1,0-1,-1 1,0 0,-1 0,0 1,0-1,-1 1,0 0,0 0,-1 0,0 0,-1 0,0 1,0-1,-1 0,0 1,-1-1,-3 17,-1-6,0-1,-2-1,0 1,-1-1,-1-1,0 1,-2-1,0-1,0 0,-2-1,0 0,-18 15,0-2,-2-1,0-2,-2-2,-64 33,65-38,-1-3,-1 0,-51 12,69-22,-1-2,0 0,0-2,0 0,0 0,0-2,0-1,-34-6,25 2,19 5,0 0,0-1,1 0,-1 0,0-1,1 0,0-1,0 0,0 0,-12-9,11 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12.5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0,'1'9,"1"0,0 0,0 0,1-1,4 11,0-1,26 87,28 161,-7 113,-54-376,0 1,1-1,-1 1,1-1,0 1,0-1,0 1,0-1,0 0,1 0,0 0,0 0,-1 0,2 0,-1 0,0-1,1 1,-1-1,1 1,-1-1,1 0,4 2,-3-3,0 1,1-1,-1 0,1-1,0 1,-1-1,1 0,0 0,-1 0,1-1,-1 0,1 0,0 0,-1 0,0-1,6-2,104-31,-85 28,-1-1,0-1,-1-2,36-18,-38 13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13.1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1 188,'4'-4,"6"-1,4 0,1-4,2 1,2 1,2-3,6-3,6 0,6-1,5 1,3-1,2-2,-4 1,-4 3,-6 0,-4 2,-8 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14.0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8 443,'8'1,"1"1,-1-1,1 1,-1 1,0-1,0 1,13 7,-12-5,1-1,0 0,-1-1,2 0,9 2,-10-4,1-1,-1 0,1-1,-1 0,0-1,1 0,-1 0,0-1,-1 0,1-1,0 0,-1-1,0 0,0 0,0-1,-1 0,0-1,0 0,0 0,12-15,6-12,-1 0,-2-2,32-64,-52 95,2-5,0 2,0-1,0 0,0-1,-2 1,1-1,-1 0,0 1,-1-2,0 1,-1 0,1-12,-3 19,0 1,-1-1,1 1,0-1,-1 1,0-1,1 1,-1 0,0 0,0-1,0 2,-1-1,1 0,0 0,-1 1,1-1,-1 1,1 0,-1-1,0 1,1 1,-1-1,0 0,-5 0,-9-2,0 0,-29 0,45 3,-11 1,-1-1,1 2,-1-1,1 2,0 0,0 0,0 1,1 1,-1 0,1 0,0 1,0 0,1 1,0 1,-16 14,-4 7,1 3,1 0,-28 44,48-64,0 0,1 0,0 0,1 1,1 0,0 0,0 1,-2 14,6-23,1 0,-1 0,1 0,-1 0,1 1,1-1,-1 0,1 0,0 0,0 1,1-1,-1-1,1 1,0 0,1 0,-1-1,1 1,0-1,0 1,0-1,0 0,1-1,0 1,5 4,13 7,1-1,0 0,1-2,49 17,108 21,-57-28,1-6,230 0,-344-16,1 0,-1-1,1-1,-1 0,13-4,-8 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15.0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171 363,'2'13,"0"0,2 0,-1 0,2-1,-1 1,2-1,0 0,7 12,-2-4,142 253,25 53,-147-265,33 72,-57-115,-1 1,0-1,-1 1,-1 0,2 26,-6-43,0 0,1 0,-1-1,0 1,0 0,0 0,0-1,0 1,-1 0,1 0,0-1,-1 1,0 0,1-1,-1 1,0 0,0-1,0 1,0-1,0 0,0 1,0-1,-2 2,1-2,1-1,-1 1,0-1,0 0,1 0,-1 1,0-1,0 0,0-1,1 1,-1 0,0 0,0-1,1 1,-1-1,0 1,0-1,-1-1,-10-5,0-1,0 0,1-1,-13-11,-33-35,1-2,3-2,-53-77,33 28,-71-138,134 225,1 0,1-1,1-1,0 0,2 0,1 0,1-1,1 1,0-1,3-41,1 49,1 0,1 0,0 0,1 1,1-1,0 1,1 0,1 0,1 0,0 1,0 0,1 1,1 0,0 1,1 0,19-17,1 6,0 2,2 2,0 0,1 2,41-14,59-30,-127 58,-1 0,1 0,0 1,0 0,0 0,0 1,0 0,0 0,0 0,0 1,0 0,1 1,-1 0,0 0,0 0,0 1,0 0,-1 0,10 4,9 7,-1 0,0 2,36 29,-28-20,-17-13,4 1,-1 2,-1 0,0 0,-1 2,16 19,-31-33,0 0,1 0,-1 0,0 1,0-1,0 1,0-1,-1 0,1 1,-1 0,0-1,1 1,-1-1,0 1,0-1,-1 1,1-1,0 1,-1-1,0 1,1-1,-1 1,0-1,0 0,-1 1,1-1,0 0,-1 0,1 0,-1 0,0 0,0 0,-2 1,-8 8,0-1,-1 0,0 0,-17 7,20-11,-180 99,-246 96,405-186,10-3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16.4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862 191,'0'-3,"-1"-1,0 1,1-1,-2 1,1 0,0-1,-1 1,1 0,-1 0,0 0,0 0,0 0,0 1,-5-5,-39-32,28 26,-1 1,0 1,-1 0,0 2,-1 0,0 1,0 1,-1 1,-38-5,42 9,0 1,-1 1,1 1,-1 0,1 2,-1 0,1 1,0 0,1 2,-1 0,1 1,-19 11,13-5,0 1,2 1,-1 1,2 1,0 0,2 2,0 0,0 1,-15 25,22-28,1 0,1 1,0 0,1 0,1 0,1 1,1 1,0-1,1 1,2-1,0 1,1 35,1-45,1-1,1 0,-1 0,2 0,-1 0,1 0,0-1,1 1,0-1,0 0,1 0,0 0,9 10,-5-9,1 1,0-2,0 1,1-1,0-1,0 0,1 0,17 6,16 2,0-1,1-2,1-3,52 4,-77-10,164 23,316 87,-489-109,-4-2,0 0,0 0,-1 1,1 1,-1-1,0 2,0-1,0 1,0 0,-1 0,13 13,-19-17,0 1,-1-1,1 1,0-1,-1 1,1-1,-1 1,0 0,1-1,-1 1,0 0,0-1,0 1,0 0,0-1,0 1,-1 0,1-1,0 1,-1-1,0 1,1-1,-1 1,0-1,0 1,1-1,-1 1,0-1,-2 2,-41 40,29-30,-83 76,-4-5,-123 79,146-114,-3-3,-1-3,-161 57,214-91,-51 10,70-17,-1-1,0 0,-1 0,1-1,0-1,0 0,-15-4,8-1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17.3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0,'4'0,"6"0,1 9,2 6,4 5,3 3,2 7,-2 5,3 2,2-1,-3-4,-1 2,0 0,-4-3,-1-6,-2-3,-4-2,-4-3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17.6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35,'0'-4,"0"-6,9-1,1 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19.1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1091 1,'-99'1,"-114"16,155-8,1 3,0 2,-72 27,86-24,1 3,0 1,2 2,-50 36,64-39,2 0,0 2,1 1,2 0,0 2,1 1,-18 31,35-51,-1 0,1 0,1 0,-1 0,1 0,0 1,1-1,-1 1,1 0,0 8,1-13,0 1,1-1,-1 1,1-1,-1 1,1-1,0 1,0-1,0 1,0-1,1 0,-1 0,0 0,1 1,0-1,-1-1,1 1,0 0,0 0,0-1,0 1,1-1,-1 0,0 1,0-1,1 0,-1 0,1-1,4 2,10 2,1-1,1 0,-1-2,0 0,0-1,1-1,34-5,-18-1,0-2,0-1,35-15,-55 19,0-1,0 0,-1-1,0-1,-1 0,0 0,19-19,-27 22,1 0,-2 0,1 0,0-1,-1 0,-1 0,1 0,-1-1,0 1,-1-1,0 1,0-1,0 0,-1 0,0 0,-1 0,0-11,-4-13,-2-40,6 69,0 1,0 0,0-1,0 1,0 0,1-1,-1 1,1 0,0 0,-1 0,1-1,0 1,0 0,1 0,-1 0,0 0,1 1,-1-1,1 0,-1 0,1 1,0-1,2-1,-2 3,0-1,0 1,0 0,-1 0,1-1,0 1,0 0,0 1,-1-1,1 0,0 1,0-1,-1 0,1 1,0 0,0 0,-1-1,1 1,-1 0,1 0,-1 0,1 0,-1 1,3 2,31 38,-31-37,219 344,-25 21,-135-249,61 106,111 230,-230-447,-1 1,0-1,0 1,-1 0,-1 0,2 15,-4-23,0 0,0 0,0 1,-1-1,1 0,-1 0,0 0,0 1,0-1,0 0,0 0,-1-1,1 1,-1 0,0 0,0-1,0 1,0-1,-1 1,1-1,0 0,-1 0,0 0,1-1,-1 1,-3 1,-12 5,1-1,-1-1,0 0,-1-2,1 0,-25 2,-10-3,-54-2,68-3,1-2,-1-2,1-1,0-2,0-2,2-1,-1-2,1-1,1-2,1-2,-44-31,49 29,0-2,2 0,0-2,2-1,1-1,1 0,2-2,0-1,2-1,2 0,0-2,-16-47,21 42,2 0,2 0,1-1,2 0,2 0,1-1,2 1,2 0,1-1,18-74,-12 80,1 2,2-1,1 1,1 1,2 0,1 1,2 1,1 1,1 1,1 0,1 2,47-41,-49 49,1 2,1 0,0 1,1 1,0 1,1 2,0 0,40-9,-49 15,1 1,0 1,0 0,0 2,0 0,0 0,0 2,0 0,0 1,0 1,-1 0,0 1,0 1,25 12,-6 3,-1 2,0 1,-2 1,51 53,99 132,-126-125,-54-95,-1 1,0-1,0 1,-1-1,-1-13,-12-111,2 38,5 0,6-120,0 214,0 1,0-1,0 1,0-1,0 1,0-1,1 0,-1 1,0-1,1 1,-1-1,1 1,0-1,-1 1,1 0,0-1,0 1,0 0,0 0,0-1,0 1,0 0,0 0,1 0,-1 0,0 1,1-1,-1 0,0 0,1 1,-1-1,1 1,-1-1,1 1,-1 0,1-1,0 1,-1 0,1 0,-1 0,1 0,0 1,-1-1,1 0,-1 1,1-1,-1 1,1-1,2 2,9 4,0 1,0 0,0 1,15 12,-19-13,435 330,-400-301,-1 2,-2 2,-2 2,-2 1,-1 2,-3 1,-2 2,45 91,-70-125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4:37.1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1 812,'2'-2,"1"1,-1-1,1 0,0 1,0-1,-1 1,1 0,0 0,0 0,0 0,0 0,7 0,44-1,-28 2,221-2,-1 11,0 11,372 77,-157 15,-373-85,-2 4,-1 3,93 53,-160-77,8 4,37 28,-58-38,0 0,0 0,0 1,0-1,-1 1,0 1,0-1,0 0,-1 1,1 0,-1 0,3 10,-5-14,-1 1,0 0,1 0,-1 0,0 0,-1 0,1 0,0-1,-1 1,0 0,1 0,-1 0,0-1,-1 1,1 0,0-1,-1 1,1-1,-1 0,0 1,0-1,0 0,0 0,-3 2,-5 4,-1 0,0-1,0 0,-14 6,-24 9,0-2,-2-2,0-2,-93 15,47-18,-170 3,225-17,-1-2,1-1,0-3,0-1,1-2,0-2,1-1,0-3,-69-37,83 39,2-2,0 0,0-2,2-1,0-1,1 0,1-2,1 0,2-1,0-1,1-1,1 0,1-1,2 0,-11-32,10 9,1 0,3-1,2 0,2 0,2-72,8 33,3 0,23-104,-23 152,1 1,2 0,2 1,2 0,1 2,27-46,-27 61,-2 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11.3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 0,'-1'1,"0"-1,0 0,0 0,0 1,1-1,-1 0,0 1,0-1,1 1,-1-1,0 1,1-1,-1 1,1-1,-1 1,0 0,1-1,-1 1,1 0,0-1,-1 1,1 0,0 0,-1 0,1-1,0 1,0 0,-1 0,1 0,0 0,0-1,0 1,0 0,0 0,1 0,-1 0,0-1,0 1,0 0,1 1,10 37,14 30,-3-1,3-2,4 0,72 120,-98-180,1-1,0 0,0-1,0 1,1-1,0 0,0 0,0 0,0-1,0 0,1 0,-1 0,8 2,-1-2,-1 0,1-1,0-1,0 0,22-1,-12-1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20.4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1330,'-6'7,"1"1,0-1,0 1,0 0,1 0,0 0,-4 15,2-8,-10 27,1 0,3 1,1 1,2 0,3 0,1 1,1 69,5-107,-1 0,1 1,1-1,0 0,0 1,0-1,1 0,0 0,0-1,1 1,0-1,0 0,0 0,1 0,6 7,-8-11,1 1,-1-1,0 1,1-1,-1 0,1-1,0 1,-1 0,1-1,0 0,0 0,0 0,0-1,0 1,0-1,0 0,0 0,0 0,0-1,0 1,0-1,0 0,0 0,0 0,0-1,0 0,-1 1,1-1,4-3,5-5,1 0,-2 0,0-1,0-1,-1 0,0-1,-1 0,-1 0,0-1,0 0,-2-1,0 0,8-24,0-9,-2 0,-2-1,6-59,-6 5,-4 0,-4 0,-5-1,-26-175,28 275,-3-17,-1 0,0 1,-2 0,0-1,-1 2,-19-36,26 54,-1 0,1 0,-1 0,1 0,-1 0,1 0,-1 0,0 0,0 0,0 1,1-1,-1 0,0 0,0 1,0-1,0 1,0-1,0 1,0-1,-1 1,0-1,1 2,1-1,-1 0,0 1,1-1,-1 1,1-1,-1 1,1-1,-1 1,1-1,-1 1,1 0,-1-1,1 1,0 0,-1-1,1 1,0 0,0-1,0 1,-1 0,1 0,0 0,-1 6,0 1,1-1,-1 0,1 1,2 10,7 23,3 1,1-2,1 0,3 0,1-2,26 41,-5-18,2-2,90 99,-105-131,2-2,0 0,2-2,1-1,0-2,2-1,0-2,1 0,0-3,2-1,55 13,-49-14,-28-7,0 0,1-1,0-1,0 0,0-1,0-1,0 0,18-2,-31 1,0-1,-1 1,1-1,0 0,-1 1,1-1,-1 0,1 0,-1 0,1 0,-1 0,0-1,1 1,-1 0,0-1,0 1,0-1,0 1,0-1,-1 1,1-1,0 0,-1 1,1-1,-1 0,1-2,1-51,-2 47,-5-63,-3 0,-34-136,-62-134,85 283,9 27,-229-612,212 598,27 45,0 0,0-1,0 1,-1 0,1 0,0-1,0 1,-1 0,1 0,0 0,-1-1,1 1,0 0,-1 0,1 0,0 0,-1 0,1-1,0 1,-1 0,1 0,0 0,-1 0,1 0,0 0,-1 0,1 0,-1 0,1 0,0 1,-1-1,1 0,0 0,-1 0,1 0,-1 1,-6 24,5 6,2-1,1 1,2-1,0 0,12 43,52 150,-47-163,83 275,144 385,-242-707,7 17,1 0,2-1,0-1,2 0,31 38,-31-50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21.4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66 1,'-4'4,"-6"6,-1 4,2 6,1 2,3 2,-2-3,1-2,0-2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22.9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1964,'1'-2,"-1"-1,1 1,0 0,-1 0,1 0,0 0,0 0,0 0,1 0,-1 0,0 1,1-1,-1 0,1 1,0-1,0 1,3-3,39-23,-37 24,65-30,2 3,1 3,1 3,100-17,-15 12,264-15,183 31,1572 44,-419-1,1010-104,-315-142,6-94,-1844 223,1098-144,7 82,-987 106,-5-43,224-107,-11-45,-583 164,-295 66,0 2,1 4,98 9,-138-2,-10 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26.6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49 7,'-15'-4,"3"2,2 19,6 7,0 1,2-1,1 0,0 1,6 42,-2-19,26 371,9 293,-38-698,0 26,0-38,0-1,0 1,1-1,-1 1,0-1,1 1,-1-1,1 1,-1-1,1 0,-1 1,1-1,0 1,0-1,0 0,0 0,0 0,2 2,7-3,0-8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27.6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875 0,'1'14,"1"-1,1 0,0 0,1 0,0-1,12 25,5 15,196 490,-34-97,-178-431,2 5,0 0,-1 0,-1 0,3 23,-8-37,1 0,-1 1,0-1,-1 1,1-1,-1 0,0 1,-1-1,1 0,-1 0,0 0,0 0,-1 0,1 0,-1 0,0-1,0 0,-1 1,-6 6,-30 20,-1-1,-1-2,-1-2,-89 39,107-53,-5 1,0 0,0-2,-1-2,-33 6,45-11,-1-1,1-2,-1 0,0-1,0-1,1 0,-37-9,-24-11,23 4,-2 3,0 2,-110-7,147 19,-45-4,63 3,0 0,0-1,0 1,0-1,0 1,0-1,1-1,-1 1,1 0,-1-1,1 0,0 0,-5-6,-7-8,-20-29,27 29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28.1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76 0,'-1'6,"0"1,0-1,-1 0,1 0,-2 0,-3 9,-8 23,-4 64,4 0,5 1,4 108,11-42,32 180,57 102,-93-443,-1 0,2 0,-1 0,1 0,1 0,-1-1,1 0,1 0,-1 0,1 0,9 9,-1-6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28.8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1,'1'0,"0"0,1 1,-1-1,0 1,1-1,-1 1,0 0,0-1,0 1,0 0,0 0,0 0,0 0,0 0,0 0,0 0,0 0,0 0,-1 0,1 0,0 1,0 1,12 34,-13-35,26 83,8 30,22 134,-22-8,25 147,-59-387,0 1,0 0,0-1,0 1,1-1,-1 1,1-1,-1 1,1-1,0 1,0-1,-1 1,1-1,0 0,0 1,0-1,0 0,1 0,-1 0,0 0,0 0,1 0,-1 0,1 0,-1 0,1-1,-1 1,1-1,-1 1,1-1,-1 1,1-1,0 0,-1 0,1 0,0 0,-1 0,1 0,-1 0,1-1,0 1,-1-1,1 1,1-2,10-3,-1 0,0-1,0-1,16-11,-12 7,232-144,-206 127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29.4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86,'4'0,"6"0,5 0,8 0,9-4,11-2,7-3,7-5,11 0,1 3,-1 3,-10 3,-9 2,-10 1,-10-2,-12-1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29.9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0,'604'660,"-447"-463,200 329,-322-466,-2 2,25 66,-49-105,-1 0,-2 0,0 0,-1 1,-2 0,0 0,-1 0,-2 0,-3 37,1-51,0 0,-1 0,0 0,0 0,-1-1,-8 14,1-3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30.3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0,'4'0,"10"0,10 0,15 0,12 4,18 2,19-1,23 4,17-1,9-1,5-1,-1-3,-7-1,-19-1,-16-1,-24-1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12.4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71,'8'0,"7"0,5 0,3 0,3-4,-1-1,2 0,-2 0,1 2,-5-3,-2-4,1-2,0 3,1 2,-2 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30.8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1 199,'125'-7,"0"-5,162-38,-45 7,34 3,558-7,-802 48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32.6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1076 148,'-19'-19,"0"2,-2 0,0 1,-31-18,39 27,0 1,0 0,-1 0,0 2,0 0,0 0,-1 1,1 1,-22-1,31 4,0-1,0 1,0 0,0 0,1 0,-1 1,0-1,1 1,-1 0,1 1,0-1,-1 1,1 0,0 0,1 0,-1 0,1 1,-1 0,1-1,0 1,0 0,1 1,-1-1,1 0,0 1,-3 8,-2 8,0 1,2 0,0 0,-2 34,2 10,2 0,13 124,38 127,-6-57,-36-212,-2 0,-3 0,-1 1,-11 70,5-84,-1-1,-2-1,-1 1,-2-2,-1 1,-34 57,29-59,-2-1,-2-1,-41 45,49-61,0 0,-1-1,0 0,-1-1,0-1,-1-1,0 0,-28 10,32-15,-32 12,-49 9,83-23,0 0,0 0,-1-1,1-1,0 1,-1-2,1 0,0 0,-1-1,-11-4,20 5,-1 0,1 0,0 0,0 0,0-1,1 0,-1 1,0-1,0 0,1-1,0 1,-1 0,1-1,0 1,0-1,0 1,0-1,1 0,-1 0,-1-4,2 3,1 0,-1 0,1 0,0 0,0 0,1-1,-1 1,1 0,-1 0,1 0,1 0,-1 0,0 1,3-5,5-8,0 0,2 1,0 0,0 0,25-22,-8 10,1 1,1 1,34-20,-53 37,0 2,1-1,0 2,0-1,0 2,1-1,-1 2,1 0,0 0,0 1,0 1,23 0,-26 3,0 1,0 0,0 0,0 1,0 0,-1 0,0 2,0-1,0 1,-1 0,0 0,0 1,0 1,8 10,11 13,-1 2,25 43,-12-10,-3 1,-3 2,-3 1,-3 2,-3 0,15 85,-22-68,-4 1,-4 1,-3-1,-14 170,-31 64,-9 98,44-341,3 2,3-1,16 91,-16-154,2 0,0 0,1-1,1 0,0 0,11 18,-15-31,1 0,0-1,0 1,0-1,1 0,0 0,0 0,0-1,0 1,0-1,1 0,-1 0,1-1,0 1,0-1,0 0,0 0,0-1,1 0,-1 1,0-2,1 1,-1-1,0 1,11-2,16-4,0 0,0-2,0-1,-1-2,-1-1,36-18,169-102,-228 127,212-145,-123 75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33.3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0,'-2'1,"0"-1,1 0,-1 1,0-1,1 1,-1 0,1 0,-1-1,0 1,1 0,0 0,-1 0,1 1,0-1,-1 0,1 0,0 1,-1 1,-20 33,17-27,-12 21,0 1,2 1,2 0,1 1,1 0,2 1,1 0,-5 57,13-84,-1-1,1 0,1 0,-1 1,1-1,0 0,1 0,-1 0,1 0,0 0,1 0,0 0,0-1,0 1,0-1,1 0,0 0,0 0,0-1,7 7,-2-5,0 0,1-1,-1 0,1 0,0-1,0 0,1-1,-1 0,1-1,0 0,11 1,69 3,179-10,-258 3,0 0,0 0,-1-1,18-6,-27 8,0-1,0 0,0 0,1 0,-1 0,0 0,0-1,0 1,-1 0,1-1,0 0,0 1,-1-1,1 0,-1 0,0 0,1 0,-1 0,0 0,0 0,0 0,0-1,-1 1,1 0,-1 0,1-1,-1 1,0-5,-1-3,-1-1,0 0,0 1,-1-1,-1 1,1 0,-2 0,0 0,-11-16,-8-10,-30-33,53 67,-15-17,-1 0,-27-23,37 36,-1 0,0 1,1 0,-2 0,1 1,0 0,-1 0,0 1,-15-4,3 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33.9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0,'0'13,"4"20,6 22,9 17,5 22,8 16,-2 5,-7-8,-2-10,-1-13,-4-17,-4-11,-5-11,-3-9,-3-11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35.6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19,'0'-1,"0"0,0 0,0 1,1-1,-1 0,0 0,0 0,1 1,-1-1,0 0,1 0,-1 1,1-1,-1 0,1 1,-1-1,1 1,0-1,-1 0,1 1,0 0,-1-1,1 1,0-1,-1 1,1 0,0-1,0 1,0 0,-1 0,1 0,0-1,0 1,0 0,0 0,-1 0,1 1,0-1,1 0,0 0,0 0,1 1,-1-1,0 1,1-1,-1 1,0 0,0 0,0 0,1 0,-1 0,0 0,2 3,4 5,-1 1,0 1,0-1,-1 1,-1 0,0 0,0 1,-1 0,-1 0,0 0,0 0,1 19,-1 9,-2 0,-6 64,5-99,0 0,0 1,-1-1,1 0,-1 0,-1 0,1 0,-1 0,0 0,0 0,0 0,-1-1,0 1,1-1,-2 0,-5 7,-5-2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36.3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1,'0'60,"5"289,2-248,27 143,-29-213,-2-14,0 0,1 0,1 0,11 27,-14-40,0-1,1 1,-1 0,1 0,-1-1,1 0,0 1,1-1,-1 0,0-1,1 1,0 0,-1-1,1 0,0 0,0 0,1 0,-1-1,0 0,0 0,1 0,-1 0,6 0,74 2,-44-3,48 8,-60-4,-4-1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36.8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0,'8'0,"11"0,11 0,17 4,21 6,24 1,13 3,5 3,5-2,-5-2,-9-1,-13-1,-13-3,-15-3,-18 2,-16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37.5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624 1,'0'55,"-2"0,-18 104,15-137,-1-1,0 1,-2-1,-1-1,0 0,-1 0,-1-1,-1 0,-1-1,-17 19,-171 154,144-143,2 4,-95 114,148-164,0 0,0 1,0-1,0 1,1-1,-1 1,1 0,0 0,0 0,0 0,0 0,1 0,-1 0,1 0,-1 0,1 0,0 0,0 0,1 0,-1 0,2 6,0-5,1 0,-1 0,1-1,0 1,0-1,0 1,0-1,0 0,1 0,-1 0,1-1,0 1,0-1,6 3,30 11,1-2,0-2,1-1,0-2,55 4,5 2,539 132,-523-108,-95-32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38.3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 0,'-4'7,"-1"0,1 0,0 0,0 0,1 0,0 1,-3 11,-4 7,5-14,1-1,0 1,1 0,1 0,-1 0,2 0,0 0,1 23,0-28,1-1,0 0,0 1,1-1,0 0,0 0,0 0,1 0,0 0,0-1,1 1,-1-1,1 0,0 0,1 0,-1 0,1-1,9 7,7 3,0-1,2 0,0-2,0-1,1 0,0-2,0-1,1-1,0-1,37 3,-58-7,0-1,0 0,0 0,0 0,0-1,0 1,0-1,0 0,-1 0,1-1,0 1,-1-1,1 1,-1-1,1 0,-1-1,0 1,0 0,6-6,-6 3,-1 1,1 0,-1 0,0-1,0 1,0-1,-1 0,0 0,0 1,0-1,0 0,-1 0,0 0,0-5,-1-3,0 0,-1 1,-1-1,0 0,0 1,-2 0,1 0,-1 0,-1 0,0 1,-12-15,13 19,-1 1,1 0,-1 1,-1-1,1 1,-1 1,0-1,0 1,0 0,-1 1,-13-5,2 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40.2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1,'2'0,"-1"0,0 1,0-1,1 1,-1-1,0 1,0 0,0-1,0 1,0 0,0 0,0 0,0 0,0 0,0 0,-1 0,1 0,0 0,-1 0,2 3,12 30,-11-27,17 52,-3 1,14 86,5 128,-33-245,24 465,-25-409,-2-77,0 0,1 0,0 0,0 0,1 0,4 13,-5-19,0 0,0-1,0 1,0-1,0 1,0-1,0 1,1-1,-1 0,0 0,1 0,-1 1,1-1,0-1,-1 1,1 0,0 0,-1-1,1 1,0-1,0 1,-1-1,1 0,0 0,0 1,0-1,0-1,-1 1,1 0,0 0,0-1,0 1,3-2,178-60,-168 59,30-8,0-2,57-24,-82 27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15.3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1461,'0'-1,"0"0,1 0,-1 0,1 0,-1 0,1 0,-1 0,1 0,0 0,-1 0,1 1,0-1,0 0,-1 1,1-1,0 0,0 1,0-1,0 1,0-1,0 1,0 0,0-1,0 1,2 0,34-8,-27 7,102-14,159 1,-158 10,176-6,526-39,407-151,-595 41,135-28,-163 43,1071-266,-665 186,-982 218,-17 4,1 0,-1 0,1 0,0 1,0 0,0 0,-1 0,1 1,0 0,0 1,0-1,13 4,-9 5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41.0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1 266,'9'-1,"0"0,0-1,-1-1,1 1,10-6,-2 2,161-52,170-65,-309 107,0 3,59-14,-68 21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41.5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0,'4'0,"6"0,9 4,6 6,10 1,9 2,0 4,-3-1,-4 5,-5-1,-7 0,-4 0,-6 2,-4 5,-6 2,-2 1,-7-6,-2-6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48.1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1192 80,'-3'24,"0"1,-2-1,-1 0,-1 0,0-1,-2 0,-22 40,8-13,-486 977,453-920,16-29,4-7,-55 83,100-186,159-266,-100 184,238-446,-262 467,-5-3,-4-1,-4-1,22-123,-47 182,1-75,-8 113,1 0,0 0,0 0,0-1,-1 1,1 0,1 0,-1 0,0-1,0 1,0 0,1 0,-1 0,0 0,1 0,-1-1,1 1,0 0,-1 0,1 0,0 0,-1 1,1-1,0 0,0 0,0 0,0 0,0 1,0-1,0 1,0-1,0 1,0-1,0 1,1-1,-1 1,0 0,0 0,0-1,0 1,1 0,-1 0,0 0,0 0,0 1,2-1,6 3,0 0,0 0,0 1,-1 0,10 6,-10-5,235 156,-133-82,628 452,-699-503,-1 1,-2 2,-1 2,-2 1,-1 1,39 57,-69-89,-1 0,1 0,0 0,-1 0,0 1,0-1,0 0,0 1,0-1,-1 0,1 1,-1-1,0 1,0-1,0 1,-1-1,1 0,-1 1,0-1,0 0,0 1,0-1,-1 0,1 0,-1 0,0 0,1 0,-6 5,-3 3,-1-1,-1 1,0-2,0 0,-18 10,-147 79,-292 118,280-140,-228 60,285-103,-2-6,-233 18,363-45,-283 9,240-11,0-1,0-2,0-3,-47-14,90 21,-1 0,1 0,0-1,1 0,-1 0,0 0,0 0,1 0,0-1,-1 0,-4-5,7 6,0 1,0 0,0-1,1 1,-1-1,1 1,-1-1,1 1,-1-1,1 0,0 1,0-1,0 1,0-1,0 0,0 1,0-1,1 1,-1-1,1 1,-1-1,1 1,-1-1,1 1,0-1,0 1,-1 0,1-1,0 1,0 0,0 0,3-2,11-12,0 2,1 0,1 0,21-10,-7 3,27-19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49.1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 0,'-11'218,"0"-29,4 629,46-1,-18-635,87 337,104 163,-156-495,-8 2,-8 3,24 311,-36 591,-29-813,1-256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50.3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72,'11'0,"-1"-1,1-1,-1 1,20-8,17-3,95-9,1 6,176 5,290 36,-537-21,1469 102,61 4,2076-16,-2607-95,815-5,-87-82,-1624 65,-2-8,305-95,-447 117,2 0,42-3,-40 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53.1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93 0,'-3'63,"-22"117,3-24,18-135,0 0,-13 41,-1-4,55-124,-26 45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56.1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73 2712,'1'-14,"0"0,2 0,0 1,0-1,8-17,10-47,-13-28,-7-177,-4 136,4-45,-18-415,11 521,-10-79,12 144,0 0,-2 1,0-1,-1 1,-17-31,19 42,0-1,0 0,1 0,0 0,-4-20,7 28,1 0,0 0,0 0,-1 0,1 0,1 0,-1 0,0 0,0 0,1 0,-1 0,1 1,0-1,-1 0,1 0,0 0,0 1,0-1,0 0,0 1,1-1,-1 1,0 0,1-1,-1 1,1 0,0 0,-1 0,1 0,0 0,-1 0,1 0,0 1,0-1,0 0,0 1,0 0,0-1,3 1,551-94,450-56,167 90,-223 18,-512 10,420-25,-138-6,-292 19,723 0,-1015 39,147-24,-273 28,311-15,-42 4,33 3,-283 9,-79 2,-84 16,-8 2,-555-11,180-9,215 24,-47 1,-83-27,-215 4,173 37,351-26,-189 27,-258 16,107-45,-175 1,591-13,-1 2,0 2,1 2,-65 15,-19 10,-205 20,176-30,-39 0,-87 14,224-21,-24 5,0-4,-129 6,164-18,1 3,-1 2,-74 20,65-16,0-2,-1-3,-118-2,94 5,74-10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58.6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1080,'0'-4,"0"0,0-1,0 1,1 0,0-1,0 1,0 0,0 0,1 0,-1 0,1 0,0 0,0 0,1 1,4-6,-2 4,0 0,0 1,1 0,0 0,0 1,0-1,0 1,1 1,7-3,54-14,0 3,1 3,93-6,-111 14,1174-97,-186 19,-1022 81,721-78,-9-49,-70-47,-635 164,-24 11,0 1,0 0,0-1,0 1,0 0,0-1,0 1,0 0,0-1,0 1,0-1,0 1,0 0,0-1,0 1,0 0,0-1,-1 1,1 0,0 0,0-1,0 1,-1 0,1-1,0 1,0 0,0 0,-1 0,1-1,0 1,-1 0,1 0,0 0,-1-1,1 1,0 0,-1 0,-51-16,38 13,-337-69,214 48,-30-6,-346-80,473 94,33 5,7 10,1 1,-1-1,1 0,0 1,-1-1,1 0,0 1,0-1,0 1,-1-1,1 1,0-1,0 1,0-1,0 1,0 0,0 0,0 0,1-1,15-3,1 1,1 1,-1 0,0 2,0 0,1 1,19 3,132 32,-99-19,290 74,-283-67,-2 4,117 58,-175-77,-1 1,0 1,-1 0,0 1,24 23,-35-28,1 0,-1 0,0 0,0 1,0 0,-1 0,-1 0,1 0,-2 0,1 1,-1 0,0-1,0 1,0 17,-4 82,-28 192,10-130,9-63,-27 328,36-396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0:59.3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0,'2'18,"1"0,0 0,1 0,1-1,1 0,13 29,-2-5,100 239,34 94,-112-220,-30-108,28 84,-33-122,1 1,-1 0,1-1,1 0,0 0,0-1,0 1,1-1,0-1,0 1,1-1,0 0,0-1,0 0,1 0,0-1,-1 0,2-1,-1 0,0 0,15 2,17 1,-1-1,2-2,71-5,-65 0,-45 2,0 1,1-1,-1 0,1 0,-1 0,1-1,-1 1,1-1,-1 0,1 0,-1 0,1 0,-1 0,0-1,0 0,0 1,0-1,0 0,3-4,0-4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1:00.0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1 336,'6'-1,"-1"-1,1 1,-1-1,1 0,-1 0,1-1,5-3,24-10,247-52,-43 11,-40 0,136-35,-232 70,-88 17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16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1 168,'1'-9,"1"-1,1 0,0 1,0-1,1 1,0 0,1 0,0 1,0-1,13-14,-14 20,-1-1,1 1,0 0,0 1,0-1,0 1,0-1,1 1,-1 1,0-1,1 1,8-2,65-7,-51 8,10-2,0 1,1 2,-1 1,1 3,52 9,-76-9,-1 0,1 1,-1 1,0 0,-1 1,1 0,-1 1,0 0,-1 1,0 0,0 1,-1 1,0-1,0 2,-1-1,-1 1,1 0,5 13,7 17,-2 0,-2 2,-2 0,13 60,-12-28,8 134,-20-158,-3 0,-7 80,5-128,0 0,0 0,0 0,-1 0,1 0,-1 0,0-1,0 1,0-1,0 1,0-1,0 0,-1 0,1 0,-1 0,0 0,1 0,-1-1,0 1,0-1,0 0,0 0,0 0,0 0,-6 0,-10 3,0-2,-39 1,51-3,-33-2,40 2,0 0,-1 0,1 0,0 0,0 0,0 0,0 0,0 0,-1 0,1 0,0 0,0 0,0 0,0 0,0 0,-1 0,1 0,0 0,0 0,0 0,0 0,0 0,-1 0,1 0,0 0,0-1,0 1,0 0,0 0,0 0,0 0,-1 0,1 0,0 0,0-1,0 1,0 0,0 0,0 0,0 0,0 0,0-1,0 1,0 0,0 0,0 0,0 0,0-1,0 1,0 0,0 0,0 0,0 0,0 0,0-1,0 1,22-9,48-7,108-12,-18 4,-67 6,0-4,122-46,-121 28,59-21,-149 59,0 0,0 0,0-1,0 1,0-1,0 0,-1 0,1 0,-1-1,0 1,3-5,7-7,-3 5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1:06.8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569 1,'-6'0,"1"1,0 0,0 1,-1-1,1 1,0 0,0 0,0 0,1 1,-1 0,-8 6,-50 47,37-32,-12 9,-155 148,168-155,1 1,2 1,1 1,1 1,-20 41,35-61,1 1,0-1,0 1,1 0,0 0,-1 17,4-25,0-1,-1 0,1 1,1-1,-1 0,0 1,0-1,1 0,-1 1,1-1,0 0,0 0,0 0,0 0,0 0,0 0,1 0,-1 0,1 0,-1 0,1-1,-1 1,1 0,0-1,0 0,0 1,0-1,0 0,0 0,0 0,1 0,-1-1,0 1,0 0,1-1,3 1,16 1,0 0,0-2,0 0,0-1,0-2,0 0,0-1,-1-1,0-1,30-13,-28 8,0-1,0-1,-1-1,-1-1,0-1,-1-1,-1-1,25-29,-38 40,0 0,0 0,-1-1,0 0,0 0,-1 0,0 0,0-1,-1 0,0 0,-1 0,1 0,-2 0,0 0,0 0,0-1,-2-9,2 1,-2 0,0 0,-1 0,-5-22,5 33,-1 1,1-1,-1 0,-1 1,1 0,-1 0,0 0,0 0,-1 1,1-1,-1 1,-1 0,-7-6,11 10,-2-2,0 0,0 0,0 0,0-1,1 1,0-1,-1 0,1 0,-4-8,-1-7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1:08.9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0 814,'2'-22,"1"1,0-1,2 1,1 0,8-22,4-18,38-221,0 0,-55 278,0 1,0-1,0 1,1 0,-1 0,1-1,0 1,3-5,8 4,2 20,-2 8,-2 2,16 48,-2-5,276 594,-298-657,1 1,-1 0,0 0,0 0,-1 0,0 1,0-1,-1 1,0-1,0 1,-1-1,0 1,0 0,-1-1,0 1,-3 11,1-11,0 0,-1 0,0-1,0 1,-1-1,0 0,0-1,-1 1,0-1,0 0,0 0,-1-1,1 0,-14 7,-104 66,-194 112,317-190,1 0,0 1,0-1,0 0,-1 1,1-1,0 0,-1 1,1-1,0 0,-1 0,1 0,0 1,-1-1,1 0,0 0,-1 0,1 0,-1 1,1-1,0 0,-1 0,1 0,-1 0,1 0,0 0,-1 0,1 0,-1 0,1 0,-1-1,1 1,0 0,-1 0,1 0,0 0,-1-1,0 1,13-16,26-19,44-24,157-83,-35 24,-158 90,1 3,1 1,0 3,85-25,-108 39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1:50.6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1,'223'20,"-104"-6,659 78,-767-90,-3-1,1 0,-1 1,1 0,-1 0,9 4,-15-5,0 0,-1 0,1 0,-1 0,0 0,1 0,-1 0,0 0,0 0,1 1,-1-1,0 0,0 1,-1-1,1 1,0-1,0 1,-1 0,1-1,-1 1,1 0,-1-1,0 1,0 0,1-1,-1 1,0 0,-1 0,1-1,-1 4,-3 9,-1 0,-1-1,0 1,0-1,-2-1,1 1,-19 20,-1 5,-61 93,-352 577,408-644,17-28,-3-2,-1 0,-39 52,50-77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1:51.4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294 1,'-4'34,"-1"0,-1 0,-2 0,-1-1,-2-1,-19 41,8-14,4-11,-140 334,140-342,13-31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1:52.1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100 201,'-2'0,"1"1,-1-1,1 1,0-1,-1 1,1 0,-1 0,1-1,0 1,0 0,0 0,-1 0,1 1,0-1,0 0,0 0,-1 3,-17 28,15-24,-4 7,0 1,1 0,1 0,0 0,2 1,0 0,0 0,2 0,0 0,1 1,2 30,0-39,0 0,0 0,1-1,1 1,-1 0,2-1,-1 1,1-1,0 0,1 0,-1-1,2 1,-1-1,1 0,0-1,0 1,1-1,0 0,0-1,1 0,-1 0,1 0,0-1,10 4,-2-3,-1 1,1-2,-1 0,1-1,0-1,1 0,-1-1,0-1,0-1,0 0,0-1,0 0,20-6,-33 6,0 0,0 1,-1-1,1 0,0 0,0-1,-1 1,0 0,1-1,-1 1,0-1,0 0,0 0,-1 0,1 0,-1 0,0 0,1 0,-1-1,-1 1,1 0,0-1,-1-4,2-9,-2-1,0 1,-3-23,2 24,-3-11,0-1,-2 1,-1 0,-1 0,-1 1,-2 0,0 1,-20-31,18 35,0 0,-2 1,0 1,-1 0,-1 1,-1 1,-1 1,0 0,-33-20,43 31,-1 0,0 1,0 0,0 1,0 0,-15-3,3 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1:58.5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1,'0'4,"0"6,0 5,-4 0,-2 1,1-1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08.3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10988 8471,'2'0,"-6"9,-10 15,-55 65,-3-3,-5-3,-110 94,-285 196,-790 464,905-639,-652 259,831-392,-2-7,-3-8,-205 28,281-65,-1-3,1-6,-2-4,1-5,1-4,-195-44,188 21,0-5,3-5,1-4,3-6,-159-101,121 53,3-7,6-6,-135-144,63 36,11-8,-171-261,-216-429,-46-231,474 843,152 300,0 0,0 0,0 1,-1-1,0 1,0 0,0 0,-1 1,-11-9,-68-38,36 24,-21-18,3-3,2-3,2-2,-59-67,19 5,-111-161,122 142,5-3,7-4,6-3,6-4,7-2,7-3,6-1,-39-231,61 192,9-1,9-1,7 1,10-1,8 1,8 1,9 1,112-358,68-76,-211 620,1 0,-1 1,1 0,1 0,-1 0,1 1,0-1,0 1,1 0,0 1,0-1,0 1,0 0,0 1,14-6,11-8,7-7,414-264,-440 280,5-3,-1-1,0 0,-1-1,27-29,-40 39,1 0,-1 0,0 0,1-1,-1 1,-1-1,1 0,-1 0,1 1,-1-1,0 0,-1 0,1 0,-1 0,1 0,-1 0,0 0,-1-1,1 1,-1 0,1 0,-1 1,-1-1,1 0,0 0,-1 0,0 1,0-1,0 1,-4-5,-2-3,-1 1,0 1,-1 0,0 0,-1 1,1 0,-2 0,1 2,-1-1,0 1,-14-4,-20-6,-81-17,86 24,-426-84,404 86,0 2,0 2,0 4,-1 2,-96 18,131-14,-57 24,25-9,60-21,-1 0,1 0,-1-1,0 1,1-1,-1 0,0 1,0-1,1 0,-1 0,0 0,0 0,1-1,-1 1,0 0,0-1,-1 0,2 1,1-1,-1 1,1-1,-1 0,1 1,-1-1,1 0,0 1,-1-1,1 0,0 1,-1-1,1 0,0 0,0 1,0-1,-1 0,1 0,0 1,0-1,0 0,1 0,-1 0,0 1,0-2,2-3,-1 0,1 0,0 0,0 1,1-1,-1 1,1-1,0 1,6-7,29-23,0 1,75-47,-44 33,6-6,254-168,-274 190,2 2,1 2,0 3,80-21,176-27,-259 63,0 3,1 2,96 6,-143-2,0 1,-1 0,1 1,0 0,-1 0,0 1,1 0,-1 0,0 1,12 8,-16-9,0 1,0-1,-1 1,0 0,0-1,0 1,0 1,-1-1,0 0,1 1,-1-1,-1 1,1 0,-1 0,0-1,0 1,0 0,-1 0,0 0,0 6,0 2,-2 1,0-1,0 0,-1 0,0 0,-8 18,-40 73,20-41,-102 250,131-307,0 1,0-1,0 0,1 1,0-1,0 1,1-1,0 1,0-1,0 1,1-1,0 1,0-1,1 1,0-1,0 0,0 0,1 0,5 9,-1 1,1 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11.7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1548,'35'-2,"-1"-1,1-1,41-11,4-1,5069-788,-2244 430,-1777 236,-756 89,-299 39,254-40,-225 30,106-35,-197 50,-18 3,-9 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12.9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1,'3'46,"3"-1,2 0,1 0,3-1,25 64,-11-27,408 1098,-373-1023,1178 2728,-895-2106,-60 18,-237-646,33 121,-74-249,1-8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14.7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1444 2947,'-2'-16,"0"1,-1 0,-1 1,-1-1,0 0,-1 1,0 0,-12-18,6 9,-182-329,87 164,-339-577,207 362,-85-201,311 577,2 0,1 0,1-1,1-1,2 1,1-1,1 0,1 0,2-46,1 45,0-25,1 52,-1 0,0 0,1 0,-1 0,1 0,0 0,0 0,0 0,1 0,-1 0,1 1,-1-1,4-3,-5 6,1-1,0 1,-1-1,1 1,0 0,-1-1,1 1,0 0,-1-1,1 1,0 0,0 0,-1 0,1 0,0 0,0-1,0 1,-1 1,1-1,0 0,0 0,-1 0,1 0,0 0,0 1,-1-1,1 0,0 1,-1-1,1 1,0-1,-1 1,1-1,-1 1,1-1,0 1,-1-1,1 1,-1 0,0-1,1 1,-1 0,0-1,1 2,19 37,-18-33,114 240,-69-155,-3 1,-5 3,30 111,-58-158,2-1,2 0,40 81,-42-106,-9-17,-1 1,1 0,-1 0,0 0,2 9,-1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18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0,'40'10,"-9"0,-27-10,-1 0,1 1,0 0,0-1,-1 1,1 1,-1-1,1 1,-1-1,1 1,-1 0,0 0,0 0,0 1,0-1,4 6,-5-5,-1 1,1-1,-1 0,0 1,0 0,-1-1,1 1,-1-1,0 1,0 0,0-1,0 1,0 0,-1-1,0 1,0 0,-2 5,-2 8,-2-1,-13 26,-3 8,16-35,-1 0,0 0,-18 23,19-30,1 1,0-1,0 1,1 0,0 1,1-1,0 1,1 0,-1 0,2 0,0 0,-2 17,3-20,1 1,0-1,0 1,1-1,0 1,0-1,1 0,0 1,0-1,0 0,1 0,0 0,1-1,-1 1,1-1,1 0,-1 0,1 0,0 0,0-1,1 0,-1 0,1-1,1 1,-1-1,0 0,1-1,0 0,0 0,0 0,0-1,0 0,0 0,1-1,-1 0,14 0,4-2,-4-4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16.4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1349,'1'-1,"-1"0,0 0,1 0,-1 0,0 0,1 1,-1-1,1 0,-1 0,1 0,0 1,-1-1,1 0,0 1,-1-1,1 1,0-1,0 1,0-1,-1 1,1-1,0 1,0 0,0-1,0 1,0 0,0 0,1 0,33-5,-30 5,463-6,-262 9,162-7,1-15,615-114,76-100,369-73,-1076 257,78-17,93-36,-505 99,8-4,0 0,0-2,-1-1,31-16,-12 5,-44 20,1 1,-1-1,0 1,1-1,-1 0,0 1,0-1,1 0,-1 0,0 0,0 0,0 0,0 0,0 0,0 0,1-3,-2 4,0-1,0 0,0 1,0-1,-1 1,1-1,0 0,0 1,0-1,-1 1,1-1,0 1,0-1,-1 1,1-1,-1 1,1-1,0 1,-1-1,1 1,-1 0,1-1,-1 1,1 0,-1-1,0 1,-57-20,40 14,-558-142,-9 46,420 82,366 23,-94-4,108 0,-21-2,330 37,-466-24,63 19,-118-28,-1 0,0 0,0 0,1 0,-1 0,0 0,0 1,0-1,0 1,0-1,0 1,-1 0,1 0,-1 0,1 0,-1 0,0 0,1 0,-1 0,0 0,0 1,-1-1,1 0,0 1,-1-1,1 1,-1-1,0 4,0 7,-1 0,0-1,-1 1,-5 18,0 2,-3 73,5 176,5-226,1-29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17.7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0 434,'2'-6,"1"0,-1 0,1 0,0 0,1 1,-1-1,1 1,6-7,-1-1,10-11,0 1,2 1,0 1,1 0,2 2,48-32,-6 12,109-47,-145 74,1 2,0 1,1 1,-1 1,2 3,-1 0,0 2,1 1,-1 2,0 1,1 2,-1 1,0 1,-1 2,0 1,54 23,-71-26,-1 1,0 0,0 1,0 1,-1-1,0 2,-1 0,0 0,-1 1,0 0,-1 1,0 0,0 1,-2 0,1 0,-2 0,0 1,5 17,-4-4,-1 0,-1 0,-2 1,-1-1,-1 1,-1 0,-1 0,-10 52,1-26,-3 0,-2-1,-2-1,-3 0,-41 77,40-91,-2-1,-2-2,-1 0,-2-2,-1-1,-1-1,-54 42,78-68,9-5,23-15,41-26,32-19,2 5,111-43,-185 87,98-38,-109 43,1 1,0 1,0 1,0 1,26-1,-41 3,0 0,1 0,-1 0,1 1,-1-1,0 1,1-1,-1 1,0 0,0 0,1 0,-1 0,0 1,3 1,5 8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20.2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858 1438,'-15'-37,"6"18,-37-93,-58-159,54 113,-83-237,103 320,-3 2,-3 2,-52-78,82 141,-26-37,30 43,1 0,-1 0,0 0,1 0,-1 0,0 1,0-1,0 1,0 0,0-1,0 1,-1 0,1 0,0 0,-1 1,-3-2,5 2,0 1,0-1,0 1,0-1,0 1,1-1,-1 1,0 0,0-1,1 1,-1 0,0 0,1-1,-1 1,1 0,-1 0,1 0,-1 0,1 0,0 0,-1 0,1 0,0-1,0 1,0 0,0 2,-3 33,3-30,-46 493,-7-233,-20 141,78-477,-6-122,-23-83,1 23,21 223,-1-4,4-64,0 88,0 1,0-1,1 1,0-1,1 1,-1 0,2 0,-1 0,1 0,0 1,1-1,8-9,-6 8,2-1,-1 1,1 1,1-1,17-10,-23 16,1 1,0 1,0-1,0 0,1 1,-1 0,0 1,0-1,1 1,-1 0,0 0,1 0,-1 1,0 0,0 0,6 2,177 58,-109-33,69 31,154 84,-23-8,-276-134,-1 0,0-1,0 1,1 1,-1-1,0 0,0 1,0-1,0 1,-1-1,1 1,0 0,-1 0,1 0,1 2,-3-3,0 0,0 0,0 0,0 0,0 0,0 0,0 0,0 0,0 0,0 0,0 0,0 0,-1 0,1 0,0 0,-1 0,1-1,-1 1,1 0,-1 0,0 0,1 0,-1-1,-1 2,-6 5,-1-1,1 0,-1 0,-1-1,-13 5,20-8,-71 33,-742 310,723-310,76-27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22.3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1747 24,'0'-1,"0"0,0 0,1 1,-1-1,1 0,-1 0,0 0,1 1,0-1,-1 0,1 0,-1 1,1-1,0 0,-1 1,1-1,0 1,0-1,0 1,-1-1,1 1,0 0,0-1,0 1,0 0,0 0,1-1,31-3,-28 4,3-2,0 2,0-1,0 1,-1 1,1-1,0 1,0 1,14 4,-19-5,1 1,0 1,0-1,-1 1,1-1,-1 1,0 0,0 0,0 0,0 1,-1-1,1 1,-1-1,0 1,0 0,0 0,2 8,1 3,-2 0,0 0,0 1,-1-1,-1 1,-1-1,0 1,-1-1,-1 1,0-1,-6 19,-6 16,-2 0,-23 47,-364 745,148-329,138-270,-158 343,31 13,-134 605,315-943,11 3,-29 451,79-676,-5 227,8-197,17 121,-14-166,15 46,-17-62,1 0,1-1,-1 0,1 0,0 0,1-1,-1 1,1-1,8 8,5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23.4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621 0,'-3'1,"0"0,0 0,0 1,0-1,0 1,1-1,-1 1,0 0,1 0,0 0,-1 0,1 1,0-1,0 1,-3 4,-4 3,-52 59,4 3,2 2,-67 122,-95 261,213-447,-8 18,1 0,-15 60,26-86,-1 1,1-1,-1 0,1 1,0-1,0 1,0-1,0 1,0-1,1 1,-1-1,1 0,-1 1,1-1,0 0,0 1,0-1,0 0,1 0,-1 0,0 0,1 0,0 0,-1 0,1-1,0 1,0 0,0-1,0 0,0 1,0-1,0 0,1 0,-1 0,4 1,7 0,0 1,0-2,1 0,-1 0,20-3,-25 2,244-22,-171 11,1 4,1 3,134 12,-210-8,0 1,0 0,-1 1,1 0,0 0,-1 0,1 1,-1 0,0 0,0 1,0-1,0 1,-1 1,0-1,9 9,-11-8,0 0,0 0,-1 0,0 1,1-1,-2 1,1-1,-1 1,1-1,-2 1,1 0,-1 0,1 0,-2-1,1 1,-1 0,0 0,0-1,-2 8,-3 8,-2 0,0 0,-1-1,-1 0,0-1,-19 24,-89 105,75-97,-255 280,293-325,1-2,0 1,-1 0,0-1,0 0,0 0,0 0,-1-1,1 1,-1-1,-12 4,9-7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24.1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1,'1'10,"1"0,0 1,1-1,0 0,0 0,1 0,0 0,11 16,-2-2,227 426,-236-441,54 105,84 123,-141-235,0 0,1 1,-1-1,1 0,0 0,0 0,0 0,0 0,0-1,0 1,0 0,0-1,1 0,-1 1,1-1,-1 0,1 0,-1-1,1 1,-1 0,1-1,0 0,0 1,-1-1,4 0,1-2,0-1,0 1,-1-1,0 0,1 0,-1-1,-1 0,10-7,39-25,104-52,-105 62,-1-3,66-49,-91 56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24.5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1 353,'0'-4,"4"-1,5-4,11-10,0-4,6-8,3-6,4-1,-3 2,-2 2,-7 4,-2 6,-5 3,0 6,-3 0,-3 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25.5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1 739,'4'-1,"0"0,0-1,0 0,0 0,0 0,0 0,-1-1,1 1,-1-1,1 0,-1 0,0 0,3-5,7-4,94-86,-5-4,-4-5,93-131,-181 224,26-41,-33 51,-1 0,1-1,-1 1,-1 0,1-1,-1 0,1 1,-1-1,-1 0,1-4,-1 8,0 0,0 0,-1-1,1 1,-1 0,1 0,-1 0,1 0,-1 1,1-1,-1 0,0 0,0 0,1 0,-1 1,0-1,0 0,0 1,0-1,0 0,0 1,0-1,0 1,0 0,0-1,0 1,0 0,0 0,0 0,0-1,-2 1,-38 0,38 0,-20 4,0 0,0 1,0 1,1 1,0 1,0 1,1 1,0 1,-29 20,15-6,0 2,2 0,1 3,-36 41,57-57,0 1,0 0,2 0,0 1,-13 31,18-37,1 0,0 0,1 0,0 0,0 0,1 1,1-1,-1 0,2 1,-1-1,4 17,-3-23,1-1,-1 1,1-1,-1 0,1 0,0 1,0-1,0 0,1-1,-1 1,1 0,-1-1,1 1,0-1,0 0,0 0,0 0,1 0,-1-1,0 1,1-1,-1 0,1 0,0 0,5 1,10 0,0 0,0-2,34-2,-30 1,73-7,0-4,-1-4,-1-4,117-41,352-162,-376 143,-175 75,-8 4,0 0,-1 0,1 0,-1 0,1-1,-1 0,1 0,-1 0,0 0,0 0,0 0,0-1,0 0,-1 1,1-1,-1 0,0 0,1 0,-1-1,-1 1,3-6,-2-7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26.5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1007,'1'5,"0"-1,0 0,0 0,1 0,0 0,0 0,0 0,0 0,1 0,4 5,0 0,41 55,2-2,106 99,137 89,-143-132,81 66,-229-182,2 1,0 0,-1 1,1-1,-1 1,1 0,-1 0,0 0,2 5,-10-8,-10-8,-15-11,-38-35,3-3,-86-95,83 80,-185-201,-376-526,614 777,-89-138,92 137,1 1,1-1,1-1,1 0,-8-36,15 54,0 1,0-1,1 0,0 1,0-1,0 0,0 1,1-1,0 1,0-1,0 1,1-1,-1 1,1 0,0 0,0 0,0 0,4-4,-2 2,1 1,1 0,-1 1,1-1,0 1,0 0,0 0,0 1,0 0,12-4,9-1,0 1,1 1,0 2,49-2,-41 5,0 2,0 1,0 1,0 2,-1 2,0 1,67 26,-86-27,0 1,0 0,-1 1,0 1,-1 1,0 0,24 24,-30-25,0 0,-1 0,0 0,-1 1,0 0,-1 0,0 0,0 1,-1 0,-1 0,0 0,2 16,-5-14,0 0,-1 0,0-1,-1 1,0-1,-1 1,-1-1,0 0,-1 0,0 0,-14 22,-5 5,-1-1,-37 41,-12 6,44-54,0 3,3 0,-43 72,63-93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27.5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1536,'-1'0,"1"0,0 0,0 1,0-1,-1 0,1 1,0-1,0 0,-1 0,1 0,0 1,0-1,-1 0,1 0,0 0,-1 0,1 1,0-1,-1 0,1 0,0 0,-1 0,1 0,0 0,-1 0,1 0,0 0,-1 0,1 0,0 0,-1 0,1-1,0 1,-1 0,1 0,0 0,-1 0,1 0,0-1,0 1,-1 0,1 0,0-1,0 1,-1 0,1 0,0-1,0 1,0 0,-1-1,-2-20,5-4,1 1,1-1,1 1,12-31,-1-2,34-141,-8-3,-9-1,12-343,-45 529,-1-1,0 0,-1 0,-8-29,10 43,-1 1,0-1,-1 0,1 0,0 0,-1 1,1-1,-1 1,0-1,0 1,0 0,0 0,-1 0,-2-3,3 4,0 1,0-1,0 0,0 1,0-1,0 1,0 0,-1 0,1 0,0 0,0 0,0 0,0 0,0 1,0-1,0 1,-1 0,1-1,1 1,-1 0,0 0,0 0,-2 2,-3 2,-1 1,1 0,1 1,-1 0,1 0,0 0,0 0,1 1,0 0,1 0,0 1,0-1,0 1,1 0,-2 12,0-2,1 0,1 0,1 0,1 0,0 1,4 28,-2-35,2 0,0 0,0 0,1-1,0 0,2 0,-1 0,1 0,1-1,0 0,12 14,-6-10,1-1,0-1,1-1,0 0,1-1,33 18,6-4,1-3,2-2,108 23,48-1,-118-26,-1 4,134 47,-222-65,-1 0,1 1,-1 0,0 0,0 1,-1 0,1 0,-1 0,0 1,0-1,0 1,0 0,-1 1,7 10,-9-10,1 1,-1 0,0-1,0 1,-1 0,0 0,0 0,-1 1,0-1,0 0,-1 0,0 0,0 0,-2 7,-4 11,-1 0,-2-1,0 0,-1 0,-1-1,-2-1,-30 40,1-9,-90 83,129-133,3-1,0-1,0 0,-1 1,1-1,0 0,-1 0,1 0,-1 0,0 0,1 0,-1-1,0 1,1 0,-1-1,-3 1,-2-4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20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28.0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0,'4'0,"9"0,8 4,7 6,13 5,6 4,5 3,1 6,-4 3,-7 0,-5-2,-6-5,-8-2,-8-6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28.4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29.7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393 269,'-32'1,"1"1,-1 1,0 2,-31 9,44-9,1 1,1 0,-1 2,1 0,1 1,-1 0,1 1,-17 15,30-23,1 1,-1-1,1 1,-1 0,1 0,0 0,0 0,0 0,0 1,1-1,-1 0,1 1,0-1,0 1,0-1,0 7,1-8,0 0,0 0,1 0,-1 0,0 0,1 0,0 0,-1 0,1-1,0 1,0 0,0 0,0-1,1 1,-1-1,0 1,1-1,-1 1,1-1,-1 0,1 0,0 0,-1 0,1 0,0 0,0 0,0 0,0-1,0 1,3 0,29 4,0 0,0-3,1-1,66-6,-82 3,5 0,0 0,0-2,0-1,-1-1,24-10,-42 15,0 0,-1 0,1 0,0 1,0 0,-1 0,1 0,0 0,-1 1,1 0,0 0,-1 0,1 1,-1-1,1 1,-1 0,6 4,11 6,-1 2,22 17,-32-23,500 458,-373-329,-93-95,13 11,-2 3,92 124,-144-177,-1-1,0 1,-1 0,1 0,0 0,-1 0,0 0,0 0,0 0,0 1,0-1,-1 0,1 1,-1-1,0 1,0-1,0 0,0 1,-2 5,1-6,-1-1,0 1,0 0,0 0,-1-1,1 1,-1-1,1 0,-1 1,0-1,0-1,0 1,0 0,0-1,0 1,0-1,0 0,-7 1,-16 6,-1-1,0-2,0-1,0-1,0-1,0-1,-1-2,1 0,-50-11,58 8,0-2,1 0,-1-2,1 1,0-2,1-1,0 0,1-1,0-1,1 0,0-1,1-1,0 0,-17-23,11 6,1 0,1-2,2 0,1 0,1-2,3 0,-15-69,14 37,4 0,2 0,4-95,3 118,3 0,1 1,2 0,2 0,1 1,17-42,-26 82,0 0,0-1,0 1,0 0,0 0,1 0,-1 0,1 0,-1 0,1 0,0 0,0 1,-1-1,1 1,0-1,1 1,-1 0,0 0,0 0,1 0,-1 0,0 0,1 1,-1-1,0 1,1-1,-1 1,1 0,-1 0,1 0,-1 0,1 1,-1-1,1 1,-1 0,0-1,5 3,8 4,0 0,-1 1,0 1,22 16,-20-13,81 60,113 109,-219-191,1-1,-1 0,-9-18,-3-3,-6-10,1-1,3 0,1-2,2-1,2-1,-11-49,25 85,2 0,0-1,0 0,1 1,1-1,0 0,0 0,3-16,-2 24,1-1,-1 1,1 0,-1 0,1 0,0 0,1 0,-1 0,1 1,0-1,-1 1,2 0,-1-1,0 1,1 1,-1-1,1 0,0 1,-1 0,1 0,1 0,-1 1,0-1,7-1,1 0,-1 1,1 0,-1 1,1 0,0 1,0 0,-1 1,1 0,0 1,18 5,-13-1,1 1,-2 0,1 1,-1 1,0 0,16 14,6 8,-1 3,-2 0,-2 3,33 45,-16-12,-34-56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30.9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1706,'-4'6,"1"1,0 0,0 0,1 0,0 0,0 0,1 0,0 1,0-1,1 1,0 11,-1-2,0 3,1 1,1-1,1 1,0 0,2-1,0 0,2 0,0 0,1-1,1 0,1 0,0-1,1 0,2 0,-1-1,2-1,0 0,1-1,1 0,0-1,1-1,0 0,1-2,0 1,20 7,-30-15,0-1,0 0,1-1,-1 1,1-2,0 1,-1-1,17 0,-21-1,-1 0,1 0,0-1,-1 1,1-1,-1 1,1-1,-1 0,1 0,-1-1,1 1,-1 0,0-1,0 1,0-1,0 0,0 0,0 0,0 0,0 0,-1 0,1 0,-1-1,0 1,1 0,-1-1,0 1,0-1,0-3,3-14,0 0,-1-1,-2 0,0 1,-1-1,-5-34,-28-121,32 171,1 5,-19-63,18 60,0 1,0-1,0 1,0-1,0 1,-1 0,1 0,-1-1,0 1,0 0,1 0,-1 0,-1 1,1-1,0 0,0 1,0 0,-1-1,1 1,-5-1,7 2,-1-1,1 1,-1 0,1 0,0 0,-1 0,1 0,0 1,-1-1,1 0,0 0,-1 0,1 0,-1 0,1 0,0 1,-1-1,1 0,0 0,0 0,-1 1,1-1,0 0,0 0,-1 1,1-1,0 0,0 1,-1-1,1 0,0 1,0-1,0 0,0 1,0-1,0 0,0 1,0-1,0 1,0-1,0 0,0 1,0-1,0 0,0 1,0-1,0 1,0-1,0 0,0 1,0-1,1 0,-1 1,0-1,0 0,1 0,-1 1,0-1,1 1,12 21,6 1,1 0,2-1,0-1,1-1,2-1,-1-1,2-1,0-1,2-2,37 15,-45-22,-1 0,1-2,0 0,1-2,-1 0,1-1,-1-1,1-1,0-1,-1-1,1 0,-1-2,0 0,0-1,0-2,23-9,-34 12,-1 0,1 0,-1-1,-1 0,1 0,-1-1,1 0,-2 0,1 0,7-10,-11 11,-1 0,1 0,-1 0,0 0,0 0,-1 0,1-1,-1 1,-1 0,1-1,-1 1,0-1,0 1,0-1,-1 1,0-1,0 1,-3-9,-9-22,-2 0,-1 2,-2 0,-1 1,-28-36,4 4,-243-416,35 54,-25 22,238 356,-1 1,-66-60,101 104,-1 0,0 0,0 0,0 1,-1-1,-6-2,11 6,0-1,0 1,0 0,0-1,0 1,0 0,0 0,-1 0,1 0,0 0,0 0,0 0,0 0,0 1,0-1,0 0,0 1,0-1,0 0,0 1,0-1,0 1,0 0,0-1,1 1,-1 0,0-1,0 1,1 0,-1 0,0 0,1 0,-1 0,1-1,-1 1,1 0,0 0,-1 0,1 1,0-1,-1 0,1 2,-2 7,1-1,0 1,1 0,0 0,0 0,1 0,1 0,-1 0,2-1,-1 1,5 10,9 22,24 45,-26-58,36 73,3-2,86 119,-109-178,1-2,3-1,0-2,3-1,1-2,1-2,73 45,-93-66,1 0,1-2,-1 0,1-1,1-2,-1 0,41 4,4-6,84-6,-75 0,-54 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33.2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0,'0'4,"4"6,6 13,13 20,20 23,14 25,15 22,12 9,-1 4,-2 1,-6-12,-11-18,-13-16,-11-19,-8-15,-10-16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33.9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0,'7'2,"0"-1,-1 1,1 0,-1 1,1-1,-1 1,0 1,0-1,0 1,-1 0,1 0,-1 1,7 7,10 6,75 64,-4 4,104 123,-187-198,-1 1,0 0,0 0,-1 1,-1 0,0 0,-1 0,6 18,-10-23,0 0,-1 0,0 1,0-1,-1 1,0-1,-1 0,0 1,0-1,0 0,-1 1,0-1,-1 0,0-1,-7 15,-91 154,-137 179,206-314,21-26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34.3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1,'0'69,"4"0,3-1,2 1,4-1,2-1,4-1,50 121,-60-169,0 0,1-1,0 0,2-1,0 0,1-1,0 0,28 23,-28-29,0 0,1-1,0 0,1-2,-1 1,1-2,0 0,1 0,-1-2,1 0,21 2,-13-4,0 0,31-4,-6-3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34.8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1,'1'7,"0"1,1 0,-1-1,2 0,-1 1,1-1,4 8,3 10,5 17,2-1,2-1,2 0,2-2,1 0,1-1,32 32,-37-47,2 0,1-2,0 0,2-2,0 0,1-2,0-1,1-1,1-1,0-2,36 10,2-7,1-3,1-2,0-4,123-6,-166 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35.2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6 306,'-4'0,"2"-4,7-6,14-1,12-2,9-8,11-1,4-4,6-2,1-4,-7-2,-3 2,-7 1,-7 7,-10 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35.7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24,'1'-1,"-1"0,1 0,-1 0,1 0,-1 0,1 0,-1 0,1 0,0 0,0 1,-1-1,1 0,0 1,0-1,0 0,0 1,0-1,0 1,0-1,0 1,0 0,0-1,0 1,0 0,0 0,0 0,2-1,36-3,-34 3,17 1,0 1,0 0,0 1,-1 2,1 0,-1 1,0 2,0 0,27 13,-13-2,0 1,0 1,-2 2,39 34,-64-49,-1 0,1 0,-1 0,-1 1,0 0,0 1,0-1,-1 1,0 0,-1 1,0-1,5 17,-7-13,0 0,-1 0,0 0,-1 0,0 0,-1 0,-1-1,0 1,-5 18,-4 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22.1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73,'0'-4,"0"0,0 0,1 1,-1-1,1 0,0 0,0 0,0 1,1-1,-1 1,1-1,0 1,2-4,-2 5,-1 1,1-1,-1 1,1-1,0 1,0 0,-1 0,1 0,0 0,0 0,0 0,0 1,0-1,0 1,0-1,1 1,-1 0,0 0,0 0,0 0,0 0,0 0,1 0,-1 1,0-1,2 2,6 1,0 1,-1 1,0-1,0 2,0-1,0 1,-1 0,0 1,13 14,1 2,34 51,-29-31,-2 1,-2 1,-1 2,25 84,36 203,-68-266,8 46,-9-39,3 0,51 136,-64-202,0 0,1 0,-1-1,2 1,-1-1,1-1,1 1,-1-1,1 0,1 0,-1-1,1 0,0-1,0 1,16 6,-11-7,-1-2,1 1,0-2,0 1,0-2,0 0,0 0,0-1,0-1,0 0,16-4,-8 1,0-1,-1 0,1-2,-1 0,-1-2,1 0,-2-1,1-1,24-19,-34 23,0-1,0 0,-2 0,1-1,-1 0,0 0,0-1,-1 0,-1 0,0 0,0-1,-1 1,0-1,-1 0,0-1,-1 1,0 0,-1-1,0-13,-16-157,8 117,6 64,1-1,0 0,0 1,0-1,0 0,0 1,0-1,0 1,0-1,1 0,-1 1,0-1,1 0,1-2,-2 4,1 0,-1-1,1 1,-1 0,1 0,-1 0,0-1,1 1,-1 0,1 0,-1 0,1 0,-1 0,1 0,-1 0,1 0,-1 0,1 0,-1 0,1 1,-1-1,1 0,-1 0,0 0,1 1,-1-1,1 0,-1 0,0 1,1-1,0 1,36 38,417 597,-405-558,-4 1,-4 2,-3 2,-4 1,40 150,-6 100,-30-138,-32-174,0 0,17 35,7 25,-29-78,0 1,-1 0,0 0,1-1,-2 1,1 0,0-1,-1 1,0 0,0-1,0 1,-1-1,0 1,1-1,-1 0,-1 0,1 1,-1-2,-5 8,-6 5,0-1,-2 0,-20 15,13-11,-49 44,-19 18,-124 83,207-159,0 0,-1 0,0-1,1 0,-1-1,0 1,-13 1,2-2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36.4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76,'0'4,"4"1,5 0,6-5,9-6,7-7,4-6,0 2,6-2,-4 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37.1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0 338,'1'-1,"-1"0,1 0,-1 0,1-1,0 1,0 0,-1 0,1 0,0 1,0-1,0 0,0 0,0 0,0 1,0-1,0 0,0 1,1-1,-1 1,0-1,2 1,36-12,-25 8,61-26,74-40,-82 36,104-37,-160 66,1 0,0-1,19-13,23-11,18 3,-50 21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37.7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1 196,'18'-2,"1"0,-1-2,0 0,31-11,3-1,32-4,81-23,-145 36,0 0,0-2,-1 0,-1-1,32-23,-32 18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38.8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0,'-1'0,"-1"0,0 1,0-1,0 0,0 0,1 1,-1-1,0 1,0-1,1 1,-1 0,1 0,-1 0,0 0,1 0,-1 0,1 0,0 0,-1 1,1-1,0 1,-1 1,0 0,0 1,1-1,-1 1,1-1,0 1,0 0,1 0,-1-1,1 1,-1 6,2-2,-1 1,1-1,0 1,1-1,0 1,0-1,1 0,0 0,6 12,7 0,1-1,1-1,0-1,1 0,1-1,1-1,23 13,-5-2,-4-4,-18-11,0 0,0 0,25 25,-39-33,0 0,0 0,0 0,-1 1,1-1,-1 1,0-1,0 1,0 0,0 0,-1 0,0 0,0 0,0 0,0 0,-1 0,1 0,-1 0,0 1,0-1,-1 0,1 0,-2 7,-9 13,0-1,-1 1,-2-2,0 0,-1-1,-35 37,30-34,-58 70,-209 258,287-349,6-6,20-15,34-27,-53 39,23-20,0 1,2 2,0 1,2 2,0 1,41-16,-70 33,0 1,1 0,-1 0,1 0,-1 0,1 1,-1 0,1 0,0 1,-1-1,1 1,-1 0,0 1,1-1,-1 1,0 0,0 1,0-1,0 1,0 0,-1 0,1 0,-1 1,0 0,0 0,0 0,-1 0,5 6,7 12,0 2,-1 0,-2 0,15 38,-19-42,17 38,-3 1,-3 1,-2 0,-3 1,-3 1,-2 0,1 101,-10-121,2 1,2-1,14 65,-13-90,1 0,1-1,0 0,1 0,0-1,2 0,0 0,0-1,1-1,14 13,20 18,72 53,-91-77,8 5,-6-6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39.9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350 83,'-18'0,"0"1,0 0,-1 1,1 1,-29 9,36-8,0 1,0 0,1 1,0 0,0 0,0 1,1 1,0-1,-14 16,12-9,1 0,0 0,1 1,1 0,0 0,1 1,0 0,2 1,-6 23,7-26,2 1,-1 0,2 0,0 0,1 0,0 0,1 0,1 0,0 0,1-1,6 16,-7-24,1 0,1-1,-1 1,1-1,0 0,1 0,-1 0,1 0,0-1,0 1,0-2,1 1,-1 0,1-1,7 3,14 6,-1-2,34 8,-38-12,8 3,46 7,-69-14,1-1,0-1,0 1,0-1,0-1,0 0,0 0,0 0,0-1,-1 0,11-4,-15 4,0 0,-1 0,1-1,-1 1,0-1,1 1,-1-1,-1 0,1 0,0 1,-1-1,1-1,-1 1,0 0,0 0,0 0,0-1,0-3,6-74,-6 48,7-38,-4 0,-2 0,-13-118,10 183,1 1,-1-1,0 1,0 0,0-1,-1 1,0 0,0 0,0 0,0 0,-1 0,0 1,0-1,0 1,-1-1,0 1,0 1,0-1,0 0,0 1,-7-5,-9 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41.1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2 618,'0'-31,"-1"-17,2 0,14-85,-12 117,1 0,1 0,1 1,0 0,1 0,0 0,1 1,1 0,0 1,1 0,0 0,13-11,-3 7,0 1,1 0,0 1,2 2,-1 0,2 2,-1 0,2 1,-1 2,1 1,0 0,1 2,49-4,-55 8,0 1,-1 1,1 1,-1 1,1 0,-1 1,0 2,25 9,-31-9,1 0,-1 2,0 0,-1 0,0 1,0 0,-1 1,0 1,0 0,-2 0,15 21,-18-22,-1-1,-1 1,0-1,0 1,-1 1,0-1,0 0,-1 1,-1-1,0 1,0-1,-1 1,-3 20,0-12,0 0,-2 0,0 0,-1 0,-1-1,-16 30,14-36,1 0,-2 0,0-1,0-1,0 0,-2 0,-14 10,11-9,1 0,0 2,1-1,-17 22,26-28,-2 1,0 1,0 0,1 1,0-1,0 1,1 0,1 1,-5 15,7-24,1 0,0-1,0 1,0 0,0 0,0 0,0 0,0 0,0-1,1 1,-1 0,0 0,0 0,1 0,-1-1,0 1,1 0,-1 0,1-1,-1 1,1 0,-1-1,1 1,0 0,-1-1,1 1,1 0,0 0,-1-1,1 0,0 1,0-1,-1 0,1 0,0 0,0 0,-1 0,1-1,0 1,0 0,1-2,54-24,-51 23,233-145,-207 126,50-20,-60 31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41.6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0,'4'0,"5"0,6 0,0 5,2 4,2 2,-2 3,0 7,-3 5,-4 1,-3 1,-3-1,-2 0,-2-1,-1-1,1-4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42.3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0,'4'0,"6"0,1 4,-2 6,3 1,-2 2,-1 4,-4 3,-1 2,2 6,0 2,3 0,0-1,-1 4,-2-1,-2-1,-2-6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43.9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0,'1'3,"-1"-1,1 1,0 0,0-1,1 1,-1-1,1 0,-1 1,1-1,0 0,-1 0,4 3,5 6,277 407,68 88,-347-495,1-1,0-1,0 1,17 11,-22-18,1 0,0 0,0 0,0-1,0 0,1 0,-1 0,0-1,1 1,0-1,-1-1,10 1,3-1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45.0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0 280,'2'-2,"-1"0,1 0,0 0,0 0,0 0,1 0,-1 1,0-1,1 1,-1 0,1-1,-1 1,1 0,-1 0,1 1,3-1,6-4,51-26,135-58,-77 51,-68 23,-2-2,71-34,-106 42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42.6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0 181,'24'-2,"-1"-1,0-1,0-1,-1-1,26-10,33-9,508-92,-563 114,-8 3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45.7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1,'-2'51,"-4"0,-1-1,-14 52,7-40,-7 72,19-115,1-8,0 1,0 0,1-1,3 21,-3-30,0 1,1-1,-1 0,1 0,0 0,0 1,0-1,0 0,0 0,0 0,0-1,1 1,-1 0,1 0,-1-1,1 1,0-1,-1 1,1-1,0 0,0 0,0 1,0-1,0-1,1 1,-1 0,0-1,0 1,0-1,3 1,41 1,89-6,-74 0,27-5,95-20,-96 12,96-4,-157 19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46.6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1 224,'0'1,"0"0,1 0,0 0,-1 0,1 0,0-1,-1 1,1 0,0 0,0 0,0-1,0 1,-1-1,1 1,0 0,0-1,0 0,0 1,0-1,1 0,-1 1,1-1,36 9,-23-6,51 17,1-4,1-3,0-2,1-4,111-1,-176-6,0-1,0 1,1-1,-1 0,0 0,0 0,0 0,7-4,-11 4,1 1,0-1,-1 0,1 1,0-1,-1 0,1 1,-1-1,1 0,-1 0,1 1,-1-1,0 0,1 0,-1 0,0 0,0 1,0-1,1 0,-1 0,0 0,0 0,0 0,0 0,-1 0,1 0,0 1,0-1,-1 0,1 0,0 0,-1 0,1 1,0-1,-1 0,1 0,-1 1,0-1,1 0,-1 1,0-1,1 0,-1 1,-1-1,-20-23,-2 1,0 1,-2 1,-41-26,-120-58,175 99,0 0,0 2,0-1,-1 2,0-1,0 2,0 0,-23-1,28 3,0 0,-1 1,1 0,0 0,0 1,0 0,0 1,0 0,1 0,-1 0,1 1,0 0,0 1,-13 9,9-3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47.5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0,'1'5,"0"-1,1 1,0-1,-1 0,1 1,6 7,-1 1,252 513,-254-516,0 0,0 0,2-1,-1 0,1 0,14 14,-16-19,1 0,-1-1,1 1,-1-1,1 0,0-1,0 1,1-1,-1 0,0-1,1 0,9 1,257 15,-246-17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48.3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0 338,'6'-5,"0"0,0 0,0 1,1 0,-1 0,1 0,0 1,0 0,11-2,74-15,-26 7,13-4,-49 12,0-2,34-13,181-63,9 5,-123 42,-98 20,-43 19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49.4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5,'87'-2,"-42"0,0 2,1 2,-1 1,48 11,-89-13,-1 0,0 1,1-1,-1 1,0 0,0 0,0 0,0 0,0 0,-1 1,1-1,0 1,-1 0,0-1,0 1,0 0,0 1,0-1,-1 0,1 0,-1 1,0-1,0 1,0-1,0 1,-1 3,3 14,-2 0,0 0,-5 33,2-3,26 309,-3-87,-21-250,1-3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50.0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5,0 4,4 8,2 6,3 7,1 5,-2 3,-1 1,-3 1,-2 1,-1-5,-1-6,0-2,-1-2,1-8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2:50.9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79,'-1'9,"1"1,0-1,1 1,0-1,0 0,1 1,0-1,1 0,0 0,0 0,1 0,0-1,1 1,0-1,0 0,1-1,9 11,6 5,1-2,1 0,1-2,0-1,2 0,0-2,1-1,0-2,1 0,52 15,-79-28,0 1,0-1,0 0,0 0,0 1,0-1,0 0,0 0,0 0,0 0,0-1,0 1,0 0,0 0,0 0,0-1,0 1,0-1,0 1,0-1,0 1,0-1,-1 1,1-1,0 0,0 0,1-1,-1-1,0 1,1 0,-1-1,0 1,-1 0,1-1,0 1,-1-1,1-4,0-10,-1-1,-4-29,2 23,2-3,-2 0,-1 0,-1 0,-2 0,-10-32,14 52,0 1,-1-1,0 1,0 0,0 0,-1 0,0 0,0 1,-1 0,1-1,-1 1,0 1,-1-1,1 1,-1 0,0 0,0 1,0 0,0 0,-1 0,1 1,-1 0,0 0,0 0,-13 0,10 1,-1 0,1 2,-1-1,1 1,-13 3,1 3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12.6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235 208,'0'0,"0"4,0 6,0 10,0 19,0 22,0 22,0 22,0 27,5 22,5 24,10 23,9 18,8 19,1 18,9 9,12 12,2 3,6-5,3-2,-3-17,5-7,-3-15,-3-19,-6-10,-9-17,-4-5,-6-11,-6-9,-5-7,-8-5,-2-4,-6-6,0-11,2-5,-4-9,3-11,-4-21,-2-13,-2-17,-4-12,-1-10,-2-15,0-14,0-11,-1-8,1-6,-1-4,1-1,0 0,-5 1,0-1,-5 2,-4 0,1 0,-3 5,3 1,3 0,-2-2,3 0,-3-6,2-7,-8-9,-2-6,1-7,-1-2,0 1,-2 5,4 8,0 7,4 6,-2 8,5 3,-3-4,-1 0,1-1,-1-10,-2-6,-3-4,-1-8,-2-16,-6-11,0-24,-6-16,-4-24,-3-18,1-1,3-5,4-6,4-7,2 0,2 10,2 2,4 8,2 14,4 20,4 18,4 15,3 16,2 12,-4 9,0 11,1 4,0 5,-3 1,1-2,0-8,-3-8,-4-6,1-12,-2-13,-4-8,3-5,-6-12,2-2,-1 0,4 8,0 9,-2-3,-6 7,2 4,5 5,4 8,0 9,4 1,-3 0,3 4,-4 2,3-1,2-3,-2 6,1 3,2 7,2 7,2 1,2-1,0 3,1 3,-4-3,-1 3,0-3,6 2,2 2,0 2,0 17,-1 11,0 12,-1 17,5 16,4 22,5 15,4 21,8 7,7 12,5 10,1-2,2 5,-3-6,2 2,-9-6,-2 3,0 0,-1-2,-5-4,-2-2,-1-9,0-6,-4-13,-4-13,-5-11,-3-13,-3-11,4-13,-2-6,0-4,-1 0,0 0,-2 1,0 2,-1 0,0 2,0 5,-1 1,1 4,0 10,0 3,0 4,0 1,0 9,0 5,0 10,0-3,-5-3,0-11,0 0,1-5,1-2,1-6,1-2,1-5,0 1,0-5,0-3,0 3,1-3,-1 4,0 2,0-1,0-2,0-3,5 7,5 3,0-1,4-4,-2-2,2-5,-1-2,-4-2,-2-1,-3-6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15.65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710.20093"/>
      <inkml:brushProperty name="anchorY" value="-5396.89063"/>
      <inkml:brushProperty name="scaleFactor" value="0.5"/>
    </inkml:brush>
  </inkml:definitions>
  <inkml:trace contextRef="#ctx0" brushRef="#br0">0 1761,'0'0,"4"0,7 0,4 0,9 0,8 0,11 0,11 0,13 0,16 0,19-5,12 0,21-5,11-4,10 1,8-3,10 3,12 3,7 3,9 2,12 3,20 1,9 2,10 4,9 5,-1 11,8 3,1-1,-8-5,-5 0,-11 0,21 2,3 5,0-2,-5-5,10-5,9-4,6-14,14-4,2-5,-10-5,23-13,-3-2,-6-6,6-3,-6-8,-3 2,-9 5,0 1,-7-6,-1 0,-1-12,0 0,1 1,-3 11,4 8,11 8,-7 0,-6 13,-2 1,-5 3,-14-1,-19 3,-12-2,-16-1,0-2,1 3,-5-1,10-2,4 4,11-2,14 4,8 3,0 3,3 4,10 1,-9 1,-24 2,-17-1,-10 1,-1 0,-20-6,-15-4,-28-1,4-4,12-3,10-3,-7 3,1-1,-1-2,-12 5,1 2,-1 0,-3-1,-8 1,-7 3,-7 3,-11 3,-13 2,-9-4,-10-3,-2-1,-6-3,1 1,-8 3,-3 2,-1 3,-6 1,-1-2,-9-1,-4 2,-8 0,-8-3,-4 0,-6 2,-1 0,-2 2,-1 2,0-5,0 1,1 0,0 1,0-4,5 1,0 2,1 0,-7-2,-5-5,-7-4,-9 2,-4-3,-8 3,-9 4,0-2,-8 2,-6-2,-11-2,-9-9,-4-2,-11-3,2 0,-4-4,8 5,1 1,3 2,2 5,9 5,6 6,11-2,15-2,15 12,0 0,0 0,0 0,0-1,0 1,0 0,0-1,0 1,0-1,0 1,0 0,0-1,0 1,0 0,0-1,0 1,0 0,0-1,0 1,0 0,0-1,0 1,1 0,-1-1,0 1,0 0,0 0,1-1,-1 1,0 0,0 0,1-1,-1 1,15-8,7 1,5 4,2 1,0 1,-1 1,-1 0,4 0,4 1,5-1,8 5,4 5,11 5,5-1,5 3,1 2,-3 2,-5 1,-6 2,-9-5,-8-4,-13-1,-6 2,-8 2,-11-3,-10 1,-8 3,-6 0,-4 8,-7 10,-6 7,-5 4,-9 13,-8 10,-16 16,-5 7,2 5,0-2,11-4,2-11,10-10,9-14,12-12,7-15,4-6,2-10,5-11,4-14,4-14,4-6,1-12,2-15,1-9,0-11,-1-18,1-7,0 1,-6-1,0 7,0 10,1 6,1 10,1 7,1 11,0 10,1 7,0 10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17.71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4739.94141"/>
      <inkml:brushProperty name="anchorY" value="-5050.59912"/>
      <inkml:brushProperty name="scaleFactor" value="0.5"/>
    </inkml:brush>
  </inkml:definitions>
  <inkml:trace contextRef="#ctx0" brushRef="#br0">1160 1,'0'0,"0"8,-4 3,-6 14,-5 3,-4 8,-8 5,-7 14,-11 7,-4 17,-8 4,-7 12,-3 8,-4 4,-7 5,3-1,6-7,0-8,11-8,4-16,4-10,7-8,1-9,10-9,4-5,3-4,2-2,6-2,-1-5,6-10,7-5,9-3,8-2,11-1,4 0,7 2,6-1,8 1,9 1,11 0,21 4,3 2,6 4,1 4,-3 4,-5-2,-6 2,-15-4,-8 2,-12-3,-10-4,-8 2,-4-2,-9 2,-6-6,-6-8,-4-6,-2-12,-1-9,-6-13,-5-11,-5-8,1-12,-3-18,4-3,-2-9,-1-7,-3 1,-1 0,3 3,-1 8,5 13,3 11,4 15,3 14,2 9,2 8,1 4,-1 2,1 2,-5-1,-1 0,1-1,0 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43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0 318,'23'-2,"0"-1,0-1,0-1,22-8,-7 3,134-37,122-29,23-6,-58 14,-227 60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19.37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3353.45898"/>
      <inkml:brushProperty name="anchorY" value="-3979.14722"/>
      <inkml:brushProperty name="scaleFactor" value="0.5"/>
    </inkml:brush>
  </inkml:definitions>
  <inkml:trace contextRef="#ctx0" brushRef="#br0">667 87,'0'0,"-5"0,-5-5,-5-5,-4 0,-3 1,-12-3,-1 2,-10 2,-3 3,-3 6,-6 7,0 11,0 10,2 13,7 12,12 3,6 11,9 0,9 3,5 0,4-3,3-10,6-4,6-10,9-6,9-2,3-8,0-3,0-2,2-6,-2-5,9-5,2-3,9-2,6-12,6-6,-5 0,2-3,-4-2,-1-6,-8-1,-3-1,-10 0,-6 6,-9 2,-8 0,-6 0,-3-1,-4 0,-6-1,-5-1,-5 0,-9-6,-4 1,0-1,4 2,2 0,5-3,6 0,0 6,3 2,2 0,3 1,2 0,1-1,-4 5,-4-1,-1 0,-3-1,1-6,-2 3,-3-1,-2 6,2 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21.27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2013.96094"/>
      <inkml:brushProperty name="anchorY" value="-2622.9104"/>
      <inkml:brushProperty name="scaleFactor" value="0.5"/>
    </inkml:brush>
  </inkml:definitions>
  <inkml:trace contextRef="#ctx0" brushRef="#br0">1 140,'0'0,"4"-4,6-2,5 1,4 1,3 1,7 1,6-4,5 1,4 0,4 1,1-4,1 1,5-3,0-5,-6 2,-5 2,-6 3,-11-1,-4 1,-8 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22.62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3955.57031"/>
      <inkml:brushProperty name="anchorY" value="-3753.08618"/>
      <inkml:brushProperty name="scaleFactor" value="0.5"/>
    </inkml:brush>
  </inkml:definitions>
  <inkml:trace contextRef="#ctx0" brushRef="#br0">2105 0,'0'0,"-4"8,-6 9,-10 7,-14 19,-13 17,-20 14,-19 17,-15 8,-31 19,-12 6,-10-4,2-5,5-16,12-19,12-14,14-16,18-15,10-14,8-15,3-12,62 3,-1 0,1 0,-1-1,1 1,-9-6,-42-22,10-9,6-10,7-8,10-1,5 9,6 2,6 8,4 5,2 5,3 3,6 7,0 1,5 1,4 3,3 0,13 3,7-7,11-1,19-8,12 3,20-5,6 0,3 6,1 5,-4 7,-6 5,-8 4,-7 2,-5 6,-9 6,-8 6,-10-2,-1 8,-7-4,-1 2,0 6,0 0,2 6,5 0,2 4,10 3,0 9,-1-8,2 2,7-1,12-3,2-8,-5-9,-6-8,-7-7,-13-4,-9-3,-14-11,-12-5,-13-15,-11-4,-10-6,-10-8,-9-8,-7-7,0 0,-8-2,-1-3,-6-6,3 7,2 6,6 9,6 9,5 4,5 5,3 9,1 8,2-3,0 6,-1 3,1 4,4 8,5 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25.26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2479.01563"/>
      <inkml:brushProperty name="anchorY" value="-2538.85962"/>
      <inkml:brushProperty name="scaleFactor" value="0.5"/>
    </inkml:brush>
  </inkml:definitions>
  <inkml:trace contextRef="#ctx0" brushRef="#br0">2106 1,'0'0,"-4"8,-12 9,-4 7,-13 14,-13 12,-16 20,-17 12,-17 14,-6 11,-14 4,-11-1,-3-6,-6-4,0-12,7-11,4-16,12-13,12-15,15-13,18-10,6-11,13-14,8-12,8-10,-1-11,4-10,2-2,1-5,2 1,5-1,5 7,6 4,4 8,3 7,1 1,7 4,10 4,5 2,9-3,11 1,11 1,14-4,17-4,8 1,8 7,2 7,6 12,-5 12,-1 9,-7 8,-6 3,-5 4,-10-5,-8 6,-1 4,-1 6,-3 4,-3-5,-2-8,2-4,3-8,4 0,4 0,2 2,7 1,6-2,11-4,-1 0,-2 3,-4-4,-9-2,-14-3,-13-7,-11-3,-12-6,-12-5,-7-5,-6-7,-3-8,-6-5,-2-1,-4 3,1-2,-8-2,-2-2,-9 2,0-1,-11-1,1 8,1 4,-1 4,3 7,3-4,-2 6,3-2,2 6,2 3,2-1,1 3,1 3,1 6,5 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35.48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0,'1'37,"2"-1,2 1,1-1,16 52,59 138,-60-172,290 879,-61 23,-70-66,-161-789,21 203,-40-301,1 0,-1 0,1 0,0 0,0 0,0 0,0 0,1 0,2 4,4 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36.90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0,'0'14,"1"0,0 0,1 0,1 0,0 0,1-1,0 0,1 1,1-2,0 1,8 12,77 139,112 216,-180-333,-2 2,-2 0,-2 1,15 70,-1 41,20 308,-45-257,36 229,-32-373,-8-38,3 0,0 0,2-1,20 55,-19-67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38.20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709 0,'-6'8,"0"0,0 0,1 0,0 1,0-1,-6 18,-6 10,-246 455,-115 147,377-637,1-1,-1 1,1-1,-1 1,1-1,-1 1,1-1,-1 1,1 0,0-1,-1 1,1 0,0-1,0 1,0 0,-1-1,1 1,0 0,0-1,0 1,0 0,0-1,0 1,0 0,0 0,1-1,-1 1,0 0,0-1,0 1,1 0,-1-1,0 1,1-1,-1 1,1-1,-1 1,1 0,-1-1,1 1,-1-1,1 0,-1 1,1-1,-1 1,1-1,0 0,-1 0,1 1,0-1,-1 0,1 0,0 0,0 0,-1 1,1-1,0 0,-1 0,1-1,1 1,60-6,-39 2,33 1,-1 2,0 2,1 3,74 15,-49-1,0 3,99 41,22 29,232 141,-434-232,40 23,-1-3,-2 3,55 42,-77-50,-6-1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39.88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3298,'0'-1,"1"0,-1 0,1-1,0 1,0 0,-1 0,1 0,0 0,0 1,0-1,0 0,0 0,0 0,0 1,0-1,1 0,-1 1,2-1,30-13,-24 11,70-23,1 4,2 3,120-12,-106 17,2668-397,-1604 252,1061-174,-669 25,-1356 273,2 8,231-1,756-63,-766 26,-376 59,1 2,76 4,-73 1,-56-12,-21-11,16 12,-37-34,3-1,2-3,1-2,-68-101,72 90,-59-120,-14-77,104 233,-35-80,5-3,4-1,-33-183,64 243,6 38,-2 1,0 0,0 0,0-1,-1 1,-1 0,0 1,-7-17,10 25,0 1,0 0,0-1,0 1,0-1,-1 1,1 0,0-1,0 1,0 0,-1-1,1 1,0-1,0 1,-1 0,1 0,0-1,0 1,-1 0,1 0,0-1,-1 1,1 0,-1 0,1 0,0-1,-1 1,1 0,0 0,-1 0,1 0,-1 0,1 0,0 0,-1 0,1 0,-1 0,1 0,-1 0,1 0,0 0,-1 0,1 1,0-1,-1 0,1 0,-1 0,1 1,0-1,-1 0,1 0,0 1,0-1,-1 0,1 1,0-1,0 0,-1 1,1-1,0 0,0 1,0-1,0 1,-1-1,1 0,0 1,0 0,-5 29,9 1,1-1,2-1,12 38,0-2,112 397,83 338,-111-392,-68-302,86 179,137 177,-243-428,-15-25,-10-22,-15-43,15 23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4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0,'38'2,"1"1,-1 2,0 2,69 21,141 66,-194-71,-25-12,0 1,0 2,-1 1,-1 1,0 2,-2 0,35 32,-46-32,0 0,-1 0,12 26,22 30,-11-27,17 22,-3 1,46 90,-92-152,0 0,-1 0,0 0,0 1,-1 0,0-1,-1 1,0 0,0 0,-1 0,0 0,-2 10,-1-2,-1 0,-1 0,0-1,-2 0,-11 23,-225 504,49-55,190-477,1-4,0 0,0 0,-1 0,1 0,-2 0,-8 11,13-18,0-1,0 1,0 0,0 0,0 0,0 0,0 0,0-1,0 1,0 0,0 0,0 0,0 0,0 0,0 0,0-1,0 1,0 0,-1 0,1 0,0 0,0 0,0 0,0 0,0 0,0-1,0 1,0 0,-1 0,1 0,0 0,0 0,0 0,0 0,0 0,-1 0,1 0,0 0,0 0,0 0,0 0,0 0,0 0,-1 0,1 0,0 0,8-16,9-4,3-1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42.11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767 1,'-27'46,"-3"-2,-1 0,-69 71,38-46,-230 327,180-235,82-115,21-30,-1 0,-1-1,0 0,-2-1,-16 16,44-40,0 1,1 0,0 1,1 1,-1 1,1 0,0 1,1 0,-1 2,1 0,0 1,0 1,0 0,0 1,28 5,27 6,-1 4,110 37,-64-17,407 62,-344-70,-132-17,-1 3,51 19,33 10,-77-22,-36-9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06:44.3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0,'2'13,"0"0,1-1,1 1,0-1,0 0,1 0,1 0,13 20,3 7,94 233,-29-65,-78-187,0 1,-2-1,0 2,7 34,-12-34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43.05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1 844,'23'-2,"0"-1,-1-1,1-1,-1-1,26-10,36-10,105-12,331-24,201 37,-544 22,181-2,807-45,-318-75,-615 76,359-128,121-42,-632 199,-58 11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44.10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0,'29'51,"-1"1,-3 1,29 90,-12-29,576 1769,-587-1781,-16-59,-3 2,-1-1,10 84,-21-109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45.43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81,'111'0,"166"3,-219 1,0 2,98 25,-29 3,208 84,-331-116,0 0,0 0,0 0,0 0,0 0,0 1,-1 0,1 0,-1 0,0 0,0 0,0 1,5 6,-7-7,0 0,-1 0,1 0,-1 0,0 0,1 0,-2 1,1-1,0 0,0 0,-1 0,0 0,0 0,1-1,-2 1,1 0,0 0,0 0,-1-1,0 1,-3 4,-10 13,-1 0,-1-1,0 0,-40 31,-91 57,109-80,-10 7,-11 9,-2-3,-78 38,139-78,1 1,-1-1,0 1,0-1,0 0,0 0,0 0,0 1,0-1,0 0,0 0,1 0,-1 0,0-1,0 1,0 0,0 0,0 0,0-1,0 1,0 0,1-1,-1 1,0-1,0 1,1-1,-1 1,0-1,0 0,1 1,-1-1,1 0,-1 0,1 1,-1-1,1 0,-1 0,1 0,0 0,-1 1,1-1,0-2,-9-51,5 27,-9-44,2 1,-2-93,2 23,-2-90,13 222,0-1,-1 1,0 0,-1-1,-2-9,-2 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47.21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7387 1,'-148'7,"-227"40,123-11,-1404 206,798-120,359-39,11 35,368-84,-154 67,-6 41,191-91,-179 71,-52-1,-121 41,376-141,-384 113,350-110,-1-5,-162 11,257-30,-73 4,-132-10,208 6,-1 0,1 0,0 0,-1-1,1 1,0-1,-1 0,1 0,0 1,0-1,0-1,-1 1,1 0,0 0,1-1,-1 1,0-1,0 0,1 0,-3-3,3 3,0 0,0-1,1 1,-1 0,1-1,0 1,0 0,0-1,0 1,0-1,0 1,1 0,-1-1,1 1,-1 0,3-4,2-7,2 1,-1 0,2 1,-1 0,15-17,-10 15,3-5,1 0,23-19,-31 31,0 1,0 0,0 0,0 1,1 0,0 0,0 1,17-5,57-6,152-6,-180 17,-25-2,-25 4,0 0,0 0,-1 0,1 0,0 1,0 0,0 0,0 0,0 1,-1 0,1 0,7 2,-1 5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54.8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0,'1'8,"1"-2,0 1,0 0,1 0,-1-1,1 1,1-1,-1 0,5 6,1 3,305 478,-191-307,307 474,-389-603,-27-39,-1 1,13 23,-19-26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55.6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46 785,'-1'-9,"0"1,-1 0,0 0,-1 0,1 0,-7-12,-8-32,13 22,1-1,2 1,1-1,1 1,2-1,6-30,0 19,1 1,2 1,32-72,-38 98,1 1,1-1,0 1,0 1,2 0,-1 0,15-13,-16 19,0-1,0 1,1 1,0 0,0 0,0 1,1 0,-1 0,1 1,0 0,18-2,22-1,0 1,0 3,1 2,-1 3,83 13,-94-8,-1 2,-1 1,0 2,0 1,-2 2,0 2,60 40,-80-47,0 0,-1 2,0 0,-1 0,-1 2,0-1,-1 1,16 29,-22-35,-1 1,0-1,0 1,-1 0,0 0,0 0,-2 1,1-1,-1 1,0-1,-1 1,-1-1,0 1,0-1,0 0,-2 1,-3 10,-5 6,-2 0,0-1,-2 0,-1-1,-1-1,-2 0,-25 25,-161 140,177-165,-111 89,-215 132,330-232,7-5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57.0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572 546,'-28'-1,"0"3,0 0,-30 7,45-6,1 0,-1 2,1-1,0 1,0 1,0 1,1-1,-19 15,2 5,1 1,1 1,1 1,1 1,2 1,1 2,2 0,1 0,2 2,1 0,1 1,3 1,0-1,3 2,-6 50,14-81,-2 9,1 1,0-1,4 32,-2-44,-1-1,1 0,-1 0,1 0,0 0,0 0,0 0,1 0,-1-1,1 1,-1 0,1-1,0 1,0-1,0 1,1-1,-1 0,0 0,1 0,-1 0,1-1,0 1,-1-1,1 1,0-1,0 0,4 1,9 0,0-1,-1 0,1-1,0-1,0 0,-1-1,20-6,-31 7,0-1,-1 0,1 0,-1 0,1-1,-1 1,0-1,0 0,0 1,0-2,0 1,-1 0,1 0,-1-1,0 1,0-1,0 0,2-7,3-10,0-1,5-27,-6 23,6-35,-3-2,2-64,13-87,-24 212,0 0,0 0,1 0,-1 0,1 0,0 0,-1 0,1 0,0 0,0 1,0-1,0 0,0 0,1 1,-1-1,0 1,1-1,0 1,-1-1,1 1,0 0,-1 0,1 0,0 0,0 0,0 0,0 1,0-1,0 0,0 1,0 0,0-1,0 1,0 0,0 0,0 0,0 0,0 1,1-1,-1 1,0-1,0 1,0 0,2 0,10 5,1 1,0 1,-1 0,20 15,-23-15,40 27,1-2,2-3,1-2,1-2,60 18,-107-42,0 1,0-1,0 0,0-1,0 0,0-1,0 0,0 0,1-1,-1 0,0-1,0 1,14-7,-12 3,0 0,-1-1,0-1,0 0,-1 0,0-1,0 0,-1-1,0 1,7-11,-1 1,-1 0,-1 0,-1-1,0-1,-2 1,0-2,-1 1,-1-1,-1-1,-1 1,-1-1,-1 0,-1 1,0-2,-2 1,-1 0,0 0,-2 0,-1 1,0-1,-1 1,-9-22,-3-1,-2 0,-28-49,39 80,0-1,-1 1,0 1,-1 0,0 0,-1 1,-1 1,0-1,0 2,-24-15,33 22,0 1,0-1,-1 1,1-1,0 1,-1 0,1 1,-1-1,1 0,-1 1,1 0,-1 0,1 0,-1 0,1 1,-7 1,8-1,0 0,0 0,0 0,0 0,-1 1,2-1,-1 1,0 0,0 0,0-1,1 1,-1 0,1 0,0 0,0 1,-1-1,1 0,-1 4,1 0,-1 1,1-1,0 1,0-1,1 1,0-1,0 1,1-1,0 1,0-1,0 1,1-1,0 1,0-1,0 0,7 10,2 1,2 0,0-1,1-1,0 0,1-1,1 0,0-1,32 19,15 3,77 31,-108-51,241 95,-110-47,-151-58,1 1,-1 0,0 0,0 2,-1-1,16 15,-23-19,-1 0,0 0,0 1,-1-1,1 1,-1-1,0 1,0 0,0 0,0 0,0 0,-1 0,0 0,0 1,0-1,-1 0,1 0,-1 1,0-1,0 1,0-1,-1 0,0 1,-1 5,-10 21,-2-1,-1-1,-1 0,-1-1,-1-1,-30 34,-21 33,56-74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57.7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0,'1'11,"0"-1,0 1,1-1,0 0,1 0,0 0,8 16,40 67,-22-45,271 454,48-31,-323-441,78 84,-88-98,2-1,-1 0,2-2,32 20,-40-29,1 1,-1-2,1 0,0 0,0-1,0 0,0-1,0 0,0 0,0-2,0 1,0-1,1-1,-1 0,15-6,-5 2,0-2,-1 0,0-1,-1-1,0-1,34-26,-49 34,0 0,1 0,-1-1,0 0,-1 0,1 0,-1 0,0 0,0-1,0 0,-1 1,1-1,-1 0,0 0,0 0,-1 0,0-1,0 1,0 0,0-1,-1 1,0 0,0-1,-1 1,1 0,-1-1,-2-6,-8-21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58.2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1 318,'0'-1,"0"-1,1 1,0-1,-1 0,1 1,0-1,0 1,0 0,0-1,0 1,0 0,0 0,0-1,0 1,1 0,-1 0,0 0,1 1,1-2,34-16,-32 15,323-111,-35 14,-256 83,33-13,-64 28,0 0,0 0,0 1,0 0,0 0,1 1,-1-1,0 1,8 1,0 4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04:33:59.0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0 925,'1'0,"-1"-1,0 0,0 1,0-1,1 0,-1 0,0 1,1-1,-1 0,1 1,-1-1,1 1,-1-1,1 1,-1-1,1 1,0-1,-1 1,1-1,0 1,-1 0,1-1,0 1,-1 0,1 0,0 0,0-1,0 1,28-4,-24 4,83-5,0 3,0 5,0 3,-1 5,0 3,-1 3,0 5,-2 3,-1 4,155 78,-81-26,-3 7,-5 6,-4 7,147 133,-215-160,-77-74,1 1,-1 0,1-1,-1 1,1 0,-1-1,1 1,-1-1,1 1,0-1,-1 0,1 1,0-1,-1 0,1 1,0-1,-1 0,1 0,0 1,0-1,0 0,-1 0,1 0,0 0,0 0,-1 0,1 0,0 0,0 0,-1-1,1 1,0 0,0 0,-1-1,1 1,0-1,0 1,0-2,-1 0,1 0,0 0,-1 0,0 0,1 0,-1 0,0 0,0 0,0 0,0 0,-1 0,1 0,-1-3,-9-36,-27-73,10 41,-150-427,-65-201,210 599,-32-114,56 185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89CB-CCD2-492B-9DD4-285CCC35A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167F8-0F5F-44D5-A12F-479C4D8A4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7F7BA-7798-4A94-908D-DA5E082D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8FA8-0937-4915-8150-B19CCB6FE67B}" type="datetimeFigureOut">
              <a:rPr lang="th-TH" smtClean="0"/>
              <a:t>29/01/64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AACF2-ABEC-4B9E-B1A7-A614A163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EE20-C90D-4DF4-84E8-0B8B8935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8BD8-4CC0-4EDE-93BA-1286A2D55F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818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66E6-B990-4315-94D7-3F562225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ECEA4-93DC-4128-997B-D4E5E730D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2C82C-0B36-44FD-A88E-3C734E3C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8FA8-0937-4915-8150-B19CCB6FE67B}" type="datetimeFigureOut">
              <a:rPr lang="th-TH" smtClean="0"/>
              <a:t>29/01/64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F5633-1E7B-41AC-9000-5CC18132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CBEF3-E7CF-4D66-846A-6E77A197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8BD8-4CC0-4EDE-93BA-1286A2D55F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841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04855-97AC-43AC-BC84-303425BA5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3D814-D510-4C64-B834-CC6B5C10A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5D13-1135-4A2D-B1BD-CF5C6C1D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8FA8-0937-4915-8150-B19CCB6FE67B}" type="datetimeFigureOut">
              <a:rPr lang="th-TH" smtClean="0"/>
              <a:t>29/01/64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8C4BC-2AB2-462F-B181-8C0DF8F2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6920B-6CBB-4DA1-989B-660B42B0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8BD8-4CC0-4EDE-93BA-1286A2D55F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978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34A6-5FD3-4004-B6BA-A99C66B3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385D-B7EA-4305-8177-36BEBA12F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4B1D1-AECE-403B-8440-C6D02046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8FA8-0937-4915-8150-B19CCB6FE67B}" type="datetimeFigureOut">
              <a:rPr lang="th-TH" smtClean="0"/>
              <a:t>29/01/64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226FA-AC5D-4482-8DEB-AB47AE61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AB9B4-E52D-47BE-97C4-D2ED1CE8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8BD8-4CC0-4EDE-93BA-1286A2D55F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976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E638-786F-4B2E-8174-7E7EB817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9B059-7991-421F-83EF-4F2FD3BAD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92788-B0BB-4DF9-9884-DC53D8EC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8FA8-0937-4915-8150-B19CCB6FE67B}" type="datetimeFigureOut">
              <a:rPr lang="th-TH" smtClean="0"/>
              <a:t>29/01/64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D8ECF-E99D-4056-9AB9-5D2A5C18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527F0-D1E0-4DD2-B110-F8B2E7F2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8BD8-4CC0-4EDE-93BA-1286A2D55F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511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95FF-8601-40C5-9A18-CCDC7F0A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6FCA3-F3C8-47AB-B427-C3CA40E9B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2D347-9B91-4FED-A9AA-B568A03BC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BE70-B21E-4E35-AF34-5C69D586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8FA8-0937-4915-8150-B19CCB6FE67B}" type="datetimeFigureOut">
              <a:rPr lang="th-TH" smtClean="0"/>
              <a:t>29/01/64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D5279-EA16-433A-AA0E-193D628C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87976-21B7-4755-9154-5E2D9CA3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8BD8-4CC0-4EDE-93BA-1286A2D55F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7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4CB7-722D-4766-9686-5E6422D5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91EB-2F3E-4CE6-8A76-E65A43620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36894-6A2E-4929-AE9E-BB2D8EE30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EED13-AC05-49CB-A808-98679E05C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114A2-F9B0-4FBF-896E-3BFD06CA7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2117D-BC0A-4B80-AFFD-86859604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8FA8-0937-4915-8150-B19CCB6FE67B}" type="datetimeFigureOut">
              <a:rPr lang="th-TH" smtClean="0"/>
              <a:t>29/01/64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3340D-EAD9-4727-96DB-563852A3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26D34-7766-4542-BB0E-C199BB10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8BD8-4CC0-4EDE-93BA-1286A2D55F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029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DF76-C2EF-4529-8C78-659E6BF4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27CB0-5829-46FE-BB33-494DCD58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8FA8-0937-4915-8150-B19CCB6FE67B}" type="datetimeFigureOut">
              <a:rPr lang="th-TH" smtClean="0"/>
              <a:t>29/01/64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91491-513A-4B16-9962-7E4C9B6E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51A86-CB7D-4D51-AAD2-9D57401A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8BD8-4CC0-4EDE-93BA-1286A2D55F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443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5335B-01FE-42AD-B58C-4F0138B8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8FA8-0937-4915-8150-B19CCB6FE67B}" type="datetimeFigureOut">
              <a:rPr lang="th-TH" smtClean="0"/>
              <a:t>29/01/64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086F3-02C7-4E30-81C0-0AB46D07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48EA1-8F69-4E57-BF9C-615FE5BD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8BD8-4CC0-4EDE-93BA-1286A2D55F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419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6A0F-DC63-4135-99E1-02AE4B5F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598B-AB0E-4450-8C7F-2A6FEAB9E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C4518-66B1-4F55-AF0F-FE2E9E71C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7D355-48FA-478D-ACC0-27C7FBF8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8FA8-0937-4915-8150-B19CCB6FE67B}" type="datetimeFigureOut">
              <a:rPr lang="th-TH" smtClean="0"/>
              <a:t>29/01/64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F1BCF-966C-46B8-88E5-D7B6EB3D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106E5-BEB9-42B2-9312-6EF3EF5F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8BD8-4CC0-4EDE-93BA-1286A2D55F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73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F923-EAE1-4D6F-83A3-FCE569BF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D1BDA-9A2E-4A12-886F-A3780620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7205E-35BF-41E5-B90F-9FA1205DA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FB83E-09B4-4EEA-A6CD-90FC53E0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8FA8-0937-4915-8150-B19CCB6FE67B}" type="datetimeFigureOut">
              <a:rPr lang="th-TH" smtClean="0"/>
              <a:t>29/01/64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D7042-ED66-4EE2-8D76-F5EAC7F7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9741C-8254-4A93-B0E0-C548D11B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8BD8-4CC0-4EDE-93BA-1286A2D55F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440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9F53F-5AF4-4FC4-B177-F6B873DD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9DF91-7252-4CA5-9E98-8A57C544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450CB-8686-4084-A33C-9400E4288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8FA8-0937-4915-8150-B19CCB6FE67B}" type="datetimeFigureOut">
              <a:rPr lang="th-TH" smtClean="0"/>
              <a:t>29/01/64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FA3EA-85CD-4E31-BB7A-270336FE1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742F0-2F1A-4178-83E6-6AC7AEE75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8BD8-4CC0-4EDE-93BA-1286A2D55F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23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customXml" Target="../ink/ink20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image" Target="../media/image20.png"/><Relationship Id="rId47" Type="http://schemas.openxmlformats.org/officeDocument/2006/relationships/customXml" Target="../ink/ink24.xml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image" Target="../media/image18.png"/><Relationship Id="rId46" Type="http://schemas.openxmlformats.org/officeDocument/2006/relationships/image" Target="../media/image2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customXml" Target="../ink/ink19.xml"/><Relationship Id="rId40" Type="http://schemas.openxmlformats.org/officeDocument/2006/relationships/image" Target="../media/image19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customXml" Target="../ink/ink25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customXml" Target="../ink/ink22.xml"/><Relationship Id="rId48" Type="http://schemas.openxmlformats.org/officeDocument/2006/relationships/image" Target="../media/image23.png"/><Relationship Id="rId56" Type="http://schemas.openxmlformats.org/officeDocument/2006/relationships/image" Target="../media/image27.png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54.xml"/><Relationship Id="rId117" Type="http://schemas.openxmlformats.org/officeDocument/2006/relationships/image" Target="../media/image711.png"/><Relationship Id="rId21" Type="http://schemas.openxmlformats.org/officeDocument/2006/relationships/image" Target="../media/image665.png"/><Relationship Id="rId42" Type="http://schemas.openxmlformats.org/officeDocument/2006/relationships/customXml" Target="../ink/ink762.xml"/><Relationship Id="rId47" Type="http://schemas.openxmlformats.org/officeDocument/2006/relationships/image" Target="../media/image677.png"/><Relationship Id="rId63" Type="http://schemas.openxmlformats.org/officeDocument/2006/relationships/image" Target="../media/image685.png"/><Relationship Id="rId68" Type="http://schemas.openxmlformats.org/officeDocument/2006/relationships/customXml" Target="../ink/ink775.xml"/><Relationship Id="rId84" Type="http://schemas.openxmlformats.org/officeDocument/2006/relationships/customXml" Target="../ink/ink783.xml"/><Relationship Id="rId89" Type="http://schemas.openxmlformats.org/officeDocument/2006/relationships/customXml" Target="../ink/ink786.xml"/><Relationship Id="rId112" Type="http://schemas.openxmlformats.org/officeDocument/2006/relationships/customXml" Target="../ink/ink798.xml"/><Relationship Id="rId133" Type="http://schemas.openxmlformats.org/officeDocument/2006/relationships/image" Target="../media/image719.png"/><Relationship Id="rId16" Type="http://schemas.openxmlformats.org/officeDocument/2006/relationships/customXml" Target="../ink/ink749.xml"/><Relationship Id="rId107" Type="http://schemas.openxmlformats.org/officeDocument/2006/relationships/image" Target="../media/image706.png"/><Relationship Id="rId11" Type="http://schemas.openxmlformats.org/officeDocument/2006/relationships/image" Target="../media/image660.png"/><Relationship Id="rId32" Type="http://schemas.openxmlformats.org/officeDocument/2006/relationships/customXml" Target="../ink/ink757.xml"/><Relationship Id="rId37" Type="http://schemas.openxmlformats.org/officeDocument/2006/relationships/image" Target="../media/image672.png"/><Relationship Id="rId53" Type="http://schemas.openxmlformats.org/officeDocument/2006/relationships/image" Target="../media/image680.png"/><Relationship Id="rId58" Type="http://schemas.openxmlformats.org/officeDocument/2006/relationships/customXml" Target="../ink/ink770.xml"/><Relationship Id="rId74" Type="http://schemas.openxmlformats.org/officeDocument/2006/relationships/customXml" Target="../ink/ink778.xml"/><Relationship Id="rId79" Type="http://schemas.openxmlformats.org/officeDocument/2006/relationships/image" Target="../media/image693.png"/><Relationship Id="rId102" Type="http://schemas.openxmlformats.org/officeDocument/2006/relationships/customXml" Target="../ink/ink793.xml"/><Relationship Id="rId123" Type="http://schemas.openxmlformats.org/officeDocument/2006/relationships/image" Target="../media/image714.png"/><Relationship Id="rId128" Type="http://schemas.openxmlformats.org/officeDocument/2006/relationships/customXml" Target="../ink/ink806.xml"/><Relationship Id="rId5" Type="http://schemas.openxmlformats.org/officeDocument/2006/relationships/image" Target="../media/image657.png"/><Relationship Id="rId90" Type="http://schemas.openxmlformats.org/officeDocument/2006/relationships/image" Target="../media/image698.png"/><Relationship Id="rId95" Type="http://schemas.openxmlformats.org/officeDocument/2006/relationships/customXml" Target="../ink/ink789.xml"/><Relationship Id="rId14" Type="http://schemas.openxmlformats.org/officeDocument/2006/relationships/customXml" Target="../ink/ink748.xml"/><Relationship Id="rId22" Type="http://schemas.openxmlformats.org/officeDocument/2006/relationships/customXml" Target="../ink/ink752.xml"/><Relationship Id="rId27" Type="http://schemas.openxmlformats.org/officeDocument/2006/relationships/image" Target="../media/image668.png"/><Relationship Id="rId30" Type="http://schemas.openxmlformats.org/officeDocument/2006/relationships/customXml" Target="../ink/ink756.xml"/><Relationship Id="rId35" Type="http://schemas.openxmlformats.org/officeDocument/2006/relationships/image" Target="../media/image671.png"/><Relationship Id="rId43" Type="http://schemas.openxmlformats.org/officeDocument/2006/relationships/image" Target="../media/image675.png"/><Relationship Id="rId48" Type="http://schemas.openxmlformats.org/officeDocument/2006/relationships/customXml" Target="../ink/ink765.xml"/><Relationship Id="rId56" Type="http://schemas.openxmlformats.org/officeDocument/2006/relationships/customXml" Target="../ink/ink769.xml"/><Relationship Id="rId64" Type="http://schemas.openxmlformats.org/officeDocument/2006/relationships/customXml" Target="../ink/ink773.xml"/><Relationship Id="rId69" Type="http://schemas.openxmlformats.org/officeDocument/2006/relationships/image" Target="../media/image688.png"/><Relationship Id="rId77" Type="http://schemas.openxmlformats.org/officeDocument/2006/relationships/image" Target="../media/image692.png"/><Relationship Id="rId100" Type="http://schemas.openxmlformats.org/officeDocument/2006/relationships/customXml" Target="../ink/ink792.xml"/><Relationship Id="rId105" Type="http://schemas.openxmlformats.org/officeDocument/2006/relationships/image" Target="../media/image705.png"/><Relationship Id="rId113" Type="http://schemas.openxmlformats.org/officeDocument/2006/relationships/image" Target="../media/image709.png"/><Relationship Id="rId118" Type="http://schemas.openxmlformats.org/officeDocument/2006/relationships/customXml" Target="../ink/ink801.xml"/><Relationship Id="rId126" Type="http://schemas.openxmlformats.org/officeDocument/2006/relationships/customXml" Target="../ink/ink805.xml"/><Relationship Id="rId8" Type="http://schemas.openxmlformats.org/officeDocument/2006/relationships/customXml" Target="../ink/ink745.xml"/><Relationship Id="rId51" Type="http://schemas.openxmlformats.org/officeDocument/2006/relationships/image" Target="../media/image679.png"/><Relationship Id="rId72" Type="http://schemas.openxmlformats.org/officeDocument/2006/relationships/customXml" Target="../ink/ink777.xml"/><Relationship Id="rId80" Type="http://schemas.openxmlformats.org/officeDocument/2006/relationships/customXml" Target="../ink/ink781.xml"/><Relationship Id="rId85" Type="http://schemas.openxmlformats.org/officeDocument/2006/relationships/customXml" Target="../ink/ink784.xml"/><Relationship Id="rId93" Type="http://schemas.openxmlformats.org/officeDocument/2006/relationships/customXml" Target="../ink/ink788.xml"/><Relationship Id="rId98" Type="http://schemas.openxmlformats.org/officeDocument/2006/relationships/customXml" Target="../ink/ink791.xml"/><Relationship Id="rId121" Type="http://schemas.openxmlformats.org/officeDocument/2006/relationships/image" Target="../media/image713.png"/><Relationship Id="rId3" Type="http://schemas.openxmlformats.org/officeDocument/2006/relationships/image" Target="../media/image656.png"/><Relationship Id="rId12" Type="http://schemas.openxmlformats.org/officeDocument/2006/relationships/customXml" Target="../ink/ink747.xml"/><Relationship Id="rId17" Type="http://schemas.openxmlformats.org/officeDocument/2006/relationships/image" Target="../media/image663.png"/><Relationship Id="rId25" Type="http://schemas.openxmlformats.org/officeDocument/2006/relationships/image" Target="../media/image667.png"/><Relationship Id="rId33" Type="http://schemas.openxmlformats.org/officeDocument/2006/relationships/image" Target="../media/image249.png"/><Relationship Id="rId38" Type="http://schemas.openxmlformats.org/officeDocument/2006/relationships/customXml" Target="../ink/ink760.xml"/><Relationship Id="rId46" Type="http://schemas.openxmlformats.org/officeDocument/2006/relationships/customXml" Target="../ink/ink764.xml"/><Relationship Id="rId59" Type="http://schemas.openxmlformats.org/officeDocument/2006/relationships/image" Target="../media/image683.png"/><Relationship Id="rId67" Type="http://schemas.openxmlformats.org/officeDocument/2006/relationships/image" Target="../media/image687.png"/><Relationship Id="rId103" Type="http://schemas.openxmlformats.org/officeDocument/2006/relationships/image" Target="../media/image704.png"/><Relationship Id="rId108" Type="http://schemas.openxmlformats.org/officeDocument/2006/relationships/customXml" Target="../ink/ink796.xml"/><Relationship Id="rId116" Type="http://schemas.openxmlformats.org/officeDocument/2006/relationships/customXml" Target="../ink/ink800.xml"/><Relationship Id="rId124" Type="http://schemas.openxmlformats.org/officeDocument/2006/relationships/customXml" Target="../ink/ink804.xml"/><Relationship Id="rId129" Type="http://schemas.openxmlformats.org/officeDocument/2006/relationships/image" Target="../media/image717.png"/><Relationship Id="rId20" Type="http://schemas.openxmlformats.org/officeDocument/2006/relationships/customXml" Target="../ink/ink751.xml"/><Relationship Id="rId41" Type="http://schemas.openxmlformats.org/officeDocument/2006/relationships/image" Target="../media/image674.png"/><Relationship Id="rId54" Type="http://schemas.openxmlformats.org/officeDocument/2006/relationships/customXml" Target="../ink/ink768.xml"/><Relationship Id="rId62" Type="http://schemas.openxmlformats.org/officeDocument/2006/relationships/customXml" Target="../ink/ink772.xml"/><Relationship Id="rId70" Type="http://schemas.openxmlformats.org/officeDocument/2006/relationships/customXml" Target="../ink/ink776.xml"/><Relationship Id="rId75" Type="http://schemas.openxmlformats.org/officeDocument/2006/relationships/image" Target="../media/image691.png"/><Relationship Id="rId83" Type="http://schemas.openxmlformats.org/officeDocument/2006/relationships/image" Target="../media/image695.png"/><Relationship Id="rId88" Type="http://schemas.openxmlformats.org/officeDocument/2006/relationships/image" Target="../media/image697.png"/><Relationship Id="rId91" Type="http://schemas.openxmlformats.org/officeDocument/2006/relationships/customXml" Target="../ink/ink787.xml"/><Relationship Id="rId96" Type="http://schemas.openxmlformats.org/officeDocument/2006/relationships/image" Target="../media/image701.png"/><Relationship Id="rId111" Type="http://schemas.openxmlformats.org/officeDocument/2006/relationships/image" Target="../media/image708.png"/><Relationship Id="rId132" Type="http://schemas.openxmlformats.org/officeDocument/2006/relationships/customXml" Target="../ink/ink8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4.xml"/><Relationship Id="rId15" Type="http://schemas.openxmlformats.org/officeDocument/2006/relationships/image" Target="../media/image662.png"/><Relationship Id="rId23" Type="http://schemas.openxmlformats.org/officeDocument/2006/relationships/image" Target="../media/image666.png"/><Relationship Id="rId28" Type="http://schemas.openxmlformats.org/officeDocument/2006/relationships/customXml" Target="../ink/ink755.xml"/><Relationship Id="rId36" Type="http://schemas.openxmlformats.org/officeDocument/2006/relationships/customXml" Target="../ink/ink759.xml"/><Relationship Id="rId49" Type="http://schemas.openxmlformats.org/officeDocument/2006/relationships/image" Target="../media/image678.png"/><Relationship Id="rId57" Type="http://schemas.openxmlformats.org/officeDocument/2006/relationships/image" Target="../media/image682.png"/><Relationship Id="rId106" Type="http://schemas.openxmlformats.org/officeDocument/2006/relationships/customXml" Target="../ink/ink795.xml"/><Relationship Id="rId114" Type="http://schemas.openxmlformats.org/officeDocument/2006/relationships/customXml" Target="../ink/ink799.xml"/><Relationship Id="rId119" Type="http://schemas.openxmlformats.org/officeDocument/2006/relationships/image" Target="../media/image712.png"/><Relationship Id="rId127" Type="http://schemas.openxmlformats.org/officeDocument/2006/relationships/image" Target="../media/image716.png"/><Relationship Id="rId10" Type="http://schemas.openxmlformats.org/officeDocument/2006/relationships/customXml" Target="../ink/ink746.xml"/><Relationship Id="rId31" Type="http://schemas.openxmlformats.org/officeDocument/2006/relationships/image" Target="../media/image670.png"/><Relationship Id="rId44" Type="http://schemas.openxmlformats.org/officeDocument/2006/relationships/customXml" Target="../ink/ink763.xml"/><Relationship Id="rId52" Type="http://schemas.openxmlformats.org/officeDocument/2006/relationships/customXml" Target="../ink/ink767.xml"/><Relationship Id="rId60" Type="http://schemas.openxmlformats.org/officeDocument/2006/relationships/customXml" Target="../ink/ink771.xml"/><Relationship Id="rId65" Type="http://schemas.openxmlformats.org/officeDocument/2006/relationships/image" Target="../media/image686.png"/><Relationship Id="rId73" Type="http://schemas.openxmlformats.org/officeDocument/2006/relationships/image" Target="../media/image690.png"/><Relationship Id="rId78" Type="http://schemas.openxmlformats.org/officeDocument/2006/relationships/customXml" Target="../ink/ink780.xml"/><Relationship Id="rId81" Type="http://schemas.openxmlformats.org/officeDocument/2006/relationships/image" Target="../media/image694.png"/><Relationship Id="rId86" Type="http://schemas.openxmlformats.org/officeDocument/2006/relationships/image" Target="../media/image696.png"/><Relationship Id="rId94" Type="http://schemas.openxmlformats.org/officeDocument/2006/relationships/image" Target="../media/image700.png"/><Relationship Id="rId99" Type="http://schemas.openxmlformats.org/officeDocument/2006/relationships/image" Target="../media/image702.png"/><Relationship Id="rId101" Type="http://schemas.openxmlformats.org/officeDocument/2006/relationships/image" Target="../media/image703.png"/><Relationship Id="rId122" Type="http://schemas.openxmlformats.org/officeDocument/2006/relationships/customXml" Target="../ink/ink803.xml"/><Relationship Id="rId130" Type="http://schemas.openxmlformats.org/officeDocument/2006/relationships/customXml" Target="../ink/ink807.xml"/><Relationship Id="rId4" Type="http://schemas.openxmlformats.org/officeDocument/2006/relationships/customXml" Target="../ink/ink743.xml"/><Relationship Id="rId9" Type="http://schemas.openxmlformats.org/officeDocument/2006/relationships/image" Target="../media/image659.png"/><Relationship Id="rId13" Type="http://schemas.openxmlformats.org/officeDocument/2006/relationships/image" Target="../media/image661.png"/><Relationship Id="rId18" Type="http://schemas.openxmlformats.org/officeDocument/2006/relationships/customXml" Target="../ink/ink750.xml"/><Relationship Id="rId39" Type="http://schemas.openxmlformats.org/officeDocument/2006/relationships/image" Target="../media/image673.png"/><Relationship Id="rId109" Type="http://schemas.openxmlformats.org/officeDocument/2006/relationships/image" Target="../media/image707.png"/><Relationship Id="rId34" Type="http://schemas.openxmlformats.org/officeDocument/2006/relationships/customXml" Target="../ink/ink758.xml"/><Relationship Id="rId50" Type="http://schemas.openxmlformats.org/officeDocument/2006/relationships/customXml" Target="../ink/ink766.xml"/><Relationship Id="rId55" Type="http://schemas.openxmlformats.org/officeDocument/2006/relationships/image" Target="../media/image681.png"/><Relationship Id="rId76" Type="http://schemas.openxmlformats.org/officeDocument/2006/relationships/customXml" Target="../ink/ink779.xml"/><Relationship Id="rId97" Type="http://schemas.openxmlformats.org/officeDocument/2006/relationships/customXml" Target="../ink/ink790.xml"/><Relationship Id="rId104" Type="http://schemas.openxmlformats.org/officeDocument/2006/relationships/customXml" Target="../ink/ink794.xml"/><Relationship Id="rId120" Type="http://schemas.openxmlformats.org/officeDocument/2006/relationships/customXml" Target="../ink/ink802.xml"/><Relationship Id="rId125" Type="http://schemas.openxmlformats.org/officeDocument/2006/relationships/image" Target="../media/image715.png"/><Relationship Id="rId7" Type="http://schemas.openxmlformats.org/officeDocument/2006/relationships/image" Target="../media/image658.png"/><Relationship Id="rId71" Type="http://schemas.openxmlformats.org/officeDocument/2006/relationships/image" Target="../media/image689.png"/><Relationship Id="rId92" Type="http://schemas.openxmlformats.org/officeDocument/2006/relationships/image" Target="../media/image699.png"/><Relationship Id="rId2" Type="http://schemas.openxmlformats.org/officeDocument/2006/relationships/customXml" Target="../ink/ink742.xml"/><Relationship Id="rId29" Type="http://schemas.openxmlformats.org/officeDocument/2006/relationships/image" Target="../media/image669.png"/><Relationship Id="rId24" Type="http://schemas.openxmlformats.org/officeDocument/2006/relationships/customXml" Target="../ink/ink753.xml"/><Relationship Id="rId40" Type="http://schemas.openxmlformats.org/officeDocument/2006/relationships/customXml" Target="../ink/ink761.xml"/><Relationship Id="rId45" Type="http://schemas.openxmlformats.org/officeDocument/2006/relationships/image" Target="../media/image676.png"/><Relationship Id="rId66" Type="http://schemas.openxmlformats.org/officeDocument/2006/relationships/customXml" Target="../ink/ink774.xml"/><Relationship Id="rId87" Type="http://schemas.openxmlformats.org/officeDocument/2006/relationships/customXml" Target="../ink/ink785.xml"/><Relationship Id="rId110" Type="http://schemas.openxmlformats.org/officeDocument/2006/relationships/customXml" Target="../ink/ink797.xml"/><Relationship Id="rId115" Type="http://schemas.openxmlformats.org/officeDocument/2006/relationships/image" Target="../media/image710.png"/><Relationship Id="rId131" Type="http://schemas.openxmlformats.org/officeDocument/2006/relationships/image" Target="../media/image718.png"/><Relationship Id="rId61" Type="http://schemas.openxmlformats.org/officeDocument/2006/relationships/image" Target="../media/image684.png"/><Relationship Id="rId82" Type="http://schemas.openxmlformats.org/officeDocument/2006/relationships/customXml" Target="../ink/ink782.xml"/><Relationship Id="rId19" Type="http://schemas.openxmlformats.org/officeDocument/2006/relationships/image" Target="../media/image664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21.xml"/><Relationship Id="rId117" Type="http://schemas.openxmlformats.org/officeDocument/2006/relationships/image" Target="../media/image777.png"/><Relationship Id="rId21" Type="http://schemas.openxmlformats.org/officeDocument/2006/relationships/image" Target="../media/image729.png"/><Relationship Id="rId42" Type="http://schemas.openxmlformats.org/officeDocument/2006/relationships/customXml" Target="../ink/ink829.xml"/><Relationship Id="rId47" Type="http://schemas.openxmlformats.org/officeDocument/2006/relationships/image" Target="../media/image742.png"/><Relationship Id="rId63" Type="http://schemas.openxmlformats.org/officeDocument/2006/relationships/image" Target="../media/image750.png"/><Relationship Id="rId68" Type="http://schemas.openxmlformats.org/officeDocument/2006/relationships/customXml" Target="../ink/ink842.xml"/><Relationship Id="rId84" Type="http://schemas.openxmlformats.org/officeDocument/2006/relationships/customXml" Target="../ink/ink850.xml"/><Relationship Id="rId89" Type="http://schemas.openxmlformats.org/officeDocument/2006/relationships/image" Target="../media/image763.png"/><Relationship Id="rId112" Type="http://schemas.openxmlformats.org/officeDocument/2006/relationships/customXml" Target="../ink/ink864.xml"/><Relationship Id="rId133" Type="http://schemas.openxmlformats.org/officeDocument/2006/relationships/image" Target="../media/image785.png"/><Relationship Id="rId138" Type="http://schemas.openxmlformats.org/officeDocument/2006/relationships/customXml" Target="../ink/ink877.xml"/><Relationship Id="rId16" Type="http://schemas.openxmlformats.org/officeDocument/2006/relationships/customXml" Target="../ink/ink816.xml"/><Relationship Id="rId107" Type="http://schemas.openxmlformats.org/officeDocument/2006/relationships/image" Target="../media/image772.png"/><Relationship Id="rId11" Type="http://schemas.openxmlformats.org/officeDocument/2006/relationships/image" Target="../media/image724.png"/><Relationship Id="rId32" Type="http://schemas.openxmlformats.org/officeDocument/2006/relationships/customXml" Target="../ink/ink824.xml"/><Relationship Id="rId37" Type="http://schemas.openxmlformats.org/officeDocument/2006/relationships/image" Target="../media/image737.png"/><Relationship Id="rId53" Type="http://schemas.openxmlformats.org/officeDocument/2006/relationships/image" Target="../media/image745.png"/><Relationship Id="rId58" Type="http://schemas.openxmlformats.org/officeDocument/2006/relationships/customXml" Target="../ink/ink837.xml"/><Relationship Id="rId74" Type="http://schemas.openxmlformats.org/officeDocument/2006/relationships/customXml" Target="../ink/ink845.xml"/><Relationship Id="rId79" Type="http://schemas.openxmlformats.org/officeDocument/2006/relationships/image" Target="../media/image758.png"/><Relationship Id="rId102" Type="http://schemas.openxmlformats.org/officeDocument/2006/relationships/customXml" Target="../ink/ink859.xml"/><Relationship Id="rId123" Type="http://schemas.openxmlformats.org/officeDocument/2006/relationships/image" Target="../media/image780.png"/><Relationship Id="rId128" Type="http://schemas.openxmlformats.org/officeDocument/2006/relationships/customXml" Target="../ink/ink872.xml"/><Relationship Id="rId144" Type="http://schemas.openxmlformats.org/officeDocument/2006/relationships/customXml" Target="../ink/ink880.xml"/><Relationship Id="rId149" Type="http://schemas.openxmlformats.org/officeDocument/2006/relationships/image" Target="../media/image793.png"/><Relationship Id="rId5" Type="http://schemas.openxmlformats.org/officeDocument/2006/relationships/image" Target="../media/image721.png"/><Relationship Id="rId90" Type="http://schemas.openxmlformats.org/officeDocument/2006/relationships/customXml" Target="../ink/ink853.xml"/><Relationship Id="rId95" Type="http://schemas.openxmlformats.org/officeDocument/2006/relationships/image" Target="../media/image766.png"/><Relationship Id="rId22" Type="http://schemas.openxmlformats.org/officeDocument/2006/relationships/customXml" Target="../ink/ink819.xml"/><Relationship Id="rId27" Type="http://schemas.openxmlformats.org/officeDocument/2006/relationships/image" Target="../media/image732.png"/><Relationship Id="rId43" Type="http://schemas.openxmlformats.org/officeDocument/2006/relationships/image" Target="../media/image740.png"/><Relationship Id="rId48" Type="http://schemas.openxmlformats.org/officeDocument/2006/relationships/customXml" Target="../ink/ink832.xml"/><Relationship Id="rId64" Type="http://schemas.openxmlformats.org/officeDocument/2006/relationships/customXml" Target="../ink/ink840.xml"/><Relationship Id="rId69" Type="http://schemas.openxmlformats.org/officeDocument/2006/relationships/image" Target="../media/image753.png"/><Relationship Id="rId113" Type="http://schemas.openxmlformats.org/officeDocument/2006/relationships/image" Target="../media/image775.png"/><Relationship Id="rId118" Type="http://schemas.openxmlformats.org/officeDocument/2006/relationships/customXml" Target="../ink/ink867.xml"/><Relationship Id="rId134" Type="http://schemas.openxmlformats.org/officeDocument/2006/relationships/customXml" Target="../ink/ink875.xml"/><Relationship Id="rId139" Type="http://schemas.openxmlformats.org/officeDocument/2006/relationships/image" Target="../media/image788.png"/><Relationship Id="rId80" Type="http://schemas.openxmlformats.org/officeDocument/2006/relationships/customXml" Target="../ink/ink848.xml"/><Relationship Id="rId85" Type="http://schemas.openxmlformats.org/officeDocument/2006/relationships/image" Target="../media/image761.png"/><Relationship Id="rId150" Type="http://schemas.openxmlformats.org/officeDocument/2006/relationships/customXml" Target="../ink/ink883.xml"/><Relationship Id="rId12" Type="http://schemas.openxmlformats.org/officeDocument/2006/relationships/customXml" Target="../ink/ink814.xml"/><Relationship Id="rId17" Type="http://schemas.openxmlformats.org/officeDocument/2006/relationships/image" Target="../media/image727.png"/><Relationship Id="rId25" Type="http://schemas.openxmlformats.org/officeDocument/2006/relationships/image" Target="../media/image731.png"/><Relationship Id="rId33" Type="http://schemas.openxmlformats.org/officeDocument/2006/relationships/image" Target="../media/image735.png"/><Relationship Id="rId38" Type="http://schemas.openxmlformats.org/officeDocument/2006/relationships/customXml" Target="../ink/ink827.xml"/><Relationship Id="rId46" Type="http://schemas.openxmlformats.org/officeDocument/2006/relationships/customXml" Target="../ink/ink831.xml"/><Relationship Id="rId59" Type="http://schemas.openxmlformats.org/officeDocument/2006/relationships/image" Target="../media/image748.png"/><Relationship Id="rId67" Type="http://schemas.openxmlformats.org/officeDocument/2006/relationships/image" Target="../media/image752.png"/><Relationship Id="rId103" Type="http://schemas.openxmlformats.org/officeDocument/2006/relationships/image" Target="../media/image770.png"/><Relationship Id="rId108" Type="http://schemas.openxmlformats.org/officeDocument/2006/relationships/customXml" Target="../ink/ink862.xml"/><Relationship Id="rId116" Type="http://schemas.openxmlformats.org/officeDocument/2006/relationships/customXml" Target="../ink/ink866.xml"/><Relationship Id="rId124" Type="http://schemas.openxmlformats.org/officeDocument/2006/relationships/customXml" Target="../ink/ink870.xml"/><Relationship Id="rId129" Type="http://schemas.openxmlformats.org/officeDocument/2006/relationships/image" Target="../media/image783.png"/><Relationship Id="rId137" Type="http://schemas.openxmlformats.org/officeDocument/2006/relationships/image" Target="../media/image787.png"/><Relationship Id="rId20" Type="http://schemas.openxmlformats.org/officeDocument/2006/relationships/customXml" Target="../ink/ink818.xml"/><Relationship Id="rId41" Type="http://schemas.openxmlformats.org/officeDocument/2006/relationships/image" Target="../media/image739.png"/><Relationship Id="rId54" Type="http://schemas.openxmlformats.org/officeDocument/2006/relationships/customXml" Target="../ink/ink835.xml"/><Relationship Id="rId62" Type="http://schemas.openxmlformats.org/officeDocument/2006/relationships/customXml" Target="../ink/ink839.xml"/><Relationship Id="rId70" Type="http://schemas.openxmlformats.org/officeDocument/2006/relationships/customXml" Target="../ink/ink843.xml"/><Relationship Id="rId75" Type="http://schemas.openxmlformats.org/officeDocument/2006/relationships/image" Target="../media/image756.png"/><Relationship Id="rId83" Type="http://schemas.openxmlformats.org/officeDocument/2006/relationships/image" Target="../media/image760.png"/><Relationship Id="rId88" Type="http://schemas.openxmlformats.org/officeDocument/2006/relationships/customXml" Target="../ink/ink852.xml"/><Relationship Id="rId91" Type="http://schemas.openxmlformats.org/officeDocument/2006/relationships/image" Target="../media/image764.png"/><Relationship Id="rId96" Type="http://schemas.openxmlformats.org/officeDocument/2006/relationships/customXml" Target="../ink/ink856.xml"/><Relationship Id="rId111" Type="http://schemas.openxmlformats.org/officeDocument/2006/relationships/image" Target="../media/image774.png"/><Relationship Id="rId132" Type="http://schemas.openxmlformats.org/officeDocument/2006/relationships/customXml" Target="../ink/ink874.xml"/><Relationship Id="rId140" Type="http://schemas.openxmlformats.org/officeDocument/2006/relationships/customXml" Target="../ink/ink878.xml"/><Relationship Id="rId145" Type="http://schemas.openxmlformats.org/officeDocument/2006/relationships/image" Target="../media/image791.png"/><Relationship Id="rId153" Type="http://schemas.openxmlformats.org/officeDocument/2006/relationships/image" Target="../media/image79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1.xml"/><Relationship Id="rId15" Type="http://schemas.openxmlformats.org/officeDocument/2006/relationships/image" Target="../media/image726.png"/><Relationship Id="rId23" Type="http://schemas.openxmlformats.org/officeDocument/2006/relationships/image" Target="../media/image730.png"/><Relationship Id="rId28" Type="http://schemas.openxmlformats.org/officeDocument/2006/relationships/customXml" Target="../ink/ink822.xml"/><Relationship Id="rId36" Type="http://schemas.openxmlformats.org/officeDocument/2006/relationships/customXml" Target="../ink/ink826.xml"/><Relationship Id="rId49" Type="http://schemas.openxmlformats.org/officeDocument/2006/relationships/image" Target="../media/image743.png"/><Relationship Id="rId57" Type="http://schemas.openxmlformats.org/officeDocument/2006/relationships/image" Target="../media/image747.png"/><Relationship Id="rId106" Type="http://schemas.openxmlformats.org/officeDocument/2006/relationships/customXml" Target="../ink/ink861.xml"/><Relationship Id="rId114" Type="http://schemas.openxmlformats.org/officeDocument/2006/relationships/customXml" Target="../ink/ink865.xml"/><Relationship Id="rId119" Type="http://schemas.openxmlformats.org/officeDocument/2006/relationships/image" Target="../media/image778.png"/><Relationship Id="rId127" Type="http://schemas.openxmlformats.org/officeDocument/2006/relationships/image" Target="../media/image782.png"/><Relationship Id="rId10" Type="http://schemas.openxmlformats.org/officeDocument/2006/relationships/customXml" Target="../ink/ink813.xml"/><Relationship Id="rId31" Type="http://schemas.openxmlformats.org/officeDocument/2006/relationships/image" Target="../media/image734.png"/><Relationship Id="rId44" Type="http://schemas.openxmlformats.org/officeDocument/2006/relationships/customXml" Target="../ink/ink830.xml"/><Relationship Id="rId52" Type="http://schemas.openxmlformats.org/officeDocument/2006/relationships/customXml" Target="../ink/ink834.xml"/><Relationship Id="rId60" Type="http://schemas.openxmlformats.org/officeDocument/2006/relationships/customXml" Target="../ink/ink838.xml"/><Relationship Id="rId65" Type="http://schemas.openxmlformats.org/officeDocument/2006/relationships/image" Target="../media/image751.png"/><Relationship Id="rId73" Type="http://schemas.openxmlformats.org/officeDocument/2006/relationships/image" Target="../media/image755.png"/><Relationship Id="rId78" Type="http://schemas.openxmlformats.org/officeDocument/2006/relationships/customXml" Target="../ink/ink847.xml"/><Relationship Id="rId81" Type="http://schemas.openxmlformats.org/officeDocument/2006/relationships/image" Target="../media/image759.png"/><Relationship Id="rId86" Type="http://schemas.openxmlformats.org/officeDocument/2006/relationships/customXml" Target="../ink/ink851.xml"/><Relationship Id="rId94" Type="http://schemas.openxmlformats.org/officeDocument/2006/relationships/customXml" Target="../ink/ink855.xml"/><Relationship Id="rId99" Type="http://schemas.openxmlformats.org/officeDocument/2006/relationships/image" Target="../media/image768.png"/><Relationship Id="rId101" Type="http://schemas.openxmlformats.org/officeDocument/2006/relationships/image" Target="../media/image769.png"/><Relationship Id="rId122" Type="http://schemas.openxmlformats.org/officeDocument/2006/relationships/customXml" Target="../ink/ink869.xml"/><Relationship Id="rId130" Type="http://schemas.openxmlformats.org/officeDocument/2006/relationships/customXml" Target="../ink/ink873.xml"/><Relationship Id="rId135" Type="http://schemas.openxmlformats.org/officeDocument/2006/relationships/image" Target="../media/image786.png"/><Relationship Id="rId143" Type="http://schemas.openxmlformats.org/officeDocument/2006/relationships/image" Target="../media/image790.png"/><Relationship Id="rId148" Type="http://schemas.openxmlformats.org/officeDocument/2006/relationships/customXml" Target="../ink/ink882.xml"/><Relationship Id="rId151" Type="http://schemas.openxmlformats.org/officeDocument/2006/relationships/image" Target="../media/image794.png"/><Relationship Id="rId4" Type="http://schemas.openxmlformats.org/officeDocument/2006/relationships/customXml" Target="../ink/ink810.xml"/><Relationship Id="rId9" Type="http://schemas.openxmlformats.org/officeDocument/2006/relationships/image" Target="../media/image723.png"/><Relationship Id="rId13" Type="http://schemas.openxmlformats.org/officeDocument/2006/relationships/image" Target="../media/image725.png"/><Relationship Id="rId18" Type="http://schemas.openxmlformats.org/officeDocument/2006/relationships/customXml" Target="../ink/ink817.xml"/><Relationship Id="rId39" Type="http://schemas.openxmlformats.org/officeDocument/2006/relationships/image" Target="../media/image738.png"/><Relationship Id="rId109" Type="http://schemas.openxmlformats.org/officeDocument/2006/relationships/image" Target="../media/image773.png"/><Relationship Id="rId34" Type="http://schemas.openxmlformats.org/officeDocument/2006/relationships/customXml" Target="../ink/ink825.xml"/><Relationship Id="rId50" Type="http://schemas.openxmlformats.org/officeDocument/2006/relationships/customXml" Target="../ink/ink833.xml"/><Relationship Id="rId55" Type="http://schemas.openxmlformats.org/officeDocument/2006/relationships/image" Target="../media/image746.png"/><Relationship Id="rId76" Type="http://schemas.openxmlformats.org/officeDocument/2006/relationships/customXml" Target="../ink/ink846.xml"/><Relationship Id="rId97" Type="http://schemas.openxmlformats.org/officeDocument/2006/relationships/image" Target="../media/image767.png"/><Relationship Id="rId104" Type="http://schemas.openxmlformats.org/officeDocument/2006/relationships/customXml" Target="../ink/ink860.xml"/><Relationship Id="rId120" Type="http://schemas.openxmlformats.org/officeDocument/2006/relationships/customXml" Target="../ink/ink868.xml"/><Relationship Id="rId125" Type="http://schemas.openxmlformats.org/officeDocument/2006/relationships/image" Target="../media/image781.png"/><Relationship Id="rId141" Type="http://schemas.openxmlformats.org/officeDocument/2006/relationships/image" Target="../media/image789.png"/><Relationship Id="rId146" Type="http://schemas.openxmlformats.org/officeDocument/2006/relationships/customXml" Target="../ink/ink881.xml"/><Relationship Id="rId7" Type="http://schemas.openxmlformats.org/officeDocument/2006/relationships/image" Target="../media/image722.png"/><Relationship Id="rId71" Type="http://schemas.openxmlformats.org/officeDocument/2006/relationships/image" Target="../media/image754.png"/><Relationship Id="rId92" Type="http://schemas.openxmlformats.org/officeDocument/2006/relationships/customXml" Target="../ink/ink854.xml"/><Relationship Id="rId2" Type="http://schemas.openxmlformats.org/officeDocument/2006/relationships/customXml" Target="../ink/ink809.xml"/><Relationship Id="rId29" Type="http://schemas.openxmlformats.org/officeDocument/2006/relationships/image" Target="../media/image733.png"/><Relationship Id="rId24" Type="http://schemas.openxmlformats.org/officeDocument/2006/relationships/customXml" Target="../ink/ink820.xml"/><Relationship Id="rId40" Type="http://schemas.openxmlformats.org/officeDocument/2006/relationships/customXml" Target="../ink/ink828.xml"/><Relationship Id="rId45" Type="http://schemas.openxmlformats.org/officeDocument/2006/relationships/image" Target="../media/image741.png"/><Relationship Id="rId66" Type="http://schemas.openxmlformats.org/officeDocument/2006/relationships/customXml" Target="../ink/ink841.xml"/><Relationship Id="rId87" Type="http://schemas.openxmlformats.org/officeDocument/2006/relationships/image" Target="../media/image762.png"/><Relationship Id="rId110" Type="http://schemas.openxmlformats.org/officeDocument/2006/relationships/customXml" Target="../ink/ink863.xml"/><Relationship Id="rId115" Type="http://schemas.openxmlformats.org/officeDocument/2006/relationships/image" Target="../media/image776.png"/><Relationship Id="rId131" Type="http://schemas.openxmlformats.org/officeDocument/2006/relationships/image" Target="../media/image784.png"/><Relationship Id="rId136" Type="http://schemas.openxmlformats.org/officeDocument/2006/relationships/customXml" Target="../ink/ink876.xml"/><Relationship Id="rId61" Type="http://schemas.openxmlformats.org/officeDocument/2006/relationships/image" Target="../media/image749.png"/><Relationship Id="rId82" Type="http://schemas.openxmlformats.org/officeDocument/2006/relationships/customXml" Target="../ink/ink849.xml"/><Relationship Id="rId152" Type="http://schemas.openxmlformats.org/officeDocument/2006/relationships/customXml" Target="../ink/ink884.xml"/><Relationship Id="rId19" Type="http://schemas.openxmlformats.org/officeDocument/2006/relationships/image" Target="../media/image728.png"/><Relationship Id="rId14" Type="http://schemas.openxmlformats.org/officeDocument/2006/relationships/customXml" Target="../ink/ink815.xml"/><Relationship Id="rId30" Type="http://schemas.openxmlformats.org/officeDocument/2006/relationships/customXml" Target="../ink/ink823.xml"/><Relationship Id="rId35" Type="http://schemas.openxmlformats.org/officeDocument/2006/relationships/image" Target="../media/image736.png"/><Relationship Id="rId56" Type="http://schemas.openxmlformats.org/officeDocument/2006/relationships/customXml" Target="../ink/ink836.xml"/><Relationship Id="rId77" Type="http://schemas.openxmlformats.org/officeDocument/2006/relationships/image" Target="../media/image757.png"/><Relationship Id="rId100" Type="http://schemas.openxmlformats.org/officeDocument/2006/relationships/customXml" Target="../ink/ink858.xml"/><Relationship Id="rId105" Type="http://schemas.openxmlformats.org/officeDocument/2006/relationships/image" Target="../media/image771.png"/><Relationship Id="rId126" Type="http://schemas.openxmlformats.org/officeDocument/2006/relationships/customXml" Target="../ink/ink871.xml"/><Relationship Id="rId147" Type="http://schemas.openxmlformats.org/officeDocument/2006/relationships/image" Target="../media/image792.png"/><Relationship Id="rId8" Type="http://schemas.openxmlformats.org/officeDocument/2006/relationships/customXml" Target="../ink/ink812.xml"/><Relationship Id="rId51" Type="http://schemas.openxmlformats.org/officeDocument/2006/relationships/image" Target="../media/image744.png"/><Relationship Id="rId72" Type="http://schemas.openxmlformats.org/officeDocument/2006/relationships/customXml" Target="../ink/ink844.xml"/><Relationship Id="rId93" Type="http://schemas.openxmlformats.org/officeDocument/2006/relationships/image" Target="../media/image765.png"/><Relationship Id="rId98" Type="http://schemas.openxmlformats.org/officeDocument/2006/relationships/customXml" Target="../ink/ink857.xml"/><Relationship Id="rId121" Type="http://schemas.openxmlformats.org/officeDocument/2006/relationships/image" Target="../media/image779.png"/><Relationship Id="rId142" Type="http://schemas.openxmlformats.org/officeDocument/2006/relationships/customXml" Target="../ink/ink879.xml"/><Relationship Id="rId3" Type="http://schemas.openxmlformats.org/officeDocument/2006/relationships/image" Target="../media/image720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97.xml"/><Relationship Id="rId117" Type="http://schemas.openxmlformats.org/officeDocument/2006/relationships/image" Target="../media/image853.png"/><Relationship Id="rId21" Type="http://schemas.openxmlformats.org/officeDocument/2006/relationships/image" Target="../media/image805.png"/><Relationship Id="rId42" Type="http://schemas.openxmlformats.org/officeDocument/2006/relationships/customXml" Target="../ink/ink905.xml"/><Relationship Id="rId47" Type="http://schemas.openxmlformats.org/officeDocument/2006/relationships/image" Target="../media/image818.png"/><Relationship Id="rId63" Type="http://schemas.openxmlformats.org/officeDocument/2006/relationships/image" Target="../media/image826.png"/><Relationship Id="rId68" Type="http://schemas.openxmlformats.org/officeDocument/2006/relationships/customXml" Target="../ink/ink918.xml"/><Relationship Id="rId84" Type="http://schemas.openxmlformats.org/officeDocument/2006/relationships/customXml" Target="../ink/ink926.xml"/><Relationship Id="rId89" Type="http://schemas.openxmlformats.org/officeDocument/2006/relationships/image" Target="../media/image839.png"/><Relationship Id="rId112" Type="http://schemas.openxmlformats.org/officeDocument/2006/relationships/customXml" Target="../ink/ink940.xml"/><Relationship Id="rId133" Type="http://schemas.openxmlformats.org/officeDocument/2006/relationships/image" Target="../media/image861.png"/><Relationship Id="rId138" Type="http://schemas.openxmlformats.org/officeDocument/2006/relationships/image" Target="../media/image863.png"/><Relationship Id="rId154" Type="http://schemas.openxmlformats.org/officeDocument/2006/relationships/image" Target="../media/image871.png"/><Relationship Id="rId159" Type="http://schemas.openxmlformats.org/officeDocument/2006/relationships/customXml" Target="../ink/ink964.xml"/><Relationship Id="rId175" Type="http://schemas.openxmlformats.org/officeDocument/2006/relationships/customXml" Target="../ink/ink972.xml"/><Relationship Id="rId170" Type="http://schemas.openxmlformats.org/officeDocument/2006/relationships/image" Target="../media/image879.png"/><Relationship Id="rId16" Type="http://schemas.openxmlformats.org/officeDocument/2006/relationships/customXml" Target="../ink/ink892.xml"/><Relationship Id="rId107" Type="http://schemas.openxmlformats.org/officeDocument/2006/relationships/image" Target="../media/image848.png"/><Relationship Id="rId11" Type="http://schemas.openxmlformats.org/officeDocument/2006/relationships/image" Target="../media/image800.png"/><Relationship Id="rId32" Type="http://schemas.openxmlformats.org/officeDocument/2006/relationships/customXml" Target="../ink/ink900.xml"/><Relationship Id="rId37" Type="http://schemas.openxmlformats.org/officeDocument/2006/relationships/image" Target="../media/image813.png"/><Relationship Id="rId53" Type="http://schemas.openxmlformats.org/officeDocument/2006/relationships/image" Target="../media/image821.png"/><Relationship Id="rId58" Type="http://schemas.openxmlformats.org/officeDocument/2006/relationships/customXml" Target="../ink/ink913.xml"/><Relationship Id="rId74" Type="http://schemas.openxmlformats.org/officeDocument/2006/relationships/customXml" Target="../ink/ink921.xml"/><Relationship Id="rId79" Type="http://schemas.openxmlformats.org/officeDocument/2006/relationships/image" Target="../media/image834.png"/><Relationship Id="rId102" Type="http://schemas.openxmlformats.org/officeDocument/2006/relationships/customXml" Target="../ink/ink935.xml"/><Relationship Id="rId123" Type="http://schemas.openxmlformats.org/officeDocument/2006/relationships/image" Target="../media/image856.png"/><Relationship Id="rId128" Type="http://schemas.openxmlformats.org/officeDocument/2006/relationships/customXml" Target="../ink/ink948.xml"/><Relationship Id="rId144" Type="http://schemas.openxmlformats.org/officeDocument/2006/relationships/image" Target="../media/image866.png"/><Relationship Id="rId149" Type="http://schemas.openxmlformats.org/officeDocument/2006/relationships/customXml" Target="../ink/ink959.xml"/><Relationship Id="rId5" Type="http://schemas.openxmlformats.org/officeDocument/2006/relationships/image" Target="../media/image797.png"/><Relationship Id="rId90" Type="http://schemas.openxmlformats.org/officeDocument/2006/relationships/customXml" Target="../ink/ink929.xml"/><Relationship Id="rId95" Type="http://schemas.openxmlformats.org/officeDocument/2006/relationships/image" Target="../media/image842.png"/><Relationship Id="rId160" Type="http://schemas.openxmlformats.org/officeDocument/2006/relationships/image" Target="../media/image874.png"/><Relationship Id="rId165" Type="http://schemas.openxmlformats.org/officeDocument/2006/relationships/customXml" Target="../ink/ink967.xml"/><Relationship Id="rId181" Type="http://schemas.openxmlformats.org/officeDocument/2006/relationships/customXml" Target="../ink/ink975.xml"/><Relationship Id="rId22" Type="http://schemas.openxmlformats.org/officeDocument/2006/relationships/customXml" Target="../ink/ink895.xml"/><Relationship Id="rId27" Type="http://schemas.openxmlformats.org/officeDocument/2006/relationships/image" Target="../media/image808.png"/><Relationship Id="rId43" Type="http://schemas.openxmlformats.org/officeDocument/2006/relationships/image" Target="../media/image816.png"/><Relationship Id="rId48" Type="http://schemas.openxmlformats.org/officeDocument/2006/relationships/customXml" Target="../ink/ink908.xml"/><Relationship Id="rId64" Type="http://schemas.openxmlformats.org/officeDocument/2006/relationships/customXml" Target="../ink/ink916.xml"/><Relationship Id="rId69" Type="http://schemas.openxmlformats.org/officeDocument/2006/relationships/image" Target="../media/image829.png"/><Relationship Id="rId113" Type="http://schemas.openxmlformats.org/officeDocument/2006/relationships/image" Target="../media/image851.png"/><Relationship Id="rId118" Type="http://schemas.openxmlformats.org/officeDocument/2006/relationships/customXml" Target="../ink/ink943.xml"/><Relationship Id="rId134" Type="http://schemas.openxmlformats.org/officeDocument/2006/relationships/customXml" Target="../ink/ink951.xml"/><Relationship Id="rId139" Type="http://schemas.openxmlformats.org/officeDocument/2006/relationships/customXml" Target="../ink/ink954.xml"/><Relationship Id="rId80" Type="http://schemas.openxmlformats.org/officeDocument/2006/relationships/customXml" Target="../ink/ink924.xml"/><Relationship Id="rId85" Type="http://schemas.openxmlformats.org/officeDocument/2006/relationships/image" Target="../media/image837.png"/><Relationship Id="rId150" Type="http://schemas.openxmlformats.org/officeDocument/2006/relationships/image" Target="../media/image869.png"/><Relationship Id="rId155" Type="http://schemas.openxmlformats.org/officeDocument/2006/relationships/customXml" Target="../ink/ink962.xml"/><Relationship Id="rId171" Type="http://schemas.openxmlformats.org/officeDocument/2006/relationships/customXml" Target="../ink/ink970.xml"/><Relationship Id="rId176" Type="http://schemas.openxmlformats.org/officeDocument/2006/relationships/image" Target="../media/image882.png"/><Relationship Id="rId12" Type="http://schemas.openxmlformats.org/officeDocument/2006/relationships/customXml" Target="../ink/ink890.xml"/><Relationship Id="rId17" Type="http://schemas.openxmlformats.org/officeDocument/2006/relationships/image" Target="../media/image803.png"/><Relationship Id="rId33" Type="http://schemas.openxmlformats.org/officeDocument/2006/relationships/image" Target="../media/image811.png"/><Relationship Id="rId38" Type="http://schemas.openxmlformats.org/officeDocument/2006/relationships/customXml" Target="../ink/ink903.xml"/><Relationship Id="rId59" Type="http://schemas.openxmlformats.org/officeDocument/2006/relationships/image" Target="../media/image824.png"/><Relationship Id="rId103" Type="http://schemas.openxmlformats.org/officeDocument/2006/relationships/image" Target="../media/image846.png"/><Relationship Id="rId108" Type="http://schemas.openxmlformats.org/officeDocument/2006/relationships/customXml" Target="../ink/ink938.xml"/><Relationship Id="rId124" Type="http://schemas.openxmlformats.org/officeDocument/2006/relationships/customXml" Target="../ink/ink946.xml"/><Relationship Id="rId129" Type="http://schemas.openxmlformats.org/officeDocument/2006/relationships/image" Target="../media/image859.png"/><Relationship Id="rId54" Type="http://schemas.openxmlformats.org/officeDocument/2006/relationships/customXml" Target="../ink/ink911.xml"/><Relationship Id="rId70" Type="http://schemas.openxmlformats.org/officeDocument/2006/relationships/customXml" Target="../ink/ink919.xml"/><Relationship Id="rId75" Type="http://schemas.openxmlformats.org/officeDocument/2006/relationships/image" Target="../media/image832.png"/><Relationship Id="rId91" Type="http://schemas.openxmlformats.org/officeDocument/2006/relationships/image" Target="../media/image840.png"/><Relationship Id="rId96" Type="http://schemas.openxmlformats.org/officeDocument/2006/relationships/customXml" Target="../ink/ink932.xml"/><Relationship Id="rId140" Type="http://schemas.openxmlformats.org/officeDocument/2006/relationships/image" Target="../media/image864.png"/><Relationship Id="rId145" Type="http://schemas.openxmlformats.org/officeDocument/2006/relationships/customXml" Target="../ink/ink957.xml"/><Relationship Id="rId161" Type="http://schemas.openxmlformats.org/officeDocument/2006/relationships/customXml" Target="../ink/ink965.xml"/><Relationship Id="rId166" Type="http://schemas.openxmlformats.org/officeDocument/2006/relationships/image" Target="../media/image877.png"/><Relationship Id="rId182" Type="http://schemas.openxmlformats.org/officeDocument/2006/relationships/image" Target="../media/image8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7.xml"/><Relationship Id="rId23" Type="http://schemas.openxmlformats.org/officeDocument/2006/relationships/image" Target="../media/image806.png"/><Relationship Id="rId28" Type="http://schemas.openxmlformats.org/officeDocument/2006/relationships/customXml" Target="../ink/ink898.xml"/><Relationship Id="rId49" Type="http://schemas.openxmlformats.org/officeDocument/2006/relationships/image" Target="../media/image819.png"/><Relationship Id="rId114" Type="http://schemas.openxmlformats.org/officeDocument/2006/relationships/customXml" Target="../ink/ink941.xml"/><Relationship Id="rId119" Type="http://schemas.openxmlformats.org/officeDocument/2006/relationships/image" Target="../media/image854.png"/><Relationship Id="rId44" Type="http://schemas.openxmlformats.org/officeDocument/2006/relationships/customXml" Target="../ink/ink906.xml"/><Relationship Id="rId60" Type="http://schemas.openxmlformats.org/officeDocument/2006/relationships/customXml" Target="../ink/ink914.xml"/><Relationship Id="rId65" Type="http://schemas.openxmlformats.org/officeDocument/2006/relationships/image" Target="../media/image827.png"/><Relationship Id="rId81" Type="http://schemas.openxmlformats.org/officeDocument/2006/relationships/image" Target="../media/image835.png"/><Relationship Id="rId86" Type="http://schemas.openxmlformats.org/officeDocument/2006/relationships/customXml" Target="../ink/ink927.xml"/><Relationship Id="rId130" Type="http://schemas.openxmlformats.org/officeDocument/2006/relationships/customXml" Target="../ink/ink949.xml"/><Relationship Id="rId135" Type="http://schemas.openxmlformats.org/officeDocument/2006/relationships/customXml" Target="../ink/ink952.xml"/><Relationship Id="rId151" Type="http://schemas.openxmlformats.org/officeDocument/2006/relationships/customXml" Target="../ink/ink960.xml"/><Relationship Id="rId156" Type="http://schemas.openxmlformats.org/officeDocument/2006/relationships/image" Target="../media/image872.png"/><Relationship Id="rId177" Type="http://schemas.openxmlformats.org/officeDocument/2006/relationships/customXml" Target="../ink/ink973.xml"/><Relationship Id="rId4" Type="http://schemas.openxmlformats.org/officeDocument/2006/relationships/customXml" Target="../ink/ink886.xml"/><Relationship Id="rId9" Type="http://schemas.openxmlformats.org/officeDocument/2006/relationships/image" Target="../media/image799.png"/><Relationship Id="rId172" Type="http://schemas.openxmlformats.org/officeDocument/2006/relationships/image" Target="../media/image880.png"/><Relationship Id="rId180" Type="http://schemas.openxmlformats.org/officeDocument/2006/relationships/image" Target="../media/image884.png"/><Relationship Id="rId13" Type="http://schemas.openxmlformats.org/officeDocument/2006/relationships/image" Target="../media/image801.png"/><Relationship Id="rId18" Type="http://schemas.openxmlformats.org/officeDocument/2006/relationships/customXml" Target="../ink/ink893.xml"/><Relationship Id="rId39" Type="http://schemas.openxmlformats.org/officeDocument/2006/relationships/image" Target="../media/image814.png"/><Relationship Id="rId109" Type="http://schemas.openxmlformats.org/officeDocument/2006/relationships/image" Target="../media/image849.png"/><Relationship Id="rId34" Type="http://schemas.openxmlformats.org/officeDocument/2006/relationships/customXml" Target="../ink/ink901.xml"/><Relationship Id="rId50" Type="http://schemas.openxmlformats.org/officeDocument/2006/relationships/customXml" Target="../ink/ink909.xml"/><Relationship Id="rId55" Type="http://schemas.openxmlformats.org/officeDocument/2006/relationships/image" Target="../media/image822.png"/><Relationship Id="rId76" Type="http://schemas.openxmlformats.org/officeDocument/2006/relationships/customXml" Target="../ink/ink922.xml"/><Relationship Id="rId97" Type="http://schemas.openxmlformats.org/officeDocument/2006/relationships/image" Target="../media/image843.png"/><Relationship Id="rId104" Type="http://schemas.openxmlformats.org/officeDocument/2006/relationships/customXml" Target="../ink/ink936.xml"/><Relationship Id="rId120" Type="http://schemas.openxmlformats.org/officeDocument/2006/relationships/customXml" Target="../ink/ink944.xml"/><Relationship Id="rId125" Type="http://schemas.openxmlformats.org/officeDocument/2006/relationships/image" Target="../media/image857.png"/><Relationship Id="rId141" Type="http://schemas.openxmlformats.org/officeDocument/2006/relationships/customXml" Target="../ink/ink955.xml"/><Relationship Id="rId146" Type="http://schemas.openxmlformats.org/officeDocument/2006/relationships/image" Target="../media/image867.png"/><Relationship Id="rId167" Type="http://schemas.openxmlformats.org/officeDocument/2006/relationships/customXml" Target="../ink/ink968.xml"/><Relationship Id="rId7" Type="http://schemas.openxmlformats.org/officeDocument/2006/relationships/image" Target="../media/image798.png"/><Relationship Id="rId71" Type="http://schemas.openxmlformats.org/officeDocument/2006/relationships/image" Target="../media/image830.png"/><Relationship Id="rId92" Type="http://schemas.openxmlformats.org/officeDocument/2006/relationships/customXml" Target="../ink/ink930.xml"/><Relationship Id="rId162" Type="http://schemas.openxmlformats.org/officeDocument/2006/relationships/image" Target="../media/image875.png"/><Relationship Id="rId183" Type="http://schemas.openxmlformats.org/officeDocument/2006/relationships/customXml" Target="../ink/ink976.xml"/><Relationship Id="rId2" Type="http://schemas.openxmlformats.org/officeDocument/2006/relationships/customXml" Target="../ink/ink885.xml"/><Relationship Id="rId29" Type="http://schemas.openxmlformats.org/officeDocument/2006/relationships/image" Target="../media/image809.png"/><Relationship Id="rId24" Type="http://schemas.openxmlformats.org/officeDocument/2006/relationships/customXml" Target="../ink/ink896.xml"/><Relationship Id="rId40" Type="http://schemas.openxmlformats.org/officeDocument/2006/relationships/customXml" Target="../ink/ink904.xml"/><Relationship Id="rId45" Type="http://schemas.openxmlformats.org/officeDocument/2006/relationships/image" Target="../media/image817.png"/><Relationship Id="rId66" Type="http://schemas.openxmlformats.org/officeDocument/2006/relationships/customXml" Target="../ink/ink917.xml"/><Relationship Id="rId87" Type="http://schemas.openxmlformats.org/officeDocument/2006/relationships/image" Target="../media/image838.png"/><Relationship Id="rId110" Type="http://schemas.openxmlformats.org/officeDocument/2006/relationships/customXml" Target="../ink/ink939.xml"/><Relationship Id="rId115" Type="http://schemas.openxmlformats.org/officeDocument/2006/relationships/image" Target="../media/image852.png"/><Relationship Id="rId131" Type="http://schemas.openxmlformats.org/officeDocument/2006/relationships/image" Target="../media/image860.png"/><Relationship Id="rId136" Type="http://schemas.openxmlformats.org/officeDocument/2006/relationships/image" Target="../media/image862.png"/><Relationship Id="rId157" Type="http://schemas.openxmlformats.org/officeDocument/2006/relationships/customXml" Target="../ink/ink963.xml"/><Relationship Id="rId178" Type="http://schemas.openxmlformats.org/officeDocument/2006/relationships/image" Target="../media/image883.png"/><Relationship Id="rId61" Type="http://schemas.openxmlformats.org/officeDocument/2006/relationships/image" Target="../media/image825.png"/><Relationship Id="rId82" Type="http://schemas.openxmlformats.org/officeDocument/2006/relationships/customXml" Target="../ink/ink925.xml"/><Relationship Id="rId152" Type="http://schemas.openxmlformats.org/officeDocument/2006/relationships/image" Target="../media/image870.png"/><Relationship Id="rId173" Type="http://schemas.openxmlformats.org/officeDocument/2006/relationships/customXml" Target="../ink/ink971.xml"/><Relationship Id="rId19" Type="http://schemas.openxmlformats.org/officeDocument/2006/relationships/image" Target="../media/image804.png"/><Relationship Id="rId14" Type="http://schemas.openxmlformats.org/officeDocument/2006/relationships/customXml" Target="../ink/ink891.xml"/><Relationship Id="rId30" Type="http://schemas.openxmlformats.org/officeDocument/2006/relationships/customXml" Target="../ink/ink899.xml"/><Relationship Id="rId35" Type="http://schemas.openxmlformats.org/officeDocument/2006/relationships/image" Target="../media/image812.png"/><Relationship Id="rId56" Type="http://schemas.openxmlformats.org/officeDocument/2006/relationships/customXml" Target="../ink/ink912.xml"/><Relationship Id="rId77" Type="http://schemas.openxmlformats.org/officeDocument/2006/relationships/image" Target="../media/image833.png"/><Relationship Id="rId100" Type="http://schemas.openxmlformats.org/officeDocument/2006/relationships/customXml" Target="../ink/ink934.xml"/><Relationship Id="rId105" Type="http://schemas.openxmlformats.org/officeDocument/2006/relationships/image" Target="../media/image847.png"/><Relationship Id="rId126" Type="http://schemas.openxmlformats.org/officeDocument/2006/relationships/customXml" Target="../ink/ink947.xml"/><Relationship Id="rId147" Type="http://schemas.openxmlformats.org/officeDocument/2006/relationships/customXml" Target="../ink/ink958.xml"/><Relationship Id="rId168" Type="http://schemas.openxmlformats.org/officeDocument/2006/relationships/image" Target="../media/image878.png"/><Relationship Id="rId8" Type="http://schemas.openxmlformats.org/officeDocument/2006/relationships/customXml" Target="../ink/ink888.xml"/><Relationship Id="rId51" Type="http://schemas.openxmlformats.org/officeDocument/2006/relationships/image" Target="../media/image820.png"/><Relationship Id="rId72" Type="http://schemas.openxmlformats.org/officeDocument/2006/relationships/customXml" Target="../ink/ink920.xml"/><Relationship Id="rId93" Type="http://schemas.openxmlformats.org/officeDocument/2006/relationships/image" Target="../media/image841.png"/><Relationship Id="rId98" Type="http://schemas.openxmlformats.org/officeDocument/2006/relationships/customXml" Target="../ink/ink933.xml"/><Relationship Id="rId121" Type="http://schemas.openxmlformats.org/officeDocument/2006/relationships/image" Target="../media/image855.png"/><Relationship Id="rId142" Type="http://schemas.openxmlformats.org/officeDocument/2006/relationships/image" Target="../media/image865.png"/><Relationship Id="rId163" Type="http://schemas.openxmlformats.org/officeDocument/2006/relationships/customXml" Target="../ink/ink966.xml"/><Relationship Id="rId184" Type="http://schemas.openxmlformats.org/officeDocument/2006/relationships/image" Target="../media/image886.png"/><Relationship Id="rId3" Type="http://schemas.openxmlformats.org/officeDocument/2006/relationships/image" Target="../media/image796.png"/><Relationship Id="rId25" Type="http://schemas.openxmlformats.org/officeDocument/2006/relationships/image" Target="../media/image807.png"/><Relationship Id="rId46" Type="http://schemas.openxmlformats.org/officeDocument/2006/relationships/customXml" Target="../ink/ink907.xml"/><Relationship Id="rId67" Type="http://schemas.openxmlformats.org/officeDocument/2006/relationships/image" Target="../media/image828.png"/><Relationship Id="rId116" Type="http://schemas.openxmlformats.org/officeDocument/2006/relationships/customXml" Target="../ink/ink942.xml"/><Relationship Id="rId137" Type="http://schemas.openxmlformats.org/officeDocument/2006/relationships/customXml" Target="../ink/ink953.xml"/><Relationship Id="rId158" Type="http://schemas.openxmlformats.org/officeDocument/2006/relationships/image" Target="../media/image873.png"/><Relationship Id="rId20" Type="http://schemas.openxmlformats.org/officeDocument/2006/relationships/customXml" Target="../ink/ink894.xml"/><Relationship Id="rId41" Type="http://schemas.openxmlformats.org/officeDocument/2006/relationships/image" Target="../media/image815.png"/><Relationship Id="rId62" Type="http://schemas.openxmlformats.org/officeDocument/2006/relationships/customXml" Target="../ink/ink915.xml"/><Relationship Id="rId83" Type="http://schemas.openxmlformats.org/officeDocument/2006/relationships/image" Target="../media/image836.png"/><Relationship Id="rId88" Type="http://schemas.openxmlformats.org/officeDocument/2006/relationships/customXml" Target="../ink/ink928.xml"/><Relationship Id="rId111" Type="http://schemas.openxmlformats.org/officeDocument/2006/relationships/image" Target="../media/image850.png"/><Relationship Id="rId132" Type="http://schemas.openxmlformats.org/officeDocument/2006/relationships/customXml" Target="../ink/ink950.xml"/><Relationship Id="rId153" Type="http://schemas.openxmlformats.org/officeDocument/2006/relationships/customXml" Target="../ink/ink961.xml"/><Relationship Id="rId174" Type="http://schemas.openxmlformats.org/officeDocument/2006/relationships/image" Target="../media/image881.png"/><Relationship Id="rId179" Type="http://schemas.openxmlformats.org/officeDocument/2006/relationships/customXml" Target="../ink/ink974.xml"/><Relationship Id="rId15" Type="http://schemas.openxmlformats.org/officeDocument/2006/relationships/image" Target="../media/image802.png"/><Relationship Id="rId36" Type="http://schemas.openxmlformats.org/officeDocument/2006/relationships/customXml" Target="../ink/ink902.xml"/><Relationship Id="rId57" Type="http://schemas.openxmlformats.org/officeDocument/2006/relationships/image" Target="../media/image823.png"/><Relationship Id="rId106" Type="http://schemas.openxmlformats.org/officeDocument/2006/relationships/customXml" Target="../ink/ink937.xml"/><Relationship Id="rId127" Type="http://schemas.openxmlformats.org/officeDocument/2006/relationships/image" Target="../media/image858.png"/><Relationship Id="rId10" Type="http://schemas.openxmlformats.org/officeDocument/2006/relationships/customXml" Target="../ink/ink889.xml"/><Relationship Id="rId31" Type="http://schemas.openxmlformats.org/officeDocument/2006/relationships/image" Target="../media/image810.png"/><Relationship Id="rId52" Type="http://schemas.openxmlformats.org/officeDocument/2006/relationships/customXml" Target="../ink/ink910.xml"/><Relationship Id="rId73" Type="http://schemas.openxmlformats.org/officeDocument/2006/relationships/image" Target="../media/image831.png"/><Relationship Id="rId78" Type="http://schemas.openxmlformats.org/officeDocument/2006/relationships/customXml" Target="../ink/ink923.xml"/><Relationship Id="rId94" Type="http://schemas.openxmlformats.org/officeDocument/2006/relationships/customXml" Target="../ink/ink931.xml"/><Relationship Id="rId99" Type="http://schemas.openxmlformats.org/officeDocument/2006/relationships/image" Target="../media/image844.png"/><Relationship Id="rId101" Type="http://schemas.openxmlformats.org/officeDocument/2006/relationships/image" Target="../media/image845.png"/><Relationship Id="rId122" Type="http://schemas.openxmlformats.org/officeDocument/2006/relationships/customXml" Target="../ink/ink945.xml"/><Relationship Id="rId143" Type="http://schemas.openxmlformats.org/officeDocument/2006/relationships/customXml" Target="../ink/ink956.xml"/><Relationship Id="rId148" Type="http://schemas.openxmlformats.org/officeDocument/2006/relationships/image" Target="../media/image868.png"/><Relationship Id="rId164" Type="http://schemas.openxmlformats.org/officeDocument/2006/relationships/image" Target="../media/image876.png"/><Relationship Id="rId169" Type="http://schemas.openxmlformats.org/officeDocument/2006/relationships/customXml" Target="../ink/ink969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2.png"/><Relationship Id="rId18" Type="http://schemas.openxmlformats.org/officeDocument/2006/relationships/customXml" Target="../ink/ink985.xml"/><Relationship Id="rId26" Type="http://schemas.openxmlformats.org/officeDocument/2006/relationships/customXml" Target="../ink/ink989.xml"/><Relationship Id="rId39" Type="http://schemas.openxmlformats.org/officeDocument/2006/relationships/image" Target="../media/image905.png"/><Relationship Id="rId21" Type="http://schemas.openxmlformats.org/officeDocument/2006/relationships/image" Target="../media/image896.png"/><Relationship Id="rId34" Type="http://schemas.openxmlformats.org/officeDocument/2006/relationships/customXml" Target="../ink/ink993.xml"/><Relationship Id="rId42" Type="http://schemas.openxmlformats.org/officeDocument/2006/relationships/customXml" Target="../ink/ink997.xml"/><Relationship Id="rId47" Type="http://schemas.openxmlformats.org/officeDocument/2006/relationships/image" Target="../media/image909.png"/><Relationship Id="rId50" Type="http://schemas.openxmlformats.org/officeDocument/2006/relationships/customXml" Target="../ink/ink1001.xml"/><Relationship Id="rId55" Type="http://schemas.openxmlformats.org/officeDocument/2006/relationships/image" Target="../media/image913.png"/><Relationship Id="rId63" Type="http://schemas.openxmlformats.org/officeDocument/2006/relationships/image" Target="../media/image917.png"/><Relationship Id="rId68" Type="http://schemas.openxmlformats.org/officeDocument/2006/relationships/customXml" Target="../ink/ink1010.xml"/><Relationship Id="rId76" Type="http://schemas.openxmlformats.org/officeDocument/2006/relationships/customXml" Target="../ink/ink1014.xml"/><Relationship Id="rId84" Type="http://schemas.openxmlformats.org/officeDocument/2006/relationships/customXml" Target="../ink/ink1018.xml"/><Relationship Id="rId7" Type="http://schemas.openxmlformats.org/officeDocument/2006/relationships/image" Target="../media/image889.png"/><Relationship Id="rId71" Type="http://schemas.openxmlformats.org/officeDocument/2006/relationships/image" Target="../media/image921.png"/><Relationship Id="rId2" Type="http://schemas.openxmlformats.org/officeDocument/2006/relationships/customXml" Target="../ink/ink977.xml"/><Relationship Id="rId16" Type="http://schemas.openxmlformats.org/officeDocument/2006/relationships/customXml" Target="../ink/ink984.xml"/><Relationship Id="rId29" Type="http://schemas.openxmlformats.org/officeDocument/2006/relationships/image" Target="../media/image900.png"/><Relationship Id="rId11" Type="http://schemas.openxmlformats.org/officeDocument/2006/relationships/image" Target="../media/image891.png"/><Relationship Id="rId24" Type="http://schemas.openxmlformats.org/officeDocument/2006/relationships/customXml" Target="../ink/ink988.xml"/><Relationship Id="rId32" Type="http://schemas.openxmlformats.org/officeDocument/2006/relationships/customXml" Target="../ink/ink992.xml"/><Relationship Id="rId37" Type="http://schemas.openxmlformats.org/officeDocument/2006/relationships/image" Target="../media/image904.png"/><Relationship Id="rId40" Type="http://schemas.openxmlformats.org/officeDocument/2006/relationships/customXml" Target="../ink/ink996.xml"/><Relationship Id="rId45" Type="http://schemas.openxmlformats.org/officeDocument/2006/relationships/image" Target="../media/image908.png"/><Relationship Id="rId53" Type="http://schemas.openxmlformats.org/officeDocument/2006/relationships/image" Target="../media/image912.png"/><Relationship Id="rId58" Type="http://schemas.openxmlformats.org/officeDocument/2006/relationships/customXml" Target="../ink/ink1005.xml"/><Relationship Id="rId66" Type="http://schemas.openxmlformats.org/officeDocument/2006/relationships/customXml" Target="../ink/ink1009.xml"/><Relationship Id="rId74" Type="http://schemas.openxmlformats.org/officeDocument/2006/relationships/customXml" Target="../ink/ink1013.xml"/><Relationship Id="rId79" Type="http://schemas.openxmlformats.org/officeDocument/2006/relationships/image" Target="../media/image925.png"/><Relationship Id="rId87" Type="http://schemas.openxmlformats.org/officeDocument/2006/relationships/image" Target="../media/image929.png"/><Relationship Id="rId5" Type="http://schemas.openxmlformats.org/officeDocument/2006/relationships/image" Target="../media/image888.png"/><Relationship Id="rId61" Type="http://schemas.openxmlformats.org/officeDocument/2006/relationships/image" Target="../media/image916.png"/><Relationship Id="rId82" Type="http://schemas.openxmlformats.org/officeDocument/2006/relationships/customXml" Target="../ink/ink1017.xml"/><Relationship Id="rId19" Type="http://schemas.openxmlformats.org/officeDocument/2006/relationships/image" Target="../media/image895.png"/><Relationship Id="rId4" Type="http://schemas.openxmlformats.org/officeDocument/2006/relationships/customXml" Target="../ink/ink978.xml"/><Relationship Id="rId9" Type="http://schemas.openxmlformats.org/officeDocument/2006/relationships/image" Target="../media/image890.png"/><Relationship Id="rId14" Type="http://schemas.openxmlformats.org/officeDocument/2006/relationships/customXml" Target="../ink/ink983.xml"/><Relationship Id="rId22" Type="http://schemas.openxmlformats.org/officeDocument/2006/relationships/customXml" Target="../ink/ink987.xml"/><Relationship Id="rId27" Type="http://schemas.openxmlformats.org/officeDocument/2006/relationships/image" Target="../media/image899.png"/><Relationship Id="rId30" Type="http://schemas.openxmlformats.org/officeDocument/2006/relationships/customXml" Target="../ink/ink991.xml"/><Relationship Id="rId35" Type="http://schemas.openxmlformats.org/officeDocument/2006/relationships/image" Target="../media/image903.png"/><Relationship Id="rId43" Type="http://schemas.openxmlformats.org/officeDocument/2006/relationships/image" Target="../media/image907.png"/><Relationship Id="rId48" Type="http://schemas.openxmlformats.org/officeDocument/2006/relationships/customXml" Target="../ink/ink1000.xml"/><Relationship Id="rId56" Type="http://schemas.openxmlformats.org/officeDocument/2006/relationships/customXml" Target="../ink/ink1004.xml"/><Relationship Id="rId64" Type="http://schemas.openxmlformats.org/officeDocument/2006/relationships/customXml" Target="../ink/ink1008.xml"/><Relationship Id="rId69" Type="http://schemas.openxmlformats.org/officeDocument/2006/relationships/image" Target="../media/image920.png"/><Relationship Id="rId77" Type="http://schemas.openxmlformats.org/officeDocument/2006/relationships/image" Target="../media/image924.png"/><Relationship Id="rId8" Type="http://schemas.openxmlformats.org/officeDocument/2006/relationships/customXml" Target="../ink/ink980.xml"/><Relationship Id="rId51" Type="http://schemas.openxmlformats.org/officeDocument/2006/relationships/image" Target="../media/image911.png"/><Relationship Id="rId72" Type="http://schemas.openxmlformats.org/officeDocument/2006/relationships/customXml" Target="../ink/ink1012.xml"/><Relationship Id="rId80" Type="http://schemas.openxmlformats.org/officeDocument/2006/relationships/customXml" Target="../ink/ink1016.xml"/><Relationship Id="rId85" Type="http://schemas.openxmlformats.org/officeDocument/2006/relationships/image" Target="../media/image928.png"/><Relationship Id="rId3" Type="http://schemas.openxmlformats.org/officeDocument/2006/relationships/image" Target="../media/image887.png"/><Relationship Id="rId12" Type="http://schemas.openxmlformats.org/officeDocument/2006/relationships/customXml" Target="../ink/ink982.xml"/><Relationship Id="rId17" Type="http://schemas.openxmlformats.org/officeDocument/2006/relationships/image" Target="../media/image894.png"/><Relationship Id="rId25" Type="http://schemas.openxmlformats.org/officeDocument/2006/relationships/image" Target="../media/image898.png"/><Relationship Id="rId33" Type="http://schemas.openxmlformats.org/officeDocument/2006/relationships/image" Target="../media/image902.png"/><Relationship Id="rId38" Type="http://schemas.openxmlformats.org/officeDocument/2006/relationships/customXml" Target="../ink/ink995.xml"/><Relationship Id="rId46" Type="http://schemas.openxmlformats.org/officeDocument/2006/relationships/customXml" Target="../ink/ink999.xml"/><Relationship Id="rId59" Type="http://schemas.openxmlformats.org/officeDocument/2006/relationships/image" Target="../media/image915.png"/><Relationship Id="rId67" Type="http://schemas.openxmlformats.org/officeDocument/2006/relationships/image" Target="../media/image919.png"/><Relationship Id="rId20" Type="http://schemas.openxmlformats.org/officeDocument/2006/relationships/customXml" Target="../ink/ink986.xml"/><Relationship Id="rId41" Type="http://schemas.openxmlformats.org/officeDocument/2006/relationships/image" Target="../media/image906.png"/><Relationship Id="rId54" Type="http://schemas.openxmlformats.org/officeDocument/2006/relationships/customXml" Target="../ink/ink1003.xml"/><Relationship Id="rId62" Type="http://schemas.openxmlformats.org/officeDocument/2006/relationships/customXml" Target="../ink/ink1007.xml"/><Relationship Id="rId70" Type="http://schemas.openxmlformats.org/officeDocument/2006/relationships/customXml" Target="../ink/ink1011.xml"/><Relationship Id="rId75" Type="http://schemas.openxmlformats.org/officeDocument/2006/relationships/image" Target="../media/image923.png"/><Relationship Id="rId83" Type="http://schemas.openxmlformats.org/officeDocument/2006/relationships/image" Target="../media/image9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9.xml"/><Relationship Id="rId15" Type="http://schemas.openxmlformats.org/officeDocument/2006/relationships/image" Target="../media/image893.png"/><Relationship Id="rId23" Type="http://schemas.openxmlformats.org/officeDocument/2006/relationships/image" Target="../media/image897.png"/><Relationship Id="rId28" Type="http://schemas.openxmlformats.org/officeDocument/2006/relationships/customXml" Target="../ink/ink990.xml"/><Relationship Id="rId36" Type="http://schemas.openxmlformats.org/officeDocument/2006/relationships/customXml" Target="../ink/ink994.xml"/><Relationship Id="rId49" Type="http://schemas.openxmlformats.org/officeDocument/2006/relationships/image" Target="../media/image910.png"/><Relationship Id="rId57" Type="http://schemas.openxmlformats.org/officeDocument/2006/relationships/image" Target="../media/image914.png"/><Relationship Id="rId10" Type="http://schemas.openxmlformats.org/officeDocument/2006/relationships/customXml" Target="../ink/ink981.xml"/><Relationship Id="rId31" Type="http://schemas.openxmlformats.org/officeDocument/2006/relationships/image" Target="../media/image901.png"/><Relationship Id="rId44" Type="http://schemas.openxmlformats.org/officeDocument/2006/relationships/customXml" Target="../ink/ink998.xml"/><Relationship Id="rId52" Type="http://schemas.openxmlformats.org/officeDocument/2006/relationships/customXml" Target="../ink/ink1002.xml"/><Relationship Id="rId60" Type="http://schemas.openxmlformats.org/officeDocument/2006/relationships/customXml" Target="../ink/ink1006.xml"/><Relationship Id="rId65" Type="http://schemas.openxmlformats.org/officeDocument/2006/relationships/image" Target="../media/image918.png"/><Relationship Id="rId73" Type="http://schemas.openxmlformats.org/officeDocument/2006/relationships/image" Target="../media/image922.png"/><Relationship Id="rId78" Type="http://schemas.openxmlformats.org/officeDocument/2006/relationships/customXml" Target="../ink/ink1015.xml"/><Relationship Id="rId81" Type="http://schemas.openxmlformats.org/officeDocument/2006/relationships/image" Target="../media/image926.png"/><Relationship Id="rId86" Type="http://schemas.openxmlformats.org/officeDocument/2006/relationships/customXml" Target="../ink/ink1019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5.png"/><Relationship Id="rId18" Type="http://schemas.openxmlformats.org/officeDocument/2006/relationships/customXml" Target="../ink/ink1028.xml"/><Relationship Id="rId26" Type="http://schemas.openxmlformats.org/officeDocument/2006/relationships/customXml" Target="../ink/ink1032.xml"/><Relationship Id="rId39" Type="http://schemas.openxmlformats.org/officeDocument/2006/relationships/image" Target="../media/image948.png"/><Relationship Id="rId21" Type="http://schemas.openxmlformats.org/officeDocument/2006/relationships/image" Target="../media/image939.png"/><Relationship Id="rId34" Type="http://schemas.openxmlformats.org/officeDocument/2006/relationships/customXml" Target="../ink/ink1036.xml"/><Relationship Id="rId42" Type="http://schemas.openxmlformats.org/officeDocument/2006/relationships/customXml" Target="../ink/ink1040.xml"/><Relationship Id="rId47" Type="http://schemas.openxmlformats.org/officeDocument/2006/relationships/image" Target="../media/image952.png"/><Relationship Id="rId50" Type="http://schemas.openxmlformats.org/officeDocument/2006/relationships/customXml" Target="../ink/ink1044.xml"/><Relationship Id="rId55" Type="http://schemas.openxmlformats.org/officeDocument/2006/relationships/image" Target="../media/image956.png"/><Relationship Id="rId63" Type="http://schemas.openxmlformats.org/officeDocument/2006/relationships/image" Target="../media/image960.png"/><Relationship Id="rId68" Type="http://schemas.openxmlformats.org/officeDocument/2006/relationships/customXml" Target="../ink/ink1053.xml"/><Relationship Id="rId76" Type="http://schemas.openxmlformats.org/officeDocument/2006/relationships/customXml" Target="../ink/ink1057.xml"/><Relationship Id="rId84" Type="http://schemas.openxmlformats.org/officeDocument/2006/relationships/customXml" Target="../ink/ink1061.xml"/><Relationship Id="rId89" Type="http://schemas.openxmlformats.org/officeDocument/2006/relationships/image" Target="../media/image973.png"/><Relationship Id="rId7" Type="http://schemas.openxmlformats.org/officeDocument/2006/relationships/image" Target="../media/image932.png"/><Relationship Id="rId71" Type="http://schemas.openxmlformats.org/officeDocument/2006/relationships/image" Target="../media/image964.png"/><Relationship Id="rId92" Type="http://schemas.openxmlformats.org/officeDocument/2006/relationships/customXml" Target="../ink/ink1065.xml"/><Relationship Id="rId2" Type="http://schemas.openxmlformats.org/officeDocument/2006/relationships/customXml" Target="../ink/ink1020.xml"/><Relationship Id="rId16" Type="http://schemas.openxmlformats.org/officeDocument/2006/relationships/customXml" Target="../ink/ink1027.xml"/><Relationship Id="rId29" Type="http://schemas.openxmlformats.org/officeDocument/2006/relationships/image" Target="../media/image943.png"/><Relationship Id="rId11" Type="http://schemas.openxmlformats.org/officeDocument/2006/relationships/image" Target="../media/image934.png"/><Relationship Id="rId24" Type="http://schemas.openxmlformats.org/officeDocument/2006/relationships/customXml" Target="../ink/ink1031.xml"/><Relationship Id="rId32" Type="http://schemas.openxmlformats.org/officeDocument/2006/relationships/customXml" Target="../ink/ink1035.xml"/><Relationship Id="rId37" Type="http://schemas.openxmlformats.org/officeDocument/2006/relationships/image" Target="../media/image947.png"/><Relationship Id="rId40" Type="http://schemas.openxmlformats.org/officeDocument/2006/relationships/customXml" Target="../ink/ink1039.xml"/><Relationship Id="rId45" Type="http://schemas.openxmlformats.org/officeDocument/2006/relationships/image" Target="../media/image951.png"/><Relationship Id="rId53" Type="http://schemas.openxmlformats.org/officeDocument/2006/relationships/image" Target="../media/image955.png"/><Relationship Id="rId58" Type="http://schemas.openxmlformats.org/officeDocument/2006/relationships/customXml" Target="../ink/ink1048.xml"/><Relationship Id="rId66" Type="http://schemas.openxmlformats.org/officeDocument/2006/relationships/customXml" Target="../ink/ink1052.xml"/><Relationship Id="rId74" Type="http://schemas.openxmlformats.org/officeDocument/2006/relationships/customXml" Target="../ink/ink1056.xml"/><Relationship Id="rId79" Type="http://schemas.openxmlformats.org/officeDocument/2006/relationships/image" Target="../media/image968.png"/><Relationship Id="rId87" Type="http://schemas.openxmlformats.org/officeDocument/2006/relationships/image" Target="../media/image972.png"/><Relationship Id="rId5" Type="http://schemas.openxmlformats.org/officeDocument/2006/relationships/image" Target="../media/image931.png"/><Relationship Id="rId61" Type="http://schemas.openxmlformats.org/officeDocument/2006/relationships/image" Target="../media/image959.png"/><Relationship Id="rId82" Type="http://schemas.openxmlformats.org/officeDocument/2006/relationships/customXml" Target="../ink/ink1060.xml"/><Relationship Id="rId90" Type="http://schemas.openxmlformats.org/officeDocument/2006/relationships/customXml" Target="../ink/ink1064.xml"/><Relationship Id="rId19" Type="http://schemas.openxmlformats.org/officeDocument/2006/relationships/image" Target="../media/image938.png"/><Relationship Id="rId14" Type="http://schemas.openxmlformats.org/officeDocument/2006/relationships/customXml" Target="../ink/ink1026.xml"/><Relationship Id="rId22" Type="http://schemas.openxmlformats.org/officeDocument/2006/relationships/customXml" Target="../ink/ink1030.xml"/><Relationship Id="rId27" Type="http://schemas.openxmlformats.org/officeDocument/2006/relationships/image" Target="../media/image942.png"/><Relationship Id="rId30" Type="http://schemas.openxmlformats.org/officeDocument/2006/relationships/customXml" Target="../ink/ink1034.xml"/><Relationship Id="rId35" Type="http://schemas.openxmlformats.org/officeDocument/2006/relationships/image" Target="../media/image946.png"/><Relationship Id="rId43" Type="http://schemas.openxmlformats.org/officeDocument/2006/relationships/image" Target="../media/image950.png"/><Relationship Id="rId48" Type="http://schemas.openxmlformats.org/officeDocument/2006/relationships/customXml" Target="../ink/ink1043.xml"/><Relationship Id="rId56" Type="http://schemas.openxmlformats.org/officeDocument/2006/relationships/customXml" Target="../ink/ink1047.xml"/><Relationship Id="rId64" Type="http://schemas.openxmlformats.org/officeDocument/2006/relationships/customXml" Target="../ink/ink1051.xml"/><Relationship Id="rId69" Type="http://schemas.openxmlformats.org/officeDocument/2006/relationships/image" Target="../media/image963.png"/><Relationship Id="rId77" Type="http://schemas.openxmlformats.org/officeDocument/2006/relationships/image" Target="../media/image967.png"/><Relationship Id="rId8" Type="http://schemas.openxmlformats.org/officeDocument/2006/relationships/customXml" Target="../ink/ink1023.xml"/><Relationship Id="rId51" Type="http://schemas.openxmlformats.org/officeDocument/2006/relationships/image" Target="../media/image954.png"/><Relationship Id="rId72" Type="http://schemas.openxmlformats.org/officeDocument/2006/relationships/customXml" Target="../ink/ink1055.xml"/><Relationship Id="rId80" Type="http://schemas.openxmlformats.org/officeDocument/2006/relationships/customXml" Target="../ink/ink1059.xml"/><Relationship Id="rId85" Type="http://schemas.openxmlformats.org/officeDocument/2006/relationships/image" Target="../media/image971.png"/><Relationship Id="rId93" Type="http://schemas.openxmlformats.org/officeDocument/2006/relationships/image" Target="../media/image975.png"/><Relationship Id="rId3" Type="http://schemas.openxmlformats.org/officeDocument/2006/relationships/image" Target="../media/image930.png"/><Relationship Id="rId12" Type="http://schemas.openxmlformats.org/officeDocument/2006/relationships/customXml" Target="../ink/ink1025.xml"/><Relationship Id="rId17" Type="http://schemas.openxmlformats.org/officeDocument/2006/relationships/image" Target="../media/image937.png"/><Relationship Id="rId25" Type="http://schemas.openxmlformats.org/officeDocument/2006/relationships/image" Target="../media/image941.png"/><Relationship Id="rId33" Type="http://schemas.openxmlformats.org/officeDocument/2006/relationships/image" Target="../media/image945.png"/><Relationship Id="rId38" Type="http://schemas.openxmlformats.org/officeDocument/2006/relationships/customXml" Target="../ink/ink1038.xml"/><Relationship Id="rId46" Type="http://schemas.openxmlformats.org/officeDocument/2006/relationships/customXml" Target="../ink/ink1042.xml"/><Relationship Id="rId59" Type="http://schemas.openxmlformats.org/officeDocument/2006/relationships/image" Target="../media/image958.png"/><Relationship Id="rId67" Type="http://schemas.openxmlformats.org/officeDocument/2006/relationships/image" Target="../media/image962.png"/><Relationship Id="rId20" Type="http://schemas.openxmlformats.org/officeDocument/2006/relationships/customXml" Target="../ink/ink1029.xml"/><Relationship Id="rId41" Type="http://schemas.openxmlformats.org/officeDocument/2006/relationships/image" Target="../media/image949.png"/><Relationship Id="rId54" Type="http://schemas.openxmlformats.org/officeDocument/2006/relationships/customXml" Target="../ink/ink1046.xml"/><Relationship Id="rId62" Type="http://schemas.openxmlformats.org/officeDocument/2006/relationships/customXml" Target="../ink/ink1050.xml"/><Relationship Id="rId70" Type="http://schemas.openxmlformats.org/officeDocument/2006/relationships/customXml" Target="../ink/ink1054.xml"/><Relationship Id="rId75" Type="http://schemas.openxmlformats.org/officeDocument/2006/relationships/image" Target="../media/image966.png"/><Relationship Id="rId83" Type="http://schemas.openxmlformats.org/officeDocument/2006/relationships/image" Target="../media/image970.png"/><Relationship Id="rId88" Type="http://schemas.openxmlformats.org/officeDocument/2006/relationships/customXml" Target="../ink/ink1063.xml"/><Relationship Id="rId91" Type="http://schemas.openxmlformats.org/officeDocument/2006/relationships/image" Target="../media/image97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2.xml"/><Relationship Id="rId15" Type="http://schemas.openxmlformats.org/officeDocument/2006/relationships/image" Target="../media/image936.png"/><Relationship Id="rId23" Type="http://schemas.openxmlformats.org/officeDocument/2006/relationships/image" Target="../media/image940.png"/><Relationship Id="rId28" Type="http://schemas.openxmlformats.org/officeDocument/2006/relationships/customXml" Target="../ink/ink1033.xml"/><Relationship Id="rId36" Type="http://schemas.openxmlformats.org/officeDocument/2006/relationships/customXml" Target="../ink/ink1037.xml"/><Relationship Id="rId49" Type="http://schemas.openxmlformats.org/officeDocument/2006/relationships/image" Target="../media/image953.png"/><Relationship Id="rId57" Type="http://schemas.openxmlformats.org/officeDocument/2006/relationships/image" Target="../media/image957.png"/><Relationship Id="rId10" Type="http://schemas.openxmlformats.org/officeDocument/2006/relationships/customXml" Target="../ink/ink1024.xml"/><Relationship Id="rId31" Type="http://schemas.openxmlformats.org/officeDocument/2006/relationships/image" Target="../media/image944.png"/><Relationship Id="rId44" Type="http://schemas.openxmlformats.org/officeDocument/2006/relationships/customXml" Target="../ink/ink1041.xml"/><Relationship Id="rId52" Type="http://schemas.openxmlformats.org/officeDocument/2006/relationships/customXml" Target="../ink/ink1045.xml"/><Relationship Id="rId60" Type="http://schemas.openxmlformats.org/officeDocument/2006/relationships/customXml" Target="../ink/ink1049.xml"/><Relationship Id="rId65" Type="http://schemas.openxmlformats.org/officeDocument/2006/relationships/image" Target="../media/image961.png"/><Relationship Id="rId73" Type="http://schemas.openxmlformats.org/officeDocument/2006/relationships/image" Target="../media/image965.png"/><Relationship Id="rId78" Type="http://schemas.openxmlformats.org/officeDocument/2006/relationships/customXml" Target="../ink/ink1058.xml"/><Relationship Id="rId81" Type="http://schemas.openxmlformats.org/officeDocument/2006/relationships/image" Target="../media/image969.png"/><Relationship Id="rId86" Type="http://schemas.openxmlformats.org/officeDocument/2006/relationships/customXml" Target="../ink/ink1062.xml"/><Relationship Id="rId4" Type="http://schemas.openxmlformats.org/officeDocument/2006/relationships/customXml" Target="../ink/ink1021.xml"/><Relationship Id="rId9" Type="http://schemas.openxmlformats.org/officeDocument/2006/relationships/image" Target="../media/image933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86.png"/><Relationship Id="rId117" Type="http://schemas.openxmlformats.org/officeDocument/2006/relationships/customXml" Target="../ink/ink1124.xml"/><Relationship Id="rId21" Type="http://schemas.openxmlformats.org/officeDocument/2006/relationships/customXml" Target="../ink/ink1076.xml"/><Relationship Id="rId42" Type="http://schemas.openxmlformats.org/officeDocument/2006/relationships/image" Target="../media/image994.png"/><Relationship Id="rId47" Type="http://schemas.openxmlformats.org/officeDocument/2006/relationships/customXml" Target="../ink/ink1089.xml"/><Relationship Id="rId63" Type="http://schemas.openxmlformats.org/officeDocument/2006/relationships/customXml" Target="../ink/ink1097.xml"/><Relationship Id="rId68" Type="http://schemas.openxmlformats.org/officeDocument/2006/relationships/image" Target="../media/image1007.png"/><Relationship Id="rId84" Type="http://schemas.openxmlformats.org/officeDocument/2006/relationships/image" Target="../media/image1015.png"/><Relationship Id="rId89" Type="http://schemas.openxmlformats.org/officeDocument/2006/relationships/customXml" Target="../ink/ink1110.xml"/><Relationship Id="rId112" Type="http://schemas.openxmlformats.org/officeDocument/2006/relationships/image" Target="../media/image1028.png"/><Relationship Id="rId133" Type="http://schemas.openxmlformats.org/officeDocument/2006/relationships/customXml" Target="../ink/ink1132.xml"/><Relationship Id="rId16" Type="http://schemas.openxmlformats.org/officeDocument/2006/relationships/image" Target="../media/image981.png"/><Relationship Id="rId107" Type="http://schemas.openxmlformats.org/officeDocument/2006/relationships/customXml" Target="../ink/ink1119.xml"/><Relationship Id="rId11" Type="http://schemas.openxmlformats.org/officeDocument/2006/relationships/customXml" Target="../ink/ink1071.xml"/><Relationship Id="rId32" Type="http://schemas.openxmlformats.org/officeDocument/2006/relationships/image" Target="../media/image989.png"/><Relationship Id="rId37" Type="http://schemas.openxmlformats.org/officeDocument/2006/relationships/customXml" Target="../ink/ink1084.xml"/><Relationship Id="rId53" Type="http://schemas.openxmlformats.org/officeDocument/2006/relationships/customXml" Target="../ink/ink1092.xml"/><Relationship Id="rId58" Type="http://schemas.openxmlformats.org/officeDocument/2006/relationships/image" Target="../media/image1002.png"/><Relationship Id="rId74" Type="http://schemas.openxmlformats.org/officeDocument/2006/relationships/image" Target="../media/image1010.png"/><Relationship Id="rId79" Type="http://schemas.openxmlformats.org/officeDocument/2006/relationships/customXml" Target="../ink/ink1105.xml"/><Relationship Id="rId102" Type="http://schemas.openxmlformats.org/officeDocument/2006/relationships/image" Target="../media/image1023.png"/><Relationship Id="rId123" Type="http://schemas.openxmlformats.org/officeDocument/2006/relationships/customXml" Target="../ink/ink1127.xml"/><Relationship Id="rId128" Type="http://schemas.openxmlformats.org/officeDocument/2006/relationships/image" Target="../media/image1036.png"/><Relationship Id="rId5" Type="http://schemas.openxmlformats.org/officeDocument/2006/relationships/image" Target="../media/image977.png"/><Relationship Id="rId90" Type="http://schemas.openxmlformats.org/officeDocument/2006/relationships/image" Target="../media/image1017.png"/><Relationship Id="rId95" Type="http://schemas.openxmlformats.org/officeDocument/2006/relationships/customXml" Target="../ink/ink1113.xml"/><Relationship Id="rId14" Type="http://schemas.openxmlformats.org/officeDocument/2006/relationships/image" Target="../media/image980.png"/><Relationship Id="rId22" Type="http://schemas.openxmlformats.org/officeDocument/2006/relationships/image" Target="../media/image984.png"/><Relationship Id="rId27" Type="http://schemas.openxmlformats.org/officeDocument/2006/relationships/customXml" Target="../ink/ink1079.xml"/><Relationship Id="rId30" Type="http://schemas.openxmlformats.org/officeDocument/2006/relationships/image" Target="../media/image988.png"/><Relationship Id="rId35" Type="http://schemas.openxmlformats.org/officeDocument/2006/relationships/customXml" Target="../ink/ink1083.xml"/><Relationship Id="rId43" Type="http://schemas.openxmlformats.org/officeDocument/2006/relationships/customXml" Target="../ink/ink1087.xml"/><Relationship Id="rId48" Type="http://schemas.openxmlformats.org/officeDocument/2006/relationships/image" Target="../media/image997.png"/><Relationship Id="rId56" Type="http://schemas.openxmlformats.org/officeDocument/2006/relationships/image" Target="../media/image1001.png"/><Relationship Id="rId64" Type="http://schemas.openxmlformats.org/officeDocument/2006/relationships/image" Target="../media/image1005.png"/><Relationship Id="rId69" Type="http://schemas.openxmlformats.org/officeDocument/2006/relationships/customXml" Target="../ink/ink1100.xml"/><Relationship Id="rId77" Type="http://schemas.openxmlformats.org/officeDocument/2006/relationships/customXml" Target="../ink/ink1104.xml"/><Relationship Id="rId100" Type="http://schemas.openxmlformats.org/officeDocument/2006/relationships/image" Target="../media/image1022.png"/><Relationship Id="rId105" Type="http://schemas.openxmlformats.org/officeDocument/2006/relationships/customXml" Target="../ink/ink1118.xml"/><Relationship Id="rId113" Type="http://schemas.openxmlformats.org/officeDocument/2006/relationships/customXml" Target="../ink/ink1122.xml"/><Relationship Id="rId118" Type="http://schemas.openxmlformats.org/officeDocument/2006/relationships/image" Target="../media/image1031.png"/><Relationship Id="rId126" Type="http://schemas.openxmlformats.org/officeDocument/2006/relationships/image" Target="../media/image1035.png"/><Relationship Id="rId134" Type="http://schemas.openxmlformats.org/officeDocument/2006/relationships/image" Target="../media/image1039.png"/><Relationship Id="rId8" Type="http://schemas.openxmlformats.org/officeDocument/2006/relationships/customXml" Target="../ink/ink1069.xml"/><Relationship Id="rId51" Type="http://schemas.openxmlformats.org/officeDocument/2006/relationships/customXml" Target="../ink/ink1091.xml"/><Relationship Id="rId72" Type="http://schemas.openxmlformats.org/officeDocument/2006/relationships/image" Target="../media/image1009.png"/><Relationship Id="rId80" Type="http://schemas.openxmlformats.org/officeDocument/2006/relationships/image" Target="../media/image1013.png"/><Relationship Id="rId85" Type="http://schemas.openxmlformats.org/officeDocument/2006/relationships/customXml" Target="../ink/ink1108.xml"/><Relationship Id="rId93" Type="http://schemas.openxmlformats.org/officeDocument/2006/relationships/customXml" Target="../ink/ink1112.xml"/><Relationship Id="rId98" Type="http://schemas.openxmlformats.org/officeDocument/2006/relationships/image" Target="../media/image1021.png"/><Relationship Id="rId121" Type="http://schemas.openxmlformats.org/officeDocument/2006/relationships/customXml" Target="../ink/ink1126.xml"/><Relationship Id="rId3" Type="http://schemas.openxmlformats.org/officeDocument/2006/relationships/image" Target="../media/image976.png"/><Relationship Id="rId12" Type="http://schemas.openxmlformats.org/officeDocument/2006/relationships/image" Target="../media/image979.png"/><Relationship Id="rId17" Type="http://schemas.openxmlformats.org/officeDocument/2006/relationships/customXml" Target="../ink/ink1074.xml"/><Relationship Id="rId25" Type="http://schemas.openxmlformats.org/officeDocument/2006/relationships/customXml" Target="../ink/ink1078.xml"/><Relationship Id="rId33" Type="http://schemas.openxmlformats.org/officeDocument/2006/relationships/customXml" Target="../ink/ink1082.xml"/><Relationship Id="rId38" Type="http://schemas.openxmlformats.org/officeDocument/2006/relationships/image" Target="../media/image992.png"/><Relationship Id="rId46" Type="http://schemas.openxmlformats.org/officeDocument/2006/relationships/image" Target="../media/image996.png"/><Relationship Id="rId59" Type="http://schemas.openxmlformats.org/officeDocument/2006/relationships/customXml" Target="../ink/ink1095.xml"/><Relationship Id="rId67" Type="http://schemas.openxmlformats.org/officeDocument/2006/relationships/customXml" Target="../ink/ink1099.xml"/><Relationship Id="rId103" Type="http://schemas.openxmlformats.org/officeDocument/2006/relationships/customXml" Target="../ink/ink1117.xml"/><Relationship Id="rId108" Type="http://schemas.openxmlformats.org/officeDocument/2006/relationships/image" Target="../media/image1026.png"/><Relationship Id="rId116" Type="http://schemas.openxmlformats.org/officeDocument/2006/relationships/image" Target="../media/image1030.png"/><Relationship Id="rId124" Type="http://schemas.openxmlformats.org/officeDocument/2006/relationships/image" Target="../media/image1034.png"/><Relationship Id="rId129" Type="http://schemas.openxmlformats.org/officeDocument/2006/relationships/customXml" Target="../ink/ink1130.xml"/><Relationship Id="rId20" Type="http://schemas.openxmlformats.org/officeDocument/2006/relationships/image" Target="../media/image983.png"/><Relationship Id="rId41" Type="http://schemas.openxmlformats.org/officeDocument/2006/relationships/customXml" Target="../ink/ink1086.xml"/><Relationship Id="rId54" Type="http://schemas.openxmlformats.org/officeDocument/2006/relationships/image" Target="../media/image1000.png"/><Relationship Id="rId62" Type="http://schemas.openxmlformats.org/officeDocument/2006/relationships/image" Target="../media/image1004.png"/><Relationship Id="rId70" Type="http://schemas.openxmlformats.org/officeDocument/2006/relationships/image" Target="../media/image1008.png"/><Relationship Id="rId75" Type="http://schemas.openxmlformats.org/officeDocument/2006/relationships/customXml" Target="../ink/ink1103.xml"/><Relationship Id="rId83" Type="http://schemas.openxmlformats.org/officeDocument/2006/relationships/customXml" Target="../ink/ink1107.xml"/><Relationship Id="rId88" Type="http://schemas.openxmlformats.org/officeDocument/2006/relationships/image" Target="../media/image1016.png"/><Relationship Id="rId91" Type="http://schemas.openxmlformats.org/officeDocument/2006/relationships/customXml" Target="../ink/ink1111.xml"/><Relationship Id="rId96" Type="http://schemas.openxmlformats.org/officeDocument/2006/relationships/image" Target="../media/image1020.png"/><Relationship Id="rId111" Type="http://schemas.openxmlformats.org/officeDocument/2006/relationships/customXml" Target="../ink/ink1121.xml"/><Relationship Id="rId132" Type="http://schemas.openxmlformats.org/officeDocument/2006/relationships/image" Target="../media/image10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68.xml"/><Relationship Id="rId15" Type="http://schemas.openxmlformats.org/officeDocument/2006/relationships/customXml" Target="../ink/ink1073.xml"/><Relationship Id="rId23" Type="http://schemas.openxmlformats.org/officeDocument/2006/relationships/customXml" Target="../ink/ink1077.xml"/><Relationship Id="rId28" Type="http://schemas.openxmlformats.org/officeDocument/2006/relationships/image" Target="../media/image987.png"/><Relationship Id="rId36" Type="http://schemas.openxmlformats.org/officeDocument/2006/relationships/image" Target="../media/image991.png"/><Relationship Id="rId49" Type="http://schemas.openxmlformats.org/officeDocument/2006/relationships/customXml" Target="../ink/ink1090.xml"/><Relationship Id="rId57" Type="http://schemas.openxmlformats.org/officeDocument/2006/relationships/customXml" Target="../ink/ink1094.xml"/><Relationship Id="rId106" Type="http://schemas.openxmlformats.org/officeDocument/2006/relationships/image" Target="../media/image1025.png"/><Relationship Id="rId114" Type="http://schemas.openxmlformats.org/officeDocument/2006/relationships/image" Target="../media/image1029.png"/><Relationship Id="rId119" Type="http://schemas.openxmlformats.org/officeDocument/2006/relationships/customXml" Target="../ink/ink1125.xml"/><Relationship Id="rId127" Type="http://schemas.openxmlformats.org/officeDocument/2006/relationships/customXml" Target="../ink/ink1129.xml"/><Relationship Id="rId10" Type="http://schemas.openxmlformats.org/officeDocument/2006/relationships/image" Target="../media/image978.png"/><Relationship Id="rId31" Type="http://schemas.openxmlformats.org/officeDocument/2006/relationships/customXml" Target="../ink/ink1081.xml"/><Relationship Id="rId44" Type="http://schemas.openxmlformats.org/officeDocument/2006/relationships/image" Target="../media/image995.png"/><Relationship Id="rId52" Type="http://schemas.openxmlformats.org/officeDocument/2006/relationships/image" Target="../media/image999.png"/><Relationship Id="rId60" Type="http://schemas.openxmlformats.org/officeDocument/2006/relationships/image" Target="../media/image1003.png"/><Relationship Id="rId65" Type="http://schemas.openxmlformats.org/officeDocument/2006/relationships/customXml" Target="../ink/ink1098.xml"/><Relationship Id="rId73" Type="http://schemas.openxmlformats.org/officeDocument/2006/relationships/customXml" Target="../ink/ink1102.xml"/><Relationship Id="rId78" Type="http://schemas.openxmlformats.org/officeDocument/2006/relationships/image" Target="../media/image1012.png"/><Relationship Id="rId81" Type="http://schemas.openxmlformats.org/officeDocument/2006/relationships/customXml" Target="../ink/ink1106.xml"/><Relationship Id="rId86" Type="http://schemas.openxmlformats.org/officeDocument/2006/relationships/image" Target="../media/image2.png"/><Relationship Id="rId94" Type="http://schemas.openxmlformats.org/officeDocument/2006/relationships/image" Target="../media/image1019.png"/><Relationship Id="rId99" Type="http://schemas.openxmlformats.org/officeDocument/2006/relationships/customXml" Target="../ink/ink1115.xml"/><Relationship Id="rId101" Type="http://schemas.openxmlformats.org/officeDocument/2006/relationships/customXml" Target="../ink/ink1116.xml"/><Relationship Id="rId122" Type="http://schemas.openxmlformats.org/officeDocument/2006/relationships/image" Target="../media/image1033.png"/><Relationship Id="rId130" Type="http://schemas.openxmlformats.org/officeDocument/2006/relationships/image" Target="../media/image1037.png"/><Relationship Id="rId4" Type="http://schemas.openxmlformats.org/officeDocument/2006/relationships/customXml" Target="../ink/ink1067.xml"/><Relationship Id="rId9" Type="http://schemas.openxmlformats.org/officeDocument/2006/relationships/customXml" Target="../ink/ink1070.xml"/><Relationship Id="rId13" Type="http://schemas.openxmlformats.org/officeDocument/2006/relationships/customXml" Target="../ink/ink1072.xml"/><Relationship Id="rId18" Type="http://schemas.openxmlformats.org/officeDocument/2006/relationships/image" Target="../media/image982.png"/><Relationship Id="rId39" Type="http://schemas.openxmlformats.org/officeDocument/2006/relationships/customXml" Target="../ink/ink1085.xml"/><Relationship Id="rId109" Type="http://schemas.openxmlformats.org/officeDocument/2006/relationships/customXml" Target="../ink/ink1120.xml"/><Relationship Id="rId34" Type="http://schemas.openxmlformats.org/officeDocument/2006/relationships/image" Target="../media/image990.png"/><Relationship Id="rId50" Type="http://schemas.openxmlformats.org/officeDocument/2006/relationships/image" Target="../media/image998.png"/><Relationship Id="rId55" Type="http://schemas.openxmlformats.org/officeDocument/2006/relationships/customXml" Target="../ink/ink1093.xml"/><Relationship Id="rId76" Type="http://schemas.openxmlformats.org/officeDocument/2006/relationships/image" Target="../media/image1011.png"/><Relationship Id="rId97" Type="http://schemas.openxmlformats.org/officeDocument/2006/relationships/customXml" Target="../ink/ink1114.xml"/><Relationship Id="rId104" Type="http://schemas.openxmlformats.org/officeDocument/2006/relationships/image" Target="../media/image1024.png"/><Relationship Id="rId120" Type="http://schemas.openxmlformats.org/officeDocument/2006/relationships/image" Target="../media/image1032.png"/><Relationship Id="rId125" Type="http://schemas.openxmlformats.org/officeDocument/2006/relationships/customXml" Target="../ink/ink1128.xml"/><Relationship Id="rId7" Type="http://schemas.openxmlformats.org/officeDocument/2006/relationships/image" Target="../media/image41.png"/><Relationship Id="rId71" Type="http://schemas.openxmlformats.org/officeDocument/2006/relationships/customXml" Target="../ink/ink1101.xml"/><Relationship Id="rId92" Type="http://schemas.openxmlformats.org/officeDocument/2006/relationships/image" Target="../media/image1018.png"/><Relationship Id="rId2" Type="http://schemas.openxmlformats.org/officeDocument/2006/relationships/customXml" Target="../ink/ink1066.xml"/><Relationship Id="rId29" Type="http://schemas.openxmlformats.org/officeDocument/2006/relationships/customXml" Target="../ink/ink1080.xml"/><Relationship Id="rId24" Type="http://schemas.openxmlformats.org/officeDocument/2006/relationships/image" Target="../media/image985.png"/><Relationship Id="rId40" Type="http://schemas.openxmlformats.org/officeDocument/2006/relationships/image" Target="../media/image993.png"/><Relationship Id="rId45" Type="http://schemas.openxmlformats.org/officeDocument/2006/relationships/customXml" Target="../ink/ink1088.xml"/><Relationship Id="rId66" Type="http://schemas.openxmlformats.org/officeDocument/2006/relationships/image" Target="../media/image1006.png"/><Relationship Id="rId87" Type="http://schemas.openxmlformats.org/officeDocument/2006/relationships/customXml" Target="../ink/ink1109.xml"/><Relationship Id="rId110" Type="http://schemas.openxmlformats.org/officeDocument/2006/relationships/image" Target="../media/image1027.png"/><Relationship Id="rId115" Type="http://schemas.openxmlformats.org/officeDocument/2006/relationships/customXml" Target="../ink/ink1123.xml"/><Relationship Id="rId131" Type="http://schemas.openxmlformats.org/officeDocument/2006/relationships/customXml" Target="../ink/ink1131.xml"/><Relationship Id="rId61" Type="http://schemas.openxmlformats.org/officeDocument/2006/relationships/customXml" Target="../ink/ink1096.xml"/><Relationship Id="rId82" Type="http://schemas.openxmlformats.org/officeDocument/2006/relationships/image" Target="../media/image1014.png"/><Relationship Id="rId19" Type="http://schemas.openxmlformats.org/officeDocument/2006/relationships/customXml" Target="../ink/ink1075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45.xml"/><Relationship Id="rId117" Type="http://schemas.openxmlformats.org/officeDocument/2006/relationships/customXml" Target="../ink/ink1191.xml"/><Relationship Id="rId21" Type="http://schemas.openxmlformats.org/officeDocument/2006/relationships/image" Target="../media/image1049.png"/><Relationship Id="rId42" Type="http://schemas.openxmlformats.org/officeDocument/2006/relationships/customXml" Target="../ink/ink1153.xml"/><Relationship Id="rId47" Type="http://schemas.openxmlformats.org/officeDocument/2006/relationships/image" Target="../media/image1062.png"/><Relationship Id="rId63" Type="http://schemas.openxmlformats.org/officeDocument/2006/relationships/image" Target="../media/image1069.png"/><Relationship Id="rId68" Type="http://schemas.openxmlformats.org/officeDocument/2006/relationships/customXml" Target="../ink/ink1166.xml"/><Relationship Id="rId84" Type="http://schemas.openxmlformats.org/officeDocument/2006/relationships/customXml" Target="../ink/ink1174.xml"/><Relationship Id="rId89" Type="http://schemas.openxmlformats.org/officeDocument/2006/relationships/image" Target="../media/image1082.png"/><Relationship Id="rId112" Type="http://schemas.openxmlformats.org/officeDocument/2006/relationships/customXml" Target="../ink/ink1188.xml"/><Relationship Id="rId133" Type="http://schemas.openxmlformats.org/officeDocument/2006/relationships/customXml" Target="../ink/ink1199.xml"/><Relationship Id="rId138" Type="http://schemas.openxmlformats.org/officeDocument/2006/relationships/image" Target="../media/image1106.png"/><Relationship Id="rId16" Type="http://schemas.openxmlformats.org/officeDocument/2006/relationships/customXml" Target="../ink/ink1140.xml"/><Relationship Id="rId107" Type="http://schemas.openxmlformats.org/officeDocument/2006/relationships/image" Target="../media/image1091.png"/><Relationship Id="rId11" Type="http://schemas.openxmlformats.org/officeDocument/2006/relationships/image" Target="../media/image1044.png"/><Relationship Id="rId32" Type="http://schemas.openxmlformats.org/officeDocument/2006/relationships/customXml" Target="../ink/ink1148.xml"/><Relationship Id="rId37" Type="http://schemas.openxmlformats.org/officeDocument/2006/relationships/image" Target="../media/image1057.png"/><Relationship Id="rId53" Type="http://schemas.openxmlformats.org/officeDocument/2006/relationships/image" Target="../media/image1065.png"/><Relationship Id="rId58" Type="http://schemas.openxmlformats.org/officeDocument/2006/relationships/customXml" Target="../ink/ink1161.xml"/><Relationship Id="rId74" Type="http://schemas.openxmlformats.org/officeDocument/2006/relationships/customXml" Target="../ink/ink1169.xml"/><Relationship Id="rId79" Type="http://schemas.openxmlformats.org/officeDocument/2006/relationships/image" Target="../media/image1077.png"/><Relationship Id="rId102" Type="http://schemas.openxmlformats.org/officeDocument/2006/relationships/customXml" Target="../ink/ink1183.xml"/><Relationship Id="rId123" Type="http://schemas.openxmlformats.org/officeDocument/2006/relationships/customXml" Target="../ink/ink1194.xml"/><Relationship Id="rId128" Type="http://schemas.openxmlformats.org/officeDocument/2006/relationships/image" Target="../media/image1101.png"/><Relationship Id="rId144" Type="http://schemas.openxmlformats.org/officeDocument/2006/relationships/image" Target="../media/image1109.png"/><Relationship Id="rId149" Type="http://schemas.openxmlformats.org/officeDocument/2006/relationships/customXml" Target="../ink/ink1207.xml"/><Relationship Id="rId5" Type="http://schemas.openxmlformats.org/officeDocument/2006/relationships/image" Target="../media/image1041.png"/><Relationship Id="rId90" Type="http://schemas.openxmlformats.org/officeDocument/2006/relationships/customXml" Target="../ink/ink1177.xml"/><Relationship Id="rId95" Type="http://schemas.openxmlformats.org/officeDocument/2006/relationships/image" Target="../media/image1085.png"/><Relationship Id="rId22" Type="http://schemas.openxmlformats.org/officeDocument/2006/relationships/customXml" Target="../ink/ink1143.xml"/><Relationship Id="rId27" Type="http://schemas.openxmlformats.org/officeDocument/2006/relationships/image" Target="../media/image1052.png"/><Relationship Id="rId43" Type="http://schemas.openxmlformats.org/officeDocument/2006/relationships/image" Target="../media/image1060.png"/><Relationship Id="rId48" Type="http://schemas.openxmlformats.org/officeDocument/2006/relationships/customXml" Target="../ink/ink1156.xml"/><Relationship Id="rId64" Type="http://schemas.openxmlformats.org/officeDocument/2006/relationships/customXml" Target="../ink/ink1164.xml"/><Relationship Id="rId69" Type="http://schemas.openxmlformats.org/officeDocument/2006/relationships/image" Target="../media/image1072.png"/><Relationship Id="rId113" Type="http://schemas.openxmlformats.org/officeDocument/2006/relationships/image" Target="../media/image1094.png"/><Relationship Id="rId118" Type="http://schemas.openxmlformats.org/officeDocument/2006/relationships/image" Target="../media/image1096.png"/><Relationship Id="rId134" Type="http://schemas.openxmlformats.org/officeDocument/2006/relationships/image" Target="../media/image1104.png"/><Relationship Id="rId139" Type="http://schemas.openxmlformats.org/officeDocument/2006/relationships/customXml" Target="../ink/ink1202.xml"/><Relationship Id="rId80" Type="http://schemas.openxmlformats.org/officeDocument/2006/relationships/customXml" Target="../ink/ink1172.xml"/><Relationship Id="rId85" Type="http://schemas.openxmlformats.org/officeDocument/2006/relationships/image" Target="../media/image1080.png"/><Relationship Id="rId150" Type="http://schemas.openxmlformats.org/officeDocument/2006/relationships/image" Target="../media/image1112.png"/><Relationship Id="rId12" Type="http://schemas.openxmlformats.org/officeDocument/2006/relationships/customXml" Target="../ink/ink1138.xml"/><Relationship Id="rId17" Type="http://schemas.openxmlformats.org/officeDocument/2006/relationships/image" Target="../media/image1047.png"/><Relationship Id="rId25" Type="http://schemas.openxmlformats.org/officeDocument/2006/relationships/image" Target="../media/image1051.png"/><Relationship Id="rId33" Type="http://schemas.openxmlformats.org/officeDocument/2006/relationships/image" Target="../media/image1055.png"/><Relationship Id="rId38" Type="http://schemas.openxmlformats.org/officeDocument/2006/relationships/customXml" Target="../ink/ink1151.xml"/><Relationship Id="rId46" Type="http://schemas.openxmlformats.org/officeDocument/2006/relationships/customXml" Target="../ink/ink1155.xml"/><Relationship Id="rId59" Type="http://schemas.openxmlformats.org/officeDocument/2006/relationships/image" Target="../media/image1067.png"/><Relationship Id="rId67" Type="http://schemas.openxmlformats.org/officeDocument/2006/relationships/image" Target="../media/image1071.png"/><Relationship Id="rId103" Type="http://schemas.openxmlformats.org/officeDocument/2006/relationships/image" Target="../media/image1089.png"/><Relationship Id="rId108" Type="http://schemas.openxmlformats.org/officeDocument/2006/relationships/customXml" Target="../ink/ink1186.xml"/><Relationship Id="rId116" Type="http://schemas.openxmlformats.org/officeDocument/2006/relationships/image" Target="../media/image1095.png"/><Relationship Id="rId124" Type="http://schemas.openxmlformats.org/officeDocument/2006/relationships/image" Target="../media/image1099.png"/><Relationship Id="rId129" Type="http://schemas.openxmlformats.org/officeDocument/2006/relationships/customXml" Target="../ink/ink1197.xml"/><Relationship Id="rId137" Type="http://schemas.openxmlformats.org/officeDocument/2006/relationships/customXml" Target="../ink/ink1201.xml"/><Relationship Id="rId20" Type="http://schemas.openxmlformats.org/officeDocument/2006/relationships/customXml" Target="../ink/ink1142.xml"/><Relationship Id="rId41" Type="http://schemas.openxmlformats.org/officeDocument/2006/relationships/image" Target="../media/image1059.png"/><Relationship Id="rId54" Type="http://schemas.openxmlformats.org/officeDocument/2006/relationships/customXml" Target="../ink/ink1159.xml"/><Relationship Id="rId62" Type="http://schemas.openxmlformats.org/officeDocument/2006/relationships/customXml" Target="../ink/ink1163.xml"/><Relationship Id="rId70" Type="http://schemas.openxmlformats.org/officeDocument/2006/relationships/customXml" Target="../ink/ink1167.xml"/><Relationship Id="rId75" Type="http://schemas.openxmlformats.org/officeDocument/2006/relationships/image" Target="../media/image1075.png"/><Relationship Id="rId83" Type="http://schemas.openxmlformats.org/officeDocument/2006/relationships/image" Target="../media/image1079.png"/><Relationship Id="rId88" Type="http://schemas.openxmlformats.org/officeDocument/2006/relationships/customXml" Target="../ink/ink1176.xml"/><Relationship Id="rId91" Type="http://schemas.openxmlformats.org/officeDocument/2006/relationships/image" Target="../media/image1083.png"/><Relationship Id="rId96" Type="http://schemas.openxmlformats.org/officeDocument/2006/relationships/customXml" Target="../ink/ink1180.xml"/><Relationship Id="rId111" Type="http://schemas.openxmlformats.org/officeDocument/2006/relationships/image" Target="../media/image1093.png"/><Relationship Id="rId132" Type="http://schemas.openxmlformats.org/officeDocument/2006/relationships/image" Target="../media/image1103.png"/><Relationship Id="rId140" Type="http://schemas.openxmlformats.org/officeDocument/2006/relationships/image" Target="../media/image1107.png"/><Relationship Id="rId145" Type="http://schemas.openxmlformats.org/officeDocument/2006/relationships/customXml" Target="../ink/ink12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35.xml"/><Relationship Id="rId15" Type="http://schemas.openxmlformats.org/officeDocument/2006/relationships/image" Target="../media/image1046.png"/><Relationship Id="rId23" Type="http://schemas.openxmlformats.org/officeDocument/2006/relationships/image" Target="../media/image1050.png"/><Relationship Id="rId28" Type="http://schemas.openxmlformats.org/officeDocument/2006/relationships/customXml" Target="../ink/ink1146.xml"/><Relationship Id="rId36" Type="http://schemas.openxmlformats.org/officeDocument/2006/relationships/customXml" Target="../ink/ink1150.xml"/><Relationship Id="rId49" Type="http://schemas.openxmlformats.org/officeDocument/2006/relationships/image" Target="../media/image1063.png"/><Relationship Id="rId57" Type="http://schemas.openxmlformats.org/officeDocument/2006/relationships/image" Target="../media/image1066.png"/><Relationship Id="rId106" Type="http://schemas.openxmlformats.org/officeDocument/2006/relationships/customXml" Target="../ink/ink1185.xml"/><Relationship Id="rId114" Type="http://schemas.openxmlformats.org/officeDocument/2006/relationships/customXml" Target="../ink/ink1189.xml"/><Relationship Id="rId119" Type="http://schemas.openxmlformats.org/officeDocument/2006/relationships/customXml" Target="../ink/ink1192.xml"/><Relationship Id="rId127" Type="http://schemas.openxmlformats.org/officeDocument/2006/relationships/customXml" Target="../ink/ink1196.xml"/><Relationship Id="rId10" Type="http://schemas.openxmlformats.org/officeDocument/2006/relationships/customXml" Target="../ink/ink1137.xml"/><Relationship Id="rId31" Type="http://schemas.openxmlformats.org/officeDocument/2006/relationships/image" Target="../media/image1054.png"/><Relationship Id="rId44" Type="http://schemas.openxmlformats.org/officeDocument/2006/relationships/customXml" Target="../ink/ink1154.xml"/><Relationship Id="rId52" Type="http://schemas.openxmlformats.org/officeDocument/2006/relationships/customXml" Target="../ink/ink1158.xml"/><Relationship Id="rId60" Type="http://schemas.openxmlformats.org/officeDocument/2006/relationships/customXml" Target="../ink/ink1162.xml"/><Relationship Id="rId65" Type="http://schemas.openxmlformats.org/officeDocument/2006/relationships/image" Target="../media/image1070.png"/><Relationship Id="rId73" Type="http://schemas.openxmlformats.org/officeDocument/2006/relationships/image" Target="../media/image1074.png"/><Relationship Id="rId78" Type="http://schemas.openxmlformats.org/officeDocument/2006/relationships/customXml" Target="../ink/ink1171.xml"/><Relationship Id="rId81" Type="http://schemas.openxmlformats.org/officeDocument/2006/relationships/image" Target="../media/image1078.png"/><Relationship Id="rId86" Type="http://schemas.openxmlformats.org/officeDocument/2006/relationships/customXml" Target="../ink/ink1175.xml"/><Relationship Id="rId94" Type="http://schemas.openxmlformats.org/officeDocument/2006/relationships/customXml" Target="../ink/ink1179.xml"/><Relationship Id="rId99" Type="http://schemas.openxmlformats.org/officeDocument/2006/relationships/image" Target="../media/image1087.png"/><Relationship Id="rId101" Type="http://schemas.openxmlformats.org/officeDocument/2006/relationships/image" Target="../media/image1088.png"/><Relationship Id="rId122" Type="http://schemas.openxmlformats.org/officeDocument/2006/relationships/image" Target="../media/image1098.png"/><Relationship Id="rId130" Type="http://schemas.openxmlformats.org/officeDocument/2006/relationships/image" Target="../media/image1102.png"/><Relationship Id="rId135" Type="http://schemas.openxmlformats.org/officeDocument/2006/relationships/customXml" Target="../ink/ink1200.xml"/><Relationship Id="rId143" Type="http://schemas.openxmlformats.org/officeDocument/2006/relationships/customXml" Target="../ink/ink1204.xml"/><Relationship Id="rId148" Type="http://schemas.openxmlformats.org/officeDocument/2006/relationships/image" Target="../media/image1111.png"/><Relationship Id="rId151" Type="http://schemas.openxmlformats.org/officeDocument/2006/relationships/customXml" Target="../ink/ink1208.xml"/><Relationship Id="rId4" Type="http://schemas.openxmlformats.org/officeDocument/2006/relationships/customXml" Target="../ink/ink1134.xml"/><Relationship Id="rId9" Type="http://schemas.openxmlformats.org/officeDocument/2006/relationships/image" Target="../media/image1043.png"/><Relationship Id="rId13" Type="http://schemas.openxmlformats.org/officeDocument/2006/relationships/image" Target="../media/image1045.png"/><Relationship Id="rId18" Type="http://schemas.openxmlformats.org/officeDocument/2006/relationships/customXml" Target="../ink/ink1141.xml"/><Relationship Id="rId39" Type="http://schemas.openxmlformats.org/officeDocument/2006/relationships/image" Target="../media/image1058.png"/><Relationship Id="rId109" Type="http://schemas.openxmlformats.org/officeDocument/2006/relationships/image" Target="../media/image1092.png"/><Relationship Id="rId34" Type="http://schemas.openxmlformats.org/officeDocument/2006/relationships/customXml" Target="../ink/ink1149.xml"/><Relationship Id="rId50" Type="http://schemas.openxmlformats.org/officeDocument/2006/relationships/customXml" Target="../ink/ink1157.xml"/><Relationship Id="rId55" Type="http://schemas.openxmlformats.org/officeDocument/2006/relationships/image" Target="../media/image2.png"/><Relationship Id="rId76" Type="http://schemas.openxmlformats.org/officeDocument/2006/relationships/customXml" Target="../ink/ink1170.xml"/><Relationship Id="rId97" Type="http://schemas.openxmlformats.org/officeDocument/2006/relationships/image" Target="../media/image1086.png"/><Relationship Id="rId104" Type="http://schemas.openxmlformats.org/officeDocument/2006/relationships/customXml" Target="../ink/ink1184.xml"/><Relationship Id="rId120" Type="http://schemas.openxmlformats.org/officeDocument/2006/relationships/image" Target="../media/image1097.png"/><Relationship Id="rId125" Type="http://schemas.openxmlformats.org/officeDocument/2006/relationships/customXml" Target="../ink/ink1195.xml"/><Relationship Id="rId141" Type="http://schemas.openxmlformats.org/officeDocument/2006/relationships/customXml" Target="../ink/ink1203.xml"/><Relationship Id="rId146" Type="http://schemas.openxmlformats.org/officeDocument/2006/relationships/image" Target="../media/image1110.png"/><Relationship Id="rId7" Type="http://schemas.openxmlformats.org/officeDocument/2006/relationships/image" Target="../media/image1042.png"/><Relationship Id="rId71" Type="http://schemas.openxmlformats.org/officeDocument/2006/relationships/image" Target="../media/image1073.png"/><Relationship Id="rId92" Type="http://schemas.openxmlformats.org/officeDocument/2006/relationships/customXml" Target="../ink/ink1178.xml"/><Relationship Id="rId2" Type="http://schemas.openxmlformats.org/officeDocument/2006/relationships/customXml" Target="../ink/ink1133.xml"/><Relationship Id="rId29" Type="http://schemas.openxmlformats.org/officeDocument/2006/relationships/image" Target="../media/image1053.png"/><Relationship Id="rId24" Type="http://schemas.openxmlformats.org/officeDocument/2006/relationships/customXml" Target="../ink/ink1144.xml"/><Relationship Id="rId40" Type="http://schemas.openxmlformats.org/officeDocument/2006/relationships/customXml" Target="../ink/ink1152.xml"/><Relationship Id="rId45" Type="http://schemas.openxmlformats.org/officeDocument/2006/relationships/image" Target="../media/image1061.png"/><Relationship Id="rId66" Type="http://schemas.openxmlformats.org/officeDocument/2006/relationships/customXml" Target="../ink/ink1165.xml"/><Relationship Id="rId87" Type="http://schemas.openxmlformats.org/officeDocument/2006/relationships/image" Target="../media/image1081.png"/><Relationship Id="rId110" Type="http://schemas.openxmlformats.org/officeDocument/2006/relationships/customXml" Target="../ink/ink1187.xml"/><Relationship Id="rId115" Type="http://schemas.openxmlformats.org/officeDocument/2006/relationships/customXml" Target="../ink/ink1190.xml"/><Relationship Id="rId131" Type="http://schemas.openxmlformats.org/officeDocument/2006/relationships/customXml" Target="../ink/ink1198.xml"/><Relationship Id="rId136" Type="http://schemas.openxmlformats.org/officeDocument/2006/relationships/image" Target="../media/image1105.png"/><Relationship Id="rId61" Type="http://schemas.openxmlformats.org/officeDocument/2006/relationships/image" Target="../media/image1068.png"/><Relationship Id="rId82" Type="http://schemas.openxmlformats.org/officeDocument/2006/relationships/customXml" Target="../ink/ink1173.xml"/><Relationship Id="rId152" Type="http://schemas.openxmlformats.org/officeDocument/2006/relationships/image" Target="../media/image1113.png"/><Relationship Id="rId19" Type="http://schemas.openxmlformats.org/officeDocument/2006/relationships/image" Target="../media/image1048.png"/><Relationship Id="rId14" Type="http://schemas.openxmlformats.org/officeDocument/2006/relationships/customXml" Target="../ink/ink1139.xml"/><Relationship Id="rId30" Type="http://schemas.openxmlformats.org/officeDocument/2006/relationships/customXml" Target="../ink/ink1147.xml"/><Relationship Id="rId35" Type="http://schemas.openxmlformats.org/officeDocument/2006/relationships/image" Target="../media/image1056.png"/><Relationship Id="rId56" Type="http://schemas.openxmlformats.org/officeDocument/2006/relationships/customXml" Target="../ink/ink1160.xml"/><Relationship Id="rId77" Type="http://schemas.openxmlformats.org/officeDocument/2006/relationships/image" Target="../media/image1076.png"/><Relationship Id="rId100" Type="http://schemas.openxmlformats.org/officeDocument/2006/relationships/customXml" Target="../ink/ink1182.xml"/><Relationship Id="rId105" Type="http://schemas.openxmlformats.org/officeDocument/2006/relationships/image" Target="../media/image1090.png"/><Relationship Id="rId126" Type="http://schemas.openxmlformats.org/officeDocument/2006/relationships/image" Target="../media/image1100.png"/><Relationship Id="rId147" Type="http://schemas.openxmlformats.org/officeDocument/2006/relationships/customXml" Target="../ink/ink1206.xml"/><Relationship Id="rId8" Type="http://schemas.openxmlformats.org/officeDocument/2006/relationships/customXml" Target="../ink/ink1136.xml"/><Relationship Id="rId51" Type="http://schemas.openxmlformats.org/officeDocument/2006/relationships/image" Target="../media/image1064.png"/><Relationship Id="rId72" Type="http://schemas.openxmlformats.org/officeDocument/2006/relationships/customXml" Target="../ink/ink1168.xml"/><Relationship Id="rId93" Type="http://schemas.openxmlformats.org/officeDocument/2006/relationships/image" Target="../media/image1084.png"/><Relationship Id="rId98" Type="http://schemas.openxmlformats.org/officeDocument/2006/relationships/customXml" Target="../ink/ink1181.xml"/><Relationship Id="rId121" Type="http://schemas.openxmlformats.org/officeDocument/2006/relationships/customXml" Target="../ink/ink1193.xml"/><Relationship Id="rId142" Type="http://schemas.openxmlformats.org/officeDocument/2006/relationships/image" Target="../media/image1108.png"/><Relationship Id="rId3" Type="http://schemas.openxmlformats.org/officeDocument/2006/relationships/image" Target="../media/image1040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21.xml"/><Relationship Id="rId117" Type="http://schemas.openxmlformats.org/officeDocument/2006/relationships/image" Target="../media/image1171.png"/><Relationship Id="rId21" Type="http://schemas.openxmlformats.org/officeDocument/2006/relationships/image" Target="../media/image1123.png"/><Relationship Id="rId42" Type="http://schemas.openxmlformats.org/officeDocument/2006/relationships/customXml" Target="../ink/ink1229.xml"/><Relationship Id="rId47" Type="http://schemas.openxmlformats.org/officeDocument/2006/relationships/image" Target="../media/image1136.png"/><Relationship Id="rId63" Type="http://schemas.openxmlformats.org/officeDocument/2006/relationships/image" Target="../media/image1144.png"/><Relationship Id="rId68" Type="http://schemas.openxmlformats.org/officeDocument/2006/relationships/customXml" Target="../ink/ink1242.xml"/><Relationship Id="rId84" Type="http://schemas.openxmlformats.org/officeDocument/2006/relationships/customXml" Target="../ink/ink1250.xml"/><Relationship Id="rId89" Type="http://schemas.openxmlformats.org/officeDocument/2006/relationships/image" Target="../media/image1157.png"/><Relationship Id="rId112" Type="http://schemas.openxmlformats.org/officeDocument/2006/relationships/customXml" Target="../ink/ink1264.xml"/><Relationship Id="rId133" Type="http://schemas.openxmlformats.org/officeDocument/2006/relationships/image" Target="../media/image1179.png"/><Relationship Id="rId138" Type="http://schemas.openxmlformats.org/officeDocument/2006/relationships/customXml" Target="../ink/ink1277.xml"/><Relationship Id="rId154" Type="http://schemas.openxmlformats.org/officeDocument/2006/relationships/customXml" Target="../ink/ink1285.xml"/><Relationship Id="rId16" Type="http://schemas.openxmlformats.org/officeDocument/2006/relationships/customXml" Target="../ink/ink1216.xml"/><Relationship Id="rId107" Type="http://schemas.openxmlformats.org/officeDocument/2006/relationships/image" Target="../media/image1166.png"/><Relationship Id="rId11" Type="http://schemas.openxmlformats.org/officeDocument/2006/relationships/image" Target="../media/image1118.png"/><Relationship Id="rId32" Type="http://schemas.openxmlformats.org/officeDocument/2006/relationships/customXml" Target="../ink/ink1224.xml"/><Relationship Id="rId37" Type="http://schemas.openxmlformats.org/officeDocument/2006/relationships/image" Target="../media/image1131.png"/><Relationship Id="rId53" Type="http://schemas.openxmlformats.org/officeDocument/2006/relationships/image" Target="../media/image1139.png"/><Relationship Id="rId58" Type="http://schemas.openxmlformats.org/officeDocument/2006/relationships/customXml" Target="../ink/ink1237.xml"/><Relationship Id="rId74" Type="http://schemas.openxmlformats.org/officeDocument/2006/relationships/customXml" Target="../ink/ink1245.xml"/><Relationship Id="rId79" Type="http://schemas.openxmlformats.org/officeDocument/2006/relationships/image" Target="../media/image1152.png"/><Relationship Id="rId102" Type="http://schemas.openxmlformats.org/officeDocument/2006/relationships/customXml" Target="../ink/ink1259.xml"/><Relationship Id="rId123" Type="http://schemas.openxmlformats.org/officeDocument/2006/relationships/image" Target="../media/image1174.png"/><Relationship Id="rId128" Type="http://schemas.openxmlformats.org/officeDocument/2006/relationships/customXml" Target="../ink/ink1272.xml"/><Relationship Id="rId144" Type="http://schemas.openxmlformats.org/officeDocument/2006/relationships/customXml" Target="../ink/ink1280.xml"/><Relationship Id="rId149" Type="http://schemas.openxmlformats.org/officeDocument/2006/relationships/image" Target="../media/image1186.png"/><Relationship Id="rId5" Type="http://schemas.openxmlformats.org/officeDocument/2006/relationships/image" Target="../media/image1115.png"/><Relationship Id="rId90" Type="http://schemas.openxmlformats.org/officeDocument/2006/relationships/customXml" Target="../ink/ink1253.xml"/><Relationship Id="rId95" Type="http://schemas.openxmlformats.org/officeDocument/2006/relationships/image" Target="../media/image1160.png"/><Relationship Id="rId22" Type="http://schemas.openxmlformats.org/officeDocument/2006/relationships/customXml" Target="../ink/ink1219.xml"/><Relationship Id="rId27" Type="http://schemas.openxmlformats.org/officeDocument/2006/relationships/image" Target="../media/image1126.png"/><Relationship Id="rId43" Type="http://schemas.openxmlformats.org/officeDocument/2006/relationships/image" Target="../media/image1134.png"/><Relationship Id="rId48" Type="http://schemas.openxmlformats.org/officeDocument/2006/relationships/customXml" Target="../ink/ink1232.xml"/><Relationship Id="rId64" Type="http://schemas.openxmlformats.org/officeDocument/2006/relationships/customXml" Target="../ink/ink1240.xml"/><Relationship Id="rId69" Type="http://schemas.openxmlformats.org/officeDocument/2006/relationships/image" Target="../media/image1147.png"/><Relationship Id="rId113" Type="http://schemas.openxmlformats.org/officeDocument/2006/relationships/image" Target="../media/image1169.png"/><Relationship Id="rId118" Type="http://schemas.openxmlformats.org/officeDocument/2006/relationships/customXml" Target="../ink/ink1267.xml"/><Relationship Id="rId134" Type="http://schemas.openxmlformats.org/officeDocument/2006/relationships/customXml" Target="../ink/ink1275.xml"/><Relationship Id="rId139" Type="http://schemas.openxmlformats.org/officeDocument/2006/relationships/image" Target="../media/image1181.png"/><Relationship Id="rId80" Type="http://schemas.openxmlformats.org/officeDocument/2006/relationships/customXml" Target="../ink/ink1248.xml"/><Relationship Id="rId85" Type="http://schemas.openxmlformats.org/officeDocument/2006/relationships/image" Target="../media/image1155.png"/><Relationship Id="rId150" Type="http://schemas.openxmlformats.org/officeDocument/2006/relationships/customXml" Target="../ink/ink1283.xml"/><Relationship Id="rId155" Type="http://schemas.openxmlformats.org/officeDocument/2006/relationships/image" Target="../media/image1189.png"/><Relationship Id="rId12" Type="http://schemas.openxmlformats.org/officeDocument/2006/relationships/customXml" Target="../ink/ink1214.xml"/><Relationship Id="rId17" Type="http://schemas.openxmlformats.org/officeDocument/2006/relationships/image" Target="../media/image1121.png"/><Relationship Id="rId25" Type="http://schemas.openxmlformats.org/officeDocument/2006/relationships/image" Target="../media/image1125.png"/><Relationship Id="rId33" Type="http://schemas.openxmlformats.org/officeDocument/2006/relationships/image" Target="../media/image1129.png"/><Relationship Id="rId38" Type="http://schemas.openxmlformats.org/officeDocument/2006/relationships/customXml" Target="../ink/ink1227.xml"/><Relationship Id="rId46" Type="http://schemas.openxmlformats.org/officeDocument/2006/relationships/customXml" Target="../ink/ink1231.xml"/><Relationship Id="rId59" Type="http://schemas.openxmlformats.org/officeDocument/2006/relationships/image" Target="../media/image1142.png"/><Relationship Id="rId67" Type="http://schemas.openxmlformats.org/officeDocument/2006/relationships/image" Target="../media/image1146.png"/><Relationship Id="rId103" Type="http://schemas.openxmlformats.org/officeDocument/2006/relationships/image" Target="../media/image1164.png"/><Relationship Id="rId108" Type="http://schemas.openxmlformats.org/officeDocument/2006/relationships/customXml" Target="../ink/ink1262.xml"/><Relationship Id="rId116" Type="http://schemas.openxmlformats.org/officeDocument/2006/relationships/customXml" Target="../ink/ink1266.xml"/><Relationship Id="rId124" Type="http://schemas.openxmlformats.org/officeDocument/2006/relationships/customXml" Target="../ink/ink1270.xml"/><Relationship Id="rId129" Type="http://schemas.openxmlformats.org/officeDocument/2006/relationships/image" Target="../media/image1177.png"/><Relationship Id="rId137" Type="http://schemas.openxmlformats.org/officeDocument/2006/relationships/image" Target="../media/image2.png"/><Relationship Id="rId20" Type="http://schemas.openxmlformats.org/officeDocument/2006/relationships/customXml" Target="../ink/ink1218.xml"/><Relationship Id="rId41" Type="http://schemas.openxmlformats.org/officeDocument/2006/relationships/image" Target="../media/image1133.png"/><Relationship Id="rId54" Type="http://schemas.openxmlformats.org/officeDocument/2006/relationships/customXml" Target="../ink/ink1235.xml"/><Relationship Id="rId62" Type="http://schemas.openxmlformats.org/officeDocument/2006/relationships/customXml" Target="../ink/ink1239.xml"/><Relationship Id="rId70" Type="http://schemas.openxmlformats.org/officeDocument/2006/relationships/customXml" Target="../ink/ink1243.xml"/><Relationship Id="rId75" Type="http://schemas.openxmlformats.org/officeDocument/2006/relationships/image" Target="../media/image1150.png"/><Relationship Id="rId83" Type="http://schemas.openxmlformats.org/officeDocument/2006/relationships/image" Target="../media/image1154.png"/><Relationship Id="rId88" Type="http://schemas.openxmlformats.org/officeDocument/2006/relationships/customXml" Target="../ink/ink1252.xml"/><Relationship Id="rId91" Type="http://schemas.openxmlformats.org/officeDocument/2006/relationships/image" Target="../media/image1158.png"/><Relationship Id="rId96" Type="http://schemas.openxmlformats.org/officeDocument/2006/relationships/customXml" Target="../ink/ink1256.xml"/><Relationship Id="rId111" Type="http://schemas.openxmlformats.org/officeDocument/2006/relationships/image" Target="../media/image1168.png"/><Relationship Id="rId132" Type="http://schemas.openxmlformats.org/officeDocument/2006/relationships/customXml" Target="../ink/ink1274.xml"/><Relationship Id="rId140" Type="http://schemas.openxmlformats.org/officeDocument/2006/relationships/customXml" Target="../ink/ink1278.xml"/><Relationship Id="rId145" Type="http://schemas.openxmlformats.org/officeDocument/2006/relationships/image" Target="../media/image1184.png"/><Relationship Id="rId153" Type="http://schemas.openxmlformats.org/officeDocument/2006/relationships/image" Target="../media/image118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11.xml"/><Relationship Id="rId15" Type="http://schemas.openxmlformats.org/officeDocument/2006/relationships/image" Target="../media/image1120.png"/><Relationship Id="rId23" Type="http://schemas.openxmlformats.org/officeDocument/2006/relationships/image" Target="../media/image1124.png"/><Relationship Id="rId28" Type="http://schemas.openxmlformats.org/officeDocument/2006/relationships/customXml" Target="../ink/ink1222.xml"/><Relationship Id="rId36" Type="http://schemas.openxmlformats.org/officeDocument/2006/relationships/customXml" Target="../ink/ink1226.xml"/><Relationship Id="rId49" Type="http://schemas.openxmlformats.org/officeDocument/2006/relationships/image" Target="../media/image1137.png"/><Relationship Id="rId57" Type="http://schemas.openxmlformats.org/officeDocument/2006/relationships/image" Target="../media/image1141.png"/><Relationship Id="rId106" Type="http://schemas.openxmlformats.org/officeDocument/2006/relationships/customXml" Target="../ink/ink1261.xml"/><Relationship Id="rId114" Type="http://schemas.openxmlformats.org/officeDocument/2006/relationships/customXml" Target="../ink/ink1265.xml"/><Relationship Id="rId119" Type="http://schemas.openxmlformats.org/officeDocument/2006/relationships/image" Target="../media/image1172.png"/><Relationship Id="rId127" Type="http://schemas.openxmlformats.org/officeDocument/2006/relationships/image" Target="../media/image1176.png"/><Relationship Id="rId10" Type="http://schemas.openxmlformats.org/officeDocument/2006/relationships/customXml" Target="../ink/ink1213.xml"/><Relationship Id="rId31" Type="http://schemas.openxmlformats.org/officeDocument/2006/relationships/image" Target="../media/image1128.png"/><Relationship Id="rId44" Type="http://schemas.openxmlformats.org/officeDocument/2006/relationships/customXml" Target="../ink/ink1230.xml"/><Relationship Id="rId52" Type="http://schemas.openxmlformats.org/officeDocument/2006/relationships/customXml" Target="../ink/ink1234.xml"/><Relationship Id="rId60" Type="http://schemas.openxmlformats.org/officeDocument/2006/relationships/customXml" Target="../ink/ink1238.xml"/><Relationship Id="rId65" Type="http://schemas.openxmlformats.org/officeDocument/2006/relationships/image" Target="../media/image1145.png"/><Relationship Id="rId73" Type="http://schemas.openxmlformats.org/officeDocument/2006/relationships/image" Target="../media/image1149.png"/><Relationship Id="rId78" Type="http://schemas.openxmlformats.org/officeDocument/2006/relationships/customXml" Target="../ink/ink1247.xml"/><Relationship Id="rId81" Type="http://schemas.openxmlformats.org/officeDocument/2006/relationships/image" Target="../media/image1153.png"/><Relationship Id="rId86" Type="http://schemas.openxmlformats.org/officeDocument/2006/relationships/customXml" Target="../ink/ink1251.xml"/><Relationship Id="rId94" Type="http://schemas.openxmlformats.org/officeDocument/2006/relationships/customXml" Target="../ink/ink1255.xml"/><Relationship Id="rId99" Type="http://schemas.openxmlformats.org/officeDocument/2006/relationships/image" Target="../media/image1162.png"/><Relationship Id="rId101" Type="http://schemas.openxmlformats.org/officeDocument/2006/relationships/image" Target="../media/image1163.png"/><Relationship Id="rId122" Type="http://schemas.openxmlformats.org/officeDocument/2006/relationships/customXml" Target="../ink/ink1269.xml"/><Relationship Id="rId130" Type="http://schemas.openxmlformats.org/officeDocument/2006/relationships/customXml" Target="../ink/ink1273.xml"/><Relationship Id="rId135" Type="http://schemas.openxmlformats.org/officeDocument/2006/relationships/image" Target="../media/image1180.png"/><Relationship Id="rId143" Type="http://schemas.openxmlformats.org/officeDocument/2006/relationships/image" Target="../media/image1183.png"/><Relationship Id="rId148" Type="http://schemas.openxmlformats.org/officeDocument/2006/relationships/customXml" Target="../ink/ink1282.xml"/><Relationship Id="rId151" Type="http://schemas.openxmlformats.org/officeDocument/2006/relationships/image" Target="../media/image1187.png"/><Relationship Id="rId4" Type="http://schemas.openxmlformats.org/officeDocument/2006/relationships/customXml" Target="../ink/ink1210.xml"/><Relationship Id="rId9" Type="http://schemas.openxmlformats.org/officeDocument/2006/relationships/image" Target="../media/image1117.png"/><Relationship Id="rId13" Type="http://schemas.openxmlformats.org/officeDocument/2006/relationships/image" Target="../media/image1119.png"/><Relationship Id="rId18" Type="http://schemas.openxmlformats.org/officeDocument/2006/relationships/customXml" Target="../ink/ink1217.xml"/><Relationship Id="rId39" Type="http://schemas.openxmlformats.org/officeDocument/2006/relationships/image" Target="../media/image1132.png"/><Relationship Id="rId109" Type="http://schemas.openxmlformats.org/officeDocument/2006/relationships/image" Target="../media/image1167.png"/><Relationship Id="rId34" Type="http://schemas.openxmlformats.org/officeDocument/2006/relationships/customXml" Target="../ink/ink1225.xml"/><Relationship Id="rId50" Type="http://schemas.openxmlformats.org/officeDocument/2006/relationships/customXml" Target="../ink/ink1233.xml"/><Relationship Id="rId55" Type="http://schemas.openxmlformats.org/officeDocument/2006/relationships/image" Target="../media/image1140.png"/><Relationship Id="rId76" Type="http://schemas.openxmlformats.org/officeDocument/2006/relationships/customXml" Target="../ink/ink1246.xml"/><Relationship Id="rId97" Type="http://schemas.openxmlformats.org/officeDocument/2006/relationships/image" Target="../media/image1161.png"/><Relationship Id="rId104" Type="http://schemas.openxmlformats.org/officeDocument/2006/relationships/customXml" Target="../ink/ink1260.xml"/><Relationship Id="rId120" Type="http://schemas.openxmlformats.org/officeDocument/2006/relationships/customXml" Target="../ink/ink1268.xml"/><Relationship Id="rId125" Type="http://schemas.openxmlformats.org/officeDocument/2006/relationships/image" Target="../media/image1175.png"/><Relationship Id="rId141" Type="http://schemas.openxmlformats.org/officeDocument/2006/relationships/image" Target="../media/image1182.png"/><Relationship Id="rId146" Type="http://schemas.openxmlformats.org/officeDocument/2006/relationships/customXml" Target="../ink/ink1281.xml"/><Relationship Id="rId7" Type="http://schemas.openxmlformats.org/officeDocument/2006/relationships/image" Target="../media/image1116.png"/><Relationship Id="rId71" Type="http://schemas.openxmlformats.org/officeDocument/2006/relationships/image" Target="../media/image1148.png"/><Relationship Id="rId92" Type="http://schemas.openxmlformats.org/officeDocument/2006/relationships/customXml" Target="../ink/ink1254.xml"/><Relationship Id="rId2" Type="http://schemas.openxmlformats.org/officeDocument/2006/relationships/customXml" Target="../ink/ink1209.xml"/><Relationship Id="rId29" Type="http://schemas.openxmlformats.org/officeDocument/2006/relationships/image" Target="../media/image1127.png"/><Relationship Id="rId24" Type="http://schemas.openxmlformats.org/officeDocument/2006/relationships/customXml" Target="../ink/ink1220.xml"/><Relationship Id="rId40" Type="http://schemas.openxmlformats.org/officeDocument/2006/relationships/customXml" Target="../ink/ink1228.xml"/><Relationship Id="rId45" Type="http://schemas.openxmlformats.org/officeDocument/2006/relationships/image" Target="../media/image1135.png"/><Relationship Id="rId66" Type="http://schemas.openxmlformats.org/officeDocument/2006/relationships/customXml" Target="../ink/ink1241.xml"/><Relationship Id="rId87" Type="http://schemas.openxmlformats.org/officeDocument/2006/relationships/image" Target="../media/image1156.png"/><Relationship Id="rId110" Type="http://schemas.openxmlformats.org/officeDocument/2006/relationships/customXml" Target="../ink/ink1263.xml"/><Relationship Id="rId115" Type="http://schemas.openxmlformats.org/officeDocument/2006/relationships/image" Target="../media/image1170.png"/><Relationship Id="rId131" Type="http://schemas.openxmlformats.org/officeDocument/2006/relationships/image" Target="../media/image1178.png"/><Relationship Id="rId136" Type="http://schemas.openxmlformats.org/officeDocument/2006/relationships/customXml" Target="../ink/ink1276.xml"/><Relationship Id="rId61" Type="http://schemas.openxmlformats.org/officeDocument/2006/relationships/image" Target="../media/image1143.png"/><Relationship Id="rId82" Type="http://schemas.openxmlformats.org/officeDocument/2006/relationships/customXml" Target="../ink/ink1249.xml"/><Relationship Id="rId152" Type="http://schemas.openxmlformats.org/officeDocument/2006/relationships/customXml" Target="../ink/ink1284.xml"/><Relationship Id="rId19" Type="http://schemas.openxmlformats.org/officeDocument/2006/relationships/image" Target="../media/image1122.png"/><Relationship Id="rId14" Type="http://schemas.openxmlformats.org/officeDocument/2006/relationships/customXml" Target="../ink/ink1215.xml"/><Relationship Id="rId30" Type="http://schemas.openxmlformats.org/officeDocument/2006/relationships/customXml" Target="../ink/ink1223.xml"/><Relationship Id="rId35" Type="http://schemas.openxmlformats.org/officeDocument/2006/relationships/image" Target="../media/image1130.png"/><Relationship Id="rId56" Type="http://schemas.openxmlformats.org/officeDocument/2006/relationships/customXml" Target="../ink/ink1236.xml"/><Relationship Id="rId77" Type="http://schemas.openxmlformats.org/officeDocument/2006/relationships/image" Target="../media/image1151.png"/><Relationship Id="rId100" Type="http://schemas.openxmlformats.org/officeDocument/2006/relationships/customXml" Target="../ink/ink1258.xml"/><Relationship Id="rId105" Type="http://schemas.openxmlformats.org/officeDocument/2006/relationships/image" Target="../media/image1165.png"/><Relationship Id="rId126" Type="http://schemas.openxmlformats.org/officeDocument/2006/relationships/customXml" Target="../ink/ink1271.xml"/><Relationship Id="rId147" Type="http://schemas.openxmlformats.org/officeDocument/2006/relationships/image" Target="../media/image1185.png"/><Relationship Id="rId8" Type="http://schemas.openxmlformats.org/officeDocument/2006/relationships/customXml" Target="../ink/ink1212.xml"/><Relationship Id="rId51" Type="http://schemas.openxmlformats.org/officeDocument/2006/relationships/image" Target="../media/image1138.png"/><Relationship Id="rId72" Type="http://schemas.openxmlformats.org/officeDocument/2006/relationships/customXml" Target="../ink/ink1244.xml"/><Relationship Id="rId93" Type="http://schemas.openxmlformats.org/officeDocument/2006/relationships/image" Target="../media/image1159.png"/><Relationship Id="rId98" Type="http://schemas.openxmlformats.org/officeDocument/2006/relationships/customXml" Target="../ink/ink1257.xml"/><Relationship Id="rId121" Type="http://schemas.openxmlformats.org/officeDocument/2006/relationships/image" Target="../media/image1173.png"/><Relationship Id="rId142" Type="http://schemas.openxmlformats.org/officeDocument/2006/relationships/customXml" Target="../ink/ink1279.xml"/><Relationship Id="rId3" Type="http://schemas.openxmlformats.org/officeDocument/2006/relationships/image" Target="../media/image1114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98.xml"/><Relationship Id="rId117" Type="http://schemas.openxmlformats.org/officeDocument/2006/relationships/image" Target="../media/image1246.png"/><Relationship Id="rId21" Type="http://schemas.openxmlformats.org/officeDocument/2006/relationships/image" Target="../media/image1199.png"/><Relationship Id="rId42" Type="http://schemas.openxmlformats.org/officeDocument/2006/relationships/customXml" Target="../ink/ink1306.xml"/><Relationship Id="rId47" Type="http://schemas.openxmlformats.org/officeDocument/2006/relationships/image" Target="../media/image1212.png"/><Relationship Id="rId63" Type="http://schemas.openxmlformats.org/officeDocument/2006/relationships/image" Target="../media/image1220.png"/><Relationship Id="rId68" Type="http://schemas.openxmlformats.org/officeDocument/2006/relationships/customXml" Target="../ink/ink1319.xml"/><Relationship Id="rId84" Type="http://schemas.openxmlformats.org/officeDocument/2006/relationships/customXml" Target="../ink/ink1327.xml"/><Relationship Id="rId89" Type="http://schemas.openxmlformats.org/officeDocument/2006/relationships/image" Target="../media/image41.png"/><Relationship Id="rId112" Type="http://schemas.openxmlformats.org/officeDocument/2006/relationships/customXml" Target="../ink/ink1341.xml"/><Relationship Id="rId133" Type="http://schemas.openxmlformats.org/officeDocument/2006/relationships/image" Target="../media/image1254.png"/><Relationship Id="rId138" Type="http://schemas.openxmlformats.org/officeDocument/2006/relationships/customXml" Target="../ink/ink1354.xml"/><Relationship Id="rId154" Type="http://schemas.openxmlformats.org/officeDocument/2006/relationships/customXml" Target="../ink/ink1362.xml"/><Relationship Id="rId16" Type="http://schemas.openxmlformats.org/officeDocument/2006/relationships/customXml" Target="../ink/ink1293.xml"/><Relationship Id="rId107" Type="http://schemas.openxmlformats.org/officeDocument/2006/relationships/image" Target="../media/image1241.png"/><Relationship Id="rId11" Type="http://schemas.openxmlformats.org/officeDocument/2006/relationships/image" Target="../media/image1194.png"/><Relationship Id="rId32" Type="http://schemas.openxmlformats.org/officeDocument/2006/relationships/customXml" Target="../ink/ink1301.xml"/><Relationship Id="rId37" Type="http://schemas.openxmlformats.org/officeDocument/2006/relationships/image" Target="../media/image1207.png"/><Relationship Id="rId53" Type="http://schemas.openxmlformats.org/officeDocument/2006/relationships/image" Target="../media/image1215.png"/><Relationship Id="rId58" Type="http://schemas.openxmlformats.org/officeDocument/2006/relationships/customXml" Target="../ink/ink1314.xml"/><Relationship Id="rId74" Type="http://schemas.openxmlformats.org/officeDocument/2006/relationships/customXml" Target="../ink/ink1322.xml"/><Relationship Id="rId79" Type="http://schemas.openxmlformats.org/officeDocument/2006/relationships/image" Target="../media/image1228.png"/><Relationship Id="rId102" Type="http://schemas.openxmlformats.org/officeDocument/2006/relationships/customXml" Target="../ink/ink1336.xml"/><Relationship Id="rId123" Type="http://schemas.openxmlformats.org/officeDocument/2006/relationships/image" Target="../media/image1249.png"/><Relationship Id="rId128" Type="http://schemas.openxmlformats.org/officeDocument/2006/relationships/customXml" Target="../ink/ink1349.xml"/><Relationship Id="rId144" Type="http://schemas.openxmlformats.org/officeDocument/2006/relationships/customXml" Target="../ink/ink1357.xml"/><Relationship Id="rId149" Type="http://schemas.openxmlformats.org/officeDocument/2006/relationships/image" Target="../media/image1262.png"/><Relationship Id="rId5" Type="http://schemas.openxmlformats.org/officeDocument/2006/relationships/image" Target="../media/image1191.png"/><Relationship Id="rId90" Type="http://schemas.openxmlformats.org/officeDocument/2006/relationships/customXml" Target="../ink/ink1330.xml"/><Relationship Id="rId95" Type="http://schemas.openxmlformats.org/officeDocument/2006/relationships/image" Target="../media/image1235.png"/><Relationship Id="rId22" Type="http://schemas.openxmlformats.org/officeDocument/2006/relationships/customXml" Target="../ink/ink1296.xml"/><Relationship Id="rId27" Type="http://schemas.openxmlformats.org/officeDocument/2006/relationships/image" Target="../media/image1202.png"/><Relationship Id="rId43" Type="http://schemas.openxmlformats.org/officeDocument/2006/relationships/image" Target="../media/image1210.png"/><Relationship Id="rId48" Type="http://schemas.openxmlformats.org/officeDocument/2006/relationships/customXml" Target="../ink/ink1309.xml"/><Relationship Id="rId64" Type="http://schemas.openxmlformats.org/officeDocument/2006/relationships/customXml" Target="../ink/ink1317.xml"/><Relationship Id="rId69" Type="http://schemas.openxmlformats.org/officeDocument/2006/relationships/image" Target="../media/image1223.png"/><Relationship Id="rId113" Type="http://schemas.openxmlformats.org/officeDocument/2006/relationships/image" Target="../media/image1244.png"/><Relationship Id="rId118" Type="http://schemas.openxmlformats.org/officeDocument/2006/relationships/customXml" Target="../ink/ink1344.xml"/><Relationship Id="rId134" Type="http://schemas.openxmlformats.org/officeDocument/2006/relationships/customXml" Target="../ink/ink1352.xml"/><Relationship Id="rId139" Type="http://schemas.openxmlformats.org/officeDocument/2006/relationships/image" Target="../media/image1257.png"/><Relationship Id="rId80" Type="http://schemas.openxmlformats.org/officeDocument/2006/relationships/customXml" Target="../ink/ink1325.xml"/><Relationship Id="rId85" Type="http://schemas.openxmlformats.org/officeDocument/2006/relationships/image" Target="../media/image1231.png"/><Relationship Id="rId150" Type="http://schemas.openxmlformats.org/officeDocument/2006/relationships/customXml" Target="../ink/ink1360.xml"/><Relationship Id="rId155" Type="http://schemas.openxmlformats.org/officeDocument/2006/relationships/image" Target="../media/image1265.png"/><Relationship Id="rId12" Type="http://schemas.openxmlformats.org/officeDocument/2006/relationships/customXml" Target="../ink/ink1291.xml"/><Relationship Id="rId17" Type="http://schemas.openxmlformats.org/officeDocument/2006/relationships/image" Target="../media/image1197.png"/><Relationship Id="rId25" Type="http://schemas.openxmlformats.org/officeDocument/2006/relationships/image" Target="../media/image1201.png"/><Relationship Id="rId33" Type="http://schemas.openxmlformats.org/officeDocument/2006/relationships/image" Target="../media/image1205.png"/><Relationship Id="rId38" Type="http://schemas.openxmlformats.org/officeDocument/2006/relationships/customXml" Target="../ink/ink1304.xml"/><Relationship Id="rId46" Type="http://schemas.openxmlformats.org/officeDocument/2006/relationships/customXml" Target="../ink/ink1308.xml"/><Relationship Id="rId59" Type="http://schemas.openxmlformats.org/officeDocument/2006/relationships/image" Target="../media/image1218.png"/><Relationship Id="rId67" Type="http://schemas.openxmlformats.org/officeDocument/2006/relationships/image" Target="../media/image1222.png"/><Relationship Id="rId103" Type="http://schemas.openxmlformats.org/officeDocument/2006/relationships/image" Target="../media/image1239.png"/><Relationship Id="rId108" Type="http://schemas.openxmlformats.org/officeDocument/2006/relationships/customXml" Target="../ink/ink1339.xml"/><Relationship Id="rId116" Type="http://schemas.openxmlformats.org/officeDocument/2006/relationships/customXml" Target="../ink/ink1343.xml"/><Relationship Id="rId124" Type="http://schemas.openxmlformats.org/officeDocument/2006/relationships/customXml" Target="../ink/ink1347.xml"/><Relationship Id="rId129" Type="http://schemas.openxmlformats.org/officeDocument/2006/relationships/image" Target="../media/image1252.png"/><Relationship Id="rId137" Type="http://schemas.openxmlformats.org/officeDocument/2006/relationships/image" Target="../media/image1256.png"/><Relationship Id="rId20" Type="http://schemas.openxmlformats.org/officeDocument/2006/relationships/customXml" Target="../ink/ink1295.xml"/><Relationship Id="rId41" Type="http://schemas.openxmlformats.org/officeDocument/2006/relationships/image" Target="../media/image1209.png"/><Relationship Id="rId54" Type="http://schemas.openxmlformats.org/officeDocument/2006/relationships/customXml" Target="../ink/ink1312.xml"/><Relationship Id="rId62" Type="http://schemas.openxmlformats.org/officeDocument/2006/relationships/customXml" Target="../ink/ink1316.xml"/><Relationship Id="rId70" Type="http://schemas.openxmlformats.org/officeDocument/2006/relationships/customXml" Target="../ink/ink1320.xml"/><Relationship Id="rId75" Type="http://schemas.openxmlformats.org/officeDocument/2006/relationships/image" Target="../media/image1226.png"/><Relationship Id="rId83" Type="http://schemas.openxmlformats.org/officeDocument/2006/relationships/image" Target="../media/image1230.png"/><Relationship Id="rId88" Type="http://schemas.openxmlformats.org/officeDocument/2006/relationships/customXml" Target="../ink/ink1329.xml"/><Relationship Id="rId91" Type="http://schemas.openxmlformats.org/officeDocument/2006/relationships/image" Target="../media/image1233.png"/><Relationship Id="rId96" Type="http://schemas.openxmlformats.org/officeDocument/2006/relationships/customXml" Target="../ink/ink1333.xml"/><Relationship Id="rId111" Type="http://schemas.openxmlformats.org/officeDocument/2006/relationships/image" Target="../media/image1243.png"/><Relationship Id="rId132" Type="http://schemas.openxmlformats.org/officeDocument/2006/relationships/customXml" Target="../ink/ink1351.xml"/><Relationship Id="rId140" Type="http://schemas.openxmlformats.org/officeDocument/2006/relationships/customXml" Target="../ink/ink1355.xml"/><Relationship Id="rId145" Type="http://schemas.openxmlformats.org/officeDocument/2006/relationships/image" Target="../media/image1260.png"/><Relationship Id="rId153" Type="http://schemas.openxmlformats.org/officeDocument/2006/relationships/image" Target="../media/image12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88.xml"/><Relationship Id="rId15" Type="http://schemas.openxmlformats.org/officeDocument/2006/relationships/image" Target="../media/image1196.png"/><Relationship Id="rId23" Type="http://schemas.openxmlformats.org/officeDocument/2006/relationships/image" Target="../media/image1200.png"/><Relationship Id="rId28" Type="http://schemas.openxmlformats.org/officeDocument/2006/relationships/customXml" Target="../ink/ink1299.xml"/><Relationship Id="rId36" Type="http://schemas.openxmlformats.org/officeDocument/2006/relationships/customXml" Target="../ink/ink1303.xml"/><Relationship Id="rId49" Type="http://schemas.openxmlformats.org/officeDocument/2006/relationships/image" Target="../media/image1213.png"/><Relationship Id="rId57" Type="http://schemas.openxmlformats.org/officeDocument/2006/relationships/image" Target="../media/image1217.png"/><Relationship Id="rId106" Type="http://schemas.openxmlformats.org/officeDocument/2006/relationships/customXml" Target="../ink/ink1338.xml"/><Relationship Id="rId114" Type="http://schemas.openxmlformats.org/officeDocument/2006/relationships/customXml" Target="../ink/ink1342.xml"/><Relationship Id="rId119" Type="http://schemas.openxmlformats.org/officeDocument/2006/relationships/image" Target="../media/image1247.png"/><Relationship Id="rId127" Type="http://schemas.openxmlformats.org/officeDocument/2006/relationships/image" Target="../media/image1251.png"/><Relationship Id="rId10" Type="http://schemas.openxmlformats.org/officeDocument/2006/relationships/customXml" Target="../ink/ink1290.xml"/><Relationship Id="rId31" Type="http://schemas.openxmlformats.org/officeDocument/2006/relationships/image" Target="../media/image1204.png"/><Relationship Id="rId44" Type="http://schemas.openxmlformats.org/officeDocument/2006/relationships/customXml" Target="../ink/ink1307.xml"/><Relationship Id="rId52" Type="http://schemas.openxmlformats.org/officeDocument/2006/relationships/customXml" Target="../ink/ink1311.xml"/><Relationship Id="rId60" Type="http://schemas.openxmlformats.org/officeDocument/2006/relationships/customXml" Target="../ink/ink1315.xml"/><Relationship Id="rId65" Type="http://schemas.openxmlformats.org/officeDocument/2006/relationships/image" Target="../media/image1221.png"/><Relationship Id="rId73" Type="http://schemas.openxmlformats.org/officeDocument/2006/relationships/image" Target="../media/image1225.png"/><Relationship Id="rId78" Type="http://schemas.openxmlformats.org/officeDocument/2006/relationships/customXml" Target="../ink/ink1324.xml"/><Relationship Id="rId81" Type="http://schemas.openxmlformats.org/officeDocument/2006/relationships/image" Target="../media/image1229.png"/><Relationship Id="rId86" Type="http://schemas.openxmlformats.org/officeDocument/2006/relationships/customXml" Target="../ink/ink1328.xml"/><Relationship Id="rId94" Type="http://schemas.openxmlformats.org/officeDocument/2006/relationships/customXml" Target="../ink/ink1332.xml"/><Relationship Id="rId99" Type="http://schemas.openxmlformats.org/officeDocument/2006/relationships/image" Target="../media/image1237.png"/><Relationship Id="rId101" Type="http://schemas.openxmlformats.org/officeDocument/2006/relationships/image" Target="../media/image1238.png"/><Relationship Id="rId122" Type="http://schemas.openxmlformats.org/officeDocument/2006/relationships/customXml" Target="../ink/ink1346.xml"/><Relationship Id="rId130" Type="http://schemas.openxmlformats.org/officeDocument/2006/relationships/customXml" Target="../ink/ink1350.xml"/><Relationship Id="rId135" Type="http://schemas.openxmlformats.org/officeDocument/2006/relationships/image" Target="../media/image1255.png"/><Relationship Id="rId143" Type="http://schemas.openxmlformats.org/officeDocument/2006/relationships/image" Target="../media/image1259.png"/><Relationship Id="rId148" Type="http://schemas.openxmlformats.org/officeDocument/2006/relationships/customXml" Target="../ink/ink1359.xml"/><Relationship Id="rId151" Type="http://schemas.openxmlformats.org/officeDocument/2006/relationships/image" Target="../media/image1263.png"/><Relationship Id="rId4" Type="http://schemas.openxmlformats.org/officeDocument/2006/relationships/customXml" Target="../ink/ink1287.xml"/><Relationship Id="rId9" Type="http://schemas.openxmlformats.org/officeDocument/2006/relationships/image" Target="../media/image1193.png"/><Relationship Id="rId13" Type="http://schemas.openxmlformats.org/officeDocument/2006/relationships/image" Target="../media/image1195.png"/><Relationship Id="rId18" Type="http://schemas.openxmlformats.org/officeDocument/2006/relationships/customXml" Target="../ink/ink1294.xml"/><Relationship Id="rId39" Type="http://schemas.openxmlformats.org/officeDocument/2006/relationships/image" Target="../media/image1208.png"/><Relationship Id="rId109" Type="http://schemas.openxmlformats.org/officeDocument/2006/relationships/image" Target="../media/image1242.png"/><Relationship Id="rId34" Type="http://schemas.openxmlformats.org/officeDocument/2006/relationships/customXml" Target="../ink/ink1302.xml"/><Relationship Id="rId50" Type="http://schemas.openxmlformats.org/officeDocument/2006/relationships/customXml" Target="../ink/ink1310.xml"/><Relationship Id="rId55" Type="http://schemas.openxmlformats.org/officeDocument/2006/relationships/image" Target="../media/image1216.png"/><Relationship Id="rId76" Type="http://schemas.openxmlformats.org/officeDocument/2006/relationships/customXml" Target="../ink/ink1323.xml"/><Relationship Id="rId97" Type="http://schemas.openxmlformats.org/officeDocument/2006/relationships/image" Target="../media/image1236.png"/><Relationship Id="rId104" Type="http://schemas.openxmlformats.org/officeDocument/2006/relationships/customXml" Target="../ink/ink1337.xml"/><Relationship Id="rId120" Type="http://schemas.openxmlformats.org/officeDocument/2006/relationships/customXml" Target="../ink/ink1345.xml"/><Relationship Id="rId125" Type="http://schemas.openxmlformats.org/officeDocument/2006/relationships/image" Target="../media/image1250.png"/><Relationship Id="rId141" Type="http://schemas.openxmlformats.org/officeDocument/2006/relationships/image" Target="../media/image1258.png"/><Relationship Id="rId146" Type="http://schemas.openxmlformats.org/officeDocument/2006/relationships/customXml" Target="../ink/ink1358.xml"/><Relationship Id="rId7" Type="http://schemas.openxmlformats.org/officeDocument/2006/relationships/image" Target="../media/image1192.png"/><Relationship Id="rId71" Type="http://schemas.openxmlformats.org/officeDocument/2006/relationships/image" Target="../media/image1224.png"/><Relationship Id="rId92" Type="http://schemas.openxmlformats.org/officeDocument/2006/relationships/customXml" Target="../ink/ink1331.xml"/><Relationship Id="rId2" Type="http://schemas.openxmlformats.org/officeDocument/2006/relationships/customXml" Target="../ink/ink1286.xml"/><Relationship Id="rId29" Type="http://schemas.openxmlformats.org/officeDocument/2006/relationships/image" Target="../media/image1203.png"/><Relationship Id="rId24" Type="http://schemas.openxmlformats.org/officeDocument/2006/relationships/customXml" Target="../ink/ink1297.xml"/><Relationship Id="rId40" Type="http://schemas.openxmlformats.org/officeDocument/2006/relationships/customXml" Target="../ink/ink1305.xml"/><Relationship Id="rId45" Type="http://schemas.openxmlformats.org/officeDocument/2006/relationships/image" Target="../media/image1211.png"/><Relationship Id="rId66" Type="http://schemas.openxmlformats.org/officeDocument/2006/relationships/customXml" Target="../ink/ink1318.xml"/><Relationship Id="rId87" Type="http://schemas.openxmlformats.org/officeDocument/2006/relationships/image" Target="../media/image1232.png"/><Relationship Id="rId110" Type="http://schemas.openxmlformats.org/officeDocument/2006/relationships/customXml" Target="../ink/ink1340.xml"/><Relationship Id="rId115" Type="http://schemas.openxmlformats.org/officeDocument/2006/relationships/image" Target="../media/image1245.png"/><Relationship Id="rId131" Type="http://schemas.openxmlformats.org/officeDocument/2006/relationships/image" Target="../media/image1253.png"/><Relationship Id="rId136" Type="http://schemas.openxmlformats.org/officeDocument/2006/relationships/customXml" Target="../ink/ink1353.xml"/><Relationship Id="rId61" Type="http://schemas.openxmlformats.org/officeDocument/2006/relationships/image" Target="../media/image1219.png"/><Relationship Id="rId82" Type="http://schemas.openxmlformats.org/officeDocument/2006/relationships/customXml" Target="../ink/ink1326.xml"/><Relationship Id="rId152" Type="http://schemas.openxmlformats.org/officeDocument/2006/relationships/customXml" Target="../ink/ink1361.xml"/><Relationship Id="rId19" Type="http://schemas.openxmlformats.org/officeDocument/2006/relationships/image" Target="../media/image1198.png"/><Relationship Id="rId14" Type="http://schemas.openxmlformats.org/officeDocument/2006/relationships/customXml" Target="../ink/ink1292.xml"/><Relationship Id="rId30" Type="http://schemas.openxmlformats.org/officeDocument/2006/relationships/customXml" Target="../ink/ink1300.xml"/><Relationship Id="rId35" Type="http://schemas.openxmlformats.org/officeDocument/2006/relationships/image" Target="../media/image1206.png"/><Relationship Id="rId56" Type="http://schemas.openxmlformats.org/officeDocument/2006/relationships/customXml" Target="../ink/ink1313.xml"/><Relationship Id="rId77" Type="http://schemas.openxmlformats.org/officeDocument/2006/relationships/image" Target="../media/image1227.png"/><Relationship Id="rId100" Type="http://schemas.openxmlformats.org/officeDocument/2006/relationships/customXml" Target="../ink/ink1335.xml"/><Relationship Id="rId105" Type="http://schemas.openxmlformats.org/officeDocument/2006/relationships/image" Target="../media/image1240.png"/><Relationship Id="rId126" Type="http://schemas.openxmlformats.org/officeDocument/2006/relationships/customXml" Target="../ink/ink1348.xml"/><Relationship Id="rId147" Type="http://schemas.openxmlformats.org/officeDocument/2006/relationships/image" Target="../media/image1261.png"/><Relationship Id="rId8" Type="http://schemas.openxmlformats.org/officeDocument/2006/relationships/customXml" Target="../ink/ink1289.xml"/><Relationship Id="rId51" Type="http://schemas.openxmlformats.org/officeDocument/2006/relationships/image" Target="../media/image1214.png"/><Relationship Id="rId72" Type="http://schemas.openxmlformats.org/officeDocument/2006/relationships/customXml" Target="../ink/ink1321.xml"/><Relationship Id="rId93" Type="http://schemas.openxmlformats.org/officeDocument/2006/relationships/image" Target="../media/image1234.png"/><Relationship Id="rId98" Type="http://schemas.openxmlformats.org/officeDocument/2006/relationships/customXml" Target="../ink/ink1334.xml"/><Relationship Id="rId121" Type="http://schemas.openxmlformats.org/officeDocument/2006/relationships/image" Target="../media/image1248.png"/><Relationship Id="rId142" Type="http://schemas.openxmlformats.org/officeDocument/2006/relationships/customXml" Target="../ink/ink1356.xml"/><Relationship Id="rId3" Type="http://schemas.openxmlformats.org/officeDocument/2006/relationships/image" Target="../media/image1190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23.png"/><Relationship Id="rId21" Type="http://schemas.openxmlformats.org/officeDocument/2006/relationships/image" Target="../media/image1275.png"/><Relationship Id="rId42" Type="http://schemas.openxmlformats.org/officeDocument/2006/relationships/customXml" Target="../ink/ink1383.xml"/><Relationship Id="rId63" Type="http://schemas.openxmlformats.org/officeDocument/2006/relationships/image" Target="../media/image1296.png"/><Relationship Id="rId84" Type="http://schemas.openxmlformats.org/officeDocument/2006/relationships/customXml" Target="../ink/ink1404.xml"/><Relationship Id="rId138" Type="http://schemas.openxmlformats.org/officeDocument/2006/relationships/customXml" Target="../ink/ink1431.xml"/><Relationship Id="rId159" Type="http://schemas.openxmlformats.org/officeDocument/2006/relationships/image" Target="../media/image1344.png"/><Relationship Id="rId170" Type="http://schemas.openxmlformats.org/officeDocument/2006/relationships/customXml" Target="../ink/ink1447.xml"/><Relationship Id="rId191" Type="http://schemas.openxmlformats.org/officeDocument/2006/relationships/image" Target="../media/image1360.png"/><Relationship Id="rId205" Type="http://schemas.openxmlformats.org/officeDocument/2006/relationships/image" Target="../media/image1367.png"/><Relationship Id="rId16" Type="http://schemas.openxmlformats.org/officeDocument/2006/relationships/customXml" Target="../ink/ink1370.xml"/><Relationship Id="rId107" Type="http://schemas.openxmlformats.org/officeDocument/2006/relationships/image" Target="../media/image1318.png"/><Relationship Id="rId11" Type="http://schemas.openxmlformats.org/officeDocument/2006/relationships/image" Target="../media/image1270.png"/><Relationship Id="rId32" Type="http://schemas.openxmlformats.org/officeDocument/2006/relationships/customXml" Target="../ink/ink1378.xml"/><Relationship Id="rId37" Type="http://schemas.openxmlformats.org/officeDocument/2006/relationships/image" Target="../media/image1283.png"/><Relationship Id="rId53" Type="http://schemas.openxmlformats.org/officeDocument/2006/relationships/image" Target="../media/image1291.png"/><Relationship Id="rId58" Type="http://schemas.openxmlformats.org/officeDocument/2006/relationships/customXml" Target="../ink/ink1391.xml"/><Relationship Id="rId74" Type="http://schemas.openxmlformats.org/officeDocument/2006/relationships/customXml" Target="../ink/ink1399.xml"/><Relationship Id="rId79" Type="http://schemas.openxmlformats.org/officeDocument/2006/relationships/image" Target="../media/image1304.png"/><Relationship Id="rId102" Type="http://schemas.openxmlformats.org/officeDocument/2006/relationships/customXml" Target="../ink/ink1413.xml"/><Relationship Id="rId123" Type="http://schemas.openxmlformats.org/officeDocument/2006/relationships/image" Target="../media/image1326.png"/><Relationship Id="rId128" Type="http://schemas.openxmlformats.org/officeDocument/2006/relationships/customXml" Target="../ink/ink1426.xml"/><Relationship Id="rId144" Type="http://schemas.openxmlformats.org/officeDocument/2006/relationships/customXml" Target="../ink/ink1434.xml"/><Relationship Id="rId149" Type="http://schemas.openxmlformats.org/officeDocument/2006/relationships/image" Target="../media/image1339.png"/><Relationship Id="rId5" Type="http://schemas.openxmlformats.org/officeDocument/2006/relationships/image" Target="../media/image1267.png"/><Relationship Id="rId90" Type="http://schemas.openxmlformats.org/officeDocument/2006/relationships/customXml" Target="../ink/ink1407.xml"/><Relationship Id="rId95" Type="http://schemas.openxmlformats.org/officeDocument/2006/relationships/image" Target="../media/image1312.png"/><Relationship Id="rId160" Type="http://schemas.openxmlformats.org/officeDocument/2006/relationships/customXml" Target="../ink/ink1442.xml"/><Relationship Id="rId165" Type="http://schemas.openxmlformats.org/officeDocument/2006/relationships/image" Target="../media/image1347.png"/><Relationship Id="rId181" Type="http://schemas.openxmlformats.org/officeDocument/2006/relationships/image" Target="../media/image1355.png"/><Relationship Id="rId186" Type="http://schemas.openxmlformats.org/officeDocument/2006/relationships/customXml" Target="../ink/ink1455.xml"/><Relationship Id="rId22" Type="http://schemas.openxmlformats.org/officeDocument/2006/relationships/customXml" Target="../ink/ink1373.xml"/><Relationship Id="rId27" Type="http://schemas.openxmlformats.org/officeDocument/2006/relationships/image" Target="../media/image1278.png"/><Relationship Id="rId43" Type="http://schemas.openxmlformats.org/officeDocument/2006/relationships/image" Target="../media/image1286.png"/><Relationship Id="rId48" Type="http://schemas.openxmlformats.org/officeDocument/2006/relationships/customXml" Target="../ink/ink1386.xml"/><Relationship Id="rId64" Type="http://schemas.openxmlformats.org/officeDocument/2006/relationships/customXml" Target="../ink/ink1394.xml"/><Relationship Id="rId69" Type="http://schemas.openxmlformats.org/officeDocument/2006/relationships/image" Target="../media/image1299.png"/><Relationship Id="rId113" Type="http://schemas.openxmlformats.org/officeDocument/2006/relationships/image" Target="../media/image1321.png"/><Relationship Id="rId118" Type="http://schemas.openxmlformats.org/officeDocument/2006/relationships/customXml" Target="../ink/ink1421.xml"/><Relationship Id="rId134" Type="http://schemas.openxmlformats.org/officeDocument/2006/relationships/customXml" Target="../ink/ink1429.xml"/><Relationship Id="rId139" Type="http://schemas.openxmlformats.org/officeDocument/2006/relationships/image" Target="../media/image1334.png"/><Relationship Id="rId80" Type="http://schemas.openxmlformats.org/officeDocument/2006/relationships/customXml" Target="../ink/ink1402.xml"/><Relationship Id="rId85" Type="http://schemas.openxmlformats.org/officeDocument/2006/relationships/image" Target="../media/image1307.png"/><Relationship Id="rId150" Type="http://schemas.openxmlformats.org/officeDocument/2006/relationships/customXml" Target="../ink/ink1437.xml"/><Relationship Id="rId155" Type="http://schemas.openxmlformats.org/officeDocument/2006/relationships/image" Target="../media/image1342.png"/><Relationship Id="rId171" Type="http://schemas.openxmlformats.org/officeDocument/2006/relationships/image" Target="../media/image1350.png"/><Relationship Id="rId176" Type="http://schemas.openxmlformats.org/officeDocument/2006/relationships/customXml" Target="../ink/ink1450.xml"/><Relationship Id="rId192" Type="http://schemas.openxmlformats.org/officeDocument/2006/relationships/customXml" Target="../ink/ink1458.xml"/><Relationship Id="rId197" Type="http://schemas.openxmlformats.org/officeDocument/2006/relationships/image" Target="../media/image1363.png"/><Relationship Id="rId206" Type="http://schemas.openxmlformats.org/officeDocument/2006/relationships/customXml" Target="../ink/ink1465.xml"/><Relationship Id="rId201" Type="http://schemas.openxmlformats.org/officeDocument/2006/relationships/image" Target="../media/image1365.png"/><Relationship Id="rId12" Type="http://schemas.openxmlformats.org/officeDocument/2006/relationships/customXml" Target="../ink/ink1368.xml"/><Relationship Id="rId17" Type="http://schemas.openxmlformats.org/officeDocument/2006/relationships/image" Target="../media/image1273.png"/><Relationship Id="rId33" Type="http://schemas.openxmlformats.org/officeDocument/2006/relationships/image" Target="../media/image1281.png"/><Relationship Id="rId38" Type="http://schemas.openxmlformats.org/officeDocument/2006/relationships/customXml" Target="../ink/ink1381.xml"/><Relationship Id="rId59" Type="http://schemas.openxmlformats.org/officeDocument/2006/relationships/image" Target="../media/image1294.png"/><Relationship Id="rId103" Type="http://schemas.openxmlformats.org/officeDocument/2006/relationships/image" Target="../media/image1316.png"/><Relationship Id="rId108" Type="http://schemas.openxmlformats.org/officeDocument/2006/relationships/customXml" Target="../ink/ink1416.xml"/><Relationship Id="rId124" Type="http://schemas.openxmlformats.org/officeDocument/2006/relationships/customXml" Target="../ink/ink1424.xml"/><Relationship Id="rId129" Type="http://schemas.openxmlformats.org/officeDocument/2006/relationships/image" Target="../media/image1329.png"/><Relationship Id="rId54" Type="http://schemas.openxmlformats.org/officeDocument/2006/relationships/customXml" Target="../ink/ink1389.xml"/><Relationship Id="rId70" Type="http://schemas.openxmlformats.org/officeDocument/2006/relationships/customXml" Target="../ink/ink1397.xml"/><Relationship Id="rId75" Type="http://schemas.openxmlformats.org/officeDocument/2006/relationships/image" Target="../media/image1302.png"/><Relationship Id="rId91" Type="http://schemas.openxmlformats.org/officeDocument/2006/relationships/image" Target="../media/image1310.png"/><Relationship Id="rId96" Type="http://schemas.openxmlformats.org/officeDocument/2006/relationships/customXml" Target="../ink/ink1410.xml"/><Relationship Id="rId140" Type="http://schemas.openxmlformats.org/officeDocument/2006/relationships/customXml" Target="../ink/ink1432.xml"/><Relationship Id="rId145" Type="http://schemas.openxmlformats.org/officeDocument/2006/relationships/image" Target="../media/image1337.png"/><Relationship Id="rId161" Type="http://schemas.openxmlformats.org/officeDocument/2006/relationships/image" Target="../media/image1345.png"/><Relationship Id="rId166" Type="http://schemas.openxmlformats.org/officeDocument/2006/relationships/customXml" Target="../ink/ink1445.xml"/><Relationship Id="rId182" Type="http://schemas.openxmlformats.org/officeDocument/2006/relationships/customXml" Target="../ink/ink1453.xml"/><Relationship Id="rId187" Type="http://schemas.openxmlformats.org/officeDocument/2006/relationships/image" Target="../media/image13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65.xml"/><Relationship Id="rId23" Type="http://schemas.openxmlformats.org/officeDocument/2006/relationships/image" Target="../media/image1276.png"/><Relationship Id="rId28" Type="http://schemas.openxmlformats.org/officeDocument/2006/relationships/customXml" Target="../ink/ink1376.xml"/><Relationship Id="rId49" Type="http://schemas.openxmlformats.org/officeDocument/2006/relationships/image" Target="../media/image1289.png"/><Relationship Id="rId114" Type="http://schemas.openxmlformats.org/officeDocument/2006/relationships/customXml" Target="../ink/ink1419.xml"/><Relationship Id="rId119" Type="http://schemas.openxmlformats.org/officeDocument/2006/relationships/image" Target="../media/image1324.png"/><Relationship Id="rId44" Type="http://schemas.openxmlformats.org/officeDocument/2006/relationships/customXml" Target="../ink/ink1384.xml"/><Relationship Id="rId60" Type="http://schemas.openxmlformats.org/officeDocument/2006/relationships/customXml" Target="../ink/ink1392.xml"/><Relationship Id="rId65" Type="http://schemas.openxmlformats.org/officeDocument/2006/relationships/image" Target="../media/image1297.png"/><Relationship Id="rId81" Type="http://schemas.openxmlformats.org/officeDocument/2006/relationships/image" Target="../media/image1305.png"/><Relationship Id="rId86" Type="http://schemas.openxmlformats.org/officeDocument/2006/relationships/customXml" Target="../ink/ink1405.xml"/><Relationship Id="rId130" Type="http://schemas.openxmlformats.org/officeDocument/2006/relationships/customXml" Target="../ink/ink1427.xml"/><Relationship Id="rId135" Type="http://schemas.openxmlformats.org/officeDocument/2006/relationships/image" Target="../media/image1332.png"/><Relationship Id="rId151" Type="http://schemas.openxmlformats.org/officeDocument/2006/relationships/image" Target="../media/image1340.png"/><Relationship Id="rId156" Type="http://schemas.openxmlformats.org/officeDocument/2006/relationships/customXml" Target="../ink/ink1440.xml"/><Relationship Id="rId177" Type="http://schemas.openxmlformats.org/officeDocument/2006/relationships/image" Target="../media/image1353.png"/><Relationship Id="rId198" Type="http://schemas.openxmlformats.org/officeDocument/2006/relationships/customXml" Target="../ink/ink1461.xml"/><Relationship Id="rId172" Type="http://schemas.openxmlformats.org/officeDocument/2006/relationships/customXml" Target="../ink/ink1448.xml"/><Relationship Id="rId193" Type="http://schemas.openxmlformats.org/officeDocument/2006/relationships/image" Target="../media/image1361.png"/><Relationship Id="rId202" Type="http://schemas.openxmlformats.org/officeDocument/2006/relationships/customXml" Target="../ink/ink1463.xml"/><Relationship Id="rId207" Type="http://schemas.openxmlformats.org/officeDocument/2006/relationships/image" Target="../media/image1368.png"/><Relationship Id="rId13" Type="http://schemas.openxmlformats.org/officeDocument/2006/relationships/image" Target="../media/image1271.png"/><Relationship Id="rId18" Type="http://schemas.openxmlformats.org/officeDocument/2006/relationships/customXml" Target="../ink/ink1371.xml"/><Relationship Id="rId39" Type="http://schemas.openxmlformats.org/officeDocument/2006/relationships/image" Target="../media/image1284.png"/><Relationship Id="rId109" Type="http://schemas.openxmlformats.org/officeDocument/2006/relationships/image" Target="../media/image1319.png"/><Relationship Id="rId34" Type="http://schemas.openxmlformats.org/officeDocument/2006/relationships/customXml" Target="../ink/ink1379.xml"/><Relationship Id="rId50" Type="http://schemas.openxmlformats.org/officeDocument/2006/relationships/customXml" Target="../ink/ink1387.xml"/><Relationship Id="rId55" Type="http://schemas.openxmlformats.org/officeDocument/2006/relationships/image" Target="../media/image1292.png"/><Relationship Id="rId76" Type="http://schemas.openxmlformats.org/officeDocument/2006/relationships/customXml" Target="../ink/ink1400.xml"/><Relationship Id="rId97" Type="http://schemas.openxmlformats.org/officeDocument/2006/relationships/image" Target="../media/image1313.png"/><Relationship Id="rId104" Type="http://schemas.openxmlformats.org/officeDocument/2006/relationships/customXml" Target="../ink/ink1414.xml"/><Relationship Id="rId120" Type="http://schemas.openxmlformats.org/officeDocument/2006/relationships/customXml" Target="../ink/ink1422.xml"/><Relationship Id="rId125" Type="http://schemas.openxmlformats.org/officeDocument/2006/relationships/image" Target="../media/image1327.png"/><Relationship Id="rId141" Type="http://schemas.openxmlformats.org/officeDocument/2006/relationships/image" Target="../media/image1335.png"/><Relationship Id="rId146" Type="http://schemas.openxmlformats.org/officeDocument/2006/relationships/customXml" Target="../ink/ink1435.xml"/><Relationship Id="rId167" Type="http://schemas.openxmlformats.org/officeDocument/2006/relationships/image" Target="../media/image1348.png"/><Relationship Id="rId188" Type="http://schemas.openxmlformats.org/officeDocument/2006/relationships/customXml" Target="../ink/ink1456.xml"/><Relationship Id="rId7" Type="http://schemas.openxmlformats.org/officeDocument/2006/relationships/image" Target="../media/image1268.png"/><Relationship Id="rId71" Type="http://schemas.openxmlformats.org/officeDocument/2006/relationships/image" Target="../media/image1300.png"/><Relationship Id="rId92" Type="http://schemas.openxmlformats.org/officeDocument/2006/relationships/customXml" Target="../ink/ink1408.xml"/><Relationship Id="rId162" Type="http://schemas.openxmlformats.org/officeDocument/2006/relationships/customXml" Target="../ink/ink1443.xml"/><Relationship Id="rId183" Type="http://schemas.openxmlformats.org/officeDocument/2006/relationships/image" Target="../media/image1356.png"/><Relationship Id="rId2" Type="http://schemas.openxmlformats.org/officeDocument/2006/relationships/customXml" Target="../ink/ink1363.xml"/><Relationship Id="rId29" Type="http://schemas.openxmlformats.org/officeDocument/2006/relationships/image" Target="../media/image1279.png"/><Relationship Id="rId24" Type="http://schemas.openxmlformats.org/officeDocument/2006/relationships/customXml" Target="../ink/ink1374.xml"/><Relationship Id="rId40" Type="http://schemas.openxmlformats.org/officeDocument/2006/relationships/customXml" Target="../ink/ink1382.xml"/><Relationship Id="rId45" Type="http://schemas.openxmlformats.org/officeDocument/2006/relationships/image" Target="../media/image1287.png"/><Relationship Id="rId66" Type="http://schemas.openxmlformats.org/officeDocument/2006/relationships/customXml" Target="../ink/ink1395.xml"/><Relationship Id="rId87" Type="http://schemas.openxmlformats.org/officeDocument/2006/relationships/image" Target="../media/image1308.png"/><Relationship Id="rId110" Type="http://schemas.openxmlformats.org/officeDocument/2006/relationships/customXml" Target="../ink/ink1417.xml"/><Relationship Id="rId115" Type="http://schemas.openxmlformats.org/officeDocument/2006/relationships/image" Target="../media/image1322.png"/><Relationship Id="rId131" Type="http://schemas.openxmlformats.org/officeDocument/2006/relationships/image" Target="../media/image1330.png"/><Relationship Id="rId136" Type="http://schemas.openxmlformats.org/officeDocument/2006/relationships/customXml" Target="../ink/ink1430.xml"/><Relationship Id="rId157" Type="http://schemas.openxmlformats.org/officeDocument/2006/relationships/image" Target="../media/image1343.png"/><Relationship Id="rId178" Type="http://schemas.openxmlformats.org/officeDocument/2006/relationships/customXml" Target="../ink/ink1451.xml"/><Relationship Id="rId61" Type="http://schemas.openxmlformats.org/officeDocument/2006/relationships/image" Target="../media/image1295.png"/><Relationship Id="rId82" Type="http://schemas.openxmlformats.org/officeDocument/2006/relationships/customXml" Target="../ink/ink1403.xml"/><Relationship Id="rId152" Type="http://schemas.openxmlformats.org/officeDocument/2006/relationships/customXml" Target="../ink/ink1438.xml"/><Relationship Id="rId173" Type="http://schemas.openxmlformats.org/officeDocument/2006/relationships/image" Target="../media/image1351.png"/><Relationship Id="rId194" Type="http://schemas.openxmlformats.org/officeDocument/2006/relationships/customXml" Target="../ink/ink1459.xml"/><Relationship Id="rId199" Type="http://schemas.openxmlformats.org/officeDocument/2006/relationships/image" Target="../media/image1364.png"/><Relationship Id="rId203" Type="http://schemas.openxmlformats.org/officeDocument/2006/relationships/image" Target="../media/image1366.png"/><Relationship Id="rId19" Type="http://schemas.openxmlformats.org/officeDocument/2006/relationships/image" Target="../media/image1274.png"/><Relationship Id="rId14" Type="http://schemas.openxmlformats.org/officeDocument/2006/relationships/customXml" Target="../ink/ink1369.xml"/><Relationship Id="rId30" Type="http://schemas.openxmlformats.org/officeDocument/2006/relationships/customXml" Target="../ink/ink1377.xml"/><Relationship Id="rId35" Type="http://schemas.openxmlformats.org/officeDocument/2006/relationships/image" Target="../media/image1282.png"/><Relationship Id="rId56" Type="http://schemas.openxmlformats.org/officeDocument/2006/relationships/customXml" Target="../ink/ink1390.xml"/><Relationship Id="rId77" Type="http://schemas.openxmlformats.org/officeDocument/2006/relationships/image" Target="../media/image1303.png"/><Relationship Id="rId100" Type="http://schemas.openxmlformats.org/officeDocument/2006/relationships/customXml" Target="../ink/ink1412.xml"/><Relationship Id="rId105" Type="http://schemas.openxmlformats.org/officeDocument/2006/relationships/image" Target="../media/image1317.png"/><Relationship Id="rId126" Type="http://schemas.openxmlformats.org/officeDocument/2006/relationships/customXml" Target="../ink/ink1425.xml"/><Relationship Id="rId147" Type="http://schemas.openxmlformats.org/officeDocument/2006/relationships/image" Target="../media/image1338.png"/><Relationship Id="rId168" Type="http://schemas.openxmlformats.org/officeDocument/2006/relationships/customXml" Target="../ink/ink1446.xml"/><Relationship Id="rId8" Type="http://schemas.openxmlformats.org/officeDocument/2006/relationships/customXml" Target="../ink/ink1366.xml"/><Relationship Id="rId51" Type="http://schemas.openxmlformats.org/officeDocument/2006/relationships/image" Target="../media/image1290.png"/><Relationship Id="rId72" Type="http://schemas.openxmlformats.org/officeDocument/2006/relationships/customXml" Target="../ink/ink1398.xml"/><Relationship Id="rId93" Type="http://schemas.openxmlformats.org/officeDocument/2006/relationships/image" Target="../media/image1311.png"/><Relationship Id="rId98" Type="http://schemas.openxmlformats.org/officeDocument/2006/relationships/customXml" Target="../ink/ink1411.xml"/><Relationship Id="rId121" Type="http://schemas.openxmlformats.org/officeDocument/2006/relationships/image" Target="../media/image1325.png"/><Relationship Id="rId142" Type="http://schemas.openxmlformats.org/officeDocument/2006/relationships/customXml" Target="../ink/ink1433.xml"/><Relationship Id="rId163" Type="http://schemas.openxmlformats.org/officeDocument/2006/relationships/image" Target="../media/image1346.png"/><Relationship Id="rId184" Type="http://schemas.openxmlformats.org/officeDocument/2006/relationships/customXml" Target="../ink/ink1454.xml"/><Relationship Id="rId189" Type="http://schemas.openxmlformats.org/officeDocument/2006/relationships/image" Target="../media/image1359.png"/><Relationship Id="rId3" Type="http://schemas.openxmlformats.org/officeDocument/2006/relationships/image" Target="../media/image1266.png"/><Relationship Id="rId25" Type="http://schemas.openxmlformats.org/officeDocument/2006/relationships/image" Target="../media/image1277.png"/><Relationship Id="rId46" Type="http://schemas.openxmlformats.org/officeDocument/2006/relationships/customXml" Target="../ink/ink1385.xml"/><Relationship Id="rId67" Type="http://schemas.openxmlformats.org/officeDocument/2006/relationships/image" Target="../media/image1298.png"/><Relationship Id="rId116" Type="http://schemas.openxmlformats.org/officeDocument/2006/relationships/customXml" Target="../ink/ink1420.xml"/><Relationship Id="rId137" Type="http://schemas.openxmlformats.org/officeDocument/2006/relationships/image" Target="../media/image1333.png"/><Relationship Id="rId158" Type="http://schemas.openxmlformats.org/officeDocument/2006/relationships/customXml" Target="../ink/ink1441.xml"/><Relationship Id="rId20" Type="http://schemas.openxmlformats.org/officeDocument/2006/relationships/customXml" Target="../ink/ink1372.xml"/><Relationship Id="rId41" Type="http://schemas.openxmlformats.org/officeDocument/2006/relationships/image" Target="../media/image1285.png"/><Relationship Id="rId62" Type="http://schemas.openxmlformats.org/officeDocument/2006/relationships/customXml" Target="../ink/ink1393.xml"/><Relationship Id="rId83" Type="http://schemas.openxmlformats.org/officeDocument/2006/relationships/image" Target="../media/image1306.png"/><Relationship Id="rId88" Type="http://schemas.openxmlformats.org/officeDocument/2006/relationships/customXml" Target="../ink/ink1406.xml"/><Relationship Id="rId111" Type="http://schemas.openxmlformats.org/officeDocument/2006/relationships/image" Target="../media/image1320.png"/><Relationship Id="rId132" Type="http://schemas.openxmlformats.org/officeDocument/2006/relationships/customXml" Target="../ink/ink1428.xml"/><Relationship Id="rId153" Type="http://schemas.openxmlformats.org/officeDocument/2006/relationships/image" Target="../media/image1341.png"/><Relationship Id="rId174" Type="http://schemas.openxmlformats.org/officeDocument/2006/relationships/customXml" Target="../ink/ink1449.xml"/><Relationship Id="rId179" Type="http://schemas.openxmlformats.org/officeDocument/2006/relationships/image" Target="../media/image1354.png"/><Relationship Id="rId195" Type="http://schemas.openxmlformats.org/officeDocument/2006/relationships/image" Target="../media/image1362.png"/><Relationship Id="rId190" Type="http://schemas.openxmlformats.org/officeDocument/2006/relationships/customXml" Target="../ink/ink1457.xml"/><Relationship Id="rId204" Type="http://schemas.openxmlformats.org/officeDocument/2006/relationships/customXml" Target="../ink/ink1464.xml"/><Relationship Id="rId15" Type="http://schemas.openxmlformats.org/officeDocument/2006/relationships/image" Target="../media/image1272.png"/><Relationship Id="rId36" Type="http://schemas.openxmlformats.org/officeDocument/2006/relationships/customXml" Target="../ink/ink1380.xml"/><Relationship Id="rId57" Type="http://schemas.openxmlformats.org/officeDocument/2006/relationships/image" Target="../media/image1293.png"/><Relationship Id="rId106" Type="http://schemas.openxmlformats.org/officeDocument/2006/relationships/customXml" Target="../ink/ink1415.xml"/><Relationship Id="rId127" Type="http://schemas.openxmlformats.org/officeDocument/2006/relationships/image" Target="../media/image1328.png"/><Relationship Id="rId10" Type="http://schemas.openxmlformats.org/officeDocument/2006/relationships/customXml" Target="../ink/ink1367.xml"/><Relationship Id="rId31" Type="http://schemas.openxmlformats.org/officeDocument/2006/relationships/image" Target="../media/image1280.png"/><Relationship Id="rId52" Type="http://schemas.openxmlformats.org/officeDocument/2006/relationships/customXml" Target="../ink/ink1388.xml"/><Relationship Id="rId73" Type="http://schemas.openxmlformats.org/officeDocument/2006/relationships/image" Target="../media/image1301.png"/><Relationship Id="rId78" Type="http://schemas.openxmlformats.org/officeDocument/2006/relationships/customXml" Target="../ink/ink1401.xml"/><Relationship Id="rId94" Type="http://schemas.openxmlformats.org/officeDocument/2006/relationships/customXml" Target="../ink/ink1409.xml"/><Relationship Id="rId99" Type="http://schemas.openxmlformats.org/officeDocument/2006/relationships/image" Target="../media/image1314.png"/><Relationship Id="rId101" Type="http://schemas.openxmlformats.org/officeDocument/2006/relationships/image" Target="../media/image1315.png"/><Relationship Id="rId122" Type="http://schemas.openxmlformats.org/officeDocument/2006/relationships/customXml" Target="../ink/ink1423.xml"/><Relationship Id="rId143" Type="http://schemas.openxmlformats.org/officeDocument/2006/relationships/image" Target="../media/image1336.png"/><Relationship Id="rId148" Type="http://schemas.openxmlformats.org/officeDocument/2006/relationships/customXml" Target="../ink/ink1436.xml"/><Relationship Id="rId164" Type="http://schemas.openxmlformats.org/officeDocument/2006/relationships/customXml" Target="../ink/ink1444.xml"/><Relationship Id="rId169" Type="http://schemas.openxmlformats.org/officeDocument/2006/relationships/image" Target="../media/image1349.png"/><Relationship Id="rId185" Type="http://schemas.openxmlformats.org/officeDocument/2006/relationships/image" Target="../media/image1357.png"/><Relationship Id="rId4" Type="http://schemas.openxmlformats.org/officeDocument/2006/relationships/customXml" Target="../ink/ink1364.xml"/><Relationship Id="rId9" Type="http://schemas.openxmlformats.org/officeDocument/2006/relationships/image" Target="../media/image1269.png"/><Relationship Id="rId180" Type="http://schemas.openxmlformats.org/officeDocument/2006/relationships/customXml" Target="../ink/ink1452.xml"/><Relationship Id="rId26" Type="http://schemas.openxmlformats.org/officeDocument/2006/relationships/customXml" Target="../ink/ink1375.xml"/><Relationship Id="rId47" Type="http://schemas.openxmlformats.org/officeDocument/2006/relationships/image" Target="../media/image1288.png"/><Relationship Id="rId68" Type="http://schemas.openxmlformats.org/officeDocument/2006/relationships/customXml" Target="../ink/ink1396.xml"/><Relationship Id="rId89" Type="http://schemas.openxmlformats.org/officeDocument/2006/relationships/image" Target="../media/image1309.png"/><Relationship Id="rId112" Type="http://schemas.openxmlformats.org/officeDocument/2006/relationships/customXml" Target="../ink/ink1418.xml"/><Relationship Id="rId133" Type="http://schemas.openxmlformats.org/officeDocument/2006/relationships/image" Target="../media/image1331.png"/><Relationship Id="rId154" Type="http://schemas.openxmlformats.org/officeDocument/2006/relationships/customXml" Target="../ink/ink1439.xml"/><Relationship Id="rId175" Type="http://schemas.openxmlformats.org/officeDocument/2006/relationships/image" Target="../media/image1352.png"/><Relationship Id="rId196" Type="http://schemas.openxmlformats.org/officeDocument/2006/relationships/customXml" Target="../ink/ink1460.xml"/><Relationship Id="rId200" Type="http://schemas.openxmlformats.org/officeDocument/2006/relationships/customXml" Target="../ink/ink146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4.png"/><Relationship Id="rId21" Type="http://schemas.openxmlformats.org/officeDocument/2006/relationships/image" Target="../media/image37.png"/><Relationship Id="rId42" Type="http://schemas.openxmlformats.org/officeDocument/2006/relationships/customXml" Target="../ink/ink49.xml"/><Relationship Id="rId63" Type="http://schemas.openxmlformats.org/officeDocument/2006/relationships/image" Target="../media/image58.png"/><Relationship Id="rId84" Type="http://schemas.openxmlformats.org/officeDocument/2006/relationships/customXml" Target="../ink/ink70.xml"/><Relationship Id="rId138" Type="http://schemas.openxmlformats.org/officeDocument/2006/relationships/customXml" Target="../ink/ink98.xml"/><Relationship Id="rId159" Type="http://schemas.openxmlformats.org/officeDocument/2006/relationships/customXml" Target="../ink/ink109.xml"/><Relationship Id="rId170" Type="http://schemas.openxmlformats.org/officeDocument/2006/relationships/image" Target="../media/image109.png"/><Relationship Id="rId191" Type="http://schemas.openxmlformats.org/officeDocument/2006/relationships/image" Target="../media/image119.png"/><Relationship Id="rId205" Type="http://schemas.openxmlformats.org/officeDocument/2006/relationships/image" Target="../media/image126.png"/><Relationship Id="rId226" Type="http://schemas.openxmlformats.org/officeDocument/2006/relationships/customXml" Target="../ink/ink144.xml"/><Relationship Id="rId247" Type="http://schemas.openxmlformats.org/officeDocument/2006/relationships/customXml" Target="../ink/ink155.xml"/><Relationship Id="rId107" Type="http://schemas.openxmlformats.org/officeDocument/2006/relationships/image" Target="../media/image79.png"/><Relationship Id="rId11" Type="http://schemas.openxmlformats.org/officeDocument/2006/relationships/image" Target="../media/image32.png"/><Relationship Id="rId32" Type="http://schemas.openxmlformats.org/officeDocument/2006/relationships/customXml" Target="../ink/ink44.xml"/><Relationship Id="rId53" Type="http://schemas.openxmlformats.org/officeDocument/2006/relationships/image" Target="../media/image53.png"/><Relationship Id="rId74" Type="http://schemas.openxmlformats.org/officeDocument/2006/relationships/customXml" Target="../ink/ink65.xml"/><Relationship Id="rId128" Type="http://schemas.openxmlformats.org/officeDocument/2006/relationships/image" Target="../media/image89.png"/><Relationship Id="rId149" Type="http://schemas.openxmlformats.org/officeDocument/2006/relationships/customXml" Target="../ink/ink104.xml"/><Relationship Id="rId5" Type="http://schemas.openxmlformats.org/officeDocument/2006/relationships/image" Target="../media/image29.png"/><Relationship Id="rId95" Type="http://schemas.openxmlformats.org/officeDocument/2006/relationships/image" Target="../media/image74.png"/><Relationship Id="rId160" Type="http://schemas.openxmlformats.org/officeDocument/2006/relationships/image" Target="../media/image104.png"/><Relationship Id="rId181" Type="http://schemas.openxmlformats.org/officeDocument/2006/relationships/customXml" Target="../ink/ink120.xml"/><Relationship Id="rId216" Type="http://schemas.openxmlformats.org/officeDocument/2006/relationships/image" Target="../media/image131.png"/><Relationship Id="rId237" Type="http://schemas.openxmlformats.org/officeDocument/2006/relationships/image" Target="../media/image141.png"/><Relationship Id="rId22" Type="http://schemas.openxmlformats.org/officeDocument/2006/relationships/customXml" Target="../ink/ink39.xml"/><Relationship Id="rId43" Type="http://schemas.openxmlformats.org/officeDocument/2006/relationships/image" Target="../media/image48.png"/><Relationship Id="rId64" Type="http://schemas.openxmlformats.org/officeDocument/2006/relationships/customXml" Target="../ink/ink60.xml"/><Relationship Id="rId118" Type="http://schemas.openxmlformats.org/officeDocument/2006/relationships/customXml" Target="../ink/ink87.xml"/><Relationship Id="rId139" Type="http://schemas.openxmlformats.org/officeDocument/2006/relationships/image" Target="../media/image94.png"/><Relationship Id="rId85" Type="http://schemas.openxmlformats.org/officeDocument/2006/relationships/image" Target="../media/image69.png"/><Relationship Id="rId150" Type="http://schemas.openxmlformats.org/officeDocument/2006/relationships/image" Target="../media/image99.png"/><Relationship Id="rId171" Type="http://schemas.openxmlformats.org/officeDocument/2006/relationships/customXml" Target="../ink/ink115.xml"/><Relationship Id="rId192" Type="http://schemas.openxmlformats.org/officeDocument/2006/relationships/customXml" Target="../ink/ink126.xml"/><Relationship Id="rId206" Type="http://schemas.openxmlformats.org/officeDocument/2006/relationships/customXml" Target="../ink/ink133.xml"/><Relationship Id="rId227" Type="http://schemas.openxmlformats.org/officeDocument/2006/relationships/image" Target="../media/image136.png"/><Relationship Id="rId248" Type="http://schemas.openxmlformats.org/officeDocument/2006/relationships/image" Target="../media/image146.png"/><Relationship Id="rId12" Type="http://schemas.openxmlformats.org/officeDocument/2006/relationships/customXml" Target="../ink/ink34.xml"/><Relationship Id="rId17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customXml" Target="../ink/ink47.xml"/><Relationship Id="rId59" Type="http://schemas.openxmlformats.org/officeDocument/2006/relationships/image" Target="../media/image56.png"/><Relationship Id="rId103" Type="http://schemas.openxmlformats.org/officeDocument/2006/relationships/image" Target="../media/image77.png"/><Relationship Id="rId108" Type="http://schemas.openxmlformats.org/officeDocument/2006/relationships/customXml" Target="../ink/ink82.xml"/><Relationship Id="rId124" Type="http://schemas.openxmlformats.org/officeDocument/2006/relationships/image" Target="../media/image87.png"/><Relationship Id="rId129" Type="http://schemas.openxmlformats.org/officeDocument/2006/relationships/customXml" Target="../ink/ink93.xml"/><Relationship Id="rId54" Type="http://schemas.openxmlformats.org/officeDocument/2006/relationships/customXml" Target="../ink/ink55.xml"/><Relationship Id="rId70" Type="http://schemas.openxmlformats.org/officeDocument/2006/relationships/customXml" Target="../ink/ink63.xml"/><Relationship Id="rId75" Type="http://schemas.openxmlformats.org/officeDocument/2006/relationships/image" Target="../media/image64.png"/><Relationship Id="rId91" Type="http://schemas.openxmlformats.org/officeDocument/2006/relationships/image" Target="../media/image72.png"/><Relationship Id="rId96" Type="http://schemas.openxmlformats.org/officeDocument/2006/relationships/customXml" Target="../ink/ink76.xml"/><Relationship Id="rId140" Type="http://schemas.openxmlformats.org/officeDocument/2006/relationships/customXml" Target="../ink/ink99.xml"/><Relationship Id="rId145" Type="http://schemas.openxmlformats.org/officeDocument/2006/relationships/image" Target="../media/image97.png"/><Relationship Id="rId161" Type="http://schemas.openxmlformats.org/officeDocument/2006/relationships/customXml" Target="../ink/ink110.xml"/><Relationship Id="rId166" Type="http://schemas.openxmlformats.org/officeDocument/2006/relationships/image" Target="../media/image107.png"/><Relationship Id="rId182" Type="http://schemas.openxmlformats.org/officeDocument/2006/relationships/image" Target="../media/image115.png"/><Relationship Id="rId187" Type="http://schemas.openxmlformats.org/officeDocument/2006/relationships/image" Target="../media/image117.png"/><Relationship Id="rId217" Type="http://schemas.openxmlformats.org/officeDocument/2006/relationships/customXml" Target="../ink/ink1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212" Type="http://schemas.openxmlformats.org/officeDocument/2006/relationships/image" Target="../media/image129.png"/><Relationship Id="rId233" Type="http://schemas.openxmlformats.org/officeDocument/2006/relationships/image" Target="../media/image139.png"/><Relationship Id="rId238" Type="http://schemas.openxmlformats.org/officeDocument/2006/relationships/customXml" Target="../ink/ink150.xml"/><Relationship Id="rId23" Type="http://schemas.openxmlformats.org/officeDocument/2006/relationships/image" Target="../media/image38.png"/><Relationship Id="rId28" Type="http://schemas.openxmlformats.org/officeDocument/2006/relationships/customXml" Target="../ink/ink42.xml"/><Relationship Id="rId49" Type="http://schemas.openxmlformats.org/officeDocument/2006/relationships/image" Target="../media/image51.png"/><Relationship Id="rId114" Type="http://schemas.openxmlformats.org/officeDocument/2006/relationships/customXml" Target="../ink/ink85.xml"/><Relationship Id="rId119" Type="http://schemas.openxmlformats.org/officeDocument/2006/relationships/customXml" Target="../ink/ink88.xml"/><Relationship Id="rId44" Type="http://schemas.openxmlformats.org/officeDocument/2006/relationships/customXml" Target="../ink/ink50.xml"/><Relationship Id="rId60" Type="http://schemas.openxmlformats.org/officeDocument/2006/relationships/customXml" Target="../ink/ink58.xml"/><Relationship Id="rId65" Type="http://schemas.openxmlformats.org/officeDocument/2006/relationships/image" Target="../media/image59.png"/><Relationship Id="rId81" Type="http://schemas.openxmlformats.org/officeDocument/2006/relationships/image" Target="../media/image67.png"/><Relationship Id="rId86" Type="http://schemas.openxmlformats.org/officeDocument/2006/relationships/customXml" Target="../ink/ink71.xml"/><Relationship Id="rId130" Type="http://schemas.openxmlformats.org/officeDocument/2006/relationships/image" Target="../media/image90.png"/><Relationship Id="rId135" Type="http://schemas.openxmlformats.org/officeDocument/2006/relationships/image" Target="../media/image92.png"/><Relationship Id="rId151" Type="http://schemas.openxmlformats.org/officeDocument/2006/relationships/customXml" Target="../ink/ink105.xml"/><Relationship Id="rId156" Type="http://schemas.openxmlformats.org/officeDocument/2006/relationships/image" Target="../media/image102.png"/><Relationship Id="rId177" Type="http://schemas.openxmlformats.org/officeDocument/2006/relationships/customXml" Target="../ink/ink118.xml"/><Relationship Id="rId198" Type="http://schemas.openxmlformats.org/officeDocument/2006/relationships/customXml" Target="../ink/ink129.xml"/><Relationship Id="rId172" Type="http://schemas.openxmlformats.org/officeDocument/2006/relationships/image" Target="../media/image110.png"/><Relationship Id="rId193" Type="http://schemas.openxmlformats.org/officeDocument/2006/relationships/image" Target="../media/image120.png"/><Relationship Id="rId202" Type="http://schemas.openxmlformats.org/officeDocument/2006/relationships/customXml" Target="../ink/ink131.xml"/><Relationship Id="rId207" Type="http://schemas.openxmlformats.org/officeDocument/2006/relationships/image" Target="../media/image127.png"/><Relationship Id="rId223" Type="http://schemas.openxmlformats.org/officeDocument/2006/relationships/image" Target="../media/image134.png"/><Relationship Id="rId228" Type="http://schemas.openxmlformats.org/officeDocument/2006/relationships/customXml" Target="../ink/ink145.xml"/><Relationship Id="rId244" Type="http://schemas.openxmlformats.org/officeDocument/2006/relationships/customXml" Target="../ink/ink153.xml"/><Relationship Id="rId249" Type="http://schemas.openxmlformats.org/officeDocument/2006/relationships/customXml" Target="../ink/ink156.xml"/><Relationship Id="rId13" Type="http://schemas.openxmlformats.org/officeDocument/2006/relationships/image" Target="../media/image33.png"/><Relationship Id="rId18" Type="http://schemas.openxmlformats.org/officeDocument/2006/relationships/customXml" Target="../ink/ink37.xml"/><Relationship Id="rId39" Type="http://schemas.openxmlformats.org/officeDocument/2006/relationships/image" Target="../media/image46.png"/><Relationship Id="rId109" Type="http://schemas.openxmlformats.org/officeDocument/2006/relationships/image" Target="../media/image80.png"/><Relationship Id="rId34" Type="http://schemas.openxmlformats.org/officeDocument/2006/relationships/customXml" Target="../ink/ink45.xml"/><Relationship Id="rId50" Type="http://schemas.openxmlformats.org/officeDocument/2006/relationships/customXml" Target="../ink/ink53.xml"/><Relationship Id="rId55" Type="http://schemas.openxmlformats.org/officeDocument/2006/relationships/image" Target="../media/image54.png"/><Relationship Id="rId76" Type="http://schemas.openxmlformats.org/officeDocument/2006/relationships/customXml" Target="../ink/ink66.xml"/><Relationship Id="rId97" Type="http://schemas.openxmlformats.org/officeDocument/2006/relationships/image" Target="../media/image75.png"/><Relationship Id="rId104" Type="http://schemas.openxmlformats.org/officeDocument/2006/relationships/customXml" Target="../ink/ink80.xml"/><Relationship Id="rId120" Type="http://schemas.openxmlformats.org/officeDocument/2006/relationships/image" Target="../media/image85.png"/><Relationship Id="rId125" Type="http://schemas.openxmlformats.org/officeDocument/2006/relationships/customXml" Target="../ink/ink91.xml"/><Relationship Id="rId141" Type="http://schemas.openxmlformats.org/officeDocument/2006/relationships/image" Target="../media/image95.png"/><Relationship Id="rId146" Type="http://schemas.openxmlformats.org/officeDocument/2006/relationships/customXml" Target="../ink/ink102.xml"/><Relationship Id="rId167" Type="http://schemas.openxmlformats.org/officeDocument/2006/relationships/customXml" Target="../ink/ink113.xml"/><Relationship Id="rId188" Type="http://schemas.openxmlformats.org/officeDocument/2006/relationships/customXml" Target="../ink/ink124.xml"/><Relationship Id="rId7" Type="http://schemas.openxmlformats.org/officeDocument/2006/relationships/image" Target="../media/image30.png"/><Relationship Id="rId71" Type="http://schemas.openxmlformats.org/officeDocument/2006/relationships/image" Target="../media/image62.png"/><Relationship Id="rId92" Type="http://schemas.openxmlformats.org/officeDocument/2006/relationships/customXml" Target="../ink/ink74.xml"/><Relationship Id="rId162" Type="http://schemas.openxmlformats.org/officeDocument/2006/relationships/image" Target="../media/image105.png"/><Relationship Id="rId183" Type="http://schemas.openxmlformats.org/officeDocument/2006/relationships/customXml" Target="../ink/ink121.xml"/><Relationship Id="rId213" Type="http://schemas.openxmlformats.org/officeDocument/2006/relationships/customXml" Target="../ink/ink137.xml"/><Relationship Id="rId218" Type="http://schemas.openxmlformats.org/officeDocument/2006/relationships/image" Target="../media/image132.png"/><Relationship Id="rId234" Type="http://schemas.openxmlformats.org/officeDocument/2006/relationships/customXml" Target="../ink/ink148.xml"/><Relationship Id="rId239" Type="http://schemas.openxmlformats.org/officeDocument/2006/relationships/image" Target="../media/image142.png"/><Relationship Id="rId2" Type="http://schemas.openxmlformats.org/officeDocument/2006/relationships/customXml" Target="../ink/ink29.xml"/><Relationship Id="rId29" Type="http://schemas.openxmlformats.org/officeDocument/2006/relationships/image" Target="../media/image41.png"/><Relationship Id="rId250" Type="http://schemas.openxmlformats.org/officeDocument/2006/relationships/image" Target="../media/image147.png"/><Relationship Id="rId24" Type="http://schemas.openxmlformats.org/officeDocument/2006/relationships/customXml" Target="../ink/ink40.xml"/><Relationship Id="rId40" Type="http://schemas.openxmlformats.org/officeDocument/2006/relationships/customXml" Target="../ink/ink48.xml"/><Relationship Id="rId45" Type="http://schemas.openxmlformats.org/officeDocument/2006/relationships/image" Target="../media/image49.png"/><Relationship Id="rId66" Type="http://schemas.openxmlformats.org/officeDocument/2006/relationships/customXml" Target="../ink/ink61.xml"/><Relationship Id="rId87" Type="http://schemas.openxmlformats.org/officeDocument/2006/relationships/image" Target="../media/image70.png"/><Relationship Id="rId110" Type="http://schemas.openxmlformats.org/officeDocument/2006/relationships/customXml" Target="../ink/ink83.xml"/><Relationship Id="rId115" Type="http://schemas.openxmlformats.org/officeDocument/2006/relationships/image" Target="../media/image83.png"/><Relationship Id="rId131" Type="http://schemas.openxmlformats.org/officeDocument/2006/relationships/customXml" Target="../ink/ink94.xml"/><Relationship Id="rId136" Type="http://schemas.openxmlformats.org/officeDocument/2006/relationships/customXml" Target="../ink/ink97.xml"/><Relationship Id="rId157" Type="http://schemas.openxmlformats.org/officeDocument/2006/relationships/customXml" Target="../ink/ink108.xml"/><Relationship Id="rId178" Type="http://schemas.openxmlformats.org/officeDocument/2006/relationships/image" Target="../media/image113.png"/><Relationship Id="rId61" Type="http://schemas.openxmlformats.org/officeDocument/2006/relationships/image" Target="../media/image57.png"/><Relationship Id="rId82" Type="http://schemas.openxmlformats.org/officeDocument/2006/relationships/customXml" Target="../ink/ink69.xml"/><Relationship Id="rId152" Type="http://schemas.openxmlformats.org/officeDocument/2006/relationships/image" Target="../media/image100.png"/><Relationship Id="rId173" Type="http://schemas.openxmlformats.org/officeDocument/2006/relationships/customXml" Target="../ink/ink116.xml"/><Relationship Id="rId194" Type="http://schemas.openxmlformats.org/officeDocument/2006/relationships/customXml" Target="../ink/ink127.xml"/><Relationship Id="rId199" Type="http://schemas.openxmlformats.org/officeDocument/2006/relationships/image" Target="../media/image123.png"/><Relationship Id="rId203" Type="http://schemas.openxmlformats.org/officeDocument/2006/relationships/image" Target="../media/image125.png"/><Relationship Id="rId208" Type="http://schemas.openxmlformats.org/officeDocument/2006/relationships/customXml" Target="../ink/ink134.xml"/><Relationship Id="rId229" Type="http://schemas.openxmlformats.org/officeDocument/2006/relationships/image" Target="../media/image137.png"/><Relationship Id="rId19" Type="http://schemas.openxmlformats.org/officeDocument/2006/relationships/image" Target="../media/image36.png"/><Relationship Id="rId224" Type="http://schemas.openxmlformats.org/officeDocument/2006/relationships/customXml" Target="../ink/ink143.xml"/><Relationship Id="rId240" Type="http://schemas.openxmlformats.org/officeDocument/2006/relationships/customXml" Target="../ink/ink151.xml"/><Relationship Id="rId245" Type="http://schemas.openxmlformats.org/officeDocument/2006/relationships/image" Target="../media/image145.png"/><Relationship Id="rId14" Type="http://schemas.openxmlformats.org/officeDocument/2006/relationships/customXml" Target="../ink/ink35.xml"/><Relationship Id="rId30" Type="http://schemas.openxmlformats.org/officeDocument/2006/relationships/customXml" Target="../ink/ink43.xml"/><Relationship Id="rId35" Type="http://schemas.openxmlformats.org/officeDocument/2006/relationships/image" Target="../media/image44.png"/><Relationship Id="rId56" Type="http://schemas.openxmlformats.org/officeDocument/2006/relationships/customXml" Target="../ink/ink56.xml"/><Relationship Id="rId77" Type="http://schemas.openxmlformats.org/officeDocument/2006/relationships/image" Target="../media/image65.png"/><Relationship Id="rId100" Type="http://schemas.openxmlformats.org/officeDocument/2006/relationships/customXml" Target="../ink/ink78.xml"/><Relationship Id="rId105" Type="http://schemas.openxmlformats.org/officeDocument/2006/relationships/image" Target="../media/image78.png"/><Relationship Id="rId126" Type="http://schemas.openxmlformats.org/officeDocument/2006/relationships/image" Target="../media/image88.png"/><Relationship Id="rId147" Type="http://schemas.openxmlformats.org/officeDocument/2006/relationships/image" Target="../media/image98.png"/><Relationship Id="rId168" Type="http://schemas.openxmlformats.org/officeDocument/2006/relationships/image" Target="../media/image108.png"/><Relationship Id="rId8" Type="http://schemas.openxmlformats.org/officeDocument/2006/relationships/customXml" Target="../ink/ink32.xml"/><Relationship Id="rId51" Type="http://schemas.openxmlformats.org/officeDocument/2006/relationships/image" Target="../media/image52.png"/><Relationship Id="rId72" Type="http://schemas.openxmlformats.org/officeDocument/2006/relationships/customXml" Target="../ink/ink64.xml"/><Relationship Id="rId93" Type="http://schemas.openxmlformats.org/officeDocument/2006/relationships/image" Target="../media/image73.png"/><Relationship Id="rId98" Type="http://schemas.openxmlformats.org/officeDocument/2006/relationships/customXml" Target="../ink/ink77.xml"/><Relationship Id="rId121" Type="http://schemas.openxmlformats.org/officeDocument/2006/relationships/customXml" Target="../ink/ink89.xml"/><Relationship Id="rId142" Type="http://schemas.openxmlformats.org/officeDocument/2006/relationships/customXml" Target="../ink/ink100.xml"/><Relationship Id="rId163" Type="http://schemas.openxmlformats.org/officeDocument/2006/relationships/customXml" Target="../ink/ink111.xml"/><Relationship Id="rId184" Type="http://schemas.openxmlformats.org/officeDocument/2006/relationships/customXml" Target="../ink/ink122.xml"/><Relationship Id="rId189" Type="http://schemas.openxmlformats.org/officeDocument/2006/relationships/image" Target="../media/image118.png"/><Relationship Id="rId219" Type="http://schemas.openxmlformats.org/officeDocument/2006/relationships/customXml" Target="../ink/ink140.xml"/><Relationship Id="rId3" Type="http://schemas.openxmlformats.org/officeDocument/2006/relationships/image" Target="../media/image28.png"/><Relationship Id="rId214" Type="http://schemas.openxmlformats.org/officeDocument/2006/relationships/image" Target="../media/image130.png"/><Relationship Id="rId230" Type="http://schemas.openxmlformats.org/officeDocument/2006/relationships/customXml" Target="../ink/ink146.xml"/><Relationship Id="rId235" Type="http://schemas.openxmlformats.org/officeDocument/2006/relationships/image" Target="../media/image140.png"/><Relationship Id="rId251" Type="http://schemas.openxmlformats.org/officeDocument/2006/relationships/customXml" Target="../ink/ink157.xml"/><Relationship Id="rId25" Type="http://schemas.openxmlformats.org/officeDocument/2006/relationships/image" Target="../media/image39.png"/><Relationship Id="rId46" Type="http://schemas.openxmlformats.org/officeDocument/2006/relationships/customXml" Target="../ink/ink51.xml"/><Relationship Id="rId67" Type="http://schemas.openxmlformats.org/officeDocument/2006/relationships/image" Target="../media/image60.png"/><Relationship Id="rId116" Type="http://schemas.openxmlformats.org/officeDocument/2006/relationships/customXml" Target="../ink/ink86.xml"/><Relationship Id="rId137" Type="http://schemas.openxmlformats.org/officeDocument/2006/relationships/image" Target="../media/image93.png"/><Relationship Id="rId158" Type="http://schemas.openxmlformats.org/officeDocument/2006/relationships/image" Target="../media/image103.png"/><Relationship Id="rId20" Type="http://schemas.openxmlformats.org/officeDocument/2006/relationships/customXml" Target="../ink/ink38.xml"/><Relationship Id="rId41" Type="http://schemas.openxmlformats.org/officeDocument/2006/relationships/image" Target="../media/image47.png"/><Relationship Id="rId62" Type="http://schemas.openxmlformats.org/officeDocument/2006/relationships/customXml" Target="../ink/ink59.xml"/><Relationship Id="rId83" Type="http://schemas.openxmlformats.org/officeDocument/2006/relationships/image" Target="../media/image68.png"/><Relationship Id="rId88" Type="http://schemas.openxmlformats.org/officeDocument/2006/relationships/customXml" Target="../ink/ink72.xml"/><Relationship Id="rId111" Type="http://schemas.openxmlformats.org/officeDocument/2006/relationships/image" Target="../media/image81.png"/><Relationship Id="rId132" Type="http://schemas.openxmlformats.org/officeDocument/2006/relationships/image" Target="../media/image91.png"/><Relationship Id="rId153" Type="http://schemas.openxmlformats.org/officeDocument/2006/relationships/customXml" Target="../ink/ink106.xml"/><Relationship Id="rId174" Type="http://schemas.openxmlformats.org/officeDocument/2006/relationships/image" Target="../media/image111.png"/><Relationship Id="rId179" Type="http://schemas.openxmlformats.org/officeDocument/2006/relationships/customXml" Target="../ink/ink119.xml"/><Relationship Id="rId195" Type="http://schemas.openxmlformats.org/officeDocument/2006/relationships/image" Target="../media/image121.png"/><Relationship Id="rId209" Type="http://schemas.openxmlformats.org/officeDocument/2006/relationships/customXml" Target="../ink/ink135.xml"/><Relationship Id="rId190" Type="http://schemas.openxmlformats.org/officeDocument/2006/relationships/customXml" Target="../ink/ink125.xml"/><Relationship Id="rId204" Type="http://schemas.openxmlformats.org/officeDocument/2006/relationships/customXml" Target="../ink/ink132.xml"/><Relationship Id="rId220" Type="http://schemas.openxmlformats.org/officeDocument/2006/relationships/image" Target="../media/image133.png"/><Relationship Id="rId225" Type="http://schemas.openxmlformats.org/officeDocument/2006/relationships/image" Target="../media/image135.png"/><Relationship Id="rId241" Type="http://schemas.openxmlformats.org/officeDocument/2006/relationships/image" Target="../media/image143.png"/><Relationship Id="rId246" Type="http://schemas.openxmlformats.org/officeDocument/2006/relationships/customXml" Target="../ink/ink154.xml"/><Relationship Id="rId15" Type="http://schemas.openxmlformats.org/officeDocument/2006/relationships/image" Target="../media/image34.png"/><Relationship Id="rId36" Type="http://schemas.openxmlformats.org/officeDocument/2006/relationships/customXml" Target="../ink/ink46.xml"/><Relationship Id="rId57" Type="http://schemas.openxmlformats.org/officeDocument/2006/relationships/image" Target="../media/image55.png"/><Relationship Id="rId106" Type="http://schemas.openxmlformats.org/officeDocument/2006/relationships/customXml" Target="../ink/ink81.xml"/><Relationship Id="rId127" Type="http://schemas.openxmlformats.org/officeDocument/2006/relationships/customXml" Target="../ink/ink92.xml"/><Relationship Id="rId10" Type="http://schemas.openxmlformats.org/officeDocument/2006/relationships/customXml" Target="../ink/ink33.xml"/><Relationship Id="rId31" Type="http://schemas.openxmlformats.org/officeDocument/2006/relationships/image" Target="../media/image42.png"/><Relationship Id="rId52" Type="http://schemas.openxmlformats.org/officeDocument/2006/relationships/customXml" Target="../ink/ink54.xml"/><Relationship Id="rId73" Type="http://schemas.openxmlformats.org/officeDocument/2006/relationships/image" Target="../media/image63.png"/><Relationship Id="rId78" Type="http://schemas.openxmlformats.org/officeDocument/2006/relationships/customXml" Target="../ink/ink67.xml"/><Relationship Id="rId94" Type="http://schemas.openxmlformats.org/officeDocument/2006/relationships/customXml" Target="../ink/ink75.xml"/><Relationship Id="rId99" Type="http://schemas.openxmlformats.org/officeDocument/2006/relationships/image" Target="../media/image76.png"/><Relationship Id="rId101" Type="http://schemas.openxmlformats.org/officeDocument/2006/relationships/image" Target="../media/image2.png"/><Relationship Id="rId122" Type="http://schemas.openxmlformats.org/officeDocument/2006/relationships/image" Target="../media/image86.png"/><Relationship Id="rId143" Type="http://schemas.openxmlformats.org/officeDocument/2006/relationships/image" Target="../media/image96.png"/><Relationship Id="rId148" Type="http://schemas.openxmlformats.org/officeDocument/2006/relationships/customXml" Target="../ink/ink103.xml"/><Relationship Id="rId164" Type="http://schemas.openxmlformats.org/officeDocument/2006/relationships/image" Target="../media/image106.png"/><Relationship Id="rId169" Type="http://schemas.openxmlformats.org/officeDocument/2006/relationships/customXml" Target="../ink/ink114.xml"/><Relationship Id="rId185" Type="http://schemas.openxmlformats.org/officeDocument/2006/relationships/image" Target="../media/image116.png"/><Relationship Id="rId4" Type="http://schemas.openxmlformats.org/officeDocument/2006/relationships/customXml" Target="../ink/ink30.xml"/><Relationship Id="rId9" Type="http://schemas.openxmlformats.org/officeDocument/2006/relationships/image" Target="../media/image31.png"/><Relationship Id="rId180" Type="http://schemas.openxmlformats.org/officeDocument/2006/relationships/image" Target="../media/image114.png"/><Relationship Id="rId210" Type="http://schemas.openxmlformats.org/officeDocument/2006/relationships/image" Target="../media/image128.png"/><Relationship Id="rId215" Type="http://schemas.openxmlformats.org/officeDocument/2006/relationships/customXml" Target="../ink/ink138.xml"/><Relationship Id="rId236" Type="http://schemas.openxmlformats.org/officeDocument/2006/relationships/customXml" Target="../ink/ink149.xml"/><Relationship Id="rId26" Type="http://schemas.openxmlformats.org/officeDocument/2006/relationships/customXml" Target="../ink/ink41.xml"/><Relationship Id="rId231" Type="http://schemas.openxmlformats.org/officeDocument/2006/relationships/image" Target="../media/image138.png"/><Relationship Id="rId252" Type="http://schemas.openxmlformats.org/officeDocument/2006/relationships/image" Target="../media/image148.png"/><Relationship Id="rId47" Type="http://schemas.openxmlformats.org/officeDocument/2006/relationships/image" Target="../media/image50.png"/><Relationship Id="rId68" Type="http://schemas.openxmlformats.org/officeDocument/2006/relationships/customXml" Target="../ink/ink62.xml"/><Relationship Id="rId89" Type="http://schemas.openxmlformats.org/officeDocument/2006/relationships/image" Target="../media/image71.png"/><Relationship Id="rId112" Type="http://schemas.openxmlformats.org/officeDocument/2006/relationships/customXml" Target="../ink/ink84.xml"/><Relationship Id="rId133" Type="http://schemas.openxmlformats.org/officeDocument/2006/relationships/customXml" Target="../ink/ink95.xml"/><Relationship Id="rId154" Type="http://schemas.openxmlformats.org/officeDocument/2006/relationships/image" Target="../media/image101.png"/><Relationship Id="rId175" Type="http://schemas.openxmlformats.org/officeDocument/2006/relationships/customXml" Target="../ink/ink117.xml"/><Relationship Id="rId196" Type="http://schemas.openxmlformats.org/officeDocument/2006/relationships/customXml" Target="../ink/ink128.xml"/><Relationship Id="rId200" Type="http://schemas.openxmlformats.org/officeDocument/2006/relationships/customXml" Target="../ink/ink130.xml"/><Relationship Id="rId16" Type="http://schemas.openxmlformats.org/officeDocument/2006/relationships/customXml" Target="../ink/ink36.xml"/><Relationship Id="rId221" Type="http://schemas.openxmlformats.org/officeDocument/2006/relationships/customXml" Target="../ink/ink141.xml"/><Relationship Id="rId242" Type="http://schemas.openxmlformats.org/officeDocument/2006/relationships/customXml" Target="../ink/ink152.xml"/><Relationship Id="rId37" Type="http://schemas.openxmlformats.org/officeDocument/2006/relationships/image" Target="../media/image45.png"/><Relationship Id="rId58" Type="http://schemas.openxmlformats.org/officeDocument/2006/relationships/customXml" Target="../ink/ink57.xml"/><Relationship Id="rId79" Type="http://schemas.openxmlformats.org/officeDocument/2006/relationships/image" Target="../media/image66.png"/><Relationship Id="rId102" Type="http://schemas.openxmlformats.org/officeDocument/2006/relationships/customXml" Target="../ink/ink79.xml"/><Relationship Id="rId123" Type="http://schemas.openxmlformats.org/officeDocument/2006/relationships/customXml" Target="../ink/ink90.xml"/><Relationship Id="rId144" Type="http://schemas.openxmlformats.org/officeDocument/2006/relationships/customXml" Target="../ink/ink101.xml"/><Relationship Id="rId90" Type="http://schemas.openxmlformats.org/officeDocument/2006/relationships/customXml" Target="../ink/ink73.xml"/><Relationship Id="rId165" Type="http://schemas.openxmlformats.org/officeDocument/2006/relationships/customXml" Target="../ink/ink112.xml"/><Relationship Id="rId186" Type="http://schemas.openxmlformats.org/officeDocument/2006/relationships/customXml" Target="../ink/ink123.xml"/><Relationship Id="rId211" Type="http://schemas.openxmlformats.org/officeDocument/2006/relationships/customXml" Target="../ink/ink136.xml"/><Relationship Id="rId232" Type="http://schemas.openxmlformats.org/officeDocument/2006/relationships/customXml" Target="../ink/ink147.xml"/><Relationship Id="rId27" Type="http://schemas.openxmlformats.org/officeDocument/2006/relationships/image" Target="../media/image40.png"/><Relationship Id="rId48" Type="http://schemas.openxmlformats.org/officeDocument/2006/relationships/customXml" Target="../ink/ink52.xml"/><Relationship Id="rId69" Type="http://schemas.openxmlformats.org/officeDocument/2006/relationships/image" Target="../media/image61.png"/><Relationship Id="rId113" Type="http://schemas.openxmlformats.org/officeDocument/2006/relationships/image" Target="../media/image82.png"/><Relationship Id="rId134" Type="http://schemas.openxmlformats.org/officeDocument/2006/relationships/customXml" Target="../ink/ink96.xml"/><Relationship Id="rId80" Type="http://schemas.openxmlformats.org/officeDocument/2006/relationships/customXml" Target="../ink/ink68.xml"/><Relationship Id="rId155" Type="http://schemas.openxmlformats.org/officeDocument/2006/relationships/customXml" Target="../ink/ink107.xml"/><Relationship Id="rId176" Type="http://schemas.openxmlformats.org/officeDocument/2006/relationships/image" Target="../media/image112.png"/><Relationship Id="rId197" Type="http://schemas.openxmlformats.org/officeDocument/2006/relationships/image" Target="../media/image122.png"/><Relationship Id="rId201" Type="http://schemas.openxmlformats.org/officeDocument/2006/relationships/image" Target="../media/image124.png"/><Relationship Id="rId222" Type="http://schemas.openxmlformats.org/officeDocument/2006/relationships/customXml" Target="../ink/ink142.xml"/><Relationship Id="rId243" Type="http://schemas.openxmlformats.org/officeDocument/2006/relationships/image" Target="../media/image144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78.xml"/><Relationship Id="rId21" Type="http://schemas.openxmlformats.org/officeDocument/2006/relationships/image" Target="../media/image1378.png"/><Relationship Id="rId34" Type="http://schemas.openxmlformats.org/officeDocument/2006/relationships/customXml" Target="../ink/ink1482.xml"/><Relationship Id="rId42" Type="http://schemas.openxmlformats.org/officeDocument/2006/relationships/customXml" Target="../ink/ink1486.xml"/><Relationship Id="rId47" Type="http://schemas.openxmlformats.org/officeDocument/2006/relationships/image" Target="../media/image1391.png"/><Relationship Id="rId50" Type="http://schemas.openxmlformats.org/officeDocument/2006/relationships/customXml" Target="../ink/ink1490.xml"/><Relationship Id="rId55" Type="http://schemas.openxmlformats.org/officeDocument/2006/relationships/image" Target="../media/image1395.png"/><Relationship Id="rId63" Type="http://schemas.openxmlformats.org/officeDocument/2006/relationships/image" Target="../media/image1399.png"/><Relationship Id="rId68" Type="http://schemas.openxmlformats.org/officeDocument/2006/relationships/customXml" Target="../ink/ink1499.xml"/><Relationship Id="rId76" Type="http://schemas.openxmlformats.org/officeDocument/2006/relationships/customXml" Target="../ink/ink1503.xml"/><Relationship Id="rId84" Type="http://schemas.openxmlformats.org/officeDocument/2006/relationships/customXml" Target="../ink/ink1507.xml"/><Relationship Id="rId89" Type="http://schemas.openxmlformats.org/officeDocument/2006/relationships/image" Target="../media/image1412.png"/><Relationship Id="rId97" Type="http://schemas.openxmlformats.org/officeDocument/2006/relationships/image" Target="../media/image1416.png"/><Relationship Id="rId7" Type="http://schemas.openxmlformats.org/officeDocument/2006/relationships/image" Target="../media/image1371.png"/><Relationship Id="rId71" Type="http://schemas.openxmlformats.org/officeDocument/2006/relationships/image" Target="../media/image1403.png"/><Relationship Id="rId92" Type="http://schemas.openxmlformats.org/officeDocument/2006/relationships/customXml" Target="../ink/ink1511.xml"/><Relationship Id="rId2" Type="http://schemas.openxmlformats.org/officeDocument/2006/relationships/customXml" Target="../ink/ink1466.xml"/><Relationship Id="rId16" Type="http://schemas.openxmlformats.org/officeDocument/2006/relationships/customXml" Target="../ink/ink1473.xml"/><Relationship Id="rId29" Type="http://schemas.openxmlformats.org/officeDocument/2006/relationships/image" Target="../media/image1382.png"/><Relationship Id="rId11" Type="http://schemas.openxmlformats.org/officeDocument/2006/relationships/image" Target="../media/image1373.png"/><Relationship Id="rId24" Type="http://schemas.openxmlformats.org/officeDocument/2006/relationships/customXml" Target="../ink/ink1477.xml"/><Relationship Id="rId32" Type="http://schemas.openxmlformats.org/officeDocument/2006/relationships/customXml" Target="../ink/ink1481.xml"/><Relationship Id="rId37" Type="http://schemas.openxmlformats.org/officeDocument/2006/relationships/image" Target="../media/image1386.png"/><Relationship Id="rId40" Type="http://schemas.openxmlformats.org/officeDocument/2006/relationships/customXml" Target="../ink/ink1485.xml"/><Relationship Id="rId45" Type="http://schemas.openxmlformats.org/officeDocument/2006/relationships/image" Target="../media/image1390.png"/><Relationship Id="rId53" Type="http://schemas.openxmlformats.org/officeDocument/2006/relationships/image" Target="../media/image1394.png"/><Relationship Id="rId58" Type="http://schemas.openxmlformats.org/officeDocument/2006/relationships/customXml" Target="../ink/ink1494.xml"/><Relationship Id="rId66" Type="http://schemas.openxmlformats.org/officeDocument/2006/relationships/customXml" Target="../ink/ink1498.xml"/><Relationship Id="rId74" Type="http://schemas.openxmlformats.org/officeDocument/2006/relationships/customXml" Target="../ink/ink1502.xml"/><Relationship Id="rId79" Type="http://schemas.openxmlformats.org/officeDocument/2006/relationships/image" Target="../media/image1407.png"/><Relationship Id="rId87" Type="http://schemas.openxmlformats.org/officeDocument/2006/relationships/image" Target="../media/image1411.png"/><Relationship Id="rId5" Type="http://schemas.openxmlformats.org/officeDocument/2006/relationships/image" Target="../media/image1370.png"/><Relationship Id="rId61" Type="http://schemas.openxmlformats.org/officeDocument/2006/relationships/image" Target="../media/image1398.png"/><Relationship Id="rId82" Type="http://schemas.openxmlformats.org/officeDocument/2006/relationships/customXml" Target="../ink/ink1506.xml"/><Relationship Id="rId90" Type="http://schemas.openxmlformats.org/officeDocument/2006/relationships/customXml" Target="../ink/ink1510.xml"/><Relationship Id="rId95" Type="http://schemas.openxmlformats.org/officeDocument/2006/relationships/image" Target="../media/image1415.png"/><Relationship Id="rId19" Type="http://schemas.openxmlformats.org/officeDocument/2006/relationships/image" Target="../media/image1377.png"/><Relationship Id="rId14" Type="http://schemas.openxmlformats.org/officeDocument/2006/relationships/customXml" Target="../ink/ink1472.xml"/><Relationship Id="rId22" Type="http://schemas.openxmlformats.org/officeDocument/2006/relationships/customXml" Target="../ink/ink1476.xml"/><Relationship Id="rId27" Type="http://schemas.openxmlformats.org/officeDocument/2006/relationships/image" Target="../media/image1381.png"/><Relationship Id="rId30" Type="http://schemas.openxmlformats.org/officeDocument/2006/relationships/customXml" Target="../ink/ink1480.xml"/><Relationship Id="rId35" Type="http://schemas.openxmlformats.org/officeDocument/2006/relationships/image" Target="../media/image1385.png"/><Relationship Id="rId43" Type="http://schemas.openxmlformats.org/officeDocument/2006/relationships/image" Target="../media/image1389.png"/><Relationship Id="rId48" Type="http://schemas.openxmlformats.org/officeDocument/2006/relationships/customXml" Target="../ink/ink1489.xml"/><Relationship Id="rId56" Type="http://schemas.openxmlformats.org/officeDocument/2006/relationships/customXml" Target="../ink/ink1493.xml"/><Relationship Id="rId64" Type="http://schemas.openxmlformats.org/officeDocument/2006/relationships/customXml" Target="../ink/ink1497.xml"/><Relationship Id="rId69" Type="http://schemas.openxmlformats.org/officeDocument/2006/relationships/image" Target="../media/image1402.png"/><Relationship Id="rId77" Type="http://schemas.openxmlformats.org/officeDocument/2006/relationships/image" Target="../media/image1406.png"/><Relationship Id="rId8" Type="http://schemas.openxmlformats.org/officeDocument/2006/relationships/customXml" Target="../ink/ink1469.xml"/><Relationship Id="rId51" Type="http://schemas.openxmlformats.org/officeDocument/2006/relationships/image" Target="../media/image1393.png"/><Relationship Id="rId72" Type="http://schemas.openxmlformats.org/officeDocument/2006/relationships/customXml" Target="../ink/ink1501.xml"/><Relationship Id="rId80" Type="http://schemas.openxmlformats.org/officeDocument/2006/relationships/customXml" Target="../ink/ink1505.xml"/><Relationship Id="rId85" Type="http://schemas.openxmlformats.org/officeDocument/2006/relationships/image" Target="../media/image1410.png"/><Relationship Id="rId93" Type="http://schemas.openxmlformats.org/officeDocument/2006/relationships/image" Target="../media/image1414.png"/><Relationship Id="rId98" Type="http://schemas.openxmlformats.org/officeDocument/2006/relationships/customXml" Target="../ink/ink1514.xml"/><Relationship Id="rId3" Type="http://schemas.openxmlformats.org/officeDocument/2006/relationships/image" Target="../media/image1369.png"/><Relationship Id="rId12" Type="http://schemas.openxmlformats.org/officeDocument/2006/relationships/customXml" Target="../ink/ink1471.xml"/><Relationship Id="rId17" Type="http://schemas.openxmlformats.org/officeDocument/2006/relationships/image" Target="../media/image1376.png"/><Relationship Id="rId25" Type="http://schemas.openxmlformats.org/officeDocument/2006/relationships/image" Target="../media/image1380.png"/><Relationship Id="rId33" Type="http://schemas.openxmlformats.org/officeDocument/2006/relationships/image" Target="../media/image1384.png"/><Relationship Id="rId38" Type="http://schemas.openxmlformats.org/officeDocument/2006/relationships/customXml" Target="../ink/ink1484.xml"/><Relationship Id="rId46" Type="http://schemas.openxmlformats.org/officeDocument/2006/relationships/customXml" Target="../ink/ink1488.xml"/><Relationship Id="rId59" Type="http://schemas.openxmlformats.org/officeDocument/2006/relationships/image" Target="../media/image1397.png"/><Relationship Id="rId67" Type="http://schemas.openxmlformats.org/officeDocument/2006/relationships/image" Target="../media/image1401.png"/><Relationship Id="rId20" Type="http://schemas.openxmlformats.org/officeDocument/2006/relationships/customXml" Target="../ink/ink1475.xml"/><Relationship Id="rId41" Type="http://schemas.openxmlformats.org/officeDocument/2006/relationships/image" Target="../media/image1388.png"/><Relationship Id="rId54" Type="http://schemas.openxmlformats.org/officeDocument/2006/relationships/customXml" Target="../ink/ink1492.xml"/><Relationship Id="rId62" Type="http://schemas.openxmlformats.org/officeDocument/2006/relationships/customXml" Target="../ink/ink1496.xml"/><Relationship Id="rId70" Type="http://schemas.openxmlformats.org/officeDocument/2006/relationships/customXml" Target="../ink/ink1500.xml"/><Relationship Id="rId75" Type="http://schemas.openxmlformats.org/officeDocument/2006/relationships/image" Target="../media/image1405.png"/><Relationship Id="rId83" Type="http://schemas.openxmlformats.org/officeDocument/2006/relationships/image" Target="../media/image1409.png"/><Relationship Id="rId88" Type="http://schemas.openxmlformats.org/officeDocument/2006/relationships/customXml" Target="../ink/ink1509.xml"/><Relationship Id="rId91" Type="http://schemas.openxmlformats.org/officeDocument/2006/relationships/image" Target="../media/image1413.png"/><Relationship Id="rId96" Type="http://schemas.openxmlformats.org/officeDocument/2006/relationships/customXml" Target="../ink/ink15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68.xml"/><Relationship Id="rId15" Type="http://schemas.openxmlformats.org/officeDocument/2006/relationships/image" Target="../media/image1375.png"/><Relationship Id="rId23" Type="http://schemas.openxmlformats.org/officeDocument/2006/relationships/image" Target="../media/image1379.png"/><Relationship Id="rId28" Type="http://schemas.openxmlformats.org/officeDocument/2006/relationships/customXml" Target="../ink/ink1479.xml"/><Relationship Id="rId36" Type="http://schemas.openxmlformats.org/officeDocument/2006/relationships/customXml" Target="../ink/ink1483.xml"/><Relationship Id="rId49" Type="http://schemas.openxmlformats.org/officeDocument/2006/relationships/image" Target="../media/image1392.png"/><Relationship Id="rId57" Type="http://schemas.openxmlformats.org/officeDocument/2006/relationships/image" Target="../media/image1396.png"/><Relationship Id="rId10" Type="http://schemas.openxmlformats.org/officeDocument/2006/relationships/customXml" Target="../ink/ink1470.xml"/><Relationship Id="rId31" Type="http://schemas.openxmlformats.org/officeDocument/2006/relationships/image" Target="../media/image1383.png"/><Relationship Id="rId44" Type="http://schemas.openxmlformats.org/officeDocument/2006/relationships/customXml" Target="../ink/ink1487.xml"/><Relationship Id="rId52" Type="http://schemas.openxmlformats.org/officeDocument/2006/relationships/customXml" Target="../ink/ink1491.xml"/><Relationship Id="rId60" Type="http://schemas.openxmlformats.org/officeDocument/2006/relationships/customXml" Target="../ink/ink1495.xml"/><Relationship Id="rId65" Type="http://schemas.openxmlformats.org/officeDocument/2006/relationships/image" Target="../media/image1400.png"/><Relationship Id="rId73" Type="http://schemas.openxmlformats.org/officeDocument/2006/relationships/image" Target="../media/image1404.png"/><Relationship Id="rId78" Type="http://schemas.openxmlformats.org/officeDocument/2006/relationships/customXml" Target="../ink/ink1504.xml"/><Relationship Id="rId81" Type="http://schemas.openxmlformats.org/officeDocument/2006/relationships/image" Target="../media/image1408.png"/><Relationship Id="rId86" Type="http://schemas.openxmlformats.org/officeDocument/2006/relationships/customXml" Target="../ink/ink1508.xml"/><Relationship Id="rId94" Type="http://schemas.openxmlformats.org/officeDocument/2006/relationships/customXml" Target="../ink/ink1512.xml"/><Relationship Id="rId99" Type="http://schemas.openxmlformats.org/officeDocument/2006/relationships/image" Target="../media/image1417.png"/><Relationship Id="rId4" Type="http://schemas.openxmlformats.org/officeDocument/2006/relationships/customXml" Target="../ink/ink1467.xml"/><Relationship Id="rId9" Type="http://schemas.openxmlformats.org/officeDocument/2006/relationships/image" Target="../media/image1372.png"/><Relationship Id="rId13" Type="http://schemas.openxmlformats.org/officeDocument/2006/relationships/image" Target="../media/image1374.png"/><Relationship Id="rId18" Type="http://schemas.openxmlformats.org/officeDocument/2006/relationships/customXml" Target="../ink/ink1474.xml"/><Relationship Id="rId39" Type="http://schemas.openxmlformats.org/officeDocument/2006/relationships/image" Target="../media/image1387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73.xml"/><Relationship Id="rId21" Type="http://schemas.openxmlformats.org/officeDocument/2006/relationships/customXml" Target="../ink/ink1525.xml"/><Relationship Id="rId42" Type="http://schemas.openxmlformats.org/officeDocument/2006/relationships/image" Target="../media/image1436.png"/><Relationship Id="rId63" Type="http://schemas.openxmlformats.org/officeDocument/2006/relationships/customXml" Target="../ink/ink1546.xml"/><Relationship Id="rId84" Type="http://schemas.openxmlformats.org/officeDocument/2006/relationships/image" Target="../media/image1457.png"/><Relationship Id="rId138" Type="http://schemas.openxmlformats.org/officeDocument/2006/relationships/image" Target="../media/image1484.png"/><Relationship Id="rId159" Type="http://schemas.openxmlformats.org/officeDocument/2006/relationships/customXml" Target="../ink/ink1594.xml"/><Relationship Id="rId170" Type="http://schemas.openxmlformats.org/officeDocument/2006/relationships/image" Target="../media/image1500.png"/><Relationship Id="rId191" Type="http://schemas.openxmlformats.org/officeDocument/2006/relationships/customXml" Target="../ink/ink1610.xml"/><Relationship Id="rId196" Type="http://schemas.openxmlformats.org/officeDocument/2006/relationships/image" Target="../media/image1512.png"/><Relationship Id="rId200" Type="http://schemas.openxmlformats.org/officeDocument/2006/relationships/image" Target="../media/image1514.png"/><Relationship Id="rId16" Type="http://schemas.openxmlformats.org/officeDocument/2006/relationships/image" Target="../media/image1423.png"/><Relationship Id="rId107" Type="http://schemas.openxmlformats.org/officeDocument/2006/relationships/customXml" Target="../ink/ink1568.xml"/><Relationship Id="rId11" Type="http://schemas.openxmlformats.org/officeDocument/2006/relationships/customXml" Target="../ink/ink1520.xml"/><Relationship Id="rId32" Type="http://schemas.openxmlformats.org/officeDocument/2006/relationships/image" Target="../media/image1431.png"/><Relationship Id="rId37" Type="http://schemas.openxmlformats.org/officeDocument/2006/relationships/customXml" Target="../ink/ink1533.xml"/><Relationship Id="rId53" Type="http://schemas.openxmlformats.org/officeDocument/2006/relationships/customXml" Target="../ink/ink1541.xml"/><Relationship Id="rId58" Type="http://schemas.openxmlformats.org/officeDocument/2006/relationships/image" Target="../media/image1444.png"/><Relationship Id="rId74" Type="http://schemas.openxmlformats.org/officeDocument/2006/relationships/image" Target="../media/image1452.png"/><Relationship Id="rId79" Type="http://schemas.openxmlformats.org/officeDocument/2006/relationships/customXml" Target="../ink/ink1554.xml"/><Relationship Id="rId102" Type="http://schemas.openxmlformats.org/officeDocument/2006/relationships/image" Target="../media/image1466.png"/><Relationship Id="rId123" Type="http://schemas.openxmlformats.org/officeDocument/2006/relationships/customXml" Target="../ink/ink1576.xml"/><Relationship Id="rId128" Type="http://schemas.openxmlformats.org/officeDocument/2006/relationships/image" Target="../media/image1479.png"/><Relationship Id="rId144" Type="http://schemas.openxmlformats.org/officeDocument/2006/relationships/image" Target="../media/image1487.png"/><Relationship Id="rId149" Type="http://schemas.openxmlformats.org/officeDocument/2006/relationships/customXml" Target="../ink/ink1589.xml"/><Relationship Id="rId5" Type="http://schemas.openxmlformats.org/officeDocument/2006/relationships/image" Target="../media/image1419.png"/><Relationship Id="rId90" Type="http://schemas.openxmlformats.org/officeDocument/2006/relationships/image" Target="../media/image1460.png"/><Relationship Id="rId95" Type="http://schemas.openxmlformats.org/officeDocument/2006/relationships/customXml" Target="../ink/ink1562.xml"/><Relationship Id="rId160" Type="http://schemas.openxmlformats.org/officeDocument/2006/relationships/image" Target="../media/image1495.png"/><Relationship Id="rId165" Type="http://schemas.openxmlformats.org/officeDocument/2006/relationships/customXml" Target="../ink/ink1597.xml"/><Relationship Id="rId181" Type="http://schemas.openxmlformats.org/officeDocument/2006/relationships/customXml" Target="../ink/ink1605.xml"/><Relationship Id="rId186" Type="http://schemas.openxmlformats.org/officeDocument/2006/relationships/image" Target="../media/image1507.png"/><Relationship Id="rId22" Type="http://schemas.openxmlformats.org/officeDocument/2006/relationships/image" Target="../media/image1426.png"/><Relationship Id="rId27" Type="http://schemas.openxmlformats.org/officeDocument/2006/relationships/customXml" Target="../ink/ink1528.xml"/><Relationship Id="rId43" Type="http://schemas.openxmlformats.org/officeDocument/2006/relationships/customXml" Target="../ink/ink1536.xml"/><Relationship Id="rId48" Type="http://schemas.openxmlformats.org/officeDocument/2006/relationships/image" Target="../media/image1439.png"/><Relationship Id="rId64" Type="http://schemas.openxmlformats.org/officeDocument/2006/relationships/image" Target="../media/image1447.png"/><Relationship Id="rId69" Type="http://schemas.openxmlformats.org/officeDocument/2006/relationships/customXml" Target="../ink/ink1549.xml"/><Relationship Id="rId113" Type="http://schemas.openxmlformats.org/officeDocument/2006/relationships/customXml" Target="../ink/ink1571.xml"/><Relationship Id="rId118" Type="http://schemas.openxmlformats.org/officeDocument/2006/relationships/image" Target="../media/image1474.png"/><Relationship Id="rId134" Type="http://schemas.openxmlformats.org/officeDocument/2006/relationships/image" Target="../media/image1482.png"/><Relationship Id="rId139" Type="http://schemas.openxmlformats.org/officeDocument/2006/relationships/customXml" Target="../ink/ink1584.xml"/><Relationship Id="rId80" Type="http://schemas.openxmlformats.org/officeDocument/2006/relationships/image" Target="../media/image1455.png"/><Relationship Id="rId85" Type="http://schemas.openxmlformats.org/officeDocument/2006/relationships/customXml" Target="../ink/ink1557.xml"/><Relationship Id="rId150" Type="http://schemas.openxmlformats.org/officeDocument/2006/relationships/image" Target="../media/image1490.png"/><Relationship Id="rId155" Type="http://schemas.openxmlformats.org/officeDocument/2006/relationships/customXml" Target="../ink/ink1592.xml"/><Relationship Id="rId171" Type="http://schemas.openxmlformats.org/officeDocument/2006/relationships/customXml" Target="../ink/ink1600.xml"/><Relationship Id="rId176" Type="http://schemas.openxmlformats.org/officeDocument/2006/relationships/image" Target="../media/image1502.png"/><Relationship Id="rId192" Type="http://schemas.openxmlformats.org/officeDocument/2006/relationships/image" Target="../media/image1510.png"/><Relationship Id="rId197" Type="http://schemas.openxmlformats.org/officeDocument/2006/relationships/customXml" Target="../ink/ink1613.xml"/><Relationship Id="rId12" Type="http://schemas.openxmlformats.org/officeDocument/2006/relationships/image" Target="../media/image1421.png"/><Relationship Id="rId17" Type="http://schemas.openxmlformats.org/officeDocument/2006/relationships/customXml" Target="../ink/ink1523.xml"/><Relationship Id="rId33" Type="http://schemas.openxmlformats.org/officeDocument/2006/relationships/customXml" Target="../ink/ink1531.xml"/><Relationship Id="rId38" Type="http://schemas.openxmlformats.org/officeDocument/2006/relationships/image" Target="../media/image1434.png"/><Relationship Id="rId59" Type="http://schemas.openxmlformats.org/officeDocument/2006/relationships/customXml" Target="../ink/ink1544.xml"/><Relationship Id="rId103" Type="http://schemas.openxmlformats.org/officeDocument/2006/relationships/customXml" Target="../ink/ink1566.xml"/><Relationship Id="rId108" Type="http://schemas.openxmlformats.org/officeDocument/2006/relationships/image" Target="../media/image1469.png"/><Relationship Id="rId124" Type="http://schemas.openxmlformats.org/officeDocument/2006/relationships/image" Target="../media/image1477.png"/><Relationship Id="rId129" Type="http://schemas.openxmlformats.org/officeDocument/2006/relationships/customXml" Target="../ink/ink1579.xml"/><Relationship Id="rId54" Type="http://schemas.openxmlformats.org/officeDocument/2006/relationships/image" Target="../media/image1442.png"/><Relationship Id="rId70" Type="http://schemas.openxmlformats.org/officeDocument/2006/relationships/image" Target="../media/image1450.png"/><Relationship Id="rId75" Type="http://schemas.openxmlformats.org/officeDocument/2006/relationships/customXml" Target="../ink/ink1552.xml"/><Relationship Id="rId91" Type="http://schemas.openxmlformats.org/officeDocument/2006/relationships/customXml" Target="../ink/ink1560.xml"/><Relationship Id="rId96" Type="http://schemas.openxmlformats.org/officeDocument/2006/relationships/image" Target="../media/image1463.png"/><Relationship Id="rId140" Type="http://schemas.openxmlformats.org/officeDocument/2006/relationships/image" Target="../media/image1485.png"/><Relationship Id="rId145" Type="http://schemas.openxmlformats.org/officeDocument/2006/relationships/customXml" Target="../ink/ink1587.xml"/><Relationship Id="rId161" Type="http://schemas.openxmlformats.org/officeDocument/2006/relationships/customXml" Target="../ink/ink1595.xml"/><Relationship Id="rId166" Type="http://schemas.openxmlformats.org/officeDocument/2006/relationships/image" Target="../media/image1498.png"/><Relationship Id="rId182" Type="http://schemas.openxmlformats.org/officeDocument/2006/relationships/image" Target="../media/image1505.png"/><Relationship Id="rId187" Type="http://schemas.openxmlformats.org/officeDocument/2006/relationships/customXml" Target="../ink/ink16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17.xml"/><Relationship Id="rId23" Type="http://schemas.openxmlformats.org/officeDocument/2006/relationships/customXml" Target="../ink/ink1526.xml"/><Relationship Id="rId28" Type="http://schemas.openxmlformats.org/officeDocument/2006/relationships/image" Target="../media/image1429.png"/><Relationship Id="rId49" Type="http://schemas.openxmlformats.org/officeDocument/2006/relationships/customXml" Target="../ink/ink1539.xml"/><Relationship Id="rId114" Type="http://schemas.openxmlformats.org/officeDocument/2006/relationships/image" Target="../media/image1472.png"/><Relationship Id="rId119" Type="http://schemas.openxmlformats.org/officeDocument/2006/relationships/customXml" Target="../ink/ink1574.xml"/><Relationship Id="rId44" Type="http://schemas.openxmlformats.org/officeDocument/2006/relationships/image" Target="../media/image1437.png"/><Relationship Id="rId60" Type="http://schemas.openxmlformats.org/officeDocument/2006/relationships/image" Target="../media/image1445.png"/><Relationship Id="rId65" Type="http://schemas.openxmlformats.org/officeDocument/2006/relationships/customXml" Target="../ink/ink1547.xml"/><Relationship Id="rId81" Type="http://schemas.openxmlformats.org/officeDocument/2006/relationships/customXml" Target="../ink/ink1555.xml"/><Relationship Id="rId86" Type="http://schemas.openxmlformats.org/officeDocument/2006/relationships/image" Target="../media/image1458.png"/><Relationship Id="rId130" Type="http://schemas.openxmlformats.org/officeDocument/2006/relationships/image" Target="../media/image1480.png"/><Relationship Id="rId135" Type="http://schemas.openxmlformats.org/officeDocument/2006/relationships/customXml" Target="../ink/ink1582.xml"/><Relationship Id="rId151" Type="http://schemas.openxmlformats.org/officeDocument/2006/relationships/customXml" Target="../ink/ink1590.xml"/><Relationship Id="rId156" Type="http://schemas.openxmlformats.org/officeDocument/2006/relationships/image" Target="../media/image1493.png"/><Relationship Id="rId177" Type="http://schemas.openxmlformats.org/officeDocument/2006/relationships/customXml" Target="../ink/ink1603.xml"/><Relationship Id="rId198" Type="http://schemas.openxmlformats.org/officeDocument/2006/relationships/image" Target="../media/image1513.png"/><Relationship Id="rId172" Type="http://schemas.openxmlformats.org/officeDocument/2006/relationships/image" Target="../media/image1171.png"/><Relationship Id="rId193" Type="http://schemas.openxmlformats.org/officeDocument/2006/relationships/customXml" Target="../ink/ink1611.xml"/><Relationship Id="rId13" Type="http://schemas.openxmlformats.org/officeDocument/2006/relationships/customXml" Target="../ink/ink1521.xml"/><Relationship Id="rId18" Type="http://schemas.openxmlformats.org/officeDocument/2006/relationships/image" Target="../media/image1424.png"/><Relationship Id="rId39" Type="http://schemas.openxmlformats.org/officeDocument/2006/relationships/customXml" Target="../ink/ink1534.xml"/><Relationship Id="rId109" Type="http://schemas.openxmlformats.org/officeDocument/2006/relationships/customXml" Target="../ink/ink1569.xml"/><Relationship Id="rId34" Type="http://schemas.openxmlformats.org/officeDocument/2006/relationships/image" Target="../media/image1432.png"/><Relationship Id="rId50" Type="http://schemas.openxmlformats.org/officeDocument/2006/relationships/image" Target="../media/image1440.png"/><Relationship Id="rId55" Type="http://schemas.openxmlformats.org/officeDocument/2006/relationships/customXml" Target="../ink/ink1542.xml"/><Relationship Id="rId76" Type="http://schemas.openxmlformats.org/officeDocument/2006/relationships/image" Target="../media/image1453.png"/><Relationship Id="rId97" Type="http://schemas.openxmlformats.org/officeDocument/2006/relationships/customXml" Target="../ink/ink1563.xml"/><Relationship Id="rId104" Type="http://schemas.openxmlformats.org/officeDocument/2006/relationships/image" Target="../media/image1467.png"/><Relationship Id="rId120" Type="http://schemas.openxmlformats.org/officeDocument/2006/relationships/image" Target="../media/image1475.png"/><Relationship Id="rId125" Type="http://schemas.openxmlformats.org/officeDocument/2006/relationships/customXml" Target="../ink/ink1577.xml"/><Relationship Id="rId141" Type="http://schemas.openxmlformats.org/officeDocument/2006/relationships/customXml" Target="../ink/ink1585.xml"/><Relationship Id="rId146" Type="http://schemas.openxmlformats.org/officeDocument/2006/relationships/image" Target="../media/image1488.png"/><Relationship Id="rId167" Type="http://schemas.openxmlformats.org/officeDocument/2006/relationships/customXml" Target="../ink/ink1598.xml"/><Relationship Id="rId188" Type="http://schemas.openxmlformats.org/officeDocument/2006/relationships/image" Target="../media/image1508.png"/><Relationship Id="rId7" Type="http://schemas.openxmlformats.org/officeDocument/2006/relationships/image" Target="../media/image1420.png"/><Relationship Id="rId71" Type="http://schemas.openxmlformats.org/officeDocument/2006/relationships/customXml" Target="../ink/ink1550.xml"/><Relationship Id="rId92" Type="http://schemas.openxmlformats.org/officeDocument/2006/relationships/image" Target="../media/image1461.png"/><Relationship Id="rId162" Type="http://schemas.openxmlformats.org/officeDocument/2006/relationships/image" Target="../media/image1496.png"/><Relationship Id="rId183" Type="http://schemas.openxmlformats.org/officeDocument/2006/relationships/customXml" Target="../ink/ink1606.xml"/><Relationship Id="rId2" Type="http://schemas.openxmlformats.org/officeDocument/2006/relationships/customXml" Target="../ink/ink1515.xml"/><Relationship Id="rId29" Type="http://schemas.openxmlformats.org/officeDocument/2006/relationships/customXml" Target="../ink/ink1529.xml"/><Relationship Id="rId24" Type="http://schemas.openxmlformats.org/officeDocument/2006/relationships/image" Target="../media/image1427.png"/><Relationship Id="rId40" Type="http://schemas.openxmlformats.org/officeDocument/2006/relationships/image" Target="../media/image1435.png"/><Relationship Id="rId45" Type="http://schemas.openxmlformats.org/officeDocument/2006/relationships/customXml" Target="../ink/ink1537.xml"/><Relationship Id="rId66" Type="http://schemas.openxmlformats.org/officeDocument/2006/relationships/image" Target="../media/image1448.png"/><Relationship Id="rId87" Type="http://schemas.openxmlformats.org/officeDocument/2006/relationships/customXml" Target="../ink/ink1558.xml"/><Relationship Id="rId110" Type="http://schemas.openxmlformats.org/officeDocument/2006/relationships/image" Target="../media/image1470.png"/><Relationship Id="rId115" Type="http://schemas.openxmlformats.org/officeDocument/2006/relationships/customXml" Target="../ink/ink1572.xml"/><Relationship Id="rId131" Type="http://schemas.openxmlformats.org/officeDocument/2006/relationships/customXml" Target="../ink/ink1580.xml"/><Relationship Id="rId136" Type="http://schemas.openxmlformats.org/officeDocument/2006/relationships/image" Target="../media/image1483.png"/><Relationship Id="rId157" Type="http://schemas.openxmlformats.org/officeDocument/2006/relationships/customXml" Target="../ink/ink1593.xml"/><Relationship Id="rId178" Type="http://schemas.openxmlformats.org/officeDocument/2006/relationships/image" Target="../media/image1503.png"/><Relationship Id="rId61" Type="http://schemas.openxmlformats.org/officeDocument/2006/relationships/customXml" Target="../ink/ink1545.xml"/><Relationship Id="rId82" Type="http://schemas.openxmlformats.org/officeDocument/2006/relationships/image" Target="../media/image1456.png"/><Relationship Id="rId152" Type="http://schemas.openxmlformats.org/officeDocument/2006/relationships/image" Target="../media/image1491.png"/><Relationship Id="rId173" Type="http://schemas.openxmlformats.org/officeDocument/2006/relationships/customXml" Target="../ink/ink1601.xml"/><Relationship Id="rId194" Type="http://schemas.openxmlformats.org/officeDocument/2006/relationships/image" Target="../media/image1511.png"/><Relationship Id="rId199" Type="http://schemas.openxmlformats.org/officeDocument/2006/relationships/customXml" Target="../ink/ink1614.xml"/><Relationship Id="rId19" Type="http://schemas.openxmlformats.org/officeDocument/2006/relationships/customXml" Target="../ink/ink1524.xml"/><Relationship Id="rId14" Type="http://schemas.openxmlformats.org/officeDocument/2006/relationships/image" Target="../media/image1422.png"/><Relationship Id="rId30" Type="http://schemas.openxmlformats.org/officeDocument/2006/relationships/image" Target="../media/image1430.png"/><Relationship Id="rId35" Type="http://schemas.openxmlformats.org/officeDocument/2006/relationships/customXml" Target="../ink/ink1532.xml"/><Relationship Id="rId56" Type="http://schemas.openxmlformats.org/officeDocument/2006/relationships/image" Target="../media/image1443.png"/><Relationship Id="rId77" Type="http://schemas.openxmlformats.org/officeDocument/2006/relationships/customXml" Target="../ink/ink1553.xml"/><Relationship Id="rId100" Type="http://schemas.openxmlformats.org/officeDocument/2006/relationships/image" Target="../media/image1465.png"/><Relationship Id="rId105" Type="http://schemas.openxmlformats.org/officeDocument/2006/relationships/customXml" Target="../ink/ink1567.xml"/><Relationship Id="rId126" Type="http://schemas.openxmlformats.org/officeDocument/2006/relationships/image" Target="../media/image1478.png"/><Relationship Id="rId147" Type="http://schemas.openxmlformats.org/officeDocument/2006/relationships/customXml" Target="../ink/ink1588.xml"/><Relationship Id="rId168" Type="http://schemas.openxmlformats.org/officeDocument/2006/relationships/image" Target="../media/image1499.png"/><Relationship Id="rId8" Type="http://schemas.openxmlformats.org/officeDocument/2006/relationships/customXml" Target="../ink/ink1518.xml"/><Relationship Id="rId51" Type="http://schemas.openxmlformats.org/officeDocument/2006/relationships/customXml" Target="../ink/ink1540.xml"/><Relationship Id="rId72" Type="http://schemas.openxmlformats.org/officeDocument/2006/relationships/image" Target="../media/image1451.png"/><Relationship Id="rId93" Type="http://schemas.openxmlformats.org/officeDocument/2006/relationships/customXml" Target="../ink/ink1561.xml"/><Relationship Id="rId98" Type="http://schemas.openxmlformats.org/officeDocument/2006/relationships/image" Target="../media/image1464.png"/><Relationship Id="rId121" Type="http://schemas.openxmlformats.org/officeDocument/2006/relationships/customXml" Target="../ink/ink1575.xml"/><Relationship Id="rId142" Type="http://schemas.openxmlformats.org/officeDocument/2006/relationships/image" Target="../media/image1486.png"/><Relationship Id="rId163" Type="http://schemas.openxmlformats.org/officeDocument/2006/relationships/customXml" Target="../ink/ink1596.xml"/><Relationship Id="rId184" Type="http://schemas.openxmlformats.org/officeDocument/2006/relationships/image" Target="../media/image1506.png"/><Relationship Id="rId189" Type="http://schemas.openxmlformats.org/officeDocument/2006/relationships/customXml" Target="../ink/ink1609.xml"/><Relationship Id="rId3" Type="http://schemas.openxmlformats.org/officeDocument/2006/relationships/image" Target="../media/image1418.png"/><Relationship Id="rId25" Type="http://schemas.openxmlformats.org/officeDocument/2006/relationships/customXml" Target="../ink/ink1527.xml"/><Relationship Id="rId46" Type="http://schemas.openxmlformats.org/officeDocument/2006/relationships/image" Target="../media/image1438.png"/><Relationship Id="rId67" Type="http://schemas.openxmlformats.org/officeDocument/2006/relationships/customXml" Target="../ink/ink1548.xml"/><Relationship Id="rId116" Type="http://schemas.openxmlformats.org/officeDocument/2006/relationships/image" Target="../media/image1473.png"/><Relationship Id="rId137" Type="http://schemas.openxmlformats.org/officeDocument/2006/relationships/customXml" Target="../ink/ink1583.xml"/><Relationship Id="rId158" Type="http://schemas.openxmlformats.org/officeDocument/2006/relationships/image" Target="../media/image1494.png"/><Relationship Id="rId20" Type="http://schemas.openxmlformats.org/officeDocument/2006/relationships/image" Target="../media/image1425.png"/><Relationship Id="rId41" Type="http://schemas.openxmlformats.org/officeDocument/2006/relationships/customXml" Target="../ink/ink1535.xml"/><Relationship Id="rId62" Type="http://schemas.openxmlformats.org/officeDocument/2006/relationships/image" Target="../media/image1446.png"/><Relationship Id="rId83" Type="http://schemas.openxmlformats.org/officeDocument/2006/relationships/customXml" Target="../ink/ink1556.xml"/><Relationship Id="rId88" Type="http://schemas.openxmlformats.org/officeDocument/2006/relationships/image" Target="../media/image1459.png"/><Relationship Id="rId111" Type="http://schemas.openxmlformats.org/officeDocument/2006/relationships/customXml" Target="../ink/ink1570.xml"/><Relationship Id="rId132" Type="http://schemas.openxmlformats.org/officeDocument/2006/relationships/image" Target="../media/image1481.png"/><Relationship Id="rId153" Type="http://schemas.openxmlformats.org/officeDocument/2006/relationships/customXml" Target="../ink/ink1591.xml"/><Relationship Id="rId174" Type="http://schemas.openxmlformats.org/officeDocument/2006/relationships/image" Target="../media/image1501.png"/><Relationship Id="rId179" Type="http://schemas.openxmlformats.org/officeDocument/2006/relationships/customXml" Target="../ink/ink1604.xml"/><Relationship Id="rId195" Type="http://schemas.openxmlformats.org/officeDocument/2006/relationships/customXml" Target="../ink/ink1612.xml"/><Relationship Id="rId190" Type="http://schemas.openxmlformats.org/officeDocument/2006/relationships/image" Target="../media/image1509.png"/><Relationship Id="rId15" Type="http://schemas.openxmlformats.org/officeDocument/2006/relationships/customXml" Target="../ink/ink1522.xml"/><Relationship Id="rId36" Type="http://schemas.openxmlformats.org/officeDocument/2006/relationships/image" Target="../media/image1433.png"/><Relationship Id="rId57" Type="http://schemas.openxmlformats.org/officeDocument/2006/relationships/customXml" Target="../ink/ink1543.xml"/><Relationship Id="rId106" Type="http://schemas.openxmlformats.org/officeDocument/2006/relationships/image" Target="../media/image1468.png"/><Relationship Id="rId127" Type="http://schemas.openxmlformats.org/officeDocument/2006/relationships/customXml" Target="../ink/ink1578.xml"/><Relationship Id="rId10" Type="http://schemas.openxmlformats.org/officeDocument/2006/relationships/customXml" Target="../ink/ink1519.xml"/><Relationship Id="rId31" Type="http://schemas.openxmlformats.org/officeDocument/2006/relationships/customXml" Target="../ink/ink1530.xml"/><Relationship Id="rId52" Type="http://schemas.openxmlformats.org/officeDocument/2006/relationships/image" Target="../media/image1441.png"/><Relationship Id="rId73" Type="http://schemas.openxmlformats.org/officeDocument/2006/relationships/customXml" Target="../ink/ink1551.xml"/><Relationship Id="rId78" Type="http://schemas.openxmlformats.org/officeDocument/2006/relationships/image" Target="../media/image1454.png"/><Relationship Id="rId94" Type="http://schemas.openxmlformats.org/officeDocument/2006/relationships/image" Target="../media/image1462.png"/><Relationship Id="rId99" Type="http://schemas.openxmlformats.org/officeDocument/2006/relationships/customXml" Target="../ink/ink1564.xml"/><Relationship Id="rId101" Type="http://schemas.openxmlformats.org/officeDocument/2006/relationships/customXml" Target="../ink/ink1565.xml"/><Relationship Id="rId122" Type="http://schemas.openxmlformats.org/officeDocument/2006/relationships/image" Target="../media/image1476.png"/><Relationship Id="rId143" Type="http://schemas.openxmlformats.org/officeDocument/2006/relationships/customXml" Target="../ink/ink1586.xml"/><Relationship Id="rId148" Type="http://schemas.openxmlformats.org/officeDocument/2006/relationships/image" Target="../media/image1489.png"/><Relationship Id="rId164" Type="http://schemas.openxmlformats.org/officeDocument/2006/relationships/image" Target="../media/image1497.png"/><Relationship Id="rId169" Type="http://schemas.openxmlformats.org/officeDocument/2006/relationships/customXml" Target="../ink/ink1599.xml"/><Relationship Id="rId185" Type="http://schemas.openxmlformats.org/officeDocument/2006/relationships/customXml" Target="../ink/ink1607.xml"/><Relationship Id="rId4" Type="http://schemas.openxmlformats.org/officeDocument/2006/relationships/customXml" Target="../ink/ink1516.xml"/><Relationship Id="rId9" Type="http://schemas.openxmlformats.org/officeDocument/2006/relationships/image" Target="../media/image41.png"/><Relationship Id="rId180" Type="http://schemas.openxmlformats.org/officeDocument/2006/relationships/image" Target="../media/image1504.png"/><Relationship Id="rId26" Type="http://schemas.openxmlformats.org/officeDocument/2006/relationships/image" Target="../media/image1428.png"/><Relationship Id="rId47" Type="http://schemas.openxmlformats.org/officeDocument/2006/relationships/customXml" Target="../ink/ink1538.xml"/><Relationship Id="rId68" Type="http://schemas.openxmlformats.org/officeDocument/2006/relationships/image" Target="../media/image1449.png"/><Relationship Id="rId89" Type="http://schemas.openxmlformats.org/officeDocument/2006/relationships/customXml" Target="../ink/ink1559.xml"/><Relationship Id="rId112" Type="http://schemas.openxmlformats.org/officeDocument/2006/relationships/image" Target="../media/image1471.png"/><Relationship Id="rId133" Type="http://schemas.openxmlformats.org/officeDocument/2006/relationships/customXml" Target="../ink/ink1581.xml"/><Relationship Id="rId154" Type="http://schemas.openxmlformats.org/officeDocument/2006/relationships/image" Target="../media/image1492.png"/><Relationship Id="rId175" Type="http://schemas.openxmlformats.org/officeDocument/2006/relationships/customXml" Target="../ink/ink160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4.png"/><Relationship Id="rId21" Type="http://schemas.openxmlformats.org/officeDocument/2006/relationships/image" Target="../media/image129.png"/><Relationship Id="rId42" Type="http://schemas.openxmlformats.org/officeDocument/2006/relationships/image" Target="../media/image139.png"/><Relationship Id="rId63" Type="http://schemas.openxmlformats.org/officeDocument/2006/relationships/image" Target="../media/image149.png"/><Relationship Id="rId84" Type="http://schemas.openxmlformats.org/officeDocument/2006/relationships/image" Target="../media/image159.png"/><Relationship Id="rId138" Type="http://schemas.openxmlformats.org/officeDocument/2006/relationships/image" Target="../media/image184.png"/><Relationship Id="rId159" Type="http://schemas.openxmlformats.org/officeDocument/2006/relationships/image" Target="../media/image194.png"/><Relationship Id="rId170" Type="http://schemas.openxmlformats.org/officeDocument/2006/relationships/image" Target="../media/image199.png"/><Relationship Id="rId191" Type="http://schemas.openxmlformats.org/officeDocument/2006/relationships/image" Target="../media/image209.png"/><Relationship Id="rId205" Type="http://schemas.openxmlformats.org/officeDocument/2006/relationships/image" Target="../media/image216.png"/><Relationship Id="rId107" Type="http://schemas.openxmlformats.org/officeDocument/2006/relationships/customXml" Target="../ink/ink213.xml"/><Relationship Id="rId11" Type="http://schemas.openxmlformats.org/officeDocument/2006/relationships/image" Target="../media/image125.png"/><Relationship Id="rId32" Type="http://schemas.openxmlformats.org/officeDocument/2006/relationships/image" Target="../media/image134.png"/><Relationship Id="rId53" Type="http://schemas.openxmlformats.org/officeDocument/2006/relationships/customXml" Target="../ink/ink184.xml"/><Relationship Id="rId74" Type="http://schemas.openxmlformats.org/officeDocument/2006/relationships/customXml" Target="../ink/ink195.xml"/><Relationship Id="rId128" Type="http://schemas.openxmlformats.org/officeDocument/2006/relationships/customXml" Target="../ink/ink224.xml"/><Relationship Id="rId149" Type="http://schemas.openxmlformats.org/officeDocument/2006/relationships/customXml" Target="../ink/ink235.xml"/><Relationship Id="rId5" Type="http://schemas.openxmlformats.org/officeDocument/2006/relationships/image" Target="../media/image122.png"/><Relationship Id="rId90" Type="http://schemas.openxmlformats.org/officeDocument/2006/relationships/customXml" Target="../ink/ink204.xml"/><Relationship Id="rId95" Type="http://schemas.openxmlformats.org/officeDocument/2006/relationships/image" Target="../media/image164.png"/><Relationship Id="rId160" Type="http://schemas.openxmlformats.org/officeDocument/2006/relationships/customXml" Target="../ink/ink241.xml"/><Relationship Id="rId165" Type="http://schemas.openxmlformats.org/officeDocument/2006/relationships/customXml" Target="../ink/ink244.xml"/><Relationship Id="rId181" Type="http://schemas.openxmlformats.org/officeDocument/2006/relationships/image" Target="../media/image204.png"/><Relationship Id="rId186" Type="http://schemas.openxmlformats.org/officeDocument/2006/relationships/customXml" Target="../ink/ink255.xml"/><Relationship Id="rId216" Type="http://schemas.openxmlformats.org/officeDocument/2006/relationships/customXml" Target="../ink/ink270.xml"/><Relationship Id="rId211" Type="http://schemas.openxmlformats.org/officeDocument/2006/relationships/image" Target="../media/image219.png"/><Relationship Id="rId22" Type="http://schemas.openxmlformats.org/officeDocument/2006/relationships/customXml" Target="../ink/ink168.xml"/><Relationship Id="rId27" Type="http://schemas.openxmlformats.org/officeDocument/2006/relationships/image" Target="../media/image132.png"/><Relationship Id="rId43" Type="http://schemas.openxmlformats.org/officeDocument/2006/relationships/customXml" Target="../ink/ink179.xml"/><Relationship Id="rId48" Type="http://schemas.openxmlformats.org/officeDocument/2006/relationships/image" Target="../media/image142.png"/><Relationship Id="rId64" Type="http://schemas.openxmlformats.org/officeDocument/2006/relationships/customXml" Target="../ink/ink190.xml"/><Relationship Id="rId69" Type="http://schemas.openxmlformats.org/officeDocument/2006/relationships/image" Target="../media/image152.png"/><Relationship Id="rId113" Type="http://schemas.openxmlformats.org/officeDocument/2006/relationships/customXml" Target="../ink/ink216.xml"/><Relationship Id="rId118" Type="http://schemas.openxmlformats.org/officeDocument/2006/relationships/customXml" Target="../ink/ink219.xml"/><Relationship Id="rId134" Type="http://schemas.openxmlformats.org/officeDocument/2006/relationships/image" Target="../media/image182.png"/><Relationship Id="rId139" Type="http://schemas.openxmlformats.org/officeDocument/2006/relationships/customXml" Target="../ink/ink230.xml"/><Relationship Id="rId80" Type="http://schemas.openxmlformats.org/officeDocument/2006/relationships/image" Target="../media/image157.png"/><Relationship Id="rId85" Type="http://schemas.openxmlformats.org/officeDocument/2006/relationships/customXml" Target="../ink/ink201.xml"/><Relationship Id="rId150" Type="http://schemas.openxmlformats.org/officeDocument/2006/relationships/image" Target="../media/image190.png"/><Relationship Id="rId155" Type="http://schemas.openxmlformats.org/officeDocument/2006/relationships/customXml" Target="../ink/ink238.xml"/><Relationship Id="rId171" Type="http://schemas.openxmlformats.org/officeDocument/2006/relationships/customXml" Target="../ink/ink247.xml"/><Relationship Id="rId176" Type="http://schemas.openxmlformats.org/officeDocument/2006/relationships/image" Target="../media/image202.png"/><Relationship Id="rId192" Type="http://schemas.openxmlformats.org/officeDocument/2006/relationships/customXml" Target="../ink/ink258.xml"/><Relationship Id="rId197" Type="http://schemas.openxmlformats.org/officeDocument/2006/relationships/image" Target="../media/image212.png"/><Relationship Id="rId206" Type="http://schemas.openxmlformats.org/officeDocument/2006/relationships/customXml" Target="../ink/ink265.xml"/><Relationship Id="rId201" Type="http://schemas.openxmlformats.org/officeDocument/2006/relationships/image" Target="../media/image214.png"/><Relationship Id="rId12" Type="http://schemas.openxmlformats.org/officeDocument/2006/relationships/customXml" Target="../ink/ink163.xml"/><Relationship Id="rId17" Type="http://schemas.openxmlformats.org/officeDocument/2006/relationships/image" Target="../media/image2.png"/><Relationship Id="rId33" Type="http://schemas.openxmlformats.org/officeDocument/2006/relationships/customXml" Target="../ink/ink174.xml"/><Relationship Id="rId38" Type="http://schemas.openxmlformats.org/officeDocument/2006/relationships/image" Target="../media/image137.png"/><Relationship Id="rId59" Type="http://schemas.openxmlformats.org/officeDocument/2006/relationships/image" Target="../media/image147.png"/><Relationship Id="rId103" Type="http://schemas.openxmlformats.org/officeDocument/2006/relationships/customXml" Target="../ink/ink211.xml"/><Relationship Id="rId108" Type="http://schemas.openxmlformats.org/officeDocument/2006/relationships/image" Target="../media/image170.png"/><Relationship Id="rId124" Type="http://schemas.openxmlformats.org/officeDocument/2006/relationships/customXml" Target="../ink/ink222.xml"/><Relationship Id="rId129" Type="http://schemas.openxmlformats.org/officeDocument/2006/relationships/image" Target="../media/image180.png"/><Relationship Id="rId54" Type="http://schemas.openxmlformats.org/officeDocument/2006/relationships/image" Target="../media/image145.png"/><Relationship Id="rId70" Type="http://schemas.openxmlformats.org/officeDocument/2006/relationships/customXml" Target="../ink/ink193.xml"/><Relationship Id="rId75" Type="http://schemas.openxmlformats.org/officeDocument/2006/relationships/customXml" Target="../ink/ink196.xml"/><Relationship Id="rId91" Type="http://schemas.openxmlformats.org/officeDocument/2006/relationships/image" Target="../media/image162.png"/><Relationship Id="rId96" Type="http://schemas.openxmlformats.org/officeDocument/2006/relationships/customXml" Target="../ink/ink207.xml"/><Relationship Id="rId140" Type="http://schemas.openxmlformats.org/officeDocument/2006/relationships/image" Target="../media/image185.png"/><Relationship Id="rId145" Type="http://schemas.openxmlformats.org/officeDocument/2006/relationships/customXml" Target="../ink/ink233.xml"/><Relationship Id="rId161" Type="http://schemas.openxmlformats.org/officeDocument/2006/relationships/image" Target="../media/image195.png"/><Relationship Id="rId166" Type="http://schemas.openxmlformats.org/officeDocument/2006/relationships/image" Target="../media/image197.png"/><Relationship Id="rId182" Type="http://schemas.openxmlformats.org/officeDocument/2006/relationships/customXml" Target="../ink/ink253.xml"/><Relationship Id="rId187" Type="http://schemas.openxmlformats.org/officeDocument/2006/relationships/image" Target="../media/image207.png"/><Relationship Id="rId217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0.xml"/><Relationship Id="rId212" Type="http://schemas.openxmlformats.org/officeDocument/2006/relationships/customXml" Target="../ink/ink268.xml"/><Relationship Id="rId23" Type="http://schemas.openxmlformats.org/officeDocument/2006/relationships/image" Target="../media/image130.png"/><Relationship Id="rId28" Type="http://schemas.openxmlformats.org/officeDocument/2006/relationships/customXml" Target="../ink/ink171.xml"/><Relationship Id="rId49" Type="http://schemas.openxmlformats.org/officeDocument/2006/relationships/customXml" Target="../ink/ink182.xml"/><Relationship Id="rId114" Type="http://schemas.openxmlformats.org/officeDocument/2006/relationships/customXml" Target="../ink/ink217.xml"/><Relationship Id="rId119" Type="http://schemas.openxmlformats.org/officeDocument/2006/relationships/image" Target="../media/image175.png"/><Relationship Id="rId44" Type="http://schemas.openxmlformats.org/officeDocument/2006/relationships/image" Target="../media/image140.png"/><Relationship Id="rId60" Type="http://schemas.openxmlformats.org/officeDocument/2006/relationships/customXml" Target="../ink/ink188.xml"/><Relationship Id="rId65" Type="http://schemas.openxmlformats.org/officeDocument/2006/relationships/image" Target="../media/image150.png"/><Relationship Id="rId81" Type="http://schemas.openxmlformats.org/officeDocument/2006/relationships/customXml" Target="../ink/ink199.xml"/><Relationship Id="rId86" Type="http://schemas.openxmlformats.org/officeDocument/2006/relationships/customXml" Target="../ink/ink202.xml"/><Relationship Id="rId130" Type="http://schemas.openxmlformats.org/officeDocument/2006/relationships/customXml" Target="../ink/ink225.xml"/><Relationship Id="rId135" Type="http://schemas.openxmlformats.org/officeDocument/2006/relationships/customXml" Target="../ink/ink228.xml"/><Relationship Id="rId151" Type="http://schemas.openxmlformats.org/officeDocument/2006/relationships/customXml" Target="../ink/ink236.xml"/><Relationship Id="rId156" Type="http://schemas.openxmlformats.org/officeDocument/2006/relationships/customXml" Target="../ink/ink239.xml"/><Relationship Id="rId177" Type="http://schemas.openxmlformats.org/officeDocument/2006/relationships/customXml" Target="../ink/ink250.xml"/><Relationship Id="rId198" Type="http://schemas.openxmlformats.org/officeDocument/2006/relationships/customXml" Target="../ink/ink261.xml"/><Relationship Id="rId172" Type="http://schemas.openxmlformats.org/officeDocument/2006/relationships/image" Target="../media/image200.png"/><Relationship Id="rId193" Type="http://schemas.openxmlformats.org/officeDocument/2006/relationships/image" Target="../media/image210.png"/><Relationship Id="rId202" Type="http://schemas.openxmlformats.org/officeDocument/2006/relationships/customXml" Target="../ink/ink263.xml"/><Relationship Id="rId207" Type="http://schemas.openxmlformats.org/officeDocument/2006/relationships/image" Target="../media/image217.png"/><Relationship Id="rId13" Type="http://schemas.openxmlformats.org/officeDocument/2006/relationships/image" Target="../media/image126.png"/><Relationship Id="rId18" Type="http://schemas.openxmlformats.org/officeDocument/2006/relationships/customXml" Target="../ink/ink166.xml"/><Relationship Id="rId39" Type="http://schemas.openxmlformats.org/officeDocument/2006/relationships/customXml" Target="../ink/ink177.xml"/><Relationship Id="rId109" Type="http://schemas.openxmlformats.org/officeDocument/2006/relationships/customXml" Target="../ink/ink214.xml"/><Relationship Id="rId34" Type="http://schemas.openxmlformats.org/officeDocument/2006/relationships/image" Target="../media/image135.png"/><Relationship Id="rId50" Type="http://schemas.openxmlformats.org/officeDocument/2006/relationships/image" Target="../media/image143.png"/><Relationship Id="rId55" Type="http://schemas.openxmlformats.org/officeDocument/2006/relationships/customXml" Target="../ink/ink185.xml"/><Relationship Id="rId76" Type="http://schemas.openxmlformats.org/officeDocument/2006/relationships/image" Target="../media/image155.png"/><Relationship Id="rId97" Type="http://schemas.openxmlformats.org/officeDocument/2006/relationships/image" Target="../media/image165.png"/><Relationship Id="rId104" Type="http://schemas.openxmlformats.org/officeDocument/2006/relationships/image" Target="../media/image168.png"/><Relationship Id="rId120" Type="http://schemas.openxmlformats.org/officeDocument/2006/relationships/customXml" Target="../ink/ink220.xml"/><Relationship Id="rId125" Type="http://schemas.openxmlformats.org/officeDocument/2006/relationships/image" Target="../media/image178.png"/><Relationship Id="rId141" Type="http://schemas.openxmlformats.org/officeDocument/2006/relationships/customXml" Target="../ink/ink231.xml"/><Relationship Id="rId146" Type="http://schemas.openxmlformats.org/officeDocument/2006/relationships/image" Target="../media/image188.png"/><Relationship Id="rId167" Type="http://schemas.openxmlformats.org/officeDocument/2006/relationships/customXml" Target="../ink/ink245.xml"/><Relationship Id="rId188" Type="http://schemas.openxmlformats.org/officeDocument/2006/relationships/customXml" Target="../ink/ink256.xml"/><Relationship Id="rId7" Type="http://schemas.openxmlformats.org/officeDocument/2006/relationships/image" Target="../media/image123.png"/><Relationship Id="rId71" Type="http://schemas.openxmlformats.org/officeDocument/2006/relationships/image" Target="../media/image153.png"/><Relationship Id="rId92" Type="http://schemas.openxmlformats.org/officeDocument/2006/relationships/customXml" Target="../ink/ink205.xml"/><Relationship Id="rId162" Type="http://schemas.openxmlformats.org/officeDocument/2006/relationships/customXml" Target="../ink/ink242.xml"/><Relationship Id="rId183" Type="http://schemas.openxmlformats.org/officeDocument/2006/relationships/image" Target="../media/image205.png"/><Relationship Id="rId213" Type="http://schemas.openxmlformats.org/officeDocument/2006/relationships/image" Target="../media/image220.png"/><Relationship Id="rId218" Type="http://schemas.openxmlformats.org/officeDocument/2006/relationships/customXml" Target="../ink/ink271.xml"/><Relationship Id="rId2" Type="http://schemas.openxmlformats.org/officeDocument/2006/relationships/customXml" Target="../ink/ink158.xml"/><Relationship Id="rId29" Type="http://schemas.openxmlformats.org/officeDocument/2006/relationships/image" Target="../media/image133.png"/><Relationship Id="rId24" Type="http://schemas.openxmlformats.org/officeDocument/2006/relationships/customXml" Target="../ink/ink169.xml"/><Relationship Id="rId40" Type="http://schemas.openxmlformats.org/officeDocument/2006/relationships/image" Target="../media/image138.png"/><Relationship Id="rId45" Type="http://schemas.openxmlformats.org/officeDocument/2006/relationships/customXml" Target="../ink/ink180.xml"/><Relationship Id="rId66" Type="http://schemas.openxmlformats.org/officeDocument/2006/relationships/customXml" Target="../ink/ink191.xml"/><Relationship Id="rId87" Type="http://schemas.openxmlformats.org/officeDocument/2006/relationships/image" Target="../media/image160.png"/><Relationship Id="rId110" Type="http://schemas.openxmlformats.org/officeDocument/2006/relationships/image" Target="../media/image171.png"/><Relationship Id="rId115" Type="http://schemas.openxmlformats.org/officeDocument/2006/relationships/image" Target="../media/image173.png"/><Relationship Id="rId131" Type="http://schemas.openxmlformats.org/officeDocument/2006/relationships/image" Target="../media/image181.png"/><Relationship Id="rId136" Type="http://schemas.openxmlformats.org/officeDocument/2006/relationships/image" Target="../media/image183.png"/><Relationship Id="rId157" Type="http://schemas.openxmlformats.org/officeDocument/2006/relationships/image" Target="../media/image193.png"/><Relationship Id="rId178" Type="http://schemas.openxmlformats.org/officeDocument/2006/relationships/customXml" Target="../ink/ink251.xml"/><Relationship Id="rId61" Type="http://schemas.openxmlformats.org/officeDocument/2006/relationships/image" Target="../media/image148.png"/><Relationship Id="rId82" Type="http://schemas.openxmlformats.org/officeDocument/2006/relationships/image" Target="../media/image158.png"/><Relationship Id="rId152" Type="http://schemas.openxmlformats.org/officeDocument/2006/relationships/image" Target="../media/image191.png"/><Relationship Id="rId173" Type="http://schemas.openxmlformats.org/officeDocument/2006/relationships/customXml" Target="../ink/ink248.xml"/><Relationship Id="rId194" Type="http://schemas.openxmlformats.org/officeDocument/2006/relationships/customXml" Target="../ink/ink259.xml"/><Relationship Id="rId199" Type="http://schemas.openxmlformats.org/officeDocument/2006/relationships/image" Target="../media/image213.png"/><Relationship Id="rId203" Type="http://schemas.openxmlformats.org/officeDocument/2006/relationships/image" Target="../media/image215.png"/><Relationship Id="rId208" Type="http://schemas.openxmlformats.org/officeDocument/2006/relationships/customXml" Target="../ink/ink266.xml"/><Relationship Id="rId19" Type="http://schemas.openxmlformats.org/officeDocument/2006/relationships/image" Target="../media/image128.png"/><Relationship Id="rId14" Type="http://schemas.openxmlformats.org/officeDocument/2006/relationships/customXml" Target="../ink/ink164.xml"/><Relationship Id="rId30" Type="http://schemas.openxmlformats.org/officeDocument/2006/relationships/customXml" Target="../ink/ink172.xml"/><Relationship Id="rId35" Type="http://schemas.openxmlformats.org/officeDocument/2006/relationships/customXml" Target="../ink/ink175.xml"/><Relationship Id="rId56" Type="http://schemas.openxmlformats.org/officeDocument/2006/relationships/customXml" Target="../ink/ink186.xml"/><Relationship Id="rId77" Type="http://schemas.openxmlformats.org/officeDocument/2006/relationships/customXml" Target="../ink/ink197.xml"/><Relationship Id="rId100" Type="http://schemas.openxmlformats.org/officeDocument/2006/relationships/customXml" Target="../ink/ink209.xml"/><Relationship Id="rId105" Type="http://schemas.openxmlformats.org/officeDocument/2006/relationships/customXml" Target="../ink/ink212.xml"/><Relationship Id="rId126" Type="http://schemas.openxmlformats.org/officeDocument/2006/relationships/customXml" Target="../ink/ink223.xml"/><Relationship Id="rId147" Type="http://schemas.openxmlformats.org/officeDocument/2006/relationships/customXml" Target="../ink/ink234.xml"/><Relationship Id="rId168" Type="http://schemas.openxmlformats.org/officeDocument/2006/relationships/image" Target="../media/image198.png"/><Relationship Id="rId8" Type="http://schemas.openxmlformats.org/officeDocument/2006/relationships/customXml" Target="../ink/ink161.xml"/><Relationship Id="rId51" Type="http://schemas.openxmlformats.org/officeDocument/2006/relationships/customXml" Target="../ink/ink183.xml"/><Relationship Id="rId72" Type="http://schemas.openxmlformats.org/officeDocument/2006/relationships/customXml" Target="../ink/ink194.xml"/><Relationship Id="rId93" Type="http://schemas.openxmlformats.org/officeDocument/2006/relationships/image" Target="../media/image163.png"/><Relationship Id="rId98" Type="http://schemas.openxmlformats.org/officeDocument/2006/relationships/customXml" Target="../ink/ink208.xml"/><Relationship Id="rId121" Type="http://schemas.openxmlformats.org/officeDocument/2006/relationships/image" Target="../media/image176.png"/><Relationship Id="rId142" Type="http://schemas.openxmlformats.org/officeDocument/2006/relationships/image" Target="../media/image186.png"/><Relationship Id="rId163" Type="http://schemas.openxmlformats.org/officeDocument/2006/relationships/customXml" Target="../ink/ink243.xml"/><Relationship Id="rId184" Type="http://schemas.openxmlformats.org/officeDocument/2006/relationships/customXml" Target="../ink/ink254.xml"/><Relationship Id="rId189" Type="http://schemas.openxmlformats.org/officeDocument/2006/relationships/image" Target="../media/image208.png"/><Relationship Id="rId219" Type="http://schemas.openxmlformats.org/officeDocument/2006/relationships/image" Target="../media/image223.png"/><Relationship Id="rId3" Type="http://schemas.openxmlformats.org/officeDocument/2006/relationships/image" Target="../media/image121.png"/><Relationship Id="rId214" Type="http://schemas.openxmlformats.org/officeDocument/2006/relationships/customXml" Target="../ink/ink269.xml"/><Relationship Id="rId25" Type="http://schemas.openxmlformats.org/officeDocument/2006/relationships/image" Target="../media/image131.png"/><Relationship Id="rId46" Type="http://schemas.openxmlformats.org/officeDocument/2006/relationships/image" Target="../media/image141.png"/><Relationship Id="rId67" Type="http://schemas.openxmlformats.org/officeDocument/2006/relationships/image" Target="../media/image151.png"/><Relationship Id="rId116" Type="http://schemas.openxmlformats.org/officeDocument/2006/relationships/customXml" Target="../ink/ink218.xml"/><Relationship Id="rId137" Type="http://schemas.openxmlformats.org/officeDocument/2006/relationships/customXml" Target="../ink/ink229.xml"/><Relationship Id="rId158" Type="http://schemas.openxmlformats.org/officeDocument/2006/relationships/customXml" Target="../ink/ink240.xml"/><Relationship Id="rId20" Type="http://schemas.openxmlformats.org/officeDocument/2006/relationships/customXml" Target="../ink/ink167.xml"/><Relationship Id="rId41" Type="http://schemas.openxmlformats.org/officeDocument/2006/relationships/customXml" Target="../ink/ink178.xml"/><Relationship Id="rId62" Type="http://schemas.openxmlformats.org/officeDocument/2006/relationships/customXml" Target="../ink/ink189.xml"/><Relationship Id="rId83" Type="http://schemas.openxmlformats.org/officeDocument/2006/relationships/customXml" Target="../ink/ink200.xml"/><Relationship Id="rId88" Type="http://schemas.openxmlformats.org/officeDocument/2006/relationships/customXml" Target="../ink/ink203.xml"/><Relationship Id="rId111" Type="http://schemas.openxmlformats.org/officeDocument/2006/relationships/customXml" Target="../ink/ink215.xml"/><Relationship Id="rId132" Type="http://schemas.openxmlformats.org/officeDocument/2006/relationships/customXml" Target="../ink/ink226.xml"/><Relationship Id="rId153" Type="http://schemas.openxmlformats.org/officeDocument/2006/relationships/customXml" Target="../ink/ink237.xml"/><Relationship Id="rId174" Type="http://schemas.openxmlformats.org/officeDocument/2006/relationships/image" Target="../media/image201.png"/><Relationship Id="rId179" Type="http://schemas.openxmlformats.org/officeDocument/2006/relationships/image" Target="../media/image203.png"/><Relationship Id="rId195" Type="http://schemas.openxmlformats.org/officeDocument/2006/relationships/image" Target="../media/image211.png"/><Relationship Id="rId209" Type="http://schemas.openxmlformats.org/officeDocument/2006/relationships/image" Target="../media/image218.png"/><Relationship Id="rId190" Type="http://schemas.openxmlformats.org/officeDocument/2006/relationships/customXml" Target="../ink/ink257.xml"/><Relationship Id="rId204" Type="http://schemas.openxmlformats.org/officeDocument/2006/relationships/customXml" Target="../ink/ink264.xml"/><Relationship Id="rId15" Type="http://schemas.openxmlformats.org/officeDocument/2006/relationships/image" Target="../media/image127.png"/><Relationship Id="rId36" Type="http://schemas.openxmlformats.org/officeDocument/2006/relationships/image" Target="../media/image136.png"/><Relationship Id="rId57" Type="http://schemas.openxmlformats.org/officeDocument/2006/relationships/image" Target="../media/image146.png"/><Relationship Id="rId106" Type="http://schemas.openxmlformats.org/officeDocument/2006/relationships/image" Target="../media/image169.png"/><Relationship Id="rId127" Type="http://schemas.openxmlformats.org/officeDocument/2006/relationships/image" Target="../media/image179.png"/><Relationship Id="rId10" Type="http://schemas.openxmlformats.org/officeDocument/2006/relationships/customXml" Target="../ink/ink162.xml"/><Relationship Id="rId31" Type="http://schemas.openxmlformats.org/officeDocument/2006/relationships/customXml" Target="../ink/ink173.xml"/><Relationship Id="rId52" Type="http://schemas.openxmlformats.org/officeDocument/2006/relationships/image" Target="../media/image144.png"/><Relationship Id="rId73" Type="http://schemas.openxmlformats.org/officeDocument/2006/relationships/image" Target="../media/image154.png"/><Relationship Id="rId78" Type="http://schemas.openxmlformats.org/officeDocument/2006/relationships/image" Target="../media/image156.png"/><Relationship Id="rId94" Type="http://schemas.openxmlformats.org/officeDocument/2006/relationships/customXml" Target="../ink/ink206.xml"/><Relationship Id="rId99" Type="http://schemas.openxmlformats.org/officeDocument/2006/relationships/image" Target="../media/image166.png"/><Relationship Id="rId101" Type="http://schemas.openxmlformats.org/officeDocument/2006/relationships/customXml" Target="../ink/ink210.xml"/><Relationship Id="rId122" Type="http://schemas.openxmlformats.org/officeDocument/2006/relationships/customXml" Target="../ink/ink221.xml"/><Relationship Id="rId143" Type="http://schemas.openxmlformats.org/officeDocument/2006/relationships/customXml" Target="../ink/ink232.xml"/><Relationship Id="rId148" Type="http://schemas.openxmlformats.org/officeDocument/2006/relationships/image" Target="../media/image189.png"/><Relationship Id="rId164" Type="http://schemas.openxmlformats.org/officeDocument/2006/relationships/image" Target="../media/image196.png"/><Relationship Id="rId169" Type="http://schemas.openxmlformats.org/officeDocument/2006/relationships/customXml" Target="../ink/ink246.xml"/><Relationship Id="rId185" Type="http://schemas.openxmlformats.org/officeDocument/2006/relationships/image" Target="../media/image206.png"/><Relationship Id="rId4" Type="http://schemas.openxmlformats.org/officeDocument/2006/relationships/customXml" Target="../ink/ink159.xml"/><Relationship Id="rId9" Type="http://schemas.openxmlformats.org/officeDocument/2006/relationships/image" Target="../media/image124.png"/><Relationship Id="rId180" Type="http://schemas.openxmlformats.org/officeDocument/2006/relationships/customXml" Target="../ink/ink252.xml"/><Relationship Id="rId210" Type="http://schemas.openxmlformats.org/officeDocument/2006/relationships/customXml" Target="../ink/ink267.xml"/><Relationship Id="rId215" Type="http://schemas.openxmlformats.org/officeDocument/2006/relationships/image" Target="../media/image221.png"/><Relationship Id="rId26" Type="http://schemas.openxmlformats.org/officeDocument/2006/relationships/customXml" Target="../ink/ink170.xml"/><Relationship Id="rId47" Type="http://schemas.openxmlformats.org/officeDocument/2006/relationships/customXml" Target="../ink/ink181.xml"/><Relationship Id="rId68" Type="http://schemas.openxmlformats.org/officeDocument/2006/relationships/customXml" Target="../ink/ink192.xml"/><Relationship Id="rId89" Type="http://schemas.openxmlformats.org/officeDocument/2006/relationships/image" Target="../media/image161.png"/><Relationship Id="rId112" Type="http://schemas.openxmlformats.org/officeDocument/2006/relationships/image" Target="../media/image172.png"/><Relationship Id="rId133" Type="http://schemas.openxmlformats.org/officeDocument/2006/relationships/customXml" Target="../ink/ink227.xml"/><Relationship Id="rId154" Type="http://schemas.openxmlformats.org/officeDocument/2006/relationships/image" Target="../media/image192.png"/><Relationship Id="rId175" Type="http://schemas.openxmlformats.org/officeDocument/2006/relationships/customXml" Target="../ink/ink249.xml"/><Relationship Id="rId196" Type="http://schemas.openxmlformats.org/officeDocument/2006/relationships/customXml" Target="../ink/ink260.xml"/><Relationship Id="rId200" Type="http://schemas.openxmlformats.org/officeDocument/2006/relationships/customXml" Target="../ink/ink262.xml"/><Relationship Id="rId16" Type="http://schemas.openxmlformats.org/officeDocument/2006/relationships/customXml" Target="../ink/ink165.xml"/><Relationship Id="rId37" Type="http://schemas.openxmlformats.org/officeDocument/2006/relationships/customXml" Target="../ink/ink176.xml"/><Relationship Id="rId58" Type="http://schemas.openxmlformats.org/officeDocument/2006/relationships/customXml" Target="../ink/ink187.xml"/><Relationship Id="rId79" Type="http://schemas.openxmlformats.org/officeDocument/2006/relationships/customXml" Target="../ink/ink198.xml"/><Relationship Id="rId102" Type="http://schemas.openxmlformats.org/officeDocument/2006/relationships/image" Target="../media/image167.png"/><Relationship Id="rId123" Type="http://schemas.openxmlformats.org/officeDocument/2006/relationships/image" Target="../media/image177.png"/><Relationship Id="rId144" Type="http://schemas.openxmlformats.org/officeDocument/2006/relationships/image" Target="../media/image187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4.xml"/><Relationship Id="rId21" Type="http://schemas.openxmlformats.org/officeDocument/2006/relationships/image" Target="../media/image233.png"/><Relationship Id="rId42" Type="http://schemas.openxmlformats.org/officeDocument/2006/relationships/customXml" Target="../ink/ink292.xml"/><Relationship Id="rId47" Type="http://schemas.openxmlformats.org/officeDocument/2006/relationships/image" Target="../media/image246.png"/><Relationship Id="rId63" Type="http://schemas.openxmlformats.org/officeDocument/2006/relationships/image" Target="../media/image254.png"/><Relationship Id="rId68" Type="http://schemas.openxmlformats.org/officeDocument/2006/relationships/customXml" Target="../ink/ink305.xml"/><Relationship Id="rId84" Type="http://schemas.openxmlformats.org/officeDocument/2006/relationships/customXml" Target="../ink/ink313.xml"/><Relationship Id="rId89" Type="http://schemas.openxmlformats.org/officeDocument/2006/relationships/customXml" Target="../ink/ink316.xml"/><Relationship Id="rId2" Type="http://schemas.openxmlformats.org/officeDocument/2006/relationships/customXml" Target="../ink/ink272.xml"/><Relationship Id="rId16" Type="http://schemas.openxmlformats.org/officeDocument/2006/relationships/customXml" Target="../ink/ink279.xml"/><Relationship Id="rId29" Type="http://schemas.openxmlformats.org/officeDocument/2006/relationships/image" Target="../media/image237.png"/><Relationship Id="rId107" Type="http://schemas.openxmlformats.org/officeDocument/2006/relationships/customXml" Target="../ink/ink325.xml"/><Relationship Id="rId11" Type="http://schemas.openxmlformats.org/officeDocument/2006/relationships/image" Target="../media/image228.png"/><Relationship Id="rId24" Type="http://schemas.openxmlformats.org/officeDocument/2006/relationships/customXml" Target="../ink/ink283.xml"/><Relationship Id="rId32" Type="http://schemas.openxmlformats.org/officeDocument/2006/relationships/customXml" Target="../ink/ink287.xml"/><Relationship Id="rId37" Type="http://schemas.openxmlformats.org/officeDocument/2006/relationships/image" Target="../media/image241.png"/><Relationship Id="rId40" Type="http://schemas.openxmlformats.org/officeDocument/2006/relationships/customXml" Target="../ink/ink291.xml"/><Relationship Id="rId45" Type="http://schemas.openxmlformats.org/officeDocument/2006/relationships/image" Target="../media/image245.png"/><Relationship Id="rId53" Type="http://schemas.openxmlformats.org/officeDocument/2006/relationships/image" Target="../media/image249.png"/><Relationship Id="rId58" Type="http://schemas.openxmlformats.org/officeDocument/2006/relationships/customXml" Target="../ink/ink300.xml"/><Relationship Id="rId66" Type="http://schemas.openxmlformats.org/officeDocument/2006/relationships/customXml" Target="../ink/ink304.xml"/><Relationship Id="rId74" Type="http://schemas.openxmlformats.org/officeDocument/2006/relationships/customXml" Target="../ink/ink308.xml"/><Relationship Id="rId79" Type="http://schemas.openxmlformats.org/officeDocument/2006/relationships/image" Target="../media/image262.png"/><Relationship Id="rId87" Type="http://schemas.openxmlformats.org/officeDocument/2006/relationships/customXml" Target="../ink/ink315.xml"/><Relationship Id="rId102" Type="http://schemas.openxmlformats.org/officeDocument/2006/relationships/image" Target="../media/image273.png"/><Relationship Id="rId110" Type="http://schemas.openxmlformats.org/officeDocument/2006/relationships/image" Target="../media/image277.png"/><Relationship Id="rId5" Type="http://schemas.openxmlformats.org/officeDocument/2006/relationships/image" Target="../media/image225.png"/><Relationship Id="rId61" Type="http://schemas.openxmlformats.org/officeDocument/2006/relationships/image" Target="../media/image253.png"/><Relationship Id="rId82" Type="http://schemas.openxmlformats.org/officeDocument/2006/relationships/customXml" Target="../ink/ink312.xml"/><Relationship Id="rId90" Type="http://schemas.openxmlformats.org/officeDocument/2006/relationships/image" Target="../media/image267.png"/><Relationship Id="rId95" Type="http://schemas.openxmlformats.org/officeDocument/2006/relationships/customXml" Target="../ink/ink319.xml"/><Relationship Id="rId19" Type="http://schemas.openxmlformats.org/officeDocument/2006/relationships/image" Target="../media/image232.png"/><Relationship Id="rId14" Type="http://schemas.openxmlformats.org/officeDocument/2006/relationships/customXml" Target="../ink/ink278.xml"/><Relationship Id="rId22" Type="http://schemas.openxmlformats.org/officeDocument/2006/relationships/customXml" Target="../ink/ink282.xml"/><Relationship Id="rId27" Type="http://schemas.openxmlformats.org/officeDocument/2006/relationships/image" Target="../media/image236.png"/><Relationship Id="rId30" Type="http://schemas.openxmlformats.org/officeDocument/2006/relationships/customXml" Target="../ink/ink286.xml"/><Relationship Id="rId35" Type="http://schemas.openxmlformats.org/officeDocument/2006/relationships/image" Target="../media/image240.png"/><Relationship Id="rId43" Type="http://schemas.openxmlformats.org/officeDocument/2006/relationships/image" Target="../media/image244.png"/><Relationship Id="rId48" Type="http://schemas.openxmlformats.org/officeDocument/2006/relationships/customXml" Target="../ink/ink295.xml"/><Relationship Id="rId56" Type="http://schemas.openxmlformats.org/officeDocument/2006/relationships/customXml" Target="../ink/ink299.xml"/><Relationship Id="rId64" Type="http://schemas.openxmlformats.org/officeDocument/2006/relationships/customXml" Target="../ink/ink303.xml"/><Relationship Id="rId69" Type="http://schemas.openxmlformats.org/officeDocument/2006/relationships/image" Target="../media/image257.png"/><Relationship Id="rId77" Type="http://schemas.openxmlformats.org/officeDocument/2006/relationships/image" Target="../media/image261.png"/><Relationship Id="rId100" Type="http://schemas.openxmlformats.org/officeDocument/2006/relationships/image" Target="../media/image272.png"/><Relationship Id="rId105" Type="http://schemas.openxmlformats.org/officeDocument/2006/relationships/customXml" Target="../ink/ink324.xml"/><Relationship Id="rId8" Type="http://schemas.openxmlformats.org/officeDocument/2006/relationships/customXml" Target="../ink/ink275.xml"/><Relationship Id="rId51" Type="http://schemas.openxmlformats.org/officeDocument/2006/relationships/image" Target="../media/image248.png"/><Relationship Id="rId72" Type="http://schemas.openxmlformats.org/officeDocument/2006/relationships/customXml" Target="../ink/ink307.xml"/><Relationship Id="rId80" Type="http://schemas.openxmlformats.org/officeDocument/2006/relationships/customXml" Target="../ink/ink311.xml"/><Relationship Id="rId85" Type="http://schemas.openxmlformats.org/officeDocument/2006/relationships/customXml" Target="../ink/ink314.xml"/><Relationship Id="rId93" Type="http://schemas.openxmlformats.org/officeDocument/2006/relationships/customXml" Target="../ink/ink318.xml"/><Relationship Id="rId98" Type="http://schemas.openxmlformats.org/officeDocument/2006/relationships/image" Target="../media/image271.png"/><Relationship Id="rId3" Type="http://schemas.openxmlformats.org/officeDocument/2006/relationships/image" Target="../media/image224.png"/><Relationship Id="rId12" Type="http://schemas.openxmlformats.org/officeDocument/2006/relationships/customXml" Target="../ink/ink277.xml"/><Relationship Id="rId17" Type="http://schemas.openxmlformats.org/officeDocument/2006/relationships/image" Target="../media/image231.png"/><Relationship Id="rId25" Type="http://schemas.openxmlformats.org/officeDocument/2006/relationships/image" Target="../media/image235.png"/><Relationship Id="rId33" Type="http://schemas.openxmlformats.org/officeDocument/2006/relationships/image" Target="../media/image239.png"/><Relationship Id="rId38" Type="http://schemas.openxmlformats.org/officeDocument/2006/relationships/customXml" Target="../ink/ink290.xml"/><Relationship Id="rId46" Type="http://schemas.openxmlformats.org/officeDocument/2006/relationships/customXml" Target="../ink/ink294.xml"/><Relationship Id="rId59" Type="http://schemas.openxmlformats.org/officeDocument/2006/relationships/image" Target="../media/image252.png"/><Relationship Id="rId67" Type="http://schemas.openxmlformats.org/officeDocument/2006/relationships/image" Target="../media/image256.png"/><Relationship Id="rId103" Type="http://schemas.openxmlformats.org/officeDocument/2006/relationships/customXml" Target="../ink/ink323.xml"/><Relationship Id="rId108" Type="http://schemas.openxmlformats.org/officeDocument/2006/relationships/image" Target="../media/image276.png"/><Relationship Id="rId20" Type="http://schemas.openxmlformats.org/officeDocument/2006/relationships/customXml" Target="../ink/ink281.xml"/><Relationship Id="rId41" Type="http://schemas.openxmlformats.org/officeDocument/2006/relationships/image" Target="../media/image243.png"/><Relationship Id="rId54" Type="http://schemas.openxmlformats.org/officeDocument/2006/relationships/customXml" Target="../ink/ink298.xml"/><Relationship Id="rId62" Type="http://schemas.openxmlformats.org/officeDocument/2006/relationships/customXml" Target="../ink/ink302.xml"/><Relationship Id="rId70" Type="http://schemas.openxmlformats.org/officeDocument/2006/relationships/customXml" Target="../ink/ink306.xml"/><Relationship Id="rId75" Type="http://schemas.openxmlformats.org/officeDocument/2006/relationships/image" Target="../media/image260.png"/><Relationship Id="rId83" Type="http://schemas.openxmlformats.org/officeDocument/2006/relationships/image" Target="../media/image264.png"/><Relationship Id="rId88" Type="http://schemas.openxmlformats.org/officeDocument/2006/relationships/image" Target="../media/image266.png"/><Relationship Id="rId91" Type="http://schemas.openxmlformats.org/officeDocument/2006/relationships/customXml" Target="../ink/ink317.xml"/><Relationship Id="rId96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4.xml"/><Relationship Id="rId15" Type="http://schemas.openxmlformats.org/officeDocument/2006/relationships/image" Target="../media/image230.png"/><Relationship Id="rId23" Type="http://schemas.openxmlformats.org/officeDocument/2006/relationships/image" Target="../media/image234.png"/><Relationship Id="rId28" Type="http://schemas.openxmlformats.org/officeDocument/2006/relationships/customXml" Target="../ink/ink285.xml"/><Relationship Id="rId36" Type="http://schemas.openxmlformats.org/officeDocument/2006/relationships/customXml" Target="../ink/ink289.xml"/><Relationship Id="rId49" Type="http://schemas.openxmlformats.org/officeDocument/2006/relationships/image" Target="../media/image247.png"/><Relationship Id="rId57" Type="http://schemas.openxmlformats.org/officeDocument/2006/relationships/image" Target="../media/image251.png"/><Relationship Id="rId106" Type="http://schemas.openxmlformats.org/officeDocument/2006/relationships/image" Target="../media/image275.png"/><Relationship Id="rId10" Type="http://schemas.openxmlformats.org/officeDocument/2006/relationships/customXml" Target="../ink/ink276.xml"/><Relationship Id="rId31" Type="http://schemas.openxmlformats.org/officeDocument/2006/relationships/image" Target="../media/image238.png"/><Relationship Id="rId44" Type="http://schemas.openxmlformats.org/officeDocument/2006/relationships/customXml" Target="../ink/ink293.xml"/><Relationship Id="rId52" Type="http://schemas.openxmlformats.org/officeDocument/2006/relationships/customXml" Target="../ink/ink297.xml"/><Relationship Id="rId60" Type="http://schemas.openxmlformats.org/officeDocument/2006/relationships/customXml" Target="../ink/ink301.xml"/><Relationship Id="rId65" Type="http://schemas.openxmlformats.org/officeDocument/2006/relationships/image" Target="../media/image255.png"/><Relationship Id="rId73" Type="http://schemas.openxmlformats.org/officeDocument/2006/relationships/image" Target="../media/image259.png"/><Relationship Id="rId78" Type="http://schemas.openxmlformats.org/officeDocument/2006/relationships/customXml" Target="../ink/ink310.xml"/><Relationship Id="rId81" Type="http://schemas.openxmlformats.org/officeDocument/2006/relationships/image" Target="../media/image263.png"/><Relationship Id="rId86" Type="http://schemas.openxmlformats.org/officeDocument/2006/relationships/image" Target="../media/image265.png"/><Relationship Id="rId94" Type="http://schemas.openxmlformats.org/officeDocument/2006/relationships/image" Target="../media/image269.png"/><Relationship Id="rId99" Type="http://schemas.openxmlformats.org/officeDocument/2006/relationships/customXml" Target="../ink/ink321.xml"/><Relationship Id="rId101" Type="http://schemas.openxmlformats.org/officeDocument/2006/relationships/customXml" Target="../ink/ink322.xml"/><Relationship Id="rId4" Type="http://schemas.openxmlformats.org/officeDocument/2006/relationships/customXml" Target="../ink/ink273.xml"/><Relationship Id="rId9" Type="http://schemas.openxmlformats.org/officeDocument/2006/relationships/image" Target="../media/image227.png"/><Relationship Id="rId13" Type="http://schemas.openxmlformats.org/officeDocument/2006/relationships/image" Target="../media/image229.png"/><Relationship Id="rId18" Type="http://schemas.openxmlformats.org/officeDocument/2006/relationships/customXml" Target="../ink/ink280.xml"/><Relationship Id="rId39" Type="http://schemas.openxmlformats.org/officeDocument/2006/relationships/image" Target="../media/image242.png"/><Relationship Id="rId109" Type="http://schemas.openxmlformats.org/officeDocument/2006/relationships/customXml" Target="../ink/ink326.xml"/><Relationship Id="rId34" Type="http://schemas.openxmlformats.org/officeDocument/2006/relationships/customXml" Target="../ink/ink288.xml"/><Relationship Id="rId50" Type="http://schemas.openxmlformats.org/officeDocument/2006/relationships/customXml" Target="../ink/ink296.xml"/><Relationship Id="rId55" Type="http://schemas.openxmlformats.org/officeDocument/2006/relationships/image" Target="../media/image250.png"/><Relationship Id="rId76" Type="http://schemas.openxmlformats.org/officeDocument/2006/relationships/customXml" Target="../ink/ink309.xml"/><Relationship Id="rId97" Type="http://schemas.openxmlformats.org/officeDocument/2006/relationships/customXml" Target="../ink/ink320.xml"/><Relationship Id="rId104" Type="http://schemas.openxmlformats.org/officeDocument/2006/relationships/image" Target="../media/image274.png"/><Relationship Id="rId7" Type="http://schemas.openxmlformats.org/officeDocument/2006/relationships/image" Target="../media/image226.png"/><Relationship Id="rId71" Type="http://schemas.openxmlformats.org/officeDocument/2006/relationships/image" Target="../media/image258.png"/><Relationship Id="rId92" Type="http://schemas.openxmlformats.org/officeDocument/2006/relationships/image" Target="../media/image268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6.xml"/><Relationship Id="rId21" Type="http://schemas.openxmlformats.org/officeDocument/2006/relationships/customXml" Target="../ink/ink337.xml"/><Relationship Id="rId42" Type="http://schemas.openxmlformats.org/officeDocument/2006/relationships/customXml" Target="../ink/ink348.xml"/><Relationship Id="rId63" Type="http://schemas.openxmlformats.org/officeDocument/2006/relationships/image" Target="../media/image305.png"/><Relationship Id="rId84" Type="http://schemas.openxmlformats.org/officeDocument/2006/relationships/customXml" Target="../ink/ink369.xml"/><Relationship Id="rId138" Type="http://schemas.openxmlformats.org/officeDocument/2006/relationships/image" Target="../media/image341.png"/><Relationship Id="rId159" Type="http://schemas.openxmlformats.org/officeDocument/2006/relationships/customXml" Target="../ink/ink407.xml"/><Relationship Id="rId170" Type="http://schemas.openxmlformats.org/officeDocument/2006/relationships/customXml" Target="../ink/ink413.xml"/><Relationship Id="rId191" Type="http://schemas.openxmlformats.org/officeDocument/2006/relationships/image" Target="../media/image367.png"/><Relationship Id="rId205" Type="http://schemas.openxmlformats.org/officeDocument/2006/relationships/image" Target="../media/image374.png"/><Relationship Id="rId107" Type="http://schemas.openxmlformats.org/officeDocument/2006/relationships/customXml" Target="../ink/ink381.xml"/><Relationship Id="rId11" Type="http://schemas.openxmlformats.org/officeDocument/2006/relationships/image" Target="../media/image280.png"/><Relationship Id="rId32" Type="http://schemas.openxmlformats.org/officeDocument/2006/relationships/customXml" Target="../ink/ink343.xml"/><Relationship Id="rId53" Type="http://schemas.openxmlformats.org/officeDocument/2006/relationships/image" Target="../media/image300.png"/><Relationship Id="rId74" Type="http://schemas.openxmlformats.org/officeDocument/2006/relationships/customXml" Target="../ink/ink364.xml"/><Relationship Id="rId128" Type="http://schemas.openxmlformats.org/officeDocument/2006/relationships/image" Target="../media/image336.png"/><Relationship Id="rId149" Type="http://schemas.openxmlformats.org/officeDocument/2006/relationships/customXml" Target="../ink/ink402.xml"/><Relationship Id="rId5" Type="http://schemas.openxmlformats.org/officeDocument/2006/relationships/image" Target="../media/image279.png"/><Relationship Id="rId90" Type="http://schemas.openxmlformats.org/officeDocument/2006/relationships/customXml" Target="../ink/ink372.xml"/><Relationship Id="rId95" Type="http://schemas.openxmlformats.org/officeDocument/2006/relationships/image" Target="../media/image320.png"/><Relationship Id="rId160" Type="http://schemas.openxmlformats.org/officeDocument/2006/relationships/image" Target="../media/image352.png"/><Relationship Id="rId165" Type="http://schemas.openxmlformats.org/officeDocument/2006/relationships/customXml" Target="../ink/ink410.xml"/><Relationship Id="rId181" Type="http://schemas.openxmlformats.org/officeDocument/2006/relationships/image" Target="../media/image362.png"/><Relationship Id="rId186" Type="http://schemas.openxmlformats.org/officeDocument/2006/relationships/customXml" Target="../ink/ink421.xml"/><Relationship Id="rId216" Type="http://schemas.openxmlformats.org/officeDocument/2006/relationships/customXml" Target="../ink/ink436.xml"/><Relationship Id="rId211" Type="http://schemas.openxmlformats.org/officeDocument/2006/relationships/image" Target="../media/image377.png"/><Relationship Id="rId22" Type="http://schemas.openxmlformats.org/officeDocument/2006/relationships/image" Target="../media/image285.png"/><Relationship Id="rId27" Type="http://schemas.openxmlformats.org/officeDocument/2006/relationships/image" Target="../media/image287.png"/><Relationship Id="rId43" Type="http://schemas.openxmlformats.org/officeDocument/2006/relationships/image" Target="../media/image295.png"/><Relationship Id="rId48" Type="http://schemas.openxmlformats.org/officeDocument/2006/relationships/customXml" Target="../ink/ink351.xml"/><Relationship Id="rId64" Type="http://schemas.openxmlformats.org/officeDocument/2006/relationships/customXml" Target="../ink/ink359.xml"/><Relationship Id="rId69" Type="http://schemas.openxmlformats.org/officeDocument/2006/relationships/image" Target="../media/image308.png"/><Relationship Id="rId113" Type="http://schemas.openxmlformats.org/officeDocument/2006/relationships/customXml" Target="../ink/ink384.xml"/><Relationship Id="rId118" Type="http://schemas.openxmlformats.org/officeDocument/2006/relationships/image" Target="../media/image331.png"/><Relationship Id="rId134" Type="http://schemas.openxmlformats.org/officeDocument/2006/relationships/image" Target="../media/image339.png"/><Relationship Id="rId139" Type="http://schemas.openxmlformats.org/officeDocument/2006/relationships/customXml" Target="../ink/ink397.xml"/><Relationship Id="rId80" Type="http://schemas.openxmlformats.org/officeDocument/2006/relationships/customXml" Target="../ink/ink367.xml"/><Relationship Id="rId85" Type="http://schemas.openxmlformats.org/officeDocument/2006/relationships/image" Target="../media/image2.png"/><Relationship Id="rId150" Type="http://schemas.openxmlformats.org/officeDocument/2006/relationships/image" Target="../media/image347.png"/><Relationship Id="rId155" Type="http://schemas.openxmlformats.org/officeDocument/2006/relationships/customXml" Target="../ink/ink405.xml"/><Relationship Id="rId171" Type="http://schemas.openxmlformats.org/officeDocument/2006/relationships/image" Target="../media/image357.png"/><Relationship Id="rId176" Type="http://schemas.openxmlformats.org/officeDocument/2006/relationships/customXml" Target="../ink/ink416.xml"/><Relationship Id="rId192" Type="http://schemas.openxmlformats.org/officeDocument/2006/relationships/customXml" Target="../ink/ink424.xml"/><Relationship Id="rId197" Type="http://schemas.openxmlformats.org/officeDocument/2006/relationships/image" Target="../media/image370.png"/><Relationship Id="rId206" Type="http://schemas.openxmlformats.org/officeDocument/2006/relationships/customXml" Target="../ink/ink431.xml"/><Relationship Id="rId201" Type="http://schemas.openxmlformats.org/officeDocument/2006/relationships/image" Target="../media/image372.png"/><Relationship Id="rId12" Type="http://schemas.openxmlformats.org/officeDocument/2006/relationships/customXml" Target="../ink/ink332.xml"/><Relationship Id="rId17" Type="http://schemas.openxmlformats.org/officeDocument/2006/relationships/customXml" Target="../ink/ink335.xml"/><Relationship Id="rId33" Type="http://schemas.openxmlformats.org/officeDocument/2006/relationships/image" Target="../media/image290.png"/><Relationship Id="rId38" Type="http://schemas.openxmlformats.org/officeDocument/2006/relationships/customXml" Target="../ink/ink346.xml"/><Relationship Id="rId59" Type="http://schemas.openxmlformats.org/officeDocument/2006/relationships/image" Target="../media/image303.png"/><Relationship Id="rId103" Type="http://schemas.openxmlformats.org/officeDocument/2006/relationships/image" Target="../media/image324.png"/><Relationship Id="rId108" Type="http://schemas.openxmlformats.org/officeDocument/2006/relationships/image" Target="../media/image326.png"/><Relationship Id="rId124" Type="http://schemas.openxmlformats.org/officeDocument/2006/relationships/image" Target="../media/image334.png"/><Relationship Id="rId129" Type="http://schemas.openxmlformats.org/officeDocument/2006/relationships/customXml" Target="../ink/ink392.xml"/><Relationship Id="rId54" Type="http://schemas.openxmlformats.org/officeDocument/2006/relationships/customXml" Target="../ink/ink354.xml"/><Relationship Id="rId70" Type="http://schemas.openxmlformats.org/officeDocument/2006/relationships/customXml" Target="../ink/ink362.xml"/><Relationship Id="rId75" Type="http://schemas.openxmlformats.org/officeDocument/2006/relationships/image" Target="../media/image311.png"/><Relationship Id="rId91" Type="http://schemas.openxmlformats.org/officeDocument/2006/relationships/image" Target="../media/image318.png"/><Relationship Id="rId96" Type="http://schemas.openxmlformats.org/officeDocument/2006/relationships/customXml" Target="../ink/ink375.xml"/><Relationship Id="rId140" Type="http://schemas.openxmlformats.org/officeDocument/2006/relationships/image" Target="../media/image342.png"/><Relationship Id="rId145" Type="http://schemas.openxmlformats.org/officeDocument/2006/relationships/customXml" Target="../ink/ink400.xml"/><Relationship Id="rId161" Type="http://schemas.openxmlformats.org/officeDocument/2006/relationships/customXml" Target="../ink/ink408.xml"/><Relationship Id="rId166" Type="http://schemas.openxmlformats.org/officeDocument/2006/relationships/customXml" Target="../ink/ink411.xml"/><Relationship Id="rId182" Type="http://schemas.openxmlformats.org/officeDocument/2006/relationships/customXml" Target="../ink/ink419.xml"/><Relationship Id="rId187" Type="http://schemas.openxmlformats.org/officeDocument/2006/relationships/image" Target="../media/image365.png"/><Relationship Id="rId217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9.xml"/><Relationship Id="rId212" Type="http://schemas.openxmlformats.org/officeDocument/2006/relationships/customXml" Target="../ink/ink434.xml"/><Relationship Id="rId23" Type="http://schemas.openxmlformats.org/officeDocument/2006/relationships/customXml" Target="../ink/ink338.xml"/><Relationship Id="rId28" Type="http://schemas.openxmlformats.org/officeDocument/2006/relationships/customXml" Target="../ink/ink341.xml"/><Relationship Id="rId49" Type="http://schemas.openxmlformats.org/officeDocument/2006/relationships/image" Target="../media/image298.png"/><Relationship Id="rId114" Type="http://schemas.openxmlformats.org/officeDocument/2006/relationships/image" Target="../media/image329.png"/><Relationship Id="rId119" Type="http://schemas.openxmlformats.org/officeDocument/2006/relationships/customXml" Target="../ink/ink387.xml"/><Relationship Id="rId44" Type="http://schemas.openxmlformats.org/officeDocument/2006/relationships/customXml" Target="../ink/ink349.xml"/><Relationship Id="rId60" Type="http://schemas.openxmlformats.org/officeDocument/2006/relationships/customXml" Target="../ink/ink357.xml"/><Relationship Id="rId65" Type="http://schemas.openxmlformats.org/officeDocument/2006/relationships/image" Target="../media/image306.png"/><Relationship Id="rId81" Type="http://schemas.openxmlformats.org/officeDocument/2006/relationships/image" Target="../media/image314.png"/><Relationship Id="rId86" Type="http://schemas.openxmlformats.org/officeDocument/2006/relationships/customXml" Target="../ink/ink370.xml"/><Relationship Id="rId130" Type="http://schemas.openxmlformats.org/officeDocument/2006/relationships/image" Target="../media/image337.png"/><Relationship Id="rId135" Type="http://schemas.openxmlformats.org/officeDocument/2006/relationships/customXml" Target="../ink/ink395.xml"/><Relationship Id="rId151" Type="http://schemas.openxmlformats.org/officeDocument/2006/relationships/customXml" Target="../ink/ink403.xml"/><Relationship Id="rId156" Type="http://schemas.openxmlformats.org/officeDocument/2006/relationships/image" Target="../media/image350.png"/><Relationship Id="rId177" Type="http://schemas.openxmlformats.org/officeDocument/2006/relationships/image" Target="../media/image360.png"/><Relationship Id="rId198" Type="http://schemas.openxmlformats.org/officeDocument/2006/relationships/customXml" Target="../ink/ink427.xml"/><Relationship Id="rId172" Type="http://schemas.openxmlformats.org/officeDocument/2006/relationships/customXml" Target="../ink/ink414.xml"/><Relationship Id="rId193" Type="http://schemas.openxmlformats.org/officeDocument/2006/relationships/image" Target="../media/image368.png"/><Relationship Id="rId202" Type="http://schemas.openxmlformats.org/officeDocument/2006/relationships/customXml" Target="../ink/ink429.xml"/><Relationship Id="rId207" Type="http://schemas.openxmlformats.org/officeDocument/2006/relationships/image" Target="../media/image375.png"/><Relationship Id="rId13" Type="http://schemas.openxmlformats.org/officeDocument/2006/relationships/image" Target="../media/image281.png"/><Relationship Id="rId18" Type="http://schemas.openxmlformats.org/officeDocument/2006/relationships/image" Target="../media/image283.png"/><Relationship Id="rId39" Type="http://schemas.openxmlformats.org/officeDocument/2006/relationships/image" Target="../media/image293.png"/><Relationship Id="rId109" Type="http://schemas.openxmlformats.org/officeDocument/2006/relationships/customXml" Target="../ink/ink382.xml"/><Relationship Id="rId34" Type="http://schemas.openxmlformats.org/officeDocument/2006/relationships/customXml" Target="../ink/ink344.xml"/><Relationship Id="rId50" Type="http://schemas.openxmlformats.org/officeDocument/2006/relationships/customXml" Target="../ink/ink352.xml"/><Relationship Id="rId55" Type="http://schemas.openxmlformats.org/officeDocument/2006/relationships/image" Target="../media/image301.png"/><Relationship Id="rId76" Type="http://schemas.openxmlformats.org/officeDocument/2006/relationships/customXml" Target="../ink/ink365.xml"/><Relationship Id="rId97" Type="http://schemas.openxmlformats.org/officeDocument/2006/relationships/image" Target="../media/image321.png"/><Relationship Id="rId104" Type="http://schemas.openxmlformats.org/officeDocument/2006/relationships/customXml" Target="../ink/ink379.xml"/><Relationship Id="rId120" Type="http://schemas.openxmlformats.org/officeDocument/2006/relationships/image" Target="../media/image332.png"/><Relationship Id="rId125" Type="http://schemas.openxmlformats.org/officeDocument/2006/relationships/customXml" Target="../ink/ink390.xml"/><Relationship Id="rId141" Type="http://schemas.openxmlformats.org/officeDocument/2006/relationships/customXml" Target="../ink/ink398.xml"/><Relationship Id="rId146" Type="http://schemas.openxmlformats.org/officeDocument/2006/relationships/image" Target="../media/image345.png"/><Relationship Id="rId167" Type="http://schemas.openxmlformats.org/officeDocument/2006/relationships/image" Target="../media/image355.png"/><Relationship Id="rId188" Type="http://schemas.openxmlformats.org/officeDocument/2006/relationships/customXml" Target="../ink/ink422.xml"/><Relationship Id="rId7" Type="http://schemas.openxmlformats.org/officeDocument/2006/relationships/image" Target="../media/image41.png"/><Relationship Id="rId71" Type="http://schemas.openxmlformats.org/officeDocument/2006/relationships/image" Target="../media/image309.png"/><Relationship Id="rId92" Type="http://schemas.openxmlformats.org/officeDocument/2006/relationships/customXml" Target="../ink/ink373.xml"/><Relationship Id="rId162" Type="http://schemas.openxmlformats.org/officeDocument/2006/relationships/image" Target="../media/image353.png"/><Relationship Id="rId183" Type="http://schemas.openxmlformats.org/officeDocument/2006/relationships/image" Target="../media/image363.png"/><Relationship Id="rId213" Type="http://schemas.openxmlformats.org/officeDocument/2006/relationships/image" Target="../media/image378.png"/><Relationship Id="rId218" Type="http://schemas.openxmlformats.org/officeDocument/2006/relationships/customXml" Target="../ink/ink437.xml"/><Relationship Id="rId2" Type="http://schemas.openxmlformats.org/officeDocument/2006/relationships/customXml" Target="../ink/ink327.xml"/><Relationship Id="rId29" Type="http://schemas.openxmlformats.org/officeDocument/2006/relationships/image" Target="../media/image288.png"/><Relationship Id="rId24" Type="http://schemas.openxmlformats.org/officeDocument/2006/relationships/customXml" Target="../ink/ink339.xml"/><Relationship Id="rId40" Type="http://schemas.openxmlformats.org/officeDocument/2006/relationships/customXml" Target="../ink/ink347.xml"/><Relationship Id="rId45" Type="http://schemas.openxmlformats.org/officeDocument/2006/relationships/image" Target="../media/image296.png"/><Relationship Id="rId66" Type="http://schemas.openxmlformats.org/officeDocument/2006/relationships/customXml" Target="../ink/ink360.xml"/><Relationship Id="rId87" Type="http://schemas.openxmlformats.org/officeDocument/2006/relationships/image" Target="../media/image316.png"/><Relationship Id="rId110" Type="http://schemas.openxmlformats.org/officeDocument/2006/relationships/image" Target="../media/image327.png"/><Relationship Id="rId115" Type="http://schemas.openxmlformats.org/officeDocument/2006/relationships/customXml" Target="../ink/ink385.xml"/><Relationship Id="rId131" Type="http://schemas.openxmlformats.org/officeDocument/2006/relationships/customXml" Target="../ink/ink393.xml"/><Relationship Id="rId136" Type="http://schemas.openxmlformats.org/officeDocument/2006/relationships/image" Target="../media/image340.png"/><Relationship Id="rId157" Type="http://schemas.openxmlformats.org/officeDocument/2006/relationships/customXml" Target="../ink/ink406.xml"/><Relationship Id="rId178" Type="http://schemas.openxmlformats.org/officeDocument/2006/relationships/customXml" Target="../ink/ink417.xml"/><Relationship Id="rId61" Type="http://schemas.openxmlformats.org/officeDocument/2006/relationships/image" Target="../media/image304.png"/><Relationship Id="rId82" Type="http://schemas.openxmlformats.org/officeDocument/2006/relationships/customXml" Target="../ink/ink368.xml"/><Relationship Id="rId152" Type="http://schemas.openxmlformats.org/officeDocument/2006/relationships/image" Target="../media/image348.png"/><Relationship Id="rId173" Type="http://schemas.openxmlformats.org/officeDocument/2006/relationships/image" Target="../media/image358.png"/><Relationship Id="rId194" Type="http://schemas.openxmlformats.org/officeDocument/2006/relationships/customXml" Target="../ink/ink425.xml"/><Relationship Id="rId199" Type="http://schemas.openxmlformats.org/officeDocument/2006/relationships/image" Target="../media/image371.png"/><Relationship Id="rId203" Type="http://schemas.openxmlformats.org/officeDocument/2006/relationships/image" Target="../media/image373.png"/><Relationship Id="rId208" Type="http://schemas.openxmlformats.org/officeDocument/2006/relationships/customXml" Target="../ink/ink432.xml"/><Relationship Id="rId19" Type="http://schemas.openxmlformats.org/officeDocument/2006/relationships/customXml" Target="../ink/ink336.xml"/><Relationship Id="rId14" Type="http://schemas.openxmlformats.org/officeDocument/2006/relationships/customXml" Target="../ink/ink333.xml"/><Relationship Id="rId30" Type="http://schemas.openxmlformats.org/officeDocument/2006/relationships/customXml" Target="../ink/ink342.xml"/><Relationship Id="rId35" Type="http://schemas.openxmlformats.org/officeDocument/2006/relationships/image" Target="../media/image291.png"/><Relationship Id="rId56" Type="http://schemas.openxmlformats.org/officeDocument/2006/relationships/customXml" Target="../ink/ink355.xml"/><Relationship Id="rId77" Type="http://schemas.openxmlformats.org/officeDocument/2006/relationships/image" Target="../media/image312.png"/><Relationship Id="rId100" Type="http://schemas.openxmlformats.org/officeDocument/2006/relationships/customXml" Target="../ink/ink377.xml"/><Relationship Id="rId105" Type="http://schemas.openxmlformats.org/officeDocument/2006/relationships/customXml" Target="../ink/ink380.xml"/><Relationship Id="rId126" Type="http://schemas.openxmlformats.org/officeDocument/2006/relationships/image" Target="../media/image335.png"/><Relationship Id="rId147" Type="http://schemas.openxmlformats.org/officeDocument/2006/relationships/customXml" Target="../ink/ink401.xml"/><Relationship Id="rId168" Type="http://schemas.openxmlformats.org/officeDocument/2006/relationships/customXml" Target="../ink/ink412.xml"/><Relationship Id="rId8" Type="http://schemas.openxmlformats.org/officeDocument/2006/relationships/customXml" Target="../ink/ink330.xml"/><Relationship Id="rId51" Type="http://schemas.openxmlformats.org/officeDocument/2006/relationships/image" Target="../media/image299.png"/><Relationship Id="rId72" Type="http://schemas.openxmlformats.org/officeDocument/2006/relationships/customXml" Target="../ink/ink363.xml"/><Relationship Id="rId93" Type="http://schemas.openxmlformats.org/officeDocument/2006/relationships/image" Target="../media/image319.png"/><Relationship Id="rId98" Type="http://schemas.openxmlformats.org/officeDocument/2006/relationships/customXml" Target="../ink/ink376.xml"/><Relationship Id="rId121" Type="http://schemas.openxmlformats.org/officeDocument/2006/relationships/customXml" Target="../ink/ink388.xml"/><Relationship Id="rId142" Type="http://schemas.openxmlformats.org/officeDocument/2006/relationships/image" Target="../media/image343.png"/><Relationship Id="rId163" Type="http://schemas.openxmlformats.org/officeDocument/2006/relationships/customXml" Target="../ink/ink409.xml"/><Relationship Id="rId184" Type="http://schemas.openxmlformats.org/officeDocument/2006/relationships/customXml" Target="../ink/ink420.xml"/><Relationship Id="rId189" Type="http://schemas.openxmlformats.org/officeDocument/2006/relationships/image" Target="../media/image366.png"/><Relationship Id="rId219" Type="http://schemas.openxmlformats.org/officeDocument/2006/relationships/image" Target="../media/image381.png"/><Relationship Id="rId3" Type="http://schemas.openxmlformats.org/officeDocument/2006/relationships/image" Target="../media/image278.png"/><Relationship Id="rId214" Type="http://schemas.openxmlformats.org/officeDocument/2006/relationships/customXml" Target="../ink/ink435.xml"/><Relationship Id="rId25" Type="http://schemas.openxmlformats.org/officeDocument/2006/relationships/image" Target="../media/image286.png"/><Relationship Id="rId46" Type="http://schemas.openxmlformats.org/officeDocument/2006/relationships/customXml" Target="../ink/ink350.xml"/><Relationship Id="rId67" Type="http://schemas.openxmlformats.org/officeDocument/2006/relationships/image" Target="../media/image307.png"/><Relationship Id="rId116" Type="http://schemas.openxmlformats.org/officeDocument/2006/relationships/image" Target="../media/image330.png"/><Relationship Id="rId137" Type="http://schemas.openxmlformats.org/officeDocument/2006/relationships/customXml" Target="../ink/ink396.xml"/><Relationship Id="rId158" Type="http://schemas.openxmlformats.org/officeDocument/2006/relationships/image" Target="../media/image351.png"/><Relationship Id="rId20" Type="http://schemas.openxmlformats.org/officeDocument/2006/relationships/image" Target="../media/image284.png"/><Relationship Id="rId41" Type="http://schemas.openxmlformats.org/officeDocument/2006/relationships/image" Target="../media/image294.png"/><Relationship Id="rId62" Type="http://schemas.openxmlformats.org/officeDocument/2006/relationships/customXml" Target="../ink/ink358.xml"/><Relationship Id="rId83" Type="http://schemas.openxmlformats.org/officeDocument/2006/relationships/image" Target="../media/image315.png"/><Relationship Id="rId88" Type="http://schemas.openxmlformats.org/officeDocument/2006/relationships/customXml" Target="../ink/ink371.xml"/><Relationship Id="rId111" Type="http://schemas.openxmlformats.org/officeDocument/2006/relationships/customXml" Target="../ink/ink383.xml"/><Relationship Id="rId132" Type="http://schemas.openxmlformats.org/officeDocument/2006/relationships/image" Target="../media/image338.png"/><Relationship Id="rId153" Type="http://schemas.openxmlformats.org/officeDocument/2006/relationships/customXml" Target="../ink/ink404.xml"/><Relationship Id="rId174" Type="http://schemas.openxmlformats.org/officeDocument/2006/relationships/customXml" Target="../ink/ink415.xml"/><Relationship Id="rId179" Type="http://schemas.openxmlformats.org/officeDocument/2006/relationships/image" Target="../media/image361.png"/><Relationship Id="rId195" Type="http://schemas.openxmlformats.org/officeDocument/2006/relationships/image" Target="../media/image369.png"/><Relationship Id="rId209" Type="http://schemas.openxmlformats.org/officeDocument/2006/relationships/image" Target="../media/image376.png"/><Relationship Id="rId190" Type="http://schemas.openxmlformats.org/officeDocument/2006/relationships/customXml" Target="../ink/ink423.xml"/><Relationship Id="rId204" Type="http://schemas.openxmlformats.org/officeDocument/2006/relationships/customXml" Target="../ink/ink430.xml"/><Relationship Id="rId220" Type="http://schemas.openxmlformats.org/officeDocument/2006/relationships/customXml" Target="../ink/ink438.xml"/><Relationship Id="rId15" Type="http://schemas.openxmlformats.org/officeDocument/2006/relationships/image" Target="../media/image282.png"/><Relationship Id="rId36" Type="http://schemas.openxmlformats.org/officeDocument/2006/relationships/customXml" Target="../ink/ink345.xml"/><Relationship Id="rId57" Type="http://schemas.openxmlformats.org/officeDocument/2006/relationships/image" Target="../media/image302.png"/><Relationship Id="rId106" Type="http://schemas.openxmlformats.org/officeDocument/2006/relationships/image" Target="../media/image325.png"/><Relationship Id="rId127" Type="http://schemas.openxmlformats.org/officeDocument/2006/relationships/customXml" Target="../ink/ink391.xml"/><Relationship Id="rId10" Type="http://schemas.openxmlformats.org/officeDocument/2006/relationships/customXml" Target="../ink/ink331.xml"/><Relationship Id="rId31" Type="http://schemas.openxmlformats.org/officeDocument/2006/relationships/image" Target="../media/image289.png"/><Relationship Id="rId52" Type="http://schemas.openxmlformats.org/officeDocument/2006/relationships/customXml" Target="../ink/ink353.xml"/><Relationship Id="rId73" Type="http://schemas.openxmlformats.org/officeDocument/2006/relationships/image" Target="../media/image310.png"/><Relationship Id="rId78" Type="http://schemas.openxmlformats.org/officeDocument/2006/relationships/customXml" Target="../ink/ink366.xml"/><Relationship Id="rId94" Type="http://schemas.openxmlformats.org/officeDocument/2006/relationships/customXml" Target="../ink/ink374.xml"/><Relationship Id="rId99" Type="http://schemas.openxmlformats.org/officeDocument/2006/relationships/image" Target="../media/image322.png"/><Relationship Id="rId101" Type="http://schemas.openxmlformats.org/officeDocument/2006/relationships/image" Target="../media/image323.png"/><Relationship Id="rId122" Type="http://schemas.openxmlformats.org/officeDocument/2006/relationships/image" Target="../media/image333.png"/><Relationship Id="rId143" Type="http://schemas.openxmlformats.org/officeDocument/2006/relationships/customXml" Target="../ink/ink399.xml"/><Relationship Id="rId148" Type="http://schemas.openxmlformats.org/officeDocument/2006/relationships/image" Target="../media/image346.png"/><Relationship Id="rId164" Type="http://schemas.openxmlformats.org/officeDocument/2006/relationships/image" Target="../media/image354.png"/><Relationship Id="rId169" Type="http://schemas.openxmlformats.org/officeDocument/2006/relationships/image" Target="../media/image356.png"/><Relationship Id="rId185" Type="http://schemas.openxmlformats.org/officeDocument/2006/relationships/image" Target="../media/image364.png"/><Relationship Id="rId4" Type="http://schemas.openxmlformats.org/officeDocument/2006/relationships/customXml" Target="../ink/ink328.xml"/><Relationship Id="rId9" Type="http://schemas.openxmlformats.org/officeDocument/2006/relationships/image" Target="../media/image33.png"/><Relationship Id="rId180" Type="http://schemas.openxmlformats.org/officeDocument/2006/relationships/customXml" Target="../ink/ink418.xml"/><Relationship Id="rId210" Type="http://schemas.openxmlformats.org/officeDocument/2006/relationships/customXml" Target="../ink/ink433.xml"/><Relationship Id="rId215" Type="http://schemas.openxmlformats.org/officeDocument/2006/relationships/image" Target="../media/image379.png"/><Relationship Id="rId26" Type="http://schemas.openxmlformats.org/officeDocument/2006/relationships/customXml" Target="../ink/ink340.xml"/><Relationship Id="rId47" Type="http://schemas.openxmlformats.org/officeDocument/2006/relationships/image" Target="../media/image297.png"/><Relationship Id="rId68" Type="http://schemas.openxmlformats.org/officeDocument/2006/relationships/customXml" Target="../ink/ink361.xml"/><Relationship Id="rId89" Type="http://schemas.openxmlformats.org/officeDocument/2006/relationships/image" Target="../media/image317.png"/><Relationship Id="rId112" Type="http://schemas.openxmlformats.org/officeDocument/2006/relationships/image" Target="../media/image328.png"/><Relationship Id="rId133" Type="http://schemas.openxmlformats.org/officeDocument/2006/relationships/customXml" Target="../ink/ink394.xml"/><Relationship Id="rId154" Type="http://schemas.openxmlformats.org/officeDocument/2006/relationships/image" Target="../media/image349.png"/><Relationship Id="rId175" Type="http://schemas.openxmlformats.org/officeDocument/2006/relationships/image" Target="../media/image359.png"/><Relationship Id="rId196" Type="http://schemas.openxmlformats.org/officeDocument/2006/relationships/customXml" Target="../ink/ink426.xml"/><Relationship Id="rId200" Type="http://schemas.openxmlformats.org/officeDocument/2006/relationships/customXml" Target="../ink/ink428.xml"/><Relationship Id="rId16" Type="http://schemas.openxmlformats.org/officeDocument/2006/relationships/customXml" Target="../ink/ink334.xml"/><Relationship Id="rId221" Type="http://schemas.openxmlformats.org/officeDocument/2006/relationships/image" Target="../media/image382.png"/><Relationship Id="rId37" Type="http://schemas.openxmlformats.org/officeDocument/2006/relationships/image" Target="../media/image292.png"/><Relationship Id="rId58" Type="http://schemas.openxmlformats.org/officeDocument/2006/relationships/customXml" Target="../ink/ink356.xml"/><Relationship Id="rId79" Type="http://schemas.openxmlformats.org/officeDocument/2006/relationships/image" Target="../media/image313.png"/><Relationship Id="rId102" Type="http://schemas.openxmlformats.org/officeDocument/2006/relationships/customXml" Target="../ink/ink378.xml"/><Relationship Id="rId123" Type="http://schemas.openxmlformats.org/officeDocument/2006/relationships/customXml" Target="../ink/ink389.xml"/><Relationship Id="rId144" Type="http://schemas.openxmlformats.org/officeDocument/2006/relationships/image" Target="../media/image344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1.xml"/><Relationship Id="rId117" Type="http://schemas.openxmlformats.org/officeDocument/2006/relationships/image" Target="../media/image418.png"/><Relationship Id="rId21" Type="http://schemas.openxmlformats.org/officeDocument/2006/relationships/image" Target="../media/image370.png"/><Relationship Id="rId42" Type="http://schemas.openxmlformats.org/officeDocument/2006/relationships/customXml" Target="../ink/ink459.xml"/><Relationship Id="rId47" Type="http://schemas.openxmlformats.org/officeDocument/2006/relationships/image" Target="../media/image383.png"/><Relationship Id="rId63" Type="http://schemas.openxmlformats.org/officeDocument/2006/relationships/image" Target="../media/image391.png"/><Relationship Id="rId68" Type="http://schemas.openxmlformats.org/officeDocument/2006/relationships/customXml" Target="../ink/ink472.xml"/><Relationship Id="rId84" Type="http://schemas.openxmlformats.org/officeDocument/2006/relationships/customXml" Target="../ink/ink480.xml"/><Relationship Id="rId89" Type="http://schemas.openxmlformats.org/officeDocument/2006/relationships/image" Target="../media/image404.png"/><Relationship Id="rId112" Type="http://schemas.openxmlformats.org/officeDocument/2006/relationships/customXml" Target="../ink/ink494.xml"/><Relationship Id="rId133" Type="http://schemas.openxmlformats.org/officeDocument/2006/relationships/image" Target="../media/image426.png"/><Relationship Id="rId138" Type="http://schemas.openxmlformats.org/officeDocument/2006/relationships/customXml" Target="../ink/ink507.xml"/><Relationship Id="rId154" Type="http://schemas.openxmlformats.org/officeDocument/2006/relationships/customXml" Target="../ink/ink515.xml"/><Relationship Id="rId159" Type="http://schemas.openxmlformats.org/officeDocument/2006/relationships/image" Target="../media/image439.png"/><Relationship Id="rId170" Type="http://schemas.openxmlformats.org/officeDocument/2006/relationships/customXml" Target="../ink/ink523.xml"/><Relationship Id="rId16" Type="http://schemas.openxmlformats.org/officeDocument/2006/relationships/customXml" Target="../ink/ink446.xml"/><Relationship Id="rId107" Type="http://schemas.openxmlformats.org/officeDocument/2006/relationships/image" Target="../media/image413.png"/><Relationship Id="rId11" Type="http://schemas.openxmlformats.org/officeDocument/2006/relationships/image" Target="../media/image365.png"/><Relationship Id="rId32" Type="http://schemas.openxmlformats.org/officeDocument/2006/relationships/customXml" Target="../ink/ink454.xml"/><Relationship Id="rId37" Type="http://schemas.openxmlformats.org/officeDocument/2006/relationships/image" Target="../media/image378.png"/><Relationship Id="rId53" Type="http://schemas.openxmlformats.org/officeDocument/2006/relationships/image" Target="../media/image386.png"/><Relationship Id="rId58" Type="http://schemas.openxmlformats.org/officeDocument/2006/relationships/customXml" Target="../ink/ink467.xml"/><Relationship Id="rId74" Type="http://schemas.openxmlformats.org/officeDocument/2006/relationships/customXml" Target="../ink/ink475.xml"/><Relationship Id="rId79" Type="http://schemas.openxmlformats.org/officeDocument/2006/relationships/image" Target="../media/image399.png"/><Relationship Id="rId102" Type="http://schemas.openxmlformats.org/officeDocument/2006/relationships/customXml" Target="../ink/ink489.xml"/><Relationship Id="rId123" Type="http://schemas.openxmlformats.org/officeDocument/2006/relationships/image" Target="../media/image421.png"/><Relationship Id="rId128" Type="http://schemas.openxmlformats.org/officeDocument/2006/relationships/customXml" Target="../ink/ink502.xml"/><Relationship Id="rId144" Type="http://schemas.openxmlformats.org/officeDocument/2006/relationships/customXml" Target="../ink/ink510.xml"/><Relationship Id="rId149" Type="http://schemas.openxmlformats.org/officeDocument/2006/relationships/image" Target="../media/image434.png"/><Relationship Id="rId5" Type="http://schemas.openxmlformats.org/officeDocument/2006/relationships/image" Target="../media/image362.png"/><Relationship Id="rId90" Type="http://schemas.openxmlformats.org/officeDocument/2006/relationships/customXml" Target="../ink/ink483.xml"/><Relationship Id="rId95" Type="http://schemas.openxmlformats.org/officeDocument/2006/relationships/image" Target="../media/image407.png"/><Relationship Id="rId160" Type="http://schemas.openxmlformats.org/officeDocument/2006/relationships/customXml" Target="../ink/ink518.xml"/><Relationship Id="rId165" Type="http://schemas.openxmlformats.org/officeDocument/2006/relationships/image" Target="../media/image442.png"/><Relationship Id="rId22" Type="http://schemas.openxmlformats.org/officeDocument/2006/relationships/customXml" Target="../ink/ink449.xml"/><Relationship Id="rId27" Type="http://schemas.openxmlformats.org/officeDocument/2006/relationships/image" Target="../media/image373.png"/><Relationship Id="rId43" Type="http://schemas.openxmlformats.org/officeDocument/2006/relationships/image" Target="../media/image381.png"/><Relationship Id="rId48" Type="http://schemas.openxmlformats.org/officeDocument/2006/relationships/customXml" Target="../ink/ink462.xml"/><Relationship Id="rId64" Type="http://schemas.openxmlformats.org/officeDocument/2006/relationships/customXml" Target="../ink/ink470.xml"/><Relationship Id="rId69" Type="http://schemas.openxmlformats.org/officeDocument/2006/relationships/image" Target="../media/image394.png"/><Relationship Id="rId113" Type="http://schemas.openxmlformats.org/officeDocument/2006/relationships/image" Target="../media/image416.png"/><Relationship Id="rId118" Type="http://schemas.openxmlformats.org/officeDocument/2006/relationships/customXml" Target="../ink/ink497.xml"/><Relationship Id="rId134" Type="http://schemas.openxmlformats.org/officeDocument/2006/relationships/customXml" Target="../ink/ink505.xml"/><Relationship Id="rId139" Type="http://schemas.openxmlformats.org/officeDocument/2006/relationships/image" Target="../media/image429.png"/><Relationship Id="rId80" Type="http://schemas.openxmlformats.org/officeDocument/2006/relationships/customXml" Target="../ink/ink478.xml"/><Relationship Id="rId85" Type="http://schemas.openxmlformats.org/officeDocument/2006/relationships/image" Target="../media/image402.png"/><Relationship Id="rId150" Type="http://schemas.openxmlformats.org/officeDocument/2006/relationships/customXml" Target="../ink/ink513.xml"/><Relationship Id="rId155" Type="http://schemas.openxmlformats.org/officeDocument/2006/relationships/image" Target="../media/image437.png"/><Relationship Id="rId171" Type="http://schemas.openxmlformats.org/officeDocument/2006/relationships/image" Target="../media/image445.png"/><Relationship Id="rId12" Type="http://schemas.openxmlformats.org/officeDocument/2006/relationships/customXml" Target="../ink/ink444.xml"/><Relationship Id="rId17" Type="http://schemas.openxmlformats.org/officeDocument/2006/relationships/image" Target="../media/image368.png"/><Relationship Id="rId33" Type="http://schemas.openxmlformats.org/officeDocument/2006/relationships/image" Target="../media/image376.png"/><Relationship Id="rId38" Type="http://schemas.openxmlformats.org/officeDocument/2006/relationships/customXml" Target="../ink/ink457.xml"/><Relationship Id="rId59" Type="http://schemas.openxmlformats.org/officeDocument/2006/relationships/image" Target="../media/image389.png"/><Relationship Id="rId103" Type="http://schemas.openxmlformats.org/officeDocument/2006/relationships/image" Target="../media/image411.png"/><Relationship Id="rId108" Type="http://schemas.openxmlformats.org/officeDocument/2006/relationships/customXml" Target="../ink/ink492.xml"/><Relationship Id="rId124" Type="http://schemas.openxmlformats.org/officeDocument/2006/relationships/customXml" Target="../ink/ink500.xml"/><Relationship Id="rId129" Type="http://schemas.openxmlformats.org/officeDocument/2006/relationships/image" Target="../media/image424.png"/><Relationship Id="rId54" Type="http://schemas.openxmlformats.org/officeDocument/2006/relationships/customXml" Target="../ink/ink465.xml"/><Relationship Id="rId70" Type="http://schemas.openxmlformats.org/officeDocument/2006/relationships/customXml" Target="../ink/ink473.xml"/><Relationship Id="rId75" Type="http://schemas.openxmlformats.org/officeDocument/2006/relationships/image" Target="../media/image397.png"/><Relationship Id="rId91" Type="http://schemas.openxmlformats.org/officeDocument/2006/relationships/image" Target="../media/image405.png"/><Relationship Id="rId96" Type="http://schemas.openxmlformats.org/officeDocument/2006/relationships/customXml" Target="../ink/ink486.xml"/><Relationship Id="rId140" Type="http://schemas.openxmlformats.org/officeDocument/2006/relationships/customXml" Target="../ink/ink508.xml"/><Relationship Id="rId145" Type="http://schemas.openxmlformats.org/officeDocument/2006/relationships/image" Target="../media/image432.png"/><Relationship Id="rId161" Type="http://schemas.openxmlformats.org/officeDocument/2006/relationships/image" Target="../media/image440.png"/><Relationship Id="rId166" Type="http://schemas.openxmlformats.org/officeDocument/2006/relationships/customXml" Target="../ink/ink5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1.xml"/><Relationship Id="rId15" Type="http://schemas.openxmlformats.org/officeDocument/2006/relationships/image" Target="../media/image367.png"/><Relationship Id="rId23" Type="http://schemas.openxmlformats.org/officeDocument/2006/relationships/image" Target="../media/image371.png"/><Relationship Id="rId28" Type="http://schemas.openxmlformats.org/officeDocument/2006/relationships/customXml" Target="../ink/ink452.xml"/><Relationship Id="rId36" Type="http://schemas.openxmlformats.org/officeDocument/2006/relationships/customXml" Target="../ink/ink456.xml"/><Relationship Id="rId49" Type="http://schemas.openxmlformats.org/officeDocument/2006/relationships/image" Target="../media/image384.png"/><Relationship Id="rId57" Type="http://schemas.openxmlformats.org/officeDocument/2006/relationships/image" Target="../media/image388.png"/><Relationship Id="rId106" Type="http://schemas.openxmlformats.org/officeDocument/2006/relationships/customXml" Target="../ink/ink491.xml"/><Relationship Id="rId114" Type="http://schemas.openxmlformats.org/officeDocument/2006/relationships/customXml" Target="../ink/ink495.xml"/><Relationship Id="rId119" Type="http://schemas.openxmlformats.org/officeDocument/2006/relationships/image" Target="../media/image419.png"/><Relationship Id="rId127" Type="http://schemas.openxmlformats.org/officeDocument/2006/relationships/image" Target="../media/image423.png"/><Relationship Id="rId10" Type="http://schemas.openxmlformats.org/officeDocument/2006/relationships/customXml" Target="../ink/ink443.xml"/><Relationship Id="rId31" Type="http://schemas.openxmlformats.org/officeDocument/2006/relationships/image" Target="../media/image375.png"/><Relationship Id="rId44" Type="http://schemas.openxmlformats.org/officeDocument/2006/relationships/customXml" Target="../ink/ink460.xml"/><Relationship Id="rId52" Type="http://schemas.openxmlformats.org/officeDocument/2006/relationships/customXml" Target="../ink/ink464.xml"/><Relationship Id="rId60" Type="http://schemas.openxmlformats.org/officeDocument/2006/relationships/customXml" Target="../ink/ink468.xml"/><Relationship Id="rId65" Type="http://schemas.openxmlformats.org/officeDocument/2006/relationships/image" Target="../media/image392.png"/><Relationship Id="rId73" Type="http://schemas.openxmlformats.org/officeDocument/2006/relationships/image" Target="../media/image396.png"/><Relationship Id="rId78" Type="http://schemas.openxmlformats.org/officeDocument/2006/relationships/customXml" Target="../ink/ink477.xml"/><Relationship Id="rId81" Type="http://schemas.openxmlformats.org/officeDocument/2006/relationships/image" Target="../media/image400.png"/><Relationship Id="rId86" Type="http://schemas.openxmlformats.org/officeDocument/2006/relationships/customXml" Target="../ink/ink481.xml"/><Relationship Id="rId94" Type="http://schemas.openxmlformats.org/officeDocument/2006/relationships/customXml" Target="../ink/ink485.xml"/><Relationship Id="rId99" Type="http://schemas.openxmlformats.org/officeDocument/2006/relationships/image" Target="../media/image409.png"/><Relationship Id="rId101" Type="http://schemas.openxmlformats.org/officeDocument/2006/relationships/image" Target="../media/image410.png"/><Relationship Id="rId122" Type="http://schemas.openxmlformats.org/officeDocument/2006/relationships/customXml" Target="../ink/ink499.xml"/><Relationship Id="rId130" Type="http://schemas.openxmlformats.org/officeDocument/2006/relationships/customXml" Target="../ink/ink503.xml"/><Relationship Id="rId135" Type="http://schemas.openxmlformats.org/officeDocument/2006/relationships/image" Target="../media/image427.png"/><Relationship Id="rId143" Type="http://schemas.openxmlformats.org/officeDocument/2006/relationships/image" Target="../media/image431.png"/><Relationship Id="rId148" Type="http://schemas.openxmlformats.org/officeDocument/2006/relationships/customXml" Target="../ink/ink512.xml"/><Relationship Id="rId151" Type="http://schemas.openxmlformats.org/officeDocument/2006/relationships/image" Target="../media/image435.png"/><Relationship Id="rId156" Type="http://schemas.openxmlformats.org/officeDocument/2006/relationships/customXml" Target="../ink/ink516.xml"/><Relationship Id="rId164" Type="http://schemas.openxmlformats.org/officeDocument/2006/relationships/customXml" Target="../ink/ink520.xml"/><Relationship Id="rId169" Type="http://schemas.openxmlformats.org/officeDocument/2006/relationships/image" Target="../media/image444.png"/><Relationship Id="rId4" Type="http://schemas.openxmlformats.org/officeDocument/2006/relationships/customXml" Target="../ink/ink440.xml"/><Relationship Id="rId9" Type="http://schemas.openxmlformats.org/officeDocument/2006/relationships/image" Target="../media/image364.png"/><Relationship Id="rId172" Type="http://schemas.openxmlformats.org/officeDocument/2006/relationships/customXml" Target="../ink/ink524.xml"/><Relationship Id="rId13" Type="http://schemas.openxmlformats.org/officeDocument/2006/relationships/image" Target="../media/image366.png"/><Relationship Id="rId18" Type="http://schemas.openxmlformats.org/officeDocument/2006/relationships/customXml" Target="../ink/ink447.xml"/><Relationship Id="rId39" Type="http://schemas.openxmlformats.org/officeDocument/2006/relationships/image" Target="../media/image379.png"/><Relationship Id="rId109" Type="http://schemas.openxmlformats.org/officeDocument/2006/relationships/image" Target="../media/image414.png"/><Relationship Id="rId34" Type="http://schemas.openxmlformats.org/officeDocument/2006/relationships/customXml" Target="../ink/ink455.xml"/><Relationship Id="rId50" Type="http://schemas.openxmlformats.org/officeDocument/2006/relationships/customXml" Target="../ink/ink463.xml"/><Relationship Id="rId55" Type="http://schemas.openxmlformats.org/officeDocument/2006/relationships/image" Target="../media/image387.png"/><Relationship Id="rId76" Type="http://schemas.openxmlformats.org/officeDocument/2006/relationships/customXml" Target="../ink/ink476.xml"/><Relationship Id="rId97" Type="http://schemas.openxmlformats.org/officeDocument/2006/relationships/image" Target="../media/image408.png"/><Relationship Id="rId104" Type="http://schemas.openxmlformats.org/officeDocument/2006/relationships/customXml" Target="../ink/ink490.xml"/><Relationship Id="rId120" Type="http://schemas.openxmlformats.org/officeDocument/2006/relationships/customXml" Target="../ink/ink498.xml"/><Relationship Id="rId125" Type="http://schemas.openxmlformats.org/officeDocument/2006/relationships/image" Target="../media/image422.png"/><Relationship Id="rId141" Type="http://schemas.openxmlformats.org/officeDocument/2006/relationships/image" Target="../media/image430.png"/><Relationship Id="rId146" Type="http://schemas.openxmlformats.org/officeDocument/2006/relationships/customXml" Target="../ink/ink511.xml"/><Relationship Id="rId167" Type="http://schemas.openxmlformats.org/officeDocument/2006/relationships/image" Target="../media/image443.png"/><Relationship Id="rId7" Type="http://schemas.openxmlformats.org/officeDocument/2006/relationships/image" Target="../media/image363.png"/><Relationship Id="rId71" Type="http://schemas.openxmlformats.org/officeDocument/2006/relationships/image" Target="../media/image395.png"/><Relationship Id="rId92" Type="http://schemas.openxmlformats.org/officeDocument/2006/relationships/customXml" Target="../ink/ink484.xml"/><Relationship Id="rId162" Type="http://schemas.openxmlformats.org/officeDocument/2006/relationships/customXml" Target="../ink/ink519.xml"/><Relationship Id="rId2" Type="http://schemas.openxmlformats.org/officeDocument/2006/relationships/customXml" Target="../ink/ink439.xml"/><Relationship Id="rId29" Type="http://schemas.openxmlformats.org/officeDocument/2006/relationships/image" Target="../media/image374.png"/><Relationship Id="rId24" Type="http://schemas.openxmlformats.org/officeDocument/2006/relationships/customXml" Target="../ink/ink450.xml"/><Relationship Id="rId40" Type="http://schemas.openxmlformats.org/officeDocument/2006/relationships/customXml" Target="../ink/ink458.xml"/><Relationship Id="rId45" Type="http://schemas.openxmlformats.org/officeDocument/2006/relationships/image" Target="../media/image382.png"/><Relationship Id="rId66" Type="http://schemas.openxmlformats.org/officeDocument/2006/relationships/customXml" Target="../ink/ink471.xml"/><Relationship Id="rId87" Type="http://schemas.openxmlformats.org/officeDocument/2006/relationships/image" Target="../media/image403.png"/><Relationship Id="rId110" Type="http://schemas.openxmlformats.org/officeDocument/2006/relationships/customXml" Target="../ink/ink493.xml"/><Relationship Id="rId115" Type="http://schemas.openxmlformats.org/officeDocument/2006/relationships/image" Target="../media/image417.png"/><Relationship Id="rId131" Type="http://schemas.openxmlformats.org/officeDocument/2006/relationships/image" Target="../media/image425.png"/><Relationship Id="rId136" Type="http://schemas.openxmlformats.org/officeDocument/2006/relationships/customXml" Target="../ink/ink506.xml"/><Relationship Id="rId157" Type="http://schemas.openxmlformats.org/officeDocument/2006/relationships/image" Target="../media/image438.png"/><Relationship Id="rId61" Type="http://schemas.openxmlformats.org/officeDocument/2006/relationships/image" Target="../media/image390.png"/><Relationship Id="rId82" Type="http://schemas.openxmlformats.org/officeDocument/2006/relationships/customXml" Target="../ink/ink479.xml"/><Relationship Id="rId152" Type="http://schemas.openxmlformats.org/officeDocument/2006/relationships/customXml" Target="../ink/ink514.xml"/><Relationship Id="rId173" Type="http://schemas.openxmlformats.org/officeDocument/2006/relationships/image" Target="../media/image446.png"/><Relationship Id="rId19" Type="http://schemas.openxmlformats.org/officeDocument/2006/relationships/image" Target="../media/image369.png"/><Relationship Id="rId14" Type="http://schemas.openxmlformats.org/officeDocument/2006/relationships/customXml" Target="../ink/ink445.xml"/><Relationship Id="rId30" Type="http://schemas.openxmlformats.org/officeDocument/2006/relationships/customXml" Target="../ink/ink453.xml"/><Relationship Id="rId35" Type="http://schemas.openxmlformats.org/officeDocument/2006/relationships/image" Target="../media/image377.png"/><Relationship Id="rId56" Type="http://schemas.openxmlformats.org/officeDocument/2006/relationships/customXml" Target="../ink/ink466.xml"/><Relationship Id="rId77" Type="http://schemas.openxmlformats.org/officeDocument/2006/relationships/image" Target="../media/image398.png"/><Relationship Id="rId100" Type="http://schemas.openxmlformats.org/officeDocument/2006/relationships/customXml" Target="../ink/ink488.xml"/><Relationship Id="rId105" Type="http://schemas.openxmlformats.org/officeDocument/2006/relationships/image" Target="../media/image412.png"/><Relationship Id="rId126" Type="http://schemas.openxmlformats.org/officeDocument/2006/relationships/customXml" Target="../ink/ink501.xml"/><Relationship Id="rId147" Type="http://schemas.openxmlformats.org/officeDocument/2006/relationships/image" Target="../media/image433.png"/><Relationship Id="rId168" Type="http://schemas.openxmlformats.org/officeDocument/2006/relationships/customXml" Target="../ink/ink522.xml"/><Relationship Id="rId8" Type="http://schemas.openxmlformats.org/officeDocument/2006/relationships/customXml" Target="../ink/ink442.xml"/><Relationship Id="rId51" Type="http://schemas.openxmlformats.org/officeDocument/2006/relationships/image" Target="../media/image385.png"/><Relationship Id="rId72" Type="http://schemas.openxmlformats.org/officeDocument/2006/relationships/customXml" Target="../ink/ink474.xml"/><Relationship Id="rId93" Type="http://schemas.openxmlformats.org/officeDocument/2006/relationships/image" Target="../media/image406.png"/><Relationship Id="rId98" Type="http://schemas.openxmlformats.org/officeDocument/2006/relationships/customXml" Target="../ink/ink487.xml"/><Relationship Id="rId121" Type="http://schemas.openxmlformats.org/officeDocument/2006/relationships/image" Target="../media/image420.png"/><Relationship Id="rId142" Type="http://schemas.openxmlformats.org/officeDocument/2006/relationships/customXml" Target="../ink/ink509.xml"/><Relationship Id="rId163" Type="http://schemas.openxmlformats.org/officeDocument/2006/relationships/image" Target="../media/image441.png"/><Relationship Id="rId3" Type="http://schemas.openxmlformats.org/officeDocument/2006/relationships/image" Target="../media/image361.png"/><Relationship Id="rId25" Type="http://schemas.openxmlformats.org/officeDocument/2006/relationships/image" Target="../media/image372.png"/><Relationship Id="rId46" Type="http://schemas.openxmlformats.org/officeDocument/2006/relationships/customXml" Target="../ink/ink461.xml"/><Relationship Id="rId67" Type="http://schemas.openxmlformats.org/officeDocument/2006/relationships/image" Target="../media/image393.png"/><Relationship Id="rId116" Type="http://schemas.openxmlformats.org/officeDocument/2006/relationships/customXml" Target="../ink/ink496.xml"/><Relationship Id="rId137" Type="http://schemas.openxmlformats.org/officeDocument/2006/relationships/image" Target="../media/image428.png"/><Relationship Id="rId158" Type="http://schemas.openxmlformats.org/officeDocument/2006/relationships/customXml" Target="../ink/ink517.xml"/><Relationship Id="rId20" Type="http://schemas.openxmlformats.org/officeDocument/2006/relationships/customXml" Target="../ink/ink448.xml"/><Relationship Id="rId41" Type="http://schemas.openxmlformats.org/officeDocument/2006/relationships/image" Target="../media/image380.png"/><Relationship Id="rId62" Type="http://schemas.openxmlformats.org/officeDocument/2006/relationships/customXml" Target="../ink/ink469.xml"/><Relationship Id="rId83" Type="http://schemas.openxmlformats.org/officeDocument/2006/relationships/image" Target="../media/image401.png"/><Relationship Id="rId88" Type="http://schemas.openxmlformats.org/officeDocument/2006/relationships/customXml" Target="../ink/ink482.xml"/><Relationship Id="rId111" Type="http://schemas.openxmlformats.org/officeDocument/2006/relationships/image" Target="../media/image415.png"/><Relationship Id="rId132" Type="http://schemas.openxmlformats.org/officeDocument/2006/relationships/customXml" Target="../ink/ink504.xml"/><Relationship Id="rId153" Type="http://schemas.openxmlformats.org/officeDocument/2006/relationships/image" Target="../media/image436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7.xml"/><Relationship Id="rId21" Type="http://schemas.openxmlformats.org/officeDocument/2006/relationships/image" Target="../media/image456.png"/><Relationship Id="rId42" Type="http://schemas.openxmlformats.org/officeDocument/2006/relationships/customXml" Target="../ink/ink545.xml"/><Relationship Id="rId47" Type="http://schemas.openxmlformats.org/officeDocument/2006/relationships/image" Target="../media/image469.png"/><Relationship Id="rId63" Type="http://schemas.openxmlformats.org/officeDocument/2006/relationships/image" Target="../media/image477.png"/><Relationship Id="rId68" Type="http://schemas.openxmlformats.org/officeDocument/2006/relationships/customXml" Target="../ink/ink558.xml"/><Relationship Id="rId84" Type="http://schemas.openxmlformats.org/officeDocument/2006/relationships/customXml" Target="../ink/ink566.xml"/><Relationship Id="rId89" Type="http://schemas.openxmlformats.org/officeDocument/2006/relationships/image" Target="../media/image490.png"/><Relationship Id="rId2" Type="http://schemas.openxmlformats.org/officeDocument/2006/relationships/customXml" Target="../ink/ink525.xml"/><Relationship Id="rId16" Type="http://schemas.openxmlformats.org/officeDocument/2006/relationships/customXml" Target="../ink/ink532.xml"/><Relationship Id="rId29" Type="http://schemas.openxmlformats.org/officeDocument/2006/relationships/image" Target="../media/image460.png"/><Relationship Id="rId107" Type="http://schemas.openxmlformats.org/officeDocument/2006/relationships/image" Target="../media/image499.png"/><Relationship Id="rId11" Type="http://schemas.openxmlformats.org/officeDocument/2006/relationships/image" Target="../media/image451.png"/><Relationship Id="rId24" Type="http://schemas.openxmlformats.org/officeDocument/2006/relationships/customXml" Target="../ink/ink536.xml"/><Relationship Id="rId32" Type="http://schemas.openxmlformats.org/officeDocument/2006/relationships/customXml" Target="../ink/ink540.xml"/><Relationship Id="rId37" Type="http://schemas.openxmlformats.org/officeDocument/2006/relationships/image" Target="../media/image464.png"/><Relationship Id="rId40" Type="http://schemas.openxmlformats.org/officeDocument/2006/relationships/customXml" Target="../ink/ink544.xml"/><Relationship Id="rId45" Type="http://schemas.openxmlformats.org/officeDocument/2006/relationships/image" Target="../media/image468.png"/><Relationship Id="rId53" Type="http://schemas.openxmlformats.org/officeDocument/2006/relationships/image" Target="../media/image472.png"/><Relationship Id="rId58" Type="http://schemas.openxmlformats.org/officeDocument/2006/relationships/customXml" Target="../ink/ink553.xml"/><Relationship Id="rId66" Type="http://schemas.openxmlformats.org/officeDocument/2006/relationships/customXml" Target="../ink/ink557.xml"/><Relationship Id="rId74" Type="http://schemas.openxmlformats.org/officeDocument/2006/relationships/customXml" Target="../ink/ink561.xml"/><Relationship Id="rId79" Type="http://schemas.openxmlformats.org/officeDocument/2006/relationships/image" Target="../media/image485.png"/><Relationship Id="rId87" Type="http://schemas.openxmlformats.org/officeDocument/2006/relationships/image" Target="../media/image489.png"/><Relationship Id="rId102" Type="http://schemas.openxmlformats.org/officeDocument/2006/relationships/customXml" Target="../ink/ink575.xml"/><Relationship Id="rId110" Type="http://schemas.openxmlformats.org/officeDocument/2006/relationships/customXml" Target="../ink/ink579.xml"/><Relationship Id="rId5" Type="http://schemas.openxmlformats.org/officeDocument/2006/relationships/image" Target="../media/image448.png"/><Relationship Id="rId61" Type="http://schemas.openxmlformats.org/officeDocument/2006/relationships/image" Target="../media/image476.png"/><Relationship Id="rId82" Type="http://schemas.openxmlformats.org/officeDocument/2006/relationships/customXml" Target="../ink/ink565.xml"/><Relationship Id="rId90" Type="http://schemas.openxmlformats.org/officeDocument/2006/relationships/customXml" Target="../ink/ink569.xml"/><Relationship Id="rId95" Type="http://schemas.openxmlformats.org/officeDocument/2006/relationships/image" Target="../media/image493.png"/><Relationship Id="rId19" Type="http://schemas.openxmlformats.org/officeDocument/2006/relationships/image" Target="../media/image455.png"/><Relationship Id="rId14" Type="http://schemas.openxmlformats.org/officeDocument/2006/relationships/customXml" Target="../ink/ink531.xml"/><Relationship Id="rId22" Type="http://schemas.openxmlformats.org/officeDocument/2006/relationships/customXml" Target="../ink/ink535.xml"/><Relationship Id="rId27" Type="http://schemas.openxmlformats.org/officeDocument/2006/relationships/image" Target="../media/image459.png"/><Relationship Id="rId30" Type="http://schemas.openxmlformats.org/officeDocument/2006/relationships/customXml" Target="../ink/ink539.xml"/><Relationship Id="rId35" Type="http://schemas.openxmlformats.org/officeDocument/2006/relationships/image" Target="../media/image463.png"/><Relationship Id="rId43" Type="http://schemas.openxmlformats.org/officeDocument/2006/relationships/image" Target="../media/image467.png"/><Relationship Id="rId48" Type="http://schemas.openxmlformats.org/officeDocument/2006/relationships/customXml" Target="../ink/ink548.xml"/><Relationship Id="rId56" Type="http://schemas.openxmlformats.org/officeDocument/2006/relationships/customXml" Target="../ink/ink552.xml"/><Relationship Id="rId64" Type="http://schemas.openxmlformats.org/officeDocument/2006/relationships/customXml" Target="../ink/ink556.xml"/><Relationship Id="rId69" Type="http://schemas.openxmlformats.org/officeDocument/2006/relationships/image" Target="../media/image480.png"/><Relationship Id="rId77" Type="http://schemas.openxmlformats.org/officeDocument/2006/relationships/image" Target="../media/image484.png"/><Relationship Id="rId100" Type="http://schemas.openxmlformats.org/officeDocument/2006/relationships/customXml" Target="../ink/ink574.xml"/><Relationship Id="rId105" Type="http://schemas.openxmlformats.org/officeDocument/2006/relationships/image" Target="../media/image498.png"/><Relationship Id="rId8" Type="http://schemas.openxmlformats.org/officeDocument/2006/relationships/customXml" Target="../ink/ink528.xml"/><Relationship Id="rId51" Type="http://schemas.openxmlformats.org/officeDocument/2006/relationships/image" Target="../media/image471.png"/><Relationship Id="rId72" Type="http://schemas.openxmlformats.org/officeDocument/2006/relationships/customXml" Target="../ink/ink560.xml"/><Relationship Id="rId80" Type="http://schemas.openxmlformats.org/officeDocument/2006/relationships/customXml" Target="../ink/ink564.xml"/><Relationship Id="rId85" Type="http://schemas.openxmlformats.org/officeDocument/2006/relationships/image" Target="../media/image488.png"/><Relationship Id="rId93" Type="http://schemas.openxmlformats.org/officeDocument/2006/relationships/image" Target="../media/image492.png"/><Relationship Id="rId98" Type="http://schemas.openxmlformats.org/officeDocument/2006/relationships/customXml" Target="../ink/ink573.xml"/><Relationship Id="rId3" Type="http://schemas.openxmlformats.org/officeDocument/2006/relationships/image" Target="../media/image447.png"/><Relationship Id="rId12" Type="http://schemas.openxmlformats.org/officeDocument/2006/relationships/customXml" Target="../ink/ink530.xml"/><Relationship Id="rId17" Type="http://schemas.openxmlformats.org/officeDocument/2006/relationships/image" Target="../media/image454.png"/><Relationship Id="rId25" Type="http://schemas.openxmlformats.org/officeDocument/2006/relationships/image" Target="../media/image458.png"/><Relationship Id="rId33" Type="http://schemas.openxmlformats.org/officeDocument/2006/relationships/image" Target="../media/image462.png"/><Relationship Id="rId38" Type="http://schemas.openxmlformats.org/officeDocument/2006/relationships/customXml" Target="../ink/ink543.xml"/><Relationship Id="rId46" Type="http://schemas.openxmlformats.org/officeDocument/2006/relationships/customXml" Target="../ink/ink547.xml"/><Relationship Id="rId59" Type="http://schemas.openxmlformats.org/officeDocument/2006/relationships/image" Target="../media/image475.png"/><Relationship Id="rId67" Type="http://schemas.openxmlformats.org/officeDocument/2006/relationships/image" Target="../media/image479.png"/><Relationship Id="rId103" Type="http://schemas.openxmlformats.org/officeDocument/2006/relationships/image" Target="../media/image497.png"/><Relationship Id="rId108" Type="http://schemas.openxmlformats.org/officeDocument/2006/relationships/customXml" Target="../ink/ink578.xml"/><Relationship Id="rId20" Type="http://schemas.openxmlformats.org/officeDocument/2006/relationships/customXml" Target="../ink/ink534.xml"/><Relationship Id="rId41" Type="http://schemas.openxmlformats.org/officeDocument/2006/relationships/image" Target="../media/image466.png"/><Relationship Id="rId54" Type="http://schemas.openxmlformats.org/officeDocument/2006/relationships/customXml" Target="../ink/ink551.xml"/><Relationship Id="rId62" Type="http://schemas.openxmlformats.org/officeDocument/2006/relationships/customXml" Target="../ink/ink555.xml"/><Relationship Id="rId70" Type="http://schemas.openxmlformats.org/officeDocument/2006/relationships/customXml" Target="../ink/ink559.xml"/><Relationship Id="rId75" Type="http://schemas.openxmlformats.org/officeDocument/2006/relationships/image" Target="../media/image483.png"/><Relationship Id="rId83" Type="http://schemas.openxmlformats.org/officeDocument/2006/relationships/image" Target="../media/image487.png"/><Relationship Id="rId88" Type="http://schemas.openxmlformats.org/officeDocument/2006/relationships/customXml" Target="../ink/ink568.xml"/><Relationship Id="rId91" Type="http://schemas.openxmlformats.org/officeDocument/2006/relationships/image" Target="../media/image491.png"/><Relationship Id="rId96" Type="http://schemas.openxmlformats.org/officeDocument/2006/relationships/customXml" Target="../ink/ink572.xml"/><Relationship Id="rId111" Type="http://schemas.openxmlformats.org/officeDocument/2006/relationships/image" Target="../media/image50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7.xml"/><Relationship Id="rId15" Type="http://schemas.openxmlformats.org/officeDocument/2006/relationships/image" Target="../media/image453.png"/><Relationship Id="rId23" Type="http://schemas.openxmlformats.org/officeDocument/2006/relationships/image" Target="../media/image457.png"/><Relationship Id="rId28" Type="http://schemas.openxmlformats.org/officeDocument/2006/relationships/customXml" Target="../ink/ink538.xml"/><Relationship Id="rId36" Type="http://schemas.openxmlformats.org/officeDocument/2006/relationships/customXml" Target="../ink/ink542.xml"/><Relationship Id="rId49" Type="http://schemas.openxmlformats.org/officeDocument/2006/relationships/image" Target="../media/image470.png"/><Relationship Id="rId57" Type="http://schemas.openxmlformats.org/officeDocument/2006/relationships/image" Target="../media/image474.png"/><Relationship Id="rId106" Type="http://schemas.openxmlformats.org/officeDocument/2006/relationships/customXml" Target="../ink/ink577.xml"/><Relationship Id="rId10" Type="http://schemas.openxmlformats.org/officeDocument/2006/relationships/customXml" Target="../ink/ink529.xml"/><Relationship Id="rId31" Type="http://schemas.openxmlformats.org/officeDocument/2006/relationships/image" Target="../media/image461.png"/><Relationship Id="rId44" Type="http://schemas.openxmlformats.org/officeDocument/2006/relationships/customXml" Target="../ink/ink546.xml"/><Relationship Id="rId52" Type="http://schemas.openxmlformats.org/officeDocument/2006/relationships/customXml" Target="../ink/ink550.xml"/><Relationship Id="rId60" Type="http://schemas.openxmlformats.org/officeDocument/2006/relationships/customXml" Target="../ink/ink554.xml"/><Relationship Id="rId65" Type="http://schemas.openxmlformats.org/officeDocument/2006/relationships/image" Target="../media/image478.png"/><Relationship Id="rId73" Type="http://schemas.openxmlformats.org/officeDocument/2006/relationships/image" Target="../media/image482.png"/><Relationship Id="rId78" Type="http://schemas.openxmlformats.org/officeDocument/2006/relationships/customXml" Target="../ink/ink563.xml"/><Relationship Id="rId81" Type="http://schemas.openxmlformats.org/officeDocument/2006/relationships/image" Target="../media/image486.png"/><Relationship Id="rId86" Type="http://schemas.openxmlformats.org/officeDocument/2006/relationships/customXml" Target="../ink/ink567.xml"/><Relationship Id="rId94" Type="http://schemas.openxmlformats.org/officeDocument/2006/relationships/customXml" Target="../ink/ink571.xml"/><Relationship Id="rId99" Type="http://schemas.openxmlformats.org/officeDocument/2006/relationships/image" Target="../media/image495.png"/><Relationship Id="rId101" Type="http://schemas.openxmlformats.org/officeDocument/2006/relationships/image" Target="../media/image496.png"/><Relationship Id="rId4" Type="http://schemas.openxmlformats.org/officeDocument/2006/relationships/customXml" Target="../ink/ink526.xml"/><Relationship Id="rId9" Type="http://schemas.openxmlformats.org/officeDocument/2006/relationships/image" Target="../media/image450.png"/><Relationship Id="rId13" Type="http://schemas.openxmlformats.org/officeDocument/2006/relationships/image" Target="../media/image452.png"/><Relationship Id="rId18" Type="http://schemas.openxmlformats.org/officeDocument/2006/relationships/customXml" Target="../ink/ink533.xml"/><Relationship Id="rId39" Type="http://schemas.openxmlformats.org/officeDocument/2006/relationships/image" Target="../media/image465.png"/><Relationship Id="rId109" Type="http://schemas.openxmlformats.org/officeDocument/2006/relationships/image" Target="../media/image500.png"/><Relationship Id="rId34" Type="http://schemas.openxmlformats.org/officeDocument/2006/relationships/customXml" Target="../ink/ink541.xml"/><Relationship Id="rId50" Type="http://schemas.openxmlformats.org/officeDocument/2006/relationships/customXml" Target="../ink/ink549.xml"/><Relationship Id="rId55" Type="http://schemas.openxmlformats.org/officeDocument/2006/relationships/image" Target="../media/image473.png"/><Relationship Id="rId76" Type="http://schemas.openxmlformats.org/officeDocument/2006/relationships/customXml" Target="../ink/ink562.xml"/><Relationship Id="rId97" Type="http://schemas.openxmlformats.org/officeDocument/2006/relationships/image" Target="../media/image494.png"/><Relationship Id="rId104" Type="http://schemas.openxmlformats.org/officeDocument/2006/relationships/customXml" Target="../ink/ink576.xml"/><Relationship Id="rId7" Type="http://schemas.openxmlformats.org/officeDocument/2006/relationships/image" Target="../media/image449.png"/><Relationship Id="rId71" Type="http://schemas.openxmlformats.org/officeDocument/2006/relationships/image" Target="../media/image481.png"/><Relationship Id="rId92" Type="http://schemas.openxmlformats.org/officeDocument/2006/relationships/customXml" Target="../ink/ink570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92.xml"/><Relationship Id="rId117" Type="http://schemas.openxmlformats.org/officeDocument/2006/relationships/customXml" Target="../ink/ink638.xml"/><Relationship Id="rId21" Type="http://schemas.openxmlformats.org/officeDocument/2006/relationships/image" Target="../media/image41.png"/><Relationship Id="rId42" Type="http://schemas.openxmlformats.org/officeDocument/2006/relationships/image" Target="../media/image519.png"/><Relationship Id="rId47" Type="http://schemas.openxmlformats.org/officeDocument/2006/relationships/customXml" Target="../ink/ink603.xml"/><Relationship Id="rId63" Type="http://schemas.openxmlformats.org/officeDocument/2006/relationships/customXml" Target="../ink/ink611.xml"/><Relationship Id="rId68" Type="http://schemas.openxmlformats.org/officeDocument/2006/relationships/image" Target="../media/image532.png"/><Relationship Id="rId84" Type="http://schemas.openxmlformats.org/officeDocument/2006/relationships/image" Target="../media/image540.png"/><Relationship Id="rId89" Type="http://schemas.openxmlformats.org/officeDocument/2006/relationships/customXml" Target="../ink/ink624.xml"/><Relationship Id="rId112" Type="http://schemas.openxmlformats.org/officeDocument/2006/relationships/image" Target="../media/image554.png"/><Relationship Id="rId133" Type="http://schemas.openxmlformats.org/officeDocument/2006/relationships/customXml" Target="../ink/ink646.xml"/><Relationship Id="rId138" Type="http://schemas.openxmlformats.org/officeDocument/2006/relationships/image" Target="../media/image567.png"/><Relationship Id="rId154" Type="http://schemas.openxmlformats.org/officeDocument/2006/relationships/image" Target="../media/image575.png"/><Relationship Id="rId159" Type="http://schemas.openxmlformats.org/officeDocument/2006/relationships/customXml" Target="../ink/ink659.xml"/><Relationship Id="rId16" Type="http://schemas.openxmlformats.org/officeDocument/2006/relationships/customXml" Target="../ink/ink587.xml"/><Relationship Id="rId107" Type="http://schemas.openxmlformats.org/officeDocument/2006/relationships/customXml" Target="../ink/ink633.xml"/><Relationship Id="rId11" Type="http://schemas.openxmlformats.org/officeDocument/2006/relationships/image" Target="../media/image506.png"/><Relationship Id="rId32" Type="http://schemas.openxmlformats.org/officeDocument/2006/relationships/customXml" Target="../ink/ink595.xml"/><Relationship Id="rId37" Type="http://schemas.openxmlformats.org/officeDocument/2006/relationships/customXml" Target="../ink/ink598.xml"/><Relationship Id="rId53" Type="http://schemas.openxmlformats.org/officeDocument/2006/relationships/customXml" Target="../ink/ink606.xml"/><Relationship Id="rId58" Type="http://schemas.openxmlformats.org/officeDocument/2006/relationships/image" Target="../media/image527.png"/><Relationship Id="rId74" Type="http://schemas.openxmlformats.org/officeDocument/2006/relationships/image" Target="../media/image535.png"/><Relationship Id="rId79" Type="http://schemas.openxmlformats.org/officeDocument/2006/relationships/customXml" Target="../ink/ink619.xml"/><Relationship Id="rId102" Type="http://schemas.openxmlformats.org/officeDocument/2006/relationships/image" Target="../media/image549.png"/><Relationship Id="rId123" Type="http://schemas.openxmlformats.org/officeDocument/2006/relationships/customXml" Target="../ink/ink641.xml"/><Relationship Id="rId128" Type="http://schemas.openxmlformats.org/officeDocument/2006/relationships/image" Target="../media/image562.png"/><Relationship Id="rId144" Type="http://schemas.openxmlformats.org/officeDocument/2006/relationships/image" Target="../media/image570.png"/><Relationship Id="rId149" Type="http://schemas.openxmlformats.org/officeDocument/2006/relationships/customXml" Target="../ink/ink654.xml"/><Relationship Id="rId5" Type="http://schemas.openxmlformats.org/officeDocument/2006/relationships/image" Target="../media/image503.png"/><Relationship Id="rId90" Type="http://schemas.openxmlformats.org/officeDocument/2006/relationships/image" Target="../media/image543.png"/><Relationship Id="rId95" Type="http://schemas.openxmlformats.org/officeDocument/2006/relationships/customXml" Target="../ink/ink627.xml"/><Relationship Id="rId160" Type="http://schemas.openxmlformats.org/officeDocument/2006/relationships/image" Target="../media/image578.png"/><Relationship Id="rId165" Type="http://schemas.openxmlformats.org/officeDocument/2006/relationships/customXml" Target="../ink/ink662.xml"/><Relationship Id="rId22" Type="http://schemas.openxmlformats.org/officeDocument/2006/relationships/customXml" Target="../ink/ink590.xml"/><Relationship Id="rId27" Type="http://schemas.openxmlformats.org/officeDocument/2006/relationships/image" Target="../media/image512.png"/><Relationship Id="rId43" Type="http://schemas.openxmlformats.org/officeDocument/2006/relationships/customXml" Target="../ink/ink601.xml"/><Relationship Id="rId48" Type="http://schemas.openxmlformats.org/officeDocument/2006/relationships/image" Target="../media/image522.png"/><Relationship Id="rId64" Type="http://schemas.openxmlformats.org/officeDocument/2006/relationships/image" Target="../media/image530.png"/><Relationship Id="rId69" Type="http://schemas.openxmlformats.org/officeDocument/2006/relationships/customXml" Target="../ink/ink614.xml"/><Relationship Id="rId113" Type="http://schemas.openxmlformats.org/officeDocument/2006/relationships/customXml" Target="../ink/ink636.xml"/><Relationship Id="rId118" Type="http://schemas.openxmlformats.org/officeDocument/2006/relationships/image" Target="../media/image557.png"/><Relationship Id="rId134" Type="http://schemas.openxmlformats.org/officeDocument/2006/relationships/image" Target="../media/image565.png"/><Relationship Id="rId139" Type="http://schemas.openxmlformats.org/officeDocument/2006/relationships/customXml" Target="../ink/ink649.xml"/><Relationship Id="rId80" Type="http://schemas.openxmlformats.org/officeDocument/2006/relationships/image" Target="../media/image538.png"/><Relationship Id="rId85" Type="http://schemas.openxmlformats.org/officeDocument/2006/relationships/customXml" Target="../ink/ink622.xml"/><Relationship Id="rId150" Type="http://schemas.openxmlformats.org/officeDocument/2006/relationships/image" Target="../media/image573.png"/><Relationship Id="rId155" Type="http://schemas.openxmlformats.org/officeDocument/2006/relationships/customXml" Target="../ink/ink657.xml"/><Relationship Id="rId12" Type="http://schemas.openxmlformats.org/officeDocument/2006/relationships/customXml" Target="../ink/ink585.xml"/><Relationship Id="rId17" Type="http://schemas.openxmlformats.org/officeDocument/2006/relationships/image" Target="../media/image508.png"/><Relationship Id="rId33" Type="http://schemas.openxmlformats.org/officeDocument/2006/relationships/image" Target="../media/image515.png"/><Relationship Id="rId38" Type="http://schemas.openxmlformats.org/officeDocument/2006/relationships/image" Target="../media/image517.png"/><Relationship Id="rId59" Type="http://schemas.openxmlformats.org/officeDocument/2006/relationships/customXml" Target="../ink/ink609.xml"/><Relationship Id="rId103" Type="http://schemas.openxmlformats.org/officeDocument/2006/relationships/customXml" Target="../ink/ink631.xml"/><Relationship Id="rId108" Type="http://schemas.openxmlformats.org/officeDocument/2006/relationships/image" Target="../media/image552.png"/><Relationship Id="rId124" Type="http://schemas.openxmlformats.org/officeDocument/2006/relationships/image" Target="../media/image560.png"/><Relationship Id="rId129" Type="http://schemas.openxmlformats.org/officeDocument/2006/relationships/customXml" Target="../ink/ink644.xml"/><Relationship Id="rId54" Type="http://schemas.openxmlformats.org/officeDocument/2006/relationships/image" Target="../media/image525.png"/><Relationship Id="rId70" Type="http://schemas.openxmlformats.org/officeDocument/2006/relationships/image" Target="../media/image533.png"/><Relationship Id="rId75" Type="http://schemas.openxmlformats.org/officeDocument/2006/relationships/customXml" Target="../ink/ink617.xml"/><Relationship Id="rId91" Type="http://schemas.openxmlformats.org/officeDocument/2006/relationships/customXml" Target="../ink/ink625.xml"/><Relationship Id="rId96" Type="http://schemas.openxmlformats.org/officeDocument/2006/relationships/image" Target="../media/image546.png"/><Relationship Id="rId140" Type="http://schemas.openxmlformats.org/officeDocument/2006/relationships/image" Target="../media/image568.png"/><Relationship Id="rId145" Type="http://schemas.openxmlformats.org/officeDocument/2006/relationships/customXml" Target="../ink/ink652.xml"/><Relationship Id="rId161" Type="http://schemas.openxmlformats.org/officeDocument/2006/relationships/customXml" Target="../ink/ink660.xml"/><Relationship Id="rId166" Type="http://schemas.openxmlformats.org/officeDocument/2006/relationships/image" Target="../media/image58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2.xml"/><Relationship Id="rId15" Type="http://schemas.openxmlformats.org/officeDocument/2006/relationships/image" Target="../media/image507.png"/><Relationship Id="rId23" Type="http://schemas.openxmlformats.org/officeDocument/2006/relationships/image" Target="../media/image510.png"/><Relationship Id="rId28" Type="http://schemas.openxmlformats.org/officeDocument/2006/relationships/customXml" Target="../ink/ink593.xml"/><Relationship Id="rId36" Type="http://schemas.openxmlformats.org/officeDocument/2006/relationships/image" Target="../media/image516.png"/><Relationship Id="rId49" Type="http://schemas.openxmlformats.org/officeDocument/2006/relationships/customXml" Target="../ink/ink604.xml"/><Relationship Id="rId57" Type="http://schemas.openxmlformats.org/officeDocument/2006/relationships/customXml" Target="../ink/ink608.xml"/><Relationship Id="rId106" Type="http://schemas.openxmlformats.org/officeDocument/2006/relationships/image" Target="../media/image551.png"/><Relationship Id="rId114" Type="http://schemas.openxmlformats.org/officeDocument/2006/relationships/image" Target="../media/image555.png"/><Relationship Id="rId119" Type="http://schemas.openxmlformats.org/officeDocument/2006/relationships/customXml" Target="../ink/ink639.xml"/><Relationship Id="rId127" Type="http://schemas.openxmlformats.org/officeDocument/2006/relationships/customXml" Target="../ink/ink643.xml"/><Relationship Id="rId10" Type="http://schemas.openxmlformats.org/officeDocument/2006/relationships/customXml" Target="../ink/ink584.xml"/><Relationship Id="rId31" Type="http://schemas.openxmlformats.org/officeDocument/2006/relationships/image" Target="../media/image514.png"/><Relationship Id="rId44" Type="http://schemas.openxmlformats.org/officeDocument/2006/relationships/image" Target="../media/image520.png"/><Relationship Id="rId52" Type="http://schemas.openxmlformats.org/officeDocument/2006/relationships/image" Target="../media/image524.png"/><Relationship Id="rId60" Type="http://schemas.openxmlformats.org/officeDocument/2006/relationships/image" Target="../media/image528.png"/><Relationship Id="rId65" Type="http://schemas.openxmlformats.org/officeDocument/2006/relationships/customXml" Target="../ink/ink612.xml"/><Relationship Id="rId73" Type="http://schemas.openxmlformats.org/officeDocument/2006/relationships/customXml" Target="../ink/ink616.xml"/><Relationship Id="rId78" Type="http://schemas.openxmlformats.org/officeDocument/2006/relationships/image" Target="../media/image537.png"/><Relationship Id="rId81" Type="http://schemas.openxmlformats.org/officeDocument/2006/relationships/customXml" Target="../ink/ink620.xml"/><Relationship Id="rId86" Type="http://schemas.openxmlformats.org/officeDocument/2006/relationships/image" Target="../media/image541.png"/><Relationship Id="rId94" Type="http://schemas.openxmlformats.org/officeDocument/2006/relationships/image" Target="../media/image545.png"/><Relationship Id="rId99" Type="http://schemas.openxmlformats.org/officeDocument/2006/relationships/customXml" Target="../ink/ink629.xml"/><Relationship Id="rId101" Type="http://schemas.openxmlformats.org/officeDocument/2006/relationships/customXml" Target="../ink/ink630.xml"/><Relationship Id="rId122" Type="http://schemas.openxmlformats.org/officeDocument/2006/relationships/image" Target="../media/image559.png"/><Relationship Id="rId130" Type="http://schemas.openxmlformats.org/officeDocument/2006/relationships/image" Target="../media/image563.png"/><Relationship Id="rId135" Type="http://schemas.openxmlformats.org/officeDocument/2006/relationships/customXml" Target="../ink/ink647.xml"/><Relationship Id="rId143" Type="http://schemas.openxmlformats.org/officeDocument/2006/relationships/customXml" Target="../ink/ink651.xml"/><Relationship Id="rId148" Type="http://schemas.openxmlformats.org/officeDocument/2006/relationships/image" Target="../media/image572.png"/><Relationship Id="rId151" Type="http://schemas.openxmlformats.org/officeDocument/2006/relationships/customXml" Target="../ink/ink655.xml"/><Relationship Id="rId156" Type="http://schemas.openxmlformats.org/officeDocument/2006/relationships/image" Target="../media/image576.png"/><Relationship Id="rId164" Type="http://schemas.openxmlformats.org/officeDocument/2006/relationships/image" Target="../media/image580.png"/><Relationship Id="rId4" Type="http://schemas.openxmlformats.org/officeDocument/2006/relationships/customXml" Target="../ink/ink581.xml"/><Relationship Id="rId9" Type="http://schemas.openxmlformats.org/officeDocument/2006/relationships/image" Target="../media/image505.png"/><Relationship Id="rId13" Type="http://schemas.openxmlformats.org/officeDocument/2006/relationships/image" Target="../media/image48.png"/><Relationship Id="rId18" Type="http://schemas.openxmlformats.org/officeDocument/2006/relationships/customXml" Target="../ink/ink588.xml"/><Relationship Id="rId39" Type="http://schemas.openxmlformats.org/officeDocument/2006/relationships/customXml" Target="../ink/ink599.xml"/><Relationship Id="rId109" Type="http://schemas.openxmlformats.org/officeDocument/2006/relationships/customXml" Target="../ink/ink634.xml"/><Relationship Id="rId34" Type="http://schemas.openxmlformats.org/officeDocument/2006/relationships/customXml" Target="../ink/ink596.xml"/><Relationship Id="rId50" Type="http://schemas.openxmlformats.org/officeDocument/2006/relationships/image" Target="../media/image523.png"/><Relationship Id="rId55" Type="http://schemas.openxmlformats.org/officeDocument/2006/relationships/customXml" Target="../ink/ink607.xml"/><Relationship Id="rId76" Type="http://schemas.openxmlformats.org/officeDocument/2006/relationships/image" Target="../media/image536.png"/><Relationship Id="rId97" Type="http://schemas.openxmlformats.org/officeDocument/2006/relationships/customXml" Target="../ink/ink628.xml"/><Relationship Id="rId104" Type="http://schemas.openxmlformats.org/officeDocument/2006/relationships/image" Target="../media/image550.png"/><Relationship Id="rId120" Type="http://schemas.openxmlformats.org/officeDocument/2006/relationships/image" Target="../media/image558.png"/><Relationship Id="rId125" Type="http://schemas.openxmlformats.org/officeDocument/2006/relationships/customXml" Target="../ink/ink642.xml"/><Relationship Id="rId141" Type="http://schemas.openxmlformats.org/officeDocument/2006/relationships/customXml" Target="../ink/ink650.xml"/><Relationship Id="rId146" Type="http://schemas.openxmlformats.org/officeDocument/2006/relationships/image" Target="../media/image571.png"/><Relationship Id="rId7" Type="http://schemas.openxmlformats.org/officeDocument/2006/relationships/image" Target="../media/image504.png"/><Relationship Id="rId71" Type="http://schemas.openxmlformats.org/officeDocument/2006/relationships/customXml" Target="../ink/ink615.xml"/><Relationship Id="rId92" Type="http://schemas.openxmlformats.org/officeDocument/2006/relationships/image" Target="../media/image544.png"/><Relationship Id="rId162" Type="http://schemas.openxmlformats.org/officeDocument/2006/relationships/image" Target="../media/image579.png"/><Relationship Id="rId2" Type="http://schemas.openxmlformats.org/officeDocument/2006/relationships/customXml" Target="../ink/ink580.xml"/><Relationship Id="rId29" Type="http://schemas.openxmlformats.org/officeDocument/2006/relationships/image" Target="../media/image513.png"/><Relationship Id="rId24" Type="http://schemas.openxmlformats.org/officeDocument/2006/relationships/customXml" Target="../ink/ink591.xml"/><Relationship Id="rId40" Type="http://schemas.openxmlformats.org/officeDocument/2006/relationships/image" Target="../media/image518.png"/><Relationship Id="rId45" Type="http://schemas.openxmlformats.org/officeDocument/2006/relationships/customXml" Target="../ink/ink602.xml"/><Relationship Id="rId66" Type="http://schemas.openxmlformats.org/officeDocument/2006/relationships/image" Target="../media/image531.png"/><Relationship Id="rId87" Type="http://schemas.openxmlformats.org/officeDocument/2006/relationships/customXml" Target="../ink/ink623.xml"/><Relationship Id="rId110" Type="http://schemas.openxmlformats.org/officeDocument/2006/relationships/image" Target="../media/image553.png"/><Relationship Id="rId115" Type="http://schemas.openxmlformats.org/officeDocument/2006/relationships/customXml" Target="../ink/ink637.xml"/><Relationship Id="rId131" Type="http://schemas.openxmlformats.org/officeDocument/2006/relationships/customXml" Target="../ink/ink645.xml"/><Relationship Id="rId136" Type="http://schemas.openxmlformats.org/officeDocument/2006/relationships/image" Target="../media/image566.png"/><Relationship Id="rId157" Type="http://schemas.openxmlformats.org/officeDocument/2006/relationships/customXml" Target="../ink/ink658.xml"/><Relationship Id="rId61" Type="http://schemas.openxmlformats.org/officeDocument/2006/relationships/customXml" Target="../ink/ink610.xml"/><Relationship Id="rId82" Type="http://schemas.openxmlformats.org/officeDocument/2006/relationships/image" Target="../media/image539.png"/><Relationship Id="rId152" Type="http://schemas.openxmlformats.org/officeDocument/2006/relationships/image" Target="../media/image574.png"/><Relationship Id="rId19" Type="http://schemas.openxmlformats.org/officeDocument/2006/relationships/image" Target="../media/image509.png"/><Relationship Id="rId14" Type="http://schemas.openxmlformats.org/officeDocument/2006/relationships/customXml" Target="../ink/ink586.xml"/><Relationship Id="rId30" Type="http://schemas.openxmlformats.org/officeDocument/2006/relationships/customXml" Target="../ink/ink594.xml"/><Relationship Id="rId35" Type="http://schemas.openxmlformats.org/officeDocument/2006/relationships/customXml" Target="../ink/ink597.xml"/><Relationship Id="rId56" Type="http://schemas.openxmlformats.org/officeDocument/2006/relationships/image" Target="../media/image526.png"/><Relationship Id="rId77" Type="http://schemas.openxmlformats.org/officeDocument/2006/relationships/customXml" Target="../ink/ink618.xml"/><Relationship Id="rId100" Type="http://schemas.openxmlformats.org/officeDocument/2006/relationships/image" Target="../media/image548.png"/><Relationship Id="rId105" Type="http://schemas.openxmlformats.org/officeDocument/2006/relationships/customXml" Target="../ink/ink632.xml"/><Relationship Id="rId126" Type="http://schemas.openxmlformats.org/officeDocument/2006/relationships/image" Target="../media/image561.png"/><Relationship Id="rId147" Type="http://schemas.openxmlformats.org/officeDocument/2006/relationships/customXml" Target="../ink/ink653.xml"/><Relationship Id="rId8" Type="http://schemas.openxmlformats.org/officeDocument/2006/relationships/customXml" Target="../ink/ink583.xml"/><Relationship Id="rId51" Type="http://schemas.openxmlformats.org/officeDocument/2006/relationships/customXml" Target="../ink/ink605.xml"/><Relationship Id="rId72" Type="http://schemas.openxmlformats.org/officeDocument/2006/relationships/image" Target="../media/image534.png"/><Relationship Id="rId93" Type="http://schemas.openxmlformats.org/officeDocument/2006/relationships/customXml" Target="../ink/ink626.xml"/><Relationship Id="rId98" Type="http://schemas.openxmlformats.org/officeDocument/2006/relationships/image" Target="../media/image547.png"/><Relationship Id="rId121" Type="http://schemas.openxmlformats.org/officeDocument/2006/relationships/customXml" Target="../ink/ink640.xml"/><Relationship Id="rId142" Type="http://schemas.openxmlformats.org/officeDocument/2006/relationships/image" Target="../media/image569.png"/><Relationship Id="rId163" Type="http://schemas.openxmlformats.org/officeDocument/2006/relationships/customXml" Target="../ink/ink661.xml"/><Relationship Id="rId3" Type="http://schemas.openxmlformats.org/officeDocument/2006/relationships/image" Target="../media/image502.png"/><Relationship Id="rId25" Type="http://schemas.openxmlformats.org/officeDocument/2006/relationships/image" Target="../media/image511.png"/><Relationship Id="rId46" Type="http://schemas.openxmlformats.org/officeDocument/2006/relationships/image" Target="../media/image521.png"/><Relationship Id="rId67" Type="http://schemas.openxmlformats.org/officeDocument/2006/relationships/customXml" Target="../ink/ink613.xml"/><Relationship Id="rId116" Type="http://schemas.openxmlformats.org/officeDocument/2006/relationships/image" Target="../media/image556.png"/><Relationship Id="rId137" Type="http://schemas.openxmlformats.org/officeDocument/2006/relationships/customXml" Target="../ink/ink648.xml"/><Relationship Id="rId158" Type="http://schemas.openxmlformats.org/officeDocument/2006/relationships/image" Target="../media/image577.png"/><Relationship Id="rId20" Type="http://schemas.openxmlformats.org/officeDocument/2006/relationships/customXml" Target="../ink/ink589.xml"/><Relationship Id="rId41" Type="http://schemas.openxmlformats.org/officeDocument/2006/relationships/customXml" Target="../ink/ink600.xml"/><Relationship Id="rId62" Type="http://schemas.openxmlformats.org/officeDocument/2006/relationships/image" Target="../media/image529.png"/><Relationship Id="rId83" Type="http://schemas.openxmlformats.org/officeDocument/2006/relationships/customXml" Target="../ink/ink621.xml"/><Relationship Id="rId88" Type="http://schemas.openxmlformats.org/officeDocument/2006/relationships/image" Target="../media/image542.png"/><Relationship Id="rId111" Type="http://schemas.openxmlformats.org/officeDocument/2006/relationships/customXml" Target="../ink/ink635.xml"/><Relationship Id="rId132" Type="http://schemas.openxmlformats.org/officeDocument/2006/relationships/image" Target="../media/image564.png"/><Relationship Id="rId153" Type="http://schemas.openxmlformats.org/officeDocument/2006/relationships/customXml" Target="../ink/ink656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92.png"/><Relationship Id="rId117" Type="http://schemas.openxmlformats.org/officeDocument/2006/relationships/image" Target="../media/image636.png"/><Relationship Id="rId21" Type="http://schemas.openxmlformats.org/officeDocument/2006/relationships/customXml" Target="../ink/ink673.xml"/><Relationship Id="rId42" Type="http://schemas.openxmlformats.org/officeDocument/2006/relationships/customXml" Target="../ink/ink684.xml"/><Relationship Id="rId47" Type="http://schemas.openxmlformats.org/officeDocument/2006/relationships/image" Target="../media/image601.png"/><Relationship Id="rId63" Type="http://schemas.openxmlformats.org/officeDocument/2006/relationships/image" Target="../media/image609.png"/><Relationship Id="rId68" Type="http://schemas.openxmlformats.org/officeDocument/2006/relationships/customXml" Target="../ink/ink697.xml"/><Relationship Id="rId84" Type="http://schemas.openxmlformats.org/officeDocument/2006/relationships/customXml" Target="../ink/ink705.xml"/><Relationship Id="rId89" Type="http://schemas.openxmlformats.org/officeDocument/2006/relationships/image" Target="../media/image622.png"/><Relationship Id="rId112" Type="http://schemas.openxmlformats.org/officeDocument/2006/relationships/customXml" Target="../ink/ink719.xml"/><Relationship Id="rId133" Type="http://schemas.openxmlformats.org/officeDocument/2006/relationships/image" Target="../media/image643.png"/><Relationship Id="rId138" Type="http://schemas.openxmlformats.org/officeDocument/2006/relationships/customXml" Target="../ink/ink732.xml"/><Relationship Id="rId154" Type="http://schemas.openxmlformats.org/officeDocument/2006/relationships/customXml" Target="../ink/ink740.xml"/><Relationship Id="rId16" Type="http://schemas.openxmlformats.org/officeDocument/2006/relationships/customXml" Target="../ink/ink670.xml"/><Relationship Id="rId107" Type="http://schemas.openxmlformats.org/officeDocument/2006/relationships/image" Target="../media/image631.png"/><Relationship Id="rId11" Type="http://schemas.openxmlformats.org/officeDocument/2006/relationships/image" Target="../media/image585.png"/><Relationship Id="rId32" Type="http://schemas.openxmlformats.org/officeDocument/2006/relationships/customXml" Target="../ink/ink679.xml"/><Relationship Id="rId37" Type="http://schemas.openxmlformats.org/officeDocument/2006/relationships/image" Target="../media/image596.png"/><Relationship Id="rId53" Type="http://schemas.openxmlformats.org/officeDocument/2006/relationships/image" Target="../media/image604.png"/><Relationship Id="rId58" Type="http://schemas.openxmlformats.org/officeDocument/2006/relationships/customXml" Target="../ink/ink692.xml"/><Relationship Id="rId74" Type="http://schemas.openxmlformats.org/officeDocument/2006/relationships/customXml" Target="../ink/ink700.xml"/><Relationship Id="rId79" Type="http://schemas.openxmlformats.org/officeDocument/2006/relationships/image" Target="../media/image617.png"/><Relationship Id="rId102" Type="http://schemas.openxmlformats.org/officeDocument/2006/relationships/customXml" Target="../ink/ink714.xml"/><Relationship Id="rId123" Type="http://schemas.openxmlformats.org/officeDocument/2006/relationships/image" Target="../media/image639.png"/><Relationship Id="rId128" Type="http://schemas.openxmlformats.org/officeDocument/2006/relationships/customXml" Target="../ink/ink727.xml"/><Relationship Id="rId144" Type="http://schemas.openxmlformats.org/officeDocument/2006/relationships/customXml" Target="../ink/ink735.xml"/><Relationship Id="rId149" Type="http://schemas.openxmlformats.org/officeDocument/2006/relationships/image" Target="../media/image651.png"/><Relationship Id="rId5" Type="http://schemas.openxmlformats.org/officeDocument/2006/relationships/image" Target="../media/image583.png"/><Relationship Id="rId90" Type="http://schemas.openxmlformats.org/officeDocument/2006/relationships/customXml" Target="../ink/ink708.xml"/><Relationship Id="rId95" Type="http://schemas.openxmlformats.org/officeDocument/2006/relationships/image" Target="../media/image625.png"/><Relationship Id="rId22" Type="http://schemas.openxmlformats.org/officeDocument/2006/relationships/image" Target="../media/image590.png"/><Relationship Id="rId27" Type="http://schemas.openxmlformats.org/officeDocument/2006/relationships/customXml" Target="../ink/ink676.xml"/><Relationship Id="rId43" Type="http://schemas.openxmlformats.org/officeDocument/2006/relationships/image" Target="../media/image599.png"/><Relationship Id="rId48" Type="http://schemas.openxmlformats.org/officeDocument/2006/relationships/customXml" Target="../ink/ink687.xml"/><Relationship Id="rId64" Type="http://schemas.openxmlformats.org/officeDocument/2006/relationships/customXml" Target="../ink/ink695.xml"/><Relationship Id="rId69" Type="http://schemas.openxmlformats.org/officeDocument/2006/relationships/image" Target="../media/image612.png"/><Relationship Id="rId113" Type="http://schemas.openxmlformats.org/officeDocument/2006/relationships/image" Target="../media/image634.png"/><Relationship Id="rId118" Type="http://schemas.openxmlformats.org/officeDocument/2006/relationships/customXml" Target="../ink/ink722.xml"/><Relationship Id="rId134" Type="http://schemas.openxmlformats.org/officeDocument/2006/relationships/customXml" Target="../ink/ink730.xml"/><Relationship Id="rId139" Type="http://schemas.openxmlformats.org/officeDocument/2006/relationships/image" Target="../media/image646.png"/><Relationship Id="rId80" Type="http://schemas.openxmlformats.org/officeDocument/2006/relationships/customXml" Target="../ink/ink703.xml"/><Relationship Id="rId85" Type="http://schemas.openxmlformats.org/officeDocument/2006/relationships/image" Target="../media/image620.png"/><Relationship Id="rId150" Type="http://schemas.openxmlformats.org/officeDocument/2006/relationships/customXml" Target="../ink/ink738.xml"/><Relationship Id="rId155" Type="http://schemas.openxmlformats.org/officeDocument/2006/relationships/image" Target="../media/image654.png"/><Relationship Id="rId12" Type="http://schemas.openxmlformats.org/officeDocument/2006/relationships/customXml" Target="../ink/ink668.xml"/><Relationship Id="rId17" Type="http://schemas.openxmlformats.org/officeDocument/2006/relationships/customXml" Target="../ink/ink671.xml"/><Relationship Id="rId33" Type="http://schemas.openxmlformats.org/officeDocument/2006/relationships/image" Target="../media/image33.png"/><Relationship Id="rId38" Type="http://schemas.openxmlformats.org/officeDocument/2006/relationships/customXml" Target="../ink/ink682.xml"/><Relationship Id="rId59" Type="http://schemas.openxmlformats.org/officeDocument/2006/relationships/image" Target="../media/image607.png"/><Relationship Id="rId103" Type="http://schemas.openxmlformats.org/officeDocument/2006/relationships/image" Target="../media/image629.png"/><Relationship Id="rId108" Type="http://schemas.openxmlformats.org/officeDocument/2006/relationships/customXml" Target="../ink/ink717.xml"/><Relationship Id="rId124" Type="http://schemas.openxmlformats.org/officeDocument/2006/relationships/customXml" Target="../ink/ink725.xml"/><Relationship Id="rId129" Type="http://schemas.openxmlformats.org/officeDocument/2006/relationships/image" Target="../media/image642.png"/><Relationship Id="rId20" Type="http://schemas.openxmlformats.org/officeDocument/2006/relationships/image" Target="../media/image589.png"/><Relationship Id="rId41" Type="http://schemas.openxmlformats.org/officeDocument/2006/relationships/image" Target="../media/image598.png"/><Relationship Id="rId54" Type="http://schemas.openxmlformats.org/officeDocument/2006/relationships/customXml" Target="../ink/ink690.xml"/><Relationship Id="rId62" Type="http://schemas.openxmlformats.org/officeDocument/2006/relationships/customXml" Target="../ink/ink694.xml"/><Relationship Id="rId70" Type="http://schemas.openxmlformats.org/officeDocument/2006/relationships/customXml" Target="../ink/ink698.xml"/><Relationship Id="rId75" Type="http://schemas.openxmlformats.org/officeDocument/2006/relationships/image" Target="../media/image615.png"/><Relationship Id="rId83" Type="http://schemas.openxmlformats.org/officeDocument/2006/relationships/image" Target="../media/image619.png"/><Relationship Id="rId88" Type="http://schemas.openxmlformats.org/officeDocument/2006/relationships/customXml" Target="../ink/ink707.xml"/><Relationship Id="rId91" Type="http://schemas.openxmlformats.org/officeDocument/2006/relationships/image" Target="../media/image623.png"/><Relationship Id="rId96" Type="http://schemas.openxmlformats.org/officeDocument/2006/relationships/customXml" Target="../ink/ink711.xml"/><Relationship Id="rId111" Type="http://schemas.openxmlformats.org/officeDocument/2006/relationships/image" Target="../media/image633.png"/><Relationship Id="rId132" Type="http://schemas.openxmlformats.org/officeDocument/2006/relationships/customXml" Target="../ink/ink729.xml"/><Relationship Id="rId140" Type="http://schemas.openxmlformats.org/officeDocument/2006/relationships/customXml" Target="../ink/ink733.xml"/><Relationship Id="rId145" Type="http://schemas.openxmlformats.org/officeDocument/2006/relationships/image" Target="../media/image649.png"/><Relationship Id="rId153" Type="http://schemas.openxmlformats.org/officeDocument/2006/relationships/image" Target="../media/image6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5.xml"/><Relationship Id="rId15" Type="http://schemas.openxmlformats.org/officeDocument/2006/relationships/image" Target="../media/image587.png"/><Relationship Id="rId23" Type="http://schemas.openxmlformats.org/officeDocument/2006/relationships/customXml" Target="../ink/ink674.xml"/><Relationship Id="rId28" Type="http://schemas.openxmlformats.org/officeDocument/2006/relationships/customXml" Target="../ink/ink677.xml"/><Relationship Id="rId36" Type="http://schemas.openxmlformats.org/officeDocument/2006/relationships/customXml" Target="../ink/ink681.xml"/><Relationship Id="rId49" Type="http://schemas.openxmlformats.org/officeDocument/2006/relationships/image" Target="../media/image602.png"/><Relationship Id="rId57" Type="http://schemas.openxmlformats.org/officeDocument/2006/relationships/image" Target="../media/image606.png"/><Relationship Id="rId106" Type="http://schemas.openxmlformats.org/officeDocument/2006/relationships/customXml" Target="../ink/ink716.xml"/><Relationship Id="rId114" Type="http://schemas.openxmlformats.org/officeDocument/2006/relationships/customXml" Target="../ink/ink720.xml"/><Relationship Id="rId119" Type="http://schemas.openxmlformats.org/officeDocument/2006/relationships/image" Target="../media/image637.png"/><Relationship Id="rId127" Type="http://schemas.openxmlformats.org/officeDocument/2006/relationships/image" Target="../media/image641.png"/><Relationship Id="rId10" Type="http://schemas.openxmlformats.org/officeDocument/2006/relationships/customXml" Target="../ink/ink667.xml"/><Relationship Id="rId31" Type="http://schemas.openxmlformats.org/officeDocument/2006/relationships/image" Target="../media/image594.png"/><Relationship Id="rId44" Type="http://schemas.openxmlformats.org/officeDocument/2006/relationships/customXml" Target="../ink/ink685.xml"/><Relationship Id="rId52" Type="http://schemas.openxmlformats.org/officeDocument/2006/relationships/customXml" Target="../ink/ink689.xml"/><Relationship Id="rId60" Type="http://schemas.openxmlformats.org/officeDocument/2006/relationships/customXml" Target="../ink/ink693.xml"/><Relationship Id="rId65" Type="http://schemas.openxmlformats.org/officeDocument/2006/relationships/image" Target="../media/image610.png"/><Relationship Id="rId73" Type="http://schemas.openxmlformats.org/officeDocument/2006/relationships/image" Target="../media/image614.png"/><Relationship Id="rId78" Type="http://schemas.openxmlformats.org/officeDocument/2006/relationships/customXml" Target="../ink/ink702.xml"/><Relationship Id="rId81" Type="http://schemas.openxmlformats.org/officeDocument/2006/relationships/image" Target="../media/image618.png"/><Relationship Id="rId86" Type="http://schemas.openxmlformats.org/officeDocument/2006/relationships/customXml" Target="../ink/ink706.xml"/><Relationship Id="rId94" Type="http://schemas.openxmlformats.org/officeDocument/2006/relationships/customXml" Target="../ink/ink710.xml"/><Relationship Id="rId99" Type="http://schemas.openxmlformats.org/officeDocument/2006/relationships/image" Target="../media/image627.png"/><Relationship Id="rId101" Type="http://schemas.openxmlformats.org/officeDocument/2006/relationships/image" Target="../media/image628.png"/><Relationship Id="rId122" Type="http://schemas.openxmlformats.org/officeDocument/2006/relationships/customXml" Target="../ink/ink724.xml"/><Relationship Id="rId130" Type="http://schemas.openxmlformats.org/officeDocument/2006/relationships/customXml" Target="../ink/ink728.xml"/><Relationship Id="rId135" Type="http://schemas.openxmlformats.org/officeDocument/2006/relationships/image" Target="../media/image644.png"/><Relationship Id="rId143" Type="http://schemas.openxmlformats.org/officeDocument/2006/relationships/image" Target="../media/image648.png"/><Relationship Id="rId148" Type="http://schemas.openxmlformats.org/officeDocument/2006/relationships/customXml" Target="../ink/ink737.xml"/><Relationship Id="rId151" Type="http://schemas.openxmlformats.org/officeDocument/2006/relationships/image" Target="../media/image652.png"/><Relationship Id="rId156" Type="http://schemas.openxmlformats.org/officeDocument/2006/relationships/customXml" Target="../ink/ink741.xml"/><Relationship Id="rId4" Type="http://schemas.openxmlformats.org/officeDocument/2006/relationships/customXml" Target="../ink/ink664.xml"/><Relationship Id="rId9" Type="http://schemas.openxmlformats.org/officeDocument/2006/relationships/image" Target="../media/image584.png"/><Relationship Id="rId13" Type="http://schemas.openxmlformats.org/officeDocument/2006/relationships/image" Target="../media/image586.png"/><Relationship Id="rId18" Type="http://schemas.openxmlformats.org/officeDocument/2006/relationships/image" Target="../media/image588.png"/><Relationship Id="rId39" Type="http://schemas.openxmlformats.org/officeDocument/2006/relationships/image" Target="../media/image597.png"/><Relationship Id="rId109" Type="http://schemas.openxmlformats.org/officeDocument/2006/relationships/image" Target="../media/image632.png"/><Relationship Id="rId34" Type="http://schemas.openxmlformats.org/officeDocument/2006/relationships/customXml" Target="../ink/ink680.xml"/><Relationship Id="rId50" Type="http://schemas.openxmlformats.org/officeDocument/2006/relationships/customXml" Target="../ink/ink688.xml"/><Relationship Id="rId55" Type="http://schemas.openxmlformats.org/officeDocument/2006/relationships/image" Target="../media/image605.png"/><Relationship Id="rId76" Type="http://schemas.openxmlformats.org/officeDocument/2006/relationships/customXml" Target="../ink/ink701.xml"/><Relationship Id="rId97" Type="http://schemas.openxmlformats.org/officeDocument/2006/relationships/image" Target="../media/image626.png"/><Relationship Id="rId104" Type="http://schemas.openxmlformats.org/officeDocument/2006/relationships/customXml" Target="../ink/ink715.xml"/><Relationship Id="rId120" Type="http://schemas.openxmlformats.org/officeDocument/2006/relationships/customXml" Target="../ink/ink723.xml"/><Relationship Id="rId125" Type="http://schemas.openxmlformats.org/officeDocument/2006/relationships/image" Target="../media/image640.png"/><Relationship Id="rId141" Type="http://schemas.openxmlformats.org/officeDocument/2006/relationships/image" Target="../media/image647.png"/><Relationship Id="rId146" Type="http://schemas.openxmlformats.org/officeDocument/2006/relationships/customXml" Target="../ink/ink736.xml"/><Relationship Id="rId7" Type="http://schemas.openxmlformats.org/officeDocument/2006/relationships/image" Target="../media/image41.png"/><Relationship Id="rId71" Type="http://schemas.openxmlformats.org/officeDocument/2006/relationships/image" Target="../media/image613.png"/><Relationship Id="rId92" Type="http://schemas.openxmlformats.org/officeDocument/2006/relationships/customXml" Target="../ink/ink709.xml"/><Relationship Id="rId2" Type="http://schemas.openxmlformats.org/officeDocument/2006/relationships/customXml" Target="../ink/ink663.xml"/><Relationship Id="rId29" Type="http://schemas.openxmlformats.org/officeDocument/2006/relationships/image" Target="../media/image593.png"/><Relationship Id="rId24" Type="http://schemas.openxmlformats.org/officeDocument/2006/relationships/image" Target="../media/image591.png"/><Relationship Id="rId40" Type="http://schemas.openxmlformats.org/officeDocument/2006/relationships/customXml" Target="../ink/ink683.xml"/><Relationship Id="rId45" Type="http://schemas.openxmlformats.org/officeDocument/2006/relationships/image" Target="../media/image600.png"/><Relationship Id="rId66" Type="http://schemas.openxmlformats.org/officeDocument/2006/relationships/customXml" Target="../ink/ink696.xml"/><Relationship Id="rId87" Type="http://schemas.openxmlformats.org/officeDocument/2006/relationships/image" Target="../media/image621.png"/><Relationship Id="rId110" Type="http://schemas.openxmlformats.org/officeDocument/2006/relationships/customXml" Target="../ink/ink718.xml"/><Relationship Id="rId115" Type="http://schemas.openxmlformats.org/officeDocument/2006/relationships/image" Target="../media/image635.png"/><Relationship Id="rId131" Type="http://schemas.openxmlformats.org/officeDocument/2006/relationships/image" Target="../media/image2.png"/><Relationship Id="rId136" Type="http://schemas.openxmlformats.org/officeDocument/2006/relationships/customXml" Target="../ink/ink731.xml"/><Relationship Id="rId157" Type="http://schemas.openxmlformats.org/officeDocument/2006/relationships/image" Target="../media/image655.png"/><Relationship Id="rId61" Type="http://schemas.openxmlformats.org/officeDocument/2006/relationships/image" Target="../media/image608.png"/><Relationship Id="rId82" Type="http://schemas.openxmlformats.org/officeDocument/2006/relationships/customXml" Target="../ink/ink704.xml"/><Relationship Id="rId152" Type="http://schemas.openxmlformats.org/officeDocument/2006/relationships/customXml" Target="../ink/ink739.xml"/><Relationship Id="rId19" Type="http://schemas.openxmlformats.org/officeDocument/2006/relationships/customXml" Target="../ink/ink672.xml"/><Relationship Id="rId14" Type="http://schemas.openxmlformats.org/officeDocument/2006/relationships/customXml" Target="../ink/ink669.xml"/><Relationship Id="rId30" Type="http://schemas.openxmlformats.org/officeDocument/2006/relationships/customXml" Target="../ink/ink678.xml"/><Relationship Id="rId35" Type="http://schemas.openxmlformats.org/officeDocument/2006/relationships/image" Target="../media/image595.png"/><Relationship Id="rId56" Type="http://schemas.openxmlformats.org/officeDocument/2006/relationships/customXml" Target="../ink/ink691.xml"/><Relationship Id="rId77" Type="http://schemas.openxmlformats.org/officeDocument/2006/relationships/image" Target="../media/image616.png"/><Relationship Id="rId100" Type="http://schemas.openxmlformats.org/officeDocument/2006/relationships/customXml" Target="../ink/ink713.xml"/><Relationship Id="rId105" Type="http://schemas.openxmlformats.org/officeDocument/2006/relationships/image" Target="../media/image630.png"/><Relationship Id="rId126" Type="http://schemas.openxmlformats.org/officeDocument/2006/relationships/customXml" Target="../ink/ink726.xml"/><Relationship Id="rId147" Type="http://schemas.openxmlformats.org/officeDocument/2006/relationships/image" Target="../media/image650.png"/><Relationship Id="rId8" Type="http://schemas.openxmlformats.org/officeDocument/2006/relationships/customXml" Target="../ink/ink666.xml"/><Relationship Id="rId51" Type="http://schemas.openxmlformats.org/officeDocument/2006/relationships/image" Target="../media/image603.png"/><Relationship Id="rId72" Type="http://schemas.openxmlformats.org/officeDocument/2006/relationships/customXml" Target="../ink/ink699.xml"/><Relationship Id="rId93" Type="http://schemas.openxmlformats.org/officeDocument/2006/relationships/image" Target="../media/image624.png"/><Relationship Id="rId98" Type="http://schemas.openxmlformats.org/officeDocument/2006/relationships/customXml" Target="../ink/ink712.xml"/><Relationship Id="rId121" Type="http://schemas.openxmlformats.org/officeDocument/2006/relationships/image" Target="../media/image638.png"/><Relationship Id="rId142" Type="http://schemas.openxmlformats.org/officeDocument/2006/relationships/customXml" Target="../ink/ink734.xml"/><Relationship Id="rId3" Type="http://schemas.openxmlformats.org/officeDocument/2006/relationships/image" Target="../media/image582.png"/><Relationship Id="rId25" Type="http://schemas.openxmlformats.org/officeDocument/2006/relationships/customXml" Target="../ink/ink675.xml"/><Relationship Id="rId46" Type="http://schemas.openxmlformats.org/officeDocument/2006/relationships/customXml" Target="../ink/ink686.xml"/><Relationship Id="rId67" Type="http://schemas.openxmlformats.org/officeDocument/2006/relationships/image" Target="../media/image611.png"/><Relationship Id="rId116" Type="http://schemas.openxmlformats.org/officeDocument/2006/relationships/customXml" Target="../ink/ink721.xml"/><Relationship Id="rId137" Type="http://schemas.openxmlformats.org/officeDocument/2006/relationships/image" Target="../media/image6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3E0A-9355-42C8-97A0-95520681A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07599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 No 06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DDC861-B311-44B2-8E36-DF86C48A7020}"/>
                  </a:ext>
                </a:extLst>
              </p14:cNvPr>
              <p14:cNvContentPartPr/>
              <p14:nvPr/>
            </p14:nvContentPartPr>
            <p14:xfrm>
              <a:off x="1202262" y="3626418"/>
              <a:ext cx="750240" cy="63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DDC861-B311-44B2-8E36-DF86C48A70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4262" y="3590418"/>
                <a:ext cx="785880" cy="70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0C0B53-1364-4425-A53C-1D61641009AB}"/>
                  </a:ext>
                </a:extLst>
              </p14:cNvPr>
              <p14:cNvContentPartPr/>
              <p14:nvPr/>
            </p14:nvContentPartPr>
            <p14:xfrm>
              <a:off x="2189022" y="3894618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0C0B53-1364-4425-A53C-1D61641009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1022" y="38589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E7B046-196D-4FCB-AE1C-93A00111E161}"/>
                  </a:ext>
                </a:extLst>
              </p14:cNvPr>
              <p14:cNvContentPartPr/>
              <p14:nvPr/>
            </p14:nvContentPartPr>
            <p14:xfrm>
              <a:off x="2223942" y="3288018"/>
              <a:ext cx="486360" cy="514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E7B046-196D-4FCB-AE1C-93A00111E1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06302" y="3252018"/>
                <a:ext cx="52200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2E9F42-5FC0-4D4E-87BD-A82F5799A592}"/>
                  </a:ext>
                </a:extLst>
              </p14:cNvPr>
              <p14:cNvContentPartPr/>
              <p14:nvPr/>
            </p14:nvContentPartPr>
            <p14:xfrm>
              <a:off x="1977702" y="3185058"/>
              <a:ext cx="369720" cy="199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2E9F42-5FC0-4D4E-87BD-A82F5799A5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0062" y="3149418"/>
                <a:ext cx="4053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875931-6FF6-436C-AC31-4BD75EF605CC}"/>
                  </a:ext>
                </a:extLst>
              </p14:cNvPr>
              <p14:cNvContentPartPr/>
              <p14:nvPr/>
            </p14:nvContentPartPr>
            <p14:xfrm>
              <a:off x="3295662" y="2507178"/>
              <a:ext cx="927720" cy="853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875931-6FF6-436C-AC31-4BD75EF605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78022" y="2471538"/>
                <a:ext cx="963360" cy="9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945FDE-96ED-4253-862E-8A01C4F081C7}"/>
                  </a:ext>
                </a:extLst>
              </p14:cNvPr>
              <p14:cNvContentPartPr/>
              <p14:nvPr/>
            </p14:nvContentPartPr>
            <p14:xfrm>
              <a:off x="3886062" y="3079578"/>
              <a:ext cx="175320" cy="94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945FDE-96ED-4253-862E-8A01C4F081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68062" y="3043578"/>
                <a:ext cx="2109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9CD947-756A-4963-ABBD-1E2878491CAF}"/>
                  </a:ext>
                </a:extLst>
              </p14:cNvPr>
              <p14:cNvContentPartPr/>
              <p14:nvPr/>
            </p14:nvContentPartPr>
            <p14:xfrm>
              <a:off x="2290182" y="4728738"/>
              <a:ext cx="627840" cy="667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69CD947-756A-4963-ABBD-1E2878491C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72182" y="4693098"/>
                <a:ext cx="66348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3DB1C91-FB37-4991-88A5-C6476F21D4D5}"/>
                  </a:ext>
                </a:extLst>
              </p14:cNvPr>
              <p14:cNvContentPartPr/>
              <p14:nvPr/>
            </p14:nvContentPartPr>
            <p14:xfrm>
              <a:off x="1802022" y="4501218"/>
              <a:ext cx="695520" cy="457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3DB1C91-FB37-4991-88A5-C6476F21D4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84382" y="4465218"/>
                <a:ext cx="73116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A43EE29-814E-4B9C-AEC2-3FADEC812439}"/>
                  </a:ext>
                </a:extLst>
              </p14:cNvPr>
              <p14:cNvContentPartPr/>
              <p14:nvPr/>
            </p14:nvContentPartPr>
            <p14:xfrm>
              <a:off x="2777982" y="4464138"/>
              <a:ext cx="916200" cy="574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A43EE29-814E-4B9C-AEC2-3FADEC81243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60342" y="4428138"/>
                <a:ext cx="95184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DEB662F-D5F3-4774-B0BE-FE542C19F1EC}"/>
                  </a:ext>
                </a:extLst>
              </p14:cNvPr>
              <p14:cNvContentPartPr/>
              <p14:nvPr/>
            </p14:nvContentPartPr>
            <p14:xfrm>
              <a:off x="3569262" y="4510218"/>
              <a:ext cx="346320" cy="191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DEB662F-D5F3-4774-B0BE-FE542C19F1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51262" y="4474218"/>
                <a:ext cx="3819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A6EEEE-2078-453C-BE02-AD2D0DC5D28A}"/>
                  </a:ext>
                </a:extLst>
              </p14:cNvPr>
              <p14:cNvContentPartPr/>
              <p14:nvPr/>
            </p14:nvContentPartPr>
            <p14:xfrm>
              <a:off x="3648462" y="3752778"/>
              <a:ext cx="1482840" cy="1087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A6EEEE-2078-453C-BE02-AD2D0DC5D28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30462" y="3717138"/>
                <a:ext cx="1518480" cy="11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C178BC9-F939-4EF3-83C5-26276D5E6F5D}"/>
                  </a:ext>
                </a:extLst>
              </p14:cNvPr>
              <p14:cNvContentPartPr/>
              <p14:nvPr/>
            </p14:nvContentPartPr>
            <p14:xfrm>
              <a:off x="5045982" y="3580698"/>
              <a:ext cx="528840" cy="313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C178BC9-F939-4EF3-83C5-26276D5E6F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28342" y="3544698"/>
                <a:ext cx="5644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0B25A67-5705-4EAB-896B-2587EEF38B35}"/>
                  </a:ext>
                </a:extLst>
              </p14:cNvPr>
              <p14:cNvContentPartPr/>
              <p14:nvPr/>
            </p14:nvContentPartPr>
            <p14:xfrm>
              <a:off x="5618022" y="3315378"/>
              <a:ext cx="780120" cy="354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0B25A67-5705-4EAB-896B-2587EEF38B3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00022" y="3279738"/>
                <a:ext cx="81576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EE613B1-D8EF-496C-B794-D6B818174BB4}"/>
                  </a:ext>
                </a:extLst>
              </p14:cNvPr>
              <p14:cNvContentPartPr/>
              <p14:nvPr/>
            </p14:nvContentPartPr>
            <p14:xfrm>
              <a:off x="6522342" y="2528058"/>
              <a:ext cx="1190520" cy="741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EE613B1-D8EF-496C-B794-D6B818174BB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04702" y="2492418"/>
                <a:ext cx="122616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489DC22-AF3D-4776-86E8-6112D7FFF6DE}"/>
                  </a:ext>
                </a:extLst>
              </p14:cNvPr>
              <p14:cNvContentPartPr/>
              <p14:nvPr/>
            </p14:nvContentPartPr>
            <p14:xfrm>
              <a:off x="7218942" y="2575938"/>
              <a:ext cx="175680" cy="126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489DC22-AF3D-4776-86E8-6112D7FFF6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00942" y="2539938"/>
                <a:ext cx="2113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922AE18-C9BE-4DF3-8445-D97A00F3B0FD}"/>
                  </a:ext>
                </a:extLst>
              </p14:cNvPr>
              <p14:cNvContentPartPr/>
              <p14:nvPr/>
            </p14:nvContentPartPr>
            <p14:xfrm>
              <a:off x="7736622" y="2421858"/>
              <a:ext cx="472680" cy="383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922AE18-C9BE-4DF3-8445-D97A00F3B0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18982" y="2386218"/>
                <a:ext cx="50832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0CC4C9-E384-4D12-9681-7AF3C93FF348}"/>
                  </a:ext>
                </a:extLst>
              </p14:cNvPr>
              <p14:cNvContentPartPr/>
              <p14:nvPr/>
            </p14:nvContentPartPr>
            <p14:xfrm>
              <a:off x="8308302" y="2496738"/>
              <a:ext cx="211680" cy="153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0CC4C9-E384-4D12-9681-7AF3C93FF34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90662" y="2461098"/>
                <a:ext cx="2473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E1DE63E-A76A-47E8-9033-CFB7EA56FAFA}"/>
                  </a:ext>
                </a:extLst>
              </p14:cNvPr>
              <p14:cNvContentPartPr/>
              <p14:nvPr/>
            </p14:nvContentPartPr>
            <p14:xfrm>
              <a:off x="8132622" y="2321058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E1DE63E-A76A-47E8-9033-CFB7EA56FA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14622" y="22850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6963589-0DF8-451E-9856-BDAE09A00713}"/>
                  </a:ext>
                </a:extLst>
              </p14:cNvPr>
              <p14:cNvContentPartPr/>
              <p14:nvPr/>
            </p14:nvContentPartPr>
            <p14:xfrm>
              <a:off x="8806902" y="2074458"/>
              <a:ext cx="443880" cy="307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6963589-0DF8-451E-9856-BDAE09A0071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788902" y="2038818"/>
                <a:ext cx="47952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661D9F1-8C37-411E-B433-101153C5DEC7}"/>
                  </a:ext>
                </a:extLst>
              </p14:cNvPr>
              <p14:cNvContentPartPr/>
              <p14:nvPr/>
            </p14:nvContentPartPr>
            <p14:xfrm>
              <a:off x="4483662" y="5108898"/>
              <a:ext cx="1476720" cy="1611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661D9F1-8C37-411E-B433-101153C5DEC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466022" y="5072898"/>
                <a:ext cx="1512360" cy="16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3676569-3B23-46B4-BD7E-67B39F70DCF8}"/>
                  </a:ext>
                </a:extLst>
              </p14:cNvPr>
              <p14:cNvContentPartPr/>
              <p14:nvPr/>
            </p14:nvContentPartPr>
            <p14:xfrm>
              <a:off x="5085942" y="5369538"/>
              <a:ext cx="1500120" cy="925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3676569-3B23-46B4-BD7E-67B39F70DCF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067942" y="5333538"/>
                <a:ext cx="1535760" cy="9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F957DBD-94EE-4F96-8F81-C9669B514968}"/>
                  </a:ext>
                </a:extLst>
              </p14:cNvPr>
              <p14:cNvContentPartPr/>
              <p14:nvPr/>
            </p14:nvContentPartPr>
            <p14:xfrm>
              <a:off x="6541062" y="5076858"/>
              <a:ext cx="667800" cy="375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F957DBD-94EE-4F96-8F81-C9669B51496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23422" y="5041218"/>
                <a:ext cx="70344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24F621A-DFA9-4495-A2E1-E3DE30659D30}"/>
                  </a:ext>
                </a:extLst>
              </p14:cNvPr>
              <p14:cNvContentPartPr/>
              <p14:nvPr/>
            </p14:nvContentPartPr>
            <p14:xfrm>
              <a:off x="7260342" y="4694538"/>
              <a:ext cx="534960" cy="345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24F621A-DFA9-4495-A2E1-E3DE30659D3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242702" y="4658898"/>
                <a:ext cx="5706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8729F1B-9A30-4BE0-B13C-57E77B05F553}"/>
                  </a:ext>
                </a:extLst>
              </p14:cNvPr>
              <p14:cNvContentPartPr/>
              <p14:nvPr/>
            </p14:nvContentPartPr>
            <p14:xfrm>
              <a:off x="7481742" y="4140858"/>
              <a:ext cx="826200" cy="405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8729F1B-9A30-4BE0-B13C-57E77B05F55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464102" y="4104858"/>
                <a:ext cx="86184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095EEE4-43E9-4688-8835-4DC85ABE39DA}"/>
                  </a:ext>
                </a:extLst>
              </p14:cNvPr>
              <p14:cNvContentPartPr/>
              <p14:nvPr/>
            </p14:nvContentPartPr>
            <p14:xfrm>
              <a:off x="7640142" y="4204938"/>
              <a:ext cx="275400" cy="191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095EEE4-43E9-4688-8835-4DC85ABE39D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622142" y="4168938"/>
                <a:ext cx="3110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1DD3FD5-3702-4978-AD7C-DB09DBE669C3}"/>
                  </a:ext>
                </a:extLst>
              </p14:cNvPr>
              <p14:cNvContentPartPr/>
              <p14:nvPr/>
            </p14:nvContentPartPr>
            <p14:xfrm>
              <a:off x="8141622" y="4131858"/>
              <a:ext cx="154800" cy="128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1DD3FD5-3702-4978-AD7C-DB09DBE669C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123622" y="4096218"/>
                <a:ext cx="1904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A615ED-088D-4162-A305-4FECE320F2F9}"/>
                  </a:ext>
                </a:extLst>
              </p14:cNvPr>
              <p14:cNvContentPartPr/>
              <p14:nvPr/>
            </p14:nvContentPartPr>
            <p14:xfrm>
              <a:off x="7877742" y="3979218"/>
              <a:ext cx="7200" cy="12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A615ED-088D-4162-A305-4FECE320F2F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859742" y="3943218"/>
                <a:ext cx="428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DAF5776-CDA0-40C8-BA1B-959BDE64166F}"/>
                  </a:ext>
                </a:extLst>
              </p14:cNvPr>
              <p14:cNvContentPartPr/>
              <p14:nvPr/>
            </p14:nvContentPartPr>
            <p14:xfrm>
              <a:off x="8388222" y="3107298"/>
              <a:ext cx="1688040" cy="963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DAF5776-CDA0-40C8-BA1B-959BDE64166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370582" y="3071658"/>
                <a:ext cx="1723680" cy="10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720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009246-6829-42BC-B4DC-18920D7D974A}"/>
                  </a:ext>
                </a:extLst>
              </p14:cNvPr>
              <p14:cNvContentPartPr/>
              <p14:nvPr/>
            </p14:nvContentPartPr>
            <p14:xfrm>
              <a:off x="1132782" y="372378"/>
              <a:ext cx="519120" cy="506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009246-6829-42BC-B4DC-18920D7D97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142" y="336738"/>
                <a:ext cx="55476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0B1B988-06A9-4C1A-96FB-0DF4E3342C91}"/>
                  </a:ext>
                </a:extLst>
              </p14:cNvPr>
              <p14:cNvContentPartPr/>
              <p14:nvPr/>
            </p14:nvContentPartPr>
            <p14:xfrm>
              <a:off x="1740462" y="518538"/>
              <a:ext cx="477360" cy="272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0B1B988-06A9-4C1A-96FB-0DF4E3342C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2822" y="482538"/>
                <a:ext cx="5130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EA3AD7-4BB1-4B4A-AE6C-5CFE5A69B774}"/>
                  </a:ext>
                </a:extLst>
              </p14:cNvPr>
              <p14:cNvContentPartPr/>
              <p14:nvPr/>
            </p14:nvContentPartPr>
            <p14:xfrm>
              <a:off x="2267862" y="604218"/>
              <a:ext cx="104040" cy="209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EA3AD7-4BB1-4B4A-AE6C-5CFE5A69B7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0222" y="568578"/>
                <a:ext cx="1396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03ECC6-4D7F-41AB-A86B-61034AB0BFC1}"/>
                  </a:ext>
                </a:extLst>
              </p14:cNvPr>
              <p14:cNvContentPartPr/>
              <p14:nvPr/>
            </p14:nvContentPartPr>
            <p14:xfrm>
              <a:off x="2156262" y="457698"/>
              <a:ext cx="24480" cy="60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03ECC6-4D7F-41AB-A86B-61034AB0BF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38262" y="422058"/>
                <a:ext cx="601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318523F-92A4-4EE5-B39F-4BFDBE99402C}"/>
                  </a:ext>
                </a:extLst>
              </p14:cNvPr>
              <p14:cNvContentPartPr/>
              <p14:nvPr/>
            </p14:nvContentPartPr>
            <p14:xfrm>
              <a:off x="2364702" y="333858"/>
              <a:ext cx="345240" cy="354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318523F-92A4-4EE5-B39F-4BFDBE9940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6702" y="297858"/>
                <a:ext cx="38088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6DADE32-AC59-41D7-9A68-D7AD30E77645}"/>
                  </a:ext>
                </a:extLst>
              </p14:cNvPr>
              <p14:cNvContentPartPr/>
              <p14:nvPr/>
            </p14:nvContentPartPr>
            <p14:xfrm>
              <a:off x="2399982" y="467418"/>
              <a:ext cx="141120" cy="60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6DADE32-AC59-41D7-9A68-D7AD30E776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1982" y="431418"/>
                <a:ext cx="1767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346E466-9E4A-4ED6-BDFE-B4F9F5697FB8}"/>
                  </a:ext>
                </a:extLst>
              </p14:cNvPr>
              <p14:cNvContentPartPr/>
              <p14:nvPr/>
            </p14:nvContentPartPr>
            <p14:xfrm>
              <a:off x="3349662" y="221538"/>
              <a:ext cx="237960" cy="522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346E466-9E4A-4ED6-BDFE-B4F9F5697F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31662" y="185898"/>
                <a:ext cx="27360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EB52542-81E0-4058-AC51-824037FDEE09}"/>
                  </a:ext>
                </a:extLst>
              </p14:cNvPr>
              <p14:cNvContentPartPr/>
              <p14:nvPr/>
            </p14:nvContentPartPr>
            <p14:xfrm>
              <a:off x="3314382" y="701418"/>
              <a:ext cx="417240" cy="98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EB52542-81E0-4058-AC51-824037FDEE0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96742" y="665418"/>
                <a:ext cx="4528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B415090-1761-41D0-AB75-E6F56274A5C1}"/>
                  </a:ext>
                </a:extLst>
              </p14:cNvPr>
              <p14:cNvContentPartPr/>
              <p14:nvPr/>
            </p14:nvContentPartPr>
            <p14:xfrm>
              <a:off x="3173982" y="142338"/>
              <a:ext cx="256320" cy="183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B415090-1761-41D0-AB75-E6F56274A5C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55982" y="106338"/>
                <a:ext cx="2919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F1C3DA-3479-4722-ABA1-AC38143B2752}"/>
                  </a:ext>
                </a:extLst>
              </p14:cNvPr>
              <p14:cNvContentPartPr/>
              <p14:nvPr/>
            </p14:nvContentPartPr>
            <p14:xfrm>
              <a:off x="3789222" y="454818"/>
              <a:ext cx="608760" cy="219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F1C3DA-3479-4722-ABA1-AC38143B27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71582" y="418818"/>
                <a:ext cx="6444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88BE0D-D160-4D7E-ADA8-5A448A445E71}"/>
                  </a:ext>
                </a:extLst>
              </p14:cNvPr>
              <p14:cNvContentPartPr/>
              <p14:nvPr/>
            </p14:nvContentPartPr>
            <p14:xfrm>
              <a:off x="4489062" y="321978"/>
              <a:ext cx="320040" cy="491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88BE0D-D160-4D7E-ADA8-5A448A445E7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71422" y="285978"/>
                <a:ext cx="35568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F228C80-A7EC-4D9F-AAD5-C623E6CCB8DB}"/>
                  </a:ext>
                </a:extLst>
              </p14:cNvPr>
              <p14:cNvContentPartPr/>
              <p14:nvPr/>
            </p14:nvContentPartPr>
            <p14:xfrm>
              <a:off x="4923582" y="-31902"/>
              <a:ext cx="1165320" cy="621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F228C80-A7EC-4D9F-AAD5-C623E6CCB8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05582" y="-67542"/>
                <a:ext cx="120096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13DE991-C772-4A7E-9198-917FB56E4F09}"/>
                  </a:ext>
                </a:extLst>
              </p14:cNvPr>
              <p14:cNvContentPartPr/>
              <p14:nvPr/>
            </p14:nvContentPartPr>
            <p14:xfrm>
              <a:off x="6268542" y="253537"/>
              <a:ext cx="318960" cy="309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13DE991-C772-4A7E-9198-917FB56E4F0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50902" y="217897"/>
                <a:ext cx="3546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A0816A7-0997-46D5-B040-ADD57E9A5162}"/>
                  </a:ext>
                </a:extLst>
              </p14:cNvPr>
              <p14:cNvContentPartPr/>
              <p14:nvPr/>
            </p14:nvContentPartPr>
            <p14:xfrm>
              <a:off x="7077102" y="175417"/>
              <a:ext cx="264600" cy="420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A0816A7-0997-46D5-B040-ADD57E9A51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59102" y="139777"/>
                <a:ext cx="30024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D256CB-EBAF-4E43-A837-4131ECE6D243}"/>
                  </a:ext>
                </a:extLst>
              </p14:cNvPr>
              <p14:cNvContentPartPr/>
              <p14:nvPr/>
            </p14:nvContentPartPr>
            <p14:xfrm>
              <a:off x="7481742" y="430297"/>
              <a:ext cx="102960" cy="126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D256CB-EBAF-4E43-A837-4131ECE6D24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64102" y="394657"/>
                <a:ext cx="1386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07F9A2E-3DEA-4C79-9F87-70C2C68DE537}"/>
                  </a:ext>
                </a:extLst>
              </p14:cNvPr>
              <p14:cNvContentPartPr/>
              <p14:nvPr/>
            </p14:nvContentPartPr>
            <p14:xfrm>
              <a:off x="7306062" y="210697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07F9A2E-3DEA-4C79-9F87-70C2C68DE53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88062" y="17505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C107014-E7B4-4BD8-8A6B-F588CEA21B19}"/>
                  </a:ext>
                </a:extLst>
              </p14:cNvPr>
              <p14:cNvContentPartPr/>
              <p14:nvPr/>
            </p14:nvContentPartPr>
            <p14:xfrm>
              <a:off x="7835982" y="194137"/>
              <a:ext cx="930960" cy="659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C107014-E7B4-4BD8-8A6B-F588CEA21B1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18342" y="158497"/>
                <a:ext cx="96660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00BD774-E6FD-4D85-A09C-C94E876F637B}"/>
                  </a:ext>
                </a:extLst>
              </p14:cNvPr>
              <p14:cNvContentPartPr/>
              <p14:nvPr/>
            </p14:nvContentPartPr>
            <p14:xfrm>
              <a:off x="8860542" y="36817"/>
              <a:ext cx="495360" cy="406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00BD774-E6FD-4D85-A09C-C94E876F637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42542" y="817"/>
                <a:ext cx="53100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615EAC8-18F1-475F-BA66-FB77B2B15797}"/>
                  </a:ext>
                </a:extLst>
              </p14:cNvPr>
              <p14:cNvContentPartPr/>
              <p14:nvPr/>
            </p14:nvContentPartPr>
            <p14:xfrm>
              <a:off x="1733622" y="527137"/>
              <a:ext cx="7876080" cy="853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615EAC8-18F1-475F-BA66-FB77B2B1579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15982" y="491137"/>
                <a:ext cx="7911720" cy="9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3B7001B-4B32-43A7-B5B0-8597459488E6}"/>
                  </a:ext>
                </a:extLst>
              </p14:cNvPr>
              <p14:cNvContentPartPr/>
              <p14:nvPr/>
            </p14:nvContentPartPr>
            <p14:xfrm>
              <a:off x="1758102" y="1652497"/>
              <a:ext cx="677880" cy="527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3B7001B-4B32-43A7-B5B0-8597459488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40462" y="1616857"/>
                <a:ext cx="71352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94833A2-A33C-4B25-B299-080ED0A96A3B}"/>
                  </a:ext>
                </a:extLst>
              </p14:cNvPr>
              <p14:cNvContentPartPr/>
              <p14:nvPr/>
            </p14:nvContentPartPr>
            <p14:xfrm>
              <a:off x="2408982" y="1844017"/>
              <a:ext cx="636480" cy="291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94833A2-A33C-4B25-B299-080ED0A96A3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90982" y="1808377"/>
                <a:ext cx="67212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31E731C-7F75-4C55-992E-ACAEF8486B2A}"/>
                  </a:ext>
                </a:extLst>
              </p14:cNvPr>
              <p14:cNvContentPartPr/>
              <p14:nvPr/>
            </p14:nvContentPartPr>
            <p14:xfrm>
              <a:off x="3077142" y="1907377"/>
              <a:ext cx="152640" cy="112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31E731C-7F75-4C55-992E-ACAEF8486B2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59142" y="1871737"/>
                <a:ext cx="1882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4D51DC0-0D44-44F0-A699-37FAF150890D}"/>
                  </a:ext>
                </a:extLst>
              </p14:cNvPr>
              <p14:cNvContentPartPr/>
              <p14:nvPr/>
            </p14:nvContentPartPr>
            <p14:xfrm>
              <a:off x="2887782" y="1603177"/>
              <a:ext cx="13680" cy="32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4D51DC0-0D44-44F0-A699-37FAF150890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69782" y="1567537"/>
                <a:ext cx="493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D00953D-5185-41ED-9A6B-622FE76761EC}"/>
                  </a:ext>
                </a:extLst>
              </p14:cNvPr>
              <p14:cNvContentPartPr/>
              <p14:nvPr/>
            </p14:nvContentPartPr>
            <p14:xfrm>
              <a:off x="3218982" y="1441537"/>
              <a:ext cx="576000" cy="587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D00953D-5185-41ED-9A6B-622FE76761E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00982" y="1405897"/>
                <a:ext cx="61164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F81084A-EA3F-4533-B5CA-B5076DE7BBCD}"/>
                  </a:ext>
                </a:extLst>
              </p14:cNvPr>
              <p14:cNvContentPartPr/>
              <p14:nvPr/>
            </p14:nvContentPartPr>
            <p14:xfrm>
              <a:off x="3340662" y="1756537"/>
              <a:ext cx="212400" cy="63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F81084A-EA3F-4533-B5CA-B5076DE7BBC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22662" y="1720897"/>
                <a:ext cx="2480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7C466C1-D3FD-44D3-BA9F-9CA266908A61}"/>
                  </a:ext>
                </a:extLst>
              </p14:cNvPr>
              <p14:cNvContentPartPr/>
              <p14:nvPr/>
            </p14:nvContentPartPr>
            <p14:xfrm>
              <a:off x="4396902" y="1516057"/>
              <a:ext cx="261720" cy="358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7C466C1-D3FD-44D3-BA9F-9CA266908A6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78902" y="1480057"/>
                <a:ext cx="29736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5DA3932-2391-45CF-8391-AB4EA698CDCF}"/>
                  </a:ext>
                </a:extLst>
              </p14:cNvPr>
              <p14:cNvContentPartPr/>
              <p14:nvPr/>
            </p14:nvContentPartPr>
            <p14:xfrm>
              <a:off x="4387182" y="1844737"/>
              <a:ext cx="546480" cy="133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5DA3932-2391-45CF-8391-AB4EA698CDC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69182" y="1808737"/>
                <a:ext cx="5821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456EA9-F0C8-43EB-AC63-CEC5AB0EABC2}"/>
                  </a:ext>
                </a:extLst>
              </p14:cNvPr>
              <p14:cNvContentPartPr/>
              <p14:nvPr/>
            </p14:nvContentPartPr>
            <p14:xfrm>
              <a:off x="4176222" y="1475377"/>
              <a:ext cx="372600" cy="54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456EA9-F0C8-43EB-AC63-CEC5AB0EABC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58222" y="1439737"/>
                <a:ext cx="408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953EB58-04DE-4A5F-BDB7-993A6B499B8E}"/>
                  </a:ext>
                </a:extLst>
              </p14:cNvPr>
              <p14:cNvContentPartPr/>
              <p14:nvPr/>
            </p14:nvContentPartPr>
            <p14:xfrm>
              <a:off x="4940862" y="1709737"/>
              <a:ext cx="657360" cy="271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953EB58-04DE-4A5F-BDB7-993A6B499B8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23222" y="1673737"/>
                <a:ext cx="69300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CC1414A-F6D2-444F-B27D-2E6407F48A64}"/>
                  </a:ext>
                </a:extLst>
              </p14:cNvPr>
              <p14:cNvContentPartPr/>
              <p14:nvPr/>
            </p14:nvContentPartPr>
            <p14:xfrm>
              <a:off x="5609382" y="1590217"/>
              <a:ext cx="441360" cy="430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CC1414A-F6D2-444F-B27D-2E6407F48A6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91382" y="1554217"/>
                <a:ext cx="47700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A3FFB9-4BB4-47EE-A2A0-AF0C3633A27E}"/>
                  </a:ext>
                </a:extLst>
              </p14:cNvPr>
              <p14:cNvContentPartPr/>
              <p14:nvPr/>
            </p14:nvContentPartPr>
            <p14:xfrm>
              <a:off x="6163062" y="1153897"/>
              <a:ext cx="882000" cy="618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A3FFB9-4BB4-47EE-A2A0-AF0C3633A27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145062" y="1117897"/>
                <a:ext cx="91764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49EAFB3-1E69-49F1-813B-7AF8349FEE55}"/>
                  </a:ext>
                </a:extLst>
              </p14:cNvPr>
              <p14:cNvContentPartPr/>
              <p14:nvPr/>
            </p14:nvContentPartPr>
            <p14:xfrm>
              <a:off x="7051182" y="1131937"/>
              <a:ext cx="385560" cy="259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49EAFB3-1E69-49F1-813B-7AF8349FEE5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033182" y="1095937"/>
                <a:ext cx="4212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7C52148-A8BD-4026-A03B-F99D2A46C6B5}"/>
                  </a:ext>
                </a:extLst>
              </p14:cNvPr>
              <p14:cNvContentPartPr/>
              <p14:nvPr/>
            </p14:nvContentPartPr>
            <p14:xfrm>
              <a:off x="8730942" y="901897"/>
              <a:ext cx="433080" cy="779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7C52148-A8BD-4026-A03B-F99D2A46C6B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12942" y="865897"/>
                <a:ext cx="468720" cy="8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7C46176-D7A0-400A-94DD-E5F535070888}"/>
                  </a:ext>
                </a:extLst>
              </p14:cNvPr>
              <p14:cNvContentPartPr/>
              <p14:nvPr/>
            </p14:nvContentPartPr>
            <p14:xfrm>
              <a:off x="9170142" y="1247857"/>
              <a:ext cx="137880" cy="97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7C46176-D7A0-400A-94DD-E5F53507088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52142" y="1211857"/>
                <a:ext cx="1735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810A357-40DA-4E98-B5B4-DBEF7CD1480A}"/>
                  </a:ext>
                </a:extLst>
              </p14:cNvPr>
              <p14:cNvContentPartPr/>
              <p14:nvPr/>
            </p14:nvContentPartPr>
            <p14:xfrm>
              <a:off x="9354822" y="1117897"/>
              <a:ext cx="307800" cy="273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810A357-40DA-4E98-B5B4-DBEF7CD1480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36822" y="1082257"/>
                <a:ext cx="3434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C98B35-6CFF-4ED2-9FF0-083C7877776B}"/>
                  </a:ext>
                </a:extLst>
              </p14:cNvPr>
              <p14:cNvContentPartPr/>
              <p14:nvPr/>
            </p14:nvContentPartPr>
            <p14:xfrm>
              <a:off x="8958822" y="1275937"/>
              <a:ext cx="324000" cy="140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C98B35-6CFF-4ED2-9FF0-083C7877776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941182" y="1239937"/>
                <a:ext cx="3596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7BF50BF-56AD-462A-8689-2668374F3930}"/>
                  </a:ext>
                </a:extLst>
              </p14:cNvPr>
              <p14:cNvContentPartPr/>
              <p14:nvPr/>
            </p14:nvContentPartPr>
            <p14:xfrm>
              <a:off x="9723822" y="1017457"/>
              <a:ext cx="356400" cy="266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7BF50BF-56AD-462A-8689-2668374F393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06182" y="981817"/>
                <a:ext cx="3920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B75CBAF-7702-4AED-A4FA-E0609433C419}"/>
                  </a:ext>
                </a:extLst>
              </p14:cNvPr>
              <p14:cNvContentPartPr/>
              <p14:nvPr/>
            </p14:nvContentPartPr>
            <p14:xfrm>
              <a:off x="10267782" y="914137"/>
              <a:ext cx="264600" cy="164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B75CBAF-7702-4AED-A4FA-E0609433C41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250142" y="878497"/>
                <a:ext cx="3002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C137C82-FBED-4CD9-8A05-2303FF75FD59}"/>
                  </a:ext>
                </a:extLst>
              </p14:cNvPr>
              <p14:cNvContentPartPr/>
              <p14:nvPr/>
            </p14:nvContentPartPr>
            <p14:xfrm>
              <a:off x="10453542" y="676537"/>
              <a:ext cx="244800" cy="291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C137C82-FBED-4CD9-8A05-2303FF75FD5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435902" y="640897"/>
                <a:ext cx="2804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4AB7145-5E3E-40CD-9033-562DC2AD9A4B}"/>
                  </a:ext>
                </a:extLst>
              </p14:cNvPr>
              <p14:cNvContentPartPr/>
              <p14:nvPr/>
            </p14:nvContentPartPr>
            <p14:xfrm>
              <a:off x="10383342" y="761497"/>
              <a:ext cx="184320" cy="56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4AB7145-5E3E-40CD-9033-562DC2AD9A4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365342" y="725857"/>
                <a:ext cx="2199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030D1E1-F2BF-40BF-9A3C-67A10E3E1D56}"/>
                  </a:ext>
                </a:extLst>
              </p14:cNvPr>
              <p14:cNvContentPartPr/>
              <p14:nvPr/>
            </p14:nvContentPartPr>
            <p14:xfrm>
              <a:off x="10743702" y="764737"/>
              <a:ext cx="102600" cy="200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030D1E1-F2BF-40BF-9A3C-67A10E3E1D5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726062" y="728737"/>
                <a:ext cx="1382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B8BC691-0A09-45AF-B14B-64DBE5DC317C}"/>
                  </a:ext>
                </a:extLst>
              </p14:cNvPr>
              <p14:cNvContentPartPr/>
              <p14:nvPr/>
            </p14:nvContentPartPr>
            <p14:xfrm>
              <a:off x="10532742" y="632617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B8BC691-0A09-45AF-B14B-64DBE5DC317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515102" y="59697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EEF9EBA-57E9-4F5A-935E-00635104B17F}"/>
                  </a:ext>
                </a:extLst>
              </p14:cNvPr>
              <p14:cNvContentPartPr/>
              <p14:nvPr/>
            </p14:nvContentPartPr>
            <p14:xfrm>
              <a:off x="10935942" y="393937"/>
              <a:ext cx="653040" cy="515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EEF9EBA-57E9-4F5A-935E-00635104B17F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917942" y="357937"/>
                <a:ext cx="68868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3DF85D6-3332-4627-A8D3-AC5D4918158F}"/>
                  </a:ext>
                </a:extLst>
              </p14:cNvPr>
              <p14:cNvContentPartPr/>
              <p14:nvPr/>
            </p14:nvContentPartPr>
            <p14:xfrm>
              <a:off x="9996702" y="109177"/>
              <a:ext cx="717120" cy="262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3DF85D6-3332-4627-A8D3-AC5D4918158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979062" y="73537"/>
                <a:ext cx="75276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E7D0C19-81D3-494F-A7A5-F58C70E8AA36}"/>
                  </a:ext>
                </a:extLst>
              </p14:cNvPr>
              <p14:cNvContentPartPr/>
              <p14:nvPr/>
            </p14:nvContentPartPr>
            <p14:xfrm>
              <a:off x="3935382" y="2174137"/>
              <a:ext cx="1114200" cy="731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E7D0C19-81D3-494F-A7A5-F58C70E8AA3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917742" y="2138137"/>
                <a:ext cx="114984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A87C756-4FFD-4CE6-881E-50EF89C3443E}"/>
                  </a:ext>
                </a:extLst>
              </p14:cNvPr>
              <p14:cNvContentPartPr/>
              <p14:nvPr/>
            </p14:nvContentPartPr>
            <p14:xfrm>
              <a:off x="2448582" y="3798457"/>
              <a:ext cx="454320" cy="527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A87C756-4FFD-4CE6-881E-50EF89C3443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430942" y="3762457"/>
                <a:ext cx="48996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2B1FA84-2E7A-4519-A600-31732E18DB0E}"/>
                  </a:ext>
                </a:extLst>
              </p14:cNvPr>
              <p14:cNvContentPartPr/>
              <p14:nvPr/>
            </p14:nvContentPartPr>
            <p14:xfrm>
              <a:off x="2145102" y="3777217"/>
              <a:ext cx="1013400" cy="745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2B1FA84-2E7A-4519-A600-31732E18DB0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127102" y="3741577"/>
                <a:ext cx="1049040" cy="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43BDD13-4097-431F-858B-636F3E2E53FC}"/>
                  </a:ext>
                </a:extLst>
              </p14:cNvPr>
              <p14:cNvContentPartPr/>
              <p14:nvPr/>
            </p14:nvContentPartPr>
            <p14:xfrm>
              <a:off x="3437502" y="3709897"/>
              <a:ext cx="21960" cy="158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43BDD13-4097-431F-858B-636F3E2E53F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419502" y="3674257"/>
                <a:ext cx="576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557E465-B9D8-42F9-B6BA-7D4CEF2AC2F6}"/>
                  </a:ext>
                </a:extLst>
              </p14:cNvPr>
              <p14:cNvContentPartPr/>
              <p14:nvPr/>
            </p14:nvContentPartPr>
            <p14:xfrm>
              <a:off x="2980302" y="3578137"/>
              <a:ext cx="3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557E465-B9D8-42F9-B6BA-7D4CEF2AC2F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62662" y="354213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4584DFD-64C0-442C-9A12-068B1957519A}"/>
                  </a:ext>
                </a:extLst>
              </p14:cNvPr>
              <p14:cNvContentPartPr/>
              <p14:nvPr/>
            </p14:nvContentPartPr>
            <p14:xfrm>
              <a:off x="3454782" y="3520537"/>
              <a:ext cx="472680" cy="391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4584DFD-64C0-442C-9A12-068B1957519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437142" y="3484537"/>
                <a:ext cx="50832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9498A7F-E458-40A8-A26C-7D6FD5C37FA3}"/>
                  </a:ext>
                </a:extLst>
              </p14:cNvPr>
              <p14:cNvContentPartPr/>
              <p14:nvPr/>
            </p14:nvContentPartPr>
            <p14:xfrm>
              <a:off x="4214022" y="3471217"/>
              <a:ext cx="362880" cy="179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9498A7F-E458-40A8-A26C-7D6FD5C37FA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196022" y="3435217"/>
                <a:ext cx="3985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1FADBED-ECC6-464C-8034-E2164FD637E1}"/>
                  </a:ext>
                </a:extLst>
              </p14:cNvPr>
              <p14:cNvContentPartPr/>
              <p14:nvPr/>
            </p14:nvContentPartPr>
            <p14:xfrm>
              <a:off x="4756182" y="3314617"/>
              <a:ext cx="366480" cy="248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1FADBED-ECC6-464C-8034-E2164FD637E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38542" y="3278617"/>
                <a:ext cx="4021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EB8F53E-8F6F-458A-A4C0-0F59E26B335E}"/>
                  </a:ext>
                </a:extLst>
              </p14:cNvPr>
              <p14:cNvContentPartPr/>
              <p14:nvPr/>
            </p14:nvContentPartPr>
            <p14:xfrm>
              <a:off x="6409302" y="2778217"/>
              <a:ext cx="139320" cy="595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EB8F53E-8F6F-458A-A4C0-0F59E26B335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391302" y="2742217"/>
                <a:ext cx="17496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2740FA7-DEDB-429F-BBC6-4E5240532949}"/>
                  </a:ext>
                </a:extLst>
              </p14:cNvPr>
              <p14:cNvContentPartPr/>
              <p14:nvPr/>
            </p14:nvContentPartPr>
            <p14:xfrm>
              <a:off x="5881902" y="2623057"/>
              <a:ext cx="1229040" cy="1047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2740FA7-DEDB-429F-BBC6-4E524053294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863902" y="2587057"/>
                <a:ext cx="1264680" cy="11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DD3F5D6-6CD3-490F-8CE0-B00363DE3056}"/>
                  </a:ext>
                </a:extLst>
              </p14:cNvPr>
              <p14:cNvContentPartPr/>
              <p14:nvPr/>
            </p14:nvContentPartPr>
            <p14:xfrm>
              <a:off x="7059822" y="2044177"/>
              <a:ext cx="1553400" cy="1193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DD3F5D6-6CD3-490F-8CE0-B00363DE305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42182" y="2008537"/>
                <a:ext cx="1589040" cy="12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1601A5D-925A-41C1-ABFB-7E99DFD85142}"/>
                  </a:ext>
                </a:extLst>
              </p14:cNvPr>
              <p14:cNvContentPartPr/>
              <p14:nvPr/>
            </p14:nvContentPartPr>
            <p14:xfrm>
              <a:off x="8800422" y="2263057"/>
              <a:ext cx="591480" cy="387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1601A5D-925A-41C1-ABFB-7E99DFD8514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782782" y="2227417"/>
                <a:ext cx="6271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A3A7ADC-2028-4980-BAEF-9451A730B534}"/>
                  </a:ext>
                </a:extLst>
              </p14:cNvPr>
              <p14:cNvContentPartPr/>
              <p14:nvPr/>
            </p14:nvContentPartPr>
            <p14:xfrm>
              <a:off x="8185182" y="2330737"/>
              <a:ext cx="168120" cy="69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A3A7ADC-2028-4980-BAEF-9451A730B53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67542" y="2295097"/>
                <a:ext cx="2037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E94B589-EFA8-4E47-93E9-D7F93A9E5374}"/>
                  </a:ext>
                </a:extLst>
              </p14:cNvPr>
              <p14:cNvContentPartPr/>
              <p14:nvPr/>
            </p14:nvContentPartPr>
            <p14:xfrm>
              <a:off x="3874902" y="3975217"/>
              <a:ext cx="1435320" cy="1368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E94B589-EFA8-4E47-93E9-D7F93A9E537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857262" y="3939577"/>
                <a:ext cx="1470960" cy="14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4AA7F41-8B4E-4170-A5C9-7F07E21EF5FD}"/>
                  </a:ext>
                </a:extLst>
              </p14:cNvPr>
              <p14:cNvContentPartPr/>
              <p14:nvPr/>
            </p14:nvContentPartPr>
            <p14:xfrm>
              <a:off x="4796502" y="4562377"/>
              <a:ext cx="709200" cy="478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4AA7F41-8B4E-4170-A5C9-7F07E21EF5F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778862" y="4526377"/>
                <a:ext cx="74484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5211BCC-00DC-46BD-ABAE-8977E6AA7892}"/>
                  </a:ext>
                </a:extLst>
              </p14:cNvPr>
              <p14:cNvContentPartPr/>
              <p14:nvPr/>
            </p14:nvContentPartPr>
            <p14:xfrm>
              <a:off x="5538822" y="4360417"/>
              <a:ext cx="531360" cy="4096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5211BCC-00DC-46BD-ABAE-8977E6AA789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521182" y="4324777"/>
                <a:ext cx="56700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55849CD-B173-4F5C-816D-ED68754CD33D}"/>
                  </a:ext>
                </a:extLst>
              </p14:cNvPr>
              <p14:cNvContentPartPr/>
              <p14:nvPr/>
            </p14:nvContentPartPr>
            <p14:xfrm>
              <a:off x="6048582" y="4174297"/>
              <a:ext cx="672120" cy="335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55849CD-B173-4F5C-816D-ED68754CD33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030942" y="4138657"/>
                <a:ext cx="7077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62686B9-1BD0-40A3-B4BD-6711111CD4AD}"/>
                  </a:ext>
                </a:extLst>
              </p14:cNvPr>
              <p14:cNvContentPartPr/>
              <p14:nvPr/>
            </p14:nvContentPartPr>
            <p14:xfrm>
              <a:off x="6821862" y="3982777"/>
              <a:ext cx="283320" cy="340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62686B9-1BD0-40A3-B4BD-6711111CD4A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804222" y="3946777"/>
                <a:ext cx="3189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C35F0F2-9463-447F-AC0A-D7C2CA124FD4}"/>
                  </a:ext>
                </a:extLst>
              </p14:cNvPr>
              <p14:cNvContentPartPr/>
              <p14:nvPr/>
            </p14:nvContentPartPr>
            <p14:xfrm>
              <a:off x="7191582" y="3639697"/>
              <a:ext cx="598680" cy="4669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C35F0F2-9463-447F-AC0A-D7C2CA124FD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173942" y="3604057"/>
                <a:ext cx="63432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8105829-4BA2-48DE-9C85-2FF13E29DB37}"/>
                  </a:ext>
                </a:extLst>
              </p14:cNvPr>
              <p14:cNvContentPartPr/>
              <p14:nvPr/>
            </p14:nvContentPartPr>
            <p14:xfrm>
              <a:off x="7279782" y="3916177"/>
              <a:ext cx="88200" cy="40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8105829-4BA2-48DE-9C85-2FF13E29DB3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262142" y="3880537"/>
                <a:ext cx="1238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CEFC8A9-90EE-4981-AF13-3DA7B7FD1CB7}"/>
                  </a:ext>
                </a:extLst>
              </p14:cNvPr>
              <p14:cNvContentPartPr/>
              <p14:nvPr/>
            </p14:nvContentPartPr>
            <p14:xfrm>
              <a:off x="7684062" y="3815377"/>
              <a:ext cx="209880" cy="1339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CEFC8A9-90EE-4981-AF13-3DA7B7FD1CB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666422" y="3779377"/>
                <a:ext cx="2455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27AF078-F2F7-41AE-89C2-12646E26AD3A}"/>
                  </a:ext>
                </a:extLst>
              </p14:cNvPr>
              <p14:cNvContentPartPr/>
              <p14:nvPr/>
            </p14:nvContentPartPr>
            <p14:xfrm>
              <a:off x="7433862" y="3563017"/>
              <a:ext cx="4320" cy="241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27AF078-F2F7-41AE-89C2-12646E26AD3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16222" y="3527377"/>
                <a:ext cx="399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7E73577-C02C-49F7-A3AC-09A826D40A3B}"/>
                  </a:ext>
                </a:extLst>
              </p14:cNvPr>
              <p14:cNvContentPartPr/>
              <p14:nvPr/>
            </p14:nvContentPartPr>
            <p14:xfrm>
              <a:off x="7963782" y="3220297"/>
              <a:ext cx="1170720" cy="6267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7E73577-C02C-49F7-A3AC-09A826D40A3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946142" y="3184297"/>
                <a:ext cx="1206360" cy="69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026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D8E0F2-B430-45FF-8123-ACEEE0E2C52F}"/>
                  </a:ext>
                </a:extLst>
              </p14:cNvPr>
              <p14:cNvContentPartPr/>
              <p14:nvPr/>
            </p14:nvContentPartPr>
            <p14:xfrm>
              <a:off x="2040342" y="856578"/>
              <a:ext cx="562320" cy="860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D8E0F2-B430-45FF-8123-ACEEE0E2C5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2702" y="820938"/>
                <a:ext cx="597960" cy="9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015D8B0-544F-4E1F-9616-24269E01929B}"/>
                  </a:ext>
                </a:extLst>
              </p14:cNvPr>
              <p14:cNvContentPartPr/>
              <p14:nvPr/>
            </p14:nvContentPartPr>
            <p14:xfrm>
              <a:off x="2907582" y="913818"/>
              <a:ext cx="35640" cy="408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015D8B0-544F-4E1F-9616-24269E0192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9942" y="878178"/>
                <a:ext cx="7128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D48881-0C00-4044-BFF2-3B9EF2DEF5C4}"/>
                  </a:ext>
                </a:extLst>
              </p14:cNvPr>
              <p14:cNvContentPartPr/>
              <p14:nvPr/>
            </p14:nvContentPartPr>
            <p14:xfrm>
              <a:off x="3050502" y="861618"/>
              <a:ext cx="183600" cy="367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D48881-0C00-4044-BFF2-3B9EF2DEF5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2862" y="825618"/>
                <a:ext cx="21924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B25633D-F8D5-45A6-B9BA-89B8721B6B44}"/>
                  </a:ext>
                </a:extLst>
              </p14:cNvPr>
              <p14:cNvContentPartPr/>
              <p14:nvPr/>
            </p14:nvContentPartPr>
            <p14:xfrm>
              <a:off x="2980302" y="1004178"/>
              <a:ext cx="246960" cy="103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25633D-F8D5-45A6-B9BA-89B8721B6B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2662" y="968178"/>
                <a:ext cx="2826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536C24-9098-468C-9389-98252A056F4A}"/>
                  </a:ext>
                </a:extLst>
              </p14:cNvPr>
              <p14:cNvContentPartPr/>
              <p14:nvPr/>
            </p14:nvContentPartPr>
            <p14:xfrm>
              <a:off x="3182622" y="782058"/>
              <a:ext cx="303480" cy="457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536C24-9098-468C-9389-98252A056F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4622" y="746058"/>
                <a:ext cx="3391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E1F1EA1-1CEA-400E-A753-1E1571AB59D3}"/>
                  </a:ext>
                </a:extLst>
              </p14:cNvPr>
              <p14:cNvContentPartPr/>
              <p14:nvPr/>
            </p14:nvContentPartPr>
            <p14:xfrm>
              <a:off x="3789222" y="745698"/>
              <a:ext cx="363240" cy="142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E1F1EA1-1CEA-400E-A753-1E1571AB59D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1582" y="709698"/>
                <a:ext cx="3988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E8DE9C-635E-4F78-8575-5149AE19B06D}"/>
                  </a:ext>
                </a:extLst>
              </p14:cNvPr>
              <p14:cNvContentPartPr/>
              <p14:nvPr/>
            </p14:nvContentPartPr>
            <p14:xfrm>
              <a:off x="3780222" y="954858"/>
              <a:ext cx="513000" cy="240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E8DE9C-635E-4F78-8575-5149AE19B0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62582" y="919218"/>
                <a:ext cx="5486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71CE148-157D-4912-8A68-312D1C813264}"/>
                  </a:ext>
                </a:extLst>
              </p14:cNvPr>
              <p14:cNvContentPartPr/>
              <p14:nvPr/>
            </p14:nvContentPartPr>
            <p14:xfrm>
              <a:off x="4580502" y="342498"/>
              <a:ext cx="318240" cy="1461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71CE148-157D-4912-8A68-312D1C8132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62862" y="306498"/>
                <a:ext cx="353880" cy="15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75FE8E-FFA9-40C4-8A45-EEEF7EF77191}"/>
                  </a:ext>
                </a:extLst>
              </p14:cNvPr>
              <p14:cNvContentPartPr/>
              <p14:nvPr/>
            </p14:nvContentPartPr>
            <p14:xfrm>
              <a:off x="5048862" y="527178"/>
              <a:ext cx="95760" cy="318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75FE8E-FFA9-40C4-8A45-EEEF7EF771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30862" y="491178"/>
                <a:ext cx="13140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503DC59-54DA-44CC-9B37-7DDBF073826F}"/>
                  </a:ext>
                </a:extLst>
              </p14:cNvPr>
              <p14:cNvContentPartPr/>
              <p14:nvPr/>
            </p14:nvContentPartPr>
            <p14:xfrm>
              <a:off x="5176302" y="1118298"/>
              <a:ext cx="332640" cy="253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503DC59-54DA-44CC-9B37-7DDBF07382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58302" y="1082298"/>
                <a:ext cx="3682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13649C8-4778-457B-8BE3-5B64F01E9F61}"/>
                  </a:ext>
                </a:extLst>
              </p14:cNvPr>
              <p14:cNvContentPartPr/>
              <p14:nvPr/>
            </p14:nvContentPartPr>
            <p14:xfrm>
              <a:off x="6312462" y="219378"/>
              <a:ext cx="300600" cy="387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13649C8-4778-457B-8BE3-5B64F01E9F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94462" y="183738"/>
                <a:ext cx="3362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122E094-BC26-46E3-829E-E0E7B1FA212D}"/>
                  </a:ext>
                </a:extLst>
              </p14:cNvPr>
              <p14:cNvContentPartPr/>
              <p14:nvPr/>
            </p14:nvContentPartPr>
            <p14:xfrm>
              <a:off x="6172062" y="366978"/>
              <a:ext cx="335160" cy="99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122E094-BC26-46E3-829E-E0E7B1FA212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54062" y="330978"/>
                <a:ext cx="3708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43DF6E1-B6EF-49A7-B385-052B945FCF90}"/>
                  </a:ext>
                </a:extLst>
              </p14:cNvPr>
              <p14:cNvContentPartPr/>
              <p14:nvPr/>
            </p14:nvContentPartPr>
            <p14:xfrm>
              <a:off x="6787302" y="309378"/>
              <a:ext cx="209520" cy="42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43DF6E1-B6EF-49A7-B385-052B945FCF9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69662" y="273378"/>
                <a:ext cx="2451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9E9A3C3-0172-4CCB-BFFD-F1559ACB781E}"/>
                  </a:ext>
                </a:extLst>
              </p14:cNvPr>
              <p14:cNvContentPartPr/>
              <p14:nvPr/>
            </p14:nvContentPartPr>
            <p14:xfrm>
              <a:off x="6848862" y="424218"/>
              <a:ext cx="295920" cy="68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9E9A3C3-0172-4CCB-BFFD-F1559ACB78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30862" y="388578"/>
                <a:ext cx="3315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DDA6863-382F-4702-864E-1566161A0137}"/>
                  </a:ext>
                </a:extLst>
              </p14:cNvPr>
              <p14:cNvContentPartPr/>
              <p14:nvPr/>
            </p14:nvContentPartPr>
            <p14:xfrm>
              <a:off x="7322982" y="185178"/>
              <a:ext cx="267480" cy="221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DDA6863-382F-4702-864E-1566161A013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04982" y="149178"/>
                <a:ext cx="3031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9596B94-A036-4F4E-BE62-5AD8317380F0}"/>
                  </a:ext>
                </a:extLst>
              </p14:cNvPr>
              <p14:cNvContentPartPr/>
              <p14:nvPr/>
            </p14:nvContentPartPr>
            <p14:xfrm>
              <a:off x="6593982" y="1045938"/>
              <a:ext cx="304560" cy="462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9596B94-A036-4F4E-BE62-5AD8317380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75982" y="1009938"/>
                <a:ext cx="34020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2CF5BE8-99A5-42DB-BEB0-68B1A940E0F7}"/>
                  </a:ext>
                </a:extLst>
              </p14:cNvPr>
              <p14:cNvContentPartPr/>
              <p14:nvPr/>
            </p14:nvContentPartPr>
            <p14:xfrm>
              <a:off x="6497142" y="1232058"/>
              <a:ext cx="291240" cy="86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2CF5BE8-99A5-42DB-BEB0-68B1A940E0F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79502" y="1196058"/>
                <a:ext cx="3268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C8F44D2-CE62-40B6-BE50-5A05904B55A9}"/>
                  </a:ext>
                </a:extLst>
              </p14:cNvPr>
              <p14:cNvContentPartPr/>
              <p14:nvPr/>
            </p14:nvContentPartPr>
            <p14:xfrm>
              <a:off x="7288422" y="985098"/>
              <a:ext cx="603000" cy="155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C8F44D2-CE62-40B6-BE50-5A05904B55A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70782" y="949458"/>
                <a:ext cx="6386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2B796C-4B57-423A-8079-C1E87DA9F104}"/>
                  </a:ext>
                </a:extLst>
              </p14:cNvPr>
              <p14:cNvContentPartPr/>
              <p14:nvPr/>
            </p14:nvContentPartPr>
            <p14:xfrm>
              <a:off x="7358982" y="1192818"/>
              <a:ext cx="633600" cy="178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2B796C-4B57-423A-8079-C1E87DA9F1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40982" y="1156818"/>
                <a:ext cx="6692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CA556FF-07EC-4393-80BA-B7850D90E5F7}"/>
                  </a:ext>
                </a:extLst>
              </p14:cNvPr>
              <p14:cNvContentPartPr/>
              <p14:nvPr/>
            </p14:nvContentPartPr>
            <p14:xfrm>
              <a:off x="7676142" y="834978"/>
              <a:ext cx="27360" cy="698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CA556FF-07EC-4393-80BA-B7850D90E5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58142" y="798978"/>
                <a:ext cx="63000" cy="7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70FDDE5-8829-4570-A729-F13DE111EB9A}"/>
                  </a:ext>
                </a:extLst>
              </p14:cNvPr>
              <p14:cNvContentPartPr/>
              <p14:nvPr/>
            </p14:nvContentPartPr>
            <p14:xfrm>
              <a:off x="8155302" y="752898"/>
              <a:ext cx="376560" cy="402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70FDDE5-8829-4570-A729-F13DE111EB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37302" y="717258"/>
                <a:ext cx="4122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E462136-FF7B-41BA-9C7F-BD37AA306DD4}"/>
                  </a:ext>
                </a:extLst>
              </p14:cNvPr>
              <p14:cNvContentPartPr/>
              <p14:nvPr/>
            </p14:nvContentPartPr>
            <p14:xfrm>
              <a:off x="3226182" y="2638578"/>
              <a:ext cx="1338120" cy="647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E462136-FF7B-41BA-9C7F-BD37AA306DD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08182" y="2602578"/>
                <a:ext cx="137376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8B98D24-8124-40F2-A88A-42A0208C2F7D}"/>
                  </a:ext>
                </a:extLst>
              </p14:cNvPr>
              <p14:cNvContentPartPr/>
              <p14:nvPr/>
            </p14:nvContentPartPr>
            <p14:xfrm>
              <a:off x="3841782" y="2742978"/>
              <a:ext cx="449640" cy="2119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8B98D24-8124-40F2-A88A-42A0208C2F7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23782" y="2707338"/>
                <a:ext cx="485280" cy="21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F587A40-20CD-46EC-9F93-854FD557374A}"/>
                  </a:ext>
                </a:extLst>
              </p14:cNvPr>
              <p14:cNvContentPartPr/>
              <p14:nvPr/>
            </p14:nvContentPartPr>
            <p14:xfrm>
              <a:off x="1916502" y="4750338"/>
              <a:ext cx="4936320" cy="287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F587A40-20CD-46EC-9F93-854FD557374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98502" y="4714698"/>
                <a:ext cx="497196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FF48CDC-D424-46A7-923C-7A483E15F6DF}"/>
                  </a:ext>
                </a:extLst>
              </p14:cNvPr>
              <p14:cNvContentPartPr/>
              <p14:nvPr/>
            </p14:nvContentPartPr>
            <p14:xfrm>
              <a:off x="3842502" y="3798498"/>
              <a:ext cx="636480" cy="1161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FF48CDC-D424-46A7-923C-7A483E15F6D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24502" y="3762858"/>
                <a:ext cx="672120" cy="12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A991395-03EA-4A73-8B67-944C2FFBC28F}"/>
                  </a:ext>
                </a:extLst>
              </p14:cNvPr>
              <p14:cNvContentPartPr/>
              <p14:nvPr/>
            </p14:nvContentPartPr>
            <p14:xfrm>
              <a:off x="3481422" y="3789138"/>
              <a:ext cx="13680" cy="185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A991395-03EA-4A73-8B67-944C2FFBC28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63782" y="3753138"/>
                <a:ext cx="493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183DAAB-4555-48FA-A7CE-6DA13F31FA9F}"/>
                  </a:ext>
                </a:extLst>
              </p14:cNvPr>
              <p14:cNvContentPartPr/>
              <p14:nvPr/>
            </p14:nvContentPartPr>
            <p14:xfrm>
              <a:off x="1966902" y="4697778"/>
              <a:ext cx="4751640" cy="315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183DAAB-4555-48FA-A7CE-6DA13F31FA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48902" y="4661778"/>
                <a:ext cx="47872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F2788ED-1AB9-4528-81B7-BE8D9BFD9CD0}"/>
                  </a:ext>
                </a:extLst>
              </p14:cNvPr>
              <p14:cNvContentPartPr/>
              <p14:nvPr/>
            </p14:nvContentPartPr>
            <p14:xfrm>
              <a:off x="6029142" y="5011338"/>
              <a:ext cx="925920" cy="434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F2788ED-1AB9-4528-81B7-BE8D9BFD9C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011502" y="4975338"/>
                <a:ext cx="96156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67E5063-CCE4-4540-9223-102BD53B97D6}"/>
                  </a:ext>
                </a:extLst>
              </p14:cNvPr>
              <p14:cNvContentPartPr/>
              <p14:nvPr/>
            </p14:nvContentPartPr>
            <p14:xfrm>
              <a:off x="4264062" y="5186658"/>
              <a:ext cx="300240" cy="171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67E5063-CCE4-4540-9223-102BD53B97D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46422" y="5150658"/>
                <a:ext cx="3358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B2E345C-5474-40EC-9E4F-D0F992864C7F}"/>
                  </a:ext>
                </a:extLst>
              </p14:cNvPr>
              <p14:cNvContentPartPr/>
              <p14:nvPr/>
            </p14:nvContentPartPr>
            <p14:xfrm>
              <a:off x="1819662" y="5591298"/>
              <a:ext cx="336600" cy="35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B2E345C-5474-40EC-9E4F-D0F992864C7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01662" y="5555658"/>
                <a:ext cx="3722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F232748-0F70-439E-93AA-BBF915A706C2}"/>
                  </a:ext>
                </a:extLst>
              </p14:cNvPr>
              <p14:cNvContentPartPr/>
              <p14:nvPr/>
            </p14:nvContentPartPr>
            <p14:xfrm>
              <a:off x="2205222" y="5248578"/>
              <a:ext cx="874080" cy="399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F232748-0F70-439E-93AA-BBF915A706C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87222" y="5212938"/>
                <a:ext cx="90972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24FE525-E3A5-46AF-A1F9-A8DF45E8DF13}"/>
                  </a:ext>
                </a:extLst>
              </p14:cNvPr>
              <p14:cNvContentPartPr/>
              <p14:nvPr/>
            </p14:nvContentPartPr>
            <p14:xfrm>
              <a:off x="6901782" y="4439658"/>
              <a:ext cx="437760" cy="406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24FE525-E3A5-46AF-A1F9-A8DF45E8DF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83782" y="4404018"/>
                <a:ext cx="4734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BAF81CA-63CA-4DD9-9913-E35521810907}"/>
                  </a:ext>
                </a:extLst>
              </p14:cNvPr>
              <p14:cNvContentPartPr/>
              <p14:nvPr/>
            </p14:nvContentPartPr>
            <p14:xfrm>
              <a:off x="6840222" y="4464858"/>
              <a:ext cx="231480" cy="71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BAF81CA-63CA-4DD9-9913-E3552181090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822222" y="4429218"/>
                <a:ext cx="2671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EF9C190-2161-46DF-B2A8-73D578D24935}"/>
                  </a:ext>
                </a:extLst>
              </p14:cNvPr>
              <p14:cNvContentPartPr/>
              <p14:nvPr/>
            </p14:nvContentPartPr>
            <p14:xfrm>
              <a:off x="6435582" y="4555218"/>
              <a:ext cx="482040" cy="322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EF9C190-2161-46DF-B2A8-73D578D2493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17942" y="4519218"/>
                <a:ext cx="51768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84284E1-A939-435B-B02F-361CC05AB0F8}"/>
                  </a:ext>
                </a:extLst>
              </p14:cNvPr>
              <p14:cNvContentPartPr/>
              <p14:nvPr/>
            </p14:nvContentPartPr>
            <p14:xfrm>
              <a:off x="1763142" y="4721178"/>
              <a:ext cx="294120" cy="468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84284E1-A939-435B-B02F-361CC05AB0F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45502" y="4685538"/>
                <a:ext cx="32976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47D6259-D688-4609-8E2C-DF86EC91CFBA}"/>
                  </a:ext>
                </a:extLst>
              </p14:cNvPr>
              <p14:cNvContentPartPr/>
              <p14:nvPr/>
            </p14:nvContentPartPr>
            <p14:xfrm>
              <a:off x="9486582" y="895098"/>
              <a:ext cx="217440" cy="252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47D6259-D688-4609-8E2C-DF86EC91CFB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468582" y="859458"/>
                <a:ext cx="2530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77562C2-06F4-4AD1-9AF3-7399DFF17569}"/>
                  </a:ext>
                </a:extLst>
              </p14:cNvPr>
              <p14:cNvContentPartPr/>
              <p14:nvPr/>
            </p14:nvContentPartPr>
            <p14:xfrm>
              <a:off x="9284262" y="1143858"/>
              <a:ext cx="605880" cy="271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77562C2-06F4-4AD1-9AF3-7399DFF1756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266622" y="1107858"/>
                <a:ext cx="6415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17414DE-DAAD-4991-926D-E0C112319DF5}"/>
                  </a:ext>
                </a:extLst>
              </p14:cNvPr>
              <p14:cNvContentPartPr/>
              <p14:nvPr/>
            </p14:nvContentPartPr>
            <p14:xfrm>
              <a:off x="9372462" y="787818"/>
              <a:ext cx="287640" cy="170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17414DE-DAAD-4991-926D-E0C112319DF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354462" y="751818"/>
                <a:ext cx="3232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1857A80-09F8-46E7-8B60-7A3280613F9B}"/>
                  </a:ext>
                </a:extLst>
              </p14:cNvPr>
              <p14:cNvContentPartPr/>
              <p14:nvPr/>
            </p14:nvContentPartPr>
            <p14:xfrm>
              <a:off x="9882222" y="620058"/>
              <a:ext cx="760680" cy="381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1857A80-09F8-46E7-8B60-7A3280613F9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864222" y="584058"/>
                <a:ext cx="79632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0BE666A-3A89-4E5A-AD83-438986ADAEBC}"/>
                  </a:ext>
                </a:extLst>
              </p14:cNvPr>
              <p14:cNvContentPartPr/>
              <p14:nvPr/>
            </p14:nvContentPartPr>
            <p14:xfrm>
              <a:off x="10606902" y="328818"/>
              <a:ext cx="429480" cy="539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0BE666A-3A89-4E5A-AD83-438986ADAEB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589262" y="292818"/>
                <a:ext cx="46512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3B3DC92-F1C5-47D3-9BC1-5BFD1CF4C97F}"/>
                  </a:ext>
                </a:extLst>
              </p14:cNvPr>
              <p14:cNvContentPartPr/>
              <p14:nvPr/>
            </p14:nvContentPartPr>
            <p14:xfrm>
              <a:off x="11141502" y="121098"/>
              <a:ext cx="906840" cy="457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3B3DC92-F1C5-47D3-9BC1-5BFD1CF4C97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123862" y="85098"/>
                <a:ext cx="94248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8736519-6FEF-4B92-AD6F-5B0470CBFD83}"/>
                  </a:ext>
                </a:extLst>
              </p14:cNvPr>
              <p14:cNvContentPartPr/>
              <p14:nvPr/>
            </p14:nvContentPartPr>
            <p14:xfrm>
              <a:off x="11862942" y="68898"/>
              <a:ext cx="217440" cy="172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8736519-6FEF-4B92-AD6F-5B0470CBFD8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844942" y="32898"/>
                <a:ext cx="2530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08CE194-AAA2-4CB7-B5FA-CAD3DB245DD1}"/>
                  </a:ext>
                </a:extLst>
              </p14:cNvPr>
              <p14:cNvContentPartPr/>
              <p14:nvPr/>
            </p14:nvContentPartPr>
            <p14:xfrm>
              <a:off x="9328182" y="1587018"/>
              <a:ext cx="390960" cy="479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08CE194-AAA2-4CB7-B5FA-CAD3DB245DD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310182" y="1551018"/>
                <a:ext cx="4266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457B81E-9FAD-4952-932C-D38D0D82C37D}"/>
                  </a:ext>
                </a:extLst>
              </p14:cNvPr>
              <p14:cNvContentPartPr/>
              <p14:nvPr/>
            </p14:nvContentPartPr>
            <p14:xfrm>
              <a:off x="9855942" y="1731738"/>
              <a:ext cx="46800" cy="44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457B81E-9FAD-4952-932C-D38D0D82C37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837942" y="1696098"/>
                <a:ext cx="824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E8BC3CA-1D22-46F6-B91A-89E546F4A07A}"/>
                  </a:ext>
                </a:extLst>
              </p14:cNvPr>
              <p14:cNvContentPartPr/>
              <p14:nvPr/>
            </p14:nvContentPartPr>
            <p14:xfrm>
              <a:off x="9697542" y="1315938"/>
              <a:ext cx="1211040" cy="936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E8BC3CA-1D22-46F6-B91A-89E546F4A07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679902" y="1279938"/>
                <a:ext cx="1246680" cy="10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8BEA7A8-0656-4982-87BF-54C7A10A52F4}"/>
                  </a:ext>
                </a:extLst>
              </p14:cNvPr>
              <p14:cNvContentPartPr/>
              <p14:nvPr/>
            </p14:nvContentPartPr>
            <p14:xfrm>
              <a:off x="10937022" y="953778"/>
              <a:ext cx="559800" cy="641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8BEA7A8-0656-4982-87BF-54C7A10A52F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919382" y="917778"/>
                <a:ext cx="595440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2D4EA26-A6AF-4A62-B067-2A3C4329D128}"/>
                  </a:ext>
                </a:extLst>
              </p14:cNvPr>
              <p14:cNvContentPartPr/>
              <p14:nvPr/>
            </p14:nvContentPartPr>
            <p14:xfrm>
              <a:off x="8929662" y="2866098"/>
              <a:ext cx="1013040" cy="698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2D4EA26-A6AF-4A62-B067-2A3C4329D12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911662" y="2830098"/>
                <a:ext cx="104868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F57B5B1-080F-46AA-86F0-74744976CB20}"/>
                  </a:ext>
                </a:extLst>
              </p14:cNvPr>
              <p14:cNvContentPartPr/>
              <p14:nvPr/>
            </p14:nvContentPartPr>
            <p14:xfrm>
              <a:off x="9345462" y="2918658"/>
              <a:ext cx="513720" cy="2459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F57B5B1-080F-46AA-86F0-74744976CB2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327822" y="2883018"/>
                <a:ext cx="549360" cy="25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201571C-0833-44FC-A03D-9E2422BBEB3D}"/>
                  </a:ext>
                </a:extLst>
              </p14:cNvPr>
              <p14:cNvContentPartPr/>
              <p14:nvPr/>
            </p14:nvContentPartPr>
            <p14:xfrm>
              <a:off x="7965222" y="4483218"/>
              <a:ext cx="3661560" cy="1363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201571C-0833-44FC-A03D-9E2422BBEB3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47582" y="4447218"/>
                <a:ext cx="3697200" cy="14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FA5A5F8-4167-47A5-B344-507613012812}"/>
                  </a:ext>
                </a:extLst>
              </p14:cNvPr>
              <p14:cNvContentPartPr/>
              <p14:nvPr/>
            </p14:nvContentPartPr>
            <p14:xfrm>
              <a:off x="7815462" y="5389338"/>
              <a:ext cx="755280" cy="6606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FA5A5F8-4167-47A5-B344-50761301281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797462" y="5353698"/>
                <a:ext cx="79092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EE61C4A-5FF7-4A7C-A2FB-92680E1B1811}"/>
                  </a:ext>
                </a:extLst>
              </p14:cNvPr>
              <p14:cNvContentPartPr/>
              <p14:nvPr/>
            </p14:nvContentPartPr>
            <p14:xfrm>
              <a:off x="9425022" y="3659538"/>
              <a:ext cx="207360" cy="68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EE61C4A-5FF7-4A7C-A2FB-92680E1B181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07022" y="3623538"/>
                <a:ext cx="2430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6E5D970-086B-4FED-A6C2-849A67481464}"/>
                  </a:ext>
                </a:extLst>
              </p14:cNvPr>
              <p14:cNvContentPartPr/>
              <p14:nvPr/>
            </p14:nvContentPartPr>
            <p14:xfrm>
              <a:off x="8836062" y="3772938"/>
              <a:ext cx="375120" cy="3330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6E5D970-086B-4FED-A6C2-849A6748146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818062" y="3737298"/>
                <a:ext cx="41076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432C014-93FD-49B9-B0A2-048BD266BE2B}"/>
                  </a:ext>
                </a:extLst>
              </p14:cNvPr>
              <p14:cNvContentPartPr/>
              <p14:nvPr/>
            </p14:nvContentPartPr>
            <p14:xfrm>
              <a:off x="9366702" y="3684738"/>
              <a:ext cx="484920" cy="304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432C014-93FD-49B9-B0A2-048BD266BE2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348702" y="3648738"/>
                <a:ext cx="52056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725078E-E5EE-41B2-80FB-86EE04282841}"/>
                  </a:ext>
                </a:extLst>
              </p14:cNvPr>
              <p14:cNvContentPartPr/>
              <p14:nvPr/>
            </p14:nvContentPartPr>
            <p14:xfrm>
              <a:off x="9538422" y="3903258"/>
              <a:ext cx="555120" cy="1347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725078E-E5EE-41B2-80FB-86EE0428284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520782" y="3867618"/>
                <a:ext cx="590760" cy="14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ECD9618-9DCC-43F8-A8FD-88EE6518C828}"/>
                  </a:ext>
                </a:extLst>
              </p14:cNvPr>
              <p14:cNvContentPartPr/>
              <p14:nvPr/>
            </p14:nvContentPartPr>
            <p14:xfrm>
              <a:off x="5336142" y="2968338"/>
              <a:ext cx="267120" cy="693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ECD9618-9DCC-43F8-A8FD-88EE6518C82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18142" y="2932338"/>
                <a:ext cx="30276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91636F0-369B-411C-B0A2-0425E37A5579}"/>
                  </a:ext>
                </a:extLst>
              </p14:cNvPr>
              <p14:cNvContentPartPr/>
              <p14:nvPr/>
            </p14:nvContentPartPr>
            <p14:xfrm>
              <a:off x="5916462" y="2918658"/>
              <a:ext cx="18720" cy="2980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91636F0-369B-411C-B0A2-0425E37A557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898462" y="2883018"/>
                <a:ext cx="5436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E603D66-A6DC-4127-B6D5-F9909C056303}"/>
                  </a:ext>
                </a:extLst>
              </p14:cNvPr>
              <p14:cNvContentPartPr/>
              <p14:nvPr/>
            </p14:nvContentPartPr>
            <p14:xfrm>
              <a:off x="6066222" y="2751618"/>
              <a:ext cx="219960" cy="362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E603D66-A6DC-4127-B6D5-F9909C05630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48222" y="2715978"/>
                <a:ext cx="25560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D1E294D-C5EF-4EAE-A382-8E144ECF6ADE}"/>
                  </a:ext>
                </a:extLst>
              </p14:cNvPr>
              <p14:cNvContentPartPr/>
              <p14:nvPr/>
            </p14:nvContentPartPr>
            <p14:xfrm>
              <a:off x="5969382" y="2940618"/>
              <a:ext cx="182160" cy="75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D1E294D-C5EF-4EAE-A382-8E144ECF6AD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951742" y="2904978"/>
                <a:ext cx="2178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66EBD4B-06CB-413F-97B8-8A80E788B983}"/>
                  </a:ext>
                </a:extLst>
              </p14:cNvPr>
              <p14:cNvContentPartPr/>
              <p14:nvPr/>
            </p14:nvContentPartPr>
            <p14:xfrm>
              <a:off x="6224622" y="2733978"/>
              <a:ext cx="142920" cy="2098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66EBD4B-06CB-413F-97B8-8A80E788B98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206982" y="2698338"/>
                <a:ext cx="1785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4CABA4F-367E-4BC3-88C7-DE706269D09B}"/>
                  </a:ext>
                </a:extLst>
              </p14:cNvPr>
              <p14:cNvContentPartPr/>
              <p14:nvPr/>
            </p14:nvContentPartPr>
            <p14:xfrm>
              <a:off x="6374022" y="2586018"/>
              <a:ext cx="401040" cy="1310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4CABA4F-367E-4BC3-88C7-DE706269D09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56022" y="2550018"/>
                <a:ext cx="4366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D8D5F89-4433-400C-9322-29AC9773F391}"/>
                  </a:ext>
                </a:extLst>
              </p14:cNvPr>
              <p14:cNvContentPartPr/>
              <p14:nvPr/>
            </p14:nvContentPartPr>
            <p14:xfrm>
              <a:off x="6664542" y="2737218"/>
              <a:ext cx="237240" cy="99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D8D5F89-4433-400C-9322-29AC9773F39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646542" y="2701578"/>
                <a:ext cx="2728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D611194-78AB-4E48-A0AE-0EB72D60E514}"/>
                  </a:ext>
                </a:extLst>
              </p14:cNvPr>
              <p14:cNvContentPartPr/>
              <p14:nvPr/>
            </p14:nvContentPartPr>
            <p14:xfrm>
              <a:off x="6953622" y="2206578"/>
              <a:ext cx="386280" cy="11192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D611194-78AB-4E48-A0AE-0EB72D60E51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935982" y="2170938"/>
                <a:ext cx="421920" cy="11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8689F1B-F06E-4365-8B3C-DDD4F75E1B82}"/>
                  </a:ext>
                </a:extLst>
              </p14:cNvPr>
              <p14:cNvContentPartPr/>
              <p14:nvPr/>
            </p14:nvContentPartPr>
            <p14:xfrm>
              <a:off x="7182582" y="2179938"/>
              <a:ext cx="449280" cy="347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8689F1B-F06E-4365-8B3C-DDD4F75E1B8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164942" y="2144298"/>
                <a:ext cx="48492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B56794D-69FE-4B0D-9F5D-7F3B01F6FEBB}"/>
                  </a:ext>
                </a:extLst>
              </p14:cNvPr>
              <p14:cNvContentPartPr/>
              <p14:nvPr/>
            </p14:nvContentPartPr>
            <p14:xfrm>
              <a:off x="8018142" y="1740378"/>
              <a:ext cx="257400" cy="3085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B56794D-69FE-4B0D-9F5D-7F3B01F6FEB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000502" y="1704738"/>
                <a:ext cx="2930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1C86683-1843-41F5-A770-F6EEDDB13FF1}"/>
                  </a:ext>
                </a:extLst>
              </p14:cNvPr>
              <p14:cNvContentPartPr/>
              <p14:nvPr/>
            </p14:nvContentPartPr>
            <p14:xfrm>
              <a:off x="8035782" y="1798698"/>
              <a:ext cx="227160" cy="144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1C86683-1843-41F5-A770-F6EEDDB13FF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018142" y="1762698"/>
                <a:ext cx="2628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0D5F48D-94F1-4D3C-BDED-953FAF5EF7E8}"/>
                  </a:ext>
                </a:extLst>
              </p14:cNvPr>
              <p14:cNvContentPartPr/>
              <p14:nvPr/>
            </p14:nvContentPartPr>
            <p14:xfrm>
              <a:off x="8422782" y="1653618"/>
              <a:ext cx="203400" cy="1047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0D5F48D-94F1-4D3C-BDED-953FAF5EF7E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404782" y="1617618"/>
                <a:ext cx="2390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F008576-5142-4DFF-A13F-6C356ED51659}"/>
                  </a:ext>
                </a:extLst>
              </p14:cNvPr>
              <p14:cNvContentPartPr/>
              <p14:nvPr/>
            </p14:nvContentPartPr>
            <p14:xfrm>
              <a:off x="8528262" y="1759458"/>
              <a:ext cx="170280" cy="957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F008576-5142-4DFF-A13F-6C356ED5165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510622" y="1723458"/>
                <a:ext cx="2059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D529660-213D-44EA-8544-BA4ADF9DE467}"/>
                  </a:ext>
                </a:extLst>
              </p14:cNvPr>
              <p14:cNvContentPartPr/>
              <p14:nvPr/>
            </p14:nvContentPartPr>
            <p14:xfrm>
              <a:off x="8816982" y="1503138"/>
              <a:ext cx="92160" cy="2570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D529660-213D-44EA-8544-BA4ADF9DE46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798982" y="1467498"/>
                <a:ext cx="1278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46FF00E-C834-42D9-AC6D-0FBD9FF0736E}"/>
                  </a:ext>
                </a:extLst>
              </p14:cNvPr>
              <p14:cNvContentPartPr/>
              <p14:nvPr/>
            </p14:nvContentPartPr>
            <p14:xfrm>
              <a:off x="7533942" y="2850978"/>
              <a:ext cx="250200" cy="193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46FF00E-C834-42D9-AC6D-0FBD9FF0736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515942" y="2814978"/>
                <a:ext cx="2858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F04937B-788D-4FA2-B63B-6EBF3644DA0B}"/>
                  </a:ext>
                </a:extLst>
              </p14:cNvPr>
              <p14:cNvContentPartPr/>
              <p14:nvPr/>
            </p14:nvContentPartPr>
            <p14:xfrm>
              <a:off x="8000502" y="2417538"/>
              <a:ext cx="502560" cy="423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F04937B-788D-4FA2-B63B-6EBF3644DA0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982862" y="2381898"/>
                <a:ext cx="5382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EC76F07-5803-451A-BD29-42C1EC1E61B1}"/>
                  </a:ext>
                </a:extLst>
              </p14:cNvPr>
              <p14:cNvContentPartPr/>
              <p14:nvPr/>
            </p14:nvContentPartPr>
            <p14:xfrm>
              <a:off x="7991862" y="2550018"/>
              <a:ext cx="220680" cy="131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EC76F07-5803-451A-BD29-42C1EC1E61B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974222" y="2514018"/>
                <a:ext cx="2563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29C0667-5E67-4F28-AE2F-69F18C100AC9}"/>
                  </a:ext>
                </a:extLst>
              </p14:cNvPr>
              <p14:cNvContentPartPr/>
              <p14:nvPr/>
            </p14:nvContentPartPr>
            <p14:xfrm>
              <a:off x="8378862" y="2458578"/>
              <a:ext cx="41400" cy="208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29C0667-5E67-4F28-AE2F-69F18C100AC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360862" y="2422938"/>
                <a:ext cx="770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4CA5CB4-085A-49BB-937D-EA8AAF32557E}"/>
                  </a:ext>
                </a:extLst>
              </p14:cNvPr>
              <p14:cNvContentPartPr/>
              <p14:nvPr/>
            </p14:nvContentPartPr>
            <p14:xfrm>
              <a:off x="8384262" y="2297658"/>
              <a:ext cx="372240" cy="181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4CA5CB4-085A-49BB-937D-EA8AAF32557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366262" y="2262018"/>
                <a:ext cx="4078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0BA9FDB-5759-406B-A99F-91DE071D91EF}"/>
                  </a:ext>
                </a:extLst>
              </p14:cNvPr>
              <p14:cNvContentPartPr/>
              <p14:nvPr/>
            </p14:nvContentPartPr>
            <p14:xfrm>
              <a:off x="8466702" y="2471538"/>
              <a:ext cx="284040" cy="1836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0BA9FDB-5759-406B-A99F-91DE071D91E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449062" y="2435538"/>
                <a:ext cx="3196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1E5404E-14F2-452E-86C8-524D8E1DB1E9}"/>
                  </a:ext>
                </a:extLst>
              </p14:cNvPr>
              <p14:cNvContentPartPr/>
              <p14:nvPr/>
            </p14:nvContentPartPr>
            <p14:xfrm>
              <a:off x="8536902" y="2232858"/>
              <a:ext cx="181080" cy="5367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1E5404E-14F2-452E-86C8-524D8E1DB1E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519262" y="2197218"/>
                <a:ext cx="21672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08370F3-A155-416A-BE45-A62C2B9B3694}"/>
                  </a:ext>
                </a:extLst>
              </p14:cNvPr>
              <p14:cNvContentPartPr/>
              <p14:nvPr/>
            </p14:nvContentPartPr>
            <p14:xfrm>
              <a:off x="8840382" y="2196138"/>
              <a:ext cx="405000" cy="2250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08370F3-A155-416A-BE45-A62C2B9B369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822382" y="2160498"/>
                <a:ext cx="440640" cy="2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751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868772-8574-4086-B6A4-C807C8D2A5DF}"/>
                  </a:ext>
                </a:extLst>
              </p14:cNvPr>
              <p14:cNvContentPartPr/>
              <p14:nvPr/>
            </p14:nvContentPartPr>
            <p14:xfrm>
              <a:off x="1572702" y="417018"/>
              <a:ext cx="323280" cy="499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868772-8574-4086-B6A4-C807C8D2A5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4702" y="381018"/>
                <a:ext cx="35892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70E491-BE68-42EF-B86D-22A18845FD83}"/>
                  </a:ext>
                </a:extLst>
              </p14:cNvPr>
              <p14:cNvContentPartPr/>
              <p14:nvPr/>
            </p14:nvContentPartPr>
            <p14:xfrm>
              <a:off x="2021982" y="471738"/>
              <a:ext cx="334800" cy="275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70E491-BE68-42EF-B86D-22A18845FD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4342" y="436098"/>
                <a:ext cx="3704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EB691D-41A5-4787-84D3-ECBE139FE548}"/>
                  </a:ext>
                </a:extLst>
              </p14:cNvPr>
              <p14:cNvContentPartPr/>
              <p14:nvPr/>
            </p14:nvContentPartPr>
            <p14:xfrm>
              <a:off x="2417622" y="474258"/>
              <a:ext cx="50760" cy="135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EB691D-41A5-4787-84D3-ECBE139FE5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9622" y="438618"/>
                <a:ext cx="864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E0C8F75-6DF7-4125-9CD4-B9BE82500518}"/>
                  </a:ext>
                </a:extLst>
              </p14:cNvPr>
              <p14:cNvContentPartPr/>
              <p14:nvPr/>
            </p14:nvContentPartPr>
            <p14:xfrm>
              <a:off x="2276862" y="32521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E0C8F75-6DF7-4125-9CD4-B9BE825005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9222" y="2892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B62C89C-1575-47AC-8023-6E857786CDD4}"/>
                  </a:ext>
                </a:extLst>
              </p14:cNvPr>
              <p14:cNvContentPartPr/>
              <p14:nvPr/>
            </p14:nvContentPartPr>
            <p14:xfrm>
              <a:off x="2478822" y="245658"/>
              <a:ext cx="266040" cy="363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B62C89C-1575-47AC-8023-6E857786CD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61182" y="210018"/>
                <a:ext cx="30168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6A957DA-2487-4C7A-9DDC-2493EE67C855}"/>
                  </a:ext>
                </a:extLst>
              </p14:cNvPr>
              <p14:cNvContentPartPr/>
              <p14:nvPr/>
            </p14:nvContentPartPr>
            <p14:xfrm>
              <a:off x="2399982" y="297858"/>
              <a:ext cx="189720" cy="62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6A957DA-2487-4C7A-9DDC-2493EE67C8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1982" y="262218"/>
                <a:ext cx="2253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7551DF-573D-4BFD-99DF-B2E7ED8CDF98}"/>
                  </a:ext>
                </a:extLst>
              </p14:cNvPr>
              <p14:cNvContentPartPr/>
              <p14:nvPr/>
            </p14:nvContentPartPr>
            <p14:xfrm>
              <a:off x="3436782" y="94098"/>
              <a:ext cx="329400" cy="615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7551DF-573D-4BFD-99DF-B2E7ED8CDF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19142" y="58098"/>
                <a:ext cx="36504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1060AE4-9299-4EC5-957A-970FA70D7AB1}"/>
                  </a:ext>
                </a:extLst>
              </p14:cNvPr>
              <p14:cNvContentPartPr/>
              <p14:nvPr/>
            </p14:nvContentPartPr>
            <p14:xfrm>
              <a:off x="3886062" y="122898"/>
              <a:ext cx="219600" cy="326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1060AE4-9299-4EC5-957A-970FA70D7A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68062" y="86898"/>
                <a:ext cx="25524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9A85803-81B6-4B1C-BAD6-BF731F234220}"/>
                  </a:ext>
                </a:extLst>
              </p14:cNvPr>
              <p14:cNvContentPartPr/>
              <p14:nvPr/>
            </p14:nvContentPartPr>
            <p14:xfrm>
              <a:off x="3736302" y="213258"/>
              <a:ext cx="185400" cy="68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9A85803-81B6-4B1C-BAD6-BF731F2342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18662" y="177618"/>
                <a:ext cx="2210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B18BB55-F6B0-4A53-AB2D-DCA43635220E}"/>
                  </a:ext>
                </a:extLst>
              </p14:cNvPr>
              <p14:cNvContentPartPr/>
              <p14:nvPr/>
            </p14:nvContentPartPr>
            <p14:xfrm>
              <a:off x="4234902" y="130458"/>
              <a:ext cx="394560" cy="248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B18BB55-F6B0-4A53-AB2D-DCA4363522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16902" y="94458"/>
                <a:ext cx="4302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C4DC512-73C7-447D-BC7E-E6B262C66276}"/>
                  </a:ext>
                </a:extLst>
              </p14:cNvPr>
              <p14:cNvContentPartPr/>
              <p14:nvPr/>
            </p14:nvContentPartPr>
            <p14:xfrm>
              <a:off x="4686342" y="80418"/>
              <a:ext cx="345600" cy="533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4DC512-73C7-447D-BC7E-E6B262C6627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68702" y="44418"/>
                <a:ext cx="38124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25FEE55-EDB2-45AE-AD4A-82A538257E5A}"/>
                  </a:ext>
                </a:extLst>
              </p14:cNvPr>
              <p14:cNvContentPartPr/>
              <p14:nvPr/>
            </p14:nvContentPartPr>
            <p14:xfrm>
              <a:off x="6063702" y="45498"/>
              <a:ext cx="463320" cy="617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25FEE55-EDB2-45AE-AD4A-82A538257E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46062" y="9858"/>
                <a:ext cx="49896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85DA10-0219-4B9A-80E0-49FC5E1BA6E3}"/>
                  </a:ext>
                </a:extLst>
              </p14:cNvPr>
              <p14:cNvContentPartPr/>
              <p14:nvPr/>
            </p14:nvContentPartPr>
            <p14:xfrm>
              <a:off x="6699102" y="272354"/>
              <a:ext cx="105480" cy="151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85DA10-0219-4B9A-80E0-49FC5E1BA6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81462" y="236354"/>
                <a:ext cx="1411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2853DE-F297-4D1D-84C5-038F2C0BE231}"/>
                  </a:ext>
                </a:extLst>
              </p14:cNvPr>
              <p14:cNvContentPartPr/>
              <p14:nvPr/>
            </p14:nvContentPartPr>
            <p14:xfrm>
              <a:off x="6567702" y="136634"/>
              <a:ext cx="7200" cy="12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2853DE-F297-4D1D-84C5-038F2C0BE23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49702" y="100994"/>
                <a:ext cx="428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5AFED47-C92C-4D0E-9A74-2C47C30378FC}"/>
                  </a:ext>
                </a:extLst>
              </p14:cNvPr>
              <p14:cNvContentPartPr/>
              <p14:nvPr/>
            </p14:nvContentPartPr>
            <p14:xfrm>
              <a:off x="6913302" y="193154"/>
              <a:ext cx="928440" cy="703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5AFED47-C92C-4D0E-9A74-2C47C30378F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95302" y="157514"/>
                <a:ext cx="964080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1C4E194-CF7B-49F3-B71A-DF833FADEAB9}"/>
                  </a:ext>
                </a:extLst>
              </p14:cNvPr>
              <p14:cNvContentPartPr/>
              <p14:nvPr/>
            </p14:nvContentPartPr>
            <p14:xfrm>
              <a:off x="7893942" y="-206446"/>
              <a:ext cx="506880" cy="712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1C4E194-CF7B-49F3-B71A-DF833FADEAB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75942" y="-242446"/>
                <a:ext cx="54252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C40A650-67BD-44AB-BAA2-3C1FB61E778A}"/>
                  </a:ext>
                </a:extLst>
              </p14:cNvPr>
              <p14:cNvContentPartPr/>
              <p14:nvPr/>
            </p14:nvContentPartPr>
            <p14:xfrm>
              <a:off x="7959462" y="149137"/>
              <a:ext cx="24120" cy="54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C40A650-67BD-44AB-BAA2-3C1FB61E778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41462" y="113497"/>
                <a:ext cx="597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A489259-DE4F-4AAA-9BAB-B9E3D78E9EB6}"/>
                  </a:ext>
                </a:extLst>
              </p14:cNvPr>
              <p14:cNvContentPartPr/>
              <p14:nvPr/>
            </p14:nvContentPartPr>
            <p14:xfrm>
              <a:off x="1389102" y="435697"/>
              <a:ext cx="7763760" cy="707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A489259-DE4F-4AAA-9BAB-B9E3D78E9EB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71102" y="400057"/>
                <a:ext cx="779940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E78D13A-B9A1-4EBF-8B2B-A2C772162DA6}"/>
                  </a:ext>
                </a:extLst>
              </p14:cNvPr>
              <p14:cNvContentPartPr/>
              <p14:nvPr/>
            </p14:nvContentPartPr>
            <p14:xfrm>
              <a:off x="958182" y="1835017"/>
              <a:ext cx="38880" cy="528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E78D13A-B9A1-4EBF-8B2B-A2C772162DA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0182" y="1799377"/>
                <a:ext cx="7452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E662B9E-B8B3-4C70-91A3-EF4BB8C70414}"/>
                  </a:ext>
                </a:extLst>
              </p14:cNvPr>
              <p14:cNvContentPartPr/>
              <p14:nvPr/>
            </p14:nvContentPartPr>
            <p14:xfrm>
              <a:off x="1012542" y="1740697"/>
              <a:ext cx="492480" cy="596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E662B9E-B8B3-4C70-91A3-EF4BB8C704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4542" y="1704697"/>
                <a:ext cx="52812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C91DDEE-6DA9-47B6-8E64-E9912C3A801A}"/>
                  </a:ext>
                </a:extLst>
              </p14:cNvPr>
              <p14:cNvContentPartPr/>
              <p14:nvPr/>
            </p14:nvContentPartPr>
            <p14:xfrm>
              <a:off x="1898142" y="1556017"/>
              <a:ext cx="73080" cy="607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C91DDEE-6DA9-47B6-8E64-E9912C3A801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80502" y="1520017"/>
                <a:ext cx="10872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417CA25-AB6B-4A30-8E52-D647FB18C16B}"/>
                  </a:ext>
                </a:extLst>
              </p14:cNvPr>
              <p14:cNvContentPartPr/>
              <p14:nvPr/>
            </p14:nvContentPartPr>
            <p14:xfrm>
              <a:off x="1995342" y="1652497"/>
              <a:ext cx="246240" cy="423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417CA25-AB6B-4A30-8E52-D647FB18C1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77702" y="1616857"/>
                <a:ext cx="28188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75AC997-3CB6-40FE-A2D0-9F34C5C2EB02}"/>
                  </a:ext>
                </a:extLst>
              </p14:cNvPr>
              <p14:cNvContentPartPr/>
              <p14:nvPr/>
            </p14:nvContentPartPr>
            <p14:xfrm>
              <a:off x="1995342" y="1815217"/>
              <a:ext cx="227520" cy="30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75AC997-3CB6-40FE-A2D0-9F34C5C2EB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77702" y="1779577"/>
                <a:ext cx="26316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FCC2F38-14D7-4AA2-9E72-E64E55A44559}"/>
                  </a:ext>
                </a:extLst>
              </p14:cNvPr>
              <p14:cNvContentPartPr/>
              <p14:nvPr/>
            </p14:nvContentPartPr>
            <p14:xfrm>
              <a:off x="2241582" y="1512097"/>
              <a:ext cx="463320" cy="722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FCC2F38-14D7-4AA2-9E72-E64E55A4455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23942" y="1476097"/>
                <a:ext cx="498960" cy="79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53B1E53-BD0B-4EEB-8E7F-ECE48C786187}"/>
                  </a:ext>
                </a:extLst>
              </p14:cNvPr>
              <p14:cNvContentPartPr/>
              <p14:nvPr/>
            </p14:nvContentPartPr>
            <p14:xfrm>
              <a:off x="2927742" y="1828537"/>
              <a:ext cx="493920" cy="18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53B1E53-BD0B-4EEB-8E7F-ECE48C78618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09742" y="1792537"/>
                <a:ext cx="5295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7022271-0BB0-4EFA-BB14-12562E3667B3}"/>
                  </a:ext>
                </a:extLst>
              </p14:cNvPr>
              <p14:cNvContentPartPr/>
              <p14:nvPr/>
            </p14:nvContentPartPr>
            <p14:xfrm>
              <a:off x="3015222" y="2082337"/>
              <a:ext cx="691920" cy="71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7022271-0BB0-4EFA-BB14-12562E3667B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97582" y="2046337"/>
                <a:ext cx="7275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70672C6-A9DD-4655-B2D5-AFCC7EBCDC78}"/>
                  </a:ext>
                </a:extLst>
              </p14:cNvPr>
              <p14:cNvContentPartPr/>
              <p14:nvPr/>
            </p14:nvContentPartPr>
            <p14:xfrm>
              <a:off x="4043742" y="1335697"/>
              <a:ext cx="667800" cy="1597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70672C6-A9DD-4655-B2D5-AFCC7EBCDC7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25742" y="1299697"/>
                <a:ext cx="703440" cy="16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98BD542-1291-49BF-A15E-3874008E8B17}"/>
                  </a:ext>
                </a:extLst>
              </p14:cNvPr>
              <p14:cNvContentPartPr/>
              <p14:nvPr/>
            </p14:nvContentPartPr>
            <p14:xfrm>
              <a:off x="4887942" y="1503097"/>
              <a:ext cx="238320" cy="214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98BD542-1291-49BF-A15E-3874008E8B1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69942" y="1467097"/>
                <a:ext cx="2739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5742094-F741-4BE0-B6B5-00CFEA5082F0}"/>
                  </a:ext>
                </a:extLst>
              </p14:cNvPr>
              <p14:cNvContentPartPr/>
              <p14:nvPr/>
            </p14:nvContentPartPr>
            <p14:xfrm>
              <a:off x="5046342" y="2004217"/>
              <a:ext cx="81000" cy="363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5742094-F741-4BE0-B6B5-00CFEA5082F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28702" y="1968217"/>
                <a:ext cx="11664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58BC6DA-F70E-44F9-80DF-952E887481D6}"/>
                  </a:ext>
                </a:extLst>
              </p14:cNvPr>
              <p14:cNvContentPartPr/>
              <p14:nvPr/>
            </p14:nvContentPartPr>
            <p14:xfrm>
              <a:off x="5943102" y="1619737"/>
              <a:ext cx="46440" cy="165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58BC6DA-F70E-44F9-80DF-952E887481D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25462" y="1583737"/>
                <a:ext cx="820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FA08DA8-EA7F-41B5-B106-5327C11D68A0}"/>
                  </a:ext>
                </a:extLst>
              </p14:cNvPr>
              <p14:cNvContentPartPr/>
              <p14:nvPr/>
            </p14:nvContentPartPr>
            <p14:xfrm>
              <a:off x="6163062" y="1204297"/>
              <a:ext cx="156960" cy="351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FA08DA8-EA7F-41B5-B106-5327C11D68A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145062" y="1168657"/>
                <a:ext cx="1926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098B411-9A20-4ABA-89E4-3C2557F213DD}"/>
                  </a:ext>
                </a:extLst>
              </p14:cNvPr>
              <p14:cNvContentPartPr/>
              <p14:nvPr/>
            </p14:nvContentPartPr>
            <p14:xfrm>
              <a:off x="6004662" y="1309777"/>
              <a:ext cx="394920" cy="48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098B411-9A20-4ABA-89E4-3C2557F213D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87022" y="1273777"/>
                <a:ext cx="4305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B50A16B-0170-47B6-9FB3-D90358B60C16}"/>
                  </a:ext>
                </a:extLst>
              </p14:cNvPr>
              <p14:cNvContentPartPr/>
              <p14:nvPr/>
            </p14:nvContentPartPr>
            <p14:xfrm>
              <a:off x="6536742" y="1089817"/>
              <a:ext cx="447840" cy="492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B50A16B-0170-47B6-9FB3-D90358B60C1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18742" y="1054177"/>
                <a:ext cx="48348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5042760-2F96-40BA-B7BD-0BA95023C6DA}"/>
                  </a:ext>
                </a:extLst>
              </p14:cNvPr>
              <p14:cNvContentPartPr/>
              <p14:nvPr/>
            </p14:nvContentPartPr>
            <p14:xfrm>
              <a:off x="7027062" y="1221937"/>
              <a:ext cx="165600" cy="160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5042760-2F96-40BA-B7BD-0BA95023C6D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009422" y="1185937"/>
                <a:ext cx="2012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96316B4-6077-46C4-BB2C-099FA7D02228}"/>
                  </a:ext>
                </a:extLst>
              </p14:cNvPr>
              <p14:cNvContentPartPr/>
              <p14:nvPr/>
            </p14:nvContentPartPr>
            <p14:xfrm>
              <a:off x="6092862" y="1951657"/>
              <a:ext cx="234720" cy="469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96316B4-6077-46C4-BB2C-099FA7D0222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74862" y="1916017"/>
                <a:ext cx="27036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4878F1A-9961-4CCE-BA1C-D5A9F42DBF12}"/>
                  </a:ext>
                </a:extLst>
              </p14:cNvPr>
              <p14:cNvContentPartPr/>
              <p14:nvPr/>
            </p14:nvContentPartPr>
            <p14:xfrm>
              <a:off x="5978382" y="2137057"/>
              <a:ext cx="293040" cy="96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4878F1A-9961-4CCE-BA1C-D5A9F42DBF1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60742" y="2101057"/>
                <a:ext cx="3286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79A95A0-2EC2-4F49-A6FE-4E7817C92530}"/>
                  </a:ext>
                </a:extLst>
              </p14:cNvPr>
              <p14:cNvContentPartPr/>
              <p14:nvPr/>
            </p14:nvContentPartPr>
            <p14:xfrm>
              <a:off x="5688222" y="2303377"/>
              <a:ext cx="133920" cy="109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79A95A0-2EC2-4F49-A6FE-4E7817C9253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670582" y="2267377"/>
                <a:ext cx="1695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3CD208B-99DD-410A-8F82-C28656721D3B}"/>
                  </a:ext>
                </a:extLst>
              </p14:cNvPr>
              <p14:cNvContentPartPr/>
              <p14:nvPr/>
            </p14:nvContentPartPr>
            <p14:xfrm>
              <a:off x="3307542" y="3602257"/>
              <a:ext cx="944640" cy="682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3CD208B-99DD-410A-8F82-C28656721D3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89902" y="3566257"/>
                <a:ext cx="980280" cy="7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89CB889-0A2D-47E9-B858-1510E0DFB86A}"/>
                  </a:ext>
                </a:extLst>
              </p14:cNvPr>
              <p14:cNvContentPartPr/>
              <p14:nvPr/>
            </p14:nvContentPartPr>
            <p14:xfrm>
              <a:off x="3805422" y="3551857"/>
              <a:ext cx="221760" cy="2122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89CB889-0A2D-47E9-B858-1510E0DFB86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787422" y="3515857"/>
                <a:ext cx="257400" cy="21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17FD573-1244-4653-A111-29C5394ABAE2}"/>
                  </a:ext>
                </a:extLst>
              </p14:cNvPr>
              <p14:cNvContentPartPr/>
              <p14:nvPr/>
            </p14:nvContentPartPr>
            <p14:xfrm>
              <a:off x="1591062" y="5697457"/>
              <a:ext cx="5033520" cy="124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17FD573-1244-4653-A111-29C5394ABAE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573062" y="5661817"/>
                <a:ext cx="50691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7491FAD-4C0E-48C9-8097-CB7BBDD9A305}"/>
                  </a:ext>
                </a:extLst>
              </p14:cNvPr>
              <p14:cNvContentPartPr/>
              <p14:nvPr/>
            </p14:nvContentPartPr>
            <p14:xfrm>
              <a:off x="3993342" y="5512417"/>
              <a:ext cx="33480" cy="202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7491FAD-4C0E-48C9-8097-CB7BBDD9A30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75342" y="5476417"/>
                <a:ext cx="691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34CEC58-1063-4F23-AF2E-25EEE45929F3}"/>
                  </a:ext>
                </a:extLst>
              </p14:cNvPr>
              <p14:cNvContentPartPr/>
              <p14:nvPr/>
            </p14:nvContentPartPr>
            <p14:xfrm>
              <a:off x="3991902" y="4685857"/>
              <a:ext cx="3130560" cy="976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34CEC58-1063-4F23-AF2E-25EEE45929F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73902" y="4650217"/>
                <a:ext cx="3166200" cy="10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5DEFDCE-3FC0-4C2A-A95D-BFA4D1D4B4AE}"/>
                  </a:ext>
                </a:extLst>
              </p14:cNvPr>
              <p14:cNvContentPartPr/>
              <p14:nvPr/>
            </p14:nvContentPartPr>
            <p14:xfrm>
              <a:off x="6488142" y="5396137"/>
              <a:ext cx="1786680" cy="601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5DEFDCE-3FC0-4C2A-A95D-BFA4D1D4B4A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470502" y="5360497"/>
                <a:ext cx="182232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98A5041-B078-4E2F-9FBB-9096CD22C750}"/>
                  </a:ext>
                </a:extLst>
              </p14:cNvPr>
              <p14:cNvContentPartPr/>
              <p14:nvPr/>
            </p14:nvContentPartPr>
            <p14:xfrm>
              <a:off x="8405142" y="4967377"/>
              <a:ext cx="340200" cy="4770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98A5041-B078-4E2F-9FBB-9096CD22C75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387142" y="4931377"/>
                <a:ext cx="37584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27CA21-D9B2-4052-9E9C-31721614BA61}"/>
                  </a:ext>
                </a:extLst>
              </p14:cNvPr>
              <p14:cNvContentPartPr/>
              <p14:nvPr/>
            </p14:nvContentPartPr>
            <p14:xfrm>
              <a:off x="8220462" y="5048737"/>
              <a:ext cx="453240" cy="120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27CA21-D9B2-4052-9E9C-31721614BA6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202822" y="5012737"/>
                <a:ext cx="4888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99AD19D-4046-4EC3-AB08-861B1AF421EE}"/>
                  </a:ext>
                </a:extLst>
              </p14:cNvPr>
              <p14:cNvContentPartPr/>
              <p14:nvPr/>
            </p14:nvContentPartPr>
            <p14:xfrm>
              <a:off x="3778062" y="5881777"/>
              <a:ext cx="214920" cy="249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99AD19D-4046-4EC3-AB08-861B1AF421E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760062" y="5846137"/>
                <a:ext cx="2505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E2DED10-306A-48F2-AA02-EB03ED9305D3}"/>
                  </a:ext>
                </a:extLst>
              </p14:cNvPr>
              <p14:cNvContentPartPr/>
              <p14:nvPr/>
            </p14:nvContentPartPr>
            <p14:xfrm>
              <a:off x="5107902" y="4050097"/>
              <a:ext cx="352440" cy="499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E2DED10-306A-48F2-AA02-EB03ED9305D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89902" y="4014097"/>
                <a:ext cx="38808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84EEDC8-8D07-4FC5-84B4-A590D3FC2822}"/>
                  </a:ext>
                </a:extLst>
              </p14:cNvPr>
              <p14:cNvContentPartPr/>
              <p14:nvPr/>
            </p14:nvContentPartPr>
            <p14:xfrm>
              <a:off x="6708102" y="1942657"/>
              <a:ext cx="437760" cy="524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84EEDC8-8D07-4FC5-84B4-A590D3FC282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690462" y="1907017"/>
                <a:ext cx="47340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97B479E-E1F8-4770-AF6B-3B242D54BE0E}"/>
                  </a:ext>
                </a:extLst>
              </p14:cNvPr>
              <p14:cNvContentPartPr/>
              <p14:nvPr/>
            </p14:nvContentPartPr>
            <p14:xfrm>
              <a:off x="7147662" y="2127337"/>
              <a:ext cx="106200" cy="2926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97B479E-E1F8-4770-AF6B-3B242D54BE0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129662" y="2091697"/>
                <a:ext cx="1418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E17014B-E0AE-4D49-B964-8532F4B33B52}"/>
                  </a:ext>
                </a:extLst>
              </p14:cNvPr>
              <p14:cNvContentPartPr/>
              <p14:nvPr/>
            </p14:nvContentPartPr>
            <p14:xfrm>
              <a:off x="7428462" y="1765177"/>
              <a:ext cx="153360" cy="250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E17014B-E0AE-4D49-B964-8532F4B33B5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410822" y="1729537"/>
                <a:ext cx="1890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3D8F730-7B8B-40CB-A874-D4D97FE9C86E}"/>
                  </a:ext>
                </a:extLst>
              </p14:cNvPr>
              <p14:cNvContentPartPr/>
              <p14:nvPr/>
            </p14:nvContentPartPr>
            <p14:xfrm>
              <a:off x="3968502" y="5688097"/>
              <a:ext cx="5760" cy="27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3D8F730-7B8B-40CB-A874-D4D97FE9C86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950502" y="5652457"/>
                <a:ext cx="414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558802E-2602-40A3-8F9B-DBDF38B16A19}"/>
                  </a:ext>
                </a:extLst>
              </p14:cNvPr>
              <p14:cNvContentPartPr/>
              <p14:nvPr/>
            </p14:nvContentPartPr>
            <p14:xfrm>
              <a:off x="519342" y="836377"/>
              <a:ext cx="3956400" cy="3989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558802E-2602-40A3-8F9B-DBDF38B16A1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1342" y="800737"/>
                <a:ext cx="3992040" cy="40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139D2A8-041A-45BD-AA4C-E4B28996DA00}"/>
                  </a:ext>
                </a:extLst>
              </p14:cNvPr>
              <p14:cNvContentPartPr/>
              <p14:nvPr/>
            </p14:nvContentPartPr>
            <p14:xfrm>
              <a:off x="8273022" y="3601537"/>
              <a:ext cx="3793320" cy="557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139D2A8-041A-45BD-AA4C-E4B28996DA0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255382" y="3565897"/>
                <a:ext cx="382896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6EBB8F8-97B4-46B4-AF7A-63AA2A860317}"/>
                  </a:ext>
                </a:extLst>
              </p14:cNvPr>
              <p14:cNvContentPartPr/>
              <p14:nvPr/>
            </p14:nvContentPartPr>
            <p14:xfrm>
              <a:off x="9231342" y="2373577"/>
              <a:ext cx="937440" cy="2399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6EBB8F8-97B4-46B4-AF7A-63AA2A86031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213702" y="2337937"/>
                <a:ext cx="973080" cy="24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DCFB854-7CFB-494C-B73B-931E1F55A9E1}"/>
                  </a:ext>
                </a:extLst>
              </p14:cNvPr>
              <p14:cNvContentPartPr/>
              <p14:nvPr/>
            </p14:nvContentPartPr>
            <p14:xfrm>
              <a:off x="9327102" y="2851657"/>
              <a:ext cx="519840" cy="1060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DCFB854-7CFB-494C-B73B-931E1F55A9E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309462" y="2815657"/>
                <a:ext cx="555480" cy="11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B4DF136-5D2F-43D4-A496-DDCD8640781E}"/>
                  </a:ext>
                </a:extLst>
              </p14:cNvPr>
              <p14:cNvContentPartPr/>
              <p14:nvPr/>
            </p14:nvContentPartPr>
            <p14:xfrm>
              <a:off x="9319542" y="2450977"/>
              <a:ext cx="2359440" cy="4856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B4DF136-5D2F-43D4-A496-DDCD8640781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301542" y="2415337"/>
                <a:ext cx="239508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1F02F33-409F-4AF8-8BCD-FAFF463E2C81}"/>
                  </a:ext>
                </a:extLst>
              </p14:cNvPr>
              <p14:cNvContentPartPr/>
              <p14:nvPr/>
            </p14:nvContentPartPr>
            <p14:xfrm>
              <a:off x="8607462" y="2894497"/>
              <a:ext cx="615600" cy="467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1F02F33-409F-4AF8-8BCD-FAFF463E2C8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589462" y="2858497"/>
                <a:ext cx="65124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9500F83-D878-4606-9603-944334A6F1C8}"/>
                  </a:ext>
                </a:extLst>
              </p14:cNvPr>
              <p14:cNvContentPartPr/>
              <p14:nvPr/>
            </p14:nvContentPartPr>
            <p14:xfrm>
              <a:off x="8958102" y="2005297"/>
              <a:ext cx="446040" cy="518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9500F83-D878-4606-9603-944334A6F1C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940102" y="1969297"/>
                <a:ext cx="48168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FCE2415-1965-4C42-B5D1-CBBD8BEDD765}"/>
                  </a:ext>
                </a:extLst>
              </p14:cNvPr>
              <p14:cNvContentPartPr/>
              <p14:nvPr/>
            </p14:nvContentPartPr>
            <p14:xfrm>
              <a:off x="9623022" y="3296977"/>
              <a:ext cx="705600" cy="23216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FCE2415-1965-4C42-B5D1-CBBD8BEDD76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605382" y="3260977"/>
                <a:ext cx="741240" cy="23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B162C1E-DED2-4755-843F-42168F064850}"/>
                  </a:ext>
                </a:extLst>
              </p14:cNvPr>
              <p14:cNvContentPartPr/>
              <p14:nvPr/>
            </p14:nvContentPartPr>
            <p14:xfrm>
              <a:off x="9386142" y="5732377"/>
              <a:ext cx="359280" cy="729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B162C1E-DED2-4755-843F-42168F06485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368502" y="5696377"/>
                <a:ext cx="39492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4DD1A81-7761-4DEF-A8E6-E232395F275F}"/>
                  </a:ext>
                </a:extLst>
              </p14:cNvPr>
              <p14:cNvContentPartPr/>
              <p14:nvPr/>
            </p14:nvContentPartPr>
            <p14:xfrm>
              <a:off x="9759102" y="5705737"/>
              <a:ext cx="389880" cy="351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4DD1A81-7761-4DEF-A8E6-E232395F275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741462" y="5670097"/>
                <a:ext cx="4255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D2C0DC7-4EFC-4F63-836A-3F6EFA224B0F}"/>
                  </a:ext>
                </a:extLst>
              </p14:cNvPr>
              <p14:cNvContentPartPr/>
              <p14:nvPr/>
            </p14:nvContentPartPr>
            <p14:xfrm>
              <a:off x="9741462" y="5842537"/>
              <a:ext cx="103680" cy="127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D2C0DC7-4EFC-4F63-836A-3F6EFA224B0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723822" y="5806897"/>
                <a:ext cx="1393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F79068D-7250-48B1-BE1D-4FE4F83A5C7F}"/>
                  </a:ext>
                </a:extLst>
              </p14:cNvPr>
              <p14:cNvContentPartPr/>
              <p14:nvPr/>
            </p14:nvContentPartPr>
            <p14:xfrm>
              <a:off x="10057902" y="5501617"/>
              <a:ext cx="594000" cy="2664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F79068D-7250-48B1-BE1D-4FE4F83A5C7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040262" y="5465617"/>
                <a:ext cx="6296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0D1AC7A-EEC6-4AAE-8F25-5F5532F4899E}"/>
                  </a:ext>
                </a:extLst>
              </p14:cNvPr>
              <p14:cNvContentPartPr/>
              <p14:nvPr/>
            </p14:nvContentPartPr>
            <p14:xfrm>
              <a:off x="10325382" y="4930297"/>
              <a:ext cx="530640" cy="700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0D1AC7A-EEC6-4AAE-8F25-5F5532F4899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307742" y="4894297"/>
                <a:ext cx="56628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10DA13B-6CB2-4181-A994-32AE9C5E396E}"/>
                  </a:ext>
                </a:extLst>
              </p14:cNvPr>
              <p14:cNvContentPartPr/>
              <p14:nvPr/>
            </p14:nvContentPartPr>
            <p14:xfrm>
              <a:off x="10289022" y="5874217"/>
              <a:ext cx="468720" cy="554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10DA13B-6CB2-4181-A994-32AE9C5E396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271382" y="5838577"/>
                <a:ext cx="50436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8ACB6D8-2665-459F-8D61-DD73353A23CD}"/>
                  </a:ext>
                </a:extLst>
              </p14:cNvPr>
              <p14:cNvContentPartPr/>
              <p14:nvPr/>
            </p14:nvContentPartPr>
            <p14:xfrm>
              <a:off x="10752702" y="6057817"/>
              <a:ext cx="164880" cy="907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8ACB6D8-2665-459F-8D61-DD73353A23C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735062" y="6021817"/>
                <a:ext cx="200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9A9B6EF-9E2E-495E-A5D7-717728D26EEB}"/>
                  </a:ext>
                </a:extLst>
              </p14:cNvPr>
              <p14:cNvContentPartPr/>
              <p14:nvPr/>
            </p14:nvContentPartPr>
            <p14:xfrm>
              <a:off x="10568022" y="5802577"/>
              <a:ext cx="3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9A9B6EF-9E2E-495E-A5D7-717728D26E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50022" y="576657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2D7950C-03D7-442C-ACE6-15ECAED7EBB8}"/>
                  </a:ext>
                </a:extLst>
              </p14:cNvPr>
              <p14:cNvContentPartPr/>
              <p14:nvPr/>
            </p14:nvContentPartPr>
            <p14:xfrm>
              <a:off x="10927662" y="5670817"/>
              <a:ext cx="633600" cy="578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2D7950C-03D7-442C-ACE6-15ECAED7EBB8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910022" y="5635177"/>
                <a:ext cx="66924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8C6CD9C-F9BD-492F-90D8-55782C9E1722}"/>
                  </a:ext>
                </a:extLst>
              </p14:cNvPr>
              <p14:cNvContentPartPr/>
              <p14:nvPr/>
            </p14:nvContentPartPr>
            <p14:xfrm>
              <a:off x="11455062" y="4801777"/>
              <a:ext cx="451800" cy="8265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8C6CD9C-F9BD-492F-90D8-55782C9E172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1437422" y="4766137"/>
                <a:ext cx="487440" cy="8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713C399-CE08-4366-A67F-CAD49DE6B046}"/>
                  </a:ext>
                </a:extLst>
              </p14:cNvPr>
              <p14:cNvContentPartPr/>
              <p14:nvPr/>
            </p14:nvContentPartPr>
            <p14:xfrm>
              <a:off x="9143862" y="808657"/>
              <a:ext cx="267120" cy="417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713C399-CE08-4366-A67F-CAD49DE6B04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125862" y="772657"/>
                <a:ext cx="30276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89FE383-E6B0-44AE-8637-76A6580CF97B}"/>
                  </a:ext>
                </a:extLst>
              </p14:cNvPr>
              <p14:cNvContentPartPr/>
              <p14:nvPr/>
            </p14:nvContentPartPr>
            <p14:xfrm>
              <a:off x="9381102" y="755737"/>
              <a:ext cx="210960" cy="4708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89FE383-E6B0-44AE-8637-76A6580CF97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363102" y="719737"/>
                <a:ext cx="24660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289DD1A-F9C5-4EB2-9508-77CEF513434A}"/>
                  </a:ext>
                </a:extLst>
              </p14:cNvPr>
              <p14:cNvContentPartPr/>
              <p14:nvPr/>
            </p14:nvContentPartPr>
            <p14:xfrm>
              <a:off x="9723822" y="456937"/>
              <a:ext cx="221400" cy="3272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289DD1A-F9C5-4EB2-9508-77CEF513434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706182" y="421297"/>
                <a:ext cx="25704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0F708DB-9611-48E8-BB4E-8B3E37EAD08A}"/>
                  </a:ext>
                </a:extLst>
              </p14:cNvPr>
              <p14:cNvContentPartPr/>
              <p14:nvPr/>
            </p14:nvContentPartPr>
            <p14:xfrm>
              <a:off x="9882222" y="447937"/>
              <a:ext cx="379440" cy="2473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0F708DB-9611-48E8-BB4E-8B3E37EAD08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864222" y="412297"/>
                <a:ext cx="4150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A63DEE2-89F2-47EB-8E71-CD809E3826DC}"/>
                  </a:ext>
                </a:extLst>
              </p14:cNvPr>
              <p14:cNvContentPartPr/>
              <p14:nvPr/>
            </p14:nvContentPartPr>
            <p14:xfrm>
              <a:off x="9924342" y="549097"/>
              <a:ext cx="195120" cy="110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A63DEE2-89F2-47EB-8E71-CD809E3826D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906342" y="513097"/>
                <a:ext cx="2307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83A90C8-8E5A-47B8-BB3D-2B840F7CEA27}"/>
                  </a:ext>
                </a:extLst>
              </p14:cNvPr>
              <p14:cNvContentPartPr/>
              <p14:nvPr/>
            </p14:nvContentPartPr>
            <p14:xfrm>
              <a:off x="10093182" y="369457"/>
              <a:ext cx="219240" cy="1789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83A90C8-8E5A-47B8-BB3D-2B840F7CEA27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075182" y="333817"/>
                <a:ext cx="2548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D9F5388-C35F-4CC2-AB97-89EC88CD883F}"/>
                  </a:ext>
                </a:extLst>
              </p14:cNvPr>
              <p14:cNvContentPartPr/>
              <p14:nvPr/>
            </p14:nvContentPartPr>
            <p14:xfrm>
              <a:off x="9530502" y="1388257"/>
              <a:ext cx="83880" cy="327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D9F5388-C35F-4CC2-AB97-89EC88CD883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512862" y="1352257"/>
                <a:ext cx="1195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DB6BA01-9119-4829-AFD6-3BBA0411C974}"/>
                  </a:ext>
                </a:extLst>
              </p14:cNvPr>
              <p14:cNvContentPartPr/>
              <p14:nvPr/>
            </p14:nvContentPartPr>
            <p14:xfrm>
              <a:off x="9592062" y="1434337"/>
              <a:ext cx="270720" cy="1216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DB6BA01-9119-4829-AFD6-3BBA0411C974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574062" y="1398697"/>
                <a:ext cx="3063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96F1679-FEB3-4565-A8C3-5B1097CB7315}"/>
                  </a:ext>
                </a:extLst>
              </p14:cNvPr>
              <p14:cNvContentPartPr/>
              <p14:nvPr/>
            </p14:nvContentPartPr>
            <p14:xfrm>
              <a:off x="9504222" y="1300777"/>
              <a:ext cx="212040" cy="70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96F1679-FEB3-4565-A8C3-5B1097CB7315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486582" y="1264777"/>
                <a:ext cx="2476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F2F4964-F0D3-45B5-AFB2-C42FC740C02F}"/>
                  </a:ext>
                </a:extLst>
              </p14:cNvPr>
              <p14:cNvContentPartPr/>
              <p14:nvPr/>
            </p14:nvContentPartPr>
            <p14:xfrm>
              <a:off x="10006422" y="975697"/>
              <a:ext cx="401040" cy="8575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F2F4964-F0D3-45B5-AFB2-C42FC740C02F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988782" y="939697"/>
                <a:ext cx="436680" cy="9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05906AC-FA78-4AC0-B3FC-78B77CE57137}"/>
                  </a:ext>
                </a:extLst>
              </p14:cNvPr>
              <p14:cNvContentPartPr/>
              <p14:nvPr/>
            </p14:nvContentPartPr>
            <p14:xfrm>
              <a:off x="10530222" y="717217"/>
              <a:ext cx="179280" cy="2520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05906AC-FA78-4AC0-B3FC-78B77CE57137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512582" y="681217"/>
                <a:ext cx="2149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B7E5463-18DF-4F4D-933B-CFD1793441A3}"/>
                  </a:ext>
                </a:extLst>
              </p14:cNvPr>
              <p14:cNvContentPartPr/>
              <p14:nvPr/>
            </p14:nvContentPartPr>
            <p14:xfrm>
              <a:off x="10699422" y="1342177"/>
              <a:ext cx="387000" cy="2836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B7E5463-18DF-4F4D-933B-CFD1793441A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681782" y="1306177"/>
                <a:ext cx="4226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A1261F5-623C-4296-A51C-51EECD1882C5}"/>
                  </a:ext>
                </a:extLst>
              </p14:cNvPr>
              <p14:cNvContentPartPr/>
              <p14:nvPr/>
            </p14:nvContentPartPr>
            <p14:xfrm>
              <a:off x="11236182" y="1485457"/>
              <a:ext cx="54360" cy="96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A1261F5-623C-4296-A51C-51EECD1882C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1218542" y="1449457"/>
                <a:ext cx="900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BE1364E-F68E-4B28-A635-D31DA1150530}"/>
                  </a:ext>
                </a:extLst>
              </p14:cNvPr>
              <p14:cNvContentPartPr/>
              <p14:nvPr/>
            </p14:nvContentPartPr>
            <p14:xfrm>
              <a:off x="10902102" y="764737"/>
              <a:ext cx="45000" cy="120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BE1364E-F68E-4B28-A635-D31DA115053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884102" y="728737"/>
                <a:ext cx="806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45E0DC0-6678-4618-B631-E29F471F1B63}"/>
                  </a:ext>
                </a:extLst>
              </p14:cNvPr>
              <p14:cNvContentPartPr/>
              <p14:nvPr/>
            </p14:nvContentPartPr>
            <p14:xfrm>
              <a:off x="11218542" y="333817"/>
              <a:ext cx="298440" cy="3801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45E0DC0-6678-4618-B631-E29F471F1B63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1200902" y="297817"/>
                <a:ext cx="33408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67A0E0B-3BD1-4497-8D5A-F21527D8A7A0}"/>
                  </a:ext>
                </a:extLst>
              </p14:cNvPr>
              <p14:cNvContentPartPr/>
              <p14:nvPr/>
            </p14:nvContentPartPr>
            <p14:xfrm>
              <a:off x="11165982" y="470617"/>
              <a:ext cx="244440" cy="1011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67A0E0B-3BD1-4497-8D5A-F21527D8A7A0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1147982" y="434617"/>
                <a:ext cx="2800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F34A88-67F5-41A3-A566-358D23C59879}"/>
                  </a:ext>
                </a:extLst>
              </p14:cNvPr>
              <p14:cNvContentPartPr/>
              <p14:nvPr/>
            </p14:nvContentPartPr>
            <p14:xfrm>
              <a:off x="11560542" y="368737"/>
              <a:ext cx="309960" cy="2149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F34A88-67F5-41A3-A566-358D23C5987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1542542" y="333097"/>
                <a:ext cx="3456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50FB0F9-424D-4FF1-AE87-D874CA23347D}"/>
                  </a:ext>
                </a:extLst>
              </p14:cNvPr>
              <p14:cNvContentPartPr/>
              <p14:nvPr/>
            </p14:nvContentPartPr>
            <p14:xfrm>
              <a:off x="11798862" y="270817"/>
              <a:ext cx="232200" cy="1166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50FB0F9-424D-4FF1-AE87-D874CA23347D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1780862" y="235177"/>
                <a:ext cx="2678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2F1AE2A-5CFF-4372-8DBF-0AE72EAC7329}"/>
                  </a:ext>
                </a:extLst>
              </p14:cNvPr>
              <p14:cNvContentPartPr/>
              <p14:nvPr/>
            </p14:nvContentPartPr>
            <p14:xfrm>
              <a:off x="11385942" y="1010977"/>
              <a:ext cx="261720" cy="255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2F1AE2A-5CFF-4372-8DBF-0AE72EAC7329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1367942" y="974977"/>
                <a:ext cx="2973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C33D343-8FB5-4135-B5F3-69D171FB28A5}"/>
                  </a:ext>
                </a:extLst>
              </p14:cNvPr>
              <p14:cNvContentPartPr/>
              <p14:nvPr/>
            </p14:nvContentPartPr>
            <p14:xfrm>
              <a:off x="11306742" y="1047697"/>
              <a:ext cx="396360" cy="1216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C33D343-8FB5-4135-B5F3-69D171FB28A5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1288742" y="1012057"/>
                <a:ext cx="4320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23E33CA-49D5-4C97-A5E6-84F9667BA97F}"/>
                  </a:ext>
                </a:extLst>
              </p14:cNvPr>
              <p14:cNvContentPartPr/>
              <p14:nvPr/>
            </p14:nvContentPartPr>
            <p14:xfrm>
              <a:off x="11649462" y="842137"/>
              <a:ext cx="168120" cy="3376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23E33CA-49D5-4C97-A5E6-84F9667BA97F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1631462" y="806497"/>
                <a:ext cx="20376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D1BC8A8-BE1D-4CAC-8C57-FDBDF269C7B5}"/>
                  </a:ext>
                </a:extLst>
              </p14:cNvPr>
              <p14:cNvContentPartPr/>
              <p14:nvPr/>
            </p14:nvContentPartPr>
            <p14:xfrm>
              <a:off x="11895702" y="869857"/>
              <a:ext cx="18720" cy="2088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D1BC8A8-BE1D-4CAC-8C57-FDBDF269C7B5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1877702" y="834217"/>
                <a:ext cx="543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152C6A8-5E5D-4CBE-BEBB-635D51B58F01}"/>
                  </a:ext>
                </a:extLst>
              </p14:cNvPr>
              <p14:cNvContentPartPr/>
              <p14:nvPr/>
            </p14:nvContentPartPr>
            <p14:xfrm>
              <a:off x="11983182" y="683737"/>
              <a:ext cx="153720" cy="1638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152C6A8-5E5D-4CBE-BEBB-635D51B58F01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1965542" y="647737"/>
                <a:ext cx="189360" cy="2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887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4983DB-E372-4B36-A232-7291218F3210}"/>
                  </a:ext>
                </a:extLst>
              </p14:cNvPr>
              <p14:cNvContentPartPr/>
              <p14:nvPr/>
            </p14:nvContentPartPr>
            <p14:xfrm>
              <a:off x="4003422" y="373458"/>
              <a:ext cx="490320" cy="2346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4983DB-E372-4B36-A232-7291218F32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5422" y="355458"/>
                <a:ext cx="525960" cy="238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CB587C4-1045-401D-A18C-C61C685D7BEC}"/>
              </a:ext>
            </a:extLst>
          </p:cNvPr>
          <p:cNvGrpSpPr/>
          <p:nvPr/>
        </p:nvGrpSpPr>
        <p:grpSpPr>
          <a:xfrm>
            <a:off x="426102" y="1229898"/>
            <a:ext cx="8364240" cy="907560"/>
            <a:chOff x="426102" y="1229898"/>
            <a:chExt cx="8364240" cy="9075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AF8C3CF-F349-4B3C-A215-56C42D09482D}"/>
                    </a:ext>
                  </a:extLst>
                </p14:cNvPr>
                <p14:cNvContentPartPr/>
                <p14:nvPr/>
              </p14:nvContentPartPr>
              <p14:xfrm>
                <a:off x="606462" y="1229898"/>
                <a:ext cx="8183880" cy="686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AF8C3CF-F349-4B3C-A215-56C42D0948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8462" y="1212258"/>
                  <a:ext cx="821952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ED957C-0D2A-42C0-89AB-DE0CB726C8CD}"/>
                    </a:ext>
                  </a:extLst>
                </p14:cNvPr>
                <p14:cNvContentPartPr/>
                <p14:nvPr/>
              </p14:nvContentPartPr>
              <p14:xfrm>
                <a:off x="426102" y="1485498"/>
                <a:ext cx="464040" cy="651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ED957C-0D2A-42C0-89AB-DE0CB726C8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8102" y="1467858"/>
                  <a:ext cx="499680" cy="68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2ECF09-9520-4D5C-B887-E08643E2CDC0}"/>
                  </a:ext>
                </a:extLst>
              </p14:cNvPr>
              <p14:cNvContentPartPr/>
              <p14:nvPr/>
            </p14:nvContentPartPr>
            <p14:xfrm>
              <a:off x="4323102" y="2913978"/>
              <a:ext cx="339480" cy="331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2ECF09-9520-4D5C-B887-E08643E2CD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5102" y="2896338"/>
                <a:ext cx="375120" cy="36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E7F9EA-3A4A-48F3-9C68-DBCDB3C843B7}"/>
              </a:ext>
            </a:extLst>
          </p:cNvPr>
          <p:cNvGrpSpPr/>
          <p:nvPr/>
        </p:nvGrpSpPr>
        <p:grpSpPr>
          <a:xfrm>
            <a:off x="307302" y="2637498"/>
            <a:ext cx="1284480" cy="450360"/>
            <a:chOff x="307302" y="2637498"/>
            <a:chExt cx="1284480" cy="450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8C33362-DDA0-4636-B6FA-0FB5F00F813B}"/>
                    </a:ext>
                  </a:extLst>
                </p14:cNvPr>
                <p14:cNvContentPartPr/>
                <p14:nvPr/>
              </p14:nvContentPartPr>
              <p14:xfrm>
                <a:off x="307302" y="2982738"/>
                <a:ext cx="242280" cy="50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8C33362-DDA0-4636-B6FA-0FB5F00F813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662" y="2965098"/>
                  <a:ext cx="277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E830A4-8F46-4024-A720-BFBC3F6DDF43}"/>
                    </a:ext>
                  </a:extLst>
                </p14:cNvPr>
                <p14:cNvContentPartPr/>
                <p14:nvPr/>
              </p14:nvContentPartPr>
              <p14:xfrm>
                <a:off x="639942" y="2637498"/>
                <a:ext cx="951840" cy="450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E830A4-8F46-4024-A720-BFBC3F6DDF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1942" y="2619498"/>
                  <a:ext cx="987480" cy="48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2416D0B-5DD6-4674-8497-961D810ED215}"/>
                  </a:ext>
                </a:extLst>
              </p14:cNvPr>
              <p14:cNvContentPartPr/>
              <p14:nvPr/>
            </p14:nvContentPartPr>
            <p14:xfrm>
              <a:off x="8095542" y="1951338"/>
              <a:ext cx="990720" cy="45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2416D0B-5DD6-4674-8497-961D810ED2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77542" y="1933698"/>
                <a:ext cx="1026360" cy="48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74939D2-7E2A-4483-BDE2-47FDF7980780}"/>
              </a:ext>
            </a:extLst>
          </p:cNvPr>
          <p:cNvGrpSpPr/>
          <p:nvPr/>
        </p:nvGrpSpPr>
        <p:grpSpPr>
          <a:xfrm>
            <a:off x="562182" y="2602218"/>
            <a:ext cx="9182160" cy="2617200"/>
            <a:chOff x="562182" y="2602218"/>
            <a:chExt cx="9182160" cy="261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E2790E-94D5-408B-94C3-6FD26EE49253}"/>
                    </a:ext>
                  </a:extLst>
                </p14:cNvPr>
                <p14:cNvContentPartPr/>
                <p14:nvPr/>
              </p14:nvContentPartPr>
              <p14:xfrm>
                <a:off x="562182" y="3288018"/>
                <a:ext cx="345960" cy="1346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E2790E-94D5-408B-94C3-6FD26EE492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4542" y="3270018"/>
                  <a:ext cx="381600" cy="13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2A63A88-6702-4923-96B8-D65731DF9E06}"/>
                    </a:ext>
                  </a:extLst>
                </p14:cNvPr>
                <p14:cNvContentPartPr/>
                <p14:nvPr/>
              </p14:nvContentPartPr>
              <p14:xfrm>
                <a:off x="799782" y="4281618"/>
                <a:ext cx="234360" cy="937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2A63A88-6702-4923-96B8-D65731DF9E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2142" y="4263618"/>
                  <a:ext cx="270000" cy="9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67C135-542B-416F-B5F4-D4D5ED3DD629}"/>
                    </a:ext>
                  </a:extLst>
                </p14:cNvPr>
                <p14:cNvContentPartPr/>
                <p14:nvPr/>
              </p14:nvContentPartPr>
              <p14:xfrm>
                <a:off x="905262" y="4281618"/>
                <a:ext cx="600480" cy="671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67C135-542B-416F-B5F4-D4D5ED3DD6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7262" y="4263618"/>
                  <a:ext cx="63612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2160FF8-39FF-4543-9B40-AE01A6B131FC}"/>
                    </a:ext>
                  </a:extLst>
                </p14:cNvPr>
                <p14:cNvContentPartPr/>
                <p14:nvPr/>
              </p14:nvContentPartPr>
              <p14:xfrm>
                <a:off x="1028382" y="3419778"/>
                <a:ext cx="3978000" cy="1187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2160FF8-39FF-4543-9B40-AE01A6B131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0742" y="3402138"/>
                  <a:ext cx="4013640" cy="12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3ED051-76C2-4256-9159-C723B269DB96}"/>
                    </a:ext>
                  </a:extLst>
                </p14:cNvPr>
                <p14:cNvContentPartPr/>
                <p14:nvPr/>
              </p14:nvContentPartPr>
              <p14:xfrm>
                <a:off x="4431102" y="3771498"/>
                <a:ext cx="428040" cy="784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3ED051-76C2-4256-9159-C723B269DB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13102" y="3753498"/>
                  <a:ext cx="46368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B1B4AD1-24B0-4250-91C8-BB4EECD1BBE9}"/>
                    </a:ext>
                  </a:extLst>
                </p14:cNvPr>
                <p14:cNvContentPartPr/>
                <p14:nvPr/>
              </p14:nvContentPartPr>
              <p14:xfrm>
                <a:off x="4858422" y="3648378"/>
                <a:ext cx="667080" cy="476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B1B4AD1-24B0-4250-91C8-BB4EECD1BB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40422" y="3630738"/>
                  <a:ext cx="70272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370D25F-2390-4668-9B6B-2AFCDEC83A83}"/>
                    </a:ext>
                  </a:extLst>
                </p14:cNvPr>
                <p14:cNvContentPartPr/>
                <p14:nvPr/>
              </p14:nvContentPartPr>
              <p14:xfrm>
                <a:off x="4949502" y="3687978"/>
                <a:ext cx="2109600" cy="304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370D25F-2390-4668-9B6B-2AFCDEC83A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31862" y="3669978"/>
                  <a:ext cx="21452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17BF783-B95F-4313-85D9-31FF463FB10C}"/>
                    </a:ext>
                  </a:extLst>
                </p14:cNvPr>
                <p14:cNvContentPartPr/>
                <p14:nvPr/>
              </p14:nvContentPartPr>
              <p14:xfrm>
                <a:off x="9425022" y="2602218"/>
                <a:ext cx="319320" cy="964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17BF783-B95F-4313-85D9-31FF463FB10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07022" y="2584218"/>
                  <a:ext cx="354960" cy="9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FA241B6-53C5-4426-8837-B375377D5E5E}"/>
                    </a:ext>
                  </a:extLst>
                </p14:cNvPr>
                <p14:cNvContentPartPr/>
                <p14:nvPr/>
              </p14:nvContentPartPr>
              <p14:xfrm>
                <a:off x="9222702" y="3030258"/>
                <a:ext cx="425520" cy="306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FA241B6-53C5-4426-8837-B375377D5E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05062" y="3012618"/>
                  <a:ext cx="46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E743974-0D43-4E83-BB4C-99456C21E0A6}"/>
                    </a:ext>
                  </a:extLst>
                </p14:cNvPr>
                <p14:cNvContentPartPr/>
                <p14:nvPr/>
              </p14:nvContentPartPr>
              <p14:xfrm>
                <a:off x="6880182" y="3217458"/>
                <a:ext cx="2659320" cy="583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E743974-0D43-4E83-BB4C-99456C21E0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62542" y="3199818"/>
                  <a:ext cx="2694960" cy="61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AE1EF06-1E44-4F0D-9F0C-3083A8AA3A28}"/>
              </a:ext>
            </a:extLst>
          </p:cNvPr>
          <p:cNvGrpSpPr/>
          <p:nvPr/>
        </p:nvGrpSpPr>
        <p:grpSpPr>
          <a:xfrm>
            <a:off x="1608702" y="3443538"/>
            <a:ext cx="8271360" cy="2954520"/>
            <a:chOff x="1608702" y="3443538"/>
            <a:chExt cx="8271360" cy="29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31B4C1-AA3C-4DA0-BE1C-158AA9F360AB}"/>
                    </a:ext>
                  </a:extLst>
                </p14:cNvPr>
                <p14:cNvContentPartPr/>
                <p14:nvPr/>
              </p14:nvContentPartPr>
              <p14:xfrm>
                <a:off x="1687902" y="5011338"/>
                <a:ext cx="362880" cy="568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31B4C1-AA3C-4DA0-BE1C-158AA9F360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69902" y="4993338"/>
                  <a:ext cx="39852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EC6AA55-A442-4C08-9CBE-06EF26944892}"/>
                    </a:ext>
                  </a:extLst>
                </p14:cNvPr>
                <p14:cNvContentPartPr/>
                <p14:nvPr/>
              </p14:nvContentPartPr>
              <p14:xfrm>
                <a:off x="1741902" y="4878498"/>
                <a:ext cx="430920" cy="479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EC6AA55-A442-4C08-9CBE-06EF269448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24262" y="4860498"/>
                  <a:ext cx="4665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E148B3F-EEA2-4BB8-97C3-B3D5A0BFFCAF}"/>
                    </a:ext>
                  </a:extLst>
                </p14:cNvPr>
                <p14:cNvContentPartPr/>
                <p14:nvPr/>
              </p14:nvContentPartPr>
              <p14:xfrm>
                <a:off x="2264622" y="4788498"/>
                <a:ext cx="685800" cy="492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E148B3F-EEA2-4BB8-97C3-B3D5A0BFFCA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46622" y="4770858"/>
                  <a:ext cx="72144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FA3972B-DC7D-4C15-8DA7-B359D2947914}"/>
                    </a:ext>
                  </a:extLst>
                </p14:cNvPr>
                <p14:cNvContentPartPr/>
                <p14:nvPr/>
              </p14:nvContentPartPr>
              <p14:xfrm>
                <a:off x="2883462" y="4571778"/>
                <a:ext cx="509760" cy="530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FA3972B-DC7D-4C15-8DA7-B359D29479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65462" y="4553778"/>
                  <a:ext cx="54540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1201179-8138-42C0-8E08-BC631697645A}"/>
                    </a:ext>
                  </a:extLst>
                </p14:cNvPr>
                <p14:cNvContentPartPr/>
                <p14:nvPr/>
              </p14:nvContentPartPr>
              <p14:xfrm>
                <a:off x="2813262" y="4694538"/>
                <a:ext cx="315360" cy="114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1201179-8138-42C0-8E08-BC63169764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95262" y="4676538"/>
                  <a:ext cx="351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E44531-E242-4E42-B0D9-2321E58175C6}"/>
                    </a:ext>
                  </a:extLst>
                </p14:cNvPr>
                <p14:cNvContentPartPr/>
                <p14:nvPr/>
              </p14:nvContentPartPr>
              <p14:xfrm>
                <a:off x="1608702" y="5680578"/>
                <a:ext cx="776880" cy="653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E44531-E242-4E42-B0D9-2321E58175C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90702" y="5662938"/>
                  <a:ext cx="81252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6615DF-AAF2-4B6F-9D96-643E63971402}"/>
                    </a:ext>
                  </a:extLst>
                </p14:cNvPr>
                <p14:cNvContentPartPr/>
                <p14:nvPr/>
              </p14:nvContentPartPr>
              <p14:xfrm>
                <a:off x="2583222" y="5495898"/>
                <a:ext cx="1185120" cy="778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6615DF-AAF2-4B6F-9D96-643E639714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65582" y="5477898"/>
                  <a:ext cx="122076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F9210A9-7F49-49D6-86E3-A7F94955C94A}"/>
                    </a:ext>
                  </a:extLst>
                </p14:cNvPr>
                <p14:cNvContentPartPr/>
                <p14:nvPr/>
              </p14:nvContentPartPr>
              <p14:xfrm>
                <a:off x="3829542" y="5329938"/>
                <a:ext cx="623880" cy="440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F9210A9-7F49-49D6-86E3-A7F94955C9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11902" y="5312298"/>
                  <a:ext cx="6595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D09AFC7-9406-4743-9677-A50E8CDD6500}"/>
                    </a:ext>
                  </a:extLst>
                </p14:cNvPr>
                <p14:cNvContentPartPr/>
                <p14:nvPr/>
              </p14:nvContentPartPr>
              <p14:xfrm>
                <a:off x="6637902" y="4053018"/>
                <a:ext cx="473400" cy="521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D09AFC7-9406-4743-9677-A50E8CDD650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19902" y="4035018"/>
                  <a:ext cx="50904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75DA291-D726-4668-B00A-0E4C32087176}"/>
                    </a:ext>
                  </a:extLst>
                </p14:cNvPr>
                <p14:cNvContentPartPr/>
                <p14:nvPr/>
              </p14:nvContentPartPr>
              <p14:xfrm>
                <a:off x="6620262" y="3876618"/>
                <a:ext cx="430920" cy="132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75DA291-D726-4668-B00A-0E4C320871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02262" y="3858978"/>
                  <a:ext cx="466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2CD891A-AFA6-4E5D-8FCB-C91E7A30CA70}"/>
                    </a:ext>
                  </a:extLst>
                </p14:cNvPr>
                <p14:cNvContentPartPr/>
                <p14:nvPr/>
              </p14:nvContentPartPr>
              <p14:xfrm>
                <a:off x="6822582" y="4175058"/>
                <a:ext cx="299520" cy="80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2CD891A-AFA6-4E5D-8FCB-C91E7A30CA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04582" y="4157418"/>
                  <a:ext cx="335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A5D965F-E9F3-4D63-95DC-AA46048FF21D}"/>
                    </a:ext>
                  </a:extLst>
                </p14:cNvPr>
                <p14:cNvContentPartPr/>
                <p14:nvPr/>
              </p14:nvContentPartPr>
              <p14:xfrm>
                <a:off x="7414062" y="3655938"/>
                <a:ext cx="792000" cy="609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A5D965F-E9F3-4D63-95DC-AA46048FF2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96062" y="3637938"/>
                  <a:ext cx="82764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7246248-01FE-4F1C-B6F4-D0CB92A13255}"/>
                    </a:ext>
                  </a:extLst>
                </p14:cNvPr>
                <p14:cNvContentPartPr/>
                <p14:nvPr/>
              </p14:nvContentPartPr>
              <p14:xfrm>
                <a:off x="7736622" y="3524898"/>
                <a:ext cx="1308600" cy="484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7246248-01FE-4F1C-B6F4-D0CB92A1325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18982" y="3507258"/>
                  <a:ext cx="134424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A6F8F4-64C3-404F-96DD-649C1E112230}"/>
                    </a:ext>
                  </a:extLst>
                </p14:cNvPr>
                <p14:cNvContentPartPr/>
                <p14:nvPr/>
              </p14:nvContentPartPr>
              <p14:xfrm>
                <a:off x="9152502" y="3443538"/>
                <a:ext cx="252360" cy="252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A6F8F4-64C3-404F-96DD-649C1E1122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34502" y="3425538"/>
                  <a:ext cx="2880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D8C75C2-2728-4211-9E38-273AB98D1261}"/>
                    </a:ext>
                  </a:extLst>
                </p14:cNvPr>
                <p14:cNvContentPartPr/>
                <p14:nvPr/>
              </p14:nvContentPartPr>
              <p14:xfrm>
                <a:off x="7473102" y="4537938"/>
                <a:ext cx="485280" cy="632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D8C75C2-2728-4211-9E38-273AB98D126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55462" y="4519938"/>
                  <a:ext cx="52092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AD6D80E-40D0-4F79-9806-302F80150DEA}"/>
                    </a:ext>
                  </a:extLst>
                </p14:cNvPr>
                <p14:cNvContentPartPr/>
                <p14:nvPr/>
              </p14:nvContentPartPr>
              <p14:xfrm>
                <a:off x="8189502" y="4043658"/>
                <a:ext cx="1321560" cy="861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AD6D80E-40D0-4F79-9806-302F80150DE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71862" y="4025658"/>
                  <a:ext cx="1357200" cy="89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E6F1222-60A7-407A-B13F-B6F116C22A11}"/>
                    </a:ext>
                  </a:extLst>
                </p14:cNvPr>
                <p14:cNvContentPartPr/>
                <p14:nvPr/>
              </p14:nvContentPartPr>
              <p14:xfrm>
                <a:off x="9637062" y="4005858"/>
                <a:ext cx="243000" cy="478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E6F1222-60A7-407A-B13F-B6F116C22A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9062" y="3987858"/>
                  <a:ext cx="2786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8F63FAB-649E-4048-A046-DC6140E6D9D5}"/>
                    </a:ext>
                  </a:extLst>
                </p14:cNvPr>
                <p14:cNvContentPartPr/>
                <p14:nvPr/>
              </p14:nvContentPartPr>
              <p14:xfrm>
                <a:off x="4694622" y="3472698"/>
                <a:ext cx="624960" cy="2038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8F63FAB-649E-4048-A046-DC6140E6D9D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76982" y="3455058"/>
                  <a:ext cx="660600" cy="20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38AE195-CBA3-4BD3-AF0E-E157CD58AFCE}"/>
                    </a:ext>
                  </a:extLst>
                </p14:cNvPr>
                <p14:cNvContentPartPr/>
                <p14:nvPr/>
              </p14:nvContentPartPr>
              <p14:xfrm>
                <a:off x="5263422" y="5658618"/>
                <a:ext cx="188280" cy="613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38AE195-CBA3-4BD3-AF0E-E157CD58AFC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45422" y="5640618"/>
                  <a:ext cx="22392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B410831-641A-481B-A390-4FD957511C08}"/>
                    </a:ext>
                  </a:extLst>
                </p14:cNvPr>
                <p14:cNvContentPartPr/>
                <p14:nvPr/>
              </p14:nvContentPartPr>
              <p14:xfrm>
                <a:off x="5398422" y="5723778"/>
                <a:ext cx="320040" cy="301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B410831-641A-481B-A390-4FD957511C0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80422" y="5705778"/>
                  <a:ext cx="3556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5619C33-CE6A-4769-BE20-BD513656A4D8}"/>
                    </a:ext>
                  </a:extLst>
                </p14:cNvPr>
                <p14:cNvContentPartPr/>
                <p14:nvPr/>
              </p14:nvContentPartPr>
              <p14:xfrm>
                <a:off x="5792262" y="5516418"/>
                <a:ext cx="460440" cy="374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5619C33-CE6A-4769-BE20-BD513656A4D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74622" y="5498778"/>
                  <a:ext cx="496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ED23132-A513-4C99-8043-6BB4858009BC}"/>
                    </a:ext>
                  </a:extLst>
                </p14:cNvPr>
                <p14:cNvContentPartPr/>
                <p14:nvPr/>
              </p14:nvContentPartPr>
              <p14:xfrm>
                <a:off x="6354222" y="5143458"/>
                <a:ext cx="834840" cy="698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ED23132-A513-4C99-8043-6BB4858009B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36582" y="5125458"/>
                  <a:ext cx="87048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28F9359-EB0D-41AE-AA99-8D62C82B450F}"/>
                    </a:ext>
                  </a:extLst>
                </p14:cNvPr>
                <p14:cNvContentPartPr/>
                <p14:nvPr/>
              </p14:nvContentPartPr>
              <p14:xfrm>
                <a:off x="7018782" y="5318778"/>
                <a:ext cx="76680" cy="9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28F9359-EB0D-41AE-AA99-8D62C82B450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01142" y="5300778"/>
                  <a:ext cx="112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3B86A1B-6977-49A5-9E6A-653CF72BF095}"/>
                    </a:ext>
                  </a:extLst>
                </p14:cNvPr>
                <p14:cNvContentPartPr/>
                <p14:nvPr/>
              </p14:nvContentPartPr>
              <p14:xfrm>
                <a:off x="6022302" y="5933298"/>
                <a:ext cx="220320" cy="408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3B86A1B-6977-49A5-9E6A-653CF72BF09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04662" y="5915298"/>
                  <a:ext cx="2559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3563519-0740-4623-B179-BC8C08D28129}"/>
                    </a:ext>
                  </a:extLst>
                </p14:cNvPr>
                <p14:cNvContentPartPr/>
                <p14:nvPr/>
              </p14:nvContentPartPr>
              <p14:xfrm>
                <a:off x="6309942" y="5936898"/>
                <a:ext cx="988560" cy="461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3563519-0740-4623-B179-BC8C08D2812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91942" y="5919258"/>
                  <a:ext cx="10242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8E52DF4-A036-4806-8FAC-704CFF7913A1}"/>
                    </a:ext>
                  </a:extLst>
                </p14:cNvPr>
                <p14:cNvContentPartPr/>
                <p14:nvPr/>
              </p14:nvContentPartPr>
              <p14:xfrm>
                <a:off x="7338462" y="5870298"/>
                <a:ext cx="280800" cy="231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8E52DF4-A036-4806-8FAC-704CFF7913A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20462" y="5852298"/>
                  <a:ext cx="316440" cy="26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423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47FC03-61DB-4F97-B35E-C0A474F9CABE}"/>
                  </a:ext>
                </a:extLst>
              </p14:cNvPr>
              <p14:cNvContentPartPr/>
              <p14:nvPr/>
            </p14:nvContentPartPr>
            <p14:xfrm>
              <a:off x="588822" y="1224858"/>
              <a:ext cx="10909800" cy="443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47FC03-61DB-4F97-B35E-C0A474F9CA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822" y="1188858"/>
                <a:ext cx="1094544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3C1930-4053-40C0-B8AF-DCC460C36155}"/>
                  </a:ext>
                </a:extLst>
              </p14:cNvPr>
              <p14:cNvContentPartPr/>
              <p14:nvPr/>
            </p14:nvContentPartPr>
            <p14:xfrm>
              <a:off x="1221702" y="447978"/>
              <a:ext cx="353160" cy="683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3C1930-4053-40C0-B8AF-DCC460C361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4062" y="412338"/>
                <a:ext cx="3888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B89138-2F6D-4B6A-ADD7-229B218BBEEB}"/>
                  </a:ext>
                </a:extLst>
              </p14:cNvPr>
              <p14:cNvContentPartPr/>
              <p14:nvPr/>
            </p14:nvContentPartPr>
            <p14:xfrm>
              <a:off x="1046022" y="640578"/>
              <a:ext cx="245880" cy="150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B89138-2F6D-4B6A-ADD7-229B218BBE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8382" y="604938"/>
                <a:ext cx="2815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74F86B2-8CE6-403A-B8A7-6B80BB674AE0}"/>
                  </a:ext>
                </a:extLst>
              </p14:cNvPr>
              <p14:cNvContentPartPr/>
              <p14:nvPr/>
            </p14:nvContentPartPr>
            <p14:xfrm>
              <a:off x="1238622" y="544818"/>
              <a:ext cx="317520" cy="119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74F86B2-8CE6-403A-B8A7-6B80BB674A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0622" y="508818"/>
                <a:ext cx="3531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C65C3B-EA8A-4E0C-9A3B-51FAAA9FD726}"/>
                  </a:ext>
                </a:extLst>
              </p14:cNvPr>
              <p14:cNvContentPartPr/>
              <p14:nvPr/>
            </p14:nvContentPartPr>
            <p14:xfrm>
              <a:off x="1977702" y="732018"/>
              <a:ext cx="191520" cy="94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C65C3B-EA8A-4E0C-9A3B-51FAAA9FD7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0062" y="696018"/>
                <a:ext cx="2271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58CA815-4A6A-4FF6-B208-202C82122B0B}"/>
                  </a:ext>
                </a:extLst>
              </p14:cNvPr>
              <p14:cNvContentPartPr/>
              <p14:nvPr/>
            </p14:nvContentPartPr>
            <p14:xfrm>
              <a:off x="2012982" y="946218"/>
              <a:ext cx="262440" cy="47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58CA815-4A6A-4FF6-B208-202C82122B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95342" y="910218"/>
                <a:ext cx="2980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5FBFC0-557F-4482-8342-EBB6C928C204}"/>
                  </a:ext>
                </a:extLst>
              </p14:cNvPr>
              <p14:cNvContentPartPr/>
              <p14:nvPr/>
            </p14:nvContentPartPr>
            <p14:xfrm>
              <a:off x="2567022" y="768018"/>
              <a:ext cx="183600" cy="5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5FBFC0-557F-4482-8342-EBB6C928C2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49022" y="732018"/>
                <a:ext cx="2192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B7DDB7C-E94E-4F6A-A491-97063FDC0AB0}"/>
                  </a:ext>
                </a:extLst>
              </p14:cNvPr>
              <p14:cNvContentPartPr/>
              <p14:nvPr/>
            </p14:nvContentPartPr>
            <p14:xfrm>
              <a:off x="2962662" y="536178"/>
              <a:ext cx="130320" cy="344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B7DDB7C-E94E-4F6A-A491-97063FDC0A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5022" y="500178"/>
                <a:ext cx="16596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6AEBBC5-C966-4AC3-A368-099E004B3317}"/>
                  </a:ext>
                </a:extLst>
              </p14:cNvPr>
              <p14:cNvContentPartPr/>
              <p14:nvPr/>
            </p14:nvContentPartPr>
            <p14:xfrm>
              <a:off x="5160822" y="465618"/>
              <a:ext cx="403920" cy="462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6AEBBC5-C966-4AC3-A368-099E004B33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42822" y="429978"/>
                <a:ext cx="43956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9160036-4A40-4AB8-A4B4-3ECDB1C7ED8D}"/>
                  </a:ext>
                </a:extLst>
              </p14:cNvPr>
              <p14:cNvContentPartPr/>
              <p14:nvPr/>
            </p14:nvContentPartPr>
            <p14:xfrm>
              <a:off x="5125542" y="685578"/>
              <a:ext cx="291600" cy="44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160036-4A40-4AB8-A4B4-3ECDB1C7ED8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07542" y="649578"/>
                <a:ext cx="3272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A48CC4B-3E3A-4FE8-8CD6-C9896EEDDDE4}"/>
                  </a:ext>
                </a:extLst>
              </p14:cNvPr>
              <p14:cNvContentPartPr/>
              <p14:nvPr/>
            </p14:nvContentPartPr>
            <p14:xfrm>
              <a:off x="5793702" y="629058"/>
              <a:ext cx="330120" cy="47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A48CC4B-3E3A-4FE8-8CD6-C9896EEDDDE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76062" y="593418"/>
                <a:ext cx="36576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3F39C1F-96AA-4F57-A221-0068A92359B5}"/>
                  </a:ext>
                </a:extLst>
              </p14:cNvPr>
              <p14:cNvContentPartPr/>
              <p14:nvPr/>
            </p14:nvContentPartPr>
            <p14:xfrm>
              <a:off x="5951742" y="747138"/>
              <a:ext cx="445320" cy="110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3F39C1F-96AA-4F57-A221-0068A92359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34102" y="711138"/>
                <a:ext cx="4809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720BF4E-258F-4826-BA0B-C4D2101DFE48}"/>
                  </a:ext>
                </a:extLst>
              </p14:cNvPr>
              <p14:cNvContentPartPr/>
              <p14:nvPr/>
            </p14:nvContentPartPr>
            <p14:xfrm>
              <a:off x="6558342" y="588738"/>
              <a:ext cx="382320" cy="258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720BF4E-258F-4826-BA0B-C4D2101DFE4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40702" y="552738"/>
                <a:ext cx="4179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30F5180-B987-4861-9211-962470F6B1E1}"/>
                  </a:ext>
                </a:extLst>
              </p14:cNvPr>
              <p14:cNvContentPartPr/>
              <p14:nvPr/>
            </p14:nvContentPartPr>
            <p14:xfrm>
              <a:off x="8915262" y="342498"/>
              <a:ext cx="449280" cy="527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30F5180-B987-4861-9211-962470F6B1E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97262" y="306498"/>
                <a:ext cx="48492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95B7020-6D1C-439A-8115-8C141D603B46}"/>
                  </a:ext>
                </a:extLst>
              </p14:cNvPr>
              <p14:cNvContentPartPr/>
              <p14:nvPr/>
            </p14:nvContentPartPr>
            <p14:xfrm>
              <a:off x="8800782" y="475698"/>
              <a:ext cx="480240" cy="113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95B7020-6D1C-439A-8115-8C141D603B4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83142" y="440058"/>
                <a:ext cx="5158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1B42E92-A05A-410B-B073-9300F3A922F0}"/>
                  </a:ext>
                </a:extLst>
              </p14:cNvPr>
              <p14:cNvContentPartPr/>
              <p14:nvPr/>
            </p14:nvContentPartPr>
            <p14:xfrm>
              <a:off x="9671262" y="486498"/>
              <a:ext cx="541800" cy="155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1B42E92-A05A-410B-B073-9300F3A922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53262" y="450858"/>
                <a:ext cx="5774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68E1435-E3C4-4D75-B77E-BC38A94E402A}"/>
                  </a:ext>
                </a:extLst>
              </p14:cNvPr>
              <p14:cNvContentPartPr/>
              <p14:nvPr/>
            </p14:nvContentPartPr>
            <p14:xfrm>
              <a:off x="9846942" y="739218"/>
              <a:ext cx="329040" cy="131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68E1435-E3C4-4D75-B77E-BC38A94E402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28942" y="703578"/>
                <a:ext cx="3646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DC3D1CF-192E-40F3-967F-DAEF661B0D92}"/>
                  </a:ext>
                </a:extLst>
              </p14:cNvPr>
              <p14:cNvContentPartPr/>
              <p14:nvPr/>
            </p14:nvContentPartPr>
            <p14:xfrm>
              <a:off x="10673502" y="474258"/>
              <a:ext cx="168840" cy="515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DC3D1CF-192E-40F3-967F-DAEF661B0D9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55862" y="438618"/>
                <a:ext cx="20448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7C50C6D-DE0F-4CAE-95A8-CCC287529E90}"/>
                  </a:ext>
                </a:extLst>
              </p14:cNvPr>
              <p14:cNvContentPartPr/>
              <p14:nvPr/>
            </p14:nvContentPartPr>
            <p14:xfrm>
              <a:off x="7358622" y="479658"/>
              <a:ext cx="1050840" cy="3984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7C50C6D-DE0F-4CAE-95A8-CCC287529E9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40982" y="444018"/>
                <a:ext cx="1086480" cy="40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1C8C8D4-E23B-4651-BAFA-CD4AD61ABAB0}"/>
                  </a:ext>
                </a:extLst>
              </p14:cNvPr>
              <p14:cNvContentPartPr/>
              <p14:nvPr/>
            </p14:nvContentPartPr>
            <p14:xfrm>
              <a:off x="3744942" y="474258"/>
              <a:ext cx="863640" cy="3909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1C8C8D4-E23B-4651-BAFA-CD4AD61ABAB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27302" y="438618"/>
                <a:ext cx="899280" cy="39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ACF7270-6DA9-4990-B37F-C6B82D4F64A7}"/>
                  </a:ext>
                </a:extLst>
              </p14:cNvPr>
              <p14:cNvContentPartPr/>
              <p14:nvPr/>
            </p14:nvContentPartPr>
            <p14:xfrm>
              <a:off x="685662" y="2602218"/>
              <a:ext cx="610560" cy="723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ACF7270-6DA9-4990-B37F-C6B82D4F64A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7662" y="2566218"/>
                <a:ext cx="64620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6A59016-CC2B-4D81-8D8F-D8CCFA9A655C}"/>
                  </a:ext>
                </a:extLst>
              </p14:cNvPr>
              <p14:cNvContentPartPr/>
              <p14:nvPr/>
            </p14:nvContentPartPr>
            <p14:xfrm>
              <a:off x="615102" y="2366058"/>
              <a:ext cx="802440" cy="537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6A59016-CC2B-4D81-8D8F-D8CCFA9A655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7102" y="2330058"/>
                <a:ext cx="83808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1359308-B109-4CDC-9940-55ED6F032428}"/>
                  </a:ext>
                </a:extLst>
              </p14:cNvPr>
              <p14:cNvContentPartPr/>
              <p14:nvPr/>
            </p14:nvContentPartPr>
            <p14:xfrm>
              <a:off x="1660542" y="2370378"/>
              <a:ext cx="1050840" cy="561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1359308-B109-4CDC-9940-55ED6F03242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42542" y="2334378"/>
                <a:ext cx="108648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8219CE5-025D-4336-A4A7-B02BD8E1FD4B}"/>
                  </a:ext>
                </a:extLst>
              </p14:cNvPr>
              <p14:cNvContentPartPr/>
              <p14:nvPr/>
            </p14:nvContentPartPr>
            <p14:xfrm>
              <a:off x="2443902" y="2241498"/>
              <a:ext cx="532440" cy="345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8219CE5-025D-4336-A4A7-B02BD8E1FD4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26262" y="2205858"/>
                <a:ext cx="56808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989B30-C35C-4DDC-B439-1C00F19178D4}"/>
                  </a:ext>
                </a:extLst>
              </p14:cNvPr>
              <p14:cNvContentPartPr/>
              <p14:nvPr/>
            </p14:nvContentPartPr>
            <p14:xfrm>
              <a:off x="2556942" y="2435178"/>
              <a:ext cx="221400" cy="51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989B30-C35C-4DDC-B439-1C00F19178D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38942" y="2399178"/>
                <a:ext cx="2570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7C6F442-186B-458E-BC7F-01A192EB1501}"/>
                  </a:ext>
                </a:extLst>
              </p14:cNvPr>
              <p14:cNvContentPartPr/>
              <p14:nvPr/>
            </p14:nvContentPartPr>
            <p14:xfrm>
              <a:off x="729222" y="3684018"/>
              <a:ext cx="779760" cy="676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7C6F442-186B-458E-BC7F-01A192EB150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1582" y="3648018"/>
                <a:ext cx="815400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0BD467C-3410-412B-9DD5-CF3D8C23A268}"/>
                  </a:ext>
                </a:extLst>
              </p14:cNvPr>
              <p14:cNvContentPartPr/>
              <p14:nvPr/>
            </p14:nvContentPartPr>
            <p14:xfrm>
              <a:off x="1615902" y="3387378"/>
              <a:ext cx="1263600" cy="772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0BD467C-3410-412B-9DD5-CF3D8C23A26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97902" y="3351378"/>
                <a:ext cx="1299240" cy="84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2BE33C0-3395-4D39-BC3A-8B6014912173}"/>
                  </a:ext>
                </a:extLst>
              </p14:cNvPr>
              <p14:cNvContentPartPr/>
              <p14:nvPr/>
            </p14:nvContentPartPr>
            <p14:xfrm>
              <a:off x="2918742" y="3197658"/>
              <a:ext cx="686160" cy="391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2BE33C0-3395-4D39-BC3A-8B601491217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00742" y="3161658"/>
                <a:ext cx="72180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87C2A81-B45C-47A0-B8DD-96A4E5D02D39}"/>
                  </a:ext>
                </a:extLst>
              </p14:cNvPr>
              <p14:cNvContentPartPr/>
              <p14:nvPr/>
            </p14:nvContentPartPr>
            <p14:xfrm>
              <a:off x="5055342" y="2598258"/>
              <a:ext cx="486360" cy="775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87C2A81-B45C-47A0-B8DD-96A4E5D02D3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37702" y="2562618"/>
                <a:ext cx="522000" cy="8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FBD3187-BB7A-4217-94BD-AD9D128BA89E}"/>
                  </a:ext>
                </a:extLst>
              </p14:cNvPr>
              <p14:cNvContentPartPr/>
              <p14:nvPr/>
            </p14:nvContentPartPr>
            <p14:xfrm>
              <a:off x="4949502" y="2291178"/>
              <a:ext cx="534600" cy="407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FBD3187-BB7A-4217-94BD-AD9D128BA89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31862" y="2255538"/>
                <a:ext cx="57024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ACE54C5-201B-43F3-A7FC-5346AE9A97C8}"/>
                  </a:ext>
                </a:extLst>
              </p14:cNvPr>
              <p14:cNvContentPartPr/>
              <p14:nvPr/>
            </p14:nvContentPartPr>
            <p14:xfrm>
              <a:off x="5529822" y="2677818"/>
              <a:ext cx="284400" cy="293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ACE54C5-201B-43F3-A7FC-5346AE9A97C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12182" y="2642178"/>
                <a:ext cx="3200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68C09B2-D101-4608-92BA-58378C1CEC99}"/>
                  </a:ext>
                </a:extLst>
              </p14:cNvPr>
              <p14:cNvContentPartPr/>
              <p14:nvPr/>
            </p14:nvContentPartPr>
            <p14:xfrm>
              <a:off x="5844822" y="2285778"/>
              <a:ext cx="687600" cy="466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68C09B2-D101-4608-92BA-58378C1CEC9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26822" y="2249778"/>
                <a:ext cx="72324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346D19F-8A86-46C0-9B88-D91F083F00CC}"/>
                  </a:ext>
                </a:extLst>
              </p14:cNvPr>
              <p14:cNvContentPartPr/>
              <p14:nvPr/>
            </p14:nvContentPartPr>
            <p14:xfrm>
              <a:off x="6515862" y="1774578"/>
              <a:ext cx="931320" cy="864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346D19F-8A86-46C0-9B88-D91F083F00C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98222" y="1738938"/>
                <a:ext cx="966960" cy="9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F088E67-3248-4F86-B813-98B6B49F9BA2}"/>
                  </a:ext>
                </a:extLst>
              </p14:cNvPr>
              <p14:cNvContentPartPr/>
              <p14:nvPr/>
            </p14:nvContentPartPr>
            <p14:xfrm>
              <a:off x="7160262" y="2004258"/>
              <a:ext cx="242640" cy="131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F088E67-3248-4F86-B813-98B6B49F9BA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142622" y="1968618"/>
                <a:ext cx="2782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CF8777B-D63A-4F35-92CA-B489A1FE57E3}"/>
                  </a:ext>
                </a:extLst>
              </p14:cNvPr>
              <p14:cNvContentPartPr/>
              <p14:nvPr/>
            </p14:nvContentPartPr>
            <p14:xfrm>
              <a:off x="4826742" y="3651258"/>
              <a:ext cx="623520" cy="643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CF8777B-D63A-4F35-92CA-B489A1FE57E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08742" y="3615618"/>
                <a:ext cx="65916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03358A2-9373-446A-9C9C-8C62F1287629}"/>
                  </a:ext>
                </a:extLst>
              </p14:cNvPr>
              <p14:cNvContentPartPr/>
              <p14:nvPr/>
            </p14:nvContentPartPr>
            <p14:xfrm>
              <a:off x="5616582" y="3563058"/>
              <a:ext cx="1136520" cy="627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03358A2-9373-446A-9C9C-8C62F128762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598582" y="3527418"/>
                <a:ext cx="117216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B7354D1-EB26-47FA-99AF-8EE223EEE60B}"/>
                  </a:ext>
                </a:extLst>
              </p14:cNvPr>
              <p14:cNvContentPartPr/>
              <p14:nvPr/>
            </p14:nvContentPartPr>
            <p14:xfrm>
              <a:off x="6848862" y="3297018"/>
              <a:ext cx="497160" cy="385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B7354D1-EB26-47FA-99AF-8EE223EEE60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30862" y="3261018"/>
                <a:ext cx="53280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DB788D4-D553-4794-8ED5-BDB944617636}"/>
                  </a:ext>
                </a:extLst>
              </p14:cNvPr>
              <p14:cNvContentPartPr/>
              <p14:nvPr/>
            </p14:nvContentPartPr>
            <p14:xfrm>
              <a:off x="8367702" y="1879338"/>
              <a:ext cx="371160" cy="1121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DB788D4-D553-4794-8ED5-BDB94461763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349702" y="1843698"/>
                <a:ext cx="406800" cy="11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CACB310-ABB7-40BB-8B71-919FD483F275}"/>
                  </a:ext>
                </a:extLst>
              </p14:cNvPr>
              <p14:cNvContentPartPr/>
              <p14:nvPr/>
            </p14:nvContentPartPr>
            <p14:xfrm>
              <a:off x="8536902" y="2341578"/>
              <a:ext cx="490680" cy="339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CACB310-ABB7-40BB-8B71-919FD483F27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19262" y="2305938"/>
                <a:ext cx="52632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4C807CB-2AE0-4256-944D-6E9690E57F6C}"/>
                  </a:ext>
                </a:extLst>
              </p14:cNvPr>
              <p14:cNvContentPartPr/>
              <p14:nvPr/>
            </p14:nvContentPartPr>
            <p14:xfrm>
              <a:off x="9014622" y="1719138"/>
              <a:ext cx="1833840" cy="821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4C807CB-2AE0-4256-944D-6E9690E57F6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996622" y="1683138"/>
                <a:ext cx="1869480" cy="8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1EEE674-39D5-43BD-9E84-CF0FB3812769}"/>
                  </a:ext>
                </a:extLst>
              </p14:cNvPr>
              <p14:cNvContentPartPr/>
              <p14:nvPr/>
            </p14:nvContentPartPr>
            <p14:xfrm>
              <a:off x="10849542" y="1755858"/>
              <a:ext cx="235440" cy="226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1EEE674-39D5-43BD-9E84-CF0FB381276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831542" y="1719858"/>
                <a:ext cx="2710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5AE5995-9470-49D5-9740-B7047E0841C2}"/>
                  </a:ext>
                </a:extLst>
              </p14:cNvPr>
              <p14:cNvContentPartPr/>
              <p14:nvPr/>
            </p14:nvContentPartPr>
            <p14:xfrm>
              <a:off x="9356262" y="1846218"/>
              <a:ext cx="359280" cy="45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5AE5995-9470-49D5-9740-B7047E0841C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338622" y="1810218"/>
                <a:ext cx="3949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3D4A06D-A5A1-4A33-8435-2981447EFAE3}"/>
                  </a:ext>
                </a:extLst>
              </p14:cNvPr>
              <p14:cNvContentPartPr/>
              <p14:nvPr/>
            </p14:nvContentPartPr>
            <p14:xfrm>
              <a:off x="8334942" y="3275058"/>
              <a:ext cx="563760" cy="608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3D4A06D-A5A1-4A33-8435-2981447EFAE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316942" y="3239058"/>
                <a:ext cx="599400" cy="6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C722C45-19FE-4615-8276-D6EA6E2481E9}"/>
                  </a:ext>
                </a:extLst>
              </p14:cNvPr>
              <p14:cNvContentPartPr/>
              <p14:nvPr/>
            </p14:nvContentPartPr>
            <p14:xfrm>
              <a:off x="9015342" y="2913618"/>
              <a:ext cx="1583280" cy="703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C722C45-19FE-4615-8276-D6EA6E2481E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97342" y="2877978"/>
                <a:ext cx="1618920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495A90B-CD9F-4528-B901-745A9918ECAE}"/>
                  </a:ext>
                </a:extLst>
              </p14:cNvPr>
              <p14:cNvContentPartPr/>
              <p14:nvPr/>
            </p14:nvContentPartPr>
            <p14:xfrm>
              <a:off x="10221702" y="2613018"/>
              <a:ext cx="601200" cy="532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495A90B-CD9F-4528-B901-745A9918ECA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203702" y="2577018"/>
                <a:ext cx="63684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C6E136F-2AC6-4DE0-BBDA-7F19988F8BE6}"/>
                  </a:ext>
                </a:extLst>
              </p14:cNvPr>
              <p14:cNvContentPartPr/>
              <p14:nvPr/>
            </p14:nvContentPartPr>
            <p14:xfrm>
              <a:off x="9996342" y="2858898"/>
              <a:ext cx="201240" cy="187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C6E136F-2AC6-4DE0-BBDA-7F19988F8B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978702" y="2823258"/>
                <a:ext cx="236880" cy="2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73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0C02AE-9C15-4AC3-B678-4EB2551081BD}"/>
                  </a:ext>
                </a:extLst>
              </p14:cNvPr>
              <p14:cNvContentPartPr/>
              <p14:nvPr/>
            </p14:nvContentPartPr>
            <p14:xfrm>
              <a:off x="342582" y="65298"/>
              <a:ext cx="459000" cy="54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0C02AE-9C15-4AC3-B678-4EB2551081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942" y="29298"/>
                <a:ext cx="49464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AFEC24-BE36-4D04-9A80-36CEBAFF4484}"/>
                  </a:ext>
                </a:extLst>
              </p14:cNvPr>
              <p14:cNvContentPartPr/>
              <p14:nvPr/>
            </p14:nvContentPartPr>
            <p14:xfrm>
              <a:off x="544902" y="464178"/>
              <a:ext cx="289800" cy="34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AFEC24-BE36-4D04-9A80-36CEBAFF44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262" y="428538"/>
                <a:ext cx="32544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2E8B5A-4135-45B6-9793-1A475B99B789}"/>
                  </a:ext>
                </a:extLst>
              </p14:cNvPr>
              <p14:cNvContentPartPr/>
              <p14:nvPr/>
            </p14:nvContentPartPr>
            <p14:xfrm>
              <a:off x="1019382" y="43033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2E8B5A-4135-45B6-9793-1A475B99B7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1742" y="3946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50BADE-D639-4990-94EF-93E7A792CB56}"/>
                  </a:ext>
                </a:extLst>
              </p14:cNvPr>
              <p14:cNvContentPartPr/>
              <p14:nvPr/>
            </p14:nvContentPartPr>
            <p14:xfrm>
              <a:off x="1072302" y="54481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50BADE-D639-4990-94EF-93E7A792CB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4662" y="5088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43123F-4B7C-48B9-9C3D-EC2CD57A866D}"/>
                  </a:ext>
                </a:extLst>
              </p14:cNvPr>
              <p14:cNvContentPartPr/>
              <p14:nvPr/>
            </p14:nvContentPartPr>
            <p14:xfrm>
              <a:off x="799782" y="987618"/>
              <a:ext cx="406080" cy="743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43123F-4B7C-48B9-9C3D-EC2CD57A86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2142" y="951978"/>
                <a:ext cx="441720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94254D5-5D3F-4815-AD0F-4329F2C6F62E}"/>
                  </a:ext>
                </a:extLst>
              </p14:cNvPr>
              <p14:cNvContentPartPr/>
              <p14:nvPr/>
            </p14:nvContentPartPr>
            <p14:xfrm>
              <a:off x="1301982" y="782058"/>
              <a:ext cx="90000" cy="475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94254D5-5D3F-4815-AD0F-4329F2C6F62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83982" y="746058"/>
                <a:ext cx="12564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63879F-8BEC-4E8A-9C45-E555655608D6}"/>
                  </a:ext>
                </a:extLst>
              </p14:cNvPr>
              <p14:cNvContentPartPr/>
              <p14:nvPr/>
            </p14:nvContentPartPr>
            <p14:xfrm>
              <a:off x="1441662" y="782058"/>
              <a:ext cx="213480" cy="372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63879F-8BEC-4E8A-9C45-E555655608D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23662" y="746058"/>
                <a:ext cx="24912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53E6990-D4AD-4C54-B8CB-FCA6F0628706}"/>
                  </a:ext>
                </a:extLst>
              </p14:cNvPr>
              <p14:cNvContentPartPr/>
              <p14:nvPr/>
            </p14:nvContentPartPr>
            <p14:xfrm>
              <a:off x="1415382" y="950538"/>
              <a:ext cx="141840" cy="69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53E6990-D4AD-4C54-B8CB-FCA6F06287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97382" y="914538"/>
                <a:ext cx="1774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BC00DEB-BC21-4BA3-8A79-6482F1CEC022}"/>
                  </a:ext>
                </a:extLst>
              </p14:cNvPr>
              <p14:cNvContentPartPr/>
              <p14:nvPr/>
            </p14:nvContentPartPr>
            <p14:xfrm>
              <a:off x="1555782" y="667578"/>
              <a:ext cx="304560" cy="524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BC00DEB-BC21-4BA3-8A79-6482F1CEC02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38142" y="631938"/>
                <a:ext cx="34020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B5CBB61-7EC7-4E31-861E-1B86B99054B8}"/>
                  </a:ext>
                </a:extLst>
              </p14:cNvPr>
              <p14:cNvContentPartPr/>
              <p14:nvPr/>
            </p14:nvContentPartPr>
            <p14:xfrm>
              <a:off x="1995342" y="657138"/>
              <a:ext cx="463680" cy="107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B5CBB61-7EC7-4E31-861E-1B86B99054B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77702" y="621138"/>
                <a:ext cx="4993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190C4DF-CE4F-4224-9F75-4B4ED92ADBD7}"/>
                  </a:ext>
                </a:extLst>
              </p14:cNvPr>
              <p14:cNvContentPartPr/>
              <p14:nvPr/>
            </p14:nvContentPartPr>
            <p14:xfrm>
              <a:off x="2101182" y="856578"/>
              <a:ext cx="403200" cy="101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190C4DF-CE4F-4224-9F75-4B4ED92ADBD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83182" y="820578"/>
                <a:ext cx="4388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A05B6D-AC6A-4999-8905-BF22FBE8312D}"/>
                  </a:ext>
                </a:extLst>
              </p14:cNvPr>
              <p14:cNvContentPartPr/>
              <p14:nvPr/>
            </p14:nvContentPartPr>
            <p14:xfrm>
              <a:off x="2725062" y="391098"/>
              <a:ext cx="573840" cy="537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A05B6D-AC6A-4999-8905-BF22FBE8312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07422" y="355098"/>
                <a:ext cx="60948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A3B7F4-B917-4FA9-959A-CA9E4B2BC1BB}"/>
                  </a:ext>
                </a:extLst>
              </p14:cNvPr>
              <p14:cNvContentPartPr/>
              <p14:nvPr/>
            </p14:nvContentPartPr>
            <p14:xfrm>
              <a:off x="3523182" y="210738"/>
              <a:ext cx="72000" cy="423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A3B7F4-B917-4FA9-959A-CA9E4B2BC1B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05542" y="175098"/>
                <a:ext cx="10764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D39422-92A4-41FA-AD10-42F4799857F5}"/>
                  </a:ext>
                </a:extLst>
              </p14:cNvPr>
              <p14:cNvContentPartPr/>
              <p14:nvPr/>
            </p14:nvContentPartPr>
            <p14:xfrm>
              <a:off x="3630822" y="157818"/>
              <a:ext cx="211680" cy="333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D39422-92A4-41FA-AD10-42F4799857F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12822" y="122178"/>
                <a:ext cx="24732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1325688-01A7-47C5-A2FA-5987A17BAF57}"/>
                  </a:ext>
                </a:extLst>
              </p14:cNvPr>
              <p14:cNvContentPartPr/>
              <p14:nvPr/>
            </p14:nvContentPartPr>
            <p14:xfrm>
              <a:off x="3636582" y="258618"/>
              <a:ext cx="180000" cy="61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1325688-01A7-47C5-A2FA-5987A17BAF5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618942" y="222618"/>
                <a:ext cx="2156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7EEFA21-ED69-487B-884D-ED6E46191D79}"/>
                  </a:ext>
                </a:extLst>
              </p14:cNvPr>
              <p14:cNvContentPartPr/>
              <p14:nvPr/>
            </p14:nvContentPartPr>
            <p14:xfrm>
              <a:off x="3850782" y="105258"/>
              <a:ext cx="238320" cy="441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7EEFA21-ED69-487B-884D-ED6E46191D7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832782" y="69258"/>
                <a:ext cx="27396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3D1EF30-27EF-49FB-A6D2-90D01031859E}"/>
                  </a:ext>
                </a:extLst>
              </p14:cNvPr>
              <p14:cNvContentPartPr/>
              <p14:nvPr/>
            </p14:nvContentPartPr>
            <p14:xfrm>
              <a:off x="609342" y="1578738"/>
              <a:ext cx="390240" cy="786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3D1EF30-27EF-49FB-A6D2-90D01031859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1702" y="1542738"/>
                <a:ext cx="425880" cy="85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35B0EA-A735-4BD3-9CE8-512B1A58FF0D}"/>
                  </a:ext>
                </a:extLst>
              </p14:cNvPr>
              <p14:cNvContentPartPr/>
              <p14:nvPr/>
            </p14:nvContentPartPr>
            <p14:xfrm>
              <a:off x="1264542" y="1486938"/>
              <a:ext cx="301320" cy="473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35B0EA-A735-4BD3-9CE8-512B1A58FF0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46902" y="1451298"/>
                <a:ext cx="33696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227B109-D771-425E-AAE5-83B339BDD88A}"/>
                  </a:ext>
                </a:extLst>
              </p14:cNvPr>
              <p14:cNvContentPartPr/>
              <p14:nvPr/>
            </p14:nvContentPartPr>
            <p14:xfrm>
              <a:off x="1001742" y="1947018"/>
              <a:ext cx="898560" cy="392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227B109-D771-425E-AAE5-83B339BDD88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84102" y="1911018"/>
                <a:ext cx="93420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72B02F5-CB8A-4E0D-9AB9-53AE237EFB25}"/>
                  </a:ext>
                </a:extLst>
              </p14:cNvPr>
              <p14:cNvContentPartPr/>
              <p14:nvPr/>
            </p14:nvContentPartPr>
            <p14:xfrm>
              <a:off x="1204062" y="2234298"/>
              <a:ext cx="424080" cy="227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72B02F5-CB8A-4E0D-9AB9-53AE237EFB2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86422" y="2198298"/>
                <a:ext cx="4597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4AF1FB5-1C8B-4768-BD4F-F65A71678A48}"/>
                  </a:ext>
                </a:extLst>
              </p14:cNvPr>
              <p14:cNvContentPartPr/>
              <p14:nvPr/>
            </p14:nvContentPartPr>
            <p14:xfrm>
              <a:off x="1444902" y="2510418"/>
              <a:ext cx="381240" cy="814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4AF1FB5-1C8B-4768-BD4F-F65A71678A4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427262" y="2474418"/>
                <a:ext cx="416880" cy="8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CEA5552-DBDF-4747-9676-6ED088CBFA51}"/>
                  </a:ext>
                </a:extLst>
              </p14:cNvPr>
              <p14:cNvContentPartPr/>
              <p14:nvPr/>
            </p14:nvContentPartPr>
            <p14:xfrm>
              <a:off x="1960062" y="1880058"/>
              <a:ext cx="746640" cy="877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CEA5552-DBDF-4747-9676-6ED088CBFA5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942422" y="1844418"/>
                <a:ext cx="782280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52DD3E6-58F7-47BE-A4A3-8066CE0561D4}"/>
                  </a:ext>
                </a:extLst>
              </p14:cNvPr>
              <p14:cNvContentPartPr/>
              <p14:nvPr/>
            </p14:nvContentPartPr>
            <p14:xfrm>
              <a:off x="2308182" y="1980138"/>
              <a:ext cx="307800" cy="135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52DD3E6-58F7-47BE-A4A3-8066CE0561D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90182" y="1944498"/>
                <a:ext cx="3434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C955489-BB67-438D-921E-1E9BEAE2B46F}"/>
                  </a:ext>
                </a:extLst>
              </p14:cNvPr>
              <p14:cNvContentPartPr/>
              <p14:nvPr/>
            </p14:nvContentPartPr>
            <p14:xfrm>
              <a:off x="2786622" y="1703658"/>
              <a:ext cx="554760" cy="480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C955489-BB67-438D-921E-1E9BEAE2B46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68982" y="1667658"/>
                <a:ext cx="5904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D78223-BA10-4A8C-AC5F-B45146199D5A}"/>
                  </a:ext>
                </a:extLst>
              </p14:cNvPr>
              <p14:cNvContentPartPr/>
              <p14:nvPr/>
            </p14:nvContentPartPr>
            <p14:xfrm>
              <a:off x="2821902" y="1860618"/>
              <a:ext cx="302760" cy="135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D78223-BA10-4A8C-AC5F-B45146199D5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804262" y="1824618"/>
                <a:ext cx="3384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E908611-FFC5-4169-A95D-FABD6CCF14C5}"/>
                  </a:ext>
                </a:extLst>
              </p14:cNvPr>
              <p14:cNvContentPartPr/>
              <p14:nvPr/>
            </p14:nvContentPartPr>
            <p14:xfrm>
              <a:off x="3305382" y="1635258"/>
              <a:ext cx="348480" cy="167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E908611-FFC5-4169-A95D-FABD6CCF14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287742" y="1599258"/>
                <a:ext cx="3841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D84C85F-4935-4CAC-88D2-72DDD3B54F78}"/>
                  </a:ext>
                </a:extLst>
              </p14:cNvPr>
              <p14:cNvContentPartPr/>
              <p14:nvPr/>
            </p14:nvContentPartPr>
            <p14:xfrm>
              <a:off x="3451182" y="1689978"/>
              <a:ext cx="398880" cy="167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D84C85F-4935-4CAC-88D2-72DDD3B54F7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433182" y="1653978"/>
                <a:ext cx="4345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9A8E70E-F179-4CC4-8F83-577CF34693E4}"/>
                  </a:ext>
                </a:extLst>
              </p14:cNvPr>
              <p14:cNvContentPartPr/>
              <p14:nvPr/>
            </p14:nvContentPartPr>
            <p14:xfrm>
              <a:off x="3911982" y="1316298"/>
              <a:ext cx="267120" cy="209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9A8E70E-F179-4CC4-8F83-577CF34693E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893982" y="1280298"/>
                <a:ext cx="3027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508C874-F285-4C63-9EF2-3BAA012F36A6}"/>
                  </a:ext>
                </a:extLst>
              </p14:cNvPr>
              <p14:cNvContentPartPr/>
              <p14:nvPr/>
            </p14:nvContentPartPr>
            <p14:xfrm>
              <a:off x="1046022" y="3674658"/>
              <a:ext cx="792000" cy="1275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508C874-F285-4C63-9EF2-3BAA012F36A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28382" y="3639018"/>
                <a:ext cx="827640" cy="13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FA16F85-DB80-48A6-8613-12BBCF488B2A}"/>
                  </a:ext>
                </a:extLst>
              </p14:cNvPr>
              <p14:cNvContentPartPr/>
              <p14:nvPr/>
            </p14:nvContentPartPr>
            <p14:xfrm>
              <a:off x="1794822" y="3648378"/>
              <a:ext cx="234000" cy="547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FA16F85-DB80-48A6-8613-12BBCF488B2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777182" y="3612738"/>
                <a:ext cx="26964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1062FBC-775A-4583-AE72-E6F9A5C1C8C9}"/>
                  </a:ext>
                </a:extLst>
              </p14:cNvPr>
              <p14:cNvContentPartPr/>
              <p14:nvPr/>
            </p14:nvContentPartPr>
            <p14:xfrm>
              <a:off x="2103702" y="3497178"/>
              <a:ext cx="408240" cy="390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1062FBC-775A-4583-AE72-E6F9A5C1C8C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085702" y="3461538"/>
                <a:ext cx="44388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CFD4B7F-ED83-4212-ADAA-42C2D6163F97}"/>
                  </a:ext>
                </a:extLst>
              </p14:cNvPr>
              <p14:cNvContentPartPr/>
              <p14:nvPr/>
            </p14:nvContentPartPr>
            <p14:xfrm>
              <a:off x="2294502" y="3331938"/>
              <a:ext cx="661680" cy="743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CFD4B7F-ED83-4212-ADAA-42C2D6163F9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276862" y="3295938"/>
                <a:ext cx="697320" cy="8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8018F3E-F5CA-4F99-9C55-D3D292C73273}"/>
                  </a:ext>
                </a:extLst>
              </p14:cNvPr>
              <p14:cNvContentPartPr/>
              <p14:nvPr/>
            </p14:nvContentPartPr>
            <p14:xfrm>
              <a:off x="2962662" y="2972658"/>
              <a:ext cx="753840" cy="430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8018F3E-F5CA-4F99-9C55-D3D292C7327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945022" y="2936658"/>
                <a:ext cx="7894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08EDF6D-B54A-44C3-BD98-8E429FFCB029}"/>
                  </a:ext>
                </a:extLst>
              </p14:cNvPr>
              <p14:cNvContentPartPr/>
              <p14:nvPr/>
            </p14:nvContentPartPr>
            <p14:xfrm>
              <a:off x="3059502" y="3299538"/>
              <a:ext cx="807480" cy="270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08EDF6D-B54A-44C3-BD98-8E429FFCB02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041502" y="3263538"/>
                <a:ext cx="8431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4D8F7C9-07B4-404E-A53D-CA357FE33F53}"/>
                  </a:ext>
                </a:extLst>
              </p14:cNvPr>
              <p14:cNvContentPartPr/>
              <p14:nvPr/>
            </p14:nvContentPartPr>
            <p14:xfrm>
              <a:off x="3921342" y="2533458"/>
              <a:ext cx="923760" cy="707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4D8F7C9-07B4-404E-A53D-CA357FE33F5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903342" y="2497458"/>
                <a:ext cx="95940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758312C-1883-4F9B-A53A-8911998CD445}"/>
                  </a:ext>
                </a:extLst>
              </p14:cNvPr>
              <p14:cNvContentPartPr/>
              <p14:nvPr/>
            </p14:nvContentPartPr>
            <p14:xfrm>
              <a:off x="4809822" y="2241498"/>
              <a:ext cx="329760" cy="480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758312C-1883-4F9B-A53A-8911998CD44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791822" y="2205858"/>
                <a:ext cx="3654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6021926-CF21-4068-8A7E-DF6DB3103D6E}"/>
                  </a:ext>
                </a:extLst>
              </p14:cNvPr>
              <p14:cNvContentPartPr/>
              <p14:nvPr/>
            </p14:nvContentPartPr>
            <p14:xfrm>
              <a:off x="5116902" y="2208018"/>
              <a:ext cx="397080" cy="221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6021926-CF21-4068-8A7E-DF6DB3103D6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099262" y="2172378"/>
                <a:ext cx="4327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3753C37-C7E8-4A01-99D9-3F6DEE7EFBD3}"/>
                  </a:ext>
                </a:extLst>
              </p14:cNvPr>
              <p14:cNvContentPartPr/>
              <p14:nvPr/>
            </p14:nvContentPartPr>
            <p14:xfrm>
              <a:off x="5239662" y="2021898"/>
              <a:ext cx="672840" cy="438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3753C37-C7E8-4A01-99D9-3F6DEE7EFBD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222022" y="1985898"/>
                <a:ext cx="70848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81C879E-B6CD-4E58-98EE-B8F4129F3F8F}"/>
                  </a:ext>
                </a:extLst>
              </p14:cNvPr>
              <p14:cNvContentPartPr/>
              <p14:nvPr/>
            </p14:nvContentPartPr>
            <p14:xfrm>
              <a:off x="1692222" y="5205738"/>
              <a:ext cx="524520" cy="399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81C879E-B6CD-4E58-98EE-B8F4129F3F8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674222" y="5169738"/>
                <a:ext cx="56016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62819C5-07EB-427D-8861-8B95F9180F61}"/>
                  </a:ext>
                </a:extLst>
              </p14:cNvPr>
              <p14:cNvContentPartPr/>
              <p14:nvPr/>
            </p14:nvContentPartPr>
            <p14:xfrm>
              <a:off x="2309982" y="4888218"/>
              <a:ext cx="222120" cy="849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62819C5-07EB-427D-8861-8B95F9180F6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292342" y="4852218"/>
                <a:ext cx="257760" cy="9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9BB22EA-E7D7-4F94-BB64-191C2B1E19EC}"/>
                  </a:ext>
                </a:extLst>
              </p14:cNvPr>
              <p14:cNvContentPartPr/>
              <p14:nvPr/>
            </p14:nvContentPartPr>
            <p14:xfrm>
              <a:off x="2646222" y="4683378"/>
              <a:ext cx="450720" cy="714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9BB22EA-E7D7-4F94-BB64-191C2B1E19E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628222" y="4647378"/>
                <a:ext cx="486360" cy="7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68E628B-FF0B-46AD-B3A6-973BB46D4FF1}"/>
                  </a:ext>
                </a:extLst>
              </p14:cNvPr>
              <p14:cNvContentPartPr/>
              <p14:nvPr/>
            </p14:nvContentPartPr>
            <p14:xfrm>
              <a:off x="3666102" y="4203858"/>
              <a:ext cx="544320" cy="459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68E628B-FF0B-46AD-B3A6-973BB46D4FF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648102" y="4168218"/>
                <a:ext cx="57996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5CCAE4B-6B93-405E-9B2A-B591A34E566F}"/>
                  </a:ext>
                </a:extLst>
              </p14:cNvPr>
              <p14:cNvContentPartPr/>
              <p14:nvPr/>
            </p14:nvContentPartPr>
            <p14:xfrm>
              <a:off x="3630822" y="4254978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5CCAE4B-6B93-405E-9B2A-B591A34E566F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612822" y="42193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F3DCACE-9AAE-4F22-B982-6A74534F6AAF}"/>
                  </a:ext>
                </a:extLst>
              </p14:cNvPr>
              <p14:cNvContentPartPr/>
              <p14:nvPr/>
            </p14:nvContentPartPr>
            <p14:xfrm>
              <a:off x="4769862" y="3407538"/>
              <a:ext cx="292320" cy="595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F3DCACE-9AAE-4F22-B982-6A74534F6AA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752222" y="3371538"/>
                <a:ext cx="32796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9370D1B-F0D8-45ED-805F-92C1AAC2D497}"/>
                  </a:ext>
                </a:extLst>
              </p14:cNvPr>
              <p14:cNvContentPartPr/>
              <p14:nvPr/>
            </p14:nvContentPartPr>
            <p14:xfrm>
              <a:off x="5099262" y="3057978"/>
              <a:ext cx="898200" cy="687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9370D1B-F0D8-45ED-805F-92C1AAC2D49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81262" y="3022338"/>
                <a:ext cx="93384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6E267ED-8B93-4423-900B-65AD7D326FB5}"/>
                  </a:ext>
                </a:extLst>
              </p14:cNvPr>
              <p14:cNvContentPartPr/>
              <p14:nvPr/>
            </p14:nvContentPartPr>
            <p14:xfrm>
              <a:off x="6039222" y="2859978"/>
              <a:ext cx="759600" cy="294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6E267ED-8B93-4423-900B-65AD7D326FB5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21582" y="2824338"/>
                <a:ext cx="7952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0416C27-2585-444C-B030-653D11B13B2A}"/>
                  </a:ext>
                </a:extLst>
              </p14:cNvPr>
              <p14:cNvContentPartPr/>
              <p14:nvPr/>
            </p14:nvContentPartPr>
            <p14:xfrm>
              <a:off x="6662742" y="2543898"/>
              <a:ext cx="262800" cy="448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0416C27-2585-444C-B030-653D11B13B2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644742" y="2507898"/>
                <a:ext cx="29844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AD9DFDC-BC3D-4BC6-AC8A-7246CEEE1AC8}"/>
                  </a:ext>
                </a:extLst>
              </p14:cNvPr>
              <p14:cNvContentPartPr/>
              <p14:nvPr/>
            </p14:nvContentPartPr>
            <p14:xfrm>
              <a:off x="7112022" y="2043138"/>
              <a:ext cx="1055520" cy="736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AD9DFDC-BC3D-4BC6-AC8A-7246CEEE1AC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094382" y="2007498"/>
                <a:ext cx="109116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EEDE87D-C060-43BD-BD78-4201A659B3DF}"/>
                  </a:ext>
                </a:extLst>
              </p14:cNvPr>
              <p14:cNvContentPartPr/>
              <p14:nvPr/>
            </p14:nvContentPartPr>
            <p14:xfrm>
              <a:off x="7684062" y="2172378"/>
              <a:ext cx="285840" cy="183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EEDE87D-C060-43BD-BD78-4201A659B3D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666422" y="2136738"/>
                <a:ext cx="3214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E4B8944-4777-4AC4-A672-AF2E88D60EA1}"/>
                  </a:ext>
                </a:extLst>
              </p14:cNvPr>
              <p14:cNvContentPartPr/>
              <p14:nvPr/>
            </p14:nvContentPartPr>
            <p14:xfrm>
              <a:off x="3127182" y="5389338"/>
              <a:ext cx="1182240" cy="6840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E4B8944-4777-4AC4-A672-AF2E88D60EA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109542" y="5353338"/>
                <a:ext cx="121788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03E1047-A0C1-4C95-ABF2-78D5333DD18F}"/>
                  </a:ext>
                </a:extLst>
              </p14:cNvPr>
              <p14:cNvContentPartPr/>
              <p14:nvPr/>
            </p14:nvContentPartPr>
            <p14:xfrm>
              <a:off x="4219782" y="5002338"/>
              <a:ext cx="387000" cy="389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03E1047-A0C1-4C95-ABF2-78D5333DD18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202142" y="4966698"/>
                <a:ext cx="42264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E8E9D60-C649-46E4-AC04-9AF10F0D2A10}"/>
                  </a:ext>
                </a:extLst>
              </p14:cNvPr>
              <p14:cNvContentPartPr/>
              <p14:nvPr/>
            </p14:nvContentPartPr>
            <p14:xfrm>
              <a:off x="4404822" y="4914498"/>
              <a:ext cx="707760" cy="486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E8E9D60-C649-46E4-AC04-9AF10F0D2A1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386822" y="4878858"/>
                <a:ext cx="74340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57A0A99-C0FC-4033-9F23-2C589C1843DF}"/>
                  </a:ext>
                </a:extLst>
              </p14:cNvPr>
              <p14:cNvContentPartPr/>
              <p14:nvPr/>
            </p14:nvContentPartPr>
            <p14:xfrm>
              <a:off x="5184942" y="4735218"/>
              <a:ext cx="326520" cy="3294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57A0A99-C0FC-4033-9F23-2C589C1843D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166942" y="4699218"/>
                <a:ext cx="3621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068AD10-688D-4103-922B-A8A96CDF16C7}"/>
                  </a:ext>
                </a:extLst>
              </p14:cNvPr>
              <p14:cNvContentPartPr/>
              <p14:nvPr/>
            </p14:nvContentPartPr>
            <p14:xfrm>
              <a:off x="4534782" y="4914498"/>
              <a:ext cx="116280" cy="252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068AD10-688D-4103-922B-A8A96CDF16C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517142" y="4878858"/>
                <a:ext cx="15192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04C5AEA-8723-4556-A013-2188008182B1}"/>
                  </a:ext>
                </a:extLst>
              </p14:cNvPr>
              <p14:cNvContentPartPr/>
              <p14:nvPr/>
            </p14:nvContentPartPr>
            <p14:xfrm>
              <a:off x="6206982" y="4184778"/>
              <a:ext cx="302400" cy="460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04C5AEA-8723-4556-A013-2188008182B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189342" y="4149138"/>
                <a:ext cx="33804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9E8D2FC-85C3-43A5-8533-715B193E7E87}"/>
                  </a:ext>
                </a:extLst>
              </p14:cNvPr>
              <p14:cNvContentPartPr/>
              <p14:nvPr/>
            </p14:nvContentPartPr>
            <p14:xfrm>
              <a:off x="6286182" y="3857538"/>
              <a:ext cx="130680" cy="349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9E8D2FC-85C3-43A5-8533-715B193E7E8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268542" y="3821538"/>
                <a:ext cx="16632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5EDCB94-EEC5-4DF4-8DC4-65C6D7772EC8}"/>
                  </a:ext>
                </a:extLst>
              </p14:cNvPr>
              <p14:cNvContentPartPr/>
              <p14:nvPr/>
            </p14:nvContentPartPr>
            <p14:xfrm>
              <a:off x="6066222" y="3798138"/>
              <a:ext cx="255600" cy="460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5EDCB94-EEC5-4DF4-8DC4-65C6D7772EC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048582" y="3762138"/>
                <a:ext cx="29124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7EFA20E-CFDB-410A-8F93-4F91DAB507DB}"/>
                  </a:ext>
                </a:extLst>
              </p14:cNvPr>
              <p14:cNvContentPartPr/>
              <p14:nvPr/>
            </p14:nvContentPartPr>
            <p14:xfrm>
              <a:off x="6537462" y="4133298"/>
              <a:ext cx="251640" cy="239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7EFA20E-CFDB-410A-8F93-4F91DAB507D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519822" y="4097658"/>
                <a:ext cx="2872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7C8D945-D437-4C90-AE93-E39B5CC5D3BA}"/>
                  </a:ext>
                </a:extLst>
              </p14:cNvPr>
              <p14:cNvContentPartPr/>
              <p14:nvPr/>
            </p14:nvContentPartPr>
            <p14:xfrm>
              <a:off x="6907902" y="3694098"/>
              <a:ext cx="480240" cy="5788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7C8D945-D437-4C90-AE93-E39B5CC5D3B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889902" y="3658458"/>
                <a:ext cx="51588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5BF61AB-3186-4059-93BC-07D96D115507}"/>
                  </a:ext>
                </a:extLst>
              </p14:cNvPr>
              <p14:cNvContentPartPr/>
              <p14:nvPr/>
            </p14:nvContentPartPr>
            <p14:xfrm>
              <a:off x="7448262" y="3171378"/>
              <a:ext cx="865440" cy="627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5BF61AB-3186-4059-93BC-07D96D11550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430622" y="3135738"/>
                <a:ext cx="90108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90D3E35-28F6-4270-8BFC-A98C85F4D641}"/>
                  </a:ext>
                </a:extLst>
              </p14:cNvPr>
              <p14:cNvContentPartPr/>
              <p14:nvPr/>
            </p14:nvContentPartPr>
            <p14:xfrm>
              <a:off x="7842462" y="2909658"/>
              <a:ext cx="563040" cy="5029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90D3E35-28F6-4270-8BFC-A98C85F4D641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824462" y="2874018"/>
                <a:ext cx="59868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2DAE837-6A52-4116-9171-175AB3B4F263}"/>
                  </a:ext>
                </a:extLst>
              </p14:cNvPr>
              <p14:cNvContentPartPr/>
              <p14:nvPr/>
            </p14:nvContentPartPr>
            <p14:xfrm>
              <a:off x="7921662" y="3075978"/>
              <a:ext cx="43920" cy="277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2DAE837-6A52-4116-9171-175AB3B4F26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903662" y="3039978"/>
                <a:ext cx="795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E333A6A-7CA2-4CA3-94D5-2D7A62EA1889}"/>
                  </a:ext>
                </a:extLst>
              </p14:cNvPr>
              <p14:cNvContentPartPr/>
              <p14:nvPr/>
            </p14:nvContentPartPr>
            <p14:xfrm>
              <a:off x="6312462" y="4959498"/>
              <a:ext cx="341280" cy="342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E333A6A-7CA2-4CA3-94D5-2D7A62EA1889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294462" y="4923858"/>
                <a:ext cx="3769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DB5B74F-6725-408E-8AE7-E95C01664DB5}"/>
                  </a:ext>
                </a:extLst>
              </p14:cNvPr>
              <p14:cNvContentPartPr/>
              <p14:nvPr/>
            </p14:nvContentPartPr>
            <p14:xfrm>
              <a:off x="6391662" y="5310858"/>
              <a:ext cx="504720" cy="245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DB5B74F-6725-408E-8AE7-E95C01664DB5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373662" y="5274858"/>
                <a:ext cx="5403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7959D3C-E95C-4D39-9576-C1039E51187B}"/>
                  </a:ext>
                </a:extLst>
              </p14:cNvPr>
              <p14:cNvContentPartPr/>
              <p14:nvPr/>
            </p14:nvContentPartPr>
            <p14:xfrm>
              <a:off x="6083862" y="4857978"/>
              <a:ext cx="391320" cy="2412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7959D3C-E95C-4D39-9576-C1039E51187B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065862" y="4822338"/>
                <a:ext cx="4269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C539DEC-4CA0-426D-A699-4B960066B055}"/>
                  </a:ext>
                </a:extLst>
              </p14:cNvPr>
              <p14:cNvContentPartPr/>
              <p14:nvPr/>
            </p14:nvContentPartPr>
            <p14:xfrm>
              <a:off x="7007982" y="4668258"/>
              <a:ext cx="44280" cy="1218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C539DEC-4CA0-426D-A699-4B960066B05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990342" y="4632618"/>
                <a:ext cx="79920" cy="12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FD74E3C-51C6-401D-B163-F8B93BA2B6AF}"/>
                  </a:ext>
                </a:extLst>
              </p14:cNvPr>
              <p14:cNvContentPartPr/>
              <p14:nvPr/>
            </p14:nvContentPartPr>
            <p14:xfrm>
              <a:off x="7169622" y="4806858"/>
              <a:ext cx="460440" cy="7207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FD74E3C-51C6-401D-B163-F8B93BA2B6A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151982" y="4770858"/>
                <a:ext cx="496080" cy="79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742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48E223-A2C1-4091-99E3-B35B320C693B}"/>
                  </a:ext>
                </a:extLst>
              </p14:cNvPr>
              <p14:cNvContentPartPr/>
              <p14:nvPr/>
            </p14:nvContentPartPr>
            <p14:xfrm>
              <a:off x="289662" y="320538"/>
              <a:ext cx="734400" cy="512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48E223-A2C1-4091-99E3-B35B320C69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022" y="284898"/>
                <a:ext cx="77004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7C30FBF-532E-4E9E-B163-DFD9DDDFCFFA}"/>
                  </a:ext>
                </a:extLst>
              </p14:cNvPr>
              <p14:cNvContentPartPr/>
              <p14:nvPr/>
            </p14:nvContentPartPr>
            <p14:xfrm>
              <a:off x="676662" y="483258"/>
              <a:ext cx="168840" cy="334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7C30FBF-532E-4E9E-B163-DFD9DDDFCF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8662" y="447618"/>
                <a:ext cx="20448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BE16C6-5110-4EF9-9D31-BE0578AA65D9}"/>
                  </a:ext>
                </a:extLst>
              </p14:cNvPr>
              <p14:cNvContentPartPr/>
              <p14:nvPr/>
            </p14:nvContentPartPr>
            <p14:xfrm>
              <a:off x="1380822" y="230898"/>
              <a:ext cx="325800" cy="930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BE16C6-5110-4EF9-9D31-BE0578AA65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2822" y="195258"/>
                <a:ext cx="361440" cy="10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3EB945-E9ED-4662-9D1A-FB75E3D2674E}"/>
                  </a:ext>
                </a:extLst>
              </p14:cNvPr>
              <p14:cNvContentPartPr/>
              <p14:nvPr/>
            </p14:nvContentPartPr>
            <p14:xfrm>
              <a:off x="1924422" y="244578"/>
              <a:ext cx="258120" cy="599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3EB945-E9ED-4662-9D1A-FB75E3D267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06422" y="208938"/>
                <a:ext cx="29376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4BDAEF7-00DE-40D1-AC63-0E4EECFAAD9C}"/>
                  </a:ext>
                </a:extLst>
              </p14:cNvPr>
              <p14:cNvContentPartPr/>
              <p14:nvPr/>
            </p14:nvContentPartPr>
            <p14:xfrm>
              <a:off x="2092182" y="219378"/>
              <a:ext cx="193680" cy="396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4BDAEF7-00DE-40D1-AC63-0E4EECFAAD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74182" y="183738"/>
                <a:ext cx="22932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3F71482-86AE-4AFB-A8E4-431F2320EBE2}"/>
                  </a:ext>
                </a:extLst>
              </p14:cNvPr>
              <p14:cNvContentPartPr/>
              <p14:nvPr/>
            </p14:nvContentPartPr>
            <p14:xfrm>
              <a:off x="2074542" y="389658"/>
              <a:ext cx="80640" cy="32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3F71482-86AE-4AFB-A8E4-431F2320EB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56542" y="353658"/>
                <a:ext cx="1162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A19F7C-9416-40F9-B7DD-E7411F60AD3D}"/>
                  </a:ext>
                </a:extLst>
              </p14:cNvPr>
              <p14:cNvContentPartPr/>
              <p14:nvPr/>
            </p14:nvContentPartPr>
            <p14:xfrm>
              <a:off x="2320422" y="260058"/>
              <a:ext cx="241200" cy="330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A19F7C-9416-40F9-B7DD-E7411F60AD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02782" y="224058"/>
                <a:ext cx="2768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28D37FE-746E-4DFE-8735-23D7A81E9780}"/>
                  </a:ext>
                </a:extLst>
              </p14:cNvPr>
              <p14:cNvContentPartPr/>
              <p14:nvPr/>
            </p14:nvContentPartPr>
            <p14:xfrm>
              <a:off x="2848542" y="318378"/>
              <a:ext cx="491040" cy="33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28D37FE-746E-4DFE-8735-23D7A81E97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30542" y="282378"/>
                <a:ext cx="5266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F146FF7-7BF6-4E3C-811C-69B7478C14BA}"/>
                  </a:ext>
                </a:extLst>
              </p14:cNvPr>
              <p14:cNvContentPartPr/>
              <p14:nvPr/>
            </p14:nvContentPartPr>
            <p14:xfrm>
              <a:off x="3006582" y="524298"/>
              <a:ext cx="599400" cy="99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F146FF7-7BF6-4E3C-811C-69B7478C14B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88942" y="488658"/>
                <a:ext cx="6350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01D4DC-A850-43EC-B01D-87156919E55A}"/>
                  </a:ext>
                </a:extLst>
              </p14:cNvPr>
              <p14:cNvContentPartPr/>
              <p14:nvPr/>
            </p14:nvContentPartPr>
            <p14:xfrm>
              <a:off x="3877062" y="328818"/>
              <a:ext cx="574200" cy="498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01D4DC-A850-43EC-B01D-87156919E5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59062" y="292818"/>
                <a:ext cx="60984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B89AC97-958E-4AF5-BA45-A40834D45432}"/>
                  </a:ext>
                </a:extLst>
              </p14:cNvPr>
              <p14:cNvContentPartPr/>
              <p14:nvPr/>
            </p14:nvContentPartPr>
            <p14:xfrm>
              <a:off x="4597782" y="233418"/>
              <a:ext cx="139320" cy="583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B89AC97-958E-4AF5-BA45-A40834D4543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79782" y="197778"/>
                <a:ext cx="17496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80ED97-136C-47F1-BA97-6E7D0BCBB427}"/>
                  </a:ext>
                </a:extLst>
              </p14:cNvPr>
              <p14:cNvContentPartPr/>
              <p14:nvPr/>
            </p14:nvContentPartPr>
            <p14:xfrm>
              <a:off x="4773822" y="289938"/>
              <a:ext cx="202680" cy="460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80ED97-136C-47F1-BA97-6E7D0BCBB4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56182" y="253938"/>
                <a:ext cx="23832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7551967-8BFA-4E60-8783-B1169AEB3F02}"/>
                  </a:ext>
                </a:extLst>
              </p14:cNvPr>
              <p14:cNvContentPartPr/>
              <p14:nvPr/>
            </p14:nvContentPartPr>
            <p14:xfrm>
              <a:off x="4712262" y="517818"/>
              <a:ext cx="159120" cy="36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7551967-8BFA-4E60-8783-B1169AEB3F0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94622" y="481818"/>
                <a:ext cx="194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FB7EAD0-FB54-4200-8C57-0A6AD0452A9F}"/>
                  </a:ext>
                </a:extLst>
              </p14:cNvPr>
              <p14:cNvContentPartPr/>
              <p14:nvPr/>
            </p14:nvContentPartPr>
            <p14:xfrm>
              <a:off x="5107902" y="499458"/>
              <a:ext cx="149400" cy="19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FB7EAD0-FB54-4200-8C57-0A6AD0452A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89902" y="463458"/>
                <a:ext cx="1850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4A3A1D-103E-433B-A3BE-9BAB809D4AA0}"/>
                  </a:ext>
                </a:extLst>
              </p14:cNvPr>
              <p14:cNvContentPartPr/>
              <p14:nvPr/>
            </p14:nvContentPartPr>
            <p14:xfrm>
              <a:off x="5380782" y="298578"/>
              <a:ext cx="98280" cy="318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4A3A1D-103E-433B-A3BE-9BAB809D4AA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62782" y="262578"/>
                <a:ext cx="1339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410F438-9936-45CA-AC2D-166D7015E8EB}"/>
                  </a:ext>
                </a:extLst>
              </p14:cNvPr>
              <p14:cNvContentPartPr/>
              <p14:nvPr/>
            </p14:nvContentPartPr>
            <p14:xfrm>
              <a:off x="5415702" y="69978"/>
              <a:ext cx="344520" cy="608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410F438-9936-45CA-AC2D-166D7015E8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97702" y="33978"/>
                <a:ext cx="380160" cy="6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B43CF3B-EDB3-483E-AEA1-582C04492B64}"/>
                  </a:ext>
                </a:extLst>
              </p14:cNvPr>
              <p14:cNvContentPartPr/>
              <p14:nvPr/>
            </p14:nvContentPartPr>
            <p14:xfrm>
              <a:off x="368862" y="1266258"/>
              <a:ext cx="355320" cy="592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B43CF3B-EDB3-483E-AEA1-582C04492B6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0862" y="1230258"/>
                <a:ext cx="39096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59F874B-ED79-4110-BE8C-EF4E12B81AFF}"/>
                  </a:ext>
                </a:extLst>
              </p14:cNvPr>
              <p14:cNvContentPartPr/>
              <p14:nvPr/>
            </p14:nvContentPartPr>
            <p14:xfrm>
              <a:off x="887622" y="1038018"/>
              <a:ext cx="531360" cy="793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59F874B-ED79-4110-BE8C-EF4E12B81AF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9622" y="1002378"/>
                <a:ext cx="567000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03BBE8C-1AB9-466E-B62F-A8F46CA31108}"/>
                  </a:ext>
                </a:extLst>
              </p14:cNvPr>
              <p14:cNvContentPartPr/>
              <p14:nvPr/>
            </p14:nvContentPartPr>
            <p14:xfrm>
              <a:off x="738222" y="1606458"/>
              <a:ext cx="934200" cy="433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03BBE8C-1AB9-466E-B62F-A8F46CA311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0582" y="1570458"/>
                <a:ext cx="96984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B3B6A6F-E2F8-4F6E-A890-571FC1F140CA}"/>
                  </a:ext>
                </a:extLst>
              </p14:cNvPr>
              <p14:cNvContentPartPr/>
              <p14:nvPr/>
            </p14:nvContentPartPr>
            <p14:xfrm>
              <a:off x="931902" y="1869978"/>
              <a:ext cx="577440" cy="328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B3B6A6F-E2F8-4F6E-A890-571FC1F140C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3902" y="1833978"/>
                <a:ext cx="6130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60DDD87-A38F-4365-9EC9-696B5B1A6870}"/>
                  </a:ext>
                </a:extLst>
              </p14:cNvPr>
              <p14:cNvContentPartPr/>
              <p14:nvPr/>
            </p14:nvContentPartPr>
            <p14:xfrm>
              <a:off x="2300982" y="1395858"/>
              <a:ext cx="545400" cy="1160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60DDD87-A38F-4365-9EC9-696B5B1A687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83342" y="1360218"/>
                <a:ext cx="581040" cy="12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2FF061D-D3C5-4108-965B-AFE4EBDC4AA8}"/>
                  </a:ext>
                </a:extLst>
              </p14:cNvPr>
              <p14:cNvContentPartPr/>
              <p14:nvPr/>
            </p14:nvContentPartPr>
            <p14:xfrm>
              <a:off x="2980302" y="1353738"/>
              <a:ext cx="824400" cy="722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2FF061D-D3C5-4108-965B-AFE4EBDC4AA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62662" y="1318098"/>
                <a:ext cx="860040" cy="79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F66962-AA55-4F71-BC3E-5035645FB25E}"/>
                  </a:ext>
                </a:extLst>
              </p14:cNvPr>
              <p14:cNvContentPartPr/>
              <p14:nvPr/>
            </p14:nvContentPartPr>
            <p14:xfrm>
              <a:off x="3402582" y="1458138"/>
              <a:ext cx="361800" cy="80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F66962-AA55-4F71-BC3E-5035645FB25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84582" y="1422498"/>
                <a:ext cx="3974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22F9243-14D7-440A-AD1B-0C4FB472FC24}"/>
                  </a:ext>
                </a:extLst>
              </p14:cNvPr>
              <p14:cNvContentPartPr/>
              <p14:nvPr/>
            </p14:nvContentPartPr>
            <p14:xfrm>
              <a:off x="4097022" y="1318458"/>
              <a:ext cx="504360" cy="504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22F9243-14D7-440A-AD1B-0C4FB472FC2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79022" y="1282458"/>
                <a:ext cx="5400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C512285-EE34-41CC-8134-14082F14B37D}"/>
                  </a:ext>
                </a:extLst>
              </p14:cNvPr>
              <p14:cNvContentPartPr/>
              <p14:nvPr/>
            </p14:nvContentPartPr>
            <p14:xfrm>
              <a:off x="4061742" y="1515738"/>
              <a:ext cx="302400" cy="128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C512285-EE34-41CC-8134-14082F14B37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43742" y="1479738"/>
                <a:ext cx="3380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1254366-AC76-461C-9AFE-074F6EA1C579}"/>
                  </a:ext>
                </a:extLst>
              </p14:cNvPr>
              <p14:cNvContentPartPr/>
              <p14:nvPr/>
            </p14:nvContentPartPr>
            <p14:xfrm>
              <a:off x="4677342" y="1450218"/>
              <a:ext cx="243360" cy="9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1254366-AC76-461C-9AFE-074F6EA1C57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59342" y="1414218"/>
                <a:ext cx="2790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46D1A87-3DA2-444A-A978-158776CEC7C4}"/>
                  </a:ext>
                </a:extLst>
              </p14:cNvPr>
              <p14:cNvContentPartPr/>
              <p14:nvPr/>
            </p14:nvContentPartPr>
            <p14:xfrm>
              <a:off x="4798302" y="1643898"/>
              <a:ext cx="21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46D1A87-3DA2-444A-A978-158776CEC7C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80302" y="1607898"/>
                <a:ext cx="37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3A99871-260F-4443-9220-76D21DCC05A3}"/>
                  </a:ext>
                </a:extLst>
              </p14:cNvPr>
              <p14:cNvContentPartPr/>
              <p14:nvPr/>
            </p14:nvContentPartPr>
            <p14:xfrm>
              <a:off x="4764462" y="1618698"/>
              <a:ext cx="168480" cy="25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3A99871-260F-4443-9220-76D21DCC05A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46822" y="1582698"/>
                <a:ext cx="2041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95F4799-11B4-4991-9115-1C2FAA920DA9}"/>
                  </a:ext>
                </a:extLst>
              </p14:cNvPr>
              <p14:cNvContentPartPr/>
              <p14:nvPr/>
            </p14:nvContentPartPr>
            <p14:xfrm>
              <a:off x="5233902" y="1300818"/>
              <a:ext cx="525960" cy="381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95F4799-11B4-4991-9115-1C2FAA920DA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15902" y="1265178"/>
                <a:ext cx="56160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BD7A41F-05CF-447E-A6EE-C0E6D5E0BF52}"/>
                  </a:ext>
                </a:extLst>
              </p14:cNvPr>
              <p14:cNvContentPartPr/>
              <p14:nvPr/>
            </p14:nvContentPartPr>
            <p14:xfrm>
              <a:off x="1110462" y="2809938"/>
              <a:ext cx="579600" cy="987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BD7A41F-05CF-447E-A6EE-C0E6D5E0BF5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92822" y="2773938"/>
                <a:ext cx="615240" cy="10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2CE41C0-9360-48E7-9927-B7278FD46652}"/>
                  </a:ext>
                </a:extLst>
              </p14:cNvPr>
              <p14:cNvContentPartPr/>
              <p14:nvPr/>
            </p14:nvContentPartPr>
            <p14:xfrm>
              <a:off x="2089662" y="2742978"/>
              <a:ext cx="151560" cy="463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2CE41C0-9360-48E7-9927-B7278FD4665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71662" y="2706978"/>
                <a:ext cx="18720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5AB5E9A-5F4B-4E71-92BF-5A4385FA23E6}"/>
                  </a:ext>
                </a:extLst>
              </p14:cNvPr>
              <p14:cNvContentPartPr/>
              <p14:nvPr/>
            </p14:nvContentPartPr>
            <p14:xfrm>
              <a:off x="2514822" y="2697618"/>
              <a:ext cx="298440" cy="284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5AB5E9A-5F4B-4E71-92BF-5A4385FA23E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96822" y="2661618"/>
                <a:ext cx="3340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C984C1F-FD14-4AB4-8D49-7535DF105401}"/>
                  </a:ext>
                </a:extLst>
              </p14:cNvPr>
              <p14:cNvContentPartPr/>
              <p14:nvPr/>
            </p14:nvContentPartPr>
            <p14:xfrm>
              <a:off x="2584662" y="2690058"/>
              <a:ext cx="484920" cy="569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C984C1F-FD14-4AB4-8D49-7535DF10540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66662" y="2654418"/>
                <a:ext cx="52056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558DE1E-6696-474A-A405-CF7FCAF5D5A9}"/>
                  </a:ext>
                </a:extLst>
              </p14:cNvPr>
              <p14:cNvContentPartPr/>
              <p14:nvPr/>
            </p14:nvContentPartPr>
            <p14:xfrm>
              <a:off x="3217542" y="2849898"/>
              <a:ext cx="230040" cy="1220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558DE1E-6696-474A-A405-CF7FCAF5D5A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99902" y="2813898"/>
                <a:ext cx="2656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3886A40-ECAE-4E41-BA32-3046C8FCF738}"/>
                  </a:ext>
                </a:extLst>
              </p14:cNvPr>
              <p14:cNvContentPartPr/>
              <p14:nvPr/>
            </p14:nvContentPartPr>
            <p14:xfrm>
              <a:off x="3320502" y="2974098"/>
              <a:ext cx="448920" cy="117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3886A40-ECAE-4E41-BA32-3046C8FCF73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02862" y="2938458"/>
                <a:ext cx="4845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D00315C-7E50-443C-BD62-317DE3670AA8}"/>
                  </a:ext>
                </a:extLst>
              </p14:cNvPr>
              <p14:cNvContentPartPr/>
              <p14:nvPr/>
            </p14:nvContentPartPr>
            <p14:xfrm>
              <a:off x="3894702" y="2418618"/>
              <a:ext cx="994680" cy="655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D00315C-7E50-443C-BD62-317DE3670AA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876702" y="2382618"/>
                <a:ext cx="103032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CB2705B-9C45-4B5B-9291-3537CEDEEC46}"/>
                  </a:ext>
                </a:extLst>
              </p14:cNvPr>
              <p14:cNvContentPartPr/>
              <p14:nvPr/>
            </p14:nvContentPartPr>
            <p14:xfrm>
              <a:off x="4968942" y="2470098"/>
              <a:ext cx="419040" cy="586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CB2705B-9C45-4B5B-9291-3537CEDEEC4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51302" y="2434098"/>
                <a:ext cx="45468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5E54609-13A8-43DC-83BF-15DA475CFAB8}"/>
                  </a:ext>
                </a:extLst>
              </p14:cNvPr>
              <p14:cNvContentPartPr/>
              <p14:nvPr/>
            </p14:nvContentPartPr>
            <p14:xfrm>
              <a:off x="5555382" y="2558658"/>
              <a:ext cx="302400" cy="3207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5E54609-13A8-43DC-83BF-15DA475CFAB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537742" y="2522658"/>
                <a:ext cx="3380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186D127-3F3B-42F5-B896-05A35BF34ACB}"/>
                  </a:ext>
                </a:extLst>
              </p14:cNvPr>
              <p14:cNvContentPartPr/>
              <p14:nvPr/>
            </p14:nvContentPartPr>
            <p14:xfrm>
              <a:off x="6242262" y="2539578"/>
              <a:ext cx="230400" cy="45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186D127-3F3B-42F5-B896-05A35BF34AC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24622" y="2503938"/>
                <a:ext cx="2660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A42E166-07A9-460F-8E5F-CE3EFCF779CC}"/>
                  </a:ext>
                </a:extLst>
              </p14:cNvPr>
              <p14:cNvContentPartPr/>
              <p14:nvPr/>
            </p14:nvContentPartPr>
            <p14:xfrm>
              <a:off x="6550062" y="2355978"/>
              <a:ext cx="81720" cy="129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A42E166-07A9-460F-8E5F-CE3EFCF779C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532062" y="2319978"/>
                <a:ext cx="1173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5362EE0-585E-4891-996A-133491423B54}"/>
                  </a:ext>
                </a:extLst>
              </p14:cNvPr>
              <p14:cNvContentPartPr/>
              <p14:nvPr/>
            </p14:nvContentPartPr>
            <p14:xfrm>
              <a:off x="6497142" y="2102538"/>
              <a:ext cx="466920" cy="805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5362EE0-585E-4891-996A-133491423B5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479502" y="2066898"/>
                <a:ext cx="502560" cy="8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2EC0A4A-9A77-441F-AF2E-4CAA1BDF07E1}"/>
                  </a:ext>
                </a:extLst>
              </p14:cNvPr>
              <p14:cNvContentPartPr/>
              <p14:nvPr/>
            </p14:nvContentPartPr>
            <p14:xfrm>
              <a:off x="1424022" y="4023858"/>
              <a:ext cx="929880" cy="823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2EC0A4A-9A77-441F-AF2E-4CAA1BDF07E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406022" y="3988218"/>
                <a:ext cx="965520" cy="8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EFE538E-2122-4ADC-BF03-2478B73B0D86}"/>
                  </a:ext>
                </a:extLst>
              </p14:cNvPr>
              <p14:cNvContentPartPr/>
              <p14:nvPr/>
            </p14:nvContentPartPr>
            <p14:xfrm>
              <a:off x="2549382" y="3885978"/>
              <a:ext cx="184320" cy="597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EFE538E-2122-4ADC-BF03-2478B73B0D8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531382" y="3849978"/>
                <a:ext cx="21996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DD0B5B1-2120-46EC-8694-5A8014A60354}"/>
                  </a:ext>
                </a:extLst>
              </p14:cNvPr>
              <p14:cNvContentPartPr/>
              <p14:nvPr/>
            </p14:nvContentPartPr>
            <p14:xfrm>
              <a:off x="2892462" y="3981738"/>
              <a:ext cx="308520" cy="383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DD0B5B1-2120-46EC-8694-5A8014A6035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874822" y="3946098"/>
                <a:ext cx="34416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E40C471-4572-4FE0-B294-5B4001336D2B}"/>
                  </a:ext>
                </a:extLst>
              </p14:cNvPr>
              <p14:cNvContentPartPr/>
              <p14:nvPr/>
            </p14:nvContentPartPr>
            <p14:xfrm>
              <a:off x="3085782" y="3824058"/>
              <a:ext cx="527400" cy="7304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E40C471-4572-4FE0-B294-5B4001336D2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067782" y="3788058"/>
                <a:ext cx="563040" cy="80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F9A3887-485E-4C94-9A87-53A5EB4FA487}"/>
                  </a:ext>
                </a:extLst>
              </p14:cNvPr>
              <p14:cNvContentPartPr/>
              <p14:nvPr/>
            </p14:nvContentPartPr>
            <p14:xfrm>
              <a:off x="3578262" y="3903258"/>
              <a:ext cx="622800" cy="70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F9A3887-485E-4C94-9A87-53A5EB4FA48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60262" y="3867618"/>
                <a:ext cx="6584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64F52CD-8464-4E7E-B184-B196F2824EDB}"/>
                  </a:ext>
                </a:extLst>
              </p14:cNvPr>
              <p14:cNvContentPartPr/>
              <p14:nvPr/>
            </p14:nvContentPartPr>
            <p14:xfrm>
              <a:off x="3736302" y="4038258"/>
              <a:ext cx="484920" cy="137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64F52CD-8464-4E7E-B184-B196F2824ED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718662" y="4002258"/>
                <a:ext cx="5205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6499BC3-855E-4D0A-AF86-BF33645CE289}"/>
                  </a:ext>
                </a:extLst>
              </p14:cNvPr>
              <p14:cNvContentPartPr/>
              <p14:nvPr/>
            </p14:nvContentPartPr>
            <p14:xfrm>
              <a:off x="4597062" y="3490698"/>
              <a:ext cx="575280" cy="6951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6499BC3-855E-4D0A-AF86-BF33645CE28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79062" y="3454698"/>
                <a:ext cx="61092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EC3107D-043C-40FD-91EB-87952EACEB02}"/>
                  </a:ext>
                </a:extLst>
              </p14:cNvPr>
              <p14:cNvContentPartPr/>
              <p14:nvPr/>
            </p14:nvContentPartPr>
            <p14:xfrm>
              <a:off x="5349822" y="3525978"/>
              <a:ext cx="104040" cy="579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EC3107D-043C-40FD-91EB-87952EACEB0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331822" y="3489978"/>
                <a:ext cx="13968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1031ED4-329C-4D57-9946-5BEAF7CD1D6B}"/>
                  </a:ext>
                </a:extLst>
              </p14:cNvPr>
              <p14:cNvContentPartPr/>
              <p14:nvPr/>
            </p14:nvContentPartPr>
            <p14:xfrm>
              <a:off x="5521182" y="3783018"/>
              <a:ext cx="370440" cy="77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1031ED4-329C-4D57-9946-5BEAF7CD1D6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503542" y="3747018"/>
                <a:ext cx="4060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5C0C289-530A-4326-886C-1CAAEEE29AE7}"/>
                  </a:ext>
                </a:extLst>
              </p14:cNvPr>
              <p14:cNvContentPartPr/>
              <p14:nvPr/>
            </p14:nvContentPartPr>
            <p14:xfrm>
              <a:off x="5917182" y="3595818"/>
              <a:ext cx="212040" cy="309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5C0C289-530A-4326-886C-1CAAEEE29AE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899182" y="3559818"/>
                <a:ext cx="2476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406D2BB-AFC5-46A1-8B4E-F8EE6D814FAB}"/>
                  </a:ext>
                </a:extLst>
              </p14:cNvPr>
              <p14:cNvContentPartPr/>
              <p14:nvPr/>
            </p14:nvContentPartPr>
            <p14:xfrm>
              <a:off x="5890542" y="3323298"/>
              <a:ext cx="523440" cy="569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406D2BB-AFC5-46A1-8B4E-F8EE6D814FA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872542" y="3287298"/>
                <a:ext cx="55908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39D65B1-AF2C-4196-B375-0D9A253D3EA1}"/>
                  </a:ext>
                </a:extLst>
              </p14:cNvPr>
              <p14:cNvContentPartPr/>
              <p14:nvPr/>
            </p14:nvContentPartPr>
            <p14:xfrm>
              <a:off x="2063022" y="5265498"/>
              <a:ext cx="366840" cy="440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39D65B1-AF2C-4196-B375-0D9A253D3EA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045382" y="5229858"/>
                <a:ext cx="40248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5D11275-DE6E-4622-AE40-44FDA632D4C4}"/>
                  </a:ext>
                </a:extLst>
              </p14:cNvPr>
              <p14:cNvContentPartPr/>
              <p14:nvPr/>
            </p14:nvContentPartPr>
            <p14:xfrm>
              <a:off x="2520582" y="5195658"/>
              <a:ext cx="178920" cy="702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5D11275-DE6E-4622-AE40-44FDA632D4C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502582" y="5160018"/>
                <a:ext cx="21456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DD4AF8A-80E3-4884-8E56-42362B83E1B3}"/>
                  </a:ext>
                </a:extLst>
              </p14:cNvPr>
              <p14:cNvContentPartPr/>
              <p14:nvPr/>
            </p14:nvContentPartPr>
            <p14:xfrm>
              <a:off x="2751702" y="5107458"/>
              <a:ext cx="331200" cy="641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DD4AF8A-80E3-4884-8E56-42362B83E1B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34062" y="5071458"/>
                <a:ext cx="36684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4AE47C5-D767-435E-AC8B-B3F3D2AD7DC8}"/>
                  </a:ext>
                </a:extLst>
              </p14:cNvPr>
              <p14:cNvContentPartPr/>
              <p14:nvPr/>
            </p14:nvContentPartPr>
            <p14:xfrm>
              <a:off x="3419862" y="4928538"/>
              <a:ext cx="690840" cy="438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4AE47C5-D767-435E-AC8B-B3F3D2AD7DC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401862" y="4892898"/>
                <a:ext cx="72648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2127199-B15D-416E-BA36-082ECC15E54A}"/>
                  </a:ext>
                </a:extLst>
              </p14:cNvPr>
              <p14:cNvContentPartPr/>
              <p14:nvPr/>
            </p14:nvContentPartPr>
            <p14:xfrm>
              <a:off x="3507702" y="4993698"/>
              <a:ext cx="360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2127199-B15D-416E-BA36-082ECC15E54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90062" y="49580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BE3BE1A-0A33-454E-8FA7-F11FD0613250}"/>
                  </a:ext>
                </a:extLst>
              </p14:cNvPr>
              <p14:cNvContentPartPr/>
              <p14:nvPr/>
            </p14:nvContentPartPr>
            <p14:xfrm>
              <a:off x="4466742" y="4670058"/>
              <a:ext cx="389520" cy="493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BE3BE1A-0A33-454E-8FA7-F11FD061325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449102" y="4634058"/>
                <a:ext cx="42516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DAF7277-4ADB-4445-8B4E-B8B109AD4FF6}"/>
                  </a:ext>
                </a:extLst>
              </p14:cNvPr>
              <p14:cNvContentPartPr/>
              <p14:nvPr/>
            </p14:nvContentPartPr>
            <p14:xfrm>
              <a:off x="4958502" y="4355778"/>
              <a:ext cx="992160" cy="847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DAF7277-4ADB-4445-8B4E-B8B109AD4FF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940862" y="4320138"/>
                <a:ext cx="1027800" cy="9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C9FCD52-6871-4801-A370-6886D2691FCE}"/>
                  </a:ext>
                </a:extLst>
              </p14:cNvPr>
              <p14:cNvContentPartPr/>
              <p14:nvPr/>
            </p14:nvContentPartPr>
            <p14:xfrm>
              <a:off x="5941302" y="4279818"/>
              <a:ext cx="1175760" cy="438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C9FCD52-6871-4801-A370-6886D2691FC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923302" y="4244178"/>
                <a:ext cx="121140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1630127-4EAA-4354-A75D-2B87AB3CC8CB}"/>
                  </a:ext>
                </a:extLst>
              </p14:cNvPr>
              <p14:cNvContentPartPr/>
              <p14:nvPr/>
            </p14:nvContentPartPr>
            <p14:xfrm>
              <a:off x="7304982" y="3793458"/>
              <a:ext cx="342360" cy="6080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1630127-4EAA-4354-A75D-2B87AB3CC8C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287342" y="3757458"/>
                <a:ext cx="37800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DCC7B7C-FD09-4406-8C11-F3C4E5FFC54A}"/>
                  </a:ext>
                </a:extLst>
              </p14:cNvPr>
              <p14:cNvContentPartPr/>
              <p14:nvPr/>
            </p14:nvContentPartPr>
            <p14:xfrm>
              <a:off x="7720422" y="3083898"/>
              <a:ext cx="1213560" cy="1129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DCC7B7C-FD09-4406-8C11-F3C4E5FFC54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702782" y="3048258"/>
                <a:ext cx="1249200" cy="12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93A2BA0-5C0C-46D3-A950-79CB67B42E76}"/>
                  </a:ext>
                </a:extLst>
              </p14:cNvPr>
              <p14:cNvContentPartPr/>
              <p14:nvPr/>
            </p14:nvContentPartPr>
            <p14:xfrm>
              <a:off x="8273022" y="3114498"/>
              <a:ext cx="499320" cy="209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93A2BA0-5C0C-46D3-A950-79CB67B42E7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255382" y="3078498"/>
                <a:ext cx="5349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63186B7-120E-4B44-94F0-623BB5A0B3D7}"/>
                  </a:ext>
                </a:extLst>
              </p14:cNvPr>
              <p14:cNvContentPartPr/>
              <p14:nvPr/>
            </p14:nvContentPartPr>
            <p14:xfrm>
              <a:off x="4296102" y="5622978"/>
              <a:ext cx="1424160" cy="5871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63186B7-120E-4B44-94F0-623BB5A0B3D7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278462" y="5587338"/>
                <a:ext cx="145980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D9235FD-B316-428D-9DBC-DBED74540640}"/>
                  </a:ext>
                </a:extLst>
              </p14:cNvPr>
              <p14:cNvContentPartPr/>
              <p14:nvPr/>
            </p14:nvContentPartPr>
            <p14:xfrm>
              <a:off x="5767422" y="5283858"/>
              <a:ext cx="420840" cy="5576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D9235FD-B316-428D-9DBC-DBED74540640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749782" y="5247858"/>
                <a:ext cx="45648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09EAED8-8849-4C7B-84B8-9E0A4E3D0D2F}"/>
                  </a:ext>
                </a:extLst>
              </p14:cNvPr>
              <p14:cNvContentPartPr/>
              <p14:nvPr/>
            </p14:nvContentPartPr>
            <p14:xfrm>
              <a:off x="5943102" y="5204658"/>
              <a:ext cx="729000" cy="471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09EAED8-8849-4C7B-84B8-9E0A4E3D0D2F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925462" y="5169018"/>
                <a:ext cx="76464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D456114-2D48-4CFE-BF62-CAB718E8D33C}"/>
                  </a:ext>
                </a:extLst>
              </p14:cNvPr>
              <p14:cNvContentPartPr/>
              <p14:nvPr/>
            </p14:nvContentPartPr>
            <p14:xfrm>
              <a:off x="6733662" y="5175498"/>
              <a:ext cx="608760" cy="3560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D456114-2D48-4CFE-BF62-CAB718E8D33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715662" y="5139858"/>
                <a:ext cx="6444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0DC113E-1C63-4458-9D49-398D8F42F73D}"/>
                  </a:ext>
                </a:extLst>
              </p14:cNvPr>
              <p14:cNvContentPartPr/>
              <p14:nvPr/>
            </p14:nvContentPartPr>
            <p14:xfrm>
              <a:off x="6143982" y="5178378"/>
              <a:ext cx="415080" cy="2876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0DC113E-1C63-4458-9D49-398D8F42F73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126342" y="5142738"/>
                <a:ext cx="45072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8F93755-FDFC-4A77-9397-1B28F0B196AC}"/>
                  </a:ext>
                </a:extLst>
              </p14:cNvPr>
              <p14:cNvContentPartPr/>
              <p14:nvPr/>
            </p14:nvContentPartPr>
            <p14:xfrm>
              <a:off x="7878102" y="4345338"/>
              <a:ext cx="612720" cy="9514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8F93755-FDFC-4A77-9397-1B28F0B196A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860102" y="4309338"/>
                <a:ext cx="648360" cy="10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2329D42-02C7-4C86-83B6-7FCB0EBB149F}"/>
                  </a:ext>
                </a:extLst>
              </p14:cNvPr>
              <p14:cNvContentPartPr/>
              <p14:nvPr/>
            </p14:nvContentPartPr>
            <p14:xfrm>
              <a:off x="8709702" y="4104858"/>
              <a:ext cx="855360" cy="634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2329D42-02C7-4C86-83B6-7FCB0EBB149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691702" y="4068858"/>
                <a:ext cx="89100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6F4A8FF-DB85-4E7C-AD27-DEE0A307BE0C}"/>
                  </a:ext>
                </a:extLst>
              </p14:cNvPr>
              <p14:cNvContentPartPr/>
              <p14:nvPr/>
            </p14:nvContentPartPr>
            <p14:xfrm>
              <a:off x="9468942" y="3912258"/>
              <a:ext cx="372600" cy="291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6F4A8FF-DB85-4E7C-AD27-DEE0A307BE0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451302" y="3876618"/>
                <a:ext cx="4082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9DD3716-1ED7-486A-A022-8C1E2DCF469F}"/>
                  </a:ext>
                </a:extLst>
              </p14:cNvPr>
              <p14:cNvContentPartPr/>
              <p14:nvPr/>
            </p14:nvContentPartPr>
            <p14:xfrm>
              <a:off x="9390102" y="3915858"/>
              <a:ext cx="284040" cy="146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9DD3716-1ED7-486A-A022-8C1E2DCF469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372102" y="3880218"/>
                <a:ext cx="3196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6D5908F-B71E-4434-A3F6-701F5C2E4C7F}"/>
                  </a:ext>
                </a:extLst>
              </p14:cNvPr>
              <p14:cNvContentPartPr/>
              <p14:nvPr/>
            </p14:nvContentPartPr>
            <p14:xfrm>
              <a:off x="9987702" y="3472698"/>
              <a:ext cx="622800" cy="607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6D5908F-B71E-4434-A3F6-701F5C2E4C7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970062" y="3437058"/>
                <a:ext cx="65844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228D7F2-8571-414C-BE47-C50E7A7E3F1F}"/>
                  </a:ext>
                </a:extLst>
              </p14:cNvPr>
              <p14:cNvContentPartPr/>
              <p14:nvPr/>
            </p14:nvContentPartPr>
            <p14:xfrm>
              <a:off x="9648582" y="3305658"/>
              <a:ext cx="550440" cy="250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228D7F2-8571-414C-BE47-C50E7A7E3F1F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630942" y="3269658"/>
                <a:ext cx="5860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30D39C0-1274-40ED-9761-A82CA3617FA4}"/>
                  </a:ext>
                </a:extLst>
              </p14:cNvPr>
              <p14:cNvContentPartPr/>
              <p14:nvPr/>
            </p14:nvContentPartPr>
            <p14:xfrm>
              <a:off x="10646862" y="3314298"/>
              <a:ext cx="449280" cy="1049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30D39C0-1274-40ED-9761-A82CA3617FA4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628862" y="3278298"/>
                <a:ext cx="484920" cy="11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2369417-D0CB-4C13-ACF4-D06EE25BC6B3}"/>
                  </a:ext>
                </a:extLst>
              </p14:cNvPr>
              <p14:cNvContentPartPr/>
              <p14:nvPr/>
            </p14:nvContentPartPr>
            <p14:xfrm>
              <a:off x="10892742" y="3482058"/>
              <a:ext cx="429480" cy="748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2369417-D0CB-4C13-ACF4-D06EE25BC6B3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875102" y="3446418"/>
                <a:ext cx="465120" cy="82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6499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C9796A-F491-4BC7-AE6C-270DE494D5DD}"/>
                  </a:ext>
                </a:extLst>
              </p14:cNvPr>
              <p14:cNvContentPartPr/>
              <p14:nvPr/>
            </p14:nvContentPartPr>
            <p14:xfrm>
              <a:off x="333222" y="394338"/>
              <a:ext cx="366480" cy="551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C9796A-F491-4BC7-AE6C-270DE494D5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222" y="358338"/>
                <a:ext cx="40212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F64AE0-2849-4026-83D7-56CC7871CACA}"/>
                  </a:ext>
                </a:extLst>
              </p14:cNvPr>
              <p14:cNvContentPartPr/>
              <p14:nvPr/>
            </p14:nvContentPartPr>
            <p14:xfrm>
              <a:off x="601062" y="681258"/>
              <a:ext cx="243720" cy="279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F64AE0-2849-4026-83D7-56CC7871CA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062" y="645258"/>
                <a:ext cx="2793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3784408-A741-42D7-9358-B81456D1B801}"/>
                  </a:ext>
                </a:extLst>
              </p14:cNvPr>
              <p14:cNvContentPartPr/>
              <p14:nvPr/>
            </p14:nvContentPartPr>
            <p14:xfrm>
              <a:off x="1107582" y="485418"/>
              <a:ext cx="336600" cy="852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3784408-A741-42D7-9358-B81456D1B8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9582" y="449778"/>
                <a:ext cx="372240" cy="9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1E29DB-3DC8-444E-A94A-6CEB5680A9D4}"/>
                  </a:ext>
                </a:extLst>
              </p14:cNvPr>
              <p14:cNvContentPartPr/>
              <p14:nvPr/>
            </p14:nvContentPartPr>
            <p14:xfrm>
              <a:off x="1069422" y="710058"/>
              <a:ext cx="436320" cy="604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1E29DB-3DC8-444E-A94A-6CEB5680A9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1782" y="674058"/>
                <a:ext cx="47196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3488564-DEA7-49BC-81BA-440DB8A68B20}"/>
                  </a:ext>
                </a:extLst>
              </p14:cNvPr>
              <p14:cNvContentPartPr/>
              <p14:nvPr/>
            </p14:nvContentPartPr>
            <p14:xfrm>
              <a:off x="1494582" y="447978"/>
              <a:ext cx="96120" cy="495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3488564-DEA7-49BC-81BA-440DB8A68B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76942" y="412338"/>
                <a:ext cx="1317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048B31-D84D-49BA-B1B2-333B289A60EF}"/>
                  </a:ext>
                </a:extLst>
              </p14:cNvPr>
              <p14:cNvContentPartPr/>
              <p14:nvPr/>
            </p14:nvContentPartPr>
            <p14:xfrm>
              <a:off x="1670262" y="465618"/>
              <a:ext cx="105840" cy="354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6048B31-D84D-49BA-B1B2-333B289A60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52262" y="429978"/>
                <a:ext cx="14148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59D232F-4B3C-4280-95D3-5A45F13D89FE}"/>
                  </a:ext>
                </a:extLst>
              </p14:cNvPr>
              <p14:cNvContentPartPr/>
              <p14:nvPr/>
            </p14:nvContentPartPr>
            <p14:xfrm>
              <a:off x="1582422" y="588018"/>
              <a:ext cx="286920" cy="62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59D232F-4B3C-4280-95D3-5A45F13D89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64422" y="552378"/>
                <a:ext cx="3225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B3E64C6-DA94-4793-B3B2-FC519D4BAA46}"/>
                  </a:ext>
                </a:extLst>
              </p14:cNvPr>
              <p14:cNvContentPartPr/>
              <p14:nvPr/>
            </p14:nvContentPartPr>
            <p14:xfrm>
              <a:off x="2039262" y="369138"/>
              <a:ext cx="241200" cy="515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B3E64C6-DA94-4793-B3B2-FC519D4BAA4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21622" y="333138"/>
                <a:ext cx="27684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765954A-247C-4CEE-8EDE-74D8C800039E}"/>
                  </a:ext>
                </a:extLst>
              </p14:cNvPr>
              <p14:cNvContentPartPr/>
              <p14:nvPr/>
            </p14:nvContentPartPr>
            <p14:xfrm>
              <a:off x="2584662" y="341418"/>
              <a:ext cx="712080" cy="98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765954A-247C-4CEE-8EDE-74D8C80003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66662" y="305778"/>
                <a:ext cx="7477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2B05390-4040-4D15-9F35-78940A7AF299}"/>
                  </a:ext>
                </a:extLst>
              </p14:cNvPr>
              <p14:cNvContentPartPr/>
              <p14:nvPr/>
            </p14:nvContentPartPr>
            <p14:xfrm>
              <a:off x="2725062" y="582618"/>
              <a:ext cx="635760" cy="129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2B05390-4040-4D15-9F35-78940A7AF2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07422" y="546978"/>
                <a:ext cx="6714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BA022C9-9D56-4A24-9CE5-6BD09F9E979C}"/>
                  </a:ext>
                </a:extLst>
              </p14:cNvPr>
              <p14:cNvContentPartPr/>
              <p14:nvPr/>
            </p14:nvContentPartPr>
            <p14:xfrm>
              <a:off x="3833142" y="117858"/>
              <a:ext cx="561600" cy="489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BA022C9-9D56-4A24-9CE5-6BD09F9E979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15142" y="81858"/>
                <a:ext cx="59724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EDBBB3E-DCEE-4C5D-9866-0382CB778AFF}"/>
                  </a:ext>
                </a:extLst>
              </p14:cNvPr>
              <p14:cNvContentPartPr/>
              <p14:nvPr/>
            </p14:nvContentPartPr>
            <p14:xfrm>
              <a:off x="4756182" y="105258"/>
              <a:ext cx="180720" cy="575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EDBBB3E-DCEE-4C5D-9866-0382CB778AF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38542" y="69258"/>
                <a:ext cx="21636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2227A20-3340-44CC-BA6B-8584B4A53086}"/>
                  </a:ext>
                </a:extLst>
              </p14:cNvPr>
              <p14:cNvContentPartPr/>
              <p14:nvPr/>
            </p14:nvContentPartPr>
            <p14:xfrm>
              <a:off x="5011062" y="157818"/>
              <a:ext cx="253440" cy="414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2227A20-3340-44CC-BA6B-8584B4A5308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93422" y="122178"/>
                <a:ext cx="28908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710DF5B-7C42-445B-A05A-1EFF460D0367}"/>
                  </a:ext>
                </a:extLst>
              </p14:cNvPr>
              <p14:cNvContentPartPr/>
              <p14:nvPr/>
            </p14:nvContentPartPr>
            <p14:xfrm>
              <a:off x="4905942" y="368418"/>
              <a:ext cx="265680" cy="53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710DF5B-7C42-445B-A05A-1EFF460D036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87942" y="332778"/>
                <a:ext cx="3013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8641BBC-5CDE-43F3-BEFF-D9D039D04CAE}"/>
                  </a:ext>
                </a:extLst>
              </p14:cNvPr>
              <p14:cNvContentPartPr/>
              <p14:nvPr/>
            </p14:nvContentPartPr>
            <p14:xfrm>
              <a:off x="5609382" y="351498"/>
              <a:ext cx="53172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8641BBC-5CDE-43F3-BEFF-D9D039D04CA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91382" y="315498"/>
                <a:ext cx="5673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359DAC7-5B67-454D-AF6B-D14D961D3759}"/>
                  </a:ext>
                </a:extLst>
              </p14:cNvPr>
              <p14:cNvContentPartPr/>
              <p14:nvPr/>
            </p14:nvContentPartPr>
            <p14:xfrm>
              <a:off x="5749782" y="210738"/>
              <a:ext cx="173520" cy="267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359DAC7-5B67-454D-AF6B-D14D961D375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32142" y="175098"/>
                <a:ext cx="2091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40BA8AF-18FD-42A7-840F-0A0D544AEAA7}"/>
                  </a:ext>
                </a:extLst>
              </p14:cNvPr>
              <p14:cNvContentPartPr/>
              <p14:nvPr/>
            </p14:nvContentPartPr>
            <p14:xfrm>
              <a:off x="6136782" y="245658"/>
              <a:ext cx="243000" cy="198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40BA8AF-18FD-42A7-840F-0A0D544AEAA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18782" y="210018"/>
                <a:ext cx="2786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A92A733-DD43-4F5C-9B69-BEC977B74668}"/>
                  </a:ext>
                </a:extLst>
              </p14:cNvPr>
              <p14:cNvContentPartPr/>
              <p14:nvPr/>
            </p14:nvContentPartPr>
            <p14:xfrm>
              <a:off x="6083862" y="-26862"/>
              <a:ext cx="442800" cy="804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A92A733-DD43-4F5C-9B69-BEC977B7466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65862" y="-62502"/>
                <a:ext cx="478440" cy="8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927A974-3240-4CE4-8A46-760F4B912C3A}"/>
                  </a:ext>
                </a:extLst>
              </p14:cNvPr>
              <p14:cNvContentPartPr/>
              <p14:nvPr/>
            </p14:nvContentPartPr>
            <p14:xfrm>
              <a:off x="561102" y="1378537"/>
              <a:ext cx="294840" cy="581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927A974-3240-4CE4-8A46-760F4B912C3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3462" y="1342897"/>
                <a:ext cx="33048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23E920F-E794-4E04-9339-11BCD956D749}"/>
                  </a:ext>
                </a:extLst>
              </p14:cNvPr>
              <p14:cNvContentPartPr/>
              <p14:nvPr/>
            </p14:nvContentPartPr>
            <p14:xfrm>
              <a:off x="954222" y="1242097"/>
              <a:ext cx="384840" cy="643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23E920F-E794-4E04-9339-11BCD956D74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6582" y="1206097"/>
                <a:ext cx="42048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6489883-F57F-4CF8-A538-ECF9610ACE51}"/>
                  </a:ext>
                </a:extLst>
              </p14:cNvPr>
              <p14:cNvContentPartPr/>
              <p14:nvPr/>
            </p14:nvContentPartPr>
            <p14:xfrm>
              <a:off x="694302" y="1859497"/>
              <a:ext cx="827640" cy="347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6489883-F57F-4CF8-A538-ECF9610ACE5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6302" y="1823857"/>
                <a:ext cx="86328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783E28E-0E5C-4273-9F01-151528144D10}"/>
                  </a:ext>
                </a:extLst>
              </p14:cNvPr>
              <p14:cNvContentPartPr/>
              <p14:nvPr/>
            </p14:nvContentPartPr>
            <p14:xfrm>
              <a:off x="852342" y="2026177"/>
              <a:ext cx="620640" cy="335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783E28E-0E5C-4273-9F01-151528144D1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4702" y="1990177"/>
                <a:ext cx="6562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66DD009-7682-4692-A514-51A4F3B44557}"/>
                  </a:ext>
                </a:extLst>
              </p14:cNvPr>
              <p14:cNvContentPartPr/>
              <p14:nvPr/>
            </p14:nvContentPartPr>
            <p14:xfrm>
              <a:off x="2074542" y="1367737"/>
              <a:ext cx="250920" cy="637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66DD009-7682-4692-A514-51A4F3B4455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56542" y="1331737"/>
                <a:ext cx="28656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E08A448-5113-404C-B293-F98F7730DD5B}"/>
                  </a:ext>
                </a:extLst>
              </p14:cNvPr>
              <p14:cNvContentPartPr/>
              <p14:nvPr/>
            </p14:nvContentPartPr>
            <p14:xfrm>
              <a:off x="2514102" y="1106377"/>
              <a:ext cx="493920" cy="628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E08A448-5113-404C-B293-F98F7730DD5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96462" y="1070377"/>
                <a:ext cx="52956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2743B43-1039-493A-9101-DA04A85C098D}"/>
                  </a:ext>
                </a:extLst>
              </p14:cNvPr>
              <p14:cNvContentPartPr/>
              <p14:nvPr/>
            </p14:nvContentPartPr>
            <p14:xfrm>
              <a:off x="2786622" y="1220137"/>
              <a:ext cx="493920" cy="169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2743B43-1039-493A-9101-DA04A85C098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68982" y="1184137"/>
                <a:ext cx="5295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B327BA0-EB7C-41CC-9C56-6A2BFAF59330}"/>
                  </a:ext>
                </a:extLst>
              </p14:cNvPr>
              <p14:cNvContentPartPr/>
              <p14:nvPr/>
            </p14:nvContentPartPr>
            <p14:xfrm>
              <a:off x="3586902" y="1133737"/>
              <a:ext cx="372600" cy="513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B327BA0-EB7C-41CC-9C56-6A2BFAF5933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68902" y="1098097"/>
                <a:ext cx="40824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8141B47-3226-4CD6-8853-D168CB1B9854}"/>
                  </a:ext>
                </a:extLst>
              </p14:cNvPr>
              <p14:cNvContentPartPr/>
              <p14:nvPr/>
            </p14:nvContentPartPr>
            <p14:xfrm>
              <a:off x="3525342" y="1351537"/>
              <a:ext cx="362160" cy="72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8141B47-3226-4CD6-8853-D168CB1B985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07702" y="1315537"/>
                <a:ext cx="3978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935873B-AFD7-49F4-99B8-BC2DDEB595E0}"/>
                  </a:ext>
                </a:extLst>
              </p14:cNvPr>
              <p14:cNvContentPartPr/>
              <p14:nvPr/>
            </p14:nvContentPartPr>
            <p14:xfrm>
              <a:off x="4132302" y="1269457"/>
              <a:ext cx="355320" cy="40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935873B-AFD7-49F4-99B8-BC2DDEB595E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14302" y="1233817"/>
                <a:ext cx="3909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0E95C46-B041-432E-9018-21E83007E9E4}"/>
                  </a:ext>
                </a:extLst>
              </p14:cNvPr>
              <p14:cNvContentPartPr/>
              <p14:nvPr/>
            </p14:nvContentPartPr>
            <p14:xfrm>
              <a:off x="4282422" y="1370977"/>
              <a:ext cx="337320" cy="69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0E95C46-B041-432E-9018-21E83007E9E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64782" y="1335337"/>
                <a:ext cx="3729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F615C2B-3FFA-4C4E-90CB-1F522EAD5F2B}"/>
                  </a:ext>
                </a:extLst>
              </p14:cNvPr>
              <p14:cNvContentPartPr/>
              <p14:nvPr/>
            </p14:nvContentPartPr>
            <p14:xfrm>
              <a:off x="4793622" y="1148857"/>
              <a:ext cx="254880" cy="267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F615C2B-3FFA-4C4E-90CB-1F522EAD5F2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775982" y="1112857"/>
                <a:ext cx="29052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56E5AD1-E71B-45BE-B089-CEC6A6AB2F74}"/>
                  </a:ext>
                </a:extLst>
              </p14:cNvPr>
              <p14:cNvContentPartPr/>
              <p14:nvPr/>
            </p14:nvContentPartPr>
            <p14:xfrm>
              <a:off x="1783302" y="2456737"/>
              <a:ext cx="876240" cy="1062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56E5AD1-E71B-45BE-B089-CEC6A6AB2F7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65302" y="2421097"/>
                <a:ext cx="911880" cy="11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3F0A998-93C2-431A-B829-457D7DCBB346}"/>
                  </a:ext>
                </a:extLst>
              </p14:cNvPr>
              <p14:cNvContentPartPr/>
              <p14:nvPr/>
            </p14:nvContentPartPr>
            <p14:xfrm>
              <a:off x="3006582" y="2277097"/>
              <a:ext cx="234000" cy="555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3F0A998-93C2-431A-B829-457D7DCBB34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988942" y="2241097"/>
                <a:ext cx="26964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E5D300E-356F-46E2-886F-EBC8C547F9F3}"/>
                  </a:ext>
                </a:extLst>
              </p14:cNvPr>
              <p14:cNvContentPartPr/>
              <p14:nvPr/>
            </p14:nvContentPartPr>
            <p14:xfrm>
              <a:off x="3226182" y="2268097"/>
              <a:ext cx="580680" cy="423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E5D300E-356F-46E2-886F-EBC8C547F9F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208542" y="2232097"/>
                <a:ext cx="61632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F5B3891-526D-4EBB-9426-04A9BCE1A0F9}"/>
                  </a:ext>
                </a:extLst>
              </p14:cNvPr>
              <p14:cNvContentPartPr/>
              <p14:nvPr/>
            </p14:nvContentPartPr>
            <p14:xfrm>
              <a:off x="3542982" y="1995577"/>
              <a:ext cx="602280" cy="502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F5B3891-526D-4EBB-9426-04A9BCE1A0F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525342" y="1959577"/>
                <a:ext cx="63792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A8DB28-FAF8-4075-B55D-C8E07526E566}"/>
                  </a:ext>
                </a:extLst>
              </p14:cNvPr>
              <p14:cNvContentPartPr/>
              <p14:nvPr/>
            </p14:nvContentPartPr>
            <p14:xfrm>
              <a:off x="4387182" y="2055697"/>
              <a:ext cx="702000" cy="142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A8DB28-FAF8-4075-B55D-C8E07526E56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69182" y="2019697"/>
                <a:ext cx="7376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557F37E-F225-479E-B220-057CA53EFAE2}"/>
                  </a:ext>
                </a:extLst>
              </p14:cNvPr>
              <p14:cNvContentPartPr/>
              <p14:nvPr/>
            </p14:nvContentPartPr>
            <p14:xfrm>
              <a:off x="4606782" y="2308777"/>
              <a:ext cx="649080" cy="188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557F37E-F225-479E-B220-057CA53EFAE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88782" y="2273137"/>
                <a:ext cx="6847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2ADBC93-FF9B-4BC4-93E9-14339D349C4E}"/>
                  </a:ext>
                </a:extLst>
              </p14:cNvPr>
              <p14:cNvContentPartPr/>
              <p14:nvPr/>
            </p14:nvContentPartPr>
            <p14:xfrm>
              <a:off x="5441982" y="1716937"/>
              <a:ext cx="642960" cy="509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2ADBC93-FF9B-4BC4-93E9-14339D349C4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24342" y="1680937"/>
                <a:ext cx="67860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50B8F20-B9AD-4755-A8F9-6B8333A6A078}"/>
                  </a:ext>
                </a:extLst>
              </p14:cNvPr>
              <p14:cNvContentPartPr/>
              <p14:nvPr/>
            </p14:nvContentPartPr>
            <p14:xfrm>
              <a:off x="6417942" y="1591297"/>
              <a:ext cx="728280" cy="641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50B8F20-B9AD-4755-A8F9-6B8333A6A07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400302" y="1555297"/>
                <a:ext cx="76392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89861C8-C172-40AC-ADFD-91B6CD6CF362}"/>
                  </a:ext>
                </a:extLst>
              </p14:cNvPr>
              <p14:cNvContentPartPr/>
              <p14:nvPr/>
            </p14:nvContentPartPr>
            <p14:xfrm>
              <a:off x="7000062" y="1723057"/>
              <a:ext cx="144360" cy="205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89861C8-C172-40AC-ADFD-91B6CD6CF36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82062" y="1687057"/>
                <a:ext cx="1800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EA4E55A-BFCB-4F27-95C5-5DF7F6722CF5}"/>
                  </a:ext>
                </a:extLst>
              </p14:cNvPr>
              <p14:cNvContentPartPr/>
              <p14:nvPr/>
            </p14:nvContentPartPr>
            <p14:xfrm>
              <a:off x="7560942" y="1778497"/>
              <a:ext cx="671040" cy="129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EA4E55A-BFCB-4F27-95C5-5DF7F6722CF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43302" y="1742497"/>
                <a:ext cx="7066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BF0A065-C748-4873-90C7-90DFBFEFFF04}"/>
                  </a:ext>
                </a:extLst>
              </p14:cNvPr>
              <p14:cNvContentPartPr/>
              <p14:nvPr/>
            </p14:nvContentPartPr>
            <p14:xfrm>
              <a:off x="7938942" y="1643857"/>
              <a:ext cx="89280" cy="269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BF0A065-C748-4873-90C7-90DFBFEFFF0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921302" y="1608217"/>
                <a:ext cx="12492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2163419-820A-462B-9E15-3337CC9E1B92}"/>
                  </a:ext>
                </a:extLst>
              </p14:cNvPr>
              <p14:cNvContentPartPr/>
              <p14:nvPr/>
            </p14:nvContentPartPr>
            <p14:xfrm>
              <a:off x="8282022" y="1415257"/>
              <a:ext cx="159480" cy="307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2163419-820A-462B-9E15-3337CC9E1B9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264382" y="1379617"/>
                <a:ext cx="1951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08D501-0EA1-43DC-B784-2DF0248BC0AA}"/>
                  </a:ext>
                </a:extLst>
              </p14:cNvPr>
              <p14:cNvContentPartPr/>
              <p14:nvPr/>
            </p14:nvContentPartPr>
            <p14:xfrm>
              <a:off x="8343582" y="1133737"/>
              <a:ext cx="485280" cy="585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08D501-0EA1-43DC-B784-2DF0248BC0A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325582" y="1097737"/>
                <a:ext cx="52092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F757F3C-DDC7-485C-9287-CBB11ED0AC6B}"/>
                  </a:ext>
                </a:extLst>
              </p14:cNvPr>
              <p14:cNvContentPartPr/>
              <p14:nvPr/>
            </p14:nvContentPartPr>
            <p14:xfrm>
              <a:off x="2486382" y="3813217"/>
              <a:ext cx="890280" cy="842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F757F3C-DDC7-485C-9287-CBB11ED0AC6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468742" y="3777217"/>
                <a:ext cx="925920" cy="9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45FD575-C55E-4519-995E-1FABBE6EB8B9}"/>
                  </a:ext>
                </a:extLst>
              </p14:cNvPr>
              <p14:cNvContentPartPr/>
              <p14:nvPr/>
            </p14:nvContentPartPr>
            <p14:xfrm>
              <a:off x="3739902" y="3657337"/>
              <a:ext cx="264240" cy="700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45FD575-C55E-4519-995E-1FABBE6EB8B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722262" y="3621697"/>
                <a:ext cx="299880" cy="7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0816BC8-7000-41FA-8346-AFCE4AA9AAB7}"/>
                  </a:ext>
                </a:extLst>
              </p14:cNvPr>
              <p14:cNvContentPartPr/>
              <p14:nvPr/>
            </p14:nvContentPartPr>
            <p14:xfrm>
              <a:off x="4171902" y="3649417"/>
              <a:ext cx="235440" cy="400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0816BC8-7000-41FA-8346-AFCE4AA9AAB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153902" y="3613417"/>
                <a:ext cx="27108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957DE38-8E98-4679-A2DF-F79A3212B312}"/>
                  </a:ext>
                </a:extLst>
              </p14:cNvPr>
              <p14:cNvContentPartPr/>
              <p14:nvPr/>
            </p14:nvContentPartPr>
            <p14:xfrm>
              <a:off x="4316622" y="3461857"/>
              <a:ext cx="684000" cy="541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957DE38-8E98-4679-A2DF-F79A3212B31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298622" y="3426217"/>
                <a:ext cx="71964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BA164D6-C5A0-4C3D-8A0F-BB10A141ABCF}"/>
                  </a:ext>
                </a:extLst>
              </p14:cNvPr>
              <p14:cNvContentPartPr/>
              <p14:nvPr/>
            </p14:nvContentPartPr>
            <p14:xfrm>
              <a:off x="5231022" y="3572737"/>
              <a:ext cx="512640" cy="128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BA164D6-C5A0-4C3D-8A0F-BB10A141ABC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213382" y="3537097"/>
                <a:ext cx="5482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DAC9CC5-FAEE-499E-B33F-1F6C9B27E510}"/>
                  </a:ext>
                </a:extLst>
              </p14:cNvPr>
              <p14:cNvContentPartPr/>
              <p14:nvPr/>
            </p14:nvContentPartPr>
            <p14:xfrm>
              <a:off x="5481222" y="3778297"/>
              <a:ext cx="542520" cy="871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DAC9CC5-FAEE-499E-B33F-1F6C9B27E51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463222" y="3742657"/>
                <a:ext cx="5781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6277A21-AC87-45D8-8A8D-C355534A1E03}"/>
                  </a:ext>
                </a:extLst>
              </p14:cNvPr>
              <p14:cNvContentPartPr/>
              <p14:nvPr/>
            </p14:nvContentPartPr>
            <p14:xfrm>
              <a:off x="6488142" y="3144337"/>
              <a:ext cx="887760" cy="606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6277A21-AC87-45D8-8A8D-C355534A1E0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470502" y="3108337"/>
                <a:ext cx="92340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E126518-87E6-43F2-AFD5-AFDAB0F62079}"/>
                  </a:ext>
                </a:extLst>
              </p14:cNvPr>
              <p14:cNvContentPartPr/>
              <p14:nvPr/>
            </p14:nvContentPartPr>
            <p14:xfrm>
              <a:off x="7704582" y="2803777"/>
              <a:ext cx="372600" cy="587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E126518-87E6-43F2-AFD5-AFDAB0F6207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686582" y="2767777"/>
                <a:ext cx="40824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4B6D828-B910-40B2-979D-EBBE3B821A6A}"/>
                  </a:ext>
                </a:extLst>
              </p14:cNvPr>
              <p14:cNvContentPartPr/>
              <p14:nvPr/>
            </p14:nvContentPartPr>
            <p14:xfrm>
              <a:off x="8088702" y="2733937"/>
              <a:ext cx="115920" cy="380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4B6D828-B910-40B2-979D-EBBE3B821A6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070702" y="2697937"/>
                <a:ext cx="15156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678A4E8-9800-4113-A8C7-B91FC229454E}"/>
                  </a:ext>
                </a:extLst>
              </p14:cNvPr>
              <p14:cNvContentPartPr/>
              <p14:nvPr/>
            </p14:nvContentPartPr>
            <p14:xfrm>
              <a:off x="8150262" y="2435137"/>
              <a:ext cx="547920" cy="772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678A4E8-9800-4113-A8C7-B91FC229454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132262" y="2399497"/>
                <a:ext cx="583560" cy="84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3DE93C4-C702-4B29-900F-80FCAC49339A}"/>
                  </a:ext>
                </a:extLst>
              </p14:cNvPr>
              <p14:cNvContentPartPr/>
              <p14:nvPr/>
            </p14:nvContentPartPr>
            <p14:xfrm>
              <a:off x="3494022" y="5244937"/>
              <a:ext cx="801720" cy="506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3DE93C4-C702-4B29-900F-80FCAC49339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476022" y="5208937"/>
                <a:ext cx="83736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4A8F518-8FC6-41C3-8F55-4BCA8C8F68D8}"/>
                  </a:ext>
                </a:extLst>
              </p14:cNvPr>
              <p14:cNvContentPartPr/>
              <p14:nvPr/>
            </p14:nvContentPartPr>
            <p14:xfrm>
              <a:off x="4441902" y="4791697"/>
              <a:ext cx="147600" cy="873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4A8F518-8FC6-41C3-8F55-4BCA8C8F68D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423902" y="4755697"/>
                <a:ext cx="183240" cy="9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8F1A3B8-A1C9-4FF1-8953-F7C62D650E4B}"/>
                  </a:ext>
                </a:extLst>
              </p14:cNvPr>
              <p14:cNvContentPartPr/>
              <p14:nvPr/>
            </p14:nvContentPartPr>
            <p14:xfrm>
              <a:off x="4925742" y="4640497"/>
              <a:ext cx="373680" cy="7858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8F1A3B8-A1C9-4FF1-8953-F7C62D650E4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908102" y="4604857"/>
                <a:ext cx="409320" cy="8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9EFCC9-8F2A-4CC7-850D-972A2C35904F}"/>
                  </a:ext>
                </a:extLst>
              </p14:cNvPr>
              <p14:cNvContentPartPr/>
              <p14:nvPr/>
            </p14:nvContentPartPr>
            <p14:xfrm>
              <a:off x="5899182" y="4478137"/>
              <a:ext cx="752400" cy="439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9EFCC9-8F2A-4CC7-850D-972A2C35904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881182" y="4442137"/>
                <a:ext cx="78804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950411B-1A96-4D46-9282-8E0F7E40DAEF}"/>
                  </a:ext>
                </a:extLst>
              </p14:cNvPr>
              <p14:cNvContentPartPr/>
              <p14:nvPr/>
            </p14:nvContentPartPr>
            <p14:xfrm>
              <a:off x="6233262" y="4566337"/>
              <a:ext cx="3960" cy="5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950411B-1A96-4D46-9282-8E0F7E40DAE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215622" y="4530337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D8C09BF-F041-4500-98E8-EDB5499F1B6F}"/>
                  </a:ext>
                </a:extLst>
              </p14:cNvPr>
              <p14:cNvContentPartPr/>
              <p14:nvPr/>
            </p14:nvContentPartPr>
            <p14:xfrm>
              <a:off x="7833102" y="3848137"/>
              <a:ext cx="720000" cy="794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D8C09BF-F041-4500-98E8-EDB5499F1B6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815462" y="3812137"/>
                <a:ext cx="755640" cy="86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07231BE-571A-44E9-9DDD-FD054DB8B9EB}"/>
                  </a:ext>
                </a:extLst>
              </p14:cNvPr>
              <p14:cNvContentPartPr/>
              <p14:nvPr/>
            </p14:nvContentPartPr>
            <p14:xfrm>
              <a:off x="8530422" y="3668497"/>
              <a:ext cx="1044360" cy="736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07231BE-571A-44E9-9DDD-FD054DB8B9E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512782" y="3632857"/>
                <a:ext cx="108000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9E97360-60C3-4ED8-B8C6-55DD60DBD108}"/>
                  </a:ext>
                </a:extLst>
              </p14:cNvPr>
              <p14:cNvContentPartPr/>
              <p14:nvPr/>
            </p14:nvContentPartPr>
            <p14:xfrm>
              <a:off x="9591702" y="3386257"/>
              <a:ext cx="800640" cy="5839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9E97360-60C3-4ED8-B8C6-55DD60DBD10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574062" y="3350617"/>
                <a:ext cx="83628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FA595C7-B0B0-45F7-B5EF-081F7F135CDD}"/>
                  </a:ext>
                </a:extLst>
              </p14:cNvPr>
              <p14:cNvContentPartPr/>
              <p14:nvPr/>
            </p14:nvContentPartPr>
            <p14:xfrm>
              <a:off x="10496742" y="2704777"/>
              <a:ext cx="313560" cy="6480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FA595C7-B0B0-45F7-B5EF-081F7F135CD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478742" y="2668777"/>
                <a:ext cx="34920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5E115E4-FC17-4A4E-A204-713D1159AD0B}"/>
                  </a:ext>
                </a:extLst>
              </p14:cNvPr>
              <p14:cNvContentPartPr/>
              <p14:nvPr/>
            </p14:nvContentPartPr>
            <p14:xfrm>
              <a:off x="10821462" y="2337577"/>
              <a:ext cx="806760" cy="8031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5E115E4-FC17-4A4E-A204-713D1159AD0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803822" y="2301937"/>
                <a:ext cx="84240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685587F-FC57-49D6-BD1E-022960BE9B6F}"/>
                  </a:ext>
                </a:extLst>
              </p14:cNvPr>
              <p14:cNvContentPartPr/>
              <p14:nvPr/>
            </p14:nvContentPartPr>
            <p14:xfrm>
              <a:off x="11174622" y="2399857"/>
              <a:ext cx="185400" cy="106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685587F-FC57-49D6-BD1E-022960BE9B6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156982" y="2363857"/>
                <a:ext cx="2210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D0D07A0-5F63-4310-8545-D019B31FAC98}"/>
                  </a:ext>
                </a:extLst>
              </p14:cNvPr>
              <p14:cNvContentPartPr/>
              <p14:nvPr/>
            </p14:nvContentPartPr>
            <p14:xfrm>
              <a:off x="4481502" y="5642017"/>
              <a:ext cx="1311120" cy="5288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D0D07A0-5F63-4310-8545-D019B31FAC9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463862" y="5606377"/>
                <a:ext cx="134676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53AD7F1-4E75-4937-B025-242EC2414AA1}"/>
                  </a:ext>
                </a:extLst>
              </p14:cNvPr>
              <p14:cNvContentPartPr/>
              <p14:nvPr/>
            </p14:nvContentPartPr>
            <p14:xfrm>
              <a:off x="6048582" y="5176177"/>
              <a:ext cx="667080" cy="6897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53AD7F1-4E75-4937-B025-242EC2414AA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030942" y="5140537"/>
                <a:ext cx="70272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05AB832-70CC-4D46-9709-50016931E7D4}"/>
                  </a:ext>
                </a:extLst>
              </p14:cNvPr>
              <p14:cNvContentPartPr/>
              <p14:nvPr/>
            </p14:nvContentPartPr>
            <p14:xfrm>
              <a:off x="6013662" y="5740657"/>
              <a:ext cx="465120" cy="238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05AB832-70CC-4D46-9709-50016931E7D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996022" y="5704657"/>
                <a:ext cx="5007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12C7B78-E340-4EF9-8678-8A02A8CB7A86}"/>
                  </a:ext>
                </a:extLst>
              </p14:cNvPr>
              <p14:cNvContentPartPr/>
              <p14:nvPr/>
            </p14:nvContentPartPr>
            <p14:xfrm>
              <a:off x="5547462" y="6268777"/>
              <a:ext cx="360" cy="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12C7B78-E340-4EF9-8678-8A02A8CB7A8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529822" y="623277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9CAE5E6-3237-4B90-AA1E-464379D01C52}"/>
                  </a:ext>
                </a:extLst>
              </p14:cNvPr>
              <p14:cNvContentPartPr/>
              <p14:nvPr/>
            </p14:nvContentPartPr>
            <p14:xfrm>
              <a:off x="6699102" y="5107057"/>
              <a:ext cx="876240" cy="537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9CAE5E6-3237-4B90-AA1E-464379D01C5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681462" y="5071057"/>
                <a:ext cx="91188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6DC595D-9B15-4207-BF76-AAD68170274D}"/>
                  </a:ext>
                </a:extLst>
              </p14:cNvPr>
              <p14:cNvContentPartPr/>
              <p14:nvPr/>
            </p14:nvContentPartPr>
            <p14:xfrm>
              <a:off x="6989622" y="5219737"/>
              <a:ext cx="459360" cy="2052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6DC595D-9B15-4207-BF76-AAD68170274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971982" y="5184097"/>
                <a:ext cx="4950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7D20E9C-35B8-4A11-8B44-D516DFE57E63}"/>
                  </a:ext>
                </a:extLst>
              </p14:cNvPr>
              <p14:cNvContentPartPr/>
              <p14:nvPr/>
            </p14:nvContentPartPr>
            <p14:xfrm>
              <a:off x="7587942" y="4910137"/>
              <a:ext cx="829080" cy="3938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7D20E9C-35B8-4A11-8B44-D516DFE57E6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570302" y="4874137"/>
                <a:ext cx="86472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65F569C-B3C5-494C-B95D-54060522B273}"/>
                  </a:ext>
                </a:extLst>
              </p14:cNvPr>
              <p14:cNvContentPartPr/>
              <p14:nvPr/>
            </p14:nvContentPartPr>
            <p14:xfrm>
              <a:off x="8434662" y="4829497"/>
              <a:ext cx="472320" cy="234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65F569C-B3C5-494C-B95D-54060522B27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417022" y="4793497"/>
                <a:ext cx="5079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562F1A2-2CA0-45EA-8B36-A764BEF0F8B5}"/>
                  </a:ext>
                </a:extLst>
              </p14:cNvPr>
              <p14:cNvContentPartPr/>
              <p14:nvPr/>
            </p14:nvContentPartPr>
            <p14:xfrm>
              <a:off x="9449862" y="4608457"/>
              <a:ext cx="338040" cy="344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562F1A2-2CA0-45EA-8B36-A764BEF0F8B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431862" y="4572817"/>
                <a:ext cx="37368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C0FDD39-42A8-49E2-80B3-EFA9B317C58E}"/>
                  </a:ext>
                </a:extLst>
              </p14:cNvPr>
              <p14:cNvContentPartPr/>
              <p14:nvPr/>
            </p14:nvContentPartPr>
            <p14:xfrm>
              <a:off x="9442302" y="4881337"/>
              <a:ext cx="623160" cy="244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C0FDD39-42A8-49E2-80B3-EFA9B317C58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424662" y="4845337"/>
                <a:ext cx="6588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8009E08-BDDB-4F89-9E2C-647B68570D0A}"/>
                  </a:ext>
                </a:extLst>
              </p14:cNvPr>
              <p14:cNvContentPartPr/>
              <p14:nvPr/>
            </p14:nvContentPartPr>
            <p14:xfrm>
              <a:off x="9328182" y="4442137"/>
              <a:ext cx="367560" cy="208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8009E08-BDDB-4F89-9E2C-647B68570D0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310182" y="4406497"/>
                <a:ext cx="4032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4D45A7F-D428-4D92-B168-FCE32919D655}"/>
                  </a:ext>
                </a:extLst>
              </p14:cNvPr>
              <p14:cNvContentPartPr/>
              <p14:nvPr/>
            </p14:nvContentPartPr>
            <p14:xfrm>
              <a:off x="10260582" y="4281577"/>
              <a:ext cx="149400" cy="9504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4D45A7F-D428-4D92-B168-FCE32919D65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242942" y="4245577"/>
                <a:ext cx="185040" cy="10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02968AE-6489-4BD1-97AE-A5CCA7E14B5C}"/>
                  </a:ext>
                </a:extLst>
              </p14:cNvPr>
              <p14:cNvContentPartPr/>
              <p14:nvPr/>
            </p14:nvContentPartPr>
            <p14:xfrm>
              <a:off x="10378302" y="4114897"/>
              <a:ext cx="530640" cy="9061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02968AE-6489-4BD1-97AE-A5CCA7E14B5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360662" y="4079257"/>
                <a:ext cx="566280" cy="9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029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E04F28-432E-4B71-B1C0-BF66749AFB18}"/>
                  </a:ext>
                </a:extLst>
              </p14:cNvPr>
              <p14:cNvContentPartPr/>
              <p14:nvPr/>
            </p14:nvContentPartPr>
            <p14:xfrm>
              <a:off x="1307022" y="509178"/>
              <a:ext cx="398880" cy="75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E04F28-432E-4B71-B1C0-BF66749AFB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9382" y="473178"/>
                <a:ext cx="434520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934A19-C7FD-4FC4-B19A-255F9293F75A}"/>
                  </a:ext>
                </a:extLst>
              </p14:cNvPr>
              <p14:cNvContentPartPr/>
              <p14:nvPr/>
            </p14:nvContentPartPr>
            <p14:xfrm>
              <a:off x="1934142" y="430338"/>
              <a:ext cx="112680" cy="613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934A19-C7FD-4FC4-B19A-255F9293F7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6142" y="394698"/>
                <a:ext cx="14832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7FF719-34DA-415F-9991-324B8BE878EC}"/>
                  </a:ext>
                </a:extLst>
              </p14:cNvPr>
              <p14:cNvContentPartPr/>
              <p14:nvPr/>
            </p14:nvContentPartPr>
            <p14:xfrm>
              <a:off x="1793382" y="693498"/>
              <a:ext cx="447120" cy="132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7FF719-34DA-415F-9991-324B8BE878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75742" y="657858"/>
                <a:ext cx="4827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4D3D3C1-DC0B-4270-8B00-9D6642F7A41A}"/>
                  </a:ext>
                </a:extLst>
              </p14:cNvPr>
              <p14:cNvContentPartPr/>
              <p14:nvPr/>
            </p14:nvContentPartPr>
            <p14:xfrm>
              <a:off x="2319342" y="313338"/>
              <a:ext cx="660960" cy="565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4D3D3C1-DC0B-4270-8B00-9D6642F7A4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01702" y="277338"/>
                <a:ext cx="69660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D01A6DE-BAC6-491A-A863-35424384E71F}"/>
                  </a:ext>
                </a:extLst>
              </p14:cNvPr>
              <p14:cNvContentPartPr/>
              <p14:nvPr/>
            </p14:nvContentPartPr>
            <p14:xfrm>
              <a:off x="2549382" y="526818"/>
              <a:ext cx="338400" cy="9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D01A6DE-BAC6-491A-A863-35424384E7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1742" y="490818"/>
                <a:ext cx="3740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01BCBBE-7E14-4AF9-818C-81F462BA6639}"/>
                  </a:ext>
                </a:extLst>
              </p14:cNvPr>
              <p14:cNvContentPartPr/>
              <p14:nvPr/>
            </p14:nvContentPartPr>
            <p14:xfrm>
              <a:off x="3032502" y="518538"/>
              <a:ext cx="73440" cy="238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01BCBBE-7E14-4AF9-818C-81F462BA66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4862" y="482538"/>
                <a:ext cx="10908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214933-6F78-4F69-A927-1A0E37E05979}"/>
                  </a:ext>
                </a:extLst>
              </p14:cNvPr>
              <p14:cNvContentPartPr/>
              <p14:nvPr/>
            </p14:nvContentPartPr>
            <p14:xfrm>
              <a:off x="2830902" y="368778"/>
              <a:ext cx="360" cy="9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214933-6F78-4F69-A927-1A0E37E059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12902" y="333138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D7A3A3-FD4D-49B5-BAC9-94720133250C}"/>
                  </a:ext>
                </a:extLst>
              </p14:cNvPr>
              <p14:cNvContentPartPr/>
              <p14:nvPr/>
            </p14:nvContentPartPr>
            <p14:xfrm>
              <a:off x="3356142" y="500898"/>
              <a:ext cx="258480" cy="212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D7A3A3-FD4D-49B5-BAC9-94720133250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38142" y="465258"/>
                <a:ext cx="2941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554C69-B72B-45C1-8D0E-28D2132F267E}"/>
                  </a:ext>
                </a:extLst>
              </p14:cNvPr>
              <p14:cNvContentPartPr/>
              <p14:nvPr/>
            </p14:nvContentPartPr>
            <p14:xfrm>
              <a:off x="4309062" y="187338"/>
              <a:ext cx="401400" cy="599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F554C69-B72B-45C1-8D0E-28D2132F26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91422" y="151338"/>
                <a:ext cx="43704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7B130E5-E1D3-4D9B-AADB-CCA68B493316}"/>
                  </a:ext>
                </a:extLst>
              </p14:cNvPr>
              <p14:cNvContentPartPr/>
              <p14:nvPr/>
            </p14:nvContentPartPr>
            <p14:xfrm>
              <a:off x="4835382" y="174738"/>
              <a:ext cx="684000" cy="772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B130E5-E1D3-4D9B-AADB-CCA68B4933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17382" y="139098"/>
                <a:ext cx="719640" cy="8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5E915F-12B2-42E8-A3D6-FE7F4D1D7E10}"/>
                  </a:ext>
                </a:extLst>
              </p14:cNvPr>
              <p14:cNvContentPartPr/>
              <p14:nvPr/>
            </p14:nvContentPartPr>
            <p14:xfrm>
              <a:off x="5626662" y="96618"/>
              <a:ext cx="305280" cy="545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5E915F-12B2-42E8-A3D6-FE7F4D1D7E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08662" y="60618"/>
                <a:ext cx="34092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4E143AA-7AF8-47C0-9951-6DFDB6DE2DC7}"/>
                  </a:ext>
                </a:extLst>
              </p14:cNvPr>
              <p14:cNvContentPartPr/>
              <p14:nvPr/>
            </p14:nvContentPartPr>
            <p14:xfrm>
              <a:off x="5433342" y="314778"/>
              <a:ext cx="442800" cy="54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4E143AA-7AF8-47C0-9951-6DFDB6DE2D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15342" y="279138"/>
                <a:ext cx="478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1BBA959-F35C-4DB0-B544-0773557EAFE6}"/>
                  </a:ext>
                </a:extLst>
              </p14:cNvPr>
              <p14:cNvContentPartPr/>
              <p14:nvPr/>
            </p14:nvContentPartPr>
            <p14:xfrm>
              <a:off x="5968302" y="155298"/>
              <a:ext cx="362520" cy="372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1BBA959-F35C-4DB0-B544-0773557EAFE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50662" y="119658"/>
                <a:ext cx="39816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A7494B1-4AAA-43B4-B974-AB55DCAFB62D}"/>
                  </a:ext>
                </a:extLst>
              </p14:cNvPr>
              <p14:cNvContentPartPr/>
              <p14:nvPr/>
            </p14:nvContentPartPr>
            <p14:xfrm>
              <a:off x="6541062" y="209658"/>
              <a:ext cx="890280" cy="283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A7494B1-4AAA-43B4-B974-AB55DCAFB62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23422" y="174018"/>
                <a:ext cx="9259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7063BA3-D8A6-479E-8BD2-721ADC64E016}"/>
                  </a:ext>
                </a:extLst>
              </p14:cNvPr>
              <p14:cNvContentPartPr/>
              <p14:nvPr/>
            </p14:nvContentPartPr>
            <p14:xfrm>
              <a:off x="7944702" y="164298"/>
              <a:ext cx="622800" cy="389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7063BA3-D8A6-479E-8BD2-721ADC64E01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27062" y="128658"/>
                <a:ext cx="65844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4C2FF20-D169-4D43-AE7D-4724030D42A9}"/>
                  </a:ext>
                </a:extLst>
              </p14:cNvPr>
              <p14:cNvContentPartPr/>
              <p14:nvPr/>
            </p14:nvContentPartPr>
            <p14:xfrm>
              <a:off x="1758102" y="1599978"/>
              <a:ext cx="728280" cy="523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4C2FF20-D169-4D43-AE7D-4724030D42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40102" y="1564338"/>
                <a:ext cx="76392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04D38A0-8850-4410-8E44-FA8FB4A72929}"/>
                  </a:ext>
                </a:extLst>
              </p14:cNvPr>
              <p14:cNvContentPartPr/>
              <p14:nvPr/>
            </p14:nvContentPartPr>
            <p14:xfrm>
              <a:off x="2558742" y="1477578"/>
              <a:ext cx="1289160" cy="498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04D38A0-8850-4410-8E44-FA8FB4A7292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40742" y="1441578"/>
                <a:ext cx="132480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7A057B0-7C81-429F-91C4-620256EF290B}"/>
                  </a:ext>
                </a:extLst>
              </p14:cNvPr>
              <p14:cNvContentPartPr/>
              <p14:nvPr/>
            </p14:nvContentPartPr>
            <p14:xfrm>
              <a:off x="3875982" y="986538"/>
              <a:ext cx="1403640" cy="1036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7A057B0-7C81-429F-91C4-620256EF290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57982" y="950538"/>
                <a:ext cx="1439280" cy="11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4C457A-0371-4C95-87AC-18FE27E3DF7C}"/>
                  </a:ext>
                </a:extLst>
              </p14:cNvPr>
              <p14:cNvContentPartPr/>
              <p14:nvPr/>
            </p14:nvContentPartPr>
            <p14:xfrm>
              <a:off x="5256942" y="1063578"/>
              <a:ext cx="264960" cy="365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4C457A-0371-4C95-87AC-18FE27E3DF7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38942" y="1027578"/>
                <a:ext cx="30060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304315B-026C-4D6B-A7A2-A85F6A93E44A}"/>
                  </a:ext>
                </a:extLst>
              </p14:cNvPr>
              <p14:cNvContentPartPr/>
              <p14:nvPr/>
            </p14:nvContentPartPr>
            <p14:xfrm>
              <a:off x="5582742" y="943698"/>
              <a:ext cx="1095480" cy="548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304315B-026C-4D6B-A7A2-A85F6A93E44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64742" y="908058"/>
                <a:ext cx="113112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73247F0-B1C0-4C85-8DA2-EEDC885A9EFA}"/>
                  </a:ext>
                </a:extLst>
              </p14:cNvPr>
              <p14:cNvContentPartPr/>
              <p14:nvPr/>
            </p14:nvContentPartPr>
            <p14:xfrm>
              <a:off x="7410462" y="861258"/>
              <a:ext cx="271440" cy="606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73247F0-B1C0-4C85-8DA2-EEDC885A9EF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92822" y="825618"/>
                <a:ext cx="30708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F6C6A00-6529-476C-881F-AB5DC6B5B224}"/>
                  </a:ext>
                </a:extLst>
              </p14:cNvPr>
              <p14:cNvContentPartPr/>
              <p14:nvPr/>
            </p14:nvContentPartPr>
            <p14:xfrm>
              <a:off x="7771902" y="862338"/>
              <a:ext cx="828000" cy="701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F6C6A00-6529-476C-881F-AB5DC6B5B22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54262" y="826698"/>
                <a:ext cx="86364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58F465-2BB2-47CA-B845-0556937E088C}"/>
                  </a:ext>
                </a:extLst>
              </p14:cNvPr>
              <p14:cNvContentPartPr/>
              <p14:nvPr/>
            </p14:nvContentPartPr>
            <p14:xfrm>
              <a:off x="8677662" y="667578"/>
              <a:ext cx="286560" cy="506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58F465-2BB2-47CA-B845-0556937E088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60022" y="631938"/>
                <a:ext cx="32220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147F10-3AED-4572-B5BF-B75174319BF1}"/>
                  </a:ext>
                </a:extLst>
              </p14:cNvPr>
              <p14:cNvContentPartPr/>
              <p14:nvPr/>
            </p14:nvContentPartPr>
            <p14:xfrm>
              <a:off x="8501622" y="904818"/>
              <a:ext cx="413640" cy="45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147F10-3AED-4572-B5BF-B75174319BF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83982" y="868818"/>
                <a:ext cx="4492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594B7FC-76E3-4E6D-B761-2E8AA2C338C8}"/>
                  </a:ext>
                </a:extLst>
              </p14:cNvPr>
              <p14:cNvContentPartPr/>
              <p14:nvPr/>
            </p14:nvContentPartPr>
            <p14:xfrm>
              <a:off x="8860182" y="531498"/>
              <a:ext cx="979920" cy="462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594B7FC-76E3-4E6D-B761-2E8AA2C338C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42182" y="495858"/>
                <a:ext cx="101556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B66320D-0920-402B-9217-ED5482C6CF9E}"/>
                  </a:ext>
                </a:extLst>
              </p14:cNvPr>
              <p14:cNvContentPartPr/>
              <p14:nvPr/>
            </p14:nvContentPartPr>
            <p14:xfrm>
              <a:off x="1913262" y="2222778"/>
              <a:ext cx="1047240" cy="495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B66320D-0920-402B-9217-ED5482C6CF9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95262" y="2187138"/>
                <a:ext cx="108288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6D9CE00-B124-4C1F-BEB9-BBBBF2B741A1}"/>
                  </a:ext>
                </a:extLst>
              </p14:cNvPr>
              <p14:cNvContentPartPr/>
              <p14:nvPr/>
            </p14:nvContentPartPr>
            <p14:xfrm>
              <a:off x="1791222" y="3290538"/>
              <a:ext cx="789120" cy="303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6D9CE00-B124-4C1F-BEB9-BBBBF2B741A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73582" y="3254538"/>
                <a:ext cx="82476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6FE55EA-34BA-4F21-89C5-5AA1BE843B5E}"/>
                  </a:ext>
                </a:extLst>
              </p14:cNvPr>
              <p14:cNvContentPartPr/>
              <p14:nvPr/>
            </p14:nvContentPartPr>
            <p14:xfrm>
              <a:off x="3303222" y="2921898"/>
              <a:ext cx="474120" cy="553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6FE55EA-34BA-4F21-89C5-5AA1BE843B5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85222" y="2886258"/>
                <a:ext cx="50976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6D07987-FDEE-40B2-956B-A2A352C5BABE}"/>
                  </a:ext>
                </a:extLst>
              </p14:cNvPr>
              <p14:cNvContentPartPr/>
              <p14:nvPr/>
            </p14:nvContentPartPr>
            <p14:xfrm>
              <a:off x="3841782" y="2479458"/>
              <a:ext cx="828720" cy="973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6D07987-FDEE-40B2-956B-A2A352C5BAB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23782" y="2443458"/>
                <a:ext cx="864360" cy="10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234349D-63D7-4565-900B-32DBB9FAF030}"/>
                  </a:ext>
                </a:extLst>
              </p14:cNvPr>
              <p14:cNvContentPartPr/>
              <p14:nvPr/>
            </p14:nvContentPartPr>
            <p14:xfrm>
              <a:off x="4571502" y="2373618"/>
              <a:ext cx="420120" cy="364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234349D-63D7-4565-900B-32DBB9FAF03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53862" y="2337618"/>
                <a:ext cx="45576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9A52533-3785-41F6-B9AF-66ADAA8A943E}"/>
                  </a:ext>
                </a:extLst>
              </p14:cNvPr>
              <p14:cNvContentPartPr/>
              <p14:nvPr/>
            </p14:nvContentPartPr>
            <p14:xfrm>
              <a:off x="4518942" y="2558298"/>
              <a:ext cx="176040" cy="96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9A52533-3785-41F6-B9AF-66ADAA8A943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01302" y="2522658"/>
                <a:ext cx="2116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1F40E65-57FF-4D2A-84E6-666FA65B0EBB}"/>
                  </a:ext>
                </a:extLst>
              </p14:cNvPr>
              <p14:cNvContentPartPr/>
              <p14:nvPr/>
            </p14:nvContentPartPr>
            <p14:xfrm>
              <a:off x="4932222" y="2281458"/>
              <a:ext cx="1496880" cy="455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1F40E65-57FF-4D2A-84E6-666FA65B0EB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14222" y="2245458"/>
                <a:ext cx="153252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CD6E13C-374B-4F41-A65D-108134E32782}"/>
                  </a:ext>
                </a:extLst>
              </p14:cNvPr>
              <p14:cNvContentPartPr/>
              <p14:nvPr/>
            </p14:nvContentPartPr>
            <p14:xfrm>
              <a:off x="7209222" y="1725618"/>
              <a:ext cx="1217160" cy="943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CD6E13C-374B-4F41-A65D-108134E3278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191582" y="1689618"/>
                <a:ext cx="125280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25ACE7F-DC0B-4B1A-8AA3-AF1F6D29E2CD}"/>
                  </a:ext>
                </a:extLst>
              </p14:cNvPr>
              <p14:cNvContentPartPr/>
              <p14:nvPr/>
            </p14:nvContentPartPr>
            <p14:xfrm>
              <a:off x="8414862" y="2092458"/>
              <a:ext cx="538560" cy="419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25ACE7F-DC0B-4B1A-8AA3-AF1F6D29E2C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97222" y="2056458"/>
                <a:ext cx="57420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0AAAE89-1D02-4E71-9A6D-757EB082D8EE}"/>
                  </a:ext>
                </a:extLst>
              </p14:cNvPr>
              <p14:cNvContentPartPr/>
              <p14:nvPr/>
            </p14:nvContentPartPr>
            <p14:xfrm>
              <a:off x="8827062" y="1759098"/>
              <a:ext cx="378720" cy="542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0AAAE89-1D02-4E71-9A6D-757EB082D8E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809062" y="1723458"/>
                <a:ext cx="41436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B32F940-4325-4B89-9793-C7E5889E47D6}"/>
                  </a:ext>
                </a:extLst>
              </p14:cNvPr>
              <p14:cNvContentPartPr/>
              <p14:nvPr/>
            </p14:nvContentPartPr>
            <p14:xfrm>
              <a:off x="9390102" y="2035578"/>
              <a:ext cx="120600" cy="146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B32F940-4325-4B89-9793-C7E5889E47D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372102" y="1999578"/>
                <a:ext cx="1562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4A0CEF1-64B2-4F4C-BA85-C47801A22885}"/>
                  </a:ext>
                </a:extLst>
              </p14:cNvPr>
              <p14:cNvContentPartPr/>
              <p14:nvPr/>
            </p14:nvContentPartPr>
            <p14:xfrm>
              <a:off x="9332502" y="1808418"/>
              <a:ext cx="13680" cy="46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4A0CEF1-64B2-4F4C-BA85-C47801A2288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314502" y="1772418"/>
                <a:ext cx="493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C3C152-94FE-4DD2-B78B-393CC4A05A29}"/>
                  </a:ext>
                </a:extLst>
              </p14:cNvPr>
              <p14:cNvContentPartPr/>
              <p14:nvPr/>
            </p14:nvContentPartPr>
            <p14:xfrm>
              <a:off x="9556782" y="1697898"/>
              <a:ext cx="590400" cy="327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C3C152-94FE-4DD2-B78B-393CC4A05A2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538782" y="1661898"/>
                <a:ext cx="62604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719C54D-F7CA-4FCE-97D9-5B2975701064}"/>
                  </a:ext>
                </a:extLst>
              </p14:cNvPr>
              <p14:cNvContentPartPr/>
              <p14:nvPr/>
            </p14:nvContentPartPr>
            <p14:xfrm>
              <a:off x="10205862" y="1530498"/>
              <a:ext cx="683280" cy="1098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719C54D-F7CA-4FCE-97D9-5B297570106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187862" y="1494858"/>
                <a:ext cx="718920" cy="11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1C1701D-87BD-460A-9CF0-10837C6606FB}"/>
                  </a:ext>
                </a:extLst>
              </p14:cNvPr>
              <p14:cNvContentPartPr/>
              <p14:nvPr/>
            </p14:nvContentPartPr>
            <p14:xfrm>
              <a:off x="2628582" y="4268658"/>
              <a:ext cx="881640" cy="497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1C1701D-87BD-460A-9CF0-10837C6606F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10582" y="4233018"/>
                <a:ext cx="91728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DA748AA-9A8A-45B6-89E9-CC549063FD62}"/>
                  </a:ext>
                </a:extLst>
              </p14:cNvPr>
              <p14:cNvContentPartPr/>
              <p14:nvPr/>
            </p14:nvContentPartPr>
            <p14:xfrm>
              <a:off x="3744942" y="4008378"/>
              <a:ext cx="496080" cy="2588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DA748AA-9A8A-45B6-89E9-CC549063FD6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726942" y="3972378"/>
                <a:ext cx="5317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5625AE0-A84A-4DA9-9765-9C259BF4D850}"/>
                  </a:ext>
                </a:extLst>
              </p14:cNvPr>
              <p14:cNvContentPartPr/>
              <p14:nvPr/>
            </p14:nvContentPartPr>
            <p14:xfrm>
              <a:off x="4654662" y="3346338"/>
              <a:ext cx="1577520" cy="962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5625AE0-A84A-4DA9-9765-9C259BF4D85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636662" y="3310338"/>
                <a:ext cx="1613160" cy="10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31B493E-A395-423D-A86C-10672142397D}"/>
                  </a:ext>
                </a:extLst>
              </p14:cNvPr>
              <p14:cNvContentPartPr/>
              <p14:nvPr/>
            </p14:nvContentPartPr>
            <p14:xfrm>
              <a:off x="6119142" y="3815778"/>
              <a:ext cx="221400" cy="264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31B493E-A395-423D-A86C-10672142397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101142" y="3779778"/>
                <a:ext cx="2570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D7CF09A-3D09-4998-BCFF-0777F1472514}"/>
                  </a:ext>
                </a:extLst>
              </p14:cNvPr>
              <p14:cNvContentPartPr/>
              <p14:nvPr/>
            </p14:nvContentPartPr>
            <p14:xfrm>
              <a:off x="5960742" y="3595818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D7CF09A-3D09-4998-BCFF-0777F147251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43102" y="35598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889B46B-A666-4599-96E2-D35BDBFEFF2A}"/>
                  </a:ext>
                </a:extLst>
              </p14:cNvPr>
              <p14:cNvContentPartPr/>
              <p14:nvPr/>
            </p14:nvContentPartPr>
            <p14:xfrm>
              <a:off x="6303822" y="3110178"/>
              <a:ext cx="603720" cy="775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889B46B-A666-4599-96E2-D35BDBFEFF2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286182" y="3074538"/>
                <a:ext cx="639360" cy="8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9D7A9D6-E6F9-4311-A1A4-6B295E997AB2}"/>
                  </a:ext>
                </a:extLst>
              </p14:cNvPr>
              <p14:cNvContentPartPr/>
              <p14:nvPr/>
            </p14:nvContentPartPr>
            <p14:xfrm>
              <a:off x="7006902" y="2953938"/>
              <a:ext cx="494640" cy="565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9D7A9D6-E6F9-4311-A1A4-6B295E997AB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989262" y="2918298"/>
                <a:ext cx="53028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146B214-CBF4-4D32-9A33-28764DF9A9C1}"/>
                  </a:ext>
                </a:extLst>
              </p14:cNvPr>
              <p14:cNvContentPartPr/>
              <p14:nvPr/>
            </p14:nvContentPartPr>
            <p14:xfrm>
              <a:off x="6769662" y="2484858"/>
              <a:ext cx="2156760" cy="1531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146B214-CBF4-4D32-9A33-28764DF9A9C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52022" y="2448858"/>
                <a:ext cx="2192400" cy="16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6E91A8-49CD-41E0-B6D2-3AFC3C31E26A}"/>
                  </a:ext>
                </a:extLst>
              </p14:cNvPr>
              <p14:cNvContentPartPr/>
              <p14:nvPr/>
            </p14:nvContentPartPr>
            <p14:xfrm>
              <a:off x="831462" y="5189538"/>
              <a:ext cx="331560" cy="5796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6E91A8-49CD-41E0-B6D2-3AFC3C31E26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13462" y="5153538"/>
                <a:ext cx="36720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BA776A9-F60D-4CE0-A36B-941C6EEAE6A0}"/>
                  </a:ext>
                </a:extLst>
              </p14:cNvPr>
              <p14:cNvContentPartPr/>
              <p14:nvPr/>
            </p14:nvContentPartPr>
            <p14:xfrm>
              <a:off x="1228902" y="5064258"/>
              <a:ext cx="309600" cy="732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BA776A9-F60D-4CE0-A36B-941C6EEAE6A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211262" y="5028258"/>
                <a:ext cx="345240" cy="80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B077CD6-3CA1-47AD-9589-1729EEA6C982}"/>
                  </a:ext>
                </a:extLst>
              </p14:cNvPr>
              <p14:cNvContentPartPr/>
              <p14:nvPr/>
            </p14:nvContentPartPr>
            <p14:xfrm>
              <a:off x="1538142" y="5127618"/>
              <a:ext cx="275760" cy="509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B077CD6-3CA1-47AD-9589-1729EEA6C98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520502" y="5091618"/>
                <a:ext cx="31140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F02A718-79F3-48C8-9821-AA4961DC8D13}"/>
                  </a:ext>
                </a:extLst>
              </p14:cNvPr>
              <p14:cNvContentPartPr/>
              <p14:nvPr/>
            </p14:nvContentPartPr>
            <p14:xfrm>
              <a:off x="2354262" y="4644858"/>
              <a:ext cx="602640" cy="858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F02A718-79F3-48C8-9821-AA4961DC8D1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336262" y="4609218"/>
                <a:ext cx="638280" cy="9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BCA0FC0-31BC-49A3-B29B-5DE556E00F6F}"/>
                  </a:ext>
                </a:extLst>
              </p14:cNvPr>
              <p14:cNvContentPartPr/>
              <p14:nvPr/>
            </p14:nvContentPartPr>
            <p14:xfrm>
              <a:off x="2707422" y="5139138"/>
              <a:ext cx="325440" cy="144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BCA0FC0-31BC-49A3-B29B-5DE556E00F6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689782" y="5103498"/>
                <a:ext cx="3610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A0B9BD9-E01B-4D15-9AD5-83F09BD92D54}"/>
                  </a:ext>
                </a:extLst>
              </p14:cNvPr>
              <p14:cNvContentPartPr/>
              <p14:nvPr/>
            </p14:nvContentPartPr>
            <p14:xfrm>
              <a:off x="3481422" y="4710738"/>
              <a:ext cx="342000" cy="560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A0B9BD9-E01B-4D15-9AD5-83F09BD92D5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463782" y="4675098"/>
                <a:ext cx="37764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23A7BC5-E22F-439E-B7BC-89578F5A97E4}"/>
                  </a:ext>
                </a:extLst>
              </p14:cNvPr>
              <p14:cNvContentPartPr/>
              <p14:nvPr/>
            </p14:nvContentPartPr>
            <p14:xfrm>
              <a:off x="3945822" y="4639098"/>
              <a:ext cx="520920" cy="896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23A7BC5-E22F-439E-B7BC-89578F5A97E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927822" y="4603458"/>
                <a:ext cx="556560" cy="9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07DDCD0-B97A-4830-8808-EF7E2ED82646}"/>
                  </a:ext>
                </a:extLst>
              </p14:cNvPr>
              <p14:cNvContentPartPr/>
              <p14:nvPr/>
            </p14:nvContentPartPr>
            <p14:xfrm>
              <a:off x="4501302" y="4501218"/>
              <a:ext cx="187920" cy="726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07DDCD0-B97A-4830-8808-EF7E2ED8264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483662" y="4465578"/>
                <a:ext cx="223560" cy="7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9148619-C7E3-408C-9352-95E8C03D33F4}"/>
                  </a:ext>
                </a:extLst>
              </p14:cNvPr>
              <p14:cNvContentPartPr/>
              <p14:nvPr/>
            </p14:nvContentPartPr>
            <p14:xfrm>
              <a:off x="4413462" y="4870578"/>
              <a:ext cx="194760" cy="70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9148619-C7E3-408C-9352-95E8C03D33F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395462" y="4834578"/>
                <a:ext cx="2304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D1BE4B0-D745-4AA7-A3C9-57F3A934D18E}"/>
                  </a:ext>
                </a:extLst>
              </p14:cNvPr>
              <p14:cNvContentPartPr/>
              <p14:nvPr/>
            </p14:nvContentPartPr>
            <p14:xfrm>
              <a:off x="4651062" y="4666818"/>
              <a:ext cx="1063080" cy="297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D1BE4B0-D745-4AA7-A3C9-57F3A934D18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33062" y="4630818"/>
                <a:ext cx="10987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534C758-05F9-435E-A45F-CAD7B8337617}"/>
                  </a:ext>
                </a:extLst>
              </p14:cNvPr>
              <p14:cNvContentPartPr/>
              <p14:nvPr/>
            </p14:nvContentPartPr>
            <p14:xfrm>
              <a:off x="6264942" y="4172898"/>
              <a:ext cx="549360" cy="824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534C758-05F9-435E-A45F-CAD7B833761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246942" y="4137258"/>
                <a:ext cx="585000" cy="89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7CD7D0C-5FAE-4CD6-9000-15F0BFB88F28}"/>
                  </a:ext>
                </a:extLst>
              </p14:cNvPr>
              <p14:cNvContentPartPr/>
              <p14:nvPr/>
            </p14:nvContentPartPr>
            <p14:xfrm>
              <a:off x="7049022" y="4166778"/>
              <a:ext cx="785880" cy="6296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7CD7D0C-5FAE-4CD6-9000-15F0BFB88F2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031382" y="4131138"/>
                <a:ext cx="82152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D2A6E55-EA55-441A-893D-E97A5334B978}"/>
                  </a:ext>
                </a:extLst>
              </p14:cNvPr>
              <p14:cNvContentPartPr/>
              <p14:nvPr/>
            </p14:nvContentPartPr>
            <p14:xfrm>
              <a:off x="7815462" y="4047618"/>
              <a:ext cx="915840" cy="534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D2A6E55-EA55-441A-893D-E97A5334B97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797462" y="4011978"/>
                <a:ext cx="95148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A375D39-4E3C-4E2B-9A13-EC944B04C297}"/>
                  </a:ext>
                </a:extLst>
              </p14:cNvPr>
              <p14:cNvContentPartPr/>
              <p14:nvPr/>
            </p14:nvContentPartPr>
            <p14:xfrm>
              <a:off x="8915262" y="3362898"/>
              <a:ext cx="923400" cy="775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A375D39-4E3C-4E2B-9A13-EC944B04C29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897622" y="3326898"/>
                <a:ext cx="959040" cy="8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C1FE2D7-395C-4D46-8301-E1866FA1AF92}"/>
                  </a:ext>
                </a:extLst>
              </p14:cNvPr>
              <p14:cNvContentPartPr/>
              <p14:nvPr/>
            </p14:nvContentPartPr>
            <p14:xfrm>
              <a:off x="10269222" y="2752698"/>
              <a:ext cx="1674000" cy="934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C1FE2D7-395C-4D46-8301-E1866FA1AF9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251582" y="2716698"/>
                <a:ext cx="1709640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8E30E5F-7A7F-4D5C-A5AC-81264587626B}"/>
                  </a:ext>
                </a:extLst>
              </p14:cNvPr>
              <p14:cNvContentPartPr/>
              <p14:nvPr/>
            </p14:nvContentPartPr>
            <p14:xfrm>
              <a:off x="1860702" y="5934378"/>
              <a:ext cx="1242720" cy="6526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8E30E5F-7A7F-4D5C-A5AC-81264587626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843062" y="5898738"/>
                <a:ext cx="127836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D6D823A-4754-40ED-93FD-80C9E9751D4A}"/>
                  </a:ext>
                </a:extLst>
              </p14:cNvPr>
              <p14:cNvContentPartPr/>
              <p14:nvPr/>
            </p14:nvContentPartPr>
            <p14:xfrm>
              <a:off x="3813702" y="5705418"/>
              <a:ext cx="277560" cy="892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D6D823A-4754-40ED-93FD-80C9E9751D4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795702" y="5669778"/>
                <a:ext cx="313200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6418EFC-CA3F-4E46-B48B-EEB8A3396967}"/>
                  </a:ext>
                </a:extLst>
              </p14:cNvPr>
              <p14:cNvContentPartPr/>
              <p14:nvPr/>
            </p14:nvContentPartPr>
            <p14:xfrm>
              <a:off x="4184862" y="5817018"/>
              <a:ext cx="242640" cy="475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6418EFC-CA3F-4E46-B48B-EEB8A339696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166862" y="5781378"/>
                <a:ext cx="27828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E8E20B5-F8BB-4CE4-BDD6-48E50D010D00}"/>
                  </a:ext>
                </a:extLst>
              </p14:cNvPr>
              <p14:cNvContentPartPr/>
              <p14:nvPr/>
            </p14:nvContentPartPr>
            <p14:xfrm>
              <a:off x="4553502" y="5590938"/>
              <a:ext cx="750960" cy="5198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E8E20B5-F8BB-4CE4-BDD6-48E50D010D0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535502" y="5554938"/>
                <a:ext cx="78660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67F041F-D002-4461-801E-E89199370FED}"/>
                  </a:ext>
                </a:extLst>
              </p14:cNvPr>
              <p14:cNvContentPartPr/>
              <p14:nvPr/>
            </p14:nvContentPartPr>
            <p14:xfrm>
              <a:off x="5433342" y="5246418"/>
              <a:ext cx="1337040" cy="6001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67F041F-D002-4461-801E-E89199370FE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415342" y="5210778"/>
                <a:ext cx="1372680" cy="6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C246D4F-6E65-49A7-830F-C0D12C9F1368}"/>
                  </a:ext>
                </a:extLst>
              </p14:cNvPr>
              <p14:cNvContentPartPr/>
              <p14:nvPr/>
            </p14:nvContentPartPr>
            <p14:xfrm>
              <a:off x="6374022" y="5370618"/>
              <a:ext cx="247320" cy="106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C246D4F-6E65-49A7-830F-C0D12C9F136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356022" y="5334978"/>
                <a:ext cx="2829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2BC4A30-CD1F-4D70-903C-2A158532E660}"/>
                  </a:ext>
                </a:extLst>
              </p14:cNvPr>
              <p14:cNvContentPartPr/>
              <p14:nvPr/>
            </p14:nvContentPartPr>
            <p14:xfrm>
              <a:off x="7235502" y="5103138"/>
              <a:ext cx="403920" cy="543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2BC4A30-CD1F-4D70-903C-2A158532E66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217862" y="5067498"/>
                <a:ext cx="43956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1C63E78-2C77-4B12-A5BA-5411C054874F}"/>
                  </a:ext>
                </a:extLst>
              </p14:cNvPr>
              <p14:cNvContentPartPr/>
              <p14:nvPr/>
            </p14:nvContentPartPr>
            <p14:xfrm>
              <a:off x="7798542" y="4645578"/>
              <a:ext cx="1170720" cy="822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1C63E78-2C77-4B12-A5BA-5411C054874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780542" y="4609938"/>
                <a:ext cx="12063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1D3D6E6-25BE-4F23-BC43-A4E472284C60}"/>
                  </a:ext>
                </a:extLst>
              </p14:cNvPr>
              <p14:cNvContentPartPr/>
              <p14:nvPr/>
            </p14:nvContentPartPr>
            <p14:xfrm>
              <a:off x="9029382" y="4278018"/>
              <a:ext cx="732240" cy="5504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1D3D6E6-25BE-4F23-BC43-A4E472284C6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011742" y="4242378"/>
                <a:ext cx="76788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A5FC7A6-8129-4A5E-AB52-976CD20DD9A8}"/>
                  </a:ext>
                </a:extLst>
              </p14:cNvPr>
              <p14:cNvContentPartPr/>
              <p14:nvPr/>
            </p14:nvContentPartPr>
            <p14:xfrm>
              <a:off x="10188582" y="3824058"/>
              <a:ext cx="609840" cy="6868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A5FC7A6-8129-4A5E-AB52-976CD20DD9A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170582" y="3788058"/>
                <a:ext cx="645480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841C9D5-973F-4F72-8F6C-814D608175A6}"/>
                  </a:ext>
                </a:extLst>
              </p14:cNvPr>
              <p14:cNvContentPartPr/>
              <p14:nvPr/>
            </p14:nvContentPartPr>
            <p14:xfrm>
              <a:off x="10568022" y="4326618"/>
              <a:ext cx="204480" cy="1047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841C9D5-973F-4F72-8F6C-814D608175A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550022" y="4290978"/>
                <a:ext cx="24012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F02453E-A95B-44E7-A5BC-C51D0C5FD3A0}"/>
                  </a:ext>
                </a:extLst>
              </p14:cNvPr>
              <p14:cNvContentPartPr/>
              <p14:nvPr/>
            </p14:nvContentPartPr>
            <p14:xfrm>
              <a:off x="10998942" y="3850698"/>
              <a:ext cx="203040" cy="455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F02453E-A95B-44E7-A5BC-C51D0C5FD3A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981302" y="3814698"/>
                <a:ext cx="2386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2962CE6-F0AD-4DE2-8236-2D763AA1016F}"/>
                  </a:ext>
                </a:extLst>
              </p14:cNvPr>
              <p14:cNvContentPartPr/>
              <p14:nvPr/>
            </p14:nvContentPartPr>
            <p14:xfrm>
              <a:off x="10822902" y="3753138"/>
              <a:ext cx="370800" cy="1328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2962CE6-F0AD-4DE2-8236-2D763AA1016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804902" y="3717498"/>
                <a:ext cx="4064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D16165A-6F66-4CB6-8611-4E65F81CB585}"/>
                  </a:ext>
                </a:extLst>
              </p14:cNvPr>
              <p14:cNvContentPartPr/>
              <p14:nvPr/>
            </p14:nvContentPartPr>
            <p14:xfrm>
              <a:off x="11299542" y="3753858"/>
              <a:ext cx="218520" cy="9979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D16165A-6F66-4CB6-8611-4E65F81CB58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281902" y="3718218"/>
                <a:ext cx="254160" cy="10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7592C84-DD9D-457F-BE0A-12BF72141052}"/>
                  </a:ext>
                </a:extLst>
              </p14:cNvPr>
              <p14:cNvContentPartPr/>
              <p14:nvPr/>
            </p14:nvContentPartPr>
            <p14:xfrm>
              <a:off x="11534982" y="3806778"/>
              <a:ext cx="221400" cy="6562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7592C84-DD9D-457F-BE0A-12BF7214105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517342" y="3771138"/>
                <a:ext cx="257040" cy="72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716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9D452F-57DE-4EC2-8F27-0D49276C4EC6}"/>
                  </a:ext>
                </a:extLst>
              </p14:cNvPr>
              <p14:cNvContentPartPr/>
              <p14:nvPr/>
            </p14:nvContentPartPr>
            <p14:xfrm>
              <a:off x="149262" y="343938"/>
              <a:ext cx="914760" cy="716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9D452F-57DE-4EC2-8F27-0D49276C4E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262" y="307938"/>
                <a:ext cx="950400" cy="7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3CCAC3-EF84-41FA-AE40-41AE16EFCD55}"/>
                  </a:ext>
                </a:extLst>
              </p14:cNvPr>
              <p14:cNvContentPartPr/>
              <p14:nvPr/>
            </p14:nvContentPartPr>
            <p14:xfrm>
              <a:off x="553542" y="721578"/>
              <a:ext cx="571680" cy="609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3CCAC3-EF84-41FA-AE40-41AE16EFC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902" y="685578"/>
                <a:ext cx="60732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F79429-8195-4DCB-985E-9A6CFFAF70F8}"/>
                  </a:ext>
                </a:extLst>
              </p14:cNvPr>
              <p14:cNvContentPartPr/>
              <p14:nvPr/>
            </p14:nvContentPartPr>
            <p14:xfrm>
              <a:off x="1740462" y="203178"/>
              <a:ext cx="518400" cy="818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F79429-8195-4DCB-985E-9A6CFFAF70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2822" y="167538"/>
                <a:ext cx="554040" cy="8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F57362-E83B-4439-BDC8-13AAEE3C32A0}"/>
                  </a:ext>
                </a:extLst>
              </p14:cNvPr>
              <p14:cNvContentPartPr/>
              <p14:nvPr/>
            </p14:nvContentPartPr>
            <p14:xfrm>
              <a:off x="2529942" y="131898"/>
              <a:ext cx="63720" cy="597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F57362-E83B-4439-BDC8-13AAEE3C32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2302" y="95898"/>
                <a:ext cx="9936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529F0B-C08B-44AC-A488-0EFEE15D3721}"/>
                  </a:ext>
                </a:extLst>
              </p14:cNvPr>
              <p14:cNvContentPartPr/>
              <p14:nvPr/>
            </p14:nvContentPartPr>
            <p14:xfrm>
              <a:off x="2777982" y="193098"/>
              <a:ext cx="130680" cy="449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529F0B-C08B-44AC-A488-0EFEE15D37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0342" y="157458"/>
                <a:ext cx="16632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FC21DFB-FA86-4E8B-84C9-650222841FB7}"/>
                  </a:ext>
                </a:extLst>
              </p14:cNvPr>
              <p14:cNvContentPartPr/>
              <p14:nvPr/>
            </p14:nvContentPartPr>
            <p14:xfrm>
              <a:off x="2628582" y="332058"/>
              <a:ext cx="383760" cy="133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FC21DFB-FA86-4E8B-84C9-650222841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0582" y="296418"/>
                <a:ext cx="4194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2E7EE9A-FB0E-4127-BEB7-C9D2C5FDA201}"/>
                  </a:ext>
                </a:extLst>
              </p14:cNvPr>
              <p14:cNvContentPartPr/>
              <p14:nvPr/>
            </p14:nvContentPartPr>
            <p14:xfrm>
              <a:off x="2980302" y="87618"/>
              <a:ext cx="267120" cy="541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E7EE9A-FB0E-4127-BEB7-C9D2C5FDA2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62662" y="51618"/>
                <a:ext cx="30276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C84C84F-D226-4970-A9D0-9D6A036D1C01}"/>
                  </a:ext>
                </a:extLst>
              </p14:cNvPr>
              <p14:cNvContentPartPr/>
              <p14:nvPr/>
            </p14:nvContentPartPr>
            <p14:xfrm>
              <a:off x="3481422" y="360498"/>
              <a:ext cx="666720" cy="63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C84C84F-D226-4970-A9D0-9D6A036D1C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63782" y="324858"/>
                <a:ext cx="7023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7159480-BA05-4753-A27C-9DB971BE8FE4}"/>
                  </a:ext>
                </a:extLst>
              </p14:cNvPr>
              <p14:cNvContentPartPr/>
              <p14:nvPr/>
            </p14:nvContentPartPr>
            <p14:xfrm>
              <a:off x="3560622" y="604938"/>
              <a:ext cx="684000" cy="151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7159480-BA05-4753-A27C-9DB971BE8FE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42622" y="568938"/>
                <a:ext cx="7196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55A4BBB-C77D-49A1-A0E6-1744042EA5EC}"/>
                  </a:ext>
                </a:extLst>
              </p14:cNvPr>
              <p14:cNvContentPartPr/>
              <p14:nvPr/>
            </p14:nvContentPartPr>
            <p14:xfrm>
              <a:off x="4677342" y="296778"/>
              <a:ext cx="657360" cy="429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55A4BBB-C77D-49A1-A0E6-1744042EA5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59342" y="261138"/>
                <a:ext cx="69300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E11868A-9159-4DF1-AAED-47C1D9B3B55F}"/>
                  </a:ext>
                </a:extLst>
              </p14:cNvPr>
              <p14:cNvContentPartPr/>
              <p14:nvPr/>
            </p14:nvContentPartPr>
            <p14:xfrm>
              <a:off x="5468262" y="233058"/>
              <a:ext cx="673920" cy="321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E11868A-9159-4DF1-AAED-47C1D9B3B5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50622" y="197058"/>
                <a:ext cx="7095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C47AF3-813F-4E54-BFA7-240C2793FC1D}"/>
                  </a:ext>
                </a:extLst>
              </p14:cNvPr>
              <p14:cNvContentPartPr/>
              <p14:nvPr/>
            </p14:nvContentPartPr>
            <p14:xfrm>
              <a:off x="6339102" y="131538"/>
              <a:ext cx="272520" cy="600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C47AF3-813F-4E54-BFA7-240C2793FC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21102" y="95538"/>
                <a:ext cx="30816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1F712C2-94E0-4697-BD1D-00F8D6771B7D}"/>
                  </a:ext>
                </a:extLst>
              </p14:cNvPr>
              <p14:cNvContentPartPr/>
              <p14:nvPr/>
            </p14:nvContentPartPr>
            <p14:xfrm>
              <a:off x="6550062" y="289938"/>
              <a:ext cx="249120" cy="348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1F712C2-94E0-4697-BD1D-00F8D6771B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32062" y="253938"/>
                <a:ext cx="28476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688289E-211B-44E5-85E7-D5350BACB1A6}"/>
                  </a:ext>
                </a:extLst>
              </p14:cNvPr>
              <p14:cNvContentPartPr/>
              <p14:nvPr/>
            </p14:nvContentPartPr>
            <p14:xfrm>
              <a:off x="6550062" y="448338"/>
              <a:ext cx="175680" cy="70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688289E-211B-44E5-85E7-D5350BACB1A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32062" y="412698"/>
                <a:ext cx="2113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A13CFE-274F-4A13-BA9C-575646A3B32B}"/>
                  </a:ext>
                </a:extLst>
              </p14:cNvPr>
              <p14:cNvContentPartPr/>
              <p14:nvPr/>
            </p14:nvContentPartPr>
            <p14:xfrm>
              <a:off x="6743382" y="114258"/>
              <a:ext cx="286920" cy="502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A13CFE-274F-4A13-BA9C-575646A3B32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25742" y="78258"/>
                <a:ext cx="32256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B61E88C-9092-40A8-9C51-2184904BDAA1}"/>
                  </a:ext>
                </a:extLst>
              </p14:cNvPr>
              <p14:cNvContentPartPr/>
              <p14:nvPr/>
            </p14:nvContentPartPr>
            <p14:xfrm>
              <a:off x="7423062" y="119298"/>
              <a:ext cx="878760" cy="478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B61E88C-9092-40A8-9C51-2184904BDAA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05062" y="83658"/>
                <a:ext cx="91440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7E973F2-DA47-45AD-AF31-BF3CCE1C39F1}"/>
                  </a:ext>
                </a:extLst>
              </p14:cNvPr>
              <p14:cNvContentPartPr/>
              <p14:nvPr/>
            </p14:nvContentPartPr>
            <p14:xfrm>
              <a:off x="8431422" y="184458"/>
              <a:ext cx="477000" cy="335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7E973F2-DA47-45AD-AF31-BF3CCE1C39F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13782" y="148818"/>
                <a:ext cx="51264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14C72F8-9BA8-4522-BD7D-4EF145615ECE}"/>
                  </a:ext>
                </a:extLst>
              </p14:cNvPr>
              <p14:cNvContentPartPr/>
              <p14:nvPr/>
            </p14:nvContentPartPr>
            <p14:xfrm>
              <a:off x="9203262" y="190218"/>
              <a:ext cx="880200" cy="503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14C72F8-9BA8-4522-BD7D-4EF145615EC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85262" y="154578"/>
                <a:ext cx="91584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F96F732-F24C-4745-AC18-834EE3B61781}"/>
                  </a:ext>
                </a:extLst>
              </p14:cNvPr>
              <p14:cNvContentPartPr/>
              <p14:nvPr/>
            </p14:nvContentPartPr>
            <p14:xfrm>
              <a:off x="614382" y="1440138"/>
              <a:ext cx="690480" cy="371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F96F732-F24C-4745-AC18-834EE3B6178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6382" y="1404138"/>
                <a:ext cx="72612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A5453F5-871D-4AEA-B2C7-63F80B964BE0}"/>
                  </a:ext>
                </a:extLst>
              </p14:cNvPr>
              <p14:cNvContentPartPr/>
              <p14:nvPr/>
            </p14:nvContentPartPr>
            <p14:xfrm>
              <a:off x="1300902" y="1253298"/>
              <a:ext cx="510840" cy="574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A5453F5-871D-4AEA-B2C7-63F80B964BE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83262" y="1217298"/>
                <a:ext cx="54648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7410587-B641-4952-961E-7211CF1F45F5}"/>
                  </a:ext>
                </a:extLst>
              </p14:cNvPr>
              <p14:cNvContentPartPr/>
              <p14:nvPr/>
            </p14:nvContentPartPr>
            <p14:xfrm>
              <a:off x="1890222" y="1226658"/>
              <a:ext cx="952920" cy="549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7410587-B641-4952-961E-7211CF1F45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72222" y="1191018"/>
                <a:ext cx="98856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B7A9B9-F11C-48F6-B63D-A20ACE3398A1}"/>
                  </a:ext>
                </a:extLst>
              </p14:cNvPr>
              <p14:cNvContentPartPr/>
              <p14:nvPr/>
            </p14:nvContentPartPr>
            <p14:xfrm>
              <a:off x="2206302" y="1414938"/>
              <a:ext cx="396360" cy="117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B7A9B9-F11C-48F6-B63D-A20ACE3398A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88302" y="1379298"/>
                <a:ext cx="4320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8B0684E-83AB-4621-AE74-0E0E1836AEA5}"/>
                  </a:ext>
                </a:extLst>
              </p14:cNvPr>
              <p14:cNvContentPartPr/>
              <p14:nvPr/>
            </p14:nvContentPartPr>
            <p14:xfrm>
              <a:off x="2725422" y="1266258"/>
              <a:ext cx="839880" cy="477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8B0684E-83AB-4621-AE74-0E0E1836AEA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07422" y="1230618"/>
                <a:ext cx="87552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0E91770-E8D0-4ABC-A062-685F81212C57}"/>
                  </a:ext>
                </a:extLst>
              </p14:cNvPr>
              <p14:cNvContentPartPr/>
              <p14:nvPr/>
            </p14:nvContentPartPr>
            <p14:xfrm>
              <a:off x="3853302" y="1086618"/>
              <a:ext cx="135360" cy="632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0E91770-E8D0-4ABC-A062-685F81212C5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35662" y="1050618"/>
                <a:ext cx="17100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2D9A191-06A6-4D3B-ABA2-3FB9B1E7C78B}"/>
                  </a:ext>
                </a:extLst>
              </p14:cNvPr>
              <p14:cNvContentPartPr/>
              <p14:nvPr/>
            </p14:nvContentPartPr>
            <p14:xfrm>
              <a:off x="3938622" y="1063578"/>
              <a:ext cx="646920" cy="625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2D9A191-06A6-4D3B-ABA2-3FB9B1E7C78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20622" y="1027578"/>
                <a:ext cx="68256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2247903-6680-4E6C-8F50-A9B2A81B7A11}"/>
                  </a:ext>
                </a:extLst>
              </p14:cNvPr>
              <p14:cNvContentPartPr/>
              <p14:nvPr/>
            </p14:nvContentPartPr>
            <p14:xfrm>
              <a:off x="4701462" y="1167258"/>
              <a:ext cx="344880" cy="336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2247903-6680-4E6C-8F50-A9B2A81B7A1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83462" y="1131258"/>
                <a:ext cx="38052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7CEAA40-1D54-49F7-8B09-60D1421DA287}"/>
                  </a:ext>
                </a:extLst>
              </p14:cNvPr>
              <p14:cNvContentPartPr/>
              <p14:nvPr/>
            </p14:nvContentPartPr>
            <p14:xfrm>
              <a:off x="4009182" y="1212978"/>
              <a:ext cx="281520" cy="23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7CEAA40-1D54-49F7-8B09-60D1421DA28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91182" y="1177338"/>
                <a:ext cx="3171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9BA43AA-61B1-416F-A3C3-AE3CD6933F04}"/>
                  </a:ext>
                </a:extLst>
              </p14:cNvPr>
              <p14:cNvContentPartPr/>
              <p14:nvPr/>
            </p14:nvContentPartPr>
            <p14:xfrm>
              <a:off x="5634582" y="985098"/>
              <a:ext cx="423720" cy="455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9BA43AA-61B1-416F-A3C3-AE3CD6933F0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16582" y="949458"/>
                <a:ext cx="45936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DCCE1C4-9DF8-4F74-971C-65BB8AF8BDD2}"/>
                  </a:ext>
                </a:extLst>
              </p14:cNvPr>
              <p14:cNvContentPartPr/>
              <p14:nvPr/>
            </p14:nvContentPartPr>
            <p14:xfrm>
              <a:off x="6083862" y="912738"/>
              <a:ext cx="941400" cy="856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DCCE1C4-9DF8-4F74-971C-65BB8AF8BDD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65862" y="877098"/>
                <a:ext cx="977040" cy="9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C76662D-1474-4EA2-9ABA-1AE4F7BFEBE4}"/>
                  </a:ext>
                </a:extLst>
              </p14:cNvPr>
              <p14:cNvContentPartPr/>
              <p14:nvPr/>
            </p14:nvContentPartPr>
            <p14:xfrm>
              <a:off x="7015902" y="896538"/>
              <a:ext cx="296640" cy="460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C76662D-1474-4EA2-9ABA-1AE4F7BFEBE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98262" y="860538"/>
                <a:ext cx="33228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6727B0C-5DDB-433F-B188-4FB987E57C5E}"/>
                  </a:ext>
                </a:extLst>
              </p14:cNvPr>
              <p14:cNvContentPartPr/>
              <p14:nvPr/>
            </p14:nvContentPartPr>
            <p14:xfrm>
              <a:off x="6989622" y="1038738"/>
              <a:ext cx="113040" cy="60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6727B0C-5DDB-433F-B188-4FB987E57C5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71982" y="1003098"/>
                <a:ext cx="148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DDAD8F6-C637-4B41-ABB4-DA9C6B90A7C1}"/>
                  </a:ext>
                </a:extLst>
              </p14:cNvPr>
              <p14:cNvContentPartPr/>
              <p14:nvPr/>
            </p14:nvContentPartPr>
            <p14:xfrm>
              <a:off x="7294542" y="877098"/>
              <a:ext cx="1031760" cy="400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DDAD8F6-C637-4B41-ABB4-DA9C6B90A7C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76902" y="841098"/>
                <a:ext cx="10674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12152DC-8D19-4A05-9B11-799ADFED623E}"/>
                  </a:ext>
                </a:extLst>
              </p14:cNvPr>
              <p14:cNvContentPartPr/>
              <p14:nvPr/>
            </p14:nvContentPartPr>
            <p14:xfrm>
              <a:off x="8950182" y="789978"/>
              <a:ext cx="561960" cy="503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12152DC-8D19-4A05-9B11-799ADFED623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32542" y="754338"/>
                <a:ext cx="59760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1370C50-62BC-411E-B27B-B97D6931510E}"/>
                  </a:ext>
                </a:extLst>
              </p14:cNvPr>
              <p14:cNvContentPartPr/>
              <p14:nvPr/>
            </p14:nvContentPartPr>
            <p14:xfrm>
              <a:off x="9017142" y="849018"/>
              <a:ext cx="3960" cy="3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1370C50-62BC-411E-B27B-B97D6931510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999142" y="813378"/>
                <a:ext cx="39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C799380-31DF-4E73-B8A3-1132F2504B32}"/>
                  </a:ext>
                </a:extLst>
              </p14:cNvPr>
              <p14:cNvContentPartPr/>
              <p14:nvPr/>
            </p14:nvContentPartPr>
            <p14:xfrm>
              <a:off x="10013982" y="620058"/>
              <a:ext cx="341640" cy="522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C799380-31DF-4E73-B8A3-1132F2504B3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96342" y="584418"/>
                <a:ext cx="3772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BAA46ED-6A67-4F00-BCA1-3170157333B6}"/>
                  </a:ext>
                </a:extLst>
              </p14:cNvPr>
              <p14:cNvContentPartPr/>
              <p14:nvPr/>
            </p14:nvContentPartPr>
            <p14:xfrm>
              <a:off x="10479822" y="509538"/>
              <a:ext cx="211320" cy="662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BAA46ED-6A67-4F00-BCA1-3170157333B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462182" y="473898"/>
                <a:ext cx="24696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75EC35D-0744-470B-8503-29E4D367AF24}"/>
                  </a:ext>
                </a:extLst>
              </p14:cNvPr>
              <p14:cNvContentPartPr/>
              <p14:nvPr/>
            </p14:nvContentPartPr>
            <p14:xfrm>
              <a:off x="10374702" y="799338"/>
              <a:ext cx="218160" cy="35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75EC35D-0744-470B-8503-29E4D367AF2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356702" y="763698"/>
                <a:ext cx="2538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335A6BF-6CD3-40A2-8E7E-707EE093C24A}"/>
                  </a:ext>
                </a:extLst>
              </p14:cNvPr>
              <p14:cNvContentPartPr/>
              <p14:nvPr/>
            </p14:nvContentPartPr>
            <p14:xfrm>
              <a:off x="10641102" y="791058"/>
              <a:ext cx="333360" cy="3657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335A6BF-6CD3-40A2-8E7E-707EE093C24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623102" y="755058"/>
                <a:ext cx="36900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75AE7E5-BD08-47B9-813B-F3D6E9B34C3F}"/>
                  </a:ext>
                </a:extLst>
              </p14:cNvPr>
              <p14:cNvContentPartPr/>
              <p14:nvPr/>
            </p14:nvContentPartPr>
            <p14:xfrm>
              <a:off x="10998942" y="491898"/>
              <a:ext cx="266040" cy="601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75AE7E5-BD08-47B9-813B-F3D6E9B34C3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981302" y="456258"/>
                <a:ext cx="30168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9ECA917-E9B0-4F4A-A64F-01028A9E22A7}"/>
                  </a:ext>
                </a:extLst>
              </p14:cNvPr>
              <p14:cNvContentPartPr/>
              <p14:nvPr/>
            </p14:nvContentPartPr>
            <p14:xfrm>
              <a:off x="10919742" y="786018"/>
              <a:ext cx="520200" cy="84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9ECA917-E9B0-4F4A-A64F-01028A9E22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901742" y="750378"/>
                <a:ext cx="5558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2A972C7-B505-42FD-9310-9EC717E9695A}"/>
                  </a:ext>
                </a:extLst>
              </p14:cNvPr>
              <p14:cNvContentPartPr/>
              <p14:nvPr/>
            </p14:nvContentPartPr>
            <p14:xfrm>
              <a:off x="11517702" y="887898"/>
              <a:ext cx="44280" cy="176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2A972C7-B505-42FD-9310-9EC717E9695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500062" y="851898"/>
                <a:ext cx="799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EE91515-D22A-48A9-B003-6F6D088C1D6E}"/>
                  </a:ext>
                </a:extLst>
              </p14:cNvPr>
              <p14:cNvContentPartPr/>
              <p14:nvPr/>
            </p14:nvContentPartPr>
            <p14:xfrm>
              <a:off x="11333022" y="600258"/>
              <a:ext cx="9360" cy="15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EE91515-D22A-48A9-B003-6F6D088C1D6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315022" y="564618"/>
                <a:ext cx="450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97F603D-307B-49D6-B451-BEE1EDC09E9C}"/>
                  </a:ext>
                </a:extLst>
              </p14:cNvPr>
              <p14:cNvContentPartPr/>
              <p14:nvPr/>
            </p14:nvContentPartPr>
            <p14:xfrm>
              <a:off x="11798142" y="817338"/>
              <a:ext cx="176760" cy="187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97F603D-307B-49D6-B451-BEE1EDC09E9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780502" y="781338"/>
                <a:ext cx="2124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43A8331-E751-4038-8FA3-CFC7C52625FA}"/>
                  </a:ext>
                </a:extLst>
              </p14:cNvPr>
              <p14:cNvContentPartPr/>
              <p14:nvPr/>
            </p14:nvContentPartPr>
            <p14:xfrm>
              <a:off x="1230702" y="2062938"/>
              <a:ext cx="975240" cy="531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43A8331-E751-4038-8FA3-CFC7C52625F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212702" y="2027298"/>
                <a:ext cx="101088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85A7F87-E98F-4922-94C3-1133C266B9FE}"/>
                  </a:ext>
                </a:extLst>
              </p14:cNvPr>
              <p14:cNvContentPartPr/>
              <p14:nvPr/>
            </p14:nvContentPartPr>
            <p14:xfrm>
              <a:off x="3005142" y="1978698"/>
              <a:ext cx="1568160" cy="1090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85A7F87-E98F-4922-94C3-1133C266B9F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87502" y="1943058"/>
                <a:ext cx="1603800" cy="11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9CFAD22-2340-41D9-94BD-C0DEC879F7B7}"/>
                  </a:ext>
                </a:extLst>
              </p14:cNvPr>
              <p14:cNvContentPartPr/>
              <p14:nvPr/>
            </p14:nvContentPartPr>
            <p14:xfrm>
              <a:off x="4491582" y="2153658"/>
              <a:ext cx="613080" cy="418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9CFAD22-2340-41D9-94BD-C0DEC879F7B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73942" y="2118018"/>
                <a:ext cx="64872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6ACB7B7-622B-4C4E-80F4-05272EE076F2}"/>
                  </a:ext>
                </a:extLst>
              </p14:cNvPr>
              <p14:cNvContentPartPr/>
              <p14:nvPr/>
            </p14:nvContentPartPr>
            <p14:xfrm>
              <a:off x="5055342" y="2011098"/>
              <a:ext cx="643680" cy="334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6ACB7B7-622B-4C4E-80F4-05272EE076F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37702" y="1975098"/>
                <a:ext cx="6793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43F7D2C-2434-4EA2-9E2A-97D08825A1AA}"/>
                  </a:ext>
                </a:extLst>
              </p14:cNvPr>
              <p14:cNvContentPartPr/>
              <p14:nvPr/>
            </p14:nvContentPartPr>
            <p14:xfrm>
              <a:off x="5758422" y="1968978"/>
              <a:ext cx="120960" cy="171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43F7D2C-2434-4EA2-9E2A-97D08825A1A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740782" y="1933338"/>
                <a:ext cx="1566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4A592AD-F317-413D-9B11-EA8E6C64AC7C}"/>
                  </a:ext>
                </a:extLst>
              </p14:cNvPr>
              <p14:cNvContentPartPr/>
              <p14:nvPr/>
            </p14:nvContentPartPr>
            <p14:xfrm>
              <a:off x="5578062" y="1728858"/>
              <a:ext cx="57960" cy="108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4A592AD-F317-413D-9B11-EA8E6C64AC7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560062" y="1693218"/>
                <a:ext cx="936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B895746-2CE3-4117-B622-8FA176973129}"/>
                  </a:ext>
                </a:extLst>
              </p14:cNvPr>
              <p14:cNvContentPartPr/>
              <p14:nvPr/>
            </p14:nvContentPartPr>
            <p14:xfrm>
              <a:off x="6177822" y="1916418"/>
              <a:ext cx="196560" cy="177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B895746-2CE3-4117-B622-8FA17697312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159822" y="1880778"/>
                <a:ext cx="2322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4FC8F61-16A7-4D5B-9546-278808AA8438}"/>
                  </a:ext>
                </a:extLst>
              </p14:cNvPr>
              <p14:cNvContentPartPr/>
              <p14:nvPr/>
            </p14:nvContentPartPr>
            <p14:xfrm>
              <a:off x="351222" y="3267138"/>
              <a:ext cx="382320" cy="6433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4FC8F61-16A7-4D5B-9546-278808AA843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33222" y="3231498"/>
                <a:ext cx="41796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5617D37-E064-4B24-B756-D8A8C801AA00}"/>
                  </a:ext>
                </a:extLst>
              </p14:cNvPr>
              <p14:cNvContentPartPr/>
              <p14:nvPr/>
            </p14:nvContentPartPr>
            <p14:xfrm>
              <a:off x="557862" y="2873298"/>
              <a:ext cx="579600" cy="894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5617D37-E064-4B24-B756-D8A8C801AA0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39862" y="2837298"/>
                <a:ext cx="615240" cy="9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1E24896-7DF1-42AB-ADE9-46AEF27AA414}"/>
                  </a:ext>
                </a:extLst>
              </p14:cNvPr>
              <p14:cNvContentPartPr/>
              <p14:nvPr/>
            </p14:nvContentPartPr>
            <p14:xfrm>
              <a:off x="553542" y="3790218"/>
              <a:ext cx="779400" cy="465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1E24896-7DF1-42AB-ADE9-46AEF27AA41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5902" y="3754218"/>
                <a:ext cx="81504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334AC15-E0DE-4CE1-B012-B701F557E2C2}"/>
                  </a:ext>
                </a:extLst>
              </p14:cNvPr>
              <p14:cNvContentPartPr/>
              <p14:nvPr/>
            </p14:nvContentPartPr>
            <p14:xfrm>
              <a:off x="738222" y="4145538"/>
              <a:ext cx="123120" cy="92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334AC15-E0DE-4CE1-B012-B701F557E2C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20582" y="4109538"/>
                <a:ext cx="1587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29BD30E-AC5F-4D3E-87E4-DB8F446F4E8C}"/>
                  </a:ext>
                </a:extLst>
              </p14:cNvPr>
              <p14:cNvContentPartPr/>
              <p14:nvPr/>
            </p14:nvContentPartPr>
            <p14:xfrm>
              <a:off x="3173622" y="3208458"/>
              <a:ext cx="549720" cy="1173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29BD30E-AC5F-4D3E-87E4-DB8F446F4E8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55982" y="3172818"/>
                <a:ext cx="585360" cy="12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B07CAA3-D01E-45D8-BE2A-D115C026239B}"/>
                  </a:ext>
                </a:extLst>
              </p14:cNvPr>
              <p14:cNvContentPartPr/>
              <p14:nvPr/>
            </p14:nvContentPartPr>
            <p14:xfrm>
              <a:off x="4131222" y="3129978"/>
              <a:ext cx="200880" cy="558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B07CAA3-D01E-45D8-BE2A-D115C026239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113582" y="3093978"/>
                <a:ext cx="23652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4BF0EAF-88BB-4D22-AE40-5FBF89EDCA31}"/>
                  </a:ext>
                </a:extLst>
              </p14:cNvPr>
              <p14:cNvContentPartPr/>
              <p14:nvPr/>
            </p14:nvContentPartPr>
            <p14:xfrm>
              <a:off x="4422102" y="2988858"/>
              <a:ext cx="412560" cy="5724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4BF0EAF-88BB-4D22-AE40-5FBF89EDCA3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404462" y="2953218"/>
                <a:ext cx="44820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E0CF1B6-EC10-4047-8496-8639D435D06A}"/>
                  </a:ext>
                </a:extLst>
              </p14:cNvPr>
              <p14:cNvContentPartPr/>
              <p14:nvPr/>
            </p14:nvContentPartPr>
            <p14:xfrm>
              <a:off x="4228782" y="3268938"/>
              <a:ext cx="401760" cy="63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E0CF1B6-EC10-4047-8496-8639D435D06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211142" y="3233298"/>
                <a:ext cx="4374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4D5B216-0D98-40FF-8957-5F3B2809D5AF}"/>
                  </a:ext>
                </a:extLst>
              </p14:cNvPr>
              <p14:cNvContentPartPr/>
              <p14:nvPr/>
            </p14:nvContentPartPr>
            <p14:xfrm>
              <a:off x="4651062" y="2998938"/>
              <a:ext cx="506160" cy="478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4D5B216-0D98-40FF-8957-5F3B2809D5A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633062" y="2963298"/>
                <a:ext cx="54180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49DD3A9-4E2F-4B5F-89E0-F0C9BE1FCB27}"/>
                  </a:ext>
                </a:extLst>
              </p14:cNvPr>
              <p14:cNvContentPartPr/>
              <p14:nvPr/>
            </p14:nvContentPartPr>
            <p14:xfrm>
              <a:off x="5336502" y="3091098"/>
              <a:ext cx="591120" cy="1972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49DD3A9-4E2F-4B5F-89E0-F0C9BE1FCB2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318502" y="3055458"/>
                <a:ext cx="6267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6DD2D61-3804-43B3-9C94-603C1E2D0AEB}"/>
                  </a:ext>
                </a:extLst>
              </p14:cNvPr>
              <p14:cNvContentPartPr/>
              <p14:nvPr/>
            </p14:nvContentPartPr>
            <p14:xfrm>
              <a:off x="5143182" y="2820738"/>
              <a:ext cx="781920" cy="2127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6DD2D61-3804-43B3-9C94-603C1E2D0AE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125182" y="2785098"/>
                <a:ext cx="8175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817BFA1-0DF3-4D26-A42A-6C0FFD870496}"/>
                  </a:ext>
                </a:extLst>
              </p14:cNvPr>
              <p14:cNvContentPartPr/>
              <p14:nvPr/>
            </p14:nvContentPartPr>
            <p14:xfrm>
              <a:off x="6224622" y="2425458"/>
              <a:ext cx="932400" cy="5662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817BFA1-0DF3-4D26-A42A-6C0FFD87049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206982" y="2389458"/>
                <a:ext cx="96804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8EBC11A-996C-4C5D-9762-E3CF048D34D2}"/>
                  </a:ext>
                </a:extLst>
              </p14:cNvPr>
              <p14:cNvContentPartPr/>
              <p14:nvPr/>
            </p14:nvContentPartPr>
            <p14:xfrm>
              <a:off x="7446462" y="2192178"/>
              <a:ext cx="594000" cy="564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8EBC11A-996C-4C5D-9762-E3CF048D34D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428822" y="2156178"/>
                <a:ext cx="62964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431C486-9415-40DB-8156-0A913C82526F}"/>
                  </a:ext>
                </a:extLst>
              </p14:cNvPr>
              <p14:cNvContentPartPr/>
              <p14:nvPr/>
            </p14:nvContentPartPr>
            <p14:xfrm>
              <a:off x="8386062" y="1986618"/>
              <a:ext cx="289080" cy="5468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431C486-9415-40DB-8156-0A913C82526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368422" y="1950978"/>
                <a:ext cx="32472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3D42E7F-348F-4F88-9B5B-8E3013DE786A}"/>
                  </a:ext>
                </a:extLst>
              </p14:cNvPr>
              <p14:cNvContentPartPr/>
              <p14:nvPr/>
            </p14:nvContentPartPr>
            <p14:xfrm>
              <a:off x="8528262" y="1916418"/>
              <a:ext cx="368280" cy="450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3D42E7F-348F-4F88-9B5B-8E3013DE786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510622" y="1880778"/>
                <a:ext cx="40392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CB417CF-5AB0-4EA6-9410-49E0C1A67195}"/>
                  </a:ext>
                </a:extLst>
              </p14:cNvPr>
              <p14:cNvContentPartPr/>
              <p14:nvPr/>
            </p14:nvContentPartPr>
            <p14:xfrm>
              <a:off x="8552742" y="2138538"/>
              <a:ext cx="141480" cy="86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CB417CF-5AB0-4EA6-9410-49E0C1A6719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534742" y="2102898"/>
                <a:ext cx="1771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9680449-06CB-4CF5-827C-ED234FF45A62}"/>
                  </a:ext>
                </a:extLst>
              </p14:cNvPr>
              <p14:cNvContentPartPr/>
              <p14:nvPr/>
            </p14:nvContentPartPr>
            <p14:xfrm>
              <a:off x="8791782" y="1881498"/>
              <a:ext cx="341280" cy="483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9680449-06CB-4CF5-827C-ED234FF45A6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774142" y="1845498"/>
                <a:ext cx="37692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D7E0F00-CC05-4FE3-9CE7-B962591B940B}"/>
                  </a:ext>
                </a:extLst>
              </p14:cNvPr>
              <p14:cNvContentPartPr/>
              <p14:nvPr/>
            </p14:nvContentPartPr>
            <p14:xfrm>
              <a:off x="5046342" y="3701298"/>
              <a:ext cx="153720" cy="6404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D7E0F00-CC05-4FE3-9CE7-B962591B940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028702" y="3665658"/>
                <a:ext cx="189360" cy="7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381719A-8202-4BF5-840E-37DB3924494F}"/>
                  </a:ext>
                </a:extLst>
              </p14:cNvPr>
              <p14:cNvContentPartPr/>
              <p14:nvPr/>
            </p14:nvContentPartPr>
            <p14:xfrm>
              <a:off x="5002422" y="3586098"/>
              <a:ext cx="299520" cy="361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381719A-8202-4BF5-840E-37DB3924494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984782" y="3550098"/>
                <a:ext cx="33516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B8B8FD1-FC55-469F-B41A-F9A03668FA2F}"/>
                  </a:ext>
                </a:extLst>
              </p14:cNvPr>
              <p14:cNvContentPartPr/>
              <p14:nvPr/>
            </p14:nvContentPartPr>
            <p14:xfrm>
              <a:off x="5610462" y="3339138"/>
              <a:ext cx="875160" cy="7891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B8B8FD1-FC55-469F-B41A-F9A03668FA2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592462" y="3303138"/>
                <a:ext cx="910800" cy="86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BF8C217-0C8A-4488-8FC2-ADCF7FB5CD5A}"/>
                  </a:ext>
                </a:extLst>
              </p14:cNvPr>
              <p14:cNvContentPartPr/>
              <p14:nvPr/>
            </p14:nvContentPartPr>
            <p14:xfrm>
              <a:off x="5934462" y="3557658"/>
              <a:ext cx="352080" cy="135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BF8C217-0C8A-4488-8FC2-ADCF7FB5CD5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916822" y="3521658"/>
                <a:ext cx="3877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83E9975-04C8-4C6D-A0CC-BD1A85E0BDF9}"/>
                  </a:ext>
                </a:extLst>
              </p14:cNvPr>
              <p14:cNvContentPartPr/>
              <p14:nvPr/>
            </p14:nvContentPartPr>
            <p14:xfrm>
              <a:off x="6848862" y="3288018"/>
              <a:ext cx="543600" cy="6181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83E9975-04C8-4C6D-A0CC-BD1A85E0BDF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830862" y="3252018"/>
                <a:ext cx="57924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7F5D459-E5FF-442B-937E-F809DE9E0D14}"/>
                  </a:ext>
                </a:extLst>
              </p14:cNvPr>
              <p14:cNvContentPartPr/>
              <p14:nvPr/>
            </p14:nvContentPartPr>
            <p14:xfrm>
              <a:off x="6822582" y="3525978"/>
              <a:ext cx="274320" cy="1141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7F5D459-E5FF-442B-937E-F809DE9E0D1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804582" y="3489978"/>
                <a:ext cx="309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7CA82B6-7DD2-431C-A0EF-039B6754A5B5}"/>
                  </a:ext>
                </a:extLst>
              </p14:cNvPr>
              <p14:cNvContentPartPr/>
              <p14:nvPr/>
            </p14:nvContentPartPr>
            <p14:xfrm>
              <a:off x="7719342" y="3322938"/>
              <a:ext cx="396000" cy="799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7CA82B6-7DD2-431C-A0EF-039B6754A5B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701702" y="3286938"/>
                <a:ext cx="4316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7CDE553-C133-4411-9B5B-22F9F21D3AC3}"/>
                  </a:ext>
                </a:extLst>
              </p14:cNvPr>
              <p14:cNvContentPartPr/>
              <p14:nvPr/>
            </p14:nvContentPartPr>
            <p14:xfrm>
              <a:off x="7684062" y="3471618"/>
              <a:ext cx="490320" cy="150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7CDE553-C133-4411-9B5B-22F9F21D3AC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666422" y="3435978"/>
                <a:ext cx="5259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31100E0-66BA-43A2-94C9-8816F15B0B45}"/>
                  </a:ext>
                </a:extLst>
              </p14:cNvPr>
              <p14:cNvContentPartPr/>
              <p14:nvPr/>
            </p14:nvContentPartPr>
            <p14:xfrm>
              <a:off x="8496222" y="3075618"/>
              <a:ext cx="360360" cy="3542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31100E0-66BA-43A2-94C9-8816F15B0B4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478222" y="3039618"/>
                <a:ext cx="39600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1165C0F-9251-4B1C-91DC-23105F9E5442}"/>
                  </a:ext>
                </a:extLst>
              </p14:cNvPr>
              <p14:cNvContentPartPr/>
              <p14:nvPr/>
            </p14:nvContentPartPr>
            <p14:xfrm>
              <a:off x="4026462" y="4422378"/>
              <a:ext cx="332640" cy="826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1165C0F-9251-4B1C-91DC-23105F9E544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008822" y="4386378"/>
                <a:ext cx="368280" cy="89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E57A57F-AFCF-42FB-B4F5-95F76CF694E1}"/>
                  </a:ext>
                </a:extLst>
              </p14:cNvPr>
              <p14:cNvContentPartPr/>
              <p14:nvPr/>
            </p14:nvContentPartPr>
            <p14:xfrm>
              <a:off x="4483662" y="4562778"/>
              <a:ext cx="35640" cy="495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E57A57F-AFCF-42FB-B4F5-95F76CF694E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466022" y="4526778"/>
                <a:ext cx="7128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1ECF79F-4206-4001-BBC2-677E8F83F339}"/>
                  </a:ext>
                </a:extLst>
              </p14:cNvPr>
              <p14:cNvContentPartPr/>
              <p14:nvPr/>
            </p14:nvContentPartPr>
            <p14:xfrm>
              <a:off x="4782462" y="4624698"/>
              <a:ext cx="207360" cy="2592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1ECF79F-4206-4001-BBC2-677E8F83F33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764822" y="4588698"/>
                <a:ext cx="2430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E72F4D7-B091-4E88-9575-CEF20727B47F}"/>
                  </a:ext>
                </a:extLst>
              </p14:cNvPr>
              <p14:cNvContentPartPr/>
              <p14:nvPr/>
            </p14:nvContentPartPr>
            <p14:xfrm>
              <a:off x="4888302" y="4430298"/>
              <a:ext cx="469080" cy="495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E72F4D7-B091-4E88-9575-CEF20727B47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870302" y="4394298"/>
                <a:ext cx="50472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9CA7077-294D-443E-A05B-57947B86AD83}"/>
                  </a:ext>
                </a:extLst>
              </p14:cNvPr>
              <p14:cNvContentPartPr/>
              <p14:nvPr/>
            </p14:nvContentPartPr>
            <p14:xfrm>
              <a:off x="5653302" y="4500858"/>
              <a:ext cx="583560" cy="150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9CA7077-294D-443E-A05B-57947B86AD8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635302" y="4464858"/>
                <a:ext cx="619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DE55028-2FEE-4BF8-8E6B-7CB06CC1F48A}"/>
                  </a:ext>
                </a:extLst>
              </p14:cNvPr>
              <p14:cNvContentPartPr/>
              <p14:nvPr/>
            </p14:nvContentPartPr>
            <p14:xfrm>
              <a:off x="5749782" y="4808298"/>
              <a:ext cx="502200" cy="889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DE55028-2FEE-4BF8-8E6B-7CB06CC1F48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732142" y="4772658"/>
                <a:ext cx="537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A712B75-2BCB-42BA-AB79-E1074900D285}"/>
                  </a:ext>
                </a:extLst>
              </p14:cNvPr>
              <p14:cNvContentPartPr/>
              <p14:nvPr/>
            </p14:nvContentPartPr>
            <p14:xfrm>
              <a:off x="6470502" y="4297458"/>
              <a:ext cx="690120" cy="401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A712B75-2BCB-42BA-AB79-E1074900D28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452862" y="4261458"/>
                <a:ext cx="72576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D6C7A4E-7EFD-4084-AF48-26A20C5639A0}"/>
                  </a:ext>
                </a:extLst>
              </p14:cNvPr>
              <p14:cNvContentPartPr/>
              <p14:nvPr/>
            </p14:nvContentPartPr>
            <p14:xfrm>
              <a:off x="7596222" y="4049418"/>
              <a:ext cx="590760" cy="4611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D6C7A4E-7EFD-4084-AF48-26A20C5639A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578222" y="4013418"/>
                <a:ext cx="62640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3C180D2-F8B9-4172-B15B-F46ED0A7C120}"/>
                  </a:ext>
                </a:extLst>
              </p14:cNvPr>
              <p14:cNvContentPartPr/>
              <p14:nvPr/>
            </p14:nvContentPartPr>
            <p14:xfrm>
              <a:off x="8485062" y="3964818"/>
              <a:ext cx="185760" cy="3985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3C180D2-F8B9-4172-B15B-F46ED0A7C12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467422" y="3928818"/>
                <a:ext cx="22140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B06B4F0-2834-4E2E-9482-7BB67B04DEAD}"/>
                  </a:ext>
                </a:extLst>
              </p14:cNvPr>
              <p14:cNvContentPartPr/>
              <p14:nvPr/>
            </p14:nvContentPartPr>
            <p14:xfrm>
              <a:off x="8789622" y="3903258"/>
              <a:ext cx="173160" cy="296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B06B4F0-2834-4E2E-9482-7BB67B04DEA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771982" y="3867618"/>
                <a:ext cx="2088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0BCC7D2-9BD7-44D4-A8D6-B0BC87224DEB}"/>
                  </a:ext>
                </a:extLst>
              </p14:cNvPr>
              <p14:cNvContentPartPr/>
              <p14:nvPr/>
            </p14:nvContentPartPr>
            <p14:xfrm>
              <a:off x="8783142" y="3736218"/>
              <a:ext cx="396720" cy="5198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0BCC7D2-9BD7-44D4-A8D6-B0BC87224DE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765502" y="3700218"/>
                <a:ext cx="43236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80BFF1A-7E26-49BE-AECD-D4C6BDEA3C77}"/>
                  </a:ext>
                </a:extLst>
              </p14:cNvPr>
              <p14:cNvContentPartPr/>
              <p14:nvPr/>
            </p14:nvContentPartPr>
            <p14:xfrm>
              <a:off x="4657902" y="5116818"/>
              <a:ext cx="329400" cy="417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80BFF1A-7E26-49BE-AECD-D4C6BDEA3C7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640262" y="5080818"/>
                <a:ext cx="36504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89C60A5-9077-4795-9B28-953BAF6DBB19}"/>
                  </a:ext>
                </a:extLst>
              </p14:cNvPr>
              <p14:cNvContentPartPr/>
              <p14:nvPr/>
            </p14:nvContentPartPr>
            <p14:xfrm>
              <a:off x="8791782" y="4290258"/>
              <a:ext cx="402120" cy="4420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89C60A5-9077-4795-9B28-953BAF6DBB1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774142" y="4254258"/>
                <a:ext cx="4377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B1004BC-5654-4622-9D8A-50C60D637D13}"/>
                  </a:ext>
                </a:extLst>
              </p14:cNvPr>
              <p14:cNvContentPartPr/>
              <p14:nvPr/>
            </p14:nvContentPartPr>
            <p14:xfrm>
              <a:off x="5033742" y="5574018"/>
              <a:ext cx="628200" cy="8020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B1004BC-5654-4622-9D8A-50C60D637D1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016102" y="5538018"/>
                <a:ext cx="663840" cy="87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1F812EC-67B2-4BBC-922D-6809A708C9AA}"/>
                  </a:ext>
                </a:extLst>
              </p14:cNvPr>
              <p14:cNvContentPartPr/>
              <p14:nvPr/>
            </p14:nvContentPartPr>
            <p14:xfrm>
              <a:off x="5609382" y="5600658"/>
              <a:ext cx="375120" cy="7866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1F812EC-67B2-4BBC-922D-6809A708C9A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591382" y="5564658"/>
                <a:ext cx="410760" cy="85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E86D574-437C-471B-9270-69E767EE42B3}"/>
                  </a:ext>
                </a:extLst>
              </p14:cNvPr>
              <p14:cNvContentPartPr/>
              <p14:nvPr/>
            </p14:nvContentPartPr>
            <p14:xfrm>
              <a:off x="5485902" y="5779938"/>
              <a:ext cx="673560" cy="2516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E86D574-437C-471B-9270-69E767EE42B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468262" y="5744298"/>
                <a:ext cx="70920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8177C8B-9DD8-453F-89E6-7E2754F69760}"/>
                  </a:ext>
                </a:extLst>
              </p14:cNvPr>
              <p14:cNvContentPartPr/>
              <p14:nvPr/>
            </p14:nvContentPartPr>
            <p14:xfrm>
              <a:off x="6118422" y="5333538"/>
              <a:ext cx="840240" cy="6541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8177C8B-9DD8-453F-89E6-7E2754F6976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100422" y="5297898"/>
                <a:ext cx="87588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31966A1-6669-4756-BD37-5FC3ED8813B8}"/>
                  </a:ext>
                </a:extLst>
              </p14:cNvPr>
              <p14:cNvContentPartPr/>
              <p14:nvPr/>
            </p14:nvContentPartPr>
            <p14:xfrm>
              <a:off x="6167742" y="5644218"/>
              <a:ext cx="39600" cy="2239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31966A1-6669-4756-BD37-5FC3ED8813B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150102" y="5608578"/>
                <a:ext cx="75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373F7CB-590D-43F1-9639-187963546D9F}"/>
                  </a:ext>
                </a:extLst>
              </p14:cNvPr>
              <p14:cNvContentPartPr/>
              <p14:nvPr/>
            </p14:nvContentPartPr>
            <p14:xfrm>
              <a:off x="6523422" y="5454498"/>
              <a:ext cx="232200" cy="1018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373F7CB-590D-43F1-9639-187963546D9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505782" y="5418858"/>
                <a:ext cx="2678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B8D66C1-684C-40D4-83C8-0689F786CD5D}"/>
                  </a:ext>
                </a:extLst>
              </p14:cNvPr>
              <p14:cNvContentPartPr/>
              <p14:nvPr/>
            </p14:nvContentPartPr>
            <p14:xfrm>
              <a:off x="7015902" y="5433258"/>
              <a:ext cx="112320" cy="1526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B8D66C1-684C-40D4-83C8-0689F786CD5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998262" y="5397618"/>
                <a:ext cx="1479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9EE5B0C-5951-467A-AAEB-14197433DBFA}"/>
                  </a:ext>
                </a:extLst>
              </p14:cNvPr>
              <p14:cNvContentPartPr/>
              <p14:nvPr/>
            </p14:nvContentPartPr>
            <p14:xfrm>
              <a:off x="6699102" y="5250738"/>
              <a:ext cx="20880" cy="158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9EE5B0C-5951-467A-AAEB-14197433DBF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681462" y="5214738"/>
                <a:ext cx="565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41C801C-81A0-4283-A909-76C5850C5D7A}"/>
                  </a:ext>
                </a:extLst>
              </p14:cNvPr>
              <p14:cNvContentPartPr/>
              <p14:nvPr/>
            </p14:nvContentPartPr>
            <p14:xfrm>
              <a:off x="7225782" y="5275218"/>
              <a:ext cx="320400" cy="1598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41C801C-81A0-4283-A909-76C5850C5D7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208142" y="5239218"/>
                <a:ext cx="3560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D2BC493-F952-4336-B3FF-C6DA9FFA3846}"/>
                  </a:ext>
                </a:extLst>
              </p14:cNvPr>
              <p14:cNvContentPartPr/>
              <p14:nvPr/>
            </p14:nvContentPartPr>
            <p14:xfrm>
              <a:off x="8356902" y="4975698"/>
              <a:ext cx="415080" cy="5652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D2BC493-F952-4336-B3FF-C6DA9FFA384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338902" y="4940058"/>
                <a:ext cx="45072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E2ED056-E6D8-472E-B82F-D18594506005}"/>
                  </a:ext>
                </a:extLst>
              </p14:cNvPr>
              <p14:cNvContentPartPr/>
              <p14:nvPr/>
            </p14:nvContentPartPr>
            <p14:xfrm>
              <a:off x="8951982" y="4478538"/>
              <a:ext cx="1080360" cy="11102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E2ED056-E6D8-472E-B82F-D1859450600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933982" y="4442538"/>
                <a:ext cx="1116000" cy="11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CD55876-EA80-4DCE-A94F-654E93B850DA}"/>
                  </a:ext>
                </a:extLst>
              </p14:cNvPr>
              <p14:cNvContentPartPr/>
              <p14:nvPr/>
            </p14:nvContentPartPr>
            <p14:xfrm>
              <a:off x="9978702" y="4220058"/>
              <a:ext cx="483120" cy="6876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CD55876-EA80-4DCE-A94F-654E93B850D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961062" y="4184418"/>
                <a:ext cx="51876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6CA1D4D-226A-4E6C-B8DF-AA65206CC0A2}"/>
                  </a:ext>
                </a:extLst>
              </p14:cNvPr>
              <p14:cNvContentPartPr/>
              <p14:nvPr/>
            </p14:nvContentPartPr>
            <p14:xfrm>
              <a:off x="9943782" y="4526058"/>
              <a:ext cx="414360" cy="2480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6CA1D4D-226A-4E6C-B8DF-AA65206CC0A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926142" y="4490418"/>
                <a:ext cx="45000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8C41407-C6EC-49BE-9A2B-46B9912E7A05}"/>
                  </a:ext>
                </a:extLst>
              </p14:cNvPr>
              <p14:cNvContentPartPr/>
              <p14:nvPr/>
            </p14:nvContentPartPr>
            <p14:xfrm>
              <a:off x="10438422" y="4112778"/>
              <a:ext cx="1239480" cy="4960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8C41407-C6EC-49BE-9A2B-46B9912E7A0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420782" y="4076778"/>
                <a:ext cx="1275120" cy="5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38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719AA9-AB6D-414E-B796-5C4313B6AF43}"/>
                  </a:ext>
                </a:extLst>
              </p14:cNvPr>
              <p14:cNvContentPartPr/>
              <p14:nvPr/>
            </p14:nvContentPartPr>
            <p14:xfrm>
              <a:off x="340062" y="146658"/>
              <a:ext cx="796680" cy="548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719AA9-AB6D-414E-B796-5C4313B6AF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422" y="111018"/>
                <a:ext cx="83232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426A1D7-1960-4329-AA21-52B29C27A9E0}"/>
                  </a:ext>
                </a:extLst>
              </p14:cNvPr>
              <p14:cNvContentPartPr/>
              <p14:nvPr/>
            </p14:nvContentPartPr>
            <p14:xfrm>
              <a:off x="694302" y="389658"/>
              <a:ext cx="369360" cy="477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426A1D7-1960-4329-AA21-52B29C27A9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302" y="353658"/>
                <a:ext cx="40500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86A770-AF6F-4C20-9A9C-F18D0B620BD5}"/>
                  </a:ext>
                </a:extLst>
              </p14:cNvPr>
              <p14:cNvContentPartPr/>
              <p14:nvPr/>
            </p14:nvContentPartPr>
            <p14:xfrm>
              <a:off x="1798062" y="228378"/>
              <a:ext cx="321120" cy="608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86A770-AF6F-4C20-9A9C-F18D0B620B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0422" y="192738"/>
                <a:ext cx="35676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77B017B-10C0-4CD9-9D85-C828910D1240}"/>
                  </a:ext>
                </a:extLst>
              </p14:cNvPr>
              <p14:cNvContentPartPr/>
              <p14:nvPr/>
            </p14:nvContentPartPr>
            <p14:xfrm>
              <a:off x="1793382" y="538338"/>
              <a:ext cx="207360" cy="121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77B017B-10C0-4CD9-9D85-C828910D12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5742" y="502338"/>
                <a:ext cx="2430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A7AC1C3-B009-4A8A-966A-ACF9DF2EC2B3}"/>
                  </a:ext>
                </a:extLst>
              </p14:cNvPr>
              <p14:cNvContentPartPr/>
              <p14:nvPr/>
            </p14:nvContentPartPr>
            <p14:xfrm>
              <a:off x="2171382" y="588738"/>
              <a:ext cx="61560" cy="204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A7AC1C3-B009-4A8A-966A-ACF9DF2EC2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3382" y="552738"/>
                <a:ext cx="972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E7CF343-F5B4-48E2-9978-D49E729D6EB8}"/>
                  </a:ext>
                </a:extLst>
              </p14:cNvPr>
              <p14:cNvContentPartPr/>
              <p14:nvPr/>
            </p14:nvContentPartPr>
            <p14:xfrm>
              <a:off x="2118822" y="404058"/>
              <a:ext cx="360" cy="3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E7CF343-F5B4-48E2-9978-D49E729D6EB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0822" y="36841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6918AA-1C2C-42FF-8156-10DD40C10276}"/>
                  </a:ext>
                </a:extLst>
              </p14:cNvPr>
              <p14:cNvContentPartPr/>
              <p14:nvPr/>
            </p14:nvContentPartPr>
            <p14:xfrm>
              <a:off x="2294502" y="527178"/>
              <a:ext cx="434880" cy="244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56918AA-1C2C-42FF-8156-10DD40C102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76862" y="491178"/>
                <a:ext cx="4705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463BE18-98A3-4E0A-ABE2-8CAA302C9492}"/>
                  </a:ext>
                </a:extLst>
              </p14:cNvPr>
              <p14:cNvContentPartPr/>
              <p14:nvPr/>
            </p14:nvContentPartPr>
            <p14:xfrm>
              <a:off x="2656302" y="123258"/>
              <a:ext cx="338760" cy="618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463BE18-98A3-4E0A-ABE2-8CAA302C94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38302" y="87258"/>
                <a:ext cx="3744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E72C778-D9CF-49DC-873E-17AC03AACB16}"/>
                  </a:ext>
                </a:extLst>
              </p14:cNvPr>
              <p14:cNvContentPartPr/>
              <p14:nvPr/>
            </p14:nvContentPartPr>
            <p14:xfrm>
              <a:off x="3533982" y="228378"/>
              <a:ext cx="208800" cy="438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E72C778-D9CF-49DC-873E-17AC03AACB1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16342" y="192738"/>
                <a:ext cx="24444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A728621-E2FC-4B5F-AB9E-D785E68BE6F7}"/>
                  </a:ext>
                </a:extLst>
              </p14:cNvPr>
              <p14:cNvContentPartPr/>
              <p14:nvPr/>
            </p14:nvContentPartPr>
            <p14:xfrm>
              <a:off x="3718662" y="193098"/>
              <a:ext cx="488880" cy="680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A728621-E2FC-4B5F-AB9E-D785E68BE6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01022" y="157458"/>
                <a:ext cx="524520" cy="7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565678A-AB93-4B6D-BCDD-312B8B17F4F2}"/>
                  </a:ext>
                </a:extLst>
              </p14:cNvPr>
              <p14:cNvContentPartPr/>
              <p14:nvPr/>
            </p14:nvContentPartPr>
            <p14:xfrm>
              <a:off x="4289982" y="413058"/>
              <a:ext cx="434160" cy="480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565678A-AB93-4B6D-BCDD-312B8B17F4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72342" y="377418"/>
                <a:ext cx="46980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5AADD9-58BA-48FD-AA4C-A708B6F6EA7E}"/>
                  </a:ext>
                </a:extLst>
              </p14:cNvPr>
              <p14:cNvContentPartPr/>
              <p14:nvPr/>
            </p14:nvContentPartPr>
            <p14:xfrm>
              <a:off x="3913782" y="465618"/>
              <a:ext cx="394560" cy="36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5AADD9-58BA-48FD-AA4C-A708B6F6EA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96142" y="429978"/>
                <a:ext cx="4302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CB78FAB-BD35-4BFC-9C91-9E26F544950D}"/>
                  </a:ext>
                </a:extLst>
              </p14:cNvPr>
              <p14:cNvContentPartPr/>
              <p14:nvPr/>
            </p14:nvContentPartPr>
            <p14:xfrm>
              <a:off x="5538462" y="493338"/>
              <a:ext cx="466560" cy="259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CB78FAB-BD35-4BFC-9C91-9E26F544950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20462" y="457698"/>
                <a:ext cx="5022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7199F79-E042-49AE-BFA2-567136FB0EBA}"/>
                  </a:ext>
                </a:extLst>
              </p14:cNvPr>
              <p14:cNvContentPartPr/>
              <p14:nvPr/>
            </p14:nvContentPartPr>
            <p14:xfrm>
              <a:off x="6172062" y="544818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7199F79-E042-49AE-BFA2-567136FB0EB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54062" y="5088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C824CD6-0718-436A-9301-C6FFD2BB1ADE}"/>
                  </a:ext>
                </a:extLst>
              </p14:cNvPr>
              <p14:cNvContentPartPr/>
              <p14:nvPr/>
            </p14:nvContentPartPr>
            <p14:xfrm>
              <a:off x="6409302" y="342498"/>
              <a:ext cx="206640" cy="347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C824CD6-0718-436A-9301-C6FFD2BB1A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91302" y="306498"/>
                <a:ext cx="24228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E932FF-3B04-4D66-9F3C-9B65D70157DF}"/>
                  </a:ext>
                </a:extLst>
              </p14:cNvPr>
              <p14:cNvContentPartPr/>
              <p14:nvPr/>
            </p14:nvContentPartPr>
            <p14:xfrm>
              <a:off x="6101502" y="217938"/>
              <a:ext cx="389880" cy="124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E932FF-3B04-4D66-9F3C-9B65D70157D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83502" y="182298"/>
                <a:ext cx="4255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3653107-FBA2-4B7B-A58F-E30094FF83BA}"/>
                  </a:ext>
                </a:extLst>
              </p14:cNvPr>
              <p14:cNvContentPartPr/>
              <p14:nvPr/>
            </p14:nvContentPartPr>
            <p14:xfrm>
              <a:off x="7434222" y="51618"/>
              <a:ext cx="662400" cy="831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3653107-FBA2-4B7B-A58F-E30094FF83B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16222" y="15618"/>
                <a:ext cx="69804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E198B89-E34B-4FB3-BEED-AB7487ECE2FD}"/>
                  </a:ext>
                </a:extLst>
              </p14:cNvPr>
              <p14:cNvContentPartPr/>
              <p14:nvPr/>
            </p14:nvContentPartPr>
            <p14:xfrm>
              <a:off x="7745622" y="554538"/>
              <a:ext cx="244440" cy="96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E198B89-E34B-4FB3-BEED-AB7487ECE2F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27982" y="518898"/>
                <a:ext cx="2800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22F29F2-5395-4A76-9835-F9B6D9759791}"/>
                  </a:ext>
                </a:extLst>
              </p14:cNvPr>
              <p14:cNvContentPartPr/>
              <p14:nvPr/>
            </p14:nvContentPartPr>
            <p14:xfrm>
              <a:off x="8607462" y="135498"/>
              <a:ext cx="300600" cy="558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22F29F2-5395-4A76-9835-F9B6D97597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89462" y="99858"/>
                <a:ext cx="33624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ABA9935-038E-4914-A010-B6CAAE606B6B}"/>
                  </a:ext>
                </a:extLst>
              </p14:cNvPr>
              <p14:cNvContentPartPr/>
              <p14:nvPr/>
            </p14:nvContentPartPr>
            <p14:xfrm>
              <a:off x="8994102" y="360138"/>
              <a:ext cx="114840" cy="203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ABA9935-038E-4914-A010-B6CAAE606B6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76462" y="324138"/>
                <a:ext cx="1504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77E8E36-FDE7-4577-871F-3B9273096B49}"/>
                  </a:ext>
                </a:extLst>
              </p14:cNvPr>
              <p14:cNvContentPartPr/>
              <p14:nvPr/>
            </p14:nvContentPartPr>
            <p14:xfrm>
              <a:off x="8888982" y="256458"/>
              <a:ext cx="360" cy="16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77E8E36-FDE7-4577-871F-3B9273096B4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70982" y="220458"/>
                <a:ext cx="36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FCE06D8-7DC8-4AC7-BCA8-AF6D9B99756E}"/>
                  </a:ext>
                </a:extLst>
              </p14:cNvPr>
              <p14:cNvContentPartPr/>
              <p14:nvPr/>
            </p14:nvContentPartPr>
            <p14:xfrm>
              <a:off x="9170142" y="279138"/>
              <a:ext cx="303480" cy="263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FCE06D8-7DC8-4AC7-BCA8-AF6D9B99756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52142" y="243498"/>
                <a:ext cx="3391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136A37F-C454-420F-A132-594800FB2DCC}"/>
                  </a:ext>
                </a:extLst>
              </p14:cNvPr>
              <p14:cNvContentPartPr/>
              <p14:nvPr/>
            </p14:nvContentPartPr>
            <p14:xfrm>
              <a:off x="9512862" y="237018"/>
              <a:ext cx="160200" cy="248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136A37F-C454-420F-A132-594800FB2DC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95222" y="201378"/>
                <a:ext cx="19584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3D63321-3A49-4983-92D7-DF68941FF34F}"/>
                  </a:ext>
                </a:extLst>
              </p14:cNvPr>
              <p14:cNvContentPartPr/>
              <p14:nvPr/>
            </p14:nvContentPartPr>
            <p14:xfrm>
              <a:off x="9588822" y="228378"/>
              <a:ext cx="326160" cy="214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3D63321-3A49-4983-92D7-DF68941FF34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71182" y="192738"/>
                <a:ext cx="3618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B444AB-0FC3-4518-A068-2C6DFA588EDD}"/>
                  </a:ext>
                </a:extLst>
              </p14:cNvPr>
              <p14:cNvContentPartPr/>
              <p14:nvPr/>
            </p14:nvContentPartPr>
            <p14:xfrm>
              <a:off x="9961062" y="166458"/>
              <a:ext cx="249120" cy="442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B444AB-0FC3-4518-A068-2C6DFA588ED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43422" y="130818"/>
                <a:ext cx="2847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A93E7A8-C8B3-47C6-B1C4-5B187347D65E}"/>
                  </a:ext>
                </a:extLst>
              </p14:cNvPr>
              <p14:cNvContentPartPr/>
              <p14:nvPr/>
            </p14:nvContentPartPr>
            <p14:xfrm>
              <a:off x="9961062" y="353658"/>
              <a:ext cx="187920" cy="59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A93E7A8-C8B3-47C6-B1C4-5B187347D65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943422" y="317658"/>
                <a:ext cx="2235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D3DF18E-25FA-4799-95B5-619B2BB4AD28}"/>
                  </a:ext>
                </a:extLst>
              </p14:cNvPr>
              <p14:cNvContentPartPr/>
              <p14:nvPr/>
            </p14:nvContentPartPr>
            <p14:xfrm>
              <a:off x="10155102" y="100578"/>
              <a:ext cx="582120" cy="847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D3DF18E-25FA-4799-95B5-619B2BB4AD2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137102" y="64938"/>
                <a:ext cx="617760" cy="9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36EE3AB-CC13-4849-BCDC-95D56C5EC78A}"/>
                  </a:ext>
                </a:extLst>
              </p14:cNvPr>
              <p14:cNvContentPartPr/>
              <p14:nvPr/>
            </p14:nvContentPartPr>
            <p14:xfrm>
              <a:off x="8376342" y="306498"/>
              <a:ext cx="567000" cy="926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36EE3AB-CC13-4849-BCDC-95D56C5EC78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58702" y="270858"/>
                <a:ext cx="602640" cy="9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6CC2766-28E3-4CE2-AA00-A324CFF20413}"/>
                  </a:ext>
                </a:extLst>
              </p14:cNvPr>
              <p14:cNvContentPartPr/>
              <p14:nvPr/>
            </p14:nvContentPartPr>
            <p14:xfrm>
              <a:off x="229182" y="1136298"/>
              <a:ext cx="325800" cy="763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6CC2766-28E3-4CE2-AA00-A324CFF2041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11542" y="1100298"/>
                <a:ext cx="361440" cy="83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EF66739-8E21-44E3-BEAA-C01BB738AAD8}"/>
                  </a:ext>
                </a:extLst>
              </p14:cNvPr>
              <p14:cNvContentPartPr/>
              <p14:nvPr/>
            </p14:nvContentPartPr>
            <p14:xfrm>
              <a:off x="890142" y="738858"/>
              <a:ext cx="569520" cy="737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EF66739-8E21-44E3-BEAA-C01BB738AAD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72502" y="702858"/>
                <a:ext cx="605160" cy="80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EB9315D-1A53-4141-80EE-7BA7E7431769}"/>
                  </a:ext>
                </a:extLst>
              </p14:cNvPr>
              <p14:cNvContentPartPr/>
              <p14:nvPr/>
            </p14:nvContentPartPr>
            <p14:xfrm>
              <a:off x="790782" y="1274898"/>
              <a:ext cx="973800" cy="597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EB9315D-1A53-4141-80EE-7BA7E743176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3142" y="1238898"/>
                <a:ext cx="100944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1F7D87A-907D-4209-8495-224F12B48F07}"/>
                  </a:ext>
                </a:extLst>
              </p14:cNvPr>
              <p14:cNvContentPartPr/>
              <p14:nvPr/>
            </p14:nvContentPartPr>
            <p14:xfrm>
              <a:off x="1010742" y="1522218"/>
              <a:ext cx="668520" cy="289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1F7D87A-907D-4209-8495-224F12B48F0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93102" y="1486218"/>
                <a:ext cx="7041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448E2FC-F5B8-4592-959C-54E0A6209CD6}"/>
                  </a:ext>
                </a:extLst>
              </p14:cNvPr>
              <p14:cNvContentPartPr/>
              <p14:nvPr/>
            </p14:nvContentPartPr>
            <p14:xfrm>
              <a:off x="371742" y="1933698"/>
              <a:ext cx="517680" cy="952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448E2FC-F5B8-4592-959C-54E0A6209CD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4102" y="1897698"/>
                <a:ext cx="55332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0892591-693B-4E56-AFCA-2CD74EB91316}"/>
                  </a:ext>
                </a:extLst>
              </p14:cNvPr>
              <p14:cNvContentPartPr/>
              <p14:nvPr/>
            </p14:nvContentPartPr>
            <p14:xfrm>
              <a:off x="1084542" y="1635258"/>
              <a:ext cx="342360" cy="1257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0892591-693B-4E56-AFCA-2CD74EB9131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66902" y="1599258"/>
                <a:ext cx="378000" cy="13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5533893-56FE-444E-B8B9-44954D101977}"/>
                  </a:ext>
                </a:extLst>
              </p14:cNvPr>
              <p14:cNvContentPartPr/>
              <p14:nvPr/>
            </p14:nvContentPartPr>
            <p14:xfrm>
              <a:off x="1529502" y="1945218"/>
              <a:ext cx="389160" cy="578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5533893-56FE-444E-B8B9-44954D10197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11862" y="1909218"/>
                <a:ext cx="42480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B388906-33D0-4077-84B5-33B12567033C}"/>
                  </a:ext>
                </a:extLst>
              </p14:cNvPr>
              <p14:cNvContentPartPr/>
              <p14:nvPr/>
            </p14:nvContentPartPr>
            <p14:xfrm>
              <a:off x="1951422" y="2127738"/>
              <a:ext cx="59040" cy="150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B388906-33D0-4077-84B5-33B12567033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33782" y="2091738"/>
                <a:ext cx="94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BCAD0BD-41E0-4860-80A8-7BA522DCC673}"/>
                  </a:ext>
                </a:extLst>
              </p14:cNvPr>
              <p14:cNvContentPartPr/>
              <p14:nvPr/>
            </p14:nvContentPartPr>
            <p14:xfrm>
              <a:off x="1828302" y="1925058"/>
              <a:ext cx="360" cy="9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BCAD0BD-41E0-4860-80A8-7BA522DCC67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810662" y="1889418"/>
                <a:ext cx="360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E97F6DF-A59F-4F56-A824-4238568DD42A}"/>
                  </a:ext>
                </a:extLst>
              </p14:cNvPr>
              <p14:cNvContentPartPr/>
              <p14:nvPr/>
            </p14:nvContentPartPr>
            <p14:xfrm>
              <a:off x="2012982" y="1889058"/>
              <a:ext cx="430920" cy="379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E97F6DF-A59F-4F56-A824-4238568DD42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95342" y="1853058"/>
                <a:ext cx="46656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225379E-CD7E-459A-BD27-55F0CEE6299E}"/>
                  </a:ext>
                </a:extLst>
              </p14:cNvPr>
              <p14:cNvContentPartPr/>
              <p14:nvPr/>
            </p14:nvContentPartPr>
            <p14:xfrm>
              <a:off x="2373702" y="1749378"/>
              <a:ext cx="292680" cy="416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225379E-CD7E-459A-BD27-55F0CEE6299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55702" y="1713738"/>
                <a:ext cx="3283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343C1BA-9CAC-4EDF-A959-613A913B4475}"/>
                  </a:ext>
                </a:extLst>
              </p14:cNvPr>
              <p14:cNvContentPartPr/>
              <p14:nvPr/>
            </p14:nvContentPartPr>
            <p14:xfrm>
              <a:off x="2612742" y="1661178"/>
              <a:ext cx="397440" cy="476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343C1BA-9CAC-4EDF-A959-613A913B447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95102" y="1625538"/>
                <a:ext cx="43308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D47D8FB-BD3F-4870-9C33-DB9FE6FF0C17}"/>
                  </a:ext>
                </a:extLst>
              </p14:cNvPr>
              <p14:cNvContentPartPr/>
              <p14:nvPr/>
            </p14:nvContentPartPr>
            <p14:xfrm>
              <a:off x="2936382" y="1635258"/>
              <a:ext cx="246600" cy="426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D47D8FB-BD3F-4870-9C33-DB9FE6FF0C1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918382" y="1599258"/>
                <a:ext cx="28224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F23624-A963-4DC0-BF87-D0C3D7EEBD72}"/>
                  </a:ext>
                </a:extLst>
              </p14:cNvPr>
              <p14:cNvContentPartPr/>
              <p14:nvPr/>
            </p14:nvContentPartPr>
            <p14:xfrm>
              <a:off x="3041862" y="1823898"/>
              <a:ext cx="93240" cy="57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F23624-A963-4DC0-BF87-D0C3D7EEBD7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24222" y="1787898"/>
                <a:ext cx="128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CEFC4D6-8FCC-4DBD-9BCA-A6412C4E9216}"/>
                  </a:ext>
                </a:extLst>
              </p14:cNvPr>
              <p14:cNvContentPartPr/>
              <p14:nvPr/>
            </p14:nvContentPartPr>
            <p14:xfrm>
              <a:off x="3191262" y="1522938"/>
              <a:ext cx="457920" cy="834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CEFC4D6-8FCC-4DBD-9BCA-A6412C4E921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173622" y="1486938"/>
                <a:ext cx="493560" cy="9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C273D25-136C-49E7-9E16-E708A948A090}"/>
                  </a:ext>
                </a:extLst>
              </p14:cNvPr>
              <p14:cNvContentPartPr/>
              <p14:nvPr/>
            </p14:nvContentPartPr>
            <p14:xfrm>
              <a:off x="3912342" y="1782138"/>
              <a:ext cx="321120" cy="187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C273D25-136C-49E7-9E16-E708A948A09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94342" y="1746498"/>
                <a:ext cx="3567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7B2F75F-17CA-4160-B9E0-EDD612C62E4E}"/>
                  </a:ext>
                </a:extLst>
              </p14:cNvPr>
              <p14:cNvContentPartPr/>
              <p14:nvPr/>
            </p14:nvContentPartPr>
            <p14:xfrm>
              <a:off x="4017822" y="2006058"/>
              <a:ext cx="311760" cy="104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7B2F75F-17CA-4160-B9E0-EDD612C62E4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000182" y="1970418"/>
                <a:ext cx="3474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F77A59B-890D-459D-A705-75C6D6D1ADCF}"/>
                  </a:ext>
                </a:extLst>
              </p14:cNvPr>
              <p14:cNvContentPartPr/>
              <p14:nvPr/>
            </p14:nvContentPartPr>
            <p14:xfrm>
              <a:off x="4612902" y="1380018"/>
              <a:ext cx="568080" cy="855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F77A59B-890D-459D-A705-75C6D6D1ADC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95262" y="1344378"/>
                <a:ext cx="603720" cy="9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3D744E8-82C3-43D2-9E1E-772537E650E5}"/>
                  </a:ext>
                </a:extLst>
              </p14:cNvPr>
              <p14:cNvContentPartPr/>
              <p14:nvPr/>
            </p14:nvContentPartPr>
            <p14:xfrm>
              <a:off x="5376822" y="1318458"/>
              <a:ext cx="402120" cy="1266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3D744E8-82C3-43D2-9E1E-772537E650E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358822" y="1282458"/>
                <a:ext cx="437760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4673FCB-53DA-44FB-9D8F-A54FEBE8931F}"/>
                  </a:ext>
                </a:extLst>
              </p14:cNvPr>
              <p14:cNvContentPartPr/>
              <p14:nvPr/>
            </p14:nvContentPartPr>
            <p14:xfrm>
              <a:off x="6301302" y="1665498"/>
              <a:ext cx="469800" cy="410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4673FCB-53DA-44FB-9D8F-A54FEBE8931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283302" y="1629498"/>
                <a:ext cx="50544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1918843-1372-4D45-BF91-E1DB2ED2554C}"/>
                  </a:ext>
                </a:extLst>
              </p14:cNvPr>
              <p14:cNvContentPartPr/>
              <p14:nvPr/>
            </p14:nvContentPartPr>
            <p14:xfrm>
              <a:off x="6004662" y="1264458"/>
              <a:ext cx="236520" cy="345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1918843-1372-4D45-BF91-E1DB2ED2554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87022" y="1228458"/>
                <a:ext cx="27216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C8DEE9F-3F45-445C-BD10-100FC0D358DA}"/>
                  </a:ext>
                </a:extLst>
              </p14:cNvPr>
              <p14:cNvContentPartPr/>
              <p14:nvPr/>
            </p14:nvContentPartPr>
            <p14:xfrm>
              <a:off x="6004662" y="1112898"/>
              <a:ext cx="360" cy="3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C8DEE9F-3F45-445C-BD10-100FC0D358D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987022" y="107689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479BC5A-C01B-4179-93E0-08BEF4518145}"/>
                  </a:ext>
                </a:extLst>
              </p14:cNvPr>
              <p14:cNvContentPartPr/>
              <p14:nvPr/>
            </p14:nvContentPartPr>
            <p14:xfrm>
              <a:off x="6326862" y="1169058"/>
              <a:ext cx="153720" cy="308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479BC5A-C01B-4179-93E0-08BEF451814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308862" y="1133418"/>
                <a:ext cx="1893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14333FC-E3A8-4D39-8371-55CF8B042378}"/>
                  </a:ext>
                </a:extLst>
              </p14:cNvPr>
              <p14:cNvContentPartPr/>
              <p14:nvPr/>
            </p14:nvContentPartPr>
            <p14:xfrm>
              <a:off x="6375822" y="1142418"/>
              <a:ext cx="281160" cy="227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14333FC-E3A8-4D39-8371-55CF8B04237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357822" y="1106778"/>
                <a:ext cx="3168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4CDBBA7-B2F1-4E79-A6E1-ED0159C66D55}"/>
                  </a:ext>
                </a:extLst>
              </p14:cNvPr>
              <p14:cNvContentPartPr/>
              <p14:nvPr/>
            </p14:nvContentPartPr>
            <p14:xfrm>
              <a:off x="6734382" y="1045938"/>
              <a:ext cx="289800" cy="250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4CDBBA7-B2F1-4E79-A6E1-ED0159C66D5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716742" y="1009938"/>
                <a:ext cx="3254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1E30C55-13B5-437F-A08F-0AEA3EA66243}"/>
                  </a:ext>
                </a:extLst>
              </p14:cNvPr>
              <p14:cNvContentPartPr/>
              <p14:nvPr/>
            </p14:nvContentPartPr>
            <p14:xfrm>
              <a:off x="6699102" y="1098138"/>
              <a:ext cx="183600" cy="44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1E30C55-13B5-437F-A08F-0AEA3EA6624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81462" y="1062498"/>
                <a:ext cx="2192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49462E-CFEA-429A-81B2-433CBF73098E}"/>
                  </a:ext>
                </a:extLst>
              </p14:cNvPr>
              <p14:cNvContentPartPr/>
              <p14:nvPr/>
            </p14:nvContentPartPr>
            <p14:xfrm>
              <a:off x="7095102" y="1815978"/>
              <a:ext cx="247320" cy="21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49462E-CFEA-429A-81B2-433CBF73098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077102" y="1779978"/>
                <a:ext cx="2829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42748A0-7A32-4F97-81DA-16A6EC8D0D83}"/>
                  </a:ext>
                </a:extLst>
              </p14:cNvPr>
              <p14:cNvContentPartPr/>
              <p14:nvPr/>
            </p14:nvContentPartPr>
            <p14:xfrm>
              <a:off x="7579302" y="1474698"/>
              <a:ext cx="534960" cy="336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42748A0-7A32-4F97-81DA-16A6EC8D0D8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561302" y="1438698"/>
                <a:ext cx="57060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46A3FDC-FD9A-4A7F-B0B0-A6AB3A032D74}"/>
                  </a:ext>
                </a:extLst>
              </p14:cNvPr>
              <p14:cNvContentPartPr/>
              <p14:nvPr/>
            </p14:nvContentPartPr>
            <p14:xfrm>
              <a:off x="7314702" y="1346898"/>
              <a:ext cx="151560" cy="15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46A3FDC-FD9A-4A7F-B0B0-A6AB3A032D7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296702" y="1311258"/>
                <a:ext cx="1872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0C3788E-8CF0-45C6-B2FB-2455125A299C}"/>
                  </a:ext>
                </a:extLst>
              </p14:cNvPr>
              <p14:cNvContentPartPr/>
              <p14:nvPr/>
            </p14:nvContentPartPr>
            <p14:xfrm>
              <a:off x="7560942" y="1108578"/>
              <a:ext cx="183600" cy="2498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0C3788E-8CF0-45C6-B2FB-2455125A299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543302" y="1072578"/>
                <a:ext cx="2192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5932B2D-E1CE-4043-BA5F-0D92B614C9F2}"/>
                  </a:ext>
                </a:extLst>
              </p14:cNvPr>
              <p14:cNvContentPartPr/>
              <p14:nvPr/>
            </p14:nvContentPartPr>
            <p14:xfrm>
              <a:off x="7543302" y="1010658"/>
              <a:ext cx="36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5932B2D-E1CE-4043-BA5F-0D92B614C9F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25662" y="9750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1D21C45-C757-4D23-B5DC-0701DAD3F0D3}"/>
                  </a:ext>
                </a:extLst>
              </p14:cNvPr>
              <p14:cNvContentPartPr/>
              <p14:nvPr/>
            </p14:nvContentPartPr>
            <p14:xfrm>
              <a:off x="7745622" y="1089858"/>
              <a:ext cx="147240" cy="3196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1D21C45-C757-4D23-B5DC-0701DAD3F0D3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27982" y="1053858"/>
                <a:ext cx="18288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8C7AFF1-E964-4318-96E5-7FC5AAEC9258}"/>
                  </a:ext>
                </a:extLst>
              </p14:cNvPr>
              <p14:cNvContentPartPr/>
              <p14:nvPr/>
            </p14:nvContentPartPr>
            <p14:xfrm>
              <a:off x="7811502" y="1089858"/>
              <a:ext cx="202320" cy="2156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8C7AFF1-E964-4318-96E5-7FC5AAEC9258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793502" y="1053858"/>
                <a:ext cx="2379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37ACF81-66EB-4465-9645-73F2CFB4FA77}"/>
                  </a:ext>
                </a:extLst>
              </p14:cNvPr>
              <p14:cNvContentPartPr/>
              <p14:nvPr/>
            </p14:nvContentPartPr>
            <p14:xfrm>
              <a:off x="8056302" y="1037298"/>
              <a:ext cx="145440" cy="2127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37ACF81-66EB-4465-9645-73F2CFB4FA7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038302" y="1001298"/>
                <a:ext cx="18108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4C1E2C7-C8F1-4487-A3A5-E5614226862F}"/>
                  </a:ext>
                </a:extLst>
              </p14:cNvPr>
              <p14:cNvContentPartPr/>
              <p14:nvPr/>
            </p14:nvContentPartPr>
            <p14:xfrm>
              <a:off x="8027142" y="1055658"/>
              <a:ext cx="113760" cy="259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4C1E2C7-C8F1-4487-A3A5-E5614226862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009502" y="1019658"/>
                <a:ext cx="1494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92497DE-DB95-473A-B32D-2EF720DDE613}"/>
                  </a:ext>
                </a:extLst>
              </p14:cNvPr>
              <p14:cNvContentPartPr/>
              <p14:nvPr/>
            </p14:nvContentPartPr>
            <p14:xfrm>
              <a:off x="5978382" y="1724898"/>
              <a:ext cx="2768040" cy="5259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92497DE-DB95-473A-B32D-2EF720DDE61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960742" y="1688898"/>
                <a:ext cx="280368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6C9C609-A8E6-48AF-AECA-4E7616B804A4}"/>
                  </a:ext>
                </a:extLst>
              </p14:cNvPr>
              <p14:cNvContentPartPr/>
              <p14:nvPr/>
            </p14:nvContentPartPr>
            <p14:xfrm>
              <a:off x="6778662" y="2497818"/>
              <a:ext cx="645120" cy="3686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6C9C609-A8E6-48AF-AECA-4E7616B804A4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761022" y="2462178"/>
                <a:ext cx="68076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AD2D705-6759-4782-830D-3DBD593792FD}"/>
                  </a:ext>
                </a:extLst>
              </p14:cNvPr>
              <p14:cNvContentPartPr/>
              <p14:nvPr/>
            </p14:nvContentPartPr>
            <p14:xfrm>
              <a:off x="7647702" y="2355978"/>
              <a:ext cx="79200" cy="237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AD2D705-6759-4782-830D-3DBD593792F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630062" y="2319978"/>
                <a:ext cx="1148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2C8621E-45C7-4E51-93FD-0E478B54D22E}"/>
                  </a:ext>
                </a:extLst>
              </p14:cNvPr>
              <p14:cNvContentPartPr/>
              <p14:nvPr/>
            </p14:nvContentPartPr>
            <p14:xfrm>
              <a:off x="7780902" y="2224218"/>
              <a:ext cx="36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2C8621E-45C7-4E51-93FD-0E478B54D22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763262" y="21885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2659198-B9F0-48AD-9375-45D307603955}"/>
                  </a:ext>
                </a:extLst>
              </p14:cNvPr>
              <p14:cNvContentPartPr/>
              <p14:nvPr/>
            </p14:nvContentPartPr>
            <p14:xfrm>
              <a:off x="8396502" y="1107858"/>
              <a:ext cx="781920" cy="12506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2659198-B9F0-48AD-9375-45D30760395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378502" y="1072218"/>
                <a:ext cx="817560" cy="13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C2BA813-FBCB-4CC2-9269-4198639990B5}"/>
                  </a:ext>
                </a:extLst>
              </p14:cNvPr>
              <p14:cNvContentPartPr/>
              <p14:nvPr/>
            </p14:nvContentPartPr>
            <p14:xfrm>
              <a:off x="2136462" y="3847458"/>
              <a:ext cx="316080" cy="65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C2BA813-FBCB-4CC2-9269-4198639990B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118462" y="3811458"/>
                <a:ext cx="3517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CD158EE-CB28-4833-BF27-D0B8544C4EE3}"/>
                  </a:ext>
                </a:extLst>
              </p14:cNvPr>
              <p14:cNvContentPartPr/>
              <p14:nvPr/>
            </p14:nvContentPartPr>
            <p14:xfrm>
              <a:off x="2171382" y="4035378"/>
              <a:ext cx="450000" cy="1148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CD158EE-CB28-4833-BF27-D0B8544C4EE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153382" y="3999378"/>
                <a:ext cx="4856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BA25908-59A4-4214-ADCB-FDCB36F8D271}"/>
                  </a:ext>
                </a:extLst>
              </p14:cNvPr>
              <p14:cNvContentPartPr/>
              <p14:nvPr/>
            </p14:nvContentPartPr>
            <p14:xfrm>
              <a:off x="3015222" y="3384858"/>
              <a:ext cx="116280" cy="291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BA25908-59A4-4214-ADCB-FDCB36F8D27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997582" y="3348858"/>
                <a:ext cx="15192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0B488E0-B40D-4A52-B8F7-5EC26AC650C7}"/>
                  </a:ext>
                </a:extLst>
              </p14:cNvPr>
              <p14:cNvContentPartPr/>
              <p14:nvPr/>
            </p14:nvContentPartPr>
            <p14:xfrm>
              <a:off x="2988942" y="3702378"/>
              <a:ext cx="411120" cy="174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0B488E0-B40D-4A52-B8F7-5EC26AC650C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971302" y="3666738"/>
                <a:ext cx="4467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608AFC5-525E-4B86-A026-22956A82C53F}"/>
                  </a:ext>
                </a:extLst>
              </p14:cNvPr>
              <p14:cNvContentPartPr/>
              <p14:nvPr/>
            </p14:nvContentPartPr>
            <p14:xfrm>
              <a:off x="3085422" y="3945018"/>
              <a:ext cx="318240" cy="517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608AFC5-525E-4B86-A026-22956A82C53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067422" y="3909018"/>
                <a:ext cx="35388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122B877-EA15-4160-A3EE-41554EAEE4B6}"/>
                  </a:ext>
                </a:extLst>
              </p14:cNvPr>
              <p14:cNvContentPartPr/>
              <p14:nvPr/>
            </p14:nvContentPartPr>
            <p14:xfrm>
              <a:off x="3657462" y="4026738"/>
              <a:ext cx="360" cy="1051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122B877-EA15-4160-A3EE-41554EAEE4B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639462" y="3990738"/>
                <a:ext cx="360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9CE503C-252C-4D53-B37B-8619F3256054}"/>
                  </a:ext>
                </a:extLst>
              </p14:cNvPr>
              <p14:cNvContentPartPr/>
              <p14:nvPr/>
            </p14:nvContentPartPr>
            <p14:xfrm>
              <a:off x="3657462" y="3780138"/>
              <a:ext cx="360" cy="9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9CE503C-252C-4D53-B37B-8619F325605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39462" y="3744498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604A59D-F467-4BD5-B9FA-516C02511993}"/>
                  </a:ext>
                </a:extLst>
              </p14:cNvPr>
              <p14:cNvContentPartPr/>
              <p14:nvPr/>
            </p14:nvContentPartPr>
            <p14:xfrm>
              <a:off x="3825222" y="3016938"/>
              <a:ext cx="457560" cy="543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604A59D-F467-4BD5-B9FA-516C02511993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807222" y="2980938"/>
                <a:ext cx="49320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D541B56-41DB-4C48-BD3D-2FE9FF9594A7}"/>
                  </a:ext>
                </a:extLst>
              </p14:cNvPr>
              <p14:cNvContentPartPr/>
              <p14:nvPr/>
            </p14:nvContentPartPr>
            <p14:xfrm>
              <a:off x="3587982" y="2962938"/>
              <a:ext cx="481680" cy="11325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D541B56-41DB-4C48-BD3D-2FE9FF9594A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569982" y="2927298"/>
                <a:ext cx="517320" cy="12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11922A1-D314-44DA-A546-42236F2F8583}"/>
                  </a:ext>
                </a:extLst>
              </p14:cNvPr>
              <p14:cNvContentPartPr/>
              <p14:nvPr/>
            </p14:nvContentPartPr>
            <p14:xfrm>
              <a:off x="4596702" y="2961858"/>
              <a:ext cx="322920" cy="404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11922A1-D314-44DA-A546-42236F2F858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578702" y="2926218"/>
                <a:ext cx="35856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FB7FC5C-FC4C-4BF6-B050-E9119EF1346D}"/>
                  </a:ext>
                </a:extLst>
              </p14:cNvPr>
              <p14:cNvContentPartPr/>
              <p14:nvPr/>
            </p14:nvContentPartPr>
            <p14:xfrm>
              <a:off x="4272702" y="2749818"/>
              <a:ext cx="255960" cy="3549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FB7FC5C-FC4C-4BF6-B050-E9119EF1346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255062" y="2714178"/>
                <a:ext cx="29160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B02C094-635E-4FA6-89C4-840CE30AC8A0}"/>
                  </a:ext>
                </a:extLst>
              </p14:cNvPr>
              <p14:cNvContentPartPr/>
              <p14:nvPr/>
            </p14:nvContentPartPr>
            <p14:xfrm>
              <a:off x="4246422" y="2582418"/>
              <a:ext cx="46800" cy="302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B02C094-635E-4FA6-89C4-840CE30AC8A0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228782" y="2546778"/>
                <a:ext cx="824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FB4C7D2-FF8D-4986-B54B-C9F5418104D2}"/>
                  </a:ext>
                </a:extLst>
              </p14:cNvPr>
              <p14:cNvContentPartPr/>
              <p14:nvPr/>
            </p14:nvContentPartPr>
            <p14:xfrm>
              <a:off x="4562862" y="2558298"/>
              <a:ext cx="140760" cy="3150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FB4C7D2-FF8D-4986-B54B-C9F5418104D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544862" y="2522298"/>
                <a:ext cx="17640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A3F6246-8133-401B-9876-F6742A3043D0}"/>
                  </a:ext>
                </a:extLst>
              </p14:cNvPr>
              <p14:cNvContentPartPr/>
              <p14:nvPr/>
            </p14:nvContentPartPr>
            <p14:xfrm>
              <a:off x="4617942" y="2566938"/>
              <a:ext cx="238320" cy="3168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A3F6246-8133-401B-9876-F6742A3043D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600302" y="2530938"/>
                <a:ext cx="2739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9F0D734-FE9E-4FD4-AFE4-83671F82A3CC}"/>
                  </a:ext>
                </a:extLst>
              </p14:cNvPr>
              <p14:cNvContentPartPr/>
              <p14:nvPr/>
            </p14:nvContentPartPr>
            <p14:xfrm>
              <a:off x="4870662" y="2479098"/>
              <a:ext cx="242640" cy="3970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9F0D734-FE9E-4FD4-AFE4-83671F82A3C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852662" y="2443458"/>
                <a:ext cx="2782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DFDEBFF-7941-4189-8849-67D1155659D5}"/>
                  </a:ext>
                </a:extLst>
              </p14:cNvPr>
              <p14:cNvContentPartPr/>
              <p14:nvPr/>
            </p14:nvContentPartPr>
            <p14:xfrm>
              <a:off x="4844382" y="2593218"/>
              <a:ext cx="120240" cy="44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DFDEBFF-7941-4189-8849-67D1155659D5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826382" y="2557218"/>
                <a:ext cx="1558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B4E1727-EDFA-424A-9A48-BB2FAD6F7037}"/>
                  </a:ext>
                </a:extLst>
              </p14:cNvPr>
              <p14:cNvContentPartPr/>
              <p14:nvPr/>
            </p14:nvContentPartPr>
            <p14:xfrm>
              <a:off x="5301582" y="3316818"/>
              <a:ext cx="222840" cy="417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B4E1727-EDFA-424A-9A48-BB2FAD6F703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283582" y="3281178"/>
                <a:ext cx="2584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D13950A-DA91-4A77-AF28-3C4F31F8C4B5}"/>
                  </a:ext>
                </a:extLst>
              </p14:cNvPr>
              <p14:cNvContentPartPr/>
              <p14:nvPr/>
            </p14:nvContentPartPr>
            <p14:xfrm>
              <a:off x="5669502" y="2962578"/>
              <a:ext cx="459360" cy="6267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D13950A-DA91-4A77-AF28-3C4F31F8C4B5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651862" y="2926938"/>
                <a:ext cx="49500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3A2B51B-8DA9-4600-945C-278006476178}"/>
                  </a:ext>
                </a:extLst>
              </p14:cNvPr>
              <p14:cNvContentPartPr/>
              <p14:nvPr/>
            </p14:nvContentPartPr>
            <p14:xfrm>
              <a:off x="4219782" y="3006498"/>
              <a:ext cx="412200" cy="4849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3A2B51B-8DA9-4600-945C-278006476178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202142" y="2970858"/>
                <a:ext cx="44784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09BFA5E-6CE7-43A2-AA4E-6CEAFC2D995C}"/>
                  </a:ext>
                </a:extLst>
              </p14:cNvPr>
              <p14:cNvContentPartPr/>
              <p14:nvPr/>
            </p14:nvContentPartPr>
            <p14:xfrm>
              <a:off x="5008902" y="2690058"/>
              <a:ext cx="187560" cy="6915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09BFA5E-6CE7-43A2-AA4E-6CEAFC2D995C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990902" y="2654418"/>
                <a:ext cx="223200" cy="76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DDA7606-C35C-47CA-AB1A-67732DEAB9EF}"/>
                  </a:ext>
                </a:extLst>
              </p14:cNvPr>
              <p14:cNvContentPartPr/>
              <p14:nvPr/>
            </p14:nvContentPartPr>
            <p14:xfrm>
              <a:off x="6408222" y="3103338"/>
              <a:ext cx="180000" cy="555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DDA7606-C35C-47CA-AB1A-67732DEAB9EF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390582" y="3067338"/>
                <a:ext cx="21564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B33DCB6-8FCF-4352-AA06-A28A1689AB4F}"/>
                  </a:ext>
                </a:extLst>
              </p14:cNvPr>
              <p14:cNvContentPartPr/>
              <p14:nvPr/>
            </p14:nvContentPartPr>
            <p14:xfrm>
              <a:off x="6810702" y="3250578"/>
              <a:ext cx="615600" cy="4237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B33DCB6-8FCF-4352-AA06-A28A1689AB4F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792702" y="3214578"/>
                <a:ext cx="65124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24742F5-B01C-445B-B0DA-44DF38B0F2CF}"/>
                  </a:ext>
                </a:extLst>
              </p14:cNvPr>
              <p14:cNvContentPartPr/>
              <p14:nvPr/>
            </p14:nvContentPartPr>
            <p14:xfrm>
              <a:off x="6804942" y="3173178"/>
              <a:ext cx="140040" cy="360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24742F5-B01C-445B-B0DA-44DF38B0F2CF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786942" y="3137538"/>
                <a:ext cx="1756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E6A6529-C43C-4ABF-BF50-0D35FF6C33AE}"/>
                  </a:ext>
                </a:extLst>
              </p14:cNvPr>
              <p14:cNvContentPartPr/>
              <p14:nvPr/>
            </p14:nvContentPartPr>
            <p14:xfrm>
              <a:off x="7148022" y="3043218"/>
              <a:ext cx="202320" cy="1789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E6A6529-C43C-4ABF-BF50-0D35FF6C33AE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130022" y="3007578"/>
                <a:ext cx="2379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55EFB24-0E0F-48C4-BF42-EFA9C76B3344}"/>
                  </a:ext>
                </a:extLst>
              </p14:cNvPr>
              <p14:cNvContentPartPr/>
              <p14:nvPr/>
            </p14:nvContentPartPr>
            <p14:xfrm>
              <a:off x="6945342" y="2997858"/>
              <a:ext cx="360" cy="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55EFB24-0E0F-48C4-BF42-EFA9C76B334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27702" y="29622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8D18978-D698-4567-AA80-91EA495922C4}"/>
                  </a:ext>
                </a:extLst>
              </p14:cNvPr>
              <p14:cNvContentPartPr/>
              <p14:nvPr/>
            </p14:nvContentPartPr>
            <p14:xfrm>
              <a:off x="7405062" y="2971578"/>
              <a:ext cx="77040" cy="2401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8D18978-D698-4567-AA80-91EA495922C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387062" y="2935938"/>
                <a:ext cx="1126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3E5C678-52C4-498A-B6FA-08DFE4CEF03C}"/>
                  </a:ext>
                </a:extLst>
              </p14:cNvPr>
              <p14:cNvContentPartPr/>
              <p14:nvPr/>
            </p14:nvContentPartPr>
            <p14:xfrm>
              <a:off x="7387422" y="2944938"/>
              <a:ext cx="305640" cy="2106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3E5C678-52C4-498A-B6FA-08DFE4CEF03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369782" y="2909298"/>
                <a:ext cx="3412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CE839DE-0ED4-4757-A801-F3FB1A4A7417}"/>
                  </a:ext>
                </a:extLst>
              </p14:cNvPr>
              <p14:cNvContentPartPr/>
              <p14:nvPr/>
            </p14:nvContentPartPr>
            <p14:xfrm>
              <a:off x="7710342" y="2866098"/>
              <a:ext cx="174600" cy="2210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CE839DE-0ED4-4757-A801-F3FB1A4A741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692702" y="2830098"/>
                <a:ext cx="2102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5D61E5A-6911-4B8D-9EED-0A635280208C}"/>
                  </a:ext>
                </a:extLst>
              </p14:cNvPr>
              <p14:cNvContentPartPr/>
              <p14:nvPr/>
            </p14:nvContentPartPr>
            <p14:xfrm>
              <a:off x="7657782" y="2917218"/>
              <a:ext cx="207000" cy="720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5D61E5A-6911-4B8D-9EED-0A635280208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639782" y="2881578"/>
                <a:ext cx="2426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9D1005C-C1F0-4AE7-B1CC-BED58663B3D5}"/>
                  </a:ext>
                </a:extLst>
              </p14:cNvPr>
              <p14:cNvContentPartPr/>
              <p14:nvPr/>
            </p14:nvContentPartPr>
            <p14:xfrm>
              <a:off x="8009502" y="2848458"/>
              <a:ext cx="345960" cy="7387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9D1005C-C1F0-4AE7-B1CC-BED58663B3D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991862" y="2812458"/>
                <a:ext cx="381600" cy="81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947AC69-7854-47CC-8826-FBB8BB8981FE}"/>
                  </a:ext>
                </a:extLst>
              </p14:cNvPr>
              <p14:cNvContentPartPr/>
              <p14:nvPr/>
            </p14:nvContentPartPr>
            <p14:xfrm>
              <a:off x="8466702" y="2709138"/>
              <a:ext cx="842760" cy="12085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947AC69-7854-47CC-8826-FBB8BB8981F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449062" y="2673138"/>
                <a:ext cx="878400" cy="12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D3B2D01-3437-46AB-8839-F4EB8CB84B9E}"/>
                  </a:ext>
                </a:extLst>
              </p14:cNvPr>
              <p14:cNvContentPartPr/>
              <p14:nvPr/>
            </p14:nvContentPartPr>
            <p14:xfrm>
              <a:off x="1951422" y="6079818"/>
              <a:ext cx="508680" cy="2066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D3B2D01-3437-46AB-8839-F4EB8CB84B9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933782" y="6044178"/>
                <a:ext cx="5443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F57A040-2F88-4323-8599-195E9BBCF984}"/>
                  </a:ext>
                </a:extLst>
              </p14:cNvPr>
              <p14:cNvContentPartPr/>
              <p14:nvPr/>
            </p14:nvContentPartPr>
            <p14:xfrm>
              <a:off x="2101182" y="6426498"/>
              <a:ext cx="458640" cy="975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F57A040-2F88-4323-8599-195E9BBCF98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083182" y="6390498"/>
                <a:ext cx="4942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4E26B2B-35CE-46A8-A2BF-077EC19CCDC7}"/>
                  </a:ext>
                </a:extLst>
              </p14:cNvPr>
              <p14:cNvContentPartPr/>
              <p14:nvPr/>
            </p14:nvContentPartPr>
            <p14:xfrm>
              <a:off x="3243822" y="5160738"/>
              <a:ext cx="121320" cy="2923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4E26B2B-35CE-46A8-A2BF-077EC19CCDC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226182" y="5125098"/>
                <a:ext cx="1569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5DB59A8-4183-4ED3-8364-89CD68350E9B}"/>
                  </a:ext>
                </a:extLst>
              </p14:cNvPr>
              <p14:cNvContentPartPr/>
              <p14:nvPr/>
            </p14:nvContentPartPr>
            <p14:xfrm>
              <a:off x="3077142" y="5683458"/>
              <a:ext cx="553680" cy="1630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5DB59A8-4183-4ED3-8364-89CD68350E9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059142" y="5647818"/>
                <a:ext cx="5893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CF47B7B-D3D7-4DA8-9569-BE59474C4416}"/>
                  </a:ext>
                </a:extLst>
              </p14:cNvPr>
              <p14:cNvContentPartPr/>
              <p14:nvPr/>
            </p14:nvContentPartPr>
            <p14:xfrm>
              <a:off x="3112062" y="6232458"/>
              <a:ext cx="480240" cy="4287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CF47B7B-D3D7-4DA8-9569-BE59474C441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094062" y="6196818"/>
                <a:ext cx="51588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6ED10FB-EC73-4EF7-A37A-59E0190889D3}"/>
                  </a:ext>
                </a:extLst>
              </p14:cNvPr>
              <p14:cNvContentPartPr/>
              <p14:nvPr/>
            </p14:nvContentPartPr>
            <p14:xfrm>
              <a:off x="3683742" y="6224538"/>
              <a:ext cx="131400" cy="2296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6ED10FB-EC73-4EF7-A37A-59E0190889D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665742" y="6188898"/>
                <a:ext cx="1670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458E9AB-5C40-487F-A671-7AC564ADCBE4}"/>
                  </a:ext>
                </a:extLst>
              </p14:cNvPr>
              <p14:cNvContentPartPr/>
              <p14:nvPr/>
            </p14:nvContentPartPr>
            <p14:xfrm>
              <a:off x="3683742" y="6084138"/>
              <a:ext cx="360" cy="3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458E9AB-5C40-487F-A671-7AC564ADCBE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665742" y="60481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0DF46C5-9281-47EE-AF60-94BC3365DCEE}"/>
                  </a:ext>
                </a:extLst>
              </p14:cNvPr>
              <p14:cNvContentPartPr/>
              <p14:nvPr/>
            </p14:nvContentPartPr>
            <p14:xfrm>
              <a:off x="3818022" y="4808658"/>
              <a:ext cx="384480" cy="12236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0DF46C5-9281-47EE-AF60-94BC3365DCEE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800022" y="4773018"/>
                <a:ext cx="420120" cy="12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88A932B-7BF1-4140-8E5D-A0F26D84B936}"/>
                  </a:ext>
                </a:extLst>
              </p14:cNvPr>
              <p14:cNvContentPartPr/>
              <p14:nvPr/>
            </p14:nvContentPartPr>
            <p14:xfrm>
              <a:off x="4773822" y="4582578"/>
              <a:ext cx="54360" cy="3060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88A932B-7BF1-4140-8E5D-A0F26D84B936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755822" y="4546938"/>
                <a:ext cx="900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875BD37-9421-4FAA-A041-0AC1F9F6417D}"/>
                  </a:ext>
                </a:extLst>
              </p14:cNvPr>
              <p14:cNvContentPartPr/>
              <p14:nvPr/>
            </p14:nvContentPartPr>
            <p14:xfrm>
              <a:off x="4334262" y="4996578"/>
              <a:ext cx="1048680" cy="1116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875BD37-9421-4FAA-A041-0AC1F9F6417D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316262" y="4960938"/>
                <a:ext cx="1084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2FE0245-C28E-47C1-A898-B4E2573F3932}"/>
                  </a:ext>
                </a:extLst>
              </p14:cNvPr>
              <p14:cNvContentPartPr/>
              <p14:nvPr/>
            </p14:nvContentPartPr>
            <p14:xfrm>
              <a:off x="4420302" y="5237058"/>
              <a:ext cx="246960" cy="5151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2FE0245-C28E-47C1-A898-B4E2573F3932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402302" y="5201418"/>
                <a:ext cx="28260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131416F-FC8C-44AB-9914-0BB706CDA894}"/>
                  </a:ext>
                </a:extLst>
              </p14:cNvPr>
              <p14:cNvContentPartPr/>
              <p14:nvPr/>
            </p14:nvContentPartPr>
            <p14:xfrm>
              <a:off x="4896942" y="5453418"/>
              <a:ext cx="223920" cy="59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131416F-FC8C-44AB-9914-0BB706CDA894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878942" y="5417778"/>
                <a:ext cx="2595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F032FCE-20C6-480D-947A-CF76A1929925}"/>
                  </a:ext>
                </a:extLst>
              </p14:cNvPr>
              <p14:cNvContentPartPr/>
              <p14:nvPr/>
            </p14:nvContentPartPr>
            <p14:xfrm>
              <a:off x="5178462" y="5212938"/>
              <a:ext cx="182160" cy="3171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F032FCE-20C6-480D-947A-CF76A1929925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5160462" y="5176938"/>
                <a:ext cx="2178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0947475-B877-40DB-AB3D-099B0A88A232}"/>
                  </a:ext>
                </a:extLst>
              </p14:cNvPr>
              <p14:cNvContentPartPr/>
              <p14:nvPr/>
            </p14:nvContentPartPr>
            <p14:xfrm>
              <a:off x="5063982" y="5169378"/>
              <a:ext cx="360" cy="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0947475-B877-40DB-AB3D-099B0A88A23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45982" y="51337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2F29C7B-6F4E-46C7-AE57-14B6E1624A8C}"/>
                  </a:ext>
                </a:extLst>
              </p14:cNvPr>
              <p14:cNvContentPartPr/>
              <p14:nvPr/>
            </p14:nvContentPartPr>
            <p14:xfrm>
              <a:off x="5485542" y="5037618"/>
              <a:ext cx="100800" cy="3322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2F29C7B-6F4E-46C7-AE57-14B6E1624A8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467902" y="5001618"/>
                <a:ext cx="13644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011EFE7-8C6F-40EC-88E8-06CCE5EAA764}"/>
                  </a:ext>
                </a:extLst>
              </p14:cNvPr>
              <p14:cNvContentPartPr/>
              <p14:nvPr/>
            </p14:nvContentPartPr>
            <p14:xfrm>
              <a:off x="5545302" y="5046618"/>
              <a:ext cx="294480" cy="3402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011EFE7-8C6F-40EC-88E8-06CCE5EAA76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527302" y="5010618"/>
                <a:ext cx="33012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9D58A1A-4A03-43E1-9892-6DB3F3F7BBA3}"/>
                  </a:ext>
                </a:extLst>
              </p14:cNvPr>
              <p14:cNvContentPartPr/>
              <p14:nvPr/>
            </p14:nvContentPartPr>
            <p14:xfrm>
              <a:off x="5402742" y="4896858"/>
              <a:ext cx="488160" cy="565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9D58A1A-4A03-43E1-9892-6DB3F3F7BBA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384742" y="4861218"/>
                <a:ext cx="5238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2B99C6F-CA70-4811-B535-E670C68526A2}"/>
                  </a:ext>
                </a:extLst>
              </p14:cNvPr>
              <p14:cNvContentPartPr/>
              <p14:nvPr/>
            </p14:nvContentPartPr>
            <p14:xfrm>
              <a:off x="6180702" y="4860858"/>
              <a:ext cx="626040" cy="104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2B99C6F-CA70-4811-B535-E670C68526A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162702" y="4824858"/>
                <a:ext cx="6616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3A1D3B9-2685-47A0-A048-309E430A793D}"/>
                  </a:ext>
                </a:extLst>
              </p14:cNvPr>
              <p14:cNvContentPartPr/>
              <p14:nvPr/>
            </p14:nvContentPartPr>
            <p14:xfrm>
              <a:off x="5046342" y="4961298"/>
              <a:ext cx="504000" cy="590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3A1D3B9-2685-47A0-A048-309E430A793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028702" y="4925658"/>
                <a:ext cx="5396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1B58E7C-B9A5-46BF-B46E-03E708EC142D}"/>
                  </a:ext>
                </a:extLst>
              </p14:cNvPr>
              <p14:cNvContentPartPr/>
              <p14:nvPr/>
            </p14:nvContentPartPr>
            <p14:xfrm>
              <a:off x="8009502" y="4033218"/>
              <a:ext cx="105120" cy="2671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1B58E7C-B9A5-46BF-B46E-03E708EC142D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991862" y="3997578"/>
                <a:ext cx="1407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18C6F3B-2797-4FFE-B177-6711E466FFA4}"/>
                  </a:ext>
                </a:extLst>
              </p14:cNvPr>
              <p14:cNvContentPartPr/>
              <p14:nvPr/>
            </p14:nvContentPartPr>
            <p14:xfrm>
              <a:off x="8106342" y="4316898"/>
              <a:ext cx="9000" cy="601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18C6F3B-2797-4FFE-B177-6711E466FFA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088702" y="4280898"/>
                <a:ext cx="446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C063558-D74E-4649-AD09-E5AC7212696B}"/>
                  </a:ext>
                </a:extLst>
              </p14:cNvPr>
              <p14:cNvContentPartPr/>
              <p14:nvPr/>
            </p14:nvContentPartPr>
            <p14:xfrm>
              <a:off x="7270782" y="4371618"/>
              <a:ext cx="2028960" cy="2538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C063558-D74E-4649-AD09-E5AC7212696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253142" y="4335618"/>
                <a:ext cx="20646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5D0AE73-607B-484A-8A59-254FD6E0B9C9}"/>
                  </a:ext>
                </a:extLst>
              </p14:cNvPr>
              <p14:cNvContentPartPr/>
              <p14:nvPr/>
            </p14:nvContentPartPr>
            <p14:xfrm>
              <a:off x="7643022" y="4878858"/>
              <a:ext cx="507600" cy="7786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5D0AE73-607B-484A-8A59-254FD6E0B9C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625382" y="4843218"/>
                <a:ext cx="54324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5B6D611-FA8D-4DD9-9996-1C23127D8CA6}"/>
                  </a:ext>
                </a:extLst>
              </p14:cNvPr>
              <p14:cNvContentPartPr/>
              <p14:nvPr/>
            </p14:nvContentPartPr>
            <p14:xfrm>
              <a:off x="8132622" y="5345058"/>
              <a:ext cx="573840" cy="1591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5B6D611-FA8D-4DD9-9996-1C23127D8CA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114622" y="5309058"/>
                <a:ext cx="609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F9AB403-0C3F-44D8-9C9C-AC5CA27030EF}"/>
                  </a:ext>
                </a:extLst>
              </p14:cNvPr>
              <p14:cNvContentPartPr/>
              <p14:nvPr/>
            </p14:nvContentPartPr>
            <p14:xfrm>
              <a:off x="8440062" y="5283858"/>
              <a:ext cx="154800" cy="3758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F9AB403-0C3F-44D8-9C9C-AC5CA27030E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422422" y="5247858"/>
                <a:ext cx="19044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5E47917-78A2-4912-AA61-041873545ADA}"/>
                  </a:ext>
                </a:extLst>
              </p14:cNvPr>
              <p14:cNvContentPartPr/>
              <p14:nvPr/>
            </p14:nvContentPartPr>
            <p14:xfrm>
              <a:off x="8765502" y="5057778"/>
              <a:ext cx="325800" cy="4024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5E47917-78A2-4912-AA61-041873545ADA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747862" y="5022138"/>
                <a:ext cx="36144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9E1B1A8-8D89-4302-85CA-72CDFBA8EB8E}"/>
                  </a:ext>
                </a:extLst>
              </p14:cNvPr>
              <p14:cNvContentPartPr/>
              <p14:nvPr/>
            </p14:nvContentPartPr>
            <p14:xfrm>
              <a:off x="8906262" y="4844298"/>
              <a:ext cx="360" cy="3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9E1B1A8-8D89-4302-85CA-72CDFBA8EB8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88262" y="48082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1D7C828-5D61-4368-B8AA-14FC16D13E2B}"/>
                  </a:ext>
                </a:extLst>
              </p14:cNvPr>
              <p14:cNvContentPartPr/>
              <p14:nvPr/>
            </p14:nvContentPartPr>
            <p14:xfrm>
              <a:off x="9117222" y="4947258"/>
              <a:ext cx="229320" cy="495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1D7C828-5D61-4368-B8AA-14FC16D13E2B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9099222" y="4911258"/>
                <a:ext cx="2649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AD0AFF0-0348-4AD6-890B-DE7DF1860F7A}"/>
                  </a:ext>
                </a:extLst>
              </p14:cNvPr>
              <p14:cNvContentPartPr/>
              <p14:nvPr/>
            </p14:nvContentPartPr>
            <p14:xfrm>
              <a:off x="9232062" y="4835658"/>
              <a:ext cx="293040" cy="4464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AD0AFF0-0348-4AD6-890B-DE7DF1860F7A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9214062" y="4799658"/>
                <a:ext cx="32868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9FB30B8-3C45-4F1B-A93D-773FB617D106}"/>
                  </a:ext>
                </a:extLst>
              </p14:cNvPr>
              <p14:cNvContentPartPr/>
              <p14:nvPr/>
            </p14:nvContentPartPr>
            <p14:xfrm>
              <a:off x="9266622" y="3822258"/>
              <a:ext cx="712800" cy="12596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9FB30B8-3C45-4F1B-A93D-773FB617D106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9248982" y="3786258"/>
                <a:ext cx="748440" cy="133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3424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943986-A347-4319-ABE6-14692E34B457}"/>
                  </a:ext>
                </a:extLst>
              </p14:cNvPr>
              <p14:cNvContentPartPr/>
              <p14:nvPr/>
            </p14:nvContentPartPr>
            <p14:xfrm>
              <a:off x="1670262" y="702498"/>
              <a:ext cx="178200" cy="507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943986-A347-4319-ABE6-14692E34B4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2262" y="666498"/>
                <a:ext cx="21384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B3124EC-1E03-4B0D-9976-6F971E6EBDEE}"/>
                  </a:ext>
                </a:extLst>
              </p14:cNvPr>
              <p14:cNvContentPartPr/>
              <p14:nvPr/>
            </p14:nvContentPartPr>
            <p14:xfrm>
              <a:off x="1336182" y="692058"/>
              <a:ext cx="603000" cy="636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B3124EC-1E03-4B0D-9976-6F971E6EBD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8182" y="656058"/>
                <a:ext cx="63864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EB938E-69EB-4572-8769-427095C5406F}"/>
                  </a:ext>
                </a:extLst>
              </p14:cNvPr>
              <p14:cNvContentPartPr/>
              <p14:nvPr/>
            </p14:nvContentPartPr>
            <p14:xfrm>
              <a:off x="1784382" y="564618"/>
              <a:ext cx="870120" cy="725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EB938E-69EB-4572-8769-427095C540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6742" y="528978"/>
                <a:ext cx="905760" cy="7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9F71709-A61F-4E60-8797-2378AA5B4562}"/>
                  </a:ext>
                </a:extLst>
              </p14:cNvPr>
              <p14:cNvContentPartPr/>
              <p14:nvPr/>
            </p14:nvContentPartPr>
            <p14:xfrm>
              <a:off x="2749902" y="649938"/>
              <a:ext cx="327240" cy="337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F71709-A61F-4E60-8797-2378AA5B45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2262" y="614298"/>
                <a:ext cx="3628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304346-11A5-490B-B14A-A1EFCEE978FD}"/>
                  </a:ext>
                </a:extLst>
              </p14:cNvPr>
              <p14:cNvContentPartPr/>
              <p14:nvPr/>
            </p14:nvContentPartPr>
            <p14:xfrm>
              <a:off x="3032862" y="657858"/>
              <a:ext cx="750240" cy="203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304346-11A5-490B-B14A-A1EFCEE978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15222" y="622218"/>
                <a:ext cx="7858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B0ACF4-2E3A-43E5-8C01-0ADF4C909965}"/>
                  </a:ext>
                </a:extLst>
              </p14:cNvPr>
              <p14:cNvContentPartPr/>
              <p14:nvPr/>
            </p14:nvContentPartPr>
            <p14:xfrm>
              <a:off x="3789222" y="650298"/>
              <a:ext cx="150120" cy="124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B0ACF4-2E3A-43E5-8C01-0ADF4C9099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1582" y="614658"/>
                <a:ext cx="1857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0E70FD7-8101-4274-8857-EF6DB9F3069D}"/>
                  </a:ext>
                </a:extLst>
              </p14:cNvPr>
              <p14:cNvContentPartPr/>
              <p14:nvPr/>
            </p14:nvContentPartPr>
            <p14:xfrm>
              <a:off x="3672222" y="561018"/>
              <a:ext cx="20880" cy="28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0E70FD7-8101-4274-8857-EF6DB9F306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54222" y="525018"/>
                <a:ext cx="565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24515ED-AA71-4810-8533-7FF596FB0002}"/>
                  </a:ext>
                </a:extLst>
              </p14:cNvPr>
              <p14:cNvContentPartPr/>
              <p14:nvPr/>
            </p14:nvContentPartPr>
            <p14:xfrm>
              <a:off x="3968862" y="553458"/>
              <a:ext cx="343080" cy="236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24515ED-AA71-4810-8533-7FF596FB000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50862" y="517458"/>
                <a:ext cx="3787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0D20280-AF3D-4920-A811-C625FA4F9EE9}"/>
                  </a:ext>
                </a:extLst>
              </p14:cNvPr>
              <p14:cNvContentPartPr/>
              <p14:nvPr/>
            </p14:nvContentPartPr>
            <p14:xfrm>
              <a:off x="5112222" y="248538"/>
              <a:ext cx="189360" cy="567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0D20280-AF3D-4920-A811-C625FA4F9E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94222" y="212898"/>
                <a:ext cx="22500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47C855-84A7-4A49-814F-ED1A8F36E034}"/>
                  </a:ext>
                </a:extLst>
              </p14:cNvPr>
              <p14:cNvContentPartPr/>
              <p14:nvPr/>
            </p14:nvContentPartPr>
            <p14:xfrm>
              <a:off x="5459622" y="152418"/>
              <a:ext cx="699840" cy="734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47C855-84A7-4A49-814F-ED1A8F36E0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41982" y="116778"/>
                <a:ext cx="73548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748D16A-C96C-42E9-BE68-586ECDD1441A}"/>
                  </a:ext>
                </a:extLst>
              </p14:cNvPr>
              <p14:cNvContentPartPr/>
              <p14:nvPr/>
            </p14:nvContentPartPr>
            <p14:xfrm>
              <a:off x="6224622" y="105258"/>
              <a:ext cx="210240" cy="442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748D16A-C96C-42E9-BE68-586ECDD1441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06982" y="69258"/>
                <a:ext cx="24588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D13CBD3-6B6B-426E-BB3B-5F643173773C}"/>
                  </a:ext>
                </a:extLst>
              </p14:cNvPr>
              <p14:cNvContentPartPr/>
              <p14:nvPr/>
            </p14:nvContentPartPr>
            <p14:xfrm>
              <a:off x="6163062" y="260418"/>
              <a:ext cx="200160" cy="108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D13CBD3-6B6B-426E-BB3B-5F64317377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45062" y="224778"/>
                <a:ext cx="2358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A32B004-4F92-4F81-BEA0-F8BBA1A2B483}"/>
                  </a:ext>
                </a:extLst>
              </p14:cNvPr>
              <p14:cNvContentPartPr/>
              <p14:nvPr/>
            </p14:nvContentPartPr>
            <p14:xfrm>
              <a:off x="6449622" y="122538"/>
              <a:ext cx="864720" cy="239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A32B004-4F92-4F81-BEA0-F8BBA1A2B48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31622" y="86538"/>
                <a:ext cx="9003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76451B3-4098-4699-8CD8-CDA60013FB8C}"/>
                  </a:ext>
                </a:extLst>
              </p14:cNvPr>
              <p14:cNvContentPartPr/>
              <p14:nvPr/>
            </p14:nvContentPartPr>
            <p14:xfrm>
              <a:off x="254022" y="2018658"/>
              <a:ext cx="296280" cy="312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76451B3-4098-4699-8CD8-CDA60013FB8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6382" y="1983018"/>
                <a:ext cx="33192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0C4B1F-5778-4DEA-A690-7B70F2209064}"/>
                  </a:ext>
                </a:extLst>
              </p14:cNvPr>
              <p14:cNvContentPartPr/>
              <p14:nvPr/>
            </p14:nvContentPartPr>
            <p14:xfrm>
              <a:off x="668382" y="1837218"/>
              <a:ext cx="78840" cy="840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0C4B1F-5778-4DEA-A690-7B70F220906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0382" y="1801218"/>
                <a:ext cx="11448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DCFAA2B-8386-4FDC-8222-4FF57CAAC148}"/>
                  </a:ext>
                </a:extLst>
              </p14:cNvPr>
              <p14:cNvContentPartPr/>
              <p14:nvPr/>
            </p14:nvContentPartPr>
            <p14:xfrm>
              <a:off x="959622" y="1758378"/>
              <a:ext cx="212760" cy="472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DCFAA2B-8386-4FDC-8222-4FF57CAAC14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1982" y="1722378"/>
                <a:ext cx="24840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A73B8FF-27E7-40A0-AFE5-B86A1CB2CB8A}"/>
                  </a:ext>
                </a:extLst>
              </p14:cNvPr>
              <p14:cNvContentPartPr/>
              <p14:nvPr/>
            </p14:nvContentPartPr>
            <p14:xfrm>
              <a:off x="1676742" y="1389018"/>
              <a:ext cx="756360" cy="757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A73B8FF-27E7-40A0-AFE5-B86A1CB2CB8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58742" y="1353378"/>
                <a:ext cx="792000" cy="82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5A91D1C-9089-44B2-8EC5-F907401652A9}"/>
                  </a:ext>
                </a:extLst>
              </p14:cNvPr>
              <p14:cNvContentPartPr/>
              <p14:nvPr/>
            </p14:nvContentPartPr>
            <p14:xfrm>
              <a:off x="2162742" y="1748658"/>
              <a:ext cx="192600" cy="27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5A91D1C-9089-44B2-8EC5-F907401652A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44742" y="1713018"/>
                <a:ext cx="2282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258863D-A4C7-42E8-AD41-8B81EFE133F6}"/>
                  </a:ext>
                </a:extLst>
              </p14:cNvPr>
              <p14:cNvContentPartPr/>
              <p14:nvPr/>
            </p14:nvContentPartPr>
            <p14:xfrm>
              <a:off x="3340662" y="1394778"/>
              <a:ext cx="363240" cy="532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258863D-A4C7-42E8-AD41-8B81EFE133F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22662" y="1358778"/>
                <a:ext cx="39888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AD8D982-FF0D-400D-848F-F7FDA9415775}"/>
                  </a:ext>
                </a:extLst>
              </p14:cNvPr>
              <p14:cNvContentPartPr/>
              <p14:nvPr/>
            </p14:nvContentPartPr>
            <p14:xfrm>
              <a:off x="3850422" y="1230978"/>
              <a:ext cx="1109520" cy="848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AD8D982-FF0D-400D-848F-F7FDA941577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32782" y="1195338"/>
                <a:ext cx="1145160" cy="9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6A3E0A6-351E-44B4-AA6A-DB0C61161AA2}"/>
                  </a:ext>
                </a:extLst>
              </p14:cNvPr>
              <p14:cNvContentPartPr/>
              <p14:nvPr/>
            </p14:nvContentPartPr>
            <p14:xfrm>
              <a:off x="4870662" y="1177698"/>
              <a:ext cx="370440" cy="274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6A3E0A6-351E-44B4-AA6A-DB0C61161AA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52662" y="1142058"/>
                <a:ext cx="4060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AAEF140-A4DA-4A7A-8969-086091713B5B}"/>
                  </a:ext>
                </a:extLst>
              </p14:cNvPr>
              <p14:cNvContentPartPr/>
              <p14:nvPr/>
            </p14:nvContentPartPr>
            <p14:xfrm>
              <a:off x="4862022" y="1309098"/>
              <a:ext cx="78120" cy="36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AAEF140-A4DA-4A7A-8969-086091713B5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44022" y="1273098"/>
                <a:ext cx="1137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010E8B1-1D02-4424-ACA2-8168175D34A4}"/>
                  </a:ext>
                </a:extLst>
              </p14:cNvPr>
              <p14:cNvContentPartPr/>
              <p14:nvPr/>
            </p14:nvContentPartPr>
            <p14:xfrm>
              <a:off x="5169822" y="1162938"/>
              <a:ext cx="1010160" cy="337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010E8B1-1D02-4424-ACA2-8168175D34A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51822" y="1127298"/>
                <a:ext cx="104580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96256F9-91ED-40FA-BF85-CDB487D63040}"/>
                  </a:ext>
                </a:extLst>
              </p14:cNvPr>
              <p14:cNvContentPartPr/>
              <p14:nvPr/>
            </p14:nvContentPartPr>
            <p14:xfrm>
              <a:off x="4871382" y="1265898"/>
              <a:ext cx="18432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96256F9-91ED-40FA-BF85-CDB487D6304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53382" y="1229898"/>
                <a:ext cx="219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7D6CB3E-5B60-4EF6-AA08-E053246C3056}"/>
                  </a:ext>
                </a:extLst>
              </p14:cNvPr>
              <p14:cNvContentPartPr/>
              <p14:nvPr/>
            </p14:nvContentPartPr>
            <p14:xfrm>
              <a:off x="6794142" y="701058"/>
              <a:ext cx="626760" cy="686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7D6CB3E-5B60-4EF6-AA08-E053246C305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76142" y="665418"/>
                <a:ext cx="662400" cy="7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8131E9C-F5DD-4830-8D06-6192053D12EA}"/>
                  </a:ext>
                </a:extLst>
              </p14:cNvPr>
              <p14:cNvContentPartPr/>
              <p14:nvPr/>
            </p14:nvContentPartPr>
            <p14:xfrm>
              <a:off x="7437822" y="427458"/>
              <a:ext cx="1172520" cy="871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8131E9C-F5DD-4830-8D06-6192053D12E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20182" y="391458"/>
                <a:ext cx="1208160" cy="9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25BC3DE-8E7B-4226-B6DA-56E94D12F321}"/>
                  </a:ext>
                </a:extLst>
              </p14:cNvPr>
              <p14:cNvContentPartPr/>
              <p14:nvPr/>
            </p14:nvContentPartPr>
            <p14:xfrm>
              <a:off x="8722302" y="596298"/>
              <a:ext cx="786960" cy="382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25BC3DE-8E7B-4226-B6DA-56E94D12F32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04302" y="560658"/>
                <a:ext cx="82260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2EE89EE-E478-4228-9849-E30E83B94294}"/>
                  </a:ext>
                </a:extLst>
              </p14:cNvPr>
              <p14:cNvContentPartPr/>
              <p14:nvPr/>
            </p14:nvContentPartPr>
            <p14:xfrm>
              <a:off x="9502422" y="160338"/>
              <a:ext cx="693000" cy="758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2EE89EE-E478-4228-9849-E30E83B9429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484422" y="124698"/>
                <a:ext cx="728640" cy="8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A33D913-6493-49B4-87EA-A10323495DDD}"/>
                  </a:ext>
                </a:extLst>
              </p14:cNvPr>
              <p14:cNvContentPartPr/>
              <p14:nvPr/>
            </p14:nvContentPartPr>
            <p14:xfrm>
              <a:off x="10858902" y="272298"/>
              <a:ext cx="775800" cy="397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A33D913-6493-49B4-87EA-A10323495DD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841262" y="236658"/>
                <a:ext cx="81144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FA8A47F-C3B6-4E8F-8C79-CAB4B56FD1C6}"/>
                  </a:ext>
                </a:extLst>
              </p14:cNvPr>
              <p14:cNvContentPartPr/>
              <p14:nvPr/>
            </p14:nvContentPartPr>
            <p14:xfrm>
              <a:off x="773142" y="2642538"/>
              <a:ext cx="230760" cy="7812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FA8A47F-C3B6-4E8F-8C79-CAB4B56FD1C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5502" y="2606538"/>
                <a:ext cx="266400" cy="8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07C0402-586B-498D-A591-69E541E1CF87}"/>
                  </a:ext>
                </a:extLst>
              </p14:cNvPr>
              <p14:cNvContentPartPr/>
              <p14:nvPr/>
            </p14:nvContentPartPr>
            <p14:xfrm>
              <a:off x="902742" y="2569098"/>
              <a:ext cx="733320" cy="694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07C0402-586B-498D-A591-69E541E1CF8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4742" y="2533458"/>
                <a:ext cx="76896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151202-F347-40A1-B2E3-B4FEFC16686A}"/>
                  </a:ext>
                </a:extLst>
              </p14:cNvPr>
              <p14:cNvContentPartPr/>
              <p14:nvPr/>
            </p14:nvContentPartPr>
            <p14:xfrm>
              <a:off x="1564782" y="2549658"/>
              <a:ext cx="351000" cy="536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151202-F347-40A1-B2E3-B4FEFC16686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46782" y="2513658"/>
                <a:ext cx="38664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C45BB64-264D-4889-ACB7-46E6C42D9CD7}"/>
                  </a:ext>
                </a:extLst>
              </p14:cNvPr>
              <p14:cNvContentPartPr/>
              <p14:nvPr/>
            </p14:nvContentPartPr>
            <p14:xfrm>
              <a:off x="1336182" y="2664858"/>
              <a:ext cx="539280" cy="183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C45BB64-264D-4889-ACB7-46E6C42D9CD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18182" y="2628858"/>
                <a:ext cx="5749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D10408A-833F-472B-857F-A878BFEFC44A}"/>
                  </a:ext>
                </a:extLst>
              </p14:cNvPr>
              <p14:cNvContentPartPr/>
              <p14:nvPr/>
            </p14:nvContentPartPr>
            <p14:xfrm>
              <a:off x="2286942" y="2363538"/>
              <a:ext cx="511920" cy="697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D10408A-833F-472B-857F-A878BFEFC44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68942" y="2327898"/>
                <a:ext cx="547560" cy="7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B104D2B-3137-4794-A08B-4B7EBE085853}"/>
                  </a:ext>
                </a:extLst>
              </p14:cNvPr>
              <p14:cNvContentPartPr/>
              <p14:nvPr/>
            </p14:nvContentPartPr>
            <p14:xfrm>
              <a:off x="2241222" y="2647218"/>
              <a:ext cx="305640" cy="264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B104D2B-3137-4794-A08B-4B7EBE08585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223222" y="2611578"/>
                <a:ext cx="34128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246C405-12CB-4953-996E-C7A387389FC3}"/>
                  </a:ext>
                </a:extLst>
              </p14:cNvPr>
              <p14:cNvContentPartPr/>
              <p14:nvPr/>
            </p14:nvContentPartPr>
            <p14:xfrm>
              <a:off x="3496902" y="2134218"/>
              <a:ext cx="307800" cy="865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246C405-12CB-4953-996E-C7A387389FC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478902" y="2098578"/>
                <a:ext cx="3434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655837B-30D6-4FFA-82D3-7837BF05C826}"/>
                  </a:ext>
                </a:extLst>
              </p14:cNvPr>
              <p14:cNvContentPartPr/>
              <p14:nvPr/>
            </p14:nvContentPartPr>
            <p14:xfrm>
              <a:off x="3446142" y="2032698"/>
              <a:ext cx="2172240" cy="983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655837B-30D6-4FFA-82D3-7837BF05C82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28502" y="1997058"/>
                <a:ext cx="2207880" cy="10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729FD49-1303-4A17-A206-D4AC96A4725E}"/>
                  </a:ext>
                </a:extLst>
              </p14:cNvPr>
              <p14:cNvContentPartPr/>
              <p14:nvPr/>
            </p14:nvContentPartPr>
            <p14:xfrm>
              <a:off x="5669862" y="2137818"/>
              <a:ext cx="172440" cy="167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729FD49-1303-4A17-A206-D4AC96A4725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52222" y="2101818"/>
                <a:ext cx="2080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2D415C4-9AF1-40EB-9B65-ED07D579C5BA}"/>
                  </a:ext>
                </a:extLst>
              </p14:cNvPr>
              <p14:cNvContentPartPr/>
              <p14:nvPr/>
            </p14:nvContentPartPr>
            <p14:xfrm>
              <a:off x="4491942" y="2163018"/>
              <a:ext cx="194040" cy="17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2D415C4-9AF1-40EB-9B65-ED07D579C5B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74302" y="2127018"/>
                <a:ext cx="2296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9E34A33-695B-4487-8DCB-380CD82AE8C1}"/>
                  </a:ext>
                </a:extLst>
              </p14:cNvPr>
              <p14:cNvContentPartPr/>
              <p14:nvPr/>
            </p14:nvContentPartPr>
            <p14:xfrm>
              <a:off x="6180702" y="2110098"/>
              <a:ext cx="285120" cy="239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9E34A33-695B-4487-8DCB-380CD82AE8C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162702" y="2074098"/>
                <a:ext cx="3207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6D5550D-B04E-448C-9B5E-F55B0A605C54}"/>
                  </a:ext>
                </a:extLst>
              </p14:cNvPr>
              <p14:cNvContentPartPr/>
              <p14:nvPr/>
            </p14:nvContentPartPr>
            <p14:xfrm>
              <a:off x="6644742" y="1548138"/>
              <a:ext cx="1027440" cy="713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6D5550D-B04E-448C-9B5E-F55B0A605C5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27102" y="1512498"/>
                <a:ext cx="1063080" cy="7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FE6ADD9-0DD9-4042-8F1B-CEAE3F19AD2B}"/>
                  </a:ext>
                </a:extLst>
              </p14:cNvPr>
              <p14:cNvContentPartPr/>
              <p14:nvPr/>
            </p14:nvContentPartPr>
            <p14:xfrm>
              <a:off x="7701702" y="1679538"/>
              <a:ext cx="471600" cy="254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FE6ADD9-0DD9-4042-8F1B-CEAE3F19AD2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84062" y="1643538"/>
                <a:ext cx="5072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DF2E527-DE15-4A0B-9D5B-8ED7DE3C7326}"/>
                  </a:ext>
                </a:extLst>
              </p14:cNvPr>
              <p14:cNvContentPartPr/>
              <p14:nvPr/>
            </p14:nvContentPartPr>
            <p14:xfrm>
              <a:off x="9054942" y="876378"/>
              <a:ext cx="1460160" cy="1058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DF2E527-DE15-4A0B-9D5B-8ED7DE3C732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037302" y="840378"/>
                <a:ext cx="1495800" cy="11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8638C7C-4A73-4EBE-8505-42BF000A9379}"/>
                  </a:ext>
                </a:extLst>
              </p14:cNvPr>
              <p14:cNvContentPartPr/>
              <p14:nvPr/>
            </p14:nvContentPartPr>
            <p14:xfrm>
              <a:off x="10207302" y="1521138"/>
              <a:ext cx="175680" cy="87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8638C7C-4A73-4EBE-8505-42BF000A937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189662" y="1485498"/>
                <a:ext cx="2113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E0D147D-5EA6-4F74-99B8-C5D6EEB3E0B2}"/>
                  </a:ext>
                </a:extLst>
              </p14:cNvPr>
              <p14:cNvContentPartPr/>
              <p14:nvPr/>
            </p14:nvContentPartPr>
            <p14:xfrm>
              <a:off x="10761342" y="1186338"/>
              <a:ext cx="183960" cy="456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E0D147D-5EA6-4F74-99B8-C5D6EEB3E0B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743702" y="1150698"/>
                <a:ext cx="21960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86D5FE2-7D85-499A-B6C4-C98E2E569957}"/>
                  </a:ext>
                </a:extLst>
              </p14:cNvPr>
              <p14:cNvContentPartPr/>
              <p14:nvPr/>
            </p14:nvContentPartPr>
            <p14:xfrm>
              <a:off x="10752702" y="1593858"/>
              <a:ext cx="273600" cy="59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86D5FE2-7D85-499A-B6C4-C98E2E56995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735062" y="1557858"/>
                <a:ext cx="309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75B7FF4-F3C2-43DA-8425-A4AFF51A83BF}"/>
                  </a:ext>
                </a:extLst>
              </p14:cNvPr>
              <p14:cNvContentPartPr/>
              <p14:nvPr/>
            </p14:nvContentPartPr>
            <p14:xfrm>
              <a:off x="10603302" y="1045578"/>
              <a:ext cx="298080" cy="141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75B7FF4-F3C2-43DA-8425-A4AFF51A83B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585302" y="1009938"/>
                <a:ext cx="3337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25F07E7-DBB4-427D-A148-8B07A458FE4B}"/>
                  </a:ext>
                </a:extLst>
              </p14:cNvPr>
              <p14:cNvContentPartPr/>
              <p14:nvPr/>
            </p14:nvContentPartPr>
            <p14:xfrm>
              <a:off x="11066982" y="1054938"/>
              <a:ext cx="160560" cy="8600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25F07E7-DBB4-427D-A148-8B07A458FE4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048982" y="1018938"/>
                <a:ext cx="196200" cy="9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2A5B8C5-58FE-429E-899D-6ABA213CCC82}"/>
                  </a:ext>
                </a:extLst>
              </p14:cNvPr>
              <p14:cNvContentPartPr/>
              <p14:nvPr/>
            </p14:nvContentPartPr>
            <p14:xfrm>
              <a:off x="11297742" y="1044138"/>
              <a:ext cx="308160" cy="664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2A5B8C5-58FE-429E-899D-6ABA213CCC8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279742" y="1008498"/>
                <a:ext cx="343800" cy="73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576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EF41F8-8C95-42BC-89E0-B9F23BD8FD85}"/>
                  </a:ext>
                </a:extLst>
              </p14:cNvPr>
              <p14:cNvContentPartPr/>
              <p14:nvPr/>
            </p14:nvContentPartPr>
            <p14:xfrm>
              <a:off x="506742" y="291018"/>
              <a:ext cx="455040" cy="450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EF41F8-8C95-42BC-89E0-B9F23BD8FD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742" y="255018"/>
                <a:ext cx="49068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FA6658-0534-4C1E-89C0-D83F10F6D41C}"/>
                  </a:ext>
                </a:extLst>
              </p14:cNvPr>
              <p14:cNvContentPartPr/>
              <p14:nvPr/>
            </p14:nvContentPartPr>
            <p14:xfrm>
              <a:off x="674142" y="173658"/>
              <a:ext cx="738360" cy="622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FA6658-0534-4C1E-89C0-D83F10F6D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502" y="137658"/>
                <a:ext cx="77400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0D331D-DC8B-439B-B0C8-4D44225E17B8}"/>
                  </a:ext>
                </a:extLst>
              </p14:cNvPr>
              <p14:cNvContentPartPr/>
              <p14:nvPr/>
            </p14:nvContentPartPr>
            <p14:xfrm>
              <a:off x="949182" y="455178"/>
              <a:ext cx="349560" cy="443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0D331D-DC8B-439B-B0C8-4D44225E17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1542" y="419538"/>
                <a:ext cx="38520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05A1A4-50B4-4732-A0F6-88B6F4C40ABC}"/>
                  </a:ext>
                </a:extLst>
              </p14:cNvPr>
              <p14:cNvContentPartPr/>
              <p14:nvPr/>
            </p14:nvContentPartPr>
            <p14:xfrm>
              <a:off x="1538142" y="38641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05A1A4-50B4-4732-A0F6-88B6F4C40A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0502" y="3507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3F563-D1E8-4BDF-B236-62660A0E8B1A}"/>
                  </a:ext>
                </a:extLst>
              </p14:cNvPr>
              <p14:cNvContentPartPr/>
              <p14:nvPr/>
            </p14:nvContentPartPr>
            <p14:xfrm>
              <a:off x="1600062" y="536178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3F563-D1E8-4BDF-B236-62660A0E8B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2062" y="5001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40DD7B4-B21A-4F0A-B380-1DD79A038D69}"/>
                  </a:ext>
                </a:extLst>
              </p14:cNvPr>
              <p14:cNvContentPartPr/>
              <p14:nvPr/>
            </p14:nvContentPartPr>
            <p14:xfrm>
              <a:off x="1969062" y="216498"/>
              <a:ext cx="346680" cy="769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40DD7B4-B21A-4F0A-B380-1DD79A038D6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51062" y="180858"/>
                <a:ext cx="382320" cy="8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D83EBF-5958-44D1-9673-FE623B8B9221}"/>
                  </a:ext>
                </a:extLst>
              </p14:cNvPr>
              <p14:cNvContentPartPr/>
              <p14:nvPr/>
            </p14:nvContentPartPr>
            <p14:xfrm>
              <a:off x="2496102" y="166458"/>
              <a:ext cx="154440" cy="667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D83EBF-5958-44D1-9673-FE623B8B92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78462" y="130818"/>
                <a:ext cx="19008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D258AEE-366D-4052-BA3A-E1B45034A064}"/>
                  </a:ext>
                </a:extLst>
              </p14:cNvPr>
              <p14:cNvContentPartPr/>
              <p14:nvPr/>
            </p14:nvContentPartPr>
            <p14:xfrm>
              <a:off x="2681502" y="52338"/>
              <a:ext cx="236520" cy="594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D258AEE-366D-4052-BA3A-E1B45034A06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63502" y="16338"/>
                <a:ext cx="27216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063C6E-181C-4CA1-8D5D-20E8B6C9D881}"/>
                  </a:ext>
                </a:extLst>
              </p14:cNvPr>
              <p14:cNvContentPartPr/>
              <p14:nvPr/>
            </p14:nvContentPartPr>
            <p14:xfrm>
              <a:off x="2558382" y="315138"/>
              <a:ext cx="284040" cy="89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063C6E-181C-4CA1-8D5D-20E8B6C9D88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40382" y="279498"/>
                <a:ext cx="3196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CA886EC-7452-41C0-BD65-A1762FF17E93}"/>
                  </a:ext>
                </a:extLst>
              </p14:cNvPr>
              <p14:cNvContentPartPr/>
              <p14:nvPr/>
            </p14:nvContentPartPr>
            <p14:xfrm>
              <a:off x="2988942" y="184098"/>
              <a:ext cx="336240" cy="432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CA886EC-7452-41C0-BD65-A1762FF17E9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71302" y="148458"/>
                <a:ext cx="37188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DB3E0F4-2F88-4762-9A15-41AD1EE5E3AA}"/>
                  </a:ext>
                </a:extLst>
              </p14:cNvPr>
              <p14:cNvContentPartPr/>
              <p14:nvPr/>
            </p14:nvContentPartPr>
            <p14:xfrm>
              <a:off x="3657462" y="395418"/>
              <a:ext cx="790920" cy="72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DB3E0F4-2F88-4762-9A15-41AD1EE5E3A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39462" y="359418"/>
                <a:ext cx="8265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48F3E6-C9B0-455B-91BC-E7755E89DA9C}"/>
                  </a:ext>
                </a:extLst>
              </p14:cNvPr>
              <p14:cNvContentPartPr/>
              <p14:nvPr/>
            </p14:nvContentPartPr>
            <p14:xfrm>
              <a:off x="3657462" y="620418"/>
              <a:ext cx="794520" cy="329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48F3E6-C9B0-455B-91BC-E7755E89DA9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39462" y="584418"/>
                <a:ext cx="8301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E69BFB7-5427-44D7-970A-3B84ACDBE81A}"/>
                  </a:ext>
                </a:extLst>
              </p14:cNvPr>
              <p14:cNvContentPartPr/>
              <p14:nvPr/>
            </p14:nvContentPartPr>
            <p14:xfrm>
              <a:off x="4932222" y="272298"/>
              <a:ext cx="554760" cy="520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E69BFB7-5427-44D7-970A-3B84ACDBE81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14222" y="236298"/>
                <a:ext cx="59040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C7487A6-6F53-4710-AB53-BB51A7B71B53}"/>
                  </a:ext>
                </a:extLst>
              </p14:cNvPr>
              <p14:cNvContentPartPr/>
              <p14:nvPr/>
            </p14:nvContentPartPr>
            <p14:xfrm>
              <a:off x="5678862" y="149178"/>
              <a:ext cx="185400" cy="552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C7487A6-6F53-4710-AB53-BB51A7B71B5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660862" y="113178"/>
                <a:ext cx="22104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9773814-D42B-4F79-B061-FC3AE5B18423}"/>
                  </a:ext>
                </a:extLst>
              </p14:cNvPr>
              <p14:cNvContentPartPr/>
              <p14:nvPr/>
            </p14:nvContentPartPr>
            <p14:xfrm>
              <a:off x="5917182" y="193098"/>
              <a:ext cx="198000" cy="311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9773814-D42B-4F79-B061-FC3AE5B1842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899182" y="157458"/>
                <a:ext cx="233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10A683F-B1E5-4D3E-865A-7BF1B4CC980D}"/>
                  </a:ext>
                </a:extLst>
              </p14:cNvPr>
              <p14:cNvContentPartPr/>
              <p14:nvPr/>
            </p14:nvContentPartPr>
            <p14:xfrm>
              <a:off x="5732142" y="278778"/>
              <a:ext cx="408240" cy="81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10A683F-B1E5-4D3E-865A-7BF1B4CC980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714502" y="242778"/>
                <a:ext cx="4438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382A441-590A-4733-8A16-7F08EBC8E757}"/>
                  </a:ext>
                </a:extLst>
              </p14:cNvPr>
              <p14:cNvContentPartPr/>
              <p14:nvPr/>
            </p14:nvContentPartPr>
            <p14:xfrm>
              <a:off x="6206982" y="96618"/>
              <a:ext cx="297720" cy="481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382A441-590A-4733-8A16-7F08EBC8E75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89342" y="60618"/>
                <a:ext cx="33336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E45B9C6-BC72-48F0-A27E-9C34912A3B74}"/>
                  </a:ext>
                </a:extLst>
              </p14:cNvPr>
              <p14:cNvContentPartPr/>
              <p14:nvPr/>
            </p14:nvContentPartPr>
            <p14:xfrm>
              <a:off x="6795942" y="421338"/>
              <a:ext cx="392760" cy="62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E45B9C6-BC72-48F0-A27E-9C34912A3B7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778302" y="385698"/>
                <a:ext cx="4284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8632A3D-D78A-4162-9B1F-D1EA407EA038}"/>
                  </a:ext>
                </a:extLst>
              </p14:cNvPr>
              <p14:cNvContentPartPr/>
              <p14:nvPr/>
            </p14:nvContentPartPr>
            <p14:xfrm>
              <a:off x="6884142" y="272298"/>
              <a:ext cx="189000" cy="412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8632A3D-D78A-4162-9B1F-D1EA407EA03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66142" y="236298"/>
                <a:ext cx="22464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A889409-11B9-47B9-9D31-AB13AE2F23DD}"/>
                  </a:ext>
                </a:extLst>
              </p14:cNvPr>
              <p14:cNvContentPartPr/>
              <p14:nvPr/>
            </p14:nvContentPartPr>
            <p14:xfrm>
              <a:off x="7244502" y="155658"/>
              <a:ext cx="411120" cy="275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A889409-11B9-47B9-9D31-AB13AE2F23D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26862" y="120018"/>
                <a:ext cx="4467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AECDCDD-D112-4C2E-844D-1D5EC8E4C5DB}"/>
                  </a:ext>
                </a:extLst>
              </p14:cNvPr>
              <p14:cNvContentPartPr/>
              <p14:nvPr/>
            </p14:nvContentPartPr>
            <p14:xfrm>
              <a:off x="7992222" y="96618"/>
              <a:ext cx="54720" cy="591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AECDCDD-D112-4C2E-844D-1D5EC8E4C5D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974582" y="60618"/>
                <a:ext cx="9036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CABEBB-FDF0-4E82-9B29-FDD1E047886C}"/>
                  </a:ext>
                </a:extLst>
              </p14:cNvPr>
              <p14:cNvContentPartPr/>
              <p14:nvPr/>
            </p14:nvContentPartPr>
            <p14:xfrm>
              <a:off x="8123982" y="140538"/>
              <a:ext cx="272160" cy="423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CABEBB-FDF0-4E82-9B29-FDD1E047886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105982" y="104538"/>
                <a:ext cx="3078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3C26180-E690-47AC-8240-5CFCCBAD69C5}"/>
                  </a:ext>
                </a:extLst>
              </p14:cNvPr>
              <p14:cNvContentPartPr/>
              <p14:nvPr/>
            </p14:nvContentPartPr>
            <p14:xfrm>
              <a:off x="8097342" y="345738"/>
              <a:ext cx="317160" cy="49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3C26180-E690-47AC-8240-5CFCCBAD69C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079342" y="310098"/>
                <a:ext cx="3528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2A59067-2686-43BD-86B6-7C4E96921B8C}"/>
                  </a:ext>
                </a:extLst>
              </p14:cNvPr>
              <p14:cNvContentPartPr/>
              <p14:nvPr/>
            </p14:nvContentPartPr>
            <p14:xfrm>
              <a:off x="8589822" y="364458"/>
              <a:ext cx="262080" cy="13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2A59067-2686-43BD-86B6-7C4E96921B8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571822" y="328458"/>
                <a:ext cx="2977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C3A571B-BA86-4C5B-A78A-1889BE3C3C08}"/>
                  </a:ext>
                </a:extLst>
              </p14:cNvPr>
              <p14:cNvContentPartPr/>
              <p14:nvPr/>
            </p14:nvContentPartPr>
            <p14:xfrm>
              <a:off x="9134862" y="263298"/>
              <a:ext cx="9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C3A571B-BA86-4C5B-A78A-1889BE3C3C0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116862" y="227658"/>
                <a:ext cx="45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728C42D-D49D-4303-AD9B-E080837D513C}"/>
                  </a:ext>
                </a:extLst>
              </p14:cNvPr>
              <p14:cNvContentPartPr/>
              <p14:nvPr/>
            </p14:nvContentPartPr>
            <p14:xfrm>
              <a:off x="9046662" y="175458"/>
              <a:ext cx="139680" cy="344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728C42D-D49D-4303-AD9B-E080837D513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028662" y="139818"/>
                <a:ext cx="17532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D41156A-CD1D-40B8-806A-DEFBCB23288C}"/>
                  </a:ext>
                </a:extLst>
              </p14:cNvPr>
              <p14:cNvContentPartPr/>
              <p14:nvPr/>
            </p14:nvContentPartPr>
            <p14:xfrm>
              <a:off x="9054942" y="51618"/>
              <a:ext cx="142560" cy="497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D41156A-CD1D-40B8-806A-DEFBCB23288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036942" y="15978"/>
                <a:ext cx="17820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D4FC55D-440E-469C-9E0B-509F500270F2}"/>
                  </a:ext>
                </a:extLst>
              </p14:cNvPr>
              <p14:cNvContentPartPr/>
              <p14:nvPr/>
            </p14:nvContentPartPr>
            <p14:xfrm>
              <a:off x="9240342" y="78978"/>
              <a:ext cx="239040" cy="596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D4FC55D-440E-469C-9E0B-509F500270F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222702" y="42978"/>
                <a:ext cx="27468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A696C46-FD08-4C33-B262-E2244C05C750}"/>
                  </a:ext>
                </a:extLst>
              </p14:cNvPr>
              <p14:cNvContentPartPr/>
              <p14:nvPr/>
            </p14:nvContentPartPr>
            <p14:xfrm>
              <a:off x="624102" y="1183818"/>
              <a:ext cx="339120" cy="733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A696C46-FD08-4C33-B262-E2244C05C75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06102" y="1147818"/>
                <a:ext cx="37476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3A7F579-D730-48CE-8C32-4ED66683DBD8}"/>
                  </a:ext>
                </a:extLst>
              </p14:cNvPr>
              <p14:cNvContentPartPr/>
              <p14:nvPr/>
            </p14:nvContentPartPr>
            <p14:xfrm>
              <a:off x="1120182" y="795378"/>
              <a:ext cx="567360" cy="862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3A7F579-D730-48CE-8C32-4ED66683DBD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102542" y="759378"/>
                <a:ext cx="603000" cy="9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099269A-B4B4-4784-9357-70E79E5B38C8}"/>
                  </a:ext>
                </a:extLst>
              </p14:cNvPr>
              <p14:cNvContentPartPr/>
              <p14:nvPr/>
            </p14:nvContentPartPr>
            <p14:xfrm>
              <a:off x="738222" y="1551378"/>
              <a:ext cx="1045080" cy="427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099269A-B4B4-4784-9357-70E79E5B38C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20582" y="1515378"/>
                <a:ext cx="108072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94181B5-7A1B-4632-9477-DA66F381B04D}"/>
                  </a:ext>
                </a:extLst>
              </p14:cNvPr>
              <p14:cNvContentPartPr/>
              <p14:nvPr/>
            </p14:nvContentPartPr>
            <p14:xfrm>
              <a:off x="993102" y="1896258"/>
              <a:ext cx="457560" cy="214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94181B5-7A1B-4632-9477-DA66F381B04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75462" y="1860258"/>
                <a:ext cx="4932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0977FA8-51E1-40F2-BAAC-905B10026EC6}"/>
                  </a:ext>
                </a:extLst>
              </p14:cNvPr>
              <p14:cNvContentPartPr/>
              <p14:nvPr/>
            </p14:nvContentPartPr>
            <p14:xfrm>
              <a:off x="2544342" y="1603218"/>
              <a:ext cx="543600" cy="1180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0977FA8-51E1-40F2-BAAC-905B10026EC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526702" y="1567218"/>
                <a:ext cx="579240" cy="12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3542E28-8CDF-448D-8216-5D1E86C913DD}"/>
                  </a:ext>
                </a:extLst>
              </p14:cNvPr>
              <p14:cNvContentPartPr/>
              <p14:nvPr/>
            </p14:nvContentPartPr>
            <p14:xfrm>
              <a:off x="3306102" y="1270218"/>
              <a:ext cx="1039680" cy="921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3542E28-8CDF-448D-8216-5D1E86C913D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288102" y="1234578"/>
                <a:ext cx="107532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4EE0C22-B453-49FA-9D1A-5C79EC260D8F}"/>
                  </a:ext>
                </a:extLst>
              </p14:cNvPr>
              <p14:cNvContentPartPr/>
              <p14:nvPr/>
            </p14:nvContentPartPr>
            <p14:xfrm>
              <a:off x="3912342" y="1308018"/>
              <a:ext cx="345240" cy="98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4EE0C22-B453-49FA-9D1A-5C79EC260D8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94342" y="1272378"/>
                <a:ext cx="3808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8ABFF2-9557-4FBE-8862-93D05A0AD69B}"/>
                  </a:ext>
                </a:extLst>
              </p14:cNvPr>
              <p14:cNvContentPartPr/>
              <p14:nvPr/>
            </p14:nvContentPartPr>
            <p14:xfrm>
              <a:off x="4784622" y="1257258"/>
              <a:ext cx="443880" cy="664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8ABFF2-9557-4FBE-8862-93D05A0AD69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766982" y="1221258"/>
                <a:ext cx="47952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3E72FA1-CCBE-475C-8A72-38E8CCB4B8E1}"/>
                  </a:ext>
                </a:extLst>
              </p14:cNvPr>
              <p14:cNvContentPartPr/>
              <p14:nvPr/>
            </p14:nvContentPartPr>
            <p14:xfrm>
              <a:off x="4701462" y="1529778"/>
              <a:ext cx="207000" cy="70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3E72FA1-CCBE-475C-8A72-38E8CCB4B8E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683822" y="1493778"/>
                <a:ext cx="2426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5E778A0-D66F-4702-A257-D4C392DCA910}"/>
                  </a:ext>
                </a:extLst>
              </p14:cNvPr>
              <p14:cNvContentPartPr/>
              <p14:nvPr/>
            </p14:nvContentPartPr>
            <p14:xfrm>
              <a:off x="5292582" y="1366338"/>
              <a:ext cx="456840" cy="84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5E778A0-D66F-4702-A257-D4C392DCA91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274942" y="1330698"/>
                <a:ext cx="492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F9D0694-8BD7-4878-887F-7E1E702003E4}"/>
                  </a:ext>
                </a:extLst>
              </p14:cNvPr>
              <p14:cNvContentPartPr/>
              <p14:nvPr/>
            </p14:nvContentPartPr>
            <p14:xfrm>
              <a:off x="5219142" y="1397658"/>
              <a:ext cx="588600" cy="132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F9D0694-8BD7-4878-887F-7E1E702003E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201502" y="1361658"/>
                <a:ext cx="6242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F36D588-8644-4490-BBF3-341631236772}"/>
                  </a:ext>
                </a:extLst>
              </p14:cNvPr>
              <p14:cNvContentPartPr/>
              <p14:nvPr/>
            </p14:nvContentPartPr>
            <p14:xfrm>
              <a:off x="5371782" y="1669818"/>
              <a:ext cx="466560" cy="9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F36D588-8644-4490-BBF3-34163123677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353782" y="1634178"/>
                <a:ext cx="5022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4086698-34F0-4FB3-9BAF-72F9D43A6AD7}"/>
                  </a:ext>
                </a:extLst>
              </p14:cNvPr>
              <p14:cNvContentPartPr/>
              <p14:nvPr/>
            </p14:nvContentPartPr>
            <p14:xfrm>
              <a:off x="5970102" y="1377138"/>
              <a:ext cx="390960" cy="293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4086698-34F0-4FB3-9BAF-72F9D43A6AD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952462" y="1341498"/>
                <a:ext cx="4266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EB14208-0AE1-465D-A640-AFB5CF37E1BF}"/>
                  </a:ext>
                </a:extLst>
              </p14:cNvPr>
              <p14:cNvContentPartPr/>
              <p14:nvPr/>
            </p14:nvContentPartPr>
            <p14:xfrm>
              <a:off x="1916502" y="3006498"/>
              <a:ext cx="691200" cy="1128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EB14208-0AE1-465D-A640-AFB5CF37E1B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898502" y="2970858"/>
                <a:ext cx="726840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6435C0E-5CD9-4666-B248-670F1933ED55}"/>
                  </a:ext>
                </a:extLst>
              </p14:cNvPr>
              <p14:cNvContentPartPr/>
              <p14:nvPr/>
            </p14:nvContentPartPr>
            <p14:xfrm>
              <a:off x="2847822" y="3109818"/>
              <a:ext cx="183600" cy="557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6435C0E-5CD9-4666-B248-670F1933ED5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829822" y="3074178"/>
                <a:ext cx="21924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FC5E9D8-8413-446E-B5CC-852BF82CEE3E}"/>
                  </a:ext>
                </a:extLst>
              </p14:cNvPr>
              <p14:cNvContentPartPr/>
              <p14:nvPr/>
            </p14:nvContentPartPr>
            <p14:xfrm>
              <a:off x="3224022" y="2848458"/>
              <a:ext cx="320760" cy="509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FC5E9D8-8413-446E-B5CC-852BF82CEE3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206022" y="2812458"/>
                <a:ext cx="35640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5CA4298-FE43-4086-9038-E0AB33D19ADD}"/>
                  </a:ext>
                </a:extLst>
              </p14:cNvPr>
              <p14:cNvContentPartPr/>
              <p14:nvPr/>
            </p14:nvContentPartPr>
            <p14:xfrm>
              <a:off x="3718662" y="2698698"/>
              <a:ext cx="499320" cy="663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5CA4298-FE43-4086-9038-E0AB33D19AD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701022" y="2663058"/>
                <a:ext cx="53496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8E24C89-F71D-4851-88C0-D6E54175D6F0}"/>
                  </a:ext>
                </a:extLst>
              </p14:cNvPr>
              <p14:cNvContentPartPr/>
              <p14:nvPr/>
            </p14:nvContentPartPr>
            <p14:xfrm>
              <a:off x="4439742" y="2813538"/>
              <a:ext cx="423360" cy="78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8E24C89-F71D-4851-88C0-D6E54175D6F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422102" y="2777898"/>
                <a:ext cx="4590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1887913-22BD-4CF8-B450-3BE23F7E1F03}"/>
                  </a:ext>
                </a:extLst>
              </p14:cNvPr>
              <p14:cNvContentPartPr/>
              <p14:nvPr/>
            </p14:nvContentPartPr>
            <p14:xfrm>
              <a:off x="4668702" y="2970498"/>
              <a:ext cx="457200" cy="540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1887913-22BD-4CF8-B450-3BE23F7E1F0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650702" y="2934858"/>
                <a:ext cx="4928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DC60883-89A6-416E-9843-FCEC7125445B}"/>
                  </a:ext>
                </a:extLst>
              </p14:cNvPr>
              <p14:cNvContentPartPr/>
              <p14:nvPr/>
            </p14:nvContentPartPr>
            <p14:xfrm>
              <a:off x="5468262" y="2420778"/>
              <a:ext cx="919080" cy="578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DC60883-89A6-416E-9843-FCEC7125445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450622" y="2384778"/>
                <a:ext cx="95472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80E7AFF-DF43-4BCF-82B3-A0348AA6C195}"/>
                  </a:ext>
                </a:extLst>
              </p14:cNvPr>
              <p14:cNvContentPartPr/>
              <p14:nvPr/>
            </p14:nvContentPartPr>
            <p14:xfrm>
              <a:off x="6559422" y="2338698"/>
              <a:ext cx="257400" cy="523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80E7AFF-DF43-4BCF-82B3-A0348AA6C19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541422" y="2302698"/>
                <a:ext cx="29304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08E455F-1A01-45A6-B000-30D9C10318E5}"/>
                  </a:ext>
                </a:extLst>
              </p14:cNvPr>
              <p14:cNvContentPartPr/>
              <p14:nvPr/>
            </p14:nvContentPartPr>
            <p14:xfrm>
              <a:off x="6863982" y="2452458"/>
              <a:ext cx="224280" cy="169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08E455F-1A01-45A6-B000-30D9C10318E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845982" y="2416818"/>
                <a:ext cx="2599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8E02102-0220-4D91-A8FF-D698EE790A7D}"/>
                  </a:ext>
                </a:extLst>
              </p14:cNvPr>
              <p14:cNvContentPartPr/>
              <p14:nvPr/>
            </p14:nvContentPartPr>
            <p14:xfrm>
              <a:off x="7156662" y="2171298"/>
              <a:ext cx="338040" cy="492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8E02102-0220-4D91-A8FF-D698EE790A7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138662" y="2135658"/>
                <a:ext cx="37368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9E210E3-745B-47C4-8754-A17F94E20918}"/>
                  </a:ext>
                </a:extLst>
              </p14:cNvPr>
              <p14:cNvContentPartPr/>
              <p14:nvPr/>
            </p14:nvContentPartPr>
            <p14:xfrm>
              <a:off x="7666782" y="2323578"/>
              <a:ext cx="690480" cy="164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9E210E3-745B-47C4-8754-A17F94E2091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648782" y="2287578"/>
                <a:ext cx="7261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CA4A098-B30B-44C3-8F66-D1BF25BA5FAA}"/>
                  </a:ext>
                </a:extLst>
              </p14:cNvPr>
              <p14:cNvContentPartPr/>
              <p14:nvPr/>
            </p14:nvContentPartPr>
            <p14:xfrm>
              <a:off x="7930302" y="2145018"/>
              <a:ext cx="300960" cy="531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CA4A098-B30B-44C3-8F66-D1BF25BA5FA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912662" y="2109018"/>
                <a:ext cx="33660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6A93B62-7488-4687-AF79-5EFBD829A587}"/>
                  </a:ext>
                </a:extLst>
              </p14:cNvPr>
              <p14:cNvContentPartPr/>
              <p14:nvPr/>
            </p14:nvContentPartPr>
            <p14:xfrm>
              <a:off x="8528262" y="1827138"/>
              <a:ext cx="545760" cy="399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6A93B62-7488-4687-AF79-5EFBD829A58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510622" y="1791138"/>
                <a:ext cx="58140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AC0EEF-D4D0-4FD0-B72D-F3AB32A6F7AA}"/>
                  </a:ext>
                </a:extLst>
              </p14:cNvPr>
              <p14:cNvContentPartPr/>
              <p14:nvPr/>
            </p14:nvContentPartPr>
            <p14:xfrm>
              <a:off x="9262302" y="1441578"/>
              <a:ext cx="278280" cy="753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AC0EEF-D4D0-4FD0-B72D-F3AB32A6F7A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244662" y="1405938"/>
                <a:ext cx="313920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D581CE9-AAFF-4344-AE2C-B6AE56776649}"/>
                  </a:ext>
                </a:extLst>
              </p14:cNvPr>
              <p14:cNvContentPartPr/>
              <p14:nvPr/>
            </p14:nvContentPartPr>
            <p14:xfrm>
              <a:off x="9601782" y="1740378"/>
              <a:ext cx="295560" cy="299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D581CE9-AAFF-4344-AE2C-B6AE5677664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583782" y="1704738"/>
                <a:ext cx="3312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88E57C1-6B1A-4B14-9CF2-C0C445162AC9}"/>
                  </a:ext>
                </a:extLst>
              </p14:cNvPr>
              <p14:cNvContentPartPr/>
              <p14:nvPr/>
            </p14:nvContentPartPr>
            <p14:xfrm>
              <a:off x="10084542" y="1772418"/>
              <a:ext cx="421200" cy="56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88E57C1-6B1A-4B14-9CF2-C0C445162AC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066542" y="1736418"/>
                <a:ext cx="4568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5A801BD-EC0E-45BB-B3CD-4F9EA1345723}"/>
                  </a:ext>
                </a:extLst>
              </p14:cNvPr>
              <p14:cNvContentPartPr/>
              <p14:nvPr/>
            </p14:nvContentPartPr>
            <p14:xfrm>
              <a:off x="10462542" y="1511778"/>
              <a:ext cx="214920" cy="4010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5A801BD-EC0E-45BB-B3CD-4F9EA134572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444902" y="1476138"/>
                <a:ext cx="250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6FFBDE3-6D3F-4C61-9400-A295BB76EDE7}"/>
                  </a:ext>
                </a:extLst>
              </p14:cNvPr>
              <p14:cNvContentPartPr/>
              <p14:nvPr/>
            </p14:nvContentPartPr>
            <p14:xfrm>
              <a:off x="10242582" y="1274538"/>
              <a:ext cx="784440" cy="5122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6FFBDE3-6D3F-4C61-9400-A295BB76EDE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224942" y="1238538"/>
                <a:ext cx="82008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4462599-05FB-4C89-BF67-0908BCE4D029}"/>
                  </a:ext>
                </a:extLst>
              </p14:cNvPr>
              <p14:cNvContentPartPr/>
              <p14:nvPr/>
            </p14:nvContentPartPr>
            <p14:xfrm>
              <a:off x="4316622" y="3875178"/>
              <a:ext cx="1048320" cy="283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4462599-05FB-4C89-BF67-0908BCE4D02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298622" y="3839538"/>
                <a:ext cx="10839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D6E54A7-6515-48C7-93B1-A1D5A30AE924}"/>
                  </a:ext>
                </a:extLst>
              </p14:cNvPr>
              <p14:cNvContentPartPr/>
              <p14:nvPr/>
            </p14:nvContentPartPr>
            <p14:xfrm>
              <a:off x="4501302" y="4405818"/>
              <a:ext cx="534960" cy="166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D6E54A7-6515-48C7-93B1-A1D5A30AE92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483662" y="4369818"/>
                <a:ext cx="5706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1E8EDEC-9B33-45C1-AF10-230085BC04D2}"/>
                  </a:ext>
                </a:extLst>
              </p14:cNvPr>
              <p14:cNvContentPartPr/>
              <p14:nvPr/>
            </p14:nvContentPartPr>
            <p14:xfrm>
              <a:off x="5785062" y="3476658"/>
              <a:ext cx="671400" cy="591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1E8EDEC-9B33-45C1-AF10-230085BC04D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767422" y="3440658"/>
                <a:ext cx="70704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5A4C746-653F-40A1-A933-A2896028A056}"/>
                  </a:ext>
                </a:extLst>
              </p14:cNvPr>
              <p14:cNvContentPartPr/>
              <p14:nvPr/>
            </p14:nvContentPartPr>
            <p14:xfrm>
              <a:off x="6578862" y="3402138"/>
              <a:ext cx="162000" cy="8010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5A4C746-653F-40A1-A933-A2896028A05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561222" y="3366498"/>
                <a:ext cx="197640" cy="8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285F38B-C2AE-4D2C-80FF-7EE9074EED84}"/>
                  </a:ext>
                </a:extLst>
              </p14:cNvPr>
              <p14:cNvContentPartPr/>
              <p14:nvPr/>
            </p14:nvContentPartPr>
            <p14:xfrm>
              <a:off x="6927342" y="3312858"/>
              <a:ext cx="465840" cy="404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285F38B-C2AE-4D2C-80FF-7EE9074EED84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909702" y="3276858"/>
                <a:ext cx="50148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E138C14-E633-444E-9A1D-CCF95FB90A2F}"/>
                  </a:ext>
                </a:extLst>
              </p14:cNvPr>
              <p14:cNvContentPartPr/>
              <p14:nvPr/>
            </p14:nvContentPartPr>
            <p14:xfrm>
              <a:off x="7385262" y="3129978"/>
              <a:ext cx="433800" cy="4219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E138C14-E633-444E-9A1D-CCF95FB90A2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367262" y="3093978"/>
                <a:ext cx="46944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25E093D-E015-48E9-AA1E-D944153C4784}"/>
                  </a:ext>
                </a:extLst>
              </p14:cNvPr>
              <p14:cNvContentPartPr/>
              <p14:nvPr/>
            </p14:nvContentPartPr>
            <p14:xfrm>
              <a:off x="7965222" y="3132498"/>
              <a:ext cx="593280" cy="120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25E093D-E015-48E9-AA1E-D944153C478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947582" y="3096858"/>
                <a:ext cx="6289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0465DE2-35C5-4E0A-AB2D-F4852BF7CD36}"/>
                  </a:ext>
                </a:extLst>
              </p14:cNvPr>
              <p14:cNvContentPartPr/>
              <p14:nvPr/>
            </p14:nvContentPartPr>
            <p14:xfrm>
              <a:off x="8132622" y="2988858"/>
              <a:ext cx="256320" cy="4665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0465DE2-35C5-4E0A-AB2D-F4852BF7CD3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114622" y="2953218"/>
                <a:ext cx="29196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2E1F1D7-50A2-4F9F-9282-CCAC716F4738}"/>
                  </a:ext>
                </a:extLst>
              </p14:cNvPr>
              <p14:cNvContentPartPr/>
              <p14:nvPr/>
            </p14:nvContentPartPr>
            <p14:xfrm>
              <a:off x="8827062" y="2812458"/>
              <a:ext cx="694800" cy="403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2E1F1D7-50A2-4F9F-9282-CCAC716F4738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809062" y="2776818"/>
                <a:ext cx="73044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A543F66-FBC8-4C9D-BF69-81BF75EF4234}"/>
                  </a:ext>
                </a:extLst>
              </p14:cNvPr>
              <p14:cNvContentPartPr/>
              <p14:nvPr/>
            </p14:nvContentPartPr>
            <p14:xfrm>
              <a:off x="9572982" y="2619858"/>
              <a:ext cx="201960" cy="635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A543F66-FBC8-4C9D-BF69-81BF75EF423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555342" y="2583858"/>
                <a:ext cx="23760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A776211-3FC6-489C-92D2-65FD1D1556F0}"/>
                  </a:ext>
                </a:extLst>
              </p14:cNvPr>
              <p14:cNvContentPartPr/>
              <p14:nvPr/>
            </p14:nvContentPartPr>
            <p14:xfrm>
              <a:off x="9750102" y="2985978"/>
              <a:ext cx="282600" cy="828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A776211-3FC6-489C-92D2-65FD1D1556F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732462" y="2949978"/>
                <a:ext cx="3182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7BB5D64-2E5F-4BA9-8A9F-189B8159EEAF}"/>
                  </a:ext>
                </a:extLst>
              </p14:cNvPr>
              <p14:cNvContentPartPr/>
              <p14:nvPr/>
            </p14:nvContentPartPr>
            <p14:xfrm>
              <a:off x="10119822" y="2777898"/>
              <a:ext cx="115560" cy="2473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7BB5D64-2E5F-4BA9-8A9F-189B8159EEA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101822" y="2741898"/>
                <a:ext cx="1512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0E3448B-F4CA-4FAC-B862-7E1750A40CA0}"/>
                  </a:ext>
                </a:extLst>
              </p14:cNvPr>
              <p14:cNvContentPartPr/>
              <p14:nvPr/>
            </p14:nvContentPartPr>
            <p14:xfrm>
              <a:off x="10057902" y="2435178"/>
              <a:ext cx="457920" cy="8096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0E3448B-F4CA-4FAC-B862-7E1750A40CA0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040262" y="2399538"/>
                <a:ext cx="493560" cy="88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0FB7F90-3BCD-4E88-B3A0-CF674E7E50DF}"/>
                  </a:ext>
                </a:extLst>
              </p14:cNvPr>
              <p14:cNvContentPartPr/>
              <p14:nvPr/>
            </p14:nvContentPartPr>
            <p14:xfrm>
              <a:off x="7247022" y="3894618"/>
              <a:ext cx="526320" cy="8546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0FB7F90-3BCD-4E88-B3A0-CF674E7E50D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229382" y="3858618"/>
                <a:ext cx="561960" cy="9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14E3E1C-3271-44E1-A705-5BC3B6E4FC12}"/>
                  </a:ext>
                </a:extLst>
              </p14:cNvPr>
              <p14:cNvContentPartPr/>
              <p14:nvPr/>
            </p14:nvContentPartPr>
            <p14:xfrm>
              <a:off x="6255942" y="5037258"/>
              <a:ext cx="527040" cy="648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14E3E1C-3271-44E1-A705-5BC3B6E4FC12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237942" y="5001618"/>
                <a:ext cx="56268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D885272-A3DB-4BF1-BC02-E983F4DA5E2E}"/>
                  </a:ext>
                </a:extLst>
              </p14:cNvPr>
              <p14:cNvContentPartPr/>
              <p14:nvPr/>
            </p14:nvContentPartPr>
            <p14:xfrm>
              <a:off x="6479502" y="4969938"/>
              <a:ext cx="643680" cy="505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D885272-A3DB-4BF1-BC02-E983F4DA5E2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461862" y="4933938"/>
                <a:ext cx="67932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43E8595-70D2-4319-A26C-35E94B234164}"/>
                  </a:ext>
                </a:extLst>
              </p14:cNvPr>
              <p14:cNvContentPartPr/>
              <p14:nvPr/>
            </p14:nvContentPartPr>
            <p14:xfrm>
              <a:off x="7135422" y="4698858"/>
              <a:ext cx="820080" cy="6192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43E8595-70D2-4319-A26C-35E94B234164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117782" y="4662858"/>
                <a:ext cx="85572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C88BC0E-B902-4998-BA9B-96E0C3039016}"/>
                  </a:ext>
                </a:extLst>
              </p14:cNvPr>
              <p14:cNvContentPartPr/>
              <p14:nvPr/>
            </p14:nvContentPartPr>
            <p14:xfrm>
              <a:off x="7903302" y="3864738"/>
              <a:ext cx="1200960" cy="10281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C88BC0E-B902-4998-BA9B-96E0C303901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885302" y="3829098"/>
                <a:ext cx="1236600" cy="10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F5A640A-9242-4DD9-B916-5C161E3D07A3}"/>
                  </a:ext>
                </a:extLst>
              </p14:cNvPr>
              <p14:cNvContentPartPr/>
              <p14:nvPr/>
            </p14:nvContentPartPr>
            <p14:xfrm>
              <a:off x="8829942" y="4053018"/>
              <a:ext cx="367200" cy="189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F5A640A-9242-4DD9-B916-5C161E3D07A3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811942" y="4017018"/>
                <a:ext cx="4028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5CE5556-B461-4968-BA43-05ABA1E60AF3}"/>
                  </a:ext>
                </a:extLst>
              </p14:cNvPr>
              <p14:cNvContentPartPr/>
              <p14:nvPr/>
            </p14:nvContentPartPr>
            <p14:xfrm>
              <a:off x="9911382" y="3340938"/>
              <a:ext cx="620640" cy="830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5CE5556-B461-4968-BA43-05ABA1E60AF3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893742" y="3304938"/>
                <a:ext cx="656280" cy="9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4344357-DCDE-4479-8512-8E8F00D27561}"/>
                  </a:ext>
                </a:extLst>
              </p14:cNvPr>
              <p14:cNvContentPartPr/>
              <p14:nvPr/>
            </p14:nvContentPartPr>
            <p14:xfrm>
              <a:off x="10777182" y="3232218"/>
              <a:ext cx="502920" cy="956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4344357-DCDE-4479-8512-8E8F00D2756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759542" y="3196578"/>
                <a:ext cx="538560" cy="10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6151B11-6C4F-4A51-ACCC-FCCF112FE45D}"/>
                  </a:ext>
                </a:extLst>
              </p14:cNvPr>
              <p14:cNvContentPartPr/>
              <p14:nvPr/>
            </p14:nvContentPartPr>
            <p14:xfrm>
              <a:off x="11208462" y="3431658"/>
              <a:ext cx="471600" cy="254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6151B11-6C4F-4A51-ACCC-FCCF112FE45D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1190462" y="3396018"/>
                <a:ext cx="50724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5BDC48B-9155-4211-B070-CB16A1005EF0}"/>
                  </a:ext>
                </a:extLst>
              </p14:cNvPr>
              <p14:cNvContentPartPr/>
              <p14:nvPr/>
            </p14:nvContentPartPr>
            <p14:xfrm>
              <a:off x="11412222" y="2988858"/>
              <a:ext cx="470520" cy="4485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5BDC48B-9155-4211-B070-CB16A1005EF0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1394222" y="2953218"/>
                <a:ext cx="50616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DDDDC40-9378-40DB-854C-C67C514BABAD}"/>
                  </a:ext>
                </a:extLst>
              </p14:cNvPr>
              <p14:cNvContentPartPr/>
              <p14:nvPr/>
            </p14:nvContentPartPr>
            <p14:xfrm>
              <a:off x="11333022" y="3110898"/>
              <a:ext cx="255960" cy="720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DDDDC40-9378-40DB-854C-C67C514BABAD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1315022" y="3075258"/>
                <a:ext cx="2916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8C39D9C-4A1E-4422-A5EB-5CC64264F096}"/>
                  </a:ext>
                </a:extLst>
              </p14:cNvPr>
              <p14:cNvContentPartPr/>
              <p14:nvPr/>
            </p14:nvContentPartPr>
            <p14:xfrm>
              <a:off x="3200982" y="6398058"/>
              <a:ext cx="17280" cy="295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8C39D9C-4A1E-4422-A5EB-5CC64264F096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182982" y="6362058"/>
                <a:ext cx="529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92FEC81-BDDA-453E-A9A8-DC9D2A95615C}"/>
                  </a:ext>
                </a:extLst>
              </p14:cNvPr>
              <p14:cNvContentPartPr/>
              <p14:nvPr/>
            </p14:nvContentPartPr>
            <p14:xfrm>
              <a:off x="2902902" y="6426858"/>
              <a:ext cx="16200" cy="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92FEC81-BDDA-453E-A9A8-DC9D2A95615C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885262" y="6391218"/>
                <a:ext cx="518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4A65EEB-7965-44EE-82D4-BBFBC89E3C57}"/>
                  </a:ext>
                </a:extLst>
              </p14:cNvPr>
              <p14:cNvContentPartPr/>
              <p14:nvPr/>
            </p14:nvContentPartPr>
            <p14:xfrm>
              <a:off x="2918742" y="6236778"/>
              <a:ext cx="3960" cy="57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4A65EEB-7965-44EE-82D4-BBFBC89E3C57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900742" y="6201138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975F81A-1F0D-418A-B951-605FFC166845}"/>
                  </a:ext>
                </a:extLst>
              </p14:cNvPr>
              <p14:cNvContentPartPr/>
              <p14:nvPr/>
            </p14:nvContentPartPr>
            <p14:xfrm>
              <a:off x="4014942" y="6287898"/>
              <a:ext cx="109440" cy="144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975F81A-1F0D-418A-B951-605FFC16684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996942" y="6251898"/>
                <a:ext cx="145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486F06D-CD1C-4150-9ECC-96D0E56C3E90}"/>
                  </a:ext>
                </a:extLst>
              </p14:cNvPr>
              <p14:cNvContentPartPr/>
              <p14:nvPr/>
            </p14:nvContentPartPr>
            <p14:xfrm>
              <a:off x="3639822" y="6155778"/>
              <a:ext cx="716400" cy="6588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486F06D-CD1C-4150-9ECC-96D0E56C3E9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621822" y="6120138"/>
                <a:ext cx="752040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BA32339-A26E-4788-9956-C89CF9A771BA}"/>
                  </a:ext>
                </a:extLst>
              </p14:cNvPr>
              <p14:cNvContentPartPr/>
              <p14:nvPr/>
            </p14:nvContentPartPr>
            <p14:xfrm>
              <a:off x="4413462" y="6078738"/>
              <a:ext cx="893880" cy="6577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BA32339-A26E-4788-9956-C89CF9A771BA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395462" y="6043098"/>
                <a:ext cx="92952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69CBF0F-74F3-454F-8E92-CE6BD9406F90}"/>
                  </a:ext>
                </a:extLst>
              </p14:cNvPr>
              <p14:cNvContentPartPr/>
              <p14:nvPr/>
            </p14:nvContentPartPr>
            <p14:xfrm>
              <a:off x="4958502" y="6168738"/>
              <a:ext cx="653040" cy="1724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69CBF0F-74F3-454F-8E92-CE6BD9406F90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940862" y="6133098"/>
                <a:ext cx="6886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9244407-287C-4384-9D6C-F2739A62C091}"/>
                  </a:ext>
                </a:extLst>
              </p14:cNvPr>
              <p14:cNvContentPartPr/>
              <p14:nvPr/>
            </p14:nvContentPartPr>
            <p14:xfrm>
              <a:off x="5696502" y="6110058"/>
              <a:ext cx="329400" cy="189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9244407-287C-4384-9D6C-F2739A62C09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678502" y="6074418"/>
                <a:ext cx="3650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DC9EBF3-7FC9-4703-BE0E-0F817F228BD6}"/>
                  </a:ext>
                </a:extLst>
              </p14:cNvPr>
              <p14:cNvContentPartPr/>
              <p14:nvPr/>
            </p14:nvContentPartPr>
            <p14:xfrm>
              <a:off x="6031302" y="5959578"/>
              <a:ext cx="894960" cy="3841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DC9EBF3-7FC9-4703-BE0E-0F817F228BD6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013662" y="5923938"/>
                <a:ext cx="9306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908A56C-8CCD-48C4-B06C-31ADA0C64248}"/>
                  </a:ext>
                </a:extLst>
              </p14:cNvPr>
              <p14:cNvContentPartPr/>
              <p14:nvPr/>
            </p14:nvContentPartPr>
            <p14:xfrm>
              <a:off x="6919422" y="5934378"/>
              <a:ext cx="230760" cy="1947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908A56C-8CCD-48C4-B06C-31ADA0C64248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901422" y="5898738"/>
                <a:ext cx="2664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E17CAE4-1997-40AF-ADB9-5720FBF00642}"/>
                  </a:ext>
                </a:extLst>
              </p14:cNvPr>
              <p14:cNvContentPartPr/>
              <p14:nvPr/>
            </p14:nvContentPartPr>
            <p14:xfrm>
              <a:off x="6764262" y="5829258"/>
              <a:ext cx="58680" cy="705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E17CAE4-1997-40AF-ADB9-5720FBF00642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746262" y="5793258"/>
                <a:ext cx="943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D1A6D23-611A-4F12-8246-A77A829C5189}"/>
                  </a:ext>
                </a:extLst>
              </p14:cNvPr>
              <p14:cNvContentPartPr/>
              <p14:nvPr/>
            </p14:nvContentPartPr>
            <p14:xfrm>
              <a:off x="7176822" y="5802618"/>
              <a:ext cx="441000" cy="277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D1A6D23-611A-4F12-8246-A77A829C5189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7159182" y="5766618"/>
                <a:ext cx="47664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DB8B470-8462-4FFE-8D89-A82DF41EBE36}"/>
                  </a:ext>
                </a:extLst>
              </p14:cNvPr>
              <p14:cNvContentPartPr/>
              <p14:nvPr/>
            </p14:nvContentPartPr>
            <p14:xfrm>
              <a:off x="7963782" y="5222298"/>
              <a:ext cx="624960" cy="8060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DB8B470-8462-4FFE-8D89-A82DF41EBE36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7946142" y="5186658"/>
                <a:ext cx="660600" cy="8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2FBCE0D-57E9-414B-BFD8-525C0D9C1456}"/>
                  </a:ext>
                </a:extLst>
              </p14:cNvPr>
              <p14:cNvContentPartPr/>
              <p14:nvPr/>
            </p14:nvContentPartPr>
            <p14:xfrm>
              <a:off x="8563542" y="5210418"/>
              <a:ext cx="989640" cy="8481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2FBCE0D-57E9-414B-BFD8-525C0D9C1456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8545542" y="5174418"/>
                <a:ext cx="102528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9B89378-0132-4946-A9C7-02632234D7BB}"/>
                  </a:ext>
                </a:extLst>
              </p14:cNvPr>
              <p14:cNvContentPartPr/>
              <p14:nvPr/>
            </p14:nvContentPartPr>
            <p14:xfrm>
              <a:off x="9393702" y="4990458"/>
              <a:ext cx="471600" cy="3290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9B89378-0132-4946-A9C7-02632234D7B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9375702" y="4954458"/>
                <a:ext cx="5072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307C938-D78E-489A-91C4-088C8C344AC6}"/>
                  </a:ext>
                </a:extLst>
              </p14:cNvPr>
              <p14:cNvContentPartPr/>
              <p14:nvPr/>
            </p14:nvContentPartPr>
            <p14:xfrm>
              <a:off x="9413142" y="5040858"/>
              <a:ext cx="450720" cy="2350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307C938-D78E-489A-91C4-088C8C344AC6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395502" y="5004858"/>
                <a:ext cx="48636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DA80AFB-CBF6-4293-851A-3ABBFAF8CC25}"/>
                  </a:ext>
                </a:extLst>
              </p14:cNvPr>
              <p14:cNvContentPartPr/>
              <p14:nvPr/>
            </p14:nvContentPartPr>
            <p14:xfrm>
              <a:off x="9943782" y="4541898"/>
              <a:ext cx="1349280" cy="6152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DA80AFB-CBF6-4293-851A-3ABBFAF8CC25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9926142" y="4506258"/>
                <a:ext cx="1384920" cy="68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036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947AC69-7854-47CC-8826-FBB8BB8981FE}"/>
                  </a:ext>
                </a:extLst>
              </p14:cNvPr>
              <p14:cNvContentPartPr/>
              <p14:nvPr/>
            </p14:nvContentPartPr>
            <p14:xfrm>
              <a:off x="8396363" y="0"/>
              <a:ext cx="842760" cy="12085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947AC69-7854-47CC-8826-FBB8BB8981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8723" y="-36000"/>
                <a:ext cx="878400" cy="12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D3B2D01-3437-46AB-8839-F4EB8CB84B9E}"/>
                  </a:ext>
                </a:extLst>
              </p14:cNvPr>
              <p14:cNvContentPartPr/>
              <p14:nvPr/>
            </p14:nvContentPartPr>
            <p14:xfrm>
              <a:off x="1881083" y="3370680"/>
              <a:ext cx="508680" cy="2066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D3B2D01-3437-46AB-8839-F4EB8CB84B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3443" y="3335040"/>
                <a:ext cx="5443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F57A040-2F88-4323-8599-195E9BBCF984}"/>
                  </a:ext>
                </a:extLst>
              </p14:cNvPr>
              <p14:cNvContentPartPr/>
              <p14:nvPr/>
            </p14:nvContentPartPr>
            <p14:xfrm>
              <a:off x="2030843" y="3717360"/>
              <a:ext cx="458640" cy="975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F57A040-2F88-4323-8599-195E9BBCF9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2843" y="3681360"/>
                <a:ext cx="4942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4E26B2B-35CE-46A8-A2BF-077EC19CCDC7}"/>
                  </a:ext>
                </a:extLst>
              </p14:cNvPr>
              <p14:cNvContentPartPr/>
              <p14:nvPr/>
            </p14:nvContentPartPr>
            <p14:xfrm>
              <a:off x="3173483" y="2451600"/>
              <a:ext cx="121320" cy="2923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4E26B2B-35CE-46A8-A2BF-077EC19CCD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55843" y="2415960"/>
                <a:ext cx="1569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5DB59A8-4183-4ED3-8364-89CD68350E9B}"/>
                  </a:ext>
                </a:extLst>
              </p14:cNvPr>
              <p14:cNvContentPartPr/>
              <p14:nvPr/>
            </p14:nvContentPartPr>
            <p14:xfrm>
              <a:off x="3006803" y="2974320"/>
              <a:ext cx="553680" cy="1630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5DB59A8-4183-4ED3-8364-89CD68350E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88803" y="2938680"/>
                <a:ext cx="5893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CF47B7B-D3D7-4DA8-9569-BE59474C4416}"/>
                  </a:ext>
                </a:extLst>
              </p14:cNvPr>
              <p14:cNvContentPartPr/>
              <p14:nvPr/>
            </p14:nvContentPartPr>
            <p14:xfrm>
              <a:off x="3041723" y="3523320"/>
              <a:ext cx="480240" cy="4287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CF47B7B-D3D7-4DA8-9569-BE59474C44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23723" y="3487680"/>
                <a:ext cx="51588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6ED10FB-EC73-4EF7-A37A-59E0190889D3}"/>
                  </a:ext>
                </a:extLst>
              </p14:cNvPr>
              <p14:cNvContentPartPr/>
              <p14:nvPr/>
            </p14:nvContentPartPr>
            <p14:xfrm>
              <a:off x="3613403" y="3515400"/>
              <a:ext cx="131400" cy="2296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6ED10FB-EC73-4EF7-A37A-59E0190889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95403" y="3479760"/>
                <a:ext cx="1670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458E9AB-5C40-487F-A671-7AC564ADCBE4}"/>
                  </a:ext>
                </a:extLst>
              </p14:cNvPr>
              <p14:cNvContentPartPr/>
              <p14:nvPr/>
            </p14:nvContentPartPr>
            <p14:xfrm>
              <a:off x="3613403" y="3375000"/>
              <a:ext cx="360" cy="3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458E9AB-5C40-487F-A671-7AC564ADCB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95403" y="333900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0DF46C5-9281-47EE-AF60-94BC3365DCEE}"/>
                  </a:ext>
                </a:extLst>
              </p14:cNvPr>
              <p14:cNvContentPartPr/>
              <p14:nvPr/>
            </p14:nvContentPartPr>
            <p14:xfrm>
              <a:off x="3747683" y="2099520"/>
              <a:ext cx="384480" cy="12236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0DF46C5-9281-47EE-AF60-94BC3365DC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29683" y="2063880"/>
                <a:ext cx="420120" cy="12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88A932B-7BF1-4140-8E5D-A0F26D84B936}"/>
                  </a:ext>
                </a:extLst>
              </p14:cNvPr>
              <p14:cNvContentPartPr/>
              <p14:nvPr/>
            </p14:nvContentPartPr>
            <p14:xfrm>
              <a:off x="4703483" y="1873440"/>
              <a:ext cx="54360" cy="3060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88A932B-7BF1-4140-8E5D-A0F26D84B93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85483" y="1837800"/>
                <a:ext cx="900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875BD37-9421-4FAA-A041-0AC1F9F6417D}"/>
                  </a:ext>
                </a:extLst>
              </p14:cNvPr>
              <p14:cNvContentPartPr/>
              <p14:nvPr/>
            </p14:nvContentPartPr>
            <p14:xfrm>
              <a:off x="4263923" y="2287440"/>
              <a:ext cx="1048680" cy="1116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875BD37-9421-4FAA-A041-0AC1F9F641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45923" y="2251800"/>
                <a:ext cx="1084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2FE0245-C28E-47C1-A898-B4E2573F3932}"/>
                  </a:ext>
                </a:extLst>
              </p14:cNvPr>
              <p14:cNvContentPartPr/>
              <p14:nvPr/>
            </p14:nvContentPartPr>
            <p14:xfrm>
              <a:off x="4349963" y="2527920"/>
              <a:ext cx="246960" cy="5151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2FE0245-C28E-47C1-A898-B4E2573F393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31963" y="2492280"/>
                <a:ext cx="28260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131416F-FC8C-44AB-9914-0BB706CDA894}"/>
                  </a:ext>
                </a:extLst>
              </p14:cNvPr>
              <p14:cNvContentPartPr/>
              <p14:nvPr/>
            </p14:nvContentPartPr>
            <p14:xfrm>
              <a:off x="4826603" y="2744280"/>
              <a:ext cx="223920" cy="59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131416F-FC8C-44AB-9914-0BB706CDA8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08603" y="2708640"/>
                <a:ext cx="2595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F032FCE-20C6-480D-947A-CF76A1929925}"/>
                  </a:ext>
                </a:extLst>
              </p14:cNvPr>
              <p14:cNvContentPartPr/>
              <p14:nvPr/>
            </p14:nvContentPartPr>
            <p14:xfrm>
              <a:off x="5108123" y="2503800"/>
              <a:ext cx="182160" cy="3171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F032FCE-20C6-480D-947A-CF76A192992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90123" y="2467800"/>
                <a:ext cx="2178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0947475-B877-40DB-AB3D-099B0A88A232}"/>
                  </a:ext>
                </a:extLst>
              </p14:cNvPr>
              <p14:cNvContentPartPr/>
              <p14:nvPr/>
            </p14:nvContentPartPr>
            <p14:xfrm>
              <a:off x="4993643" y="2460240"/>
              <a:ext cx="360" cy="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0947475-B877-40DB-AB3D-099B0A88A2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75643" y="242460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2F29C7B-6F4E-46C7-AE57-14B6E1624A8C}"/>
                  </a:ext>
                </a:extLst>
              </p14:cNvPr>
              <p14:cNvContentPartPr/>
              <p14:nvPr/>
            </p14:nvContentPartPr>
            <p14:xfrm>
              <a:off x="5415203" y="2328480"/>
              <a:ext cx="100800" cy="3322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2F29C7B-6F4E-46C7-AE57-14B6E1624A8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97563" y="2292480"/>
                <a:ext cx="13644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011EFE7-8C6F-40EC-88E8-06CCE5EAA764}"/>
                  </a:ext>
                </a:extLst>
              </p14:cNvPr>
              <p14:cNvContentPartPr/>
              <p14:nvPr/>
            </p14:nvContentPartPr>
            <p14:xfrm>
              <a:off x="5474963" y="2337480"/>
              <a:ext cx="294480" cy="3402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011EFE7-8C6F-40EC-88E8-06CCE5EAA76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56963" y="2301480"/>
                <a:ext cx="33012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9D58A1A-4A03-43E1-9892-6DB3F3F7BBA3}"/>
                  </a:ext>
                </a:extLst>
              </p14:cNvPr>
              <p14:cNvContentPartPr/>
              <p14:nvPr/>
            </p14:nvContentPartPr>
            <p14:xfrm>
              <a:off x="5332403" y="2187720"/>
              <a:ext cx="488160" cy="565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9D58A1A-4A03-43E1-9892-6DB3F3F7BBA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14403" y="2152080"/>
                <a:ext cx="5238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2B99C6F-CA70-4811-B535-E670C68526A2}"/>
                  </a:ext>
                </a:extLst>
              </p14:cNvPr>
              <p14:cNvContentPartPr/>
              <p14:nvPr/>
            </p14:nvContentPartPr>
            <p14:xfrm>
              <a:off x="6110363" y="2151720"/>
              <a:ext cx="626040" cy="104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2B99C6F-CA70-4811-B535-E670C68526A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92363" y="2115720"/>
                <a:ext cx="6616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3A1D3B9-2685-47A0-A048-309E430A793D}"/>
                  </a:ext>
                </a:extLst>
              </p14:cNvPr>
              <p14:cNvContentPartPr/>
              <p14:nvPr/>
            </p14:nvContentPartPr>
            <p14:xfrm>
              <a:off x="4976003" y="2252160"/>
              <a:ext cx="504000" cy="590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3A1D3B9-2685-47A0-A048-309E430A793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958363" y="2216520"/>
                <a:ext cx="5396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1B58E7C-B9A5-46BF-B46E-03E708EC142D}"/>
                  </a:ext>
                </a:extLst>
              </p14:cNvPr>
              <p14:cNvContentPartPr/>
              <p14:nvPr/>
            </p14:nvContentPartPr>
            <p14:xfrm>
              <a:off x="7939163" y="1324080"/>
              <a:ext cx="105120" cy="2671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1B58E7C-B9A5-46BF-B46E-03E708EC142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921523" y="1288440"/>
                <a:ext cx="1407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18C6F3B-2797-4FFE-B177-6711E466FFA4}"/>
                  </a:ext>
                </a:extLst>
              </p14:cNvPr>
              <p14:cNvContentPartPr/>
              <p14:nvPr/>
            </p14:nvContentPartPr>
            <p14:xfrm>
              <a:off x="8036003" y="1607760"/>
              <a:ext cx="9000" cy="601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18C6F3B-2797-4FFE-B177-6711E466FFA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018363" y="1571760"/>
                <a:ext cx="446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C063558-D74E-4649-AD09-E5AC7212696B}"/>
                  </a:ext>
                </a:extLst>
              </p14:cNvPr>
              <p14:cNvContentPartPr/>
              <p14:nvPr/>
            </p14:nvContentPartPr>
            <p14:xfrm>
              <a:off x="7200443" y="1662480"/>
              <a:ext cx="2028960" cy="2538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C063558-D74E-4649-AD09-E5AC7212696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82803" y="1626480"/>
                <a:ext cx="20646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5D0AE73-607B-484A-8A59-254FD6E0B9C9}"/>
                  </a:ext>
                </a:extLst>
              </p14:cNvPr>
              <p14:cNvContentPartPr/>
              <p14:nvPr/>
            </p14:nvContentPartPr>
            <p14:xfrm>
              <a:off x="7572683" y="2169720"/>
              <a:ext cx="507600" cy="7786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5D0AE73-607B-484A-8A59-254FD6E0B9C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555043" y="2134080"/>
                <a:ext cx="54324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5B6D611-FA8D-4DD9-9996-1C23127D8CA6}"/>
                  </a:ext>
                </a:extLst>
              </p14:cNvPr>
              <p14:cNvContentPartPr/>
              <p14:nvPr/>
            </p14:nvContentPartPr>
            <p14:xfrm>
              <a:off x="8062283" y="2635920"/>
              <a:ext cx="573840" cy="1591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5B6D611-FA8D-4DD9-9996-1C23127D8CA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044283" y="2599920"/>
                <a:ext cx="609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F9AB403-0C3F-44D8-9C9C-AC5CA27030EF}"/>
                  </a:ext>
                </a:extLst>
              </p14:cNvPr>
              <p14:cNvContentPartPr/>
              <p14:nvPr/>
            </p14:nvContentPartPr>
            <p14:xfrm>
              <a:off x="8369723" y="2574720"/>
              <a:ext cx="154800" cy="3758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F9AB403-0C3F-44D8-9C9C-AC5CA27030E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352083" y="2538720"/>
                <a:ext cx="19044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5E47917-78A2-4912-AA61-041873545ADA}"/>
                  </a:ext>
                </a:extLst>
              </p14:cNvPr>
              <p14:cNvContentPartPr/>
              <p14:nvPr/>
            </p14:nvContentPartPr>
            <p14:xfrm>
              <a:off x="8695163" y="2348640"/>
              <a:ext cx="325800" cy="4024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5E47917-78A2-4912-AA61-041873545AD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677523" y="2313000"/>
                <a:ext cx="36144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9E1B1A8-8D89-4302-85CA-72CDFBA8EB8E}"/>
                  </a:ext>
                </a:extLst>
              </p14:cNvPr>
              <p14:cNvContentPartPr/>
              <p14:nvPr/>
            </p14:nvContentPartPr>
            <p14:xfrm>
              <a:off x="8835923" y="2135160"/>
              <a:ext cx="360" cy="3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9E1B1A8-8D89-4302-85CA-72CDFBA8EB8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17923" y="209916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1D7C828-5D61-4368-B8AA-14FC16D13E2B}"/>
                  </a:ext>
                </a:extLst>
              </p14:cNvPr>
              <p14:cNvContentPartPr/>
              <p14:nvPr/>
            </p14:nvContentPartPr>
            <p14:xfrm>
              <a:off x="9046883" y="2238120"/>
              <a:ext cx="229320" cy="495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1D7C828-5D61-4368-B8AA-14FC16D13E2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028883" y="2202120"/>
                <a:ext cx="2649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AD0AFF0-0348-4AD6-890B-DE7DF1860F7A}"/>
                  </a:ext>
                </a:extLst>
              </p14:cNvPr>
              <p14:cNvContentPartPr/>
              <p14:nvPr/>
            </p14:nvContentPartPr>
            <p14:xfrm>
              <a:off x="9161723" y="2126520"/>
              <a:ext cx="293040" cy="4464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AD0AFF0-0348-4AD6-890B-DE7DF1860F7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43723" y="2090520"/>
                <a:ext cx="32868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9FB30B8-3C45-4F1B-A93D-773FB617D106}"/>
                  </a:ext>
                </a:extLst>
              </p14:cNvPr>
              <p14:cNvContentPartPr/>
              <p14:nvPr/>
            </p14:nvContentPartPr>
            <p14:xfrm>
              <a:off x="9196283" y="1113120"/>
              <a:ext cx="712800" cy="12596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9FB30B8-3C45-4F1B-A93D-773FB617D10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178643" y="1077120"/>
                <a:ext cx="748440" cy="13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7FC872-8769-4845-A739-7CFC5ED0CCD8}"/>
                  </a:ext>
                </a:extLst>
              </p14:cNvPr>
              <p14:cNvContentPartPr/>
              <p14:nvPr/>
            </p14:nvContentPartPr>
            <p14:xfrm>
              <a:off x="2312142" y="4781617"/>
              <a:ext cx="461160" cy="5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7FC872-8769-4845-A739-7CFC5ED0CCD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94142" y="4745977"/>
                <a:ext cx="4968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645742-E2D5-4749-ABEF-B10A012BC532}"/>
                  </a:ext>
                </a:extLst>
              </p14:cNvPr>
              <p14:cNvContentPartPr/>
              <p14:nvPr/>
            </p14:nvContentPartPr>
            <p14:xfrm>
              <a:off x="2470182" y="5199217"/>
              <a:ext cx="560520" cy="14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645742-E2D5-4749-ABEF-B10A012BC53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52542" y="5163217"/>
                <a:ext cx="5961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D909F4-1C62-44DA-81B6-3C37F4735505}"/>
                  </a:ext>
                </a:extLst>
              </p14:cNvPr>
              <p14:cNvContentPartPr/>
              <p14:nvPr/>
            </p14:nvContentPartPr>
            <p14:xfrm>
              <a:off x="3692382" y="4220017"/>
              <a:ext cx="49680" cy="30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D909F4-1C62-44DA-81B6-3C37F473550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674742" y="4184017"/>
                <a:ext cx="8532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EC79118-7AB7-47F2-A6ED-735A72F232B8}"/>
                  </a:ext>
                </a:extLst>
              </p14:cNvPr>
              <p14:cNvContentPartPr/>
              <p14:nvPr/>
            </p14:nvContentPartPr>
            <p14:xfrm>
              <a:off x="3437502" y="4606657"/>
              <a:ext cx="1234080" cy="1936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EC79118-7AB7-47F2-A6ED-735A72F232B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419502" y="4571017"/>
                <a:ext cx="12697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BE79816-D2A6-463B-B423-3822D6476087}"/>
                  </a:ext>
                </a:extLst>
              </p14:cNvPr>
              <p14:cNvContentPartPr/>
              <p14:nvPr/>
            </p14:nvContentPartPr>
            <p14:xfrm>
              <a:off x="3584022" y="5089057"/>
              <a:ext cx="537120" cy="5155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BE79816-D2A6-463B-B423-3822D647608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66022" y="5053057"/>
                <a:ext cx="57276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0EB4DBA-E8DF-422D-B864-AD5890DF4786}"/>
                  </a:ext>
                </a:extLst>
              </p14:cNvPr>
              <p14:cNvContentPartPr/>
              <p14:nvPr/>
            </p14:nvContentPartPr>
            <p14:xfrm>
              <a:off x="4211142" y="5053417"/>
              <a:ext cx="225360" cy="3290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0EB4DBA-E8DF-422D-B864-AD5890DF478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193502" y="5017417"/>
                <a:ext cx="26100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A28C0D5-54AE-4E39-8793-6006EAB22F01}"/>
                  </a:ext>
                </a:extLst>
              </p14:cNvPr>
              <p14:cNvContentPartPr/>
              <p14:nvPr/>
            </p14:nvContentPartPr>
            <p14:xfrm>
              <a:off x="4325622" y="4940737"/>
              <a:ext cx="360" cy="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A28C0D5-54AE-4E39-8793-6006EAB22F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07622" y="490509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0E49502-4B94-48E8-A759-075F057FE287}"/>
                  </a:ext>
                </a:extLst>
              </p14:cNvPr>
              <p14:cNvContentPartPr/>
              <p14:nvPr/>
            </p14:nvContentPartPr>
            <p14:xfrm>
              <a:off x="4864542" y="3628537"/>
              <a:ext cx="384480" cy="13975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0E49502-4B94-48E8-A759-075F057FE28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846542" y="3592537"/>
                <a:ext cx="420120" cy="14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D9560DD-E150-4835-9EAF-CE9BCB7B1648}"/>
                  </a:ext>
                </a:extLst>
              </p14:cNvPr>
              <p14:cNvContentPartPr/>
              <p14:nvPr/>
            </p14:nvContentPartPr>
            <p14:xfrm>
              <a:off x="5738982" y="3833377"/>
              <a:ext cx="268560" cy="7279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D9560DD-E150-4835-9EAF-CE9BCB7B164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721342" y="3797377"/>
                <a:ext cx="30420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D842EC6-0B2B-4993-9ABD-1119E8CD62BE}"/>
                  </a:ext>
                </a:extLst>
              </p14:cNvPr>
              <p14:cNvContentPartPr/>
              <p14:nvPr/>
            </p14:nvContentPartPr>
            <p14:xfrm>
              <a:off x="6312462" y="4135417"/>
              <a:ext cx="480240" cy="496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D842EC6-0B2B-4993-9ABD-1119E8CD62B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294462" y="4099777"/>
                <a:ext cx="5158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81D161D-3260-4E16-A2D3-47DA1DBB2A78}"/>
                  </a:ext>
                </a:extLst>
              </p14:cNvPr>
              <p14:cNvContentPartPr/>
              <p14:nvPr/>
            </p14:nvContentPartPr>
            <p14:xfrm>
              <a:off x="6505782" y="3947497"/>
              <a:ext cx="160920" cy="3621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81D161D-3260-4E16-A2D3-47DA1DBB2A7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488142" y="3911857"/>
                <a:ext cx="19656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4CC9E69-2B8B-432E-AC2D-E30E40CFAE56}"/>
                  </a:ext>
                </a:extLst>
              </p14:cNvPr>
              <p14:cNvContentPartPr/>
              <p14:nvPr/>
            </p14:nvContentPartPr>
            <p14:xfrm>
              <a:off x="6892782" y="3893857"/>
              <a:ext cx="309960" cy="3477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4CC9E69-2B8B-432E-AC2D-E30E40CFAE5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874782" y="3857857"/>
                <a:ext cx="34560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CA6781C-6EAA-4658-B3E7-47C7DE9E25FB}"/>
                  </a:ext>
                </a:extLst>
              </p14:cNvPr>
              <p14:cNvContentPartPr/>
              <p14:nvPr/>
            </p14:nvContentPartPr>
            <p14:xfrm>
              <a:off x="7033542" y="3727537"/>
              <a:ext cx="360" cy="3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CA6781C-6EAA-4658-B3E7-47C7DE9E25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15902" y="369153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03E87B6-826B-4E96-A62E-96F10AB30193}"/>
                  </a:ext>
                </a:extLst>
              </p14:cNvPr>
              <p14:cNvContentPartPr/>
              <p14:nvPr/>
            </p14:nvContentPartPr>
            <p14:xfrm>
              <a:off x="7174302" y="3703777"/>
              <a:ext cx="208440" cy="3690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03E87B6-826B-4E96-A62E-96F10AB3019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56302" y="3668137"/>
                <a:ext cx="2440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874A43A-4781-4C2D-B95C-C9475066FDD7}"/>
                  </a:ext>
                </a:extLst>
              </p14:cNvPr>
              <p14:cNvContentPartPr/>
              <p14:nvPr/>
            </p14:nvContentPartPr>
            <p14:xfrm>
              <a:off x="7284102" y="3665977"/>
              <a:ext cx="299160" cy="3085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874A43A-4781-4C2D-B95C-C9475066FDD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266462" y="3630337"/>
                <a:ext cx="3348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CACE55B-50A0-47C7-9909-2C9B3BC86F43}"/>
                  </a:ext>
                </a:extLst>
              </p14:cNvPr>
              <p14:cNvContentPartPr/>
              <p14:nvPr/>
            </p14:nvContentPartPr>
            <p14:xfrm>
              <a:off x="7930302" y="3736537"/>
              <a:ext cx="437760" cy="90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CACE55B-50A0-47C7-9909-2C9B3BC86F4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912662" y="3700537"/>
                <a:ext cx="4734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0869D9E-34D1-4F83-9AFD-B9E3B20CB8E2}"/>
                  </a:ext>
                </a:extLst>
              </p14:cNvPr>
              <p14:cNvContentPartPr/>
              <p14:nvPr/>
            </p14:nvContentPartPr>
            <p14:xfrm>
              <a:off x="8581182" y="3406417"/>
              <a:ext cx="203040" cy="4014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0869D9E-34D1-4F83-9AFD-B9E3B20CB8E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563542" y="3370417"/>
                <a:ext cx="23868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4A06B2B-DDA7-4FDC-88EB-B653BABDA4A7}"/>
                  </a:ext>
                </a:extLst>
              </p14:cNvPr>
              <p14:cNvContentPartPr/>
              <p14:nvPr/>
            </p14:nvContentPartPr>
            <p14:xfrm>
              <a:off x="8932542" y="3578497"/>
              <a:ext cx="386280" cy="615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4A06B2B-DDA7-4FDC-88EB-B653BABDA4A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914902" y="3542857"/>
                <a:ext cx="4219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05947E2-645A-435C-810E-86C7A71A73CB}"/>
                  </a:ext>
                </a:extLst>
              </p14:cNvPr>
              <p14:cNvContentPartPr/>
              <p14:nvPr/>
            </p14:nvContentPartPr>
            <p14:xfrm>
              <a:off x="9064662" y="3463657"/>
              <a:ext cx="115560" cy="2739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05947E2-645A-435C-810E-86C7A71A73C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046662" y="3428017"/>
                <a:ext cx="1512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F832C40-3286-497C-A4BE-4F60893ACA95}"/>
                  </a:ext>
                </a:extLst>
              </p14:cNvPr>
              <p14:cNvContentPartPr/>
              <p14:nvPr/>
            </p14:nvContentPartPr>
            <p14:xfrm>
              <a:off x="9565782" y="3251977"/>
              <a:ext cx="249480" cy="3240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F832C40-3286-497C-A4BE-4F60893ACA9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547782" y="3215977"/>
                <a:ext cx="28512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BCD15A3-C1C4-493A-9E20-6F26634F096C}"/>
                  </a:ext>
                </a:extLst>
              </p14:cNvPr>
              <p14:cNvContentPartPr/>
              <p14:nvPr/>
            </p14:nvContentPartPr>
            <p14:xfrm>
              <a:off x="9715182" y="3108697"/>
              <a:ext cx="360" cy="39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BCD15A3-C1C4-493A-9E20-6F26634F096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97542" y="3072697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E7F00EF-B187-4A73-9142-A8ADB41AF858}"/>
                  </a:ext>
                </a:extLst>
              </p14:cNvPr>
              <p14:cNvContentPartPr/>
              <p14:nvPr/>
            </p14:nvContentPartPr>
            <p14:xfrm>
              <a:off x="9882582" y="3093217"/>
              <a:ext cx="222120" cy="5677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E7F00EF-B187-4A73-9142-A8ADB41AF85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864942" y="3057217"/>
                <a:ext cx="25776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A1527DC-5678-4DB9-80D9-9F64682F2A57}"/>
                  </a:ext>
                </a:extLst>
              </p14:cNvPr>
              <p14:cNvContentPartPr/>
              <p14:nvPr/>
            </p14:nvContentPartPr>
            <p14:xfrm>
              <a:off x="10001022" y="3164857"/>
              <a:ext cx="391680" cy="3114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A1527DC-5678-4DB9-80D9-9F64682F2A57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983382" y="3129217"/>
                <a:ext cx="42732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3F71D04-0E9E-46B1-B74A-3F7429F4EF00}"/>
                  </a:ext>
                </a:extLst>
              </p14:cNvPr>
              <p14:cNvContentPartPr/>
              <p14:nvPr/>
            </p14:nvContentPartPr>
            <p14:xfrm>
              <a:off x="5787942" y="3806737"/>
              <a:ext cx="4780440" cy="8528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3F71D04-0E9E-46B1-B74A-3F7429F4EF0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770302" y="3770737"/>
                <a:ext cx="4816080" cy="9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0D9757A-82A5-4205-A840-8966FC9B97DF}"/>
                  </a:ext>
                </a:extLst>
              </p14:cNvPr>
              <p14:cNvContentPartPr/>
              <p14:nvPr/>
            </p14:nvContentPartPr>
            <p14:xfrm>
              <a:off x="6248022" y="4726537"/>
              <a:ext cx="574920" cy="5230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0D9757A-82A5-4205-A840-8966FC9B97D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230382" y="4690897"/>
                <a:ext cx="61056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2158661-555B-46FC-A87A-044D5BD1B946}"/>
                  </a:ext>
                </a:extLst>
              </p14:cNvPr>
              <p14:cNvContentPartPr/>
              <p14:nvPr/>
            </p14:nvContentPartPr>
            <p14:xfrm>
              <a:off x="6980622" y="5099137"/>
              <a:ext cx="279000" cy="39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2158661-555B-46FC-A87A-044D5BD1B94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962982" y="5063497"/>
                <a:ext cx="3146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2F3A800-691E-43A3-90F4-3A188A310262}"/>
                  </a:ext>
                </a:extLst>
              </p14:cNvPr>
              <p14:cNvContentPartPr/>
              <p14:nvPr/>
            </p14:nvContentPartPr>
            <p14:xfrm>
              <a:off x="7429182" y="4852537"/>
              <a:ext cx="154080" cy="3020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2F3A800-691E-43A3-90F4-3A188A31026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411182" y="4816537"/>
                <a:ext cx="1897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C8DD4A8-385D-4B21-966A-16705B133F5E}"/>
                  </a:ext>
                </a:extLst>
              </p14:cNvPr>
              <p14:cNvContentPartPr/>
              <p14:nvPr/>
            </p14:nvContentPartPr>
            <p14:xfrm>
              <a:off x="7437822" y="4650577"/>
              <a:ext cx="360" cy="3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C8DD4A8-385D-4B21-966A-16705B133F5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20182" y="461493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40672A1A-1B07-43A3-94F1-12F37951288B}"/>
                  </a:ext>
                </a:extLst>
              </p14:cNvPr>
              <p14:cNvContentPartPr/>
              <p14:nvPr/>
            </p14:nvContentPartPr>
            <p14:xfrm>
              <a:off x="7684062" y="4747417"/>
              <a:ext cx="138960" cy="2804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40672A1A-1B07-43A3-94F1-12F37951288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666422" y="4711417"/>
                <a:ext cx="1746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D4D25D0-D13A-49CB-B2F3-0D8542A6CC7B}"/>
                  </a:ext>
                </a:extLst>
              </p14:cNvPr>
              <p14:cNvContentPartPr/>
              <p14:nvPr/>
            </p14:nvContentPartPr>
            <p14:xfrm>
              <a:off x="7807902" y="4685857"/>
              <a:ext cx="264600" cy="2563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D4D25D0-D13A-49CB-B2F3-0D8542A6CC7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790262" y="4650217"/>
                <a:ext cx="30024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6DA0642-838E-48E9-A22C-3203DDAF5672}"/>
                  </a:ext>
                </a:extLst>
              </p14:cNvPr>
              <p14:cNvContentPartPr/>
              <p14:nvPr/>
            </p14:nvContentPartPr>
            <p14:xfrm>
              <a:off x="8053422" y="4641937"/>
              <a:ext cx="282960" cy="5022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6DA0642-838E-48E9-A22C-3203DDAF567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035782" y="4606297"/>
                <a:ext cx="31860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F4F9DE5-804D-4782-87E7-EE5657CA47AB}"/>
                  </a:ext>
                </a:extLst>
              </p14:cNvPr>
              <p14:cNvContentPartPr/>
              <p14:nvPr/>
            </p14:nvContentPartPr>
            <p14:xfrm>
              <a:off x="5951742" y="4826977"/>
              <a:ext cx="248400" cy="6980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F4F9DE5-804D-4782-87E7-EE5657CA47A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934102" y="4790977"/>
                <a:ext cx="284040" cy="7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F67AF27-8B4D-415D-991B-C827D4C0901D}"/>
                  </a:ext>
                </a:extLst>
              </p14:cNvPr>
              <p14:cNvContentPartPr/>
              <p14:nvPr/>
            </p14:nvContentPartPr>
            <p14:xfrm>
              <a:off x="8536542" y="4571737"/>
              <a:ext cx="195480" cy="4564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F67AF27-8B4D-415D-991B-C827D4C0901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18542" y="4535737"/>
                <a:ext cx="23112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416AE68-2965-42B1-8ADD-5BFB597C3F52}"/>
                  </a:ext>
                </a:extLst>
              </p14:cNvPr>
              <p14:cNvContentPartPr/>
              <p14:nvPr/>
            </p14:nvContentPartPr>
            <p14:xfrm>
              <a:off x="8993022" y="4510177"/>
              <a:ext cx="151560" cy="3384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416AE68-2965-42B1-8ADD-5BFB597C3F5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975022" y="4474177"/>
                <a:ext cx="18720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DC49D27-FA8D-4E2E-BEBD-40366A7497B5}"/>
                  </a:ext>
                </a:extLst>
              </p14:cNvPr>
              <p14:cNvContentPartPr/>
              <p14:nvPr/>
            </p14:nvContentPartPr>
            <p14:xfrm>
              <a:off x="9363462" y="4690177"/>
              <a:ext cx="404640" cy="489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DC49D27-FA8D-4E2E-BEBD-40366A7497B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45462" y="4654177"/>
                <a:ext cx="4402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6C11255-7A8A-4924-95F6-55A8DEA90676}"/>
                  </a:ext>
                </a:extLst>
              </p14:cNvPr>
              <p14:cNvContentPartPr/>
              <p14:nvPr/>
            </p14:nvContentPartPr>
            <p14:xfrm>
              <a:off x="9530502" y="4632937"/>
              <a:ext cx="78480" cy="1868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6C11255-7A8A-4924-95F6-55A8DEA9067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512862" y="4597297"/>
                <a:ext cx="1141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ED12BD8-AC32-4572-B7B2-D723267E3A23}"/>
                  </a:ext>
                </a:extLst>
              </p14:cNvPr>
              <p14:cNvContentPartPr/>
              <p14:nvPr/>
            </p14:nvContentPartPr>
            <p14:xfrm>
              <a:off x="9820662" y="4405417"/>
              <a:ext cx="200880" cy="2710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ED12BD8-AC32-4572-B7B2-D723267E3A2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802662" y="4369777"/>
                <a:ext cx="2365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70DDDA6-4BEE-4BD1-89E5-F5E6FACACB0F}"/>
                  </a:ext>
                </a:extLst>
              </p14:cNvPr>
              <p14:cNvContentPartPr/>
              <p14:nvPr/>
            </p14:nvContentPartPr>
            <p14:xfrm>
              <a:off x="9855942" y="4255297"/>
              <a:ext cx="360" cy="3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70DDDA6-4BEE-4BD1-89E5-F5E6FACACB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37942" y="421929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66F6972-6413-4BDA-83C1-A990CF06A7C0}"/>
                  </a:ext>
                </a:extLst>
              </p14:cNvPr>
              <p14:cNvContentPartPr/>
              <p14:nvPr/>
            </p14:nvContentPartPr>
            <p14:xfrm>
              <a:off x="10049262" y="4228657"/>
              <a:ext cx="287280" cy="5094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66F6972-6413-4BDA-83C1-A990CF06A7C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031262" y="4192657"/>
                <a:ext cx="32292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C449DB4-3FD4-46E6-B804-256D27E6C059}"/>
                  </a:ext>
                </a:extLst>
              </p14:cNvPr>
              <p14:cNvContentPartPr/>
              <p14:nvPr/>
            </p14:nvContentPartPr>
            <p14:xfrm>
              <a:off x="10241862" y="4299217"/>
              <a:ext cx="220680" cy="1771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C449DB4-3FD4-46E6-B804-256D27E6C05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224222" y="4263217"/>
                <a:ext cx="2563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C437298-A5AD-4C4E-A13E-E353E790D350}"/>
                  </a:ext>
                </a:extLst>
              </p14:cNvPr>
              <p14:cNvContentPartPr/>
              <p14:nvPr/>
            </p14:nvContentPartPr>
            <p14:xfrm>
              <a:off x="10594302" y="2521537"/>
              <a:ext cx="854640" cy="21207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C437298-A5AD-4C4E-A13E-E353E790D350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576302" y="2485897"/>
                <a:ext cx="890280" cy="21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C460914-4220-486F-A276-27A721F1B7F3}"/>
                  </a:ext>
                </a:extLst>
              </p14:cNvPr>
              <p14:cNvContentPartPr/>
              <p14:nvPr/>
            </p14:nvContentPartPr>
            <p14:xfrm>
              <a:off x="8578302" y="3050737"/>
              <a:ext cx="592200" cy="7945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C460914-4220-486F-A276-27A721F1B7F3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560302" y="3014737"/>
                <a:ext cx="627840" cy="86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9E61C49-CB05-48E2-9ED4-FFBB238A6302}"/>
                  </a:ext>
                </a:extLst>
              </p14:cNvPr>
              <p14:cNvContentPartPr/>
              <p14:nvPr/>
            </p14:nvContentPartPr>
            <p14:xfrm>
              <a:off x="6038142" y="3683617"/>
              <a:ext cx="169200" cy="3938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9E61C49-CB05-48E2-9ED4-FFBB238A630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020502" y="3647977"/>
                <a:ext cx="20484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F10EF64-F283-4468-A192-7204ED0D7453}"/>
                  </a:ext>
                </a:extLst>
              </p14:cNvPr>
              <p14:cNvContentPartPr/>
              <p14:nvPr/>
            </p14:nvContentPartPr>
            <p14:xfrm>
              <a:off x="3789222" y="6391537"/>
              <a:ext cx="443880" cy="3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F10EF64-F283-4468-A192-7204ED0D7453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771582" y="6355897"/>
                <a:ext cx="479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7744012-D4F5-4C11-B9E3-E42DDB7B4A80}"/>
                  </a:ext>
                </a:extLst>
              </p14:cNvPr>
              <p14:cNvContentPartPr/>
              <p14:nvPr/>
            </p14:nvContentPartPr>
            <p14:xfrm>
              <a:off x="3886062" y="6628777"/>
              <a:ext cx="370440" cy="3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7744012-D4F5-4C11-B9E3-E42DDB7B4A8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868062" y="6593137"/>
                <a:ext cx="406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B5053B16-6EF5-41AB-8D75-2923ED12A6CD}"/>
                  </a:ext>
                </a:extLst>
              </p14:cNvPr>
              <p14:cNvContentPartPr/>
              <p14:nvPr/>
            </p14:nvContentPartPr>
            <p14:xfrm>
              <a:off x="5169822" y="5784937"/>
              <a:ext cx="128880" cy="3873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B5053B16-6EF5-41AB-8D75-2923ED12A6C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151822" y="5748937"/>
                <a:ext cx="16452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9A7E17A-4589-4A25-8088-1DC623174DEE}"/>
                  </a:ext>
                </a:extLst>
              </p14:cNvPr>
              <p14:cNvContentPartPr/>
              <p14:nvPr/>
            </p14:nvContentPartPr>
            <p14:xfrm>
              <a:off x="5072982" y="6182017"/>
              <a:ext cx="570600" cy="1134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9A7E17A-4589-4A25-8088-1DC623174DE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054982" y="6146017"/>
                <a:ext cx="6062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03364DB-C81F-44ED-A734-5376B202737B}"/>
                  </a:ext>
                </a:extLst>
              </p14:cNvPr>
              <p14:cNvContentPartPr/>
              <p14:nvPr/>
            </p14:nvContentPartPr>
            <p14:xfrm>
              <a:off x="5231022" y="6425737"/>
              <a:ext cx="410760" cy="2833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03364DB-C81F-44ED-A734-5376B202737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213382" y="6390097"/>
                <a:ext cx="4464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8EA83C4B-1613-4CFB-B194-7E754D25BC23}"/>
                  </a:ext>
                </a:extLst>
              </p14:cNvPr>
              <p14:cNvContentPartPr/>
              <p14:nvPr/>
            </p14:nvContentPartPr>
            <p14:xfrm>
              <a:off x="5846622" y="6479737"/>
              <a:ext cx="89640" cy="1854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8EA83C4B-1613-4CFB-B194-7E754D25BC2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828622" y="6443737"/>
                <a:ext cx="12528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14A3D124-28C9-4FA5-BC03-74B359B0F227}"/>
                  </a:ext>
                </a:extLst>
              </p14:cNvPr>
              <p14:cNvContentPartPr/>
              <p14:nvPr/>
            </p14:nvContentPartPr>
            <p14:xfrm>
              <a:off x="5881902" y="6321337"/>
              <a:ext cx="360" cy="3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14A3D124-28C9-4FA5-BC03-74B359B0F2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63902" y="628533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88F9556-0A2D-478C-88B5-C736A47D945A}"/>
                  </a:ext>
                </a:extLst>
              </p14:cNvPr>
              <p14:cNvContentPartPr/>
              <p14:nvPr/>
            </p14:nvContentPartPr>
            <p14:xfrm>
              <a:off x="6193302" y="5530057"/>
              <a:ext cx="366480" cy="10458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88F9556-0A2D-478C-88B5-C736A47D945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175662" y="5494057"/>
                <a:ext cx="402120" cy="11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6EA8083-0A31-47E0-9957-179519F5969E}"/>
                  </a:ext>
                </a:extLst>
              </p14:cNvPr>
              <p14:cNvContentPartPr/>
              <p14:nvPr/>
            </p14:nvContentPartPr>
            <p14:xfrm>
              <a:off x="7331982" y="5580817"/>
              <a:ext cx="489600" cy="4356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6EA8083-0A31-47E0-9957-179519F5969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313982" y="5545177"/>
                <a:ext cx="5252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EC7A0575-4BB0-4A70-B4D7-F2F9946F21C3}"/>
                  </a:ext>
                </a:extLst>
              </p14:cNvPr>
              <p14:cNvContentPartPr/>
              <p14:nvPr/>
            </p14:nvContentPartPr>
            <p14:xfrm>
              <a:off x="8062062" y="5635177"/>
              <a:ext cx="178200" cy="2851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EC7A0575-4BB0-4A70-B4D7-F2F9946F21C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044422" y="5599177"/>
                <a:ext cx="2138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867D4053-4A63-4472-83EB-50484D99C727}"/>
                  </a:ext>
                </a:extLst>
              </p14:cNvPr>
              <p14:cNvContentPartPr/>
              <p14:nvPr/>
            </p14:nvContentPartPr>
            <p14:xfrm>
              <a:off x="8123982" y="5512417"/>
              <a:ext cx="360" cy="3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867D4053-4A63-4472-83EB-50484D99C7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05982" y="547641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3BA42EA-21CC-47F6-AF27-2273881EBE11}"/>
                  </a:ext>
                </a:extLst>
              </p14:cNvPr>
              <p14:cNvContentPartPr/>
              <p14:nvPr/>
            </p14:nvContentPartPr>
            <p14:xfrm>
              <a:off x="8282022" y="5371657"/>
              <a:ext cx="87480" cy="3704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3BA42EA-21CC-47F6-AF27-2273881EBE1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264022" y="5336017"/>
                <a:ext cx="12312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01824836-BFEB-4905-B980-9ED90EF6A5F0}"/>
                  </a:ext>
                </a:extLst>
              </p14:cNvPr>
              <p14:cNvContentPartPr/>
              <p14:nvPr/>
            </p14:nvContentPartPr>
            <p14:xfrm>
              <a:off x="8355822" y="5371657"/>
              <a:ext cx="353160" cy="2541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01824836-BFEB-4905-B980-9ED90EF6A5F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337822" y="5336017"/>
                <a:ext cx="3888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F93F4E8-C985-4967-B0A9-1E64BC087424}"/>
                  </a:ext>
                </a:extLst>
              </p14:cNvPr>
              <p14:cNvContentPartPr/>
              <p14:nvPr/>
            </p14:nvContentPartPr>
            <p14:xfrm>
              <a:off x="6892782" y="5769457"/>
              <a:ext cx="2586600" cy="3236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F93F4E8-C985-4967-B0A9-1E64BC087424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874782" y="5733457"/>
                <a:ext cx="262224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E30540F-E68B-48EA-9B01-4AE3383986AF}"/>
                  </a:ext>
                </a:extLst>
              </p14:cNvPr>
              <p14:cNvContentPartPr/>
              <p14:nvPr/>
            </p14:nvContentPartPr>
            <p14:xfrm>
              <a:off x="7850382" y="6401617"/>
              <a:ext cx="177480" cy="2811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E30540F-E68B-48EA-9B01-4AE3383986A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7832742" y="6365977"/>
                <a:ext cx="2131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3AF4AD6F-E85A-48A2-9B33-EE62BF84D16B}"/>
                  </a:ext>
                </a:extLst>
              </p14:cNvPr>
              <p14:cNvContentPartPr/>
              <p14:nvPr/>
            </p14:nvContentPartPr>
            <p14:xfrm>
              <a:off x="7991862" y="6262657"/>
              <a:ext cx="182520" cy="1126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3AF4AD6F-E85A-48A2-9B33-EE62BF84D16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974222" y="6227017"/>
                <a:ext cx="2181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8861A11-6B0C-4C12-8B2E-E72CADF9D90C}"/>
                  </a:ext>
                </a:extLst>
              </p14:cNvPr>
              <p14:cNvContentPartPr/>
              <p14:nvPr/>
            </p14:nvContentPartPr>
            <p14:xfrm>
              <a:off x="8308302" y="6563617"/>
              <a:ext cx="396360" cy="831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8861A11-6B0C-4C12-8B2E-E72CADF9D90C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290662" y="6527977"/>
                <a:ext cx="4320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CB65C9C4-DEF0-4307-8C92-47345B45B01E}"/>
                  </a:ext>
                </a:extLst>
              </p14:cNvPr>
              <p14:cNvContentPartPr/>
              <p14:nvPr/>
            </p14:nvContentPartPr>
            <p14:xfrm>
              <a:off x="9011742" y="6382177"/>
              <a:ext cx="231120" cy="2545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CB65C9C4-DEF0-4307-8C92-47345B45B01E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994102" y="6346537"/>
                <a:ext cx="2667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A96DD0E-B652-47D6-8038-6B22C0FD7456}"/>
                  </a:ext>
                </a:extLst>
              </p14:cNvPr>
              <p14:cNvContentPartPr/>
              <p14:nvPr/>
            </p14:nvContentPartPr>
            <p14:xfrm>
              <a:off x="9161502" y="6259777"/>
              <a:ext cx="360" cy="3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A96DD0E-B652-47D6-8038-6B22C0FD74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43502" y="622377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08BF161-03B1-4013-BD1C-146D4D015243}"/>
                  </a:ext>
                </a:extLst>
              </p14:cNvPr>
              <p14:cNvContentPartPr/>
              <p14:nvPr/>
            </p14:nvContentPartPr>
            <p14:xfrm>
              <a:off x="9161502" y="5989057"/>
              <a:ext cx="211680" cy="1454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08BF161-03B1-4013-BD1C-146D4D01524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143502" y="5953057"/>
                <a:ext cx="2473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0D77936-57B1-427C-BA45-609D236535A6}"/>
                  </a:ext>
                </a:extLst>
              </p14:cNvPr>
              <p14:cNvContentPartPr/>
              <p14:nvPr/>
            </p14:nvContentPartPr>
            <p14:xfrm>
              <a:off x="9583422" y="6127657"/>
              <a:ext cx="101880" cy="3625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0D77936-57B1-427C-BA45-609D236535A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565422" y="6092017"/>
                <a:ext cx="13752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4D9CB784-C087-41DC-80DD-B32DD606D888}"/>
                  </a:ext>
                </a:extLst>
              </p14:cNvPr>
              <p14:cNvContentPartPr/>
              <p14:nvPr/>
            </p14:nvContentPartPr>
            <p14:xfrm>
              <a:off x="9640662" y="6198217"/>
              <a:ext cx="231480" cy="2145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4D9CB784-C087-41DC-80DD-B32DD606D88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622662" y="6162577"/>
                <a:ext cx="2671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76B6F1B-0FAC-47F8-9DC2-556253B942A3}"/>
                  </a:ext>
                </a:extLst>
              </p14:cNvPr>
              <p14:cNvContentPartPr/>
              <p14:nvPr/>
            </p14:nvContentPartPr>
            <p14:xfrm>
              <a:off x="9723822" y="5874937"/>
              <a:ext cx="331560" cy="1486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76B6F1B-0FAC-47F8-9DC2-556253B942A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706182" y="5839297"/>
                <a:ext cx="3672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8056E16-6E82-4374-95C3-991B32E8B058}"/>
                  </a:ext>
                </a:extLst>
              </p14:cNvPr>
              <p14:cNvContentPartPr/>
              <p14:nvPr/>
            </p14:nvContentPartPr>
            <p14:xfrm>
              <a:off x="9459942" y="5687377"/>
              <a:ext cx="374040" cy="975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8056E16-6E82-4374-95C3-991B32E8B05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442302" y="5651737"/>
                <a:ext cx="4096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77BDC79-A12D-4F65-BE81-50D616EDF3F3}"/>
                  </a:ext>
                </a:extLst>
              </p14:cNvPr>
              <p14:cNvContentPartPr/>
              <p14:nvPr/>
            </p14:nvContentPartPr>
            <p14:xfrm>
              <a:off x="9899862" y="5063497"/>
              <a:ext cx="669240" cy="14749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77BDC79-A12D-4F65-BE81-50D616EDF3F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881862" y="5027497"/>
                <a:ext cx="704880" cy="15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274FB6D-65D7-492F-BE19-F7A132528DF4}"/>
                  </a:ext>
                </a:extLst>
              </p14:cNvPr>
              <p14:cNvContentPartPr/>
              <p14:nvPr/>
            </p14:nvContentPartPr>
            <p14:xfrm>
              <a:off x="7182942" y="5653177"/>
              <a:ext cx="1091520" cy="2307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274FB6D-65D7-492F-BE19-F7A132528DF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165302" y="5617537"/>
                <a:ext cx="11271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4F8E968-E589-4951-B7DA-0E791063DAAA}"/>
                  </a:ext>
                </a:extLst>
              </p14:cNvPr>
              <p14:cNvContentPartPr/>
              <p14:nvPr/>
            </p14:nvContentPartPr>
            <p14:xfrm>
              <a:off x="5002422" y="6514657"/>
              <a:ext cx="1109160" cy="1764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4F8E968-E589-4951-B7DA-0E791063DAA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984782" y="6479017"/>
                <a:ext cx="11448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96F98C94-7329-4DEB-BE37-9B014CDF5BE3}"/>
                  </a:ext>
                </a:extLst>
              </p14:cNvPr>
              <p14:cNvContentPartPr/>
              <p14:nvPr/>
            </p14:nvContentPartPr>
            <p14:xfrm>
              <a:off x="202902" y="-130223"/>
              <a:ext cx="11832120" cy="61002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96F98C94-7329-4DEB-BE37-9B014CDF5BE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84902" y="-166223"/>
                <a:ext cx="11867760" cy="61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6A4E109-3DC1-4D9D-B438-C47E40C207F5}"/>
                  </a:ext>
                </a:extLst>
              </p14:cNvPr>
              <p14:cNvContentPartPr/>
              <p14:nvPr/>
            </p14:nvContentPartPr>
            <p14:xfrm>
              <a:off x="360222" y="1168297"/>
              <a:ext cx="380520" cy="802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6A4E109-3DC1-4D9D-B438-C47E40C207F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42222" y="1132657"/>
                <a:ext cx="4161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61AFCE62-0AF7-4ADA-B95E-100711377F02}"/>
                  </a:ext>
                </a:extLst>
              </p14:cNvPr>
              <p14:cNvContentPartPr/>
              <p14:nvPr/>
            </p14:nvContentPartPr>
            <p14:xfrm>
              <a:off x="413142" y="1429297"/>
              <a:ext cx="345600" cy="831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61AFCE62-0AF7-4ADA-B95E-100711377F0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95142" y="1393297"/>
                <a:ext cx="3812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E8DAE27-EC63-4B09-88A9-85C4215A2BDE}"/>
                  </a:ext>
                </a:extLst>
              </p14:cNvPr>
              <p14:cNvContentPartPr/>
              <p14:nvPr/>
            </p14:nvContentPartPr>
            <p14:xfrm>
              <a:off x="1564782" y="474577"/>
              <a:ext cx="230040" cy="5648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E8DAE27-EC63-4B09-88A9-85C4215A2BD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546782" y="438577"/>
                <a:ext cx="265680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1C02DFED-A09E-4F8E-9C72-0919860F9079}"/>
                  </a:ext>
                </a:extLst>
              </p14:cNvPr>
              <p14:cNvContentPartPr/>
              <p14:nvPr/>
            </p14:nvContentPartPr>
            <p14:xfrm>
              <a:off x="1531302" y="395377"/>
              <a:ext cx="639000" cy="3798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1C02DFED-A09E-4F8E-9C72-0919860F907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513302" y="359737"/>
                <a:ext cx="67464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6C09A18-4955-4D58-9206-FCCD70927654}"/>
                  </a:ext>
                </a:extLst>
              </p14:cNvPr>
              <p14:cNvContentPartPr/>
              <p14:nvPr/>
            </p14:nvContentPartPr>
            <p14:xfrm>
              <a:off x="1353822" y="959497"/>
              <a:ext cx="1823400" cy="2361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6C09A18-4955-4D58-9206-FCCD70927654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335822" y="923857"/>
                <a:ext cx="18590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17A3A20-60BD-4F73-9729-39A9962DFB7C}"/>
                  </a:ext>
                </a:extLst>
              </p14:cNvPr>
              <p14:cNvContentPartPr/>
              <p14:nvPr/>
            </p14:nvContentPartPr>
            <p14:xfrm>
              <a:off x="1605462" y="1604257"/>
              <a:ext cx="381960" cy="5745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17A3A20-60BD-4F73-9729-39A9962DFB7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587822" y="1568617"/>
                <a:ext cx="41760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5058D5E4-C4CA-4622-B8E4-843625A87FC2}"/>
                  </a:ext>
                </a:extLst>
              </p14:cNvPr>
              <p14:cNvContentPartPr/>
              <p14:nvPr/>
            </p14:nvContentPartPr>
            <p14:xfrm>
              <a:off x="1898502" y="1440457"/>
              <a:ext cx="232920" cy="3060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5058D5E4-C4CA-4622-B8E4-843625A87FC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880862" y="1404817"/>
                <a:ext cx="26856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0779BCD4-2EF7-4A34-A212-49C94EEDBC84}"/>
                  </a:ext>
                </a:extLst>
              </p14:cNvPr>
              <p14:cNvContentPartPr/>
              <p14:nvPr/>
            </p14:nvContentPartPr>
            <p14:xfrm>
              <a:off x="2241582" y="1724497"/>
              <a:ext cx="519480" cy="1393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0779BCD4-2EF7-4A34-A212-49C94EEDBC8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223942" y="1688857"/>
                <a:ext cx="5551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AC753CF-90D5-41F0-84F9-8879494AC97B}"/>
                  </a:ext>
                </a:extLst>
              </p14:cNvPr>
              <p14:cNvContentPartPr/>
              <p14:nvPr/>
            </p14:nvContentPartPr>
            <p14:xfrm>
              <a:off x="2461182" y="1617217"/>
              <a:ext cx="205560" cy="3632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AC753CF-90D5-41F0-84F9-8879494AC97B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443542" y="1581577"/>
                <a:ext cx="24120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4DB8B802-E7DF-4A86-95D1-B67B32DE1E89}"/>
                  </a:ext>
                </a:extLst>
              </p14:cNvPr>
              <p14:cNvContentPartPr/>
              <p14:nvPr/>
            </p14:nvContentPartPr>
            <p14:xfrm>
              <a:off x="2927742" y="1362337"/>
              <a:ext cx="198720" cy="3333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4DB8B802-E7DF-4A86-95D1-B67B32DE1E8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909742" y="1326697"/>
                <a:ext cx="23436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BEEA716-E666-44B2-A797-AB12A69922A5}"/>
                  </a:ext>
                </a:extLst>
              </p14:cNvPr>
              <p14:cNvContentPartPr/>
              <p14:nvPr/>
            </p14:nvContentPartPr>
            <p14:xfrm>
              <a:off x="3048702" y="1301137"/>
              <a:ext cx="227160" cy="2566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BEEA716-E666-44B2-A797-AB12A69922A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030702" y="1265137"/>
                <a:ext cx="2628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415F04DD-F9F5-48E6-9833-43175A3BD225}"/>
                  </a:ext>
                </a:extLst>
              </p14:cNvPr>
              <p14:cNvContentPartPr/>
              <p14:nvPr/>
            </p14:nvContentPartPr>
            <p14:xfrm>
              <a:off x="3270462" y="1134457"/>
              <a:ext cx="262800" cy="2347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415F04DD-F9F5-48E6-9833-43175A3BD225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252822" y="1098817"/>
                <a:ext cx="298440" cy="30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90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5741F4-5687-451A-ACED-1016E4E54136}"/>
                  </a:ext>
                </a:extLst>
              </p14:cNvPr>
              <p14:cNvContentPartPr/>
              <p14:nvPr/>
            </p14:nvContentPartPr>
            <p14:xfrm>
              <a:off x="395502" y="529338"/>
              <a:ext cx="437040" cy="823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5741F4-5687-451A-ACED-1016E4E541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502" y="493698"/>
                <a:ext cx="472680" cy="8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C03D67-A9E0-403D-A8A7-3867F2EDF8CD}"/>
                  </a:ext>
                </a:extLst>
              </p14:cNvPr>
              <p14:cNvContentPartPr/>
              <p14:nvPr/>
            </p14:nvContentPartPr>
            <p14:xfrm>
              <a:off x="914262" y="808698"/>
              <a:ext cx="53640" cy="134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C03D67-A9E0-403D-A8A7-3867F2EDF8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262" y="772698"/>
                <a:ext cx="892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785E2F-C9BA-4F7F-BD9A-5B7D85408B9B}"/>
                  </a:ext>
                </a:extLst>
              </p14:cNvPr>
              <p14:cNvContentPartPr/>
              <p14:nvPr/>
            </p14:nvContentPartPr>
            <p14:xfrm>
              <a:off x="861342" y="633018"/>
              <a:ext cx="360" cy="3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785E2F-C9BA-4F7F-BD9A-5B7D85408B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342" y="59701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704ACE-3C39-4F84-AA28-12C8051A2564}"/>
                  </a:ext>
                </a:extLst>
              </p14:cNvPr>
              <p14:cNvContentPartPr/>
              <p14:nvPr/>
            </p14:nvContentPartPr>
            <p14:xfrm>
              <a:off x="1063662" y="691698"/>
              <a:ext cx="357840" cy="356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704ACE-3C39-4F84-AA28-12C8051A25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5662" y="656058"/>
                <a:ext cx="39348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3E86B1-D161-447E-9FA7-B2BAD9C5D531}"/>
                  </a:ext>
                </a:extLst>
              </p14:cNvPr>
              <p14:cNvContentPartPr/>
              <p14:nvPr/>
            </p14:nvContentPartPr>
            <p14:xfrm>
              <a:off x="1362462" y="553458"/>
              <a:ext cx="202320" cy="423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3E86B1-D161-447E-9FA7-B2BAD9C5D5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44462" y="517458"/>
                <a:ext cx="23796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186322-F97F-46F1-9A79-6C732471DF4F}"/>
                  </a:ext>
                </a:extLst>
              </p14:cNvPr>
              <p14:cNvContentPartPr/>
              <p14:nvPr/>
            </p14:nvContentPartPr>
            <p14:xfrm>
              <a:off x="1471542" y="580098"/>
              <a:ext cx="379080" cy="343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186322-F97F-46F1-9A79-6C732471DF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53542" y="544098"/>
                <a:ext cx="41472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DBF042F-D24A-4743-B136-4D3F57B06712}"/>
                  </a:ext>
                </a:extLst>
              </p14:cNvPr>
              <p14:cNvContentPartPr/>
              <p14:nvPr/>
            </p14:nvContentPartPr>
            <p14:xfrm>
              <a:off x="1758102" y="553458"/>
              <a:ext cx="352800" cy="342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DBF042F-D24A-4743-B136-4D3F57B067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40462" y="517458"/>
                <a:ext cx="3884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3253A9-2497-423D-B78F-61646F8C277B}"/>
                  </a:ext>
                </a:extLst>
              </p14:cNvPr>
              <p14:cNvContentPartPr/>
              <p14:nvPr/>
            </p14:nvContentPartPr>
            <p14:xfrm>
              <a:off x="1775742" y="650298"/>
              <a:ext cx="272160" cy="18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3253A9-2497-423D-B78F-61646F8C277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58102" y="614298"/>
                <a:ext cx="3078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7F0415E-00AF-4E07-A4D8-4AB915CA5CBE}"/>
                  </a:ext>
                </a:extLst>
              </p14:cNvPr>
              <p14:cNvContentPartPr/>
              <p14:nvPr/>
            </p14:nvContentPartPr>
            <p14:xfrm>
              <a:off x="2821902" y="653898"/>
              <a:ext cx="3129480" cy="569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7F0415E-00AF-4E07-A4D8-4AB915CA5CB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04262" y="618258"/>
                <a:ext cx="316512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1A2EB9F-DD79-42C6-9DF9-C47474652731}"/>
                  </a:ext>
                </a:extLst>
              </p14:cNvPr>
              <p14:cNvContentPartPr/>
              <p14:nvPr/>
            </p14:nvContentPartPr>
            <p14:xfrm>
              <a:off x="3789222" y="404058"/>
              <a:ext cx="262440" cy="476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1A2EB9F-DD79-42C6-9DF9-C474746527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71582" y="368418"/>
                <a:ext cx="29808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AF7FC12-203B-419D-AD1C-4CC05FD22438}"/>
                  </a:ext>
                </a:extLst>
              </p14:cNvPr>
              <p14:cNvContentPartPr/>
              <p14:nvPr/>
            </p14:nvContentPartPr>
            <p14:xfrm>
              <a:off x="4351902" y="702858"/>
              <a:ext cx="39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AF7FC12-203B-419D-AD1C-4CC05FD224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33902" y="667218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9CBB1CC-E6CD-4DF7-9005-BC389732C0CF}"/>
                  </a:ext>
                </a:extLst>
              </p14:cNvPr>
              <p14:cNvContentPartPr/>
              <p14:nvPr/>
            </p14:nvContentPartPr>
            <p14:xfrm>
              <a:off x="4598142" y="404058"/>
              <a:ext cx="98280" cy="372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9CBB1CC-E6CD-4DF7-9005-BC389732C0C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80142" y="368418"/>
                <a:ext cx="13392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E710F87-937F-495C-89DB-3C156BB9D635}"/>
                  </a:ext>
                </a:extLst>
              </p14:cNvPr>
              <p14:cNvContentPartPr/>
              <p14:nvPr/>
            </p14:nvContentPartPr>
            <p14:xfrm>
              <a:off x="4298982" y="283818"/>
              <a:ext cx="416160" cy="59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710F87-937F-495C-89DB-3C156BB9D63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81342" y="247818"/>
                <a:ext cx="4518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9F31AA4-A21D-4B00-85A0-37825ED43C2C}"/>
                  </a:ext>
                </a:extLst>
              </p14:cNvPr>
              <p14:cNvContentPartPr/>
              <p14:nvPr/>
            </p14:nvContentPartPr>
            <p14:xfrm>
              <a:off x="6936702" y="280938"/>
              <a:ext cx="286920" cy="533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9F31AA4-A21D-4B00-85A0-37825ED43C2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19062" y="244938"/>
                <a:ext cx="32256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121FFF-3E67-4423-BC5B-6D66229AE996}"/>
                  </a:ext>
                </a:extLst>
              </p14:cNvPr>
              <p14:cNvContentPartPr/>
              <p14:nvPr/>
            </p14:nvContentPartPr>
            <p14:xfrm>
              <a:off x="7096182" y="263298"/>
              <a:ext cx="452520" cy="282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121FFF-3E67-4423-BC5B-6D66229AE99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78542" y="227658"/>
                <a:ext cx="4881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A06659F-49DC-4079-B04C-B67041F54E7A}"/>
                  </a:ext>
                </a:extLst>
              </p14:cNvPr>
              <p14:cNvContentPartPr/>
              <p14:nvPr/>
            </p14:nvContentPartPr>
            <p14:xfrm>
              <a:off x="6418302" y="772698"/>
              <a:ext cx="2054880" cy="176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A06659F-49DC-4079-B04C-B67041F54E7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00302" y="737058"/>
                <a:ext cx="20905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13EB6E7-8B51-4188-BD0A-2FD558807899}"/>
                  </a:ext>
                </a:extLst>
              </p14:cNvPr>
              <p14:cNvContentPartPr/>
              <p14:nvPr/>
            </p14:nvContentPartPr>
            <p14:xfrm>
              <a:off x="6974142" y="1125138"/>
              <a:ext cx="332640" cy="561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13EB6E7-8B51-4188-BD0A-2FD55880789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56502" y="1089138"/>
                <a:ext cx="36828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2C18A35-B609-455C-B438-617E933ADE69}"/>
                  </a:ext>
                </a:extLst>
              </p14:cNvPr>
              <p14:cNvContentPartPr/>
              <p14:nvPr/>
            </p14:nvContentPartPr>
            <p14:xfrm>
              <a:off x="6690462" y="1071498"/>
              <a:ext cx="372600" cy="216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2C18A35-B609-455C-B438-617E933ADE6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72822" y="1035498"/>
                <a:ext cx="4082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F49137B-C080-40B7-B5CF-3B3F79EC2D87}"/>
                  </a:ext>
                </a:extLst>
              </p14:cNvPr>
              <p14:cNvContentPartPr/>
              <p14:nvPr/>
            </p14:nvContentPartPr>
            <p14:xfrm>
              <a:off x="7478502" y="1324578"/>
              <a:ext cx="406080" cy="123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F49137B-C080-40B7-B5CF-3B3F79EC2D8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60862" y="1288938"/>
                <a:ext cx="4417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D1920FE-E0BA-41FF-994C-32FB9EF3A883}"/>
                  </a:ext>
                </a:extLst>
              </p14:cNvPr>
              <p14:cNvContentPartPr/>
              <p14:nvPr/>
            </p14:nvContentPartPr>
            <p14:xfrm>
              <a:off x="7666782" y="1274538"/>
              <a:ext cx="136800" cy="242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D1920FE-E0BA-41FF-994C-32FB9EF3A88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48782" y="1238538"/>
                <a:ext cx="1724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985F60-71A0-4707-93A5-C8C6D2421992}"/>
                  </a:ext>
                </a:extLst>
              </p14:cNvPr>
              <p14:cNvContentPartPr/>
              <p14:nvPr/>
            </p14:nvContentPartPr>
            <p14:xfrm>
              <a:off x="8150262" y="1212978"/>
              <a:ext cx="198720" cy="296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985F60-71A0-4707-93A5-C8C6D242199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32262" y="1177338"/>
                <a:ext cx="2343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6C2CD82-FF05-4458-896C-8D347B860A23}"/>
                  </a:ext>
                </a:extLst>
              </p14:cNvPr>
              <p14:cNvContentPartPr/>
              <p14:nvPr/>
            </p14:nvContentPartPr>
            <p14:xfrm>
              <a:off x="8300742" y="1230618"/>
              <a:ext cx="261360" cy="210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6C2CD82-FF05-4458-896C-8D347B860A2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83102" y="1194978"/>
                <a:ext cx="2970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4586F5F-C419-4F49-B57B-C770DAE9A442}"/>
                  </a:ext>
                </a:extLst>
              </p14:cNvPr>
              <p14:cNvContentPartPr/>
              <p14:nvPr/>
            </p14:nvContentPartPr>
            <p14:xfrm>
              <a:off x="8440062" y="903738"/>
              <a:ext cx="496440" cy="185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4586F5F-C419-4F49-B57B-C770DAE9A44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422422" y="868098"/>
                <a:ext cx="5320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4378F80-A1BB-473F-A759-69D52C49AB9F}"/>
                  </a:ext>
                </a:extLst>
              </p14:cNvPr>
              <p14:cNvContentPartPr/>
              <p14:nvPr/>
            </p14:nvContentPartPr>
            <p14:xfrm>
              <a:off x="491982" y="2395938"/>
              <a:ext cx="409320" cy="699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4378F80-A1BB-473F-A759-69D52C49AB9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4342" y="2360298"/>
                <a:ext cx="444960" cy="7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91963C4-C9E0-4D7A-9D4C-F852B3043B1B}"/>
                  </a:ext>
                </a:extLst>
              </p14:cNvPr>
              <p14:cNvContentPartPr/>
              <p14:nvPr/>
            </p14:nvContentPartPr>
            <p14:xfrm>
              <a:off x="1010742" y="2496738"/>
              <a:ext cx="63000" cy="184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91963C4-C9E0-4D7A-9D4C-F852B3043B1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3102" y="2461098"/>
                <a:ext cx="986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A959B2B-9BE9-4D24-8A31-F96A518B6992}"/>
                  </a:ext>
                </a:extLst>
              </p14:cNvPr>
              <p14:cNvContentPartPr/>
              <p14:nvPr/>
            </p14:nvContentPartPr>
            <p14:xfrm>
              <a:off x="922902" y="2276778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A959B2B-9BE9-4D24-8A31-F96A518B699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4902" y="22407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4BA58FD-EA0C-4DEA-BD43-77DDB5AD6CB6}"/>
                  </a:ext>
                </a:extLst>
              </p14:cNvPr>
              <p14:cNvContentPartPr/>
              <p14:nvPr/>
            </p14:nvContentPartPr>
            <p14:xfrm>
              <a:off x="1142862" y="2312058"/>
              <a:ext cx="388440" cy="323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4BA58FD-EA0C-4DEA-BD43-77DDB5AD6CB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24862" y="2276058"/>
                <a:ext cx="42408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CB9287-85B9-4CE1-9C9E-B778ADCB7D08}"/>
                  </a:ext>
                </a:extLst>
              </p14:cNvPr>
              <p14:cNvContentPartPr/>
              <p14:nvPr/>
            </p14:nvContentPartPr>
            <p14:xfrm>
              <a:off x="1582422" y="2091738"/>
              <a:ext cx="331200" cy="773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CB9287-85B9-4CE1-9C9E-B778ADCB7D0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564422" y="2055738"/>
                <a:ext cx="366840" cy="8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2C03DFC-3FF8-4E9E-824F-AEDB3FB02D1B}"/>
                  </a:ext>
                </a:extLst>
              </p14:cNvPr>
              <p14:cNvContentPartPr/>
              <p14:nvPr/>
            </p14:nvContentPartPr>
            <p14:xfrm>
              <a:off x="2021982" y="1916418"/>
              <a:ext cx="260280" cy="590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2C03DFC-3FF8-4E9E-824F-AEDB3FB02D1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04342" y="1880778"/>
                <a:ext cx="29592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F9E2D08-32CC-461A-BB41-03AC9FD781C0}"/>
                  </a:ext>
                </a:extLst>
              </p14:cNvPr>
              <p14:cNvContentPartPr/>
              <p14:nvPr/>
            </p14:nvContentPartPr>
            <p14:xfrm>
              <a:off x="2012982" y="2267418"/>
              <a:ext cx="371520" cy="36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F9E2D08-32CC-461A-BB41-03AC9FD781C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95342" y="2231418"/>
                <a:ext cx="4071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426822D-E034-4216-BC31-73F96649B866}"/>
                  </a:ext>
                </a:extLst>
              </p14:cNvPr>
              <p14:cNvContentPartPr/>
              <p14:nvPr/>
            </p14:nvContentPartPr>
            <p14:xfrm>
              <a:off x="3182622" y="2099298"/>
              <a:ext cx="2864520" cy="741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426822D-E034-4216-BC31-73F96649B86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64622" y="2063298"/>
                <a:ext cx="290016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5B6D7FF-14D7-43DA-B732-9458D18233FE}"/>
                  </a:ext>
                </a:extLst>
              </p14:cNvPr>
              <p14:cNvContentPartPr/>
              <p14:nvPr/>
            </p14:nvContentPartPr>
            <p14:xfrm>
              <a:off x="7807182" y="1739658"/>
              <a:ext cx="312120" cy="504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5B6D7FF-14D7-43DA-B732-9458D18233F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789182" y="1704018"/>
                <a:ext cx="34776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ECDC355-A42A-4046-B0CD-0D6DBBA55C56}"/>
                  </a:ext>
                </a:extLst>
              </p14:cNvPr>
              <p14:cNvContentPartPr/>
              <p14:nvPr/>
            </p14:nvContentPartPr>
            <p14:xfrm>
              <a:off x="7130382" y="2179578"/>
              <a:ext cx="2174040" cy="168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ECDC355-A42A-4046-B0CD-0D6DBBA55C5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112382" y="2143578"/>
                <a:ext cx="22096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F38E7BC-9E9B-41BA-9645-7DF0307163D4}"/>
                  </a:ext>
                </a:extLst>
              </p14:cNvPr>
              <p14:cNvContentPartPr/>
              <p14:nvPr/>
            </p14:nvContentPartPr>
            <p14:xfrm>
              <a:off x="7415142" y="2892738"/>
              <a:ext cx="565200" cy="506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F38E7BC-9E9B-41BA-9645-7DF0307163D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397502" y="2857098"/>
                <a:ext cx="60084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6E783AD-A31F-41D1-9F3E-74553B2B35A6}"/>
                  </a:ext>
                </a:extLst>
              </p14:cNvPr>
              <p14:cNvContentPartPr/>
              <p14:nvPr/>
            </p14:nvContentPartPr>
            <p14:xfrm>
              <a:off x="7719342" y="2530938"/>
              <a:ext cx="629280" cy="248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6E783AD-A31F-41D1-9F3E-74553B2B35A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01702" y="2494938"/>
                <a:ext cx="6649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0CAA392-4AC7-4F24-85F4-78DC39D6FB82}"/>
                  </a:ext>
                </a:extLst>
              </p14:cNvPr>
              <p14:cNvContentPartPr/>
              <p14:nvPr/>
            </p14:nvContentPartPr>
            <p14:xfrm>
              <a:off x="8238102" y="2961858"/>
              <a:ext cx="682920" cy="168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0CAA392-4AC7-4F24-85F4-78DC39D6FB8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20462" y="2925858"/>
                <a:ext cx="7185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733E73B-513D-4C9B-9F25-9045C0B73726}"/>
                  </a:ext>
                </a:extLst>
              </p14:cNvPr>
              <p14:cNvContentPartPr/>
              <p14:nvPr/>
            </p14:nvContentPartPr>
            <p14:xfrm>
              <a:off x="8580822" y="2892018"/>
              <a:ext cx="132120" cy="453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733E73B-513D-4C9B-9F25-9045C0B7372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62822" y="2856378"/>
                <a:ext cx="16776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8B30D6F-D7C1-451B-A17C-2B1FC755FA5F}"/>
                  </a:ext>
                </a:extLst>
              </p14:cNvPr>
              <p14:cNvContentPartPr/>
              <p14:nvPr/>
            </p14:nvContentPartPr>
            <p14:xfrm>
              <a:off x="9086622" y="2796978"/>
              <a:ext cx="418680" cy="687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8B30D6F-D7C1-451B-A17C-2B1FC755FA5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068982" y="2761338"/>
                <a:ext cx="45432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B322604-F763-4E1D-97CE-DA2294CFC2F4}"/>
                  </a:ext>
                </a:extLst>
              </p14:cNvPr>
              <p14:cNvContentPartPr/>
              <p14:nvPr/>
            </p14:nvContentPartPr>
            <p14:xfrm>
              <a:off x="9442302" y="2548578"/>
              <a:ext cx="635400" cy="393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B322604-F763-4E1D-97CE-DA2294CFC2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424662" y="2512938"/>
                <a:ext cx="67104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44A27C2-4E28-4BE9-A3E1-00987501EF54}"/>
                  </a:ext>
                </a:extLst>
              </p14:cNvPr>
              <p14:cNvContentPartPr/>
              <p14:nvPr/>
            </p14:nvContentPartPr>
            <p14:xfrm>
              <a:off x="620142" y="4130418"/>
              <a:ext cx="709920" cy="807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44A27C2-4E28-4BE9-A3E1-00987501EF5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02142" y="4094778"/>
                <a:ext cx="745560" cy="8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6F9BB35-FE8D-4DE7-97D2-1A7E6FD321F2}"/>
                  </a:ext>
                </a:extLst>
              </p14:cNvPr>
              <p14:cNvContentPartPr/>
              <p14:nvPr/>
            </p14:nvContentPartPr>
            <p14:xfrm>
              <a:off x="1406382" y="4325538"/>
              <a:ext cx="89640" cy="186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6F9BB35-FE8D-4DE7-97D2-1A7E6FD321F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388382" y="4289538"/>
                <a:ext cx="1252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7620057-24DF-483C-924F-883204F7FA95}"/>
                  </a:ext>
                </a:extLst>
              </p14:cNvPr>
              <p14:cNvContentPartPr/>
              <p14:nvPr/>
            </p14:nvContentPartPr>
            <p14:xfrm>
              <a:off x="1256982" y="4207818"/>
              <a:ext cx="360" cy="3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7620057-24DF-483C-924F-883204F7FA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9342" y="417181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3121ECE-8272-49EE-8DE1-DCB1AE1C94C6}"/>
                  </a:ext>
                </a:extLst>
              </p14:cNvPr>
              <p14:cNvContentPartPr/>
              <p14:nvPr/>
            </p14:nvContentPartPr>
            <p14:xfrm>
              <a:off x="1511862" y="4111698"/>
              <a:ext cx="460440" cy="352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3121ECE-8272-49EE-8DE1-DCB1AE1C94C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494222" y="4076058"/>
                <a:ext cx="49608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E7BF764-93C1-4E2B-A4AD-BFB2D2F95CF0}"/>
                  </a:ext>
                </a:extLst>
              </p14:cNvPr>
              <p14:cNvContentPartPr/>
              <p14:nvPr/>
            </p14:nvContentPartPr>
            <p14:xfrm>
              <a:off x="1898862" y="3741618"/>
              <a:ext cx="754200" cy="819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E7BF764-93C1-4E2B-A4AD-BFB2D2F95CF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880862" y="3705978"/>
                <a:ext cx="789840" cy="8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A1B172A-302C-4496-A426-4915C87703AA}"/>
                  </a:ext>
                </a:extLst>
              </p14:cNvPr>
              <p14:cNvContentPartPr/>
              <p14:nvPr/>
            </p14:nvContentPartPr>
            <p14:xfrm>
              <a:off x="2777982" y="3437418"/>
              <a:ext cx="259920" cy="708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A1B172A-302C-4496-A426-4915C87703A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760342" y="3401778"/>
                <a:ext cx="29556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DE215DE-3534-4D74-96AA-61AA3E1E94F9}"/>
                  </a:ext>
                </a:extLst>
              </p14:cNvPr>
              <p14:cNvContentPartPr/>
              <p14:nvPr/>
            </p14:nvContentPartPr>
            <p14:xfrm>
              <a:off x="2593302" y="3787698"/>
              <a:ext cx="471960" cy="133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DE215DE-3534-4D74-96AA-61AA3E1E94F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575302" y="3752058"/>
                <a:ext cx="5076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63B454D-D779-477A-B1C2-8801670B8067}"/>
                  </a:ext>
                </a:extLst>
              </p14:cNvPr>
              <p14:cNvContentPartPr/>
              <p14:nvPr/>
            </p14:nvContentPartPr>
            <p14:xfrm>
              <a:off x="3762582" y="3989298"/>
              <a:ext cx="2836440" cy="9990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63B454D-D779-477A-B1C2-8801670B806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744942" y="3953298"/>
                <a:ext cx="287208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66885FD-F1B1-454E-AAA5-042E753D1CF5}"/>
                  </a:ext>
                </a:extLst>
              </p14:cNvPr>
              <p14:cNvContentPartPr/>
              <p14:nvPr/>
            </p14:nvContentPartPr>
            <p14:xfrm>
              <a:off x="7798542" y="3699498"/>
              <a:ext cx="697680" cy="752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66885FD-F1B1-454E-AAA5-042E753D1CF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780542" y="3663858"/>
                <a:ext cx="73332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D29C6D8-C420-42A0-A670-2046699F50EA}"/>
                  </a:ext>
                </a:extLst>
              </p14:cNvPr>
              <p14:cNvContentPartPr/>
              <p14:nvPr/>
            </p14:nvContentPartPr>
            <p14:xfrm>
              <a:off x="7156662" y="4602378"/>
              <a:ext cx="2559600" cy="216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D29C6D8-C420-42A0-A670-2046699F50E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138662" y="4566738"/>
                <a:ext cx="25952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77D404B-9058-4864-B7BE-05296D9FF571}"/>
                  </a:ext>
                </a:extLst>
              </p14:cNvPr>
              <p14:cNvContentPartPr/>
              <p14:nvPr/>
            </p14:nvContentPartPr>
            <p14:xfrm>
              <a:off x="7445022" y="5514258"/>
              <a:ext cx="429120" cy="612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77D404B-9058-4864-B7BE-05296D9FF57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427022" y="5478618"/>
                <a:ext cx="4647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57D934B-69A2-4D28-B0DF-159B732058AB}"/>
                  </a:ext>
                </a:extLst>
              </p14:cNvPr>
              <p14:cNvContentPartPr/>
              <p14:nvPr/>
            </p14:nvContentPartPr>
            <p14:xfrm>
              <a:off x="7736622" y="5041938"/>
              <a:ext cx="414000" cy="194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57D934B-69A2-4D28-B0DF-159B732058A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718982" y="5005938"/>
                <a:ext cx="4496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19F24E9-2EC1-45B1-A5FA-2F61F03B94E6}"/>
                  </a:ext>
                </a:extLst>
              </p14:cNvPr>
              <p14:cNvContentPartPr/>
              <p14:nvPr/>
            </p14:nvContentPartPr>
            <p14:xfrm>
              <a:off x="8238102" y="5762658"/>
              <a:ext cx="421200" cy="75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19F24E9-2EC1-45B1-A5FA-2F61F03B94E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220462" y="5727018"/>
                <a:ext cx="4568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841A566-0788-4336-A33C-17EC24BC46C0}"/>
                  </a:ext>
                </a:extLst>
              </p14:cNvPr>
              <p14:cNvContentPartPr/>
              <p14:nvPr/>
            </p14:nvContentPartPr>
            <p14:xfrm>
              <a:off x="8449062" y="5600658"/>
              <a:ext cx="115200" cy="398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841A566-0788-4336-A33C-17EC24BC46C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431422" y="5564658"/>
                <a:ext cx="15084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23C2F0B-7201-4695-840F-9786A8350829}"/>
                  </a:ext>
                </a:extLst>
              </p14:cNvPr>
              <p14:cNvContentPartPr/>
              <p14:nvPr/>
            </p14:nvContentPartPr>
            <p14:xfrm>
              <a:off x="9213702" y="5281698"/>
              <a:ext cx="640080" cy="883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23C2F0B-7201-4695-840F-9786A835082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196062" y="5245698"/>
                <a:ext cx="67572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1D09315-AC1E-432A-BE9D-15B63217C625}"/>
                  </a:ext>
                </a:extLst>
              </p14:cNvPr>
              <p14:cNvContentPartPr/>
              <p14:nvPr/>
            </p14:nvContentPartPr>
            <p14:xfrm>
              <a:off x="9213702" y="4871298"/>
              <a:ext cx="488880" cy="298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1D09315-AC1E-432A-BE9D-15B63217C62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196062" y="4835298"/>
                <a:ext cx="524520" cy="3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322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83A046-B3CC-4D82-8EA3-76A708D5CDDF}"/>
                  </a:ext>
                </a:extLst>
              </p14:cNvPr>
              <p14:cNvContentPartPr/>
              <p14:nvPr/>
            </p14:nvContentPartPr>
            <p14:xfrm>
              <a:off x="448062" y="274818"/>
              <a:ext cx="742680" cy="51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83A046-B3CC-4D82-8EA3-76A708D5CD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422" y="239178"/>
                <a:ext cx="77832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D624E8-8593-4A54-8F94-583754CEE836}"/>
                  </a:ext>
                </a:extLst>
              </p14:cNvPr>
              <p14:cNvContentPartPr/>
              <p14:nvPr/>
            </p14:nvContentPartPr>
            <p14:xfrm>
              <a:off x="799782" y="669738"/>
              <a:ext cx="259560" cy="293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D624E8-8593-4A54-8F94-583754CEE8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142" y="633738"/>
                <a:ext cx="2952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94FD32-9A00-4DA1-B5ED-D1DECD89468C}"/>
                  </a:ext>
                </a:extLst>
              </p14:cNvPr>
              <p14:cNvContentPartPr/>
              <p14:nvPr/>
            </p14:nvContentPartPr>
            <p14:xfrm>
              <a:off x="1511862" y="47425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94FD32-9A00-4DA1-B5ED-D1DECD8946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4222" y="4386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1AE480-C500-4A26-AFA4-C8EB65346E26}"/>
                  </a:ext>
                </a:extLst>
              </p14:cNvPr>
              <p14:cNvContentPartPr/>
              <p14:nvPr/>
            </p14:nvContentPartPr>
            <p14:xfrm>
              <a:off x="1520502" y="658938"/>
              <a:ext cx="360" cy="3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1AE480-C500-4A26-AFA4-C8EB65346E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02862" y="62329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DF96D29-79DD-4F59-850E-2293E79B2A25}"/>
                  </a:ext>
                </a:extLst>
              </p14:cNvPr>
              <p14:cNvContentPartPr/>
              <p14:nvPr/>
            </p14:nvContentPartPr>
            <p14:xfrm>
              <a:off x="1879782" y="325218"/>
              <a:ext cx="291960" cy="560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DF96D29-79DD-4F59-850E-2293E79B2A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61782" y="289218"/>
                <a:ext cx="32760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2A162D-46F3-48E0-824F-725AF045683A}"/>
                  </a:ext>
                </a:extLst>
              </p14:cNvPr>
              <p14:cNvContentPartPr/>
              <p14:nvPr/>
            </p14:nvContentPartPr>
            <p14:xfrm>
              <a:off x="1942782" y="676938"/>
              <a:ext cx="168840" cy="79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2A162D-46F3-48E0-824F-725AF045683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24782" y="640938"/>
                <a:ext cx="2044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0D4D5A-439C-420E-A8A5-129EB807FF54}"/>
                  </a:ext>
                </a:extLst>
              </p14:cNvPr>
              <p14:cNvContentPartPr/>
              <p14:nvPr/>
            </p14:nvContentPartPr>
            <p14:xfrm>
              <a:off x="2250222" y="588738"/>
              <a:ext cx="9720" cy="65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0D4D5A-439C-420E-A8A5-129EB807FF5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2582" y="552738"/>
                <a:ext cx="453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CF3A5CF-7050-4F55-888A-F145E991C915}"/>
                  </a:ext>
                </a:extLst>
              </p14:cNvPr>
              <p14:cNvContentPartPr/>
              <p14:nvPr/>
            </p14:nvContentPartPr>
            <p14:xfrm>
              <a:off x="2162742" y="497298"/>
              <a:ext cx="360" cy="3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CF3A5CF-7050-4F55-888A-F145E991C9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4742" y="46165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2D3834D-D42F-47D0-ADF9-1DBA5FBC039B}"/>
                  </a:ext>
                </a:extLst>
              </p14:cNvPr>
              <p14:cNvContentPartPr/>
              <p14:nvPr/>
            </p14:nvContentPartPr>
            <p14:xfrm>
              <a:off x="2356062" y="453738"/>
              <a:ext cx="230400" cy="199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2D3834D-D42F-47D0-ADF9-1DBA5FBC039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38062" y="418098"/>
                <a:ext cx="2660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42FFE8-F4FE-4C99-8973-FCE0B783E695}"/>
                  </a:ext>
                </a:extLst>
              </p14:cNvPr>
              <p14:cNvContentPartPr/>
              <p14:nvPr/>
            </p14:nvContentPartPr>
            <p14:xfrm>
              <a:off x="2695902" y="295338"/>
              <a:ext cx="223200" cy="47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C42FFE8-F4FE-4C99-8973-FCE0B783E69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77902" y="259698"/>
                <a:ext cx="25884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F190136-B644-472A-9F23-4DA14381350E}"/>
                  </a:ext>
                </a:extLst>
              </p14:cNvPr>
              <p14:cNvContentPartPr/>
              <p14:nvPr/>
            </p14:nvContentPartPr>
            <p14:xfrm>
              <a:off x="3252822" y="272298"/>
              <a:ext cx="263520" cy="355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F190136-B644-472A-9F23-4DA14381350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35182" y="236298"/>
                <a:ext cx="29916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224C827-0980-468B-9410-35268E2AD66D}"/>
                  </a:ext>
                </a:extLst>
              </p14:cNvPr>
              <p14:cNvContentPartPr/>
              <p14:nvPr/>
            </p14:nvContentPartPr>
            <p14:xfrm>
              <a:off x="3701022" y="532578"/>
              <a:ext cx="360" cy="3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224C827-0980-468B-9410-35268E2AD6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83382" y="49693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2DC625B-CECE-44BB-A3AB-EB97B46FBC4B}"/>
                  </a:ext>
                </a:extLst>
              </p14:cNvPr>
              <p14:cNvContentPartPr/>
              <p14:nvPr/>
            </p14:nvContentPartPr>
            <p14:xfrm>
              <a:off x="3780222" y="254658"/>
              <a:ext cx="167040" cy="390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2DC625B-CECE-44BB-A3AB-EB97B46FBC4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62582" y="219018"/>
                <a:ext cx="20268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6E4D9C3-472C-4E03-BBE7-E0032901FED9}"/>
                  </a:ext>
                </a:extLst>
              </p14:cNvPr>
              <p14:cNvContentPartPr/>
              <p14:nvPr/>
            </p14:nvContentPartPr>
            <p14:xfrm>
              <a:off x="3507702" y="139098"/>
              <a:ext cx="282240" cy="10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6E4D9C3-472C-4E03-BBE7-E0032901F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90062" y="103098"/>
                <a:ext cx="3178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9F0106C-5334-4CF7-BFA8-8C6E0F0525C3}"/>
                  </a:ext>
                </a:extLst>
              </p14:cNvPr>
              <p14:cNvContentPartPr/>
              <p14:nvPr/>
            </p14:nvContentPartPr>
            <p14:xfrm>
              <a:off x="4338222" y="10218"/>
              <a:ext cx="777960" cy="861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9F0106C-5334-4CF7-BFA8-8C6E0F0525C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20222" y="-25782"/>
                <a:ext cx="813600" cy="9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C375C2-1E63-434C-A73F-288A35B1E560}"/>
                  </a:ext>
                </a:extLst>
              </p14:cNvPr>
              <p14:cNvContentPartPr/>
              <p14:nvPr/>
            </p14:nvContentPartPr>
            <p14:xfrm>
              <a:off x="4967142" y="526777"/>
              <a:ext cx="131400" cy="53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C375C2-1E63-434C-A73F-288A35B1E56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49502" y="490777"/>
                <a:ext cx="1670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8209AE3-BCB1-4E37-82A9-686C651813AA}"/>
                  </a:ext>
                </a:extLst>
              </p14:cNvPr>
              <p14:cNvContentPartPr/>
              <p14:nvPr/>
            </p14:nvContentPartPr>
            <p14:xfrm>
              <a:off x="6427302" y="183697"/>
              <a:ext cx="530640" cy="622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8209AE3-BCB1-4E37-82A9-686C651813A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09302" y="148057"/>
                <a:ext cx="56628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14BDAC7-9728-4638-97D0-0F4F46FA4EA3}"/>
                  </a:ext>
                </a:extLst>
              </p14:cNvPr>
              <p14:cNvContentPartPr/>
              <p14:nvPr/>
            </p14:nvContentPartPr>
            <p14:xfrm>
              <a:off x="7102302" y="377377"/>
              <a:ext cx="425160" cy="298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14BDAC7-9728-4638-97D0-0F4F46FA4EA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84302" y="341737"/>
                <a:ext cx="4608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762568A-87F5-473A-8E42-9B291FA14AD5}"/>
                  </a:ext>
                </a:extLst>
              </p14:cNvPr>
              <p14:cNvContentPartPr/>
              <p14:nvPr/>
            </p14:nvContentPartPr>
            <p14:xfrm>
              <a:off x="7624662" y="316897"/>
              <a:ext cx="343440" cy="384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762568A-87F5-473A-8E42-9B291FA14AD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07022" y="280897"/>
                <a:ext cx="37908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54A50E2-B297-4159-BC9D-75028A6958D7}"/>
                  </a:ext>
                </a:extLst>
              </p14:cNvPr>
              <p14:cNvContentPartPr/>
              <p14:nvPr/>
            </p14:nvContentPartPr>
            <p14:xfrm>
              <a:off x="8035782" y="342457"/>
              <a:ext cx="166320" cy="331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54A50E2-B297-4159-BC9D-75028A6958D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18142" y="306817"/>
                <a:ext cx="20196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BF41C9F-7623-410B-890F-94CF2C813BEA}"/>
                  </a:ext>
                </a:extLst>
              </p14:cNvPr>
              <p14:cNvContentPartPr/>
              <p14:nvPr/>
            </p14:nvContentPartPr>
            <p14:xfrm>
              <a:off x="8123622" y="342457"/>
              <a:ext cx="390600" cy="239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BF41C9F-7623-410B-890F-94CF2C813BE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05622" y="306817"/>
                <a:ext cx="4262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AC3132-F109-434E-899A-ECF975E54FCD}"/>
                  </a:ext>
                </a:extLst>
              </p14:cNvPr>
              <p14:cNvContentPartPr/>
              <p14:nvPr/>
            </p14:nvContentPartPr>
            <p14:xfrm>
              <a:off x="8501622" y="140137"/>
              <a:ext cx="242640" cy="354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AC3132-F109-434E-899A-ECF975E54FC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83982" y="104497"/>
                <a:ext cx="27828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F664E33-BEFF-40EA-8F7C-071DF60A950D}"/>
                  </a:ext>
                </a:extLst>
              </p14:cNvPr>
              <p14:cNvContentPartPr/>
              <p14:nvPr/>
            </p14:nvContentPartPr>
            <p14:xfrm>
              <a:off x="8369862" y="220057"/>
              <a:ext cx="299520" cy="35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F664E33-BEFF-40EA-8F7C-071DF60A950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51862" y="184057"/>
                <a:ext cx="3351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2B3200-A4B5-425B-969C-FC2DAD89CA2F}"/>
                  </a:ext>
                </a:extLst>
              </p14:cNvPr>
              <p14:cNvContentPartPr/>
              <p14:nvPr/>
            </p14:nvContentPartPr>
            <p14:xfrm>
              <a:off x="412782" y="1111057"/>
              <a:ext cx="347400" cy="606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2B3200-A4B5-425B-969C-FC2DAD89CA2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5142" y="1075057"/>
                <a:ext cx="38304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D22F708-0FB2-47CE-AC95-8D0CED6E0CA2}"/>
                  </a:ext>
                </a:extLst>
              </p14:cNvPr>
              <p14:cNvContentPartPr/>
              <p14:nvPr/>
            </p14:nvContentPartPr>
            <p14:xfrm>
              <a:off x="993102" y="1053097"/>
              <a:ext cx="398520" cy="610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D22F708-0FB2-47CE-AC95-8D0CED6E0CA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5462" y="1017457"/>
                <a:ext cx="43416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86A58BC-416F-4728-AC61-3C596B5A6AAB}"/>
                  </a:ext>
                </a:extLst>
              </p14:cNvPr>
              <p14:cNvContentPartPr/>
              <p14:nvPr/>
            </p14:nvContentPartPr>
            <p14:xfrm>
              <a:off x="579822" y="1741417"/>
              <a:ext cx="975960" cy="483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86A58BC-416F-4728-AC61-3C596B5A6AA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1822" y="1705417"/>
                <a:ext cx="101160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6409520-F1C6-4B32-A09F-E8D57E85FF02}"/>
                  </a:ext>
                </a:extLst>
              </p14:cNvPr>
              <p14:cNvContentPartPr/>
              <p14:nvPr/>
            </p14:nvContentPartPr>
            <p14:xfrm>
              <a:off x="676662" y="1982257"/>
              <a:ext cx="838800" cy="444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6409520-F1C6-4B32-A09F-E8D57E85FF0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8662" y="1946257"/>
                <a:ext cx="87444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AC6211C-0325-4939-83A7-1D38626B732C}"/>
                  </a:ext>
                </a:extLst>
              </p14:cNvPr>
              <p14:cNvContentPartPr/>
              <p14:nvPr/>
            </p14:nvContentPartPr>
            <p14:xfrm>
              <a:off x="1433382" y="2039497"/>
              <a:ext cx="557280" cy="950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AC6211C-0325-4939-83A7-1D38626B732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15742" y="2003857"/>
                <a:ext cx="592920" cy="10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6B8BC9D-8BB1-4420-A58B-8F07E61EDDA4}"/>
                  </a:ext>
                </a:extLst>
              </p14:cNvPr>
              <p14:cNvContentPartPr/>
              <p14:nvPr/>
            </p14:nvContentPartPr>
            <p14:xfrm>
              <a:off x="2176422" y="1872457"/>
              <a:ext cx="261000" cy="1178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6B8BC9D-8BB1-4420-A58B-8F07E61EDDA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58422" y="1836817"/>
                <a:ext cx="296640" cy="12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AAB1907-F8F6-4926-AB1F-06BA757A17E4}"/>
                  </a:ext>
                </a:extLst>
              </p14:cNvPr>
              <p14:cNvContentPartPr/>
              <p14:nvPr/>
            </p14:nvContentPartPr>
            <p14:xfrm>
              <a:off x="2545782" y="2192857"/>
              <a:ext cx="691920" cy="467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AAB1907-F8F6-4926-AB1F-06BA757A17E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28142" y="2156857"/>
                <a:ext cx="72756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69AFB3B-6012-4A8C-B12D-88FB943435B5}"/>
                  </a:ext>
                </a:extLst>
              </p14:cNvPr>
              <p14:cNvContentPartPr/>
              <p14:nvPr/>
            </p14:nvContentPartPr>
            <p14:xfrm>
              <a:off x="3312222" y="2092057"/>
              <a:ext cx="146880" cy="411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69AFB3B-6012-4A8C-B12D-88FB943435B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94222" y="2056057"/>
                <a:ext cx="18252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E691CE4-6FC5-42FF-9394-21E38CCCDB63}"/>
                  </a:ext>
                </a:extLst>
              </p14:cNvPr>
              <p14:cNvContentPartPr/>
              <p14:nvPr/>
            </p14:nvContentPartPr>
            <p14:xfrm>
              <a:off x="3622182" y="2030857"/>
              <a:ext cx="211320" cy="497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E691CE4-6FC5-42FF-9394-21E38CCCDB6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604182" y="1994857"/>
                <a:ext cx="24696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F73E642-6777-4770-A80D-35BE76E29A4C}"/>
                  </a:ext>
                </a:extLst>
              </p14:cNvPr>
              <p14:cNvContentPartPr/>
              <p14:nvPr/>
            </p14:nvContentPartPr>
            <p14:xfrm>
              <a:off x="3721902" y="2101057"/>
              <a:ext cx="288360" cy="222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F73E642-6777-4770-A80D-35BE76E29A4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03902" y="2065057"/>
                <a:ext cx="3240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DF38B36-80BC-42AF-B948-14A146C7236B}"/>
                  </a:ext>
                </a:extLst>
              </p14:cNvPr>
              <p14:cNvContentPartPr/>
              <p14:nvPr/>
            </p14:nvContentPartPr>
            <p14:xfrm>
              <a:off x="3947262" y="1837537"/>
              <a:ext cx="260280" cy="361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DF38B36-80BC-42AF-B948-14A146C7236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929622" y="1801537"/>
                <a:ext cx="29592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107568F-2DC3-4D29-A2EC-0A99BD79A9DD}"/>
                  </a:ext>
                </a:extLst>
              </p14:cNvPr>
              <p14:cNvContentPartPr/>
              <p14:nvPr/>
            </p14:nvContentPartPr>
            <p14:xfrm>
              <a:off x="3929982" y="1991977"/>
              <a:ext cx="177840" cy="65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107568F-2DC3-4D29-A2EC-0A99BD79A9D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11982" y="1955977"/>
                <a:ext cx="2134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38C9094-C8FB-41D7-B3C9-EE5B0322AB83}"/>
                  </a:ext>
                </a:extLst>
              </p14:cNvPr>
              <p14:cNvContentPartPr/>
              <p14:nvPr/>
            </p14:nvContentPartPr>
            <p14:xfrm>
              <a:off x="4026462" y="1697137"/>
              <a:ext cx="431640" cy="1050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38C9094-C8FB-41D7-B3C9-EE5B0322AB8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008822" y="1661137"/>
                <a:ext cx="467280" cy="11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760205B-57BB-4639-8466-0CA4CABBCA2D}"/>
                  </a:ext>
                </a:extLst>
              </p14:cNvPr>
              <p14:cNvContentPartPr/>
              <p14:nvPr/>
            </p14:nvContentPartPr>
            <p14:xfrm>
              <a:off x="4765182" y="1994497"/>
              <a:ext cx="331920" cy="89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760205B-57BB-4639-8466-0CA4CABBCA2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747542" y="1958857"/>
                <a:ext cx="3675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2C55E89-2528-4CFA-BE3F-89AA3AFCDC48}"/>
                  </a:ext>
                </a:extLst>
              </p14:cNvPr>
              <p14:cNvContentPartPr/>
              <p14:nvPr/>
            </p14:nvContentPartPr>
            <p14:xfrm>
              <a:off x="4835382" y="2178457"/>
              <a:ext cx="363960" cy="107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2C55E89-2528-4CFA-BE3F-89AA3AFCDC4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17382" y="2142457"/>
                <a:ext cx="3996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6776CD3-DB89-479B-AF75-AC8B6607ABEC}"/>
                  </a:ext>
                </a:extLst>
              </p14:cNvPr>
              <p14:cNvContentPartPr/>
              <p14:nvPr/>
            </p14:nvContentPartPr>
            <p14:xfrm>
              <a:off x="5371782" y="1503097"/>
              <a:ext cx="501120" cy="591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6776CD3-DB89-479B-AF75-AC8B6607ABE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53782" y="1467097"/>
                <a:ext cx="53676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EFC3B19-3D71-4120-BBDF-D63741A3766D}"/>
                  </a:ext>
                </a:extLst>
              </p14:cNvPr>
              <p14:cNvContentPartPr/>
              <p14:nvPr/>
            </p14:nvContentPartPr>
            <p14:xfrm>
              <a:off x="6019782" y="1248937"/>
              <a:ext cx="321480" cy="1108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EFC3B19-3D71-4120-BBDF-D63741A3766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002142" y="1213297"/>
                <a:ext cx="357120" cy="11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524E7A7-A4D6-4EE1-9176-89AC97DF0AAD}"/>
                  </a:ext>
                </a:extLst>
              </p14:cNvPr>
              <p14:cNvContentPartPr/>
              <p14:nvPr/>
            </p14:nvContentPartPr>
            <p14:xfrm>
              <a:off x="6956142" y="1572217"/>
              <a:ext cx="358200" cy="416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524E7A7-A4D6-4EE1-9176-89AC97DF0AA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38142" y="1536217"/>
                <a:ext cx="39384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18BEE83-4512-470A-AF7C-F79906FBC76F}"/>
                  </a:ext>
                </a:extLst>
              </p14:cNvPr>
              <p14:cNvContentPartPr/>
              <p14:nvPr/>
            </p14:nvContentPartPr>
            <p14:xfrm>
              <a:off x="6637542" y="1195657"/>
              <a:ext cx="108360" cy="396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18BEE83-4512-470A-AF7C-F79906FBC76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19542" y="1159657"/>
                <a:ext cx="14400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6C793E6-4A06-4EBC-9CB8-F29595F15DB8}"/>
                  </a:ext>
                </a:extLst>
              </p14:cNvPr>
              <p14:cNvContentPartPr/>
              <p14:nvPr/>
            </p14:nvContentPartPr>
            <p14:xfrm>
              <a:off x="6550062" y="1133737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6C793E6-4A06-4EBC-9CB8-F29595F15DB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32062" y="109809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D10F882-2D9E-46E5-8C0F-EDC2EBB5F19F}"/>
                  </a:ext>
                </a:extLst>
              </p14:cNvPr>
              <p14:cNvContentPartPr/>
              <p14:nvPr/>
            </p14:nvContentPartPr>
            <p14:xfrm>
              <a:off x="6840222" y="1125097"/>
              <a:ext cx="135720" cy="347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D10F882-2D9E-46E5-8C0F-EDC2EBB5F19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822222" y="1089457"/>
                <a:ext cx="1713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47943DB-2B57-4160-8F38-473EDE5BFDD1}"/>
                  </a:ext>
                </a:extLst>
              </p14:cNvPr>
              <p14:cNvContentPartPr/>
              <p14:nvPr/>
            </p14:nvContentPartPr>
            <p14:xfrm>
              <a:off x="6936342" y="1089817"/>
              <a:ext cx="159120" cy="256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47943DB-2B57-4160-8F38-473EDE5BFDD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18342" y="1054177"/>
                <a:ext cx="1947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E9C485A-EDB9-4242-962D-AC3C88145F64}"/>
                  </a:ext>
                </a:extLst>
              </p14:cNvPr>
              <p14:cNvContentPartPr/>
              <p14:nvPr/>
            </p14:nvContentPartPr>
            <p14:xfrm>
              <a:off x="7191582" y="958057"/>
              <a:ext cx="252360" cy="364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E9C485A-EDB9-4242-962D-AC3C88145F6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173942" y="922417"/>
                <a:ext cx="2880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3383FBC-4646-4C26-A114-E33658223370}"/>
                  </a:ext>
                </a:extLst>
              </p14:cNvPr>
              <p14:cNvContentPartPr/>
              <p14:nvPr/>
            </p14:nvContentPartPr>
            <p14:xfrm>
              <a:off x="7148022" y="1138417"/>
              <a:ext cx="118440" cy="30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3383FBC-4646-4C26-A114-E3365822337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30022" y="1102777"/>
                <a:ext cx="1540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D930F5E-227F-4B1A-A5B6-564EA5F2057C}"/>
                  </a:ext>
                </a:extLst>
              </p14:cNvPr>
              <p14:cNvContentPartPr/>
              <p14:nvPr/>
            </p14:nvContentPartPr>
            <p14:xfrm>
              <a:off x="7631502" y="1723057"/>
              <a:ext cx="496800" cy="44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D930F5E-227F-4B1A-A5B6-564EA5F2057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613502" y="1687057"/>
                <a:ext cx="5324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FCE76B7-4B06-42CC-B30D-F44869652793}"/>
                  </a:ext>
                </a:extLst>
              </p14:cNvPr>
              <p14:cNvContentPartPr/>
              <p14:nvPr/>
            </p14:nvContentPartPr>
            <p14:xfrm>
              <a:off x="7763262" y="1599937"/>
              <a:ext cx="144000" cy="2660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FCE76B7-4B06-42CC-B30D-F4486965279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745622" y="1563937"/>
                <a:ext cx="1796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4D1B356-8F93-42DD-A810-2AFE85BC1B6E}"/>
                  </a:ext>
                </a:extLst>
              </p14:cNvPr>
              <p14:cNvContentPartPr/>
              <p14:nvPr/>
            </p14:nvContentPartPr>
            <p14:xfrm>
              <a:off x="8569662" y="1424977"/>
              <a:ext cx="416160" cy="349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4D1B356-8F93-42DD-A810-2AFE85BC1B6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552022" y="1389337"/>
                <a:ext cx="4518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3379703-8366-4C35-B18B-3E6709D1759B}"/>
                  </a:ext>
                </a:extLst>
              </p14:cNvPr>
              <p14:cNvContentPartPr/>
              <p14:nvPr/>
            </p14:nvContentPartPr>
            <p14:xfrm>
              <a:off x="8282022" y="1082977"/>
              <a:ext cx="254520" cy="248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3379703-8366-4C35-B18B-3E6709D1759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264382" y="1047337"/>
                <a:ext cx="2901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2AD7C48-3B23-41E2-BC88-DD190A304916}"/>
                  </a:ext>
                </a:extLst>
              </p14:cNvPr>
              <p14:cNvContentPartPr/>
              <p14:nvPr/>
            </p14:nvContentPartPr>
            <p14:xfrm>
              <a:off x="8625102" y="860497"/>
              <a:ext cx="290160" cy="238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2AD7C48-3B23-41E2-BC88-DD190A30491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607102" y="824857"/>
                <a:ext cx="3258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F5CD5FD-5A16-4019-8826-6B4763F5EF2F}"/>
                  </a:ext>
                </a:extLst>
              </p14:cNvPr>
              <p14:cNvContentPartPr/>
              <p14:nvPr/>
            </p14:nvContentPartPr>
            <p14:xfrm>
              <a:off x="8853702" y="694177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F5CD5FD-5A16-4019-8826-6B4763F5EF2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35702" y="65853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3E6EA5F-5728-4A89-994B-6B74C3E80C98}"/>
                  </a:ext>
                </a:extLst>
              </p14:cNvPr>
              <p14:cNvContentPartPr/>
              <p14:nvPr/>
            </p14:nvContentPartPr>
            <p14:xfrm>
              <a:off x="9006702" y="792457"/>
              <a:ext cx="135360" cy="415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3E6EA5F-5728-4A89-994B-6B74C3E80C9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988702" y="756817"/>
                <a:ext cx="17100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29107D7-824E-4A69-809D-24A0F97C8D24}"/>
                  </a:ext>
                </a:extLst>
              </p14:cNvPr>
              <p14:cNvContentPartPr/>
              <p14:nvPr/>
            </p14:nvContentPartPr>
            <p14:xfrm>
              <a:off x="9075462" y="834937"/>
              <a:ext cx="255960" cy="253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29107D7-824E-4A69-809D-24A0F97C8D2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057822" y="798937"/>
                <a:ext cx="2916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66C0AB4-26F5-4EEF-A983-072B7D26FB39}"/>
                  </a:ext>
                </a:extLst>
              </p14:cNvPr>
              <p14:cNvContentPartPr/>
              <p14:nvPr/>
            </p14:nvContentPartPr>
            <p14:xfrm>
              <a:off x="9293262" y="614977"/>
              <a:ext cx="255240" cy="2671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66C0AB4-26F5-4EEF-A983-072B7D26FB39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275262" y="579337"/>
                <a:ext cx="2908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912F5FD-BAD0-4261-AE83-672D2CDC3780}"/>
                  </a:ext>
                </a:extLst>
              </p14:cNvPr>
              <p14:cNvContentPartPr/>
              <p14:nvPr/>
            </p14:nvContentPartPr>
            <p14:xfrm>
              <a:off x="9257982" y="644137"/>
              <a:ext cx="230760" cy="85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912F5FD-BAD0-4261-AE83-672D2CDC378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240342" y="608137"/>
                <a:ext cx="2664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1548366-6719-4C5D-B252-7384507689D8}"/>
                  </a:ext>
                </a:extLst>
              </p14:cNvPr>
              <p14:cNvContentPartPr/>
              <p14:nvPr/>
            </p14:nvContentPartPr>
            <p14:xfrm>
              <a:off x="6778662" y="1982977"/>
              <a:ext cx="2498400" cy="250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1548366-6719-4C5D-B252-7384507689D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761022" y="1947337"/>
                <a:ext cx="25340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4B190EC-49E9-441D-9CC4-2C87D22DFB34}"/>
                  </a:ext>
                </a:extLst>
              </p14:cNvPr>
              <p14:cNvContentPartPr/>
              <p14:nvPr/>
            </p14:nvContentPartPr>
            <p14:xfrm>
              <a:off x="7745622" y="2425417"/>
              <a:ext cx="608760" cy="347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4B190EC-49E9-441D-9CC4-2C87D22DFB3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727982" y="2389417"/>
                <a:ext cx="64440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911622B-5775-4AD7-BC5D-4BA26FB52A5C}"/>
                  </a:ext>
                </a:extLst>
              </p14:cNvPr>
              <p14:cNvContentPartPr/>
              <p14:nvPr/>
            </p14:nvContentPartPr>
            <p14:xfrm>
              <a:off x="9727782" y="860137"/>
              <a:ext cx="514800" cy="14018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911622B-5775-4AD7-BC5D-4BA26FB52A5C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710142" y="824497"/>
                <a:ext cx="550440" cy="14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A504FBA-746D-41B6-94C1-56F0FA30305E}"/>
                  </a:ext>
                </a:extLst>
              </p14:cNvPr>
              <p14:cNvContentPartPr/>
              <p14:nvPr/>
            </p14:nvContentPartPr>
            <p14:xfrm>
              <a:off x="1309542" y="3911497"/>
              <a:ext cx="460080" cy="450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A504FBA-746D-41B6-94C1-56F0FA30305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291902" y="3875857"/>
                <a:ext cx="4957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A6ADD74-4EC1-4B2E-B227-F7372D08FCF9}"/>
                  </a:ext>
                </a:extLst>
              </p14:cNvPr>
              <p14:cNvContentPartPr/>
              <p14:nvPr/>
            </p14:nvContentPartPr>
            <p14:xfrm>
              <a:off x="1389102" y="4203097"/>
              <a:ext cx="424080" cy="61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A6ADD74-4EC1-4B2E-B227-F7372D08FCF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371102" y="4167457"/>
                <a:ext cx="4597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7CF840C-3048-4404-9136-7DEA060F5CC1}"/>
                  </a:ext>
                </a:extLst>
              </p14:cNvPr>
              <p14:cNvContentPartPr/>
              <p14:nvPr/>
            </p14:nvContentPartPr>
            <p14:xfrm>
              <a:off x="2215302" y="3560857"/>
              <a:ext cx="86760" cy="3330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7CF840C-3048-4404-9136-7DEA060F5CC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197662" y="3524857"/>
                <a:ext cx="12240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40DF835-5282-46A6-9EDC-DC48E8A01AD3}"/>
                  </a:ext>
                </a:extLst>
              </p14:cNvPr>
              <p14:cNvContentPartPr/>
              <p14:nvPr/>
            </p14:nvContentPartPr>
            <p14:xfrm>
              <a:off x="2048262" y="3981697"/>
              <a:ext cx="829800" cy="626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40DF835-5282-46A6-9EDC-DC48E8A01AD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030622" y="3946057"/>
                <a:ext cx="8654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AC95C80-6080-4733-A859-DE8CBB7F2F31}"/>
                  </a:ext>
                </a:extLst>
              </p14:cNvPr>
              <p14:cNvContentPartPr/>
              <p14:nvPr/>
            </p14:nvContentPartPr>
            <p14:xfrm>
              <a:off x="2331222" y="4218577"/>
              <a:ext cx="340920" cy="3492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AC95C80-6080-4733-A859-DE8CBB7F2F3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313222" y="4182937"/>
                <a:ext cx="3765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1061004-3190-4502-A3DD-51D624EB2317}"/>
                  </a:ext>
                </a:extLst>
              </p14:cNvPr>
              <p14:cNvContentPartPr/>
              <p14:nvPr/>
            </p14:nvContentPartPr>
            <p14:xfrm>
              <a:off x="3127542" y="3255217"/>
              <a:ext cx="327240" cy="12398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1061004-3190-4502-A3DD-51D624EB231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109902" y="3219577"/>
                <a:ext cx="362880" cy="13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C9A86DD-31C1-4358-9398-6282E45D090B}"/>
                  </a:ext>
                </a:extLst>
              </p14:cNvPr>
              <p14:cNvContentPartPr/>
              <p14:nvPr/>
            </p14:nvContentPartPr>
            <p14:xfrm>
              <a:off x="3428502" y="3226417"/>
              <a:ext cx="496080" cy="8276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C9A86DD-31C1-4358-9398-6282E45D090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410502" y="3190417"/>
                <a:ext cx="531720" cy="8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89C7930-DFA2-4542-B62A-94A5BE7B478C}"/>
                  </a:ext>
                </a:extLst>
              </p14:cNvPr>
              <p14:cNvContentPartPr/>
              <p14:nvPr/>
            </p14:nvContentPartPr>
            <p14:xfrm>
              <a:off x="4364142" y="3242257"/>
              <a:ext cx="393840" cy="470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89C7930-DFA2-4542-B62A-94A5BE7B478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346502" y="3206617"/>
                <a:ext cx="42948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748AE4D-D0F5-4EBC-B11F-A7DDBD89B575}"/>
                  </a:ext>
                </a:extLst>
              </p14:cNvPr>
              <p14:cNvContentPartPr/>
              <p14:nvPr/>
            </p14:nvContentPartPr>
            <p14:xfrm>
              <a:off x="4061742" y="2938777"/>
              <a:ext cx="158040" cy="324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748AE4D-D0F5-4EBC-B11F-A7DDBD89B57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043742" y="2903137"/>
                <a:ext cx="19368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B0403E0-23C1-4AF4-BA1E-37C70D00F313}"/>
                  </a:ext>
                </a:extLst>
              </p14:cNvPr>
              <p14:cNvContentPartPr/>
              <p14:nvPr/>
            </p14:nvContentPartPr>
            <p14:xfrm>
              <a:off x="4026462" y="2778217"/>
              <a:ext cx="7200" cy="39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B0403E0-23C1-4AF4-BA1E-37C70D00F31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008822" y="2742217"/>
                <a:ext cx="428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C7F9AE3-B1FE-4726-9EB2-BD6910677759}"/>
                  </a:ext>
                </a:extLst>
              </p14:cNvPr>
              <p14:cNvContentPartPr/>
              <p14:nvPr/>
            </p14:nvContentPartPr>
            <p14:xfrm>
              <a:off x="4369542" y="2804497"/>
              <a:ext cx="104400" cy="202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C7F9AE3-B1FE-4726-9EB2-BD691067775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351542" y="2768497"/>
                <a:ext cx="1400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EF17DC6-2717-4F9E-81DA-027A4F6E9351}"/>
                  </a:ext>
                </a:extLst>
              </p14:cNvPr>
              <p14:cNvContentPartPr/>
              <p14:nvPr/>
            </p14:nvContentPartPr>
            <p14:xfrm>
              <a:off x="4426062" y="2813497"/>
              <a:ext cx="186840" cy="1706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EF17DC6-2717-4F9E-81DA-027A4F6E9351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408422" y="2777497"/>
                <a:ext cx="2224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A66A75D-C5A6-4530-A731-CD0A4AF23387}"/>
                  </a:ext>
                </a:extLst>
              </p14:cNvPr>
              <p14:cNvContentPartPr/>
              <p14:nvPr/>
            </p14:nvContentPartPr>
            <p14:xfrm>
              <a:off x="4712262" y="2742937"/>
              <a:ext cx="259920" cy="2736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A66A75D-C5A6-4530-A731-CD0A4AF2338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694622" y="2706937"/>
                <a:ext cx="2955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A31C6C6-3DAE-409C-9444-A6FF061D91CE}"/>
                  </a:ext>
                </a:extLst>
              </p14:cNvPr>
              <p14:cNvContentPartPr/>
              <p14:nvPr/>
            </p14:nvContentPartPr>
            <p14:xfrm>
              <a:off x="4659702" y="2814217"/>
              <a:ext cx="223200" cy="698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A31C6C6-3DAE-409C-9444-A6FF061D91CE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641702" y="2778217"/>
                <a:ext cx="2588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71F5A53-CA4A-45C3-9351-80C97CC70FA2}"/>
                  </a:ext>
                </a:extLst>
              </p14:cNvPr>
              <p14:cNvContentPartPr/>
              <p14:nvPr/>
            </p14:nvContentPartPr>
            <p14:xfrm>
              <a:off x="5099262" y="2804497"/>
              <a:ext cx="416520" cy="1090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71F5A53-CA4A-45C3-9351-80C97CC70FA2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081262" y="2768497"/>
                <a:ext cx="452160" cy="11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DE6D266-E57F-4857-82C3-0E1FBD0A0C6A}"/>
                  </a:ext>
                </a:extLst>
              </p14:cNvPr>
              <p14:cNvContentPartPr/>
              <p14:nvPr/>
            </p14:nvContentPartPr>
            <p14:xfrm>
              <a:off x="3929982" y="3068377"/>
              <a:ext cx="396360" cy="1074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DE6D266-E57F-4857-82C3-0E1FBD0A0C6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911982" y="3032377"/>
                <a:ext cx="43200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AA39ED8-BDD2-4E2A-ACE1-7E923660CDDA}"/>
                  </a:ext>
                </a:extLst>
              </p14:cNvPr>
              <p14:cNvContentPartPr/>
              <p14:nvPr/>
            </p14:nvContentPartPr>
            <p14:xfrm>
              <a:off x="5881902" y="3480577"/>
              <a:ext cx="502920" cy="62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AA39ED8-BDD2-4E2A-ACE1-7E923660CDD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863902" y="3444937"/>
                <a:ext cx="5385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2C778BC-799C-4C80-B013-AEB9058453E1}"/>
                  </a:ext>
                </a:extLst>
              </p14:cNvPr>
              <p14:cNvContentPartPr/>
              <p14:nvPr/>
            </p14:nvContentPartPr>
            <p14:xfrm>
              <a:off x="6101502" y="3287977"/>
              <a:ext cx="184320" cy="440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2C778BC-799C-4C80-B013-AEB9058453E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083502" y="3251977"/>
                <a:ext cx="21996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E3D179F-4F57-477F-8E05-BFC83FC5749C}"/>
                  </a:ext>
                </a:extLst>
              </p14:cNvPr>
              <p14:cNvContentPartPr/>
              <p14:nvPr/>
            </p14:nvContentPartPr>
            <p14:xfrm>
              <a:off x="6653382" y="2971537"/>
              <a:ext cx="581760" cy="864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E3D179F-4F57-477F-8E05-BFC83FC5749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635382" y="2935537"/>
                <a:ext cx="617400" cy="9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F040124-2EBF-41D1-81D6-D1D092A2322E}"/>
                  </a:ext>
                </a:extLst>
              </p14:cNvPr>
              <p14:cNvContentPartPr/>
              <p14:nvPr/>
            </p14:nvContentPartPr>
            <p14:xfrm>
              <a:off x="7554102" y="3041737"/>
              <a:ext cx="614880" cy="8506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F040124-2EBF-41D1-81D6-D1D092A2322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536462" y="3005737"/>
                <a:ext cx="65052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AE5C6FF-6E3A-4413-9510-9D4E7F6E68E7}"/>
                  </a:ext>
                </a:extLst>
              </p14:cNvPr>
              <p14:cNvContentPartPr/>
              <p14:nvPr/>
            </p14:nvContentPartPr>
            <p14:xfrm>
              <a:off x="8590902" y="3217057"/>
              <a:ext cx="851760" cy="570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AE5C6FF-6E3A-4413-9510-9D4E7F6E68E7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572902" y="3181057"/>
                <a:ext cx="88740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6C5911D-18D0-43AD-BD11-6A269D237A62}"/>
                  </a:ext>
                </a:extLst>
              </p14:cNvPr>
              <p14:cNvContentPartPr/>
              <p14:nvPr/>
            </p14:nvContentPartPr>
            <p14:xfrm>
              <a:off x="8809422" y="2935897"/>
              <a:ext cx="290880" cy="622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6C5911D-18D0-43AD-BD11-6A269D237A62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791422" y="2899897"/>
                <a:ext cx="3265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3BB4439-D474-4B3D-B3EC-06BFA78700F8}"/>
                  </a:ext>
                </a:extLst>
              </p14:cNvPr>
              <p14:cNvContentPartPr/>
              <p14:nvPr/>
            </p14:nvContentPartPr>
            <p14:xfrm>
              <a:off x="9064662" y="2645017"/>
              <a:ext cx="318600" cy="3772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3BB4439-D474-4B3D-B3EC-06BFA78700F8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046662" y="2609377"/>
                <a:ext cx="35424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4451918-0A31-42A4-B062-EAB464A27410}"/>
                  </a:ext>
                </a:extLst>
              </p14:cNvPr>
              <p14:cNvContentPartPr/>
              <p14:nvPr/>
            </p14:nvContentPartPr>
            <p14:xfrm>
              <a:off x="9090942" y="2387617"/>
              <a:ext cx="360" cy="39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4451918-0A31-42A4-B062-EAB464A2741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072942" y="2351977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479C35D-44BC-4A41-BEFA-73F22DEA84DE}"/>
                  </a:ext>
                </a:extLst>
              </p14:cNvPr>
              <p14:cNvContentPartPr/>
              <p14:nvPr/>
            </p14:nvContentPartPr>
            <p14:xfrm>
              <a:off x="9381102" y="2575897"/>
              <a:ext cx="212040" cy="3751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479C35D-44BC-4A41-BEFA-73F22DEA84D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363102" y="2539897"/>
                <a:ext cx="2476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37109D6-8715-412D-8432-71357CA37AE8}"/>
                  </a:ext>
                </a:extLst>
              </p14:cNvPr>
              <p14:cNvContentPartPr/>
              <p14:nvPr/>
            </p14:nvContentPartPr>
            <p14:xfrm>
              <a:off x="9545982" y="2619457"/>
              <a:ext cx="255600" cy="2282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37109D6-8715-412D-8432-71357CA37AE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527982" y="2583817"/>
                <a:ext cx="2912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79F7A5C-0D5C-44BF-8D47-866BFB9E1285}"/>
                  </a:ext>
                </a:extLst>
              </p14:cNvPr>
              <p14:cNvContentPartPr/>
              <p14:nvPr/>
            </p14:nvContentPartPr>
            <p14:xfrm>
              <a:off x="9803022" y="2435137"/>
              <a:ext cx="309240" cy="349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79F7A5C-0D5C-44BF-8D47-866BFB9E128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785382" y="2399497"/>
                <a:ext cx="34488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E6F7FAC-9693-44D8-BF81-4E5D4F9D495F}"/>
                  </a:ext>
                </a:extLst>
              </p14:cNvPr>
              <p14:cNvContentPartPr/>
              <p14:nvPr/>
            </p14:nvContentPartPr>
            <p14:xfrm>
              <a:off x="9812022" y="2543857"/>
              <a:ext cx="164520" cy="32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E6F7FAC-9693-44D8-BF81-4E5D4F9D495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794022" y="2508217"/>
                <a:ext cx="2001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27803D2-AF5E-4F7C-BB89-8CAE0A50C4DD}"/>
                  </a:ext>
                </a:extLst>
              </p14:cNvPr>
              <p14:cNvContentPartPr/>
              <p14:nvPr/>
            </p14:nvContentPartPr>
            <p14:xfrm>
              <a:off x="10224942" y="2514337"/>
              <a:ext cx="327600" cy="7732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27803D2-AF5E-4F7C-BB89-8CAE0A50C4D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207302" y="2478337"/>
                <a:ext cx="363240" cy="8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3DA2736-BF7E-4F6E-80EF-9EA8FA1456EF}"/>
                  </a:ext>
                </a:extLst>
              </p14:cNvPr>
              <p14:cNvContentPartPr/>
              <p14:nvPr/>
            </p14:nvContentPartPr>
            <p14:xfrm>
              <a:off x="10620942" y="2103217"/>
              <a:ext cx="817200" cy="15548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3DA2736-BF7E-4F6E-80EF-9EA8FA1456E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602942" y="2067217"/>
                <a:ext cx="852840" cy="16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E23ECC5-BEF1-4D60-97B9-09EFE5890ABA}"/>
                  </a:ext>
                </a:extLst>
              </p14:cNvPr>
              <p14:cNvContentPartPr/>
              <p14:nvPr/>
            </p14:nvContentPartPr>
            <p14:xfrm>
              <a:off x="1687902" y="5343577"/>
              <a:ext cx="621720" cy="900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E23ECC5-BEF1-4D60-97B9-09EFE5890AB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669902" y="5307577"/>
                <a:ext cx="6573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BE28181-1582-45BE-9637-42C90431B671}"/>
                  </a:ext>
                </a:extLst>
              </p14:cNvPr>
              <p14:cNvContentPartPr/>
              <p14:nvPr/>
            </p14:nvContentPartPr>
            <p14:xfrm>
              <a:off x="1854942" y="5696017"/>
              <a:ext cx="470880" cy="100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BE28181-1582-45BE-9637-42C90431B67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836942" y="5660377"/>
                <a:ext cx="5065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D7F4AF5-25B2-49F0-B3EB-1562D134C0D0}"/>
                  </a:ext>
                </a:extLst>
              </p14:cNvPr>
              <p14:cNvContentPartPr/>
              <p14:nvPr/>
            </p14:nvContentPartPr>
            <p14:xfrm>
              <a:off x="2874822" y="5107777"/>
              <a:ext cx="50400" cy="3304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D7F4AF5-25B2-49F0-B3EB-1562D134C0D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856822" y="5072137"/>
                <a:ext cx="860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155445F-DCC5-48D2-89B5-EA8BFB878147}"/>
                  </a:ext>
                </a:extLst>
              </p14:cNvPr>
              <p14:cNvContentPartPr/>
              <p14:nvPr/>
            </p14:nvContentPartPr>
            <p14:xfrm>
              <a:off x="2690142" y="5590897"/>
              <a:ext cx="486000" cy="36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155445F-DCC5-48D2-89B5-EA8BFB87814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672142" y="5554897"/>
                <a:ext cx="5216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B03C507-83F3-4FBF-A9E0-B40930EFCE51}"/>
                  </a:ext>
                </a:extLst>
              </p14:cNvPr>
              <p14:cNvContentPartPr/>
              <p14:nvPr/>
            </p14:nvContentPartPr>
            <p14:xfrm>
              <a:off x="2848542" y="5751457"/>
              <a:ext cx="385920" cy="3639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B03C507-83F3-4FBF-A9E0-B40930EFCE5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830542" y="5715817"/>
                <a:ext cx="42156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945958E-DB1A-4BF7-BA03-796AE348561A}"/>
                  </a:ext>
                </a:extLst>
              </p14:cNvPr>
              <p14:cNvContentPartPr/>
              <p14:nvPr/>
            </p14:nvContentPartPr>
            <p14:xfrm>
              <a:off x="3577182" y="4758577"/>
              <a:ext cx="387360" cy="12747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945958E-DB1A-4BF7-BA03-796AE348561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559182" y="4722577"/>
                <a:ext cx="423000" cy="13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56B0783-80D5-44E3-AB10-AABE39FE1208}"/>
                  </a:ext>
                </a:extLst>
              </p14:cNvPr>
              <p14:cNvContentPartPr/>
              <p14:nvPr/>
            </p14:nvContentPartPr>
            <p14:xfrm>
              <a:off x="4448382" y="4674697"/>
              <a:ext cx="78840" cy="2919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56B0783-80D5-44E3-AB10-AABE39FE120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430742" y="4638697"/>
                <a:ext cx="1144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7184152-B87C-4D9D-8F23-80B4F92916F2}"/>
                  </a:ext>
                </a:extLst>
              </p14:cNvPr>
              <p14:cNvContentPartPr/>
              <p14:nvPr/>
            </p14:nvContentPartPr>
            <p14:xfrm>
              <a:off x="3894702" y="5048377"/>
              <a:ext cx="1506960" cy="2358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7184152-B87C-4D9D-8F23-80B4F92916F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876702" y="5012377"/>
                <a:ext cx="15426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19B2DDF-C1A8-446F-B695-606BB3A7907D}"/>
                  </a:ext>
                </a:extLst>
              </p14:cNvPr>
              <p14:cNvContentPartPr/>
              <p14:nvPr/>
            </p14:nvContentPartPr>
            <p14:xfrm>
              <a:off x="4247862" y="5477137"/>
              <a:ext cx="403560" cy="5284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19B2DDF-C1A8-446F-B695-606BB3A7907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230222" y="5441137"/>
                <a:ext cx="43920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CCD333A-19A8-43F6-BD88-8F0BA0439761}"/>
                  </a:ext>
                </a:extLst>
              </p14:cNvPr>
              <p14:cNvContentPartPr/>
              <p14:nvPr/>
            </p14:nvContentPartPr>
            <p14:xfrm>
              <a:off x="4826742" y="5675497"/>
              <a:ext cx="415080" cy="658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CCD333A-19A8-43F6-BD88-8F0BA043976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808742" y="5639857"/>
                <a:ext cx="4507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921E963-C396-4AE0-B5EE-9499BC42D890}"/>
                  </a:ext>
                </a:extLst>
              </p14:cNvPr>
              <p14:cNvContentPartPr/>
              <p14:nvPr/>
            </p14:nvContentPartPr>
            <p14:xfrm>
              <a:off x="5195742" y="5371657"/>
              <a:ext cx="271080" cy="5349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921E963-C396-4AE0-B5EE-9499BC42D89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178102" y="5336017"/>
                <a:ext cx="30672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9AD7D72-2B64-47BE-89F4-CBECF1F8D480}"/>
                  </a:ext>
                </a:extLst>
              </p14:cNvPr>
              <p14:cNvContentPartPr/>
              <p14:nvPr/>
            </p14:nvContentPartPr>
            <p14:xfrm>
              <a:off x="5357382" y="5345377"/>
              <a:ext cx="304560" cy="2998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9AD7D72-2B64-47BE-89F4-CBECF1F8D48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339382" y="5309737"/>
                <a:ext cx="3402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460B8A4-A56F-469A-A3A0-33F94F884A32}"/>
                  </a:ext>
                </a:extLst>
              </p14:cNvPr>
              <p14:cNvContentPartPr/>
              <p14:nvPr/>
            </p14:nvContentPartPr>
            <p14:xfrm>
              <a:off x="6092862" y="4905457"/>
              <a:ext cx="699480" cy="975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460B8A4-A56F-469A-A3A0-33F94F884A3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074862" y="4869457"/>
                <a:ext cx="7351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5ED4F5D-E1EE-4D48-9E2E-3BC2BD334482}"/>
                  </a:ext>
                </a:extLst>
              </p14:cNvPr>
              <p14:cNvContentPartPr/>
              <p14:nvPr/>
            </p14:nvContentPartPr>
            <p14:xfrm>
              <a:off x="6418302" y="4712497"/>
              <a:ext cx="171720" cy="4741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5ED4F5D-E1EE-4D48-9E2E-3BC2BD33448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400302" y="4676497"/>
                <a:ext cx="20736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FA5FB48-EA03-43D6-9A5E-75804B1D6998}"/>
                  </a:ext>
                </a:extLst>
              </p14:cNvPr>
              <p14:cNvContentPartPr/>
              <p14:nvPr/>
            </p14:nvContentPartPr>
            <p14:xfrm>
              <a:off x="7473102" y="4009057"/>
              <a:ext cx="134280" cy="3283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FA5FB48-EA03-43D6-9A5E-75804B1D699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455462" y="3973057"/>
                <a:ext cx="16992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CA57538-8A91-415D-811A-EC1BEBA7216B}"/>
                  </a:ext>
                </a:extLst>
              </p14:cNvPr>
              <p14:cNvContentPartPr/>
              <p14:nvPr/>
            </p14:nvContentPartPr>
            <p14:xfrm>
              <a:off x="7200582" y="4562377"/>
              <a:ext cx="1459800" cy="1062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CA57538-8A91-415D-811A-EC1BEBA7216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182942" y="4526737"/>
                <a:ext cx="14954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CFDEEF3-C132-4580-B94B-98933BBA1D5D}"/>
                  </a:ext>
                </a:extLst>
              </p14:cNvPr>
              <p14:cNvContentPartPr/>
              <p14:nvPr/>
            </p14:nvContentPartPr>
            <p14:xfrm>
              <a:off x="7606662" y="4900057"/>
              <a:ext cx="277200" cy="5612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CFDEEF3-C132-4580-B94B-98933BBA1D5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589022" y="4864417"/>
                <a:ext cx="31284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FD0ABBF-6DF8-45EF-98A1-5279F1F68EEE}"/>
                  </a:ext>
                </a:extLst>
              </p14:cNvPr>
              <p14:cNvContentPartPr/>
              <p14:nvPr/>
            </p14:nvContentPartPr>
            <p14:xfrm>
              <a:off x="8150262" y="5230537"/>
              <a:ext cx="398520" cy="273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FD0ABBF-6DF8-45EF-98A1-5279F1F68EEE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132262" y="5194537"/>
                <a:ext cx="4341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97C7754-A8E6-462E-A910-B0F1245A90E6}"/>
                  </a:ext>
                </a:extLst>
              </p14:cNvPr>
              <p14:cNvContentPartPr/>
              <p14:nvPr/>
            </p14:nvContentPartPr>
            <p14:xfrm>
              <a:off x="8255742" y="5064217"/>
              <a:ext cx="201960" cy="4057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97C7754-A8E6-462E-A910-B0F1245A90E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238102" y="5028217"/>
                <a:ext cx="23760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C5DD6EB-ED7D-47AE-878E-8FB1B1FFDC18}"/>
                  </a:ext>
                </a:extLst>
              </p14:cNvPr>
              <p14:cNvContentPartPr/>
              <p14:nvPr/>
            </p14:nvContentPartPr>
            <p14:xfrm>
              <a:off x="8607462" y="4985017"/>
              <a:ext cx="210240" cy="3931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C5DD6EB-ED7D-47AE-878E-8FB1B1FFDC1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589462" y="4949017"/>
                <a:ext cx="2458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050E515-E28B-4694-8F09-202A0CA21BD4}"/>
                  </a:ext>
                </a:extLst>
              </p14:cNvPr>
              <p14:cNvContentPartPr/>
              <p14:nvPr/>
            </p14:nvContentPartPr>
            <p14:xfrm>
              <a:off x="8763702" y="4958377"/>
              <a:ext cx="385920" cy="285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050E515-E28B-4694-8F09-202A0CA21BD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745702" y="4922737"/>
                <a:ext cx="4215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BDDB3FA-0EF8-4EB2-A02A-31E2D36E374E}"/>
                  </a:ext>
                </a:extLst>
              </p14:cNvPr>
              <p14:cNvContentPartPr/>
              <p14:nvPr/>
            </p14:nvContentPartPr>
            <p14:xfrm>
              <a:off x="8686302" y="4123537"/>
              <a:ext cx="765000" cy="11599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BDDB3FA-0EF8-4EB2-A02A-31E2D36E374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668662" y="4087897"/>
                <a:ext cx="800640" cy="12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99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E23ECC5-BEF1-4D60-97B9-09EFE5890ABA}"/>
                  </a:ext>
                </a:extLst>
              </p14:cNvPr>
              <p14:cNvContentPartPr/>
              <p14:nvPr/>
            </p14:nvContentPartPr>
            <p14:xfrm>
              <a:off x="2013218" y="1677185"/>
              <a:ext cx="621720" cy="900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E23ECC5-BEF1-4D60-97B9-09EFE5890A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5218" y="1641185"/>
                <a:ext cx="6573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BE28181-1582-45BE-9637-42C90431B671}"/>
                  </a:ext>
                </a:extLst>
              </p14:cNvPr>
              <p14:cNvContentPartPr/>
              <p14:nvPr/>
            </p14:nvContentPartPr>
            <p14:xfrm>
              <a:off x="2180258" y="2029625"/>
              <a:ext cx="470880" cy="100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BE28181-1582-45BE-9637-42C90431B6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2258" y="1993985"/>
                <a:ext cx="5065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D7F4AF5-25B2-49F0-B3EB-1562D134C0D0}"/>
                  </a:ext>
                </a:extLst>
              </p14:cNvPr>
              <p14:cNvContentPartPr/>
              <p14:nvPr/>
            </p14:nvContentPartPr>
            <p14:xfrm>
              <a:off x="3200138" y="1441385"/>
              <a:ext cx="50400" cy="3304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D7F4AF5-25B2-49F0-B3EB-1562D134C0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82138" y="1405745"/>
                <a:ext cx="860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155445F-DCC5-48D2-89B5-EA8BFB878147}"/>
                  </a:ext>
                </a:extLst>
              </p14:cNvPr>
              <p14:cNvContentPartPr/>
              <p14:nvPr/>
            </p14:nvContentPartPr>
            <p14:xfrm>
              <a:off x="3015458" y="1924505"/>
              <a:ext cx="486000" cy="36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155445F-DCC5-48D2-89B5-EA8BFB8781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7458" y="1888505"/>
                <a:ext cx="5216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B03C507-83F3-4FBF-A9E0-B40930EFCE51}"/>
                  </a:ext>
                </a:extLst>
              </p14:cNvPr>
              <p14:cNvContentPartPr/>
              <p14:nvPr/>
            </p14:nvContentPartPr>
            <p14:xfrm>
              <a:off x="3173858" y="2085065"/>
              <a:ext cx="385920" cy="3639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B03C507-83F3-4FBF-A9E0-B40930EFCE5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55858" y="2049425"/>
                <a:ext cx="42156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945958E-DB1A-4BF7-BA03-796AE348561A}"/>
                  </a:ext>
                </a:extLst>
              </p14:cNvPr>
              <p14:cNvContentPartPr/>
              <p14:nvPr/>
            </p14:nvContentPartPr>
            <p14:xfrm>
              <a:off x="3902498" y="1092185"/>
              <a:ext cx="387360" cy="12747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945958E-DB1A-4BF7-BA03-796AE34856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4498" y="1056185"/>
                <a:ext cx="423000" cy="13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56B0783-80D5-44E3-AB10-AABE39FE1208}"/>
                  </a:ext>
                </a:extLst>
              </p14:cNvPr>
              <p14:cNvContentPartPr/>
              <p14:nvPr/>
            </p14:nvContentPartPr>
            <p14:xfrm>
              <a:off x="4773698" y="1008305"/>
              <a:ext cx="78840" cy="2919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56B0783-80D5-44E3-AB10-AABE39FE12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56058" y="972305"/>
                <a:ext cx="1144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7184152-B87C-4D9D-8F23-80B4F92916F2}"/>
                  </a:ext>
                </a:extLst>
              </p14:cNvPr>
              <p14:cNvContentPartPr/>
              <p14:nvPr/>
            </p14:nvContentPartPr>
            <p14:xfrm>
              <a:off x="4220018" y="1381985"/>
              <a:ext cx="1506960" cy="2358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7184152-B87C-4D9D-8F23-80B4F92916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02018" y="1345985"/>
                <a:ext cx="15426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19B2DDF-C1A8-446F-B695-606BB3A7907D}"/>
                  </a:ext>
                </a:extLst>
              </p14:cNvPr>
              <p14:cNvContentPartPr/>
              <p14:nvPr/>
            </p14:nvContentPartPr>
            <p14:xfrm>
              <a:off x="4573178" y="1810745"/>
              <a:ext cx="403560" cy="5284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19B2DDF-C1A8-446F-B695-606BB3A7907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55538" y="1774745"/>
                <a:ext cx="43920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CCD333A-19A8-43F6-BD88-8F0BA0439761}"/>
                  </a:ext>
                </a:extLst>
              </p14:cNvPr>
              <p14:cNvContentPartPr/>
              <p14:nvPr/>
            </p14:nvContentPartPr>
            <p14:xfrm>
              <a:off x="5152058" y="2009105"/>
              <a:ext cx="415080" cy="658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CCD333A-19A8-43F6-BD88-8F0BA043976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34058" y="1973465"/>
                <a:ext cx="4507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921E963-C396-4AE0-B5EE-9499BC42D890}"/>
                  </a:ext>
                </a:extLst>
              </p14:cNvPr>
              <p14:cNvContentPartPr/>
              <p14:nvPr/>
            </p14:nvContentPartPr>
            <p14:xfrm>
              <a:off x="5521058" y="1705265"/>
              <a:ext cx="271080" cy="5349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921E963-C396-4AE0-B5EE-9499BC42D8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03418" y="1669625"/>
                <a:ext cx="30672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9AD7D72-2B64-47BE-89F4-CBECF1F8D480}"/>
                  </a:ext>
                </a:extLst>
              </p14:cNvPr>
              <p14:cNvContentPartPr/>
              <p14:nvPr/>
            </p14:nvContentPartPr>
            <p14:xfrm>
              <a:off x="5682698" y="1678985"/>
              <a:ext cx="304560" cy="2998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9AD7D72-2B64-47BE-89F4-CBECF1F8D4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64698" y="1643345"/>
                <a:ext cx="3402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460B8A4-A56F-469A-A3A0-33F94F884A32}"/>
                  </a:ext>
                </a:extLst>
              </p14:cNvPr>
              <p14:cNvContentPartPr/>
              <p14:nvPr/>
            </p14:nvContentPartPr>
            <p14:xfrm>
              <a:off x="6418178" y="1239065"/>
              <a:ext cx="699480" cy="975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460B8A4-A56F-469A-A3A0-33F94F884A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00178" y="1203065"/>
                <a:ext cx="7351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5ED4F5D-E1EE-4D48-9E2E-3BC2BD334482}"/>
                  </a:ext>
                </a:extLst>
              </p14:cNvPr>
              <p14:cNvContentPartPr/>
              <p14:nvPr/>
            </p14:nvContentPartPr>
            <p14:xfrm>
              <a:off x="6743618" y="1046105"/>
              <a:ext cx="171720" cy="4741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5ED4F5D-E1EE-4D48-9E2E-3BC2BD3344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25618" y="1010105"/>
                <a:ext cx="20736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FA5FB48-EA03-43D6-9A5E-75804B1D6998}"/>
                  </a:ext>
                </a:extLst>
              </p14:cNvPr>
              <p14:cNvContentPartPr/>
              <p14:nvPr/>
            </p14:nvContentPartPr>
            <p14:xfrm>
              <a:off x="7798418" y="342665"/>
              <a:ext cx="134280" cy="3283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FA5FB48-EA03-43D6-9A5E-75804B1D699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80778" y="306665"/>
                <a:ext cx="16992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CA57538-8A91-415D-811A-EC1BEBA7216B}"/>
                  </a:ext>
                </a:extLst>
              </p14:cNvPr>
              <p14:cNvContentPartPr/>
              <p14:nvPr/>
            </p14:nvContentPartPr>
            <p14:xfrm>
              <a:off x="7525898" y="895985"/>
              <a:ext cx="1459800" cy="1062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CA57538-8A91-415D-811A-EC1BEBA7216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08258" y="860345"/>
                <a:ext cx="14954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CFDEEF3-C132-4580-B94B-98933BBA1D5D}"/>
                  </a:ext>
                </a:extLst>
              </p14:cNvPr>
              <p14:cNvContentPartPr/>
              <p14:nvPr/>
            </p14:nvContentPartPr>
            <p14:xfrm>
              <a:off x="7931978" y="1233665"/>
              <a:ext cx="277200" cy="5612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CFDEEF3-C132-4580-B94B-98933BBA1D5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14338" y="1198025"/>
                <a:ext cx="31284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FD0ABBF-6DF8-45EF-98A1-5279F1F68EEE}"/>
                  </a:ext>
                </a:extLst>
              </p14:cNvPr>
              <p14:cNvContentPartPr/>
              <p14:nvPr/>
            </p14:nvContentPartPr>
            <p14:xfrm>
              <a:off x="8475578" y="1564145"/>
              <a:ext cx="398520" cy="273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FD0ABBF-6DF8-45EF-98A1-5279F1F68EE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57578" y="1528145"/>
                <a:ext cx="4341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97C7754-A8E6-462E-A910-B0F1245A90E6}"/>
                  </a:ext>
                </a:extLst>
              </p14:cNvPr>
              <p14:cNvContentPartPr/>
              <p14:nvPr/>
            </p14:nvContentPartPr>
            <p14:xfrm>
              <a:off x="8581058" y="1397825"/>
              <a:ext cx="201960" cy="4057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97C7754-A8E6-462E-A910-B0F1245A90E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63418" y="1361825"/>
                <a:ext cx="23760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C5DD6EB-ED7D-47AE-878E-8FB1B1FFDC18}"/>
                  </a:ext>
                </a:extLst>
              </p14:cNvPr>
              <p14:cNvContentPartPr/>
              <p14:nvPr/>
            </p14:nvContentPartPr>
            <p14:xfrm>
              <a:off x="8932778" y="1318625"/>
              <a:ext cx="210240" cy="3931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C5DD6EB-ED7D-47AE-878E-8FB1B1FFDC1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14778" y="1282625"/>
                <a:ext cx="2458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050E515-E28B-4694-8F09-202A0CA21BD4}"/>
                  </a:ext>
                </a:extLst>
              </p14:cNvPr>
              <p14:cNvContentPartPr/>
              <p14:nvPr/>
            </p14:nvContentPartPr>
            <p14:xfrm>
              <a:off x="9089018" y="1291985"/>
              <a:ext cx="385920" cy="285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050E515-E28B-4694-8F09-202A0CA21BD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71018" y="1256345"/>
                <a:ext cx="4215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BDDB3FA-0EF8-4EB2-A02A-31E2D36E374E}"/>
                  </a:ext>
                </a:extLst>
              </p14:cNvPr>
              <p14:cNvContentPartPr/>
              <p14:nvPr/>
            </p14:nvContentPartPr>
            <p14:xfrm>
              <a:off x="9011618" y="457145"/>
              <a:ext cx="765000" cy="11599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BDDB3FA-0EF8-4EB2-A02A-31E2D36E374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93978" y="421505"/>
                <a:ext cx="800640" cy="12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8358B5-6DB2-44ED-8B72-F573856CAA63}"/>
                  </a:ext>
                </a:extLst>
              </p14:cNvPr>
              <p14:cNvContentPartPr/>
              <p14:nvPr/>
            </p14:nvContentPartPr>
            <p14:xfrm>
              <a:off x="2391342" y="3663858"/>
              <a:ext cx="586800" cy="169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8358B5-6DB2-44ED-8B72-F573856CAA6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73342" y="3628218"/>
                <a:ext cx="6224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631811-0828-47B1-80F3-834C2B1156DC}"/>
                  </a:ext>
                </a:extLst>
              </p14:cNvPr>
              <p14:cNvContentPartPr/>
              <p14:nvPr/>
            </p14:nvContentPartPr>
            <p14:xfrm>
              <a:off x="2470182" y="4015578"/>
              <a:ext cx="597240" cy="108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631811-0828-47B1-80F3-834C2B1156D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52542" y="3979578"/>
                <a:ext cx="6328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C56F4F-9874-4389-9F58-B1DEA6CBDCF2}"/>
                  </a:ext>
                </a:extLst>
              </p14:cNvPr>
              <p14:cNvContentPartPr/>
              <p14:nvPr/>
            </p14:nvContentPartPr>
            <p14:xfrm>
              <a:off x="3375942" y="3314298"/>
              <a:ext cx="202680" cy="53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C56F4F-9874-4389-9F58-B1DEA6CBDCF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57942" y="3278298"/>
                <a:ext cx="23832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8FB5855-02E5-41B8-A2B0-6E90BF5A47B4}"/>
                  </a:ext>
                </a:extLst>
              </p14:cNvPr>
              <p14:cNvContentPartPr/>
              <p14:nvPr/>
            </p14:nvContentPartPr>
            <p14:xfrm>
              <a:off x="3332022" y="3972738"/>
              <a:ext cx="466200" cy="1159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8FB5855-02E5-41B8-A2B0-6E90BF5A47B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14022" y="3937098"/>
                <a:ext cx="5018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01F6DA0-6E94-4069-AAE9-FEC105A18FA6}"/>
                  </a:ext>
                </a:extLst>
              </p14:cNvPr>
              <p14:cNvContentPartPr/>
              <p14:nvPr/>
            </p14:nvContentPartPr>
            <p14:xfrm>
              <a:off x="3437502" y="4303938"/>
              <a:ext cx="639360" cy="5720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01F6DA0-6E94-4069-AAE9-FEC105A18FA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19502" y="4267938"/>
                <a:ext cx="67500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641B29E-4041-4643-B5A7-8A4394343663}"/>
                  </a:ext>
                </a:extLst>
              </p14:cNvPr>
              <p14:cNvContentPartPr/>
              <p14:nvPr/>
            </p14:nvContentPartPr>
            <p14:xfrm>
              <a:off x="4412382" y="2901018"/>
              <a:ext cx="751680" cy="1534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641B29E-4041-4643-B5A7-8A439434366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94382" y="2865378"/>
                <a:ext cx="787320" cy="16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18E900E-7EEC-47A7-B1AB-8AA54AF8948D}"/>
                  </a:ext>
                </a:extLst>
              </p14:cNvPr>
              <p14:cNvContentPartPr/>
              <p14:nvPr/>
            </p14:nvContentPartPr>
            <p14:xfrm>
              <a:off x="5308062" y="2919738"/>
              <a:ext cx="518760" cy="7239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18E900E-7EEC-47A7-B1AB-8AA54AF8948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90062" y="2883738"/>
                <a:ext cx="554400" cy="7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585C846-A2F8-4B82-93CE-66FD7A74F3E3}"/>
                  </a:ext>
                </a:extLst>
              </p14:cNvPr>
              <p14:cNvContentPartPr/>
              <p14:nvPr/>
            </p14:nvContentPartPr>
            <p14:xfrm>
              <a:off x="6083862" y="3020898"/>
              <a:ext cx="678600" cy="2145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585C846-A2F8-4B82-93CE-66FD7A74F3E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65862" y="2984898"/>
                <a:ext cx="7142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B84AE5F-49D3-4934-867D-A4F835935992}"/>
                  </a:ext>
                </a:extLst>
              </p14:cNvPr>
              <p14:cNvContentPartPr/>
              <p14:nvPr/>
            </p14:nvContentPartPr>
            <p14:xfrm>
              <a:off x="6356742" y="2936298"/>
              <a:ext cx="157320" cy="357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B84AE5F-49D3-4934-867D-A4F83593599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338742" y="2900658"/>
                <a:ext cx="19296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ED45F23-719A-4F93-8AEA-F88D6D8A00A9}"/>
                  </a:ext>
                </a:extLst>
              </p14:cNvPr>
              <p14:cNvContentPartPr/>
              <p14:nvPr/>
            </p14:nvContentPartPr>
            <p14:xfrm>
              <a:off x="6804942" y="2698698"/>
              <a:ext cx="288000" cy="5958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ED45F23-719A-4F93-8AEA-F88D6D8A00A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786942" y="2663058"/>
                <a:ext cx="32364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1B78882-C089-456B-8CAF-722179486236}"/>
                  </a:ext>
                </a:extLst>
              </p14:cNvPr>
              <p14:cNvContentPartPr/>
              <p14:nvPr/>
            </p14:nvContentPartPr>
            <p14:xfrm>
              <a:off x="6929862" y="2716338"/>
              <a:ext cx="455040" cy="4438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1B78882-C089-456B-8CAF-72217948623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11862" y="2680698"/>
                <a:ext cx="49068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38894C6-16B4-4167-85E7-444F95EC4847}"/>
                  </a:ext>
                </a:extLst>
              </p14:cNvPr>
              <p14:cNvContentPartPr/>
              <p14:nvPr/>
            </p14:nvContentPartPr>
            <p14:xfrm>
              <a:off x="7543302" y="2814258"/>
              <a:ext cx="721800" cy="1749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38894C6-16B4-4167-85E7-444F95EC484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25662" y="2778258"/>
                <a:ext cx="7574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E68286C-11DF-446F-B28A-130C280515B4}"/>
                  </a:ext>
                </a:extLst>
              </p14:cNvPr>
              <p14:cNvContentPartPr/>
              <p14:nvPr/>
            </p14:nvContentPartPr>
            <p14:xfrm>
              <a:off x="7851102" y="2707698"/>
              <a:ext cx="293400" cy="4237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E68286C-11DF-446F-B28A-130C280515B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33102" y="2672058"/>
                <a:ext cx="32904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72FFF90-04BB-4BA4-B8EE-D02974B2390D}"/>
                  </a:ext>
                </a:extLst>
              </p14:cNvPr>
              <p14:cNvContentPartPr/>
              <p14:nvPr/>
            </p14:nvContentPartPr>
            <p14:xfrm>
              <a:off x="8660022" y="2373618"/>
              <a:ext cx="355320" cy="549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72FFF90-04BB-4BA4-B8EE-D02974B2390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642382" y="2337618"/>
                <a:ext cx="39096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29B16BB-BF08-4252-990E-A18A4D1AC660}"/>
                  </a:ext>
                </a:extLst>
              </p14:cNvPr>
              <p14:cNvContentPartPr/>
              <p14:nvPr/>
            </p14:nvContentPartPr>
            <p14:xfrm>
              <a:off x="9266622" y="2518698"/>
              <a:ext cx="423360" cy="662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29B16BB-BF08-4252-990E-A18A4D1AC66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248982" y="2482698"/>
                <a:ext cx="4590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87A5E11-D4E9-4621-A7A1-0EFE5ECDA2A3}"/>
                  </a:ext>
                </a:extLst>
              </p14:cNvPr>
              <p14:cNvContentPartPr/>
              <p14:nvPr/>
            </p14:nvContentPartPr>
            <p14:xfrm>
              <a:off x="9627342" y="2179938"/>
              <a:ext cx="328320" cy="5223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87A5E11-D4E9-4621-A7A1-0EFE5ECDA2A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609342" y="2144298"/>
                <a:ext cx="36396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F65D9BB-928E-4E8F-9F2E-8709772BB1BA}"/>
                  </a:ext>
                </a:extLst>
              </p14:cNvPr>
              <p14:cNvContentPartPr/>
              <p14:nvPr/>
            </p14:nvContentPartPr>
            <p14:xfrm>
              <a:off x="9879702" y="2171298"/>
              <a:ext cx="371160" cy="4111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F65D9BB-928E-4E8F-9F2E-8709772BB1B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862062" y="2135658"/>
                <a:ext cx="40680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75B2EC4-0F6C-458F-8CED-6498CAD16CA6}"/>
                  </a:ext>
                </a:extLst>
              </p14:cNvPr>
              <p14:cNvContentPartPr/>
              <p14:nvPr/>
            </p14:nvContentPartPr>
            <p14:xfrm>
              <a:off x="5137062" y="2980218"/>
              <a:ext cx="5510520" cy="10339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75B2EC4-0F6C-458F-8CED-6498CAD16CA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119422" y="2944578"/>
                <a:ext cx="5546160" cy="11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1A90831-6C11-43A4-9144-4F1BBBA6E781}"/>
                  </a:ext>
                </a:extLst>
              </p14:cNvPr>
              <p14:cNvContentPartPr/>
              <p14:nvPr/>
            </p14:nvContentPartPr>
            <p14:xfrm>
              <a:off x="6446742" y="4099818"/>
              <a:ext cx="472680" cy="6854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1A90831-6C11-43A4-9144-4F1BBBA6E78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429102" y="4063818"/>
                <a:ext cx="508320" cy="7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7678632-795B-4B4B-8D7D-1F2372242C49}"/>
                  </a:ext>
                </a:extLst>
              </p14:cNvPr>
              <p14:cNvContentPartPr/>
              <p14:nvPr/>
            </p14:nvContentPartPr>
            <p14:xfrm>
              <a:off x="7148022" y="4386018"/>
              <a:ext cx="408960" cy="1242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7678632-795B-4B4B-8D7D-1F2372242C4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30022" y="4350378"/>
                <a:ext cx="4446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847773A-212F-4922-B8E3-1D78346A86FA}"/>
                  </a:ext>
                </a:extLst>
              </p14:cNvPr>
              <p14:cNvContentPartPr/>
              <p14:nvPr/>
            </p14:nvContentPartPr>
            <p14:xfrm>
              <a:off x="7490742" y="4123218"/>
              <a:ext cx="307080" cy="4773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847773A-212F-4922-B8E3-1D78346A86F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473102" y="4087578"/>
                <a:ext cx="34272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9BBB54F-A5BE-46BF-85D8-BB5F7C3C413D}"/>
                  </a:ext>
                </a:extLst>
              </p14:cNvPr>
              <p14:cNvContentPartPr/>
              <p14:nvPr/>
            </p14:nvContentPartPr>
            <p14:xfrm>
              <a:off x="7645902" y="4070658"/>
              <a:ext cx="264600" cy="3016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9BBB54F-A5BE-46BF-85D8-BB5F7C3C413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627902" y="4034658"/>
                <a:ext cx="30024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730F7CF-294B-4EAC-8C0F-2F2EA74DD28B}"/>
                  </a:ext>
                </a:extLst>
              </p14:cNvPr>
              <p14:cNvContentPartPr/>
              <p14:nvPr/>
            </p14:nvContentPartPr>
            <p14:xfrm>
              <a:off x="7736622" y="3818298"/>
              <a:ext cx="449640" cy="6915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730F7CF-294B-4EAC-8C0F-2F2EA74DD28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18982" y="3782298"/>
                <a:ext cx="485280" cy="76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DE8E56D-6EB5-4D99-BFF2-8086889C1069}"/>
                  </a:ext>
                </a:extLst>
              </p14:cNvPr>
              <p14:cNvContentPartPr/>
              <p14:nvPr/>
            </p14:nvContentPartPr>
            <p14:xfrm>
              <a:off x="5937342" y="4131858"/>
              <a:ext cx="349200" cy="8226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DE8E56D-6EB5-4D99-BFF2-8086889C106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919342" y="4096218"/>
                <a:ext cx="384840" cy="8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DB27981-82E3-4824-9BEB-69E0114E1F8F}"/>
                  </a:ext>
                </a:extLst>
              </p14:cNvPr>
              <p14:cNvContentPartPr/>
              <p14:nvPr/>
            </p14:nvContentPartPr>
            <p14:xfrm>
              <a:off x="8525742" y="3551898"/>
              <a:ext cx="152640" cy="7999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DB27981-82E3-4824-9BEB-69E0114E1F8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507742" y="3515898"/>
                <a:ext cx="18828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D32A131-DC0B-4358-A7D9-98EFF67380E9}"/>
                  </a:ext>
                </a:extLst>
              </p14:cNvPr>
              <p14:cNvContentPartPr/>
              <p14:nvPr/>
            </p14:nvContentPartPr>
            <p14:xfrm>
              <a:off x="8877822" y="3498978"/>
              <a:ext cx="412920" cy="8298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D32A131-DC0B-4358-A7D9-98EFF67380E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860182" y="3463338"/>
                <a:ext cx="44856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9032691-D0E1-4875-AAB2-13324B982B6F}"/>
                  </a:ext>
                </a:extLst>
              </p14:cNvPr>
              <p14:cNvContentPartPr/>
              <p14:nvPr/>
            </p14:nvContentPartPr>
            <p14:xfrm>
              <a:off x="9328182" y="3771858"/>
              <a:ext cx="548280" cy="2199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9032691-D0E1-4875-AAB2-13324B982B6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310182" y="3736218"/>
                <a:ext cx="5839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619D42D-1241-409B-B7E0-D4C3F02DF716}"/>
                  </a:ext>
                </a:extLst>
              </p14:cNvPr>
              <p14:cNvContentPartPr/>
              <p14:nvPr/>
            </p14:nvContentPartPr>
            <p14:xfrm>
              <a:off x="9627342" y="3666018"/>
              <a:ext cx="200520" cy="4690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619D42D-1241-409B-B7E0-D4C3F02DF71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609342" y="3630378"/>
                <a:ext cx="23616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E8CF58E-BB64-4B01-9B2A-3844E8AE66D3}"/>
                  </a:ext>
                </a:extLst>
              </p14:cNvPr>
              <p14:cNvContentPartPr/>
              <p14:nvPr/>
            </p14:nvContentPartPr>
            <p14:xfrm>
              <a:off x="9978702" y="3525258"/>
              <a:ext cx="186840" cy="3996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E8CF58E-BB64-4B01-9B2A-3844E8AE66D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961062" y="3489258"/>
                <a:ext cx="22248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2BE2981-62A7-4534-9BCC-E4393E019E5D}"/>
                  </a:ext>
                </a:extLst>
              </p14:cNvPr>
              <p14:cNvContentPartPr/>
              <p14:nvPr/>
            </p14:nvContentPartPr>
            <p14:xfrm>
              <a:off x="10114062" y="3534258"/>
              <a:ext cx="329760" cy="2250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2BE2981-62A7-4534-9BCC-E4393E019E5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096062" y="3498258"/>
                <a:ext cx="3654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F73E78B-9DAF-4030-A120-9A9A7D1A086B}"/>
                  </a:ext>
                </a:extLst>
              </p14:cNvPr>
              <p14:cNvContentPartPr/>
              <p14:nvPr/>
            </p14:nvContentPartPr>
            <p14:xfrm>
              <a:off x="10488822" y="3393498"/>
              <a:ext cx="232920" cy="5821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F73E78B-9DAF-4030-A120-9A9A7D1A086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71182" y="3357858"/>
                <a:ext cx="26856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91B2431-E403-451D-80DF-0FB1DF9547E9}"/>
                  </a:ext>
                </a:extLst>
              </p14:cNvPr>
              <p14:cNvContentPartPr/>
              <p14:nvPr/>
            </p14:nvContentPartPr>
            <p14:xfrm>
              <a:off x="10323222" y="1640658"/>
              <a:ext cx="934200" cy="19825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91B2431-E403-451D-80DF-0FB1DF9547E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305222" y="1605018"/>
                <a:ext cx="969840" cy="20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4853C3-C056-43B8-ADD6-6882B6EE6FF0}"/>
                  </a:ext>
                </a:extLst>
              </p14:cNvPr>
              <p14:cNvContentPartPr/>
              <p14:nvPr/>
            </p14:nvContentPartPr>
            <p14:xfrm>
              <a:off x="3604542" y="5907378"/>
              <a:ext cx="201600" cy="626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4853C3-C056-43B8-ADD6-6882B6EE6FF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586542" y="5871738"/>
                <a:ext cx="2372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C82BCFF-1EDF-4C39-B09E-79FABEF9BEB0}"/>
                  </a:ext>
                </a:extLst>
              </p14:cNvPr>
              <p14:cNvContentPartPr/>
              <p14:nvPr/>
            </p14:nvContentPartPr>
            <p14:xfrm>
              <a:off x="3753942" y="6267378"/>
              <a:ext cx="272520" cy="1332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C82BCFF-1EDF-4C39-B09E-79FABEF9BEB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736302" y="6231738"/>
                <a:ext cx="3081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8EF8BB8-A326-455A-9095-B6757F9EABCF}"/>
                  </a:ext>
                </a:extLst>
              </p14:cNvPr>
              <p14:cNvContentPartPr/>
              <p14:nvPr/>
            </p14:nvContentPartPr>
            <p14:xfrm>
              <a:off x="4413462" y="5521098"/>
              <a:ext cx="118440" cy="3114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8EF8BB8-A326-455A-9095-B6757F9EABC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395462" y="5485098"/>
                <a:ext cx="1540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8B87210-6012-47E0-AACF-3AF4690C695B}"/>
                  </a:ext>
                </a:extLst>
              </p14:cNvPr>
              <p14:cNvContentPartPr/>
              <p14:nvPr/>
            </p14:nvContentPartPr>
            <p14:xfrm>
              <a:off x="4395822" y="5816298"/>
              <a:ext cx="445680" cy="2152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8B87210-6012-47E0-AACF-3AF4690C695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377822" y="5780658"/>
                <a:ext cx="4813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80E115-1CDD-48B6-86B4-343CD5E242CF}"/>
                  </a:ext>
                </a:extLst>
              </p14:cNvPr>
              <p14:cNvContentPartPr/>
              <p14:nvPr/>
            </p14:nvContentPartPr>
            <p14:xfrm>
              <a:off x="4529382" y="6094578"/>
              <a:ext cx="262440" cy="3535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80E115-1CDD-48B6-86B4-343CD5E242C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511382" y="6058938"/>
                <a:ext cx="2980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68EB5C7-5B3B-4B14-A19F-BA9F5B2ED23A}"/>
                  </a:ext>
                </a:extLst>
              </p14:cNvPr>
              <p14:cNvContentPartPr/>
              <p14:nvPr/>
            </p14:nvContentPartPr>
            <p14:xfrm>
              <a:off x="4931502" y="5327778"/>
              <a:ext cx="661320" cy="13575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68EB5C7-5B3B-4B14-A19F-BA9F5B2ED23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13502" y="5291778"/>
                <a:ext cx="696960" cy="14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B2A51B0-8ABC-494F-8B19-485EF04EDA59}"/>
                  </a:ext>
                </a:extLst>
              </p14:cNvPr>
              <p14:cNvContentPartPr/>
              <p14:nvPr/>
            </p14:nvContentPartPr>
            <p14:xfrm>
              <a:off x="6989262" y="2276778"/>
              <a:ext cx="396360" cy="10908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B2A51B0-8ABC-494F-8B19-485EF04EDA5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971262" y="2240778"/>
                <a:ext cx="432000" cy="11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9DA3BC5-3B1A-46AD-9A5E-D14BD52D249B}"/>
                  </a:ext>
                </a:extLst>
              </p14:cNvPr>
              <p14:cNvContentPartPr/>
              <p14:nvPr/>
            </p14:nvContentPartPr>
            <p14:xfrm>
              <a:off x="9718782" y="2013258"/>
              <a:ext cx="260640" cy="8517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9DA3BC5-3B1A-46AD-9A5E-D14BD52D249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700782" y="1977258"/>
                <a:ext cx="296280" cy="9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7204561-CF89-44B6-9807-B21C4E3DAC30}"/>
                  </a:ext>
                </a:extLst>
              </p14:cNvPr>
              <p14:cNvContentPartPr/>
              <p14:nvPr/>
            </p14:nvContentPartPr>
            <p14:xfrm>
              <a:off x="6344502" y="5216178"/>
              <a:ext cx="462240" cy="6778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7204561-CF89-44B6-9807-B21C4E3DAC3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326502" y="5180178"/>
                <a:ext cx="49788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E6D921E-A2DE-45AD-B01D-6E2DC035157C}"/>
                  </a:ext>
                </a:extLst>
              </p14:cNvPr>
              <p14:cNvContentPartPr/>
              <p14:nvPr/>
            </p14:nvContentPartPr>
            <p14:xfrm>
              <a:off x="7059462" y="5160738"/>
              <a:ext cx="600480" cy="5533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E6D921E-A2DE-45AD-B01D-6E2DC035157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041822" y="5125098"/>
                <a:ext cx="63612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15FDE10-97D5-44EE-AD69-DFE0D762793E}"/>
                  </a:ext>
                </a:extLst>
              </p14:cNvPr>
              <p14:cNvContentPartPr/>
              <p14:nvPr/>
            </p14:nvContentPartPr>
            <p14:xfrm>
              <a:off x="5723502" y="5120418"/>
              <a:ext cx="3455640" cy="10605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15FDE10-97D5-44EE-AD69-DFE0D762793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705862" y="5084418"/>
                <a:ext cx="3491280" cy="11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E9ADBF0-1CF6-4E7B-B374-02E5A0D54032}"/>
                  </a:ext>
                </a:extLst>
              </p14:cNvPr>
              <p14:cNvContentPartPr/>
              <p14:nvPr/>
            </p14:nvContentPartPr>
            <p14:xfrm>
              <a:off x="5574102" y="6082698"/>
              <a:ext cx="245160" cy="543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E9ADBF0-1CF6-4E7B-B374-02E5A0D5403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556102" y="6047058"/>
                <a:ext cx="2808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37813EA-E5D8-4DC9-BD0D-7890F047D9A3}"/>
                  </a:ext>
                </a:extLst>
              </p14:cNvPr>
              <p14:cNvContentPartPr/>
              <p14:nvPr/>
            </p14:nvContentPartPr>
            <p14:xfrm>
              <a:off x="7029582" y="6198258"/>
              <a:ext cx="231480" cy="4629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37813EA-E5D8-4DC9-BD0D-7890F047D9A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011942" y="6162618"/>
                <a:ext cx="26712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D338C373-E3EE-423B-8141-728C3A70B2AA}"/>
                  </a:ext>
                </a:extLst>
              </p14:cNvPr>
              <p14:cNvContentPartPr/>
              <p14:nvPr/>
            </p14:nvContentPartPr>
            <p14:xfrm>
              <a:off x="7262142" y="5825658"/>
              <a:ext cx="403920" cy="3985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D338C373-E3EE-423B-8141-728C3A70B2A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244502" y="5790018"/>
                <a:ext cx="43956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40D97A9-3953-4EA1-B8D6-E69FA809B9FF}"/>
                  </a:ext>
                </a:extLst>
              </p14:cNvPr>
              <p14:cNvContentPartPr/>
              <p14:nvPr/>
            </p14:nvContentPartPr>
            <p14:xfrm>
              <a:off x="7842462" y="6347658"/>
              <a:ext cx="351360" cy="882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40D97A9-3953-4EA1-B8D6-E69FA809B9F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824462" y="6312018"/>
                <a:ext cx="3870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A5E29B0-2901-41DA-B06C-41870B9B809C}"/>
                  </a:ext>
                </a:extLst>
              </p14:cNvPr>
              <p14:cNvContentPartPr/>
              <p14:nvPr/>
            </p14:nvContentPartPr>
            <p14:xfrm>
              <a:off x="8422782" y="5817738"/>
              <a:ext cx="282600" cy="6127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A5E29B0-2901-41DA-B06C-41870B9B809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404782" y="5782098"/>
                <a:ext cx="31824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2DC162B-22B0-4056-8E3F-74FD936B1004}"/>
                  </a:ext>
                </a:extLst>
              </p14:cNvPr>
              <p14:cNvContentPartPr/>
              <p14:nvPr/>
            </p14:nvContentPartPr>
            <p14:xfrm>
              <a:off x="8378862" y="6048858"/>
              <a:ext cx="333720" cy="4593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2DC162B-22B0-4056-8E3F-74FD936B100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360862" y="6012858"/>
                <a:ext cx="36936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B60A0B6D-D1EC-43D2-8057-02925562E7A0}"/>
                  </a:ext>
                </a:extLst>
              </p14:cNvPr>
              <p14:cNvContentPartPr/>
              <p14:nvPr/>
            </p14:nvContentPartPr>
            <p14:xfrm>
              <a:off x="8629782" y="5855538"/>
              <a:ext cx="384840" cy="4561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B60A0B6D-D1EC-43D2-8057-02925562E7A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612142" y="5819538"/>
                <a:ext cx="4204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96DB3EB-2632-4DB5-97C1-92152DBBC107}"/>
                  </a:ext>
                </a:extLst>
              </p14:cNvPr>
              <p14:cNvContentPartPr/>
              <p14:nvPr/>
            </p14:nvContentPartPr>
            <p14:xfrm>
              <a:off x="8897622" y="5433978"/>
              <a:ext cx="438480" cy="3664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96DB3EB-2632-4DB5-97C1-92152DBBC10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79622" y="5397978"/>
                <a:ext cx="47412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8C508DF-119B-4E15-B9DA-1108432AAB2A}"/>
                  </a:ext>
                </a:extLst>
              </p14:cNvPr>
              <p14:cNvContentPartPr/>
              <p14:nvPr/>
            </p14:nvContentPartPr>
            <p14:xfrm>
              <a:off x="8739222" y="4604178"/>
              <a:ext cx="1028160" cy="13957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8C508DF-119B-4E15-B9DA-1108432AAB2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721582" y="4568538"/>
                <a:ext cx="1063800" cy="14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B630B57C-C72F-42F1-AD03-079F0EF52996}"/>
                  </a:ext>
                </a:extLst>
              </p14:cNvPr>
              <p14:cNvContentPartPr/>
              <p14:nvPr/>
            </p14:nvContentPartPr>
            <p14:xfrm>
              <a:off x="6141822" y="5125098"/>
              <a:ext cx="555480" cy="6753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B630B57C-C72F-42F1-AD03-079F0EF5299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123822" y="5089458"/>
                <a:ext cx="59112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658A7AE-18CE-4AAF-AB3F-617BEAD7CCEF}"/>
                  </a:ext>
                </a:extLst>
              </p14:cNvPr>
              <p14:cNvContentPartPr/>
              <p14:nvPr/>
            </p14:nvContentPartPr>
            <p14:xfrm>
              <a:off x="4421022" y="6092778"/>
              <a:ext cx="459000" cy="4798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658A7AE-18CE-4AAF-AB3F-617BEAD7CCE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403382" y="6056778"/>
                <a:ext cx="49464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E32BC1A-9E40-4C24-82F2-CE89CFFA4801}"/>
                  </a:ext>
                </a:extLst>
              </p14:cNvPr>
              <p14:cNvContentPartPr/>
              <p14:nvPr/>
            </p14:nvContentPartPr>
            <p14:xfrm>
              <a:off x="9774582" y="4985778"/>
              <a:ext cx="192240" cy="698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E32BC1A-9E40-4C24-82F2-CE89CFFA480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756942" y="4949778"/>
                <a:ext cx="2278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03AE8636-FAC1-4D19-B63D-D7B166CC04DE}"/>
                  </a:ext>
                </a:extLst>
              </p14:cNvPr>
              <p14:cNvContentPartPr/>
              <p14:nvPr/>
            </p14:nvContentPartPr>
            <p14:xfrm>
              <a:off x="9750102" y="5124738"/>
              <a:ext cx="246960" cy="712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03AE8636-FAC1-4D19-B63D-D7B166CC04D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732462" y="5089098"/>
                <a:ext cx="2826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51D450E-78B1-4D3E-AFD9-E4720DE9B25E}"/>
                  </a:ext>
                </a:extLst>
              </p14:cNvPr>
              <p14:cNvContentPartPr/>
              <p14:nvPr/>
            </p14:nvContentPartPr>
            <p14:xfrm>
              <a:off x="11005422" y="3835938"/>
              <a:ext cx="469800" cy="6105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51D450E-78B1-4D3E-AFD9-E4720DE9B25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987422" y="3799938"/>
                <a:ext cx="50544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608AC3A-E108-48E5-93AA-7A5A2DB5AF45}"/>
                  </a:ext>
                </a:extLst>
              </p14:cNvPr>
              <p14:cNvContentPartPr/>
              <p14:nvPr/>
            </p14:nvContentPartPr>
            <p14:xfrm>
              <a:off x="10647222" y="4348578"/>
              <a:ext cx="1262160" cy="3992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608AC3A-E108-48E5-93AA-7A5A2DB5AF4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629222" y="4312578"/>
                <a:ext cx="129780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0F7F792-0087-49F3-AEAF-6E7AAC4CB1B7}"/>
                  </a:ext>
                </a:extLst>
              </p14:cNvPr>
              <p14:cNvContentPartPr/>
              <p14:nvPr/>
            </p14:nvContentPartPr>
            <p14:xfrm>
              <a:off x="10682502" y="5037258"/>
              <a:ext cx="302760" cy="3747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0F7F792-0087-49F3-AEAF-6E7AAC4CB1B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664862" y="5001258"/>
                <a:ext cx="33840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EC50BD21-13EE-46A3-8132-D8C461D5AE56}"/>
                  </a:ext>
                </a:extLst>
              </p14:cNvPr>
              <p14:cNvContentPartPr/>
              <p14:nvPr/>
            </p14:nvContentPartPr>
            <p14:xfrm>
              <a:off x="10972302" y="4711818"/>
              <a:ext cx="219960" cy="2379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EC50BD21-13EE-46A3-8132-D8C461D5AE5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954662" y="4675818"/>
                <a:ext cx="25560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D81A4BF-148A-4103-A165-D629663D38E7}"/>
                  </a:ext>
                </a:extLst>
              </p14:cNvPr>
              <p14:cNvContentPartPr/>
              <p14:nvPr/>
            </p14:nvContentPartPr>
            <p14:xfrm>
              <a:off x="11209902" y="5074338"/>
              <a:ext cx="446760" cy="1216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D81A4BF-148A-4103-A165-D629663D38E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192262" y="5038698"/>
                <a:ext cx="4824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2A99D0D-23CF-4437-90FE-25E60D583D60}"/>
                  </a:ext>
                </a:extLst>
              </p14:cNvPr>
              <p14:cNvContentPartPr/>
              <p14:nvPr/>
            </p14:nvContentPartPr>
            <p14:xfrm>
              <a:off x="11623182" y="4791378"/>
              <a:ext cx="156600" cy="2433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2A99D0D-23CF-4437-90FE-25E60D583D6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605182" y="4755378"/>
                <a:ext cx="1922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B85DB91-9AF0-4E01-8E54-E6EBEF676CD3}"/>
                  </a:ext>
                </a:extLst>
              </p14:cNvPr>
              <p14:cNvContentPartPr/>
              <p14:nvPr/>
            </p14:nvContentPartPr>
            <p14:xfrm>
              <a:off x="11712822" y="4756458"/>
              <a:ext cx="159840" cy="1641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B85DB91-9AF0-4E01-8E54-E6EBEF676CD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694822" y="4720458"/>
                <a:ext cx="1954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3C3AB07-F8B8-46FF-A390-3CF8FF465CF6}"/>
                  </a:ext>
                </a:extLst>
              </p14:cNvPr>
              <p14:cNvContentPartPr/>
              <p14:nvPr/>
            </p14:nvContentPartPr>
            <p14:xfrm>
              <a:off x="11869422" y="4546938"/>
              <a:ext cx="271440" cy="1987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3C3AB07-F8B8-46FF-A390-3CF8FF465CF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851422" y="4511298"/>
                <a:ext cx="307080" cy="2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02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7A8E6F-8CA0-4D58-8D2E-B8BF39943BB1}"/>
                  </a:ext>
                </a:extLst>
              </p14:cNvPr>
              <p14:cNvContentPartPr/>
              <p14:nvPr/>
            </p14:nvContentPartPr>
            <p14:xfrm>
              <a:off x="119022" y="254658"/>
              <a:ext cx="490320" cy="822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7A8E6F-8CA0-4D58-8D2E-B8BF39943B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022" y="219018"/>
                <a:ext cx="525960" cy="8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7BB174-2796-4D94-B9B1-218519B0D958}"/>
                  </a:ext>
                </a:extLst>
              </p14:cNvPr>
              <p14:cNvContentPartPr/>
              <p14:nvPr/>
            </p14:nvContentPartPr>
            <p14:xfrm>
              <a:off x="864222" y="193458"/>
              <a:ext cx="324720" cy="1197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7BB174-2796-4D94-B9B1-218519B0D9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6222" y="157458"/>
                <a:ext cx="360360" cy="12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AD84DD8-D68B-4608-8F2F-2CA3BDD89011}"/>
                  </a:ext>
                </a:extLst>
              </p14:cNvPr>
              <p14:cNvContentPartPr/>
              <p14:nvPr/>
            </p14:nvContentPartPr>
            <p14:xfrm>
              <a:off x="1273542" y="768738"/>
              <a:ext cx="585000" cy="253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AD84DD8-D68B-4608-8F2F-2CA3BDD890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5902" y="733098"/>
                <a:ext cx="6206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D980752-A4B3-4F37-A40D-2AF31CC27D3B}"/>
                  </a:ext>
                </a:extLst>
              </p14:cNvPr>
              <p14:cNvContentPartPr/>
              <p14:nvPr/>
            </p14:nvContentPartPr>
            <p14:xfrm>
              <a:off x="1978782" y="650298"/>
              <a:ext cx="168480" cy="356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D980752-A4B3-4F37-A40D-2AF31CC27D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0782" y="614658"/>
                <a:ext cx="2041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797FB13-4384-4500-957C-FAB5537C5F04}"/>
                  </a:ext>
                </a:extLst>
              </p14:cNvPr>
              <p14:cNvContentPartPr/>
              <p14:nvPr/>
            </p14:nvContentPartPr>
            <p14:xfrm>
              <a:off x="2347422" y="509538"/>
              <a:ext cx="160200" cy="380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797FB13-4384-4500-957C-FAB5537C5F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29422" y="473898"/>
                <a:ext cx="19584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D2F1B1E-3858-4FC3-B95B-E05FD068031B}"/>
                  </a:ext>
                </a:extLst>
              </p14:cNvPr>
              <p14:cNvContentPartPr/>
              <p14:nvPr/>
            </p14:nvContentPartPr>
            <p14:xfrm>
              <a:off x="2426622" y="500898"/>
              <a:ext cx="308880" cy="311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D2F1B1E-3858-4FC3-B95B-E05FD06803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08982" y="465258"/>
                <a:ext cx="34452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58D7F98-7F4E-49C2-8CF4-7A9F8FA20B31}"/>
                  </a:ext>
                </a:extLst>
              </p14:cNvPr>
              <p14:cNvContentPartPr/>
              <p14:nvPr/>
            </p14:nvContentPartPr>
            <p14:xfrm>
              <a:off x="2786622" y="421698"/>
              <a:ext cx="224640" cy="309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58D7F98-7F4E-49C2-8CF4-7A9F8FA20B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68982" y="386058"/>
                <a:ext cx="2602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DC614A-81F0-45B8-8FD7-6204811CD3BF}"/>
                  </a:ext>
                </a:extLst>
              </p14:cNvPr>
              <p14:cNvContentPartPr/>
              <p14:nvPr/>
            </p14:nvContentPartPr>
            <p14:xfrm>
              <a:off x="2857182" y="553098"/>
              <a:ext cx="158400" cy="62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DC614A-81F0-45B8-8FD7-6204811CD3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39182" y="517098"/>
                <a:ext cx="1940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2F4D8D-5334-4EB3-BF55-D5A4D485446D}"/>
                  </a:ext>
                </a:extLst>
              </p14:cNvPr>
              <p14:cNvContentPartPr/>
              <p14:nvPr/>
            </p14:nvContentPartPr>
            <p14:xfrm>
              <a:off x="3041862" y="364098"/>
              <a:ext cx="363600" cy="753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2F4D8D-5334-4EB3-BF55-D5A4D485446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24222" y="328098"/>
                <a:ext cx="39924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F98D64B-7BA2-4B80-BBE9-AD263ABEDC57}"/>
                  </a:ext>
                </a:extLst>
              </p14:cNvPr>
              <p14:cNvContentPartPr/>
              <p14:nvPr/>
            </p14:nvContentPartPr>
            <p14:xfrm>
              <a:off x="3622182" y="457338"/>
              <a:ext cx="1688760" cy="325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F98D64B-7BA2-4B80-BBE9-AD263ABEDC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04182" y="421698"/>
                <a:ext cx="17244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CD174BB-9C25-4343-A7D8-B5EC266321CE}"/>
                  </a:ext>
                </a:extLst>
              </p14:cNvPr>
              <p14:cNvContentPartPr/>
              <p14:nvPr/>
            </p14:nvContentPartPr>
            <p14:xfrm>
              <a:off x="5854542" y="148818"/>
              <a:ext cx="532800" cy="529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CD174BB-9C25-4343-A7D8-B5EC266321C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36902" y="113178"/>
                <a:ext cx="56844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7AF7951-4E08-4D4C-AD51-7B561C724B5B}"/>
                  </a:ext>
                </a:extLst>
              </p14:cNvPr>
              <p14:cNvContentPartPr/>
              <p14:nvPr/>
            </p14:nvContentPartPr>
            <p14:xfrm>
              <a:off x="5626662" y="645618"/>
              <a:ext cx="2007720" cy="339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7AF7951-4E08-4D4C-AD51-7B561C724B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08662" y="609978"/>
                <a:ext cx="20433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ED90FC2-6B6C-44B3-9967-2591C63F9E3D}"/>
                  </a:ext>
                </a:extLst>
              </p14:cNvPr>
              <p14:cNvContentPartPr/>
              <p14:nvPr/>
            </p14:nvContentPartPr>
            <p14:xfrm>
              <a:off x="6133182" y="1196058"/>
              <a:ext cx="333720" cy="623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ED90FC2-6B6C-44B3-9967-2591C63F9E3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15542" y="1160418"/>
                <a:ext cx="369360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E615DFD-C03E-424A-9BD1-B6F27208176E}"/>
                  </a:ext>
                </a:extLst>
              </p14:cNvPr>
              <p14:cNvContentPartPr/>
              <p14:nvPr/>
            </p14:nvContentPartPr>
            <p14:xfrm>
              <a:off x="6391662" y="1081218"/>
              <a:ext cx="402120" cy="325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E615DFD-C03E-424A-9BD1-B6F27208176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73662" y="1045578"/>
                <a:ext cx="43776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9F9E887-637F-4352-9871-5D24C4EBE071}"/>
                  </a:ext>
                </a:extLst>
              </p14:cNvPr>
              <p14:cNvContentPartPr/>
              <p14:nvPr/>
            </p14:nvContentPartPr>
            <p14:xfrm>
              <a:off x="6743382" y="1462458"/>
              <a:ext cx="753840" cy="84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9F9E887-637F-4352-9871-5D24C4EBE0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25742" y="1426458"/>
                <a:ext cx="7894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B1C683F-50EF-4218-A7A6-9FBC7DA8B15C}"/>
                  </a:ext>
                </a:extLst>
              </p14:cNvPr>
              <p14:cNvContentPartPr/>
              <p14:nvPr/>
            </p14:nvContentPartPr>
            <p14:xfrm>
              <a:off x="7209222" y="1195338"/>
              <a:ext cx="207720" cy="721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B1C683F-50EF-4218-A7A6-9FBC7DA8B15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91582" y="1159698"/>
                <a:ext cx="24336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C4D47C5-16E9-428E-91EE-41973918B664}"/>
                  </a:ext>
                </a:extLst>
              </p14:cNvPr>
              <p14:cNvContentPartPr/>
              <p14:nvPr/>
            </p14:nvContentPartPr>
            <p14:xfrm>
              <a:off x="7578582" y="1142418"/>
              <a:ext cx="243720" cy="592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C4D47C5-16E9-428E-91EE-41973918B66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60582" y="1106778"/>
                <a:ext cx="27936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CCA54C0-E106-4493-A7F4-7D5F69C708FC}"/>
                  </a:ext>
                </a:extLst>
              </p14:cNvPr>
              <p14:cNvContentPartPr/>
              <p14:nvPr/>
            </p14:nvContentPartPr>
            <p14:xfrm>
              <a:off x="7750662" y="1212978"/>
              <a:ext cx="454680" cy="278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CCA54C0-E106-4493-A7F4-7D5F69C708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33022" y="1177338"/>
                <a:ext cx="49032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A6FDBBB-C865-42AE-BCBA-C06A6F4976ED}"/>
                  </a:ext>
                </a:extLst>
              </p14:cNvPr>
              <p14:cNvContentPartPr/>
              <p14:nvPr/>
            </p14:nvContentPartPr>
            <p14:xfrm>
              <a:off x="7947582" y="756138"/>
              <a:ext cx="704520" cy="266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A6FDBBB-C865-42AE-BCBA-C06A6F4976E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29942" y="720138"/>
                <a:ext cx="7401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72A5AA-2DA7-4311-B872-9DA0DCFAA1CA}"/>
                  </a:ext>
                </a:extLst>
              </p14:cNvPr>
              <p14:cNvContentPartPr/>
              <p14:nvPr/>
            </p14:nvContentPartPr>
            <p14:xfrm>
              <a:off x="434382" y="2328978"/>
              <a:ext cx="732960" cy="1354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72A5AA-2DA7-4311-B872-9DA0DCFAA1C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6382" y="2293338"/>
                <a:ext cx="768600" cy="14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927CE51-B01F-4422-9146-5A241F54CCC4}"/>
                  </a:ext>
                </a:extLst>
              </p14:cNvPr>
              <p14:cNvContentPartPr/>
              <p14:nvPr/>
            </p14:nvContentPartPr>
            <p14:xfrm>
              <a:off x="1192182" y="2241498"/>
              <a:ext cx="418320" cy="1339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927CE51-B01F-4422-9146-5A241F54CCC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74182" y="2205858"/>
                <a:ext cx="453960" cy="14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AF2288E-8199-468B-8FCF-7056E3425D4A}"/>
                  </a:ext>
                </a:extLst>
              </p14:cNvPr>
              <p14:cNvContentPartPr/>
              <p14:nvPr/>
            </p14:nvContentPartPr>
            <p14:xfrm>
              <a:off x="2071662" y="2487738"/>
              <a:ext cx="992520" cy="472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AF2288E-8199-468B-8FCF-7056E3425D4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54022" y="2452098"/>
                <a:ext cx="102816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BDED694-A605-40DA-A209-A1593794ACE1}"/>
                  </a:ext>
                </a:extLst>
              </p14:cNvPr>
              <p14:cNvContentPartPr/>
              <p14:nvPr/>
            </p14:nvContentPartPr>
            <p14:xfrm>
              <a:off x="2969502" y="2417538"/>
              <a:ext cx="410040" cy="523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BDED694-A605-40DA-A209-A1593794ACE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51502" y="2381898"/>
                <a:ext cx="44568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FDF5406-84A7-45FA-82DC-98721A937E44}"/>
                  </a:ext>
                </a:extLst>
              </p14:cNvPr>
              <p14:cNvContentPartPr/>
              <p14:nvPr/>
            </p14:nvContentPartPr>
            <p14:xfrm>
              <a:off x="3367302" y="2426178"/>
              <a:ext cx="471240" cy="634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FDF5406-84A7-45FA-82DC-98721A937E4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49302" y="2390538"/>
                <a:ext cx="50688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46F9F37-BCDD-4A3B-A0A1-15CE8DB07030}"/>
                  </a:ext>
                </a:extLst>
              </p14:cNvPr>
              <p14:cNvContentPartPr/>
              <p14:nvPr/>
            </p14:nvContentPartPr>
            <p14:xfrm>
              <a:off x="3877062" y="2206578"/>
              <a:ext cx="334080" cy="381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46F9F37-BCDD-4A3B-A0A1-15CE8DB0703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59062" y="2170938"/>
                <a:ext cx="36972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06A9444-B633-43E7-B528-94082456CABD}"/>
                  </a:ext>
                </a:extLst>
              </p14:cNvPr>
              <p14:cNvContentPartPr/>
              <p14:nvPr/>
            </p14:nvContentPartPr>
            <p14:xfrm>
              <a:off x="3947262" y="2393058"/>
              <a:ext cx="147960" cy="68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06A9444-B633-43E7-B528-94082456CAB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29622" y="2357058"/>
                <a:ext cx="1836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1C79A48-F8BE-4DA1-A9D7-4332B422BAD4}"/>
                  </a:ext>
                </a:extLst>
              </p14:cNvPr>
              <p14:cNvContentPartPr/>
              <p14:nvPr/>
            </p14:nvContentPartPr>
            <p14:xfrm>
              <a:off x="4070382" y="2083098"/>
              <a:ext cx="810720" cy="1201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1C79A48-F8BE-4DA1-A9D7-4332B422BAD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52742" y="2047098"/>
                <a:ext cx="846360" cy="12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5B5702A-0D45-41C5-B907-41F6002F0F34}"/>
                  </a:ext>
                </a:extLst>
              </p14:cNvPr>
              <p14:cNvContentPartPr/>
              <p14:nvPr/>
            </p14:nvContentPartPr>
            <p14:xfrm>
              <a:off x="5529822" y="2871498"/>
              <a:ext cx="1705320" cy="144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5B5702A-0D45-41C5-B907-41F6002F0F3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12182" y="2835858"/>
                <a:ext cx="1740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49E6713-A243-4905-9D83-384C2B99FE13}"/>
                  </a:ext>
                </a:extLst>
              </p14:cNvPr>
              <p14:cNvContentPartPr/>
              <p14:nvPr/>
            </p14:nvContentPartPr>
            <p14:xfrm>
              <a:off x="6716742" y="2566938"/>
              <a:ext cx="317160" cy="792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49E6713-A243-4905-9D83-384C2B99FE1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699102" y="2530938"/>
                <a:ext cx="35280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DA55BF6-C2D2-4613-B7B9-FDF634BEC462}"/>
                  </a:ext>
                </a:extLst>
              </p14:cNvPr>
              <p14:cNvContentPartPr/>
              <p14:nvPr/>
            </p14:nvContentPartPr>
            <p14:xfrm>
              <a:off x="9146382" y="1695378"/>
              <a:ext cx="539640" cy="523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DA55BF6-C2D2-4613-B7B9-FDF634BEC46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128742" y="1659738"/>
                <a:ext cx="57528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BA7B0BA-3932-4D6D-813E-FAF61CC283E7}"/>
                  </a:ext>
                </a:extLst>
              </p14:cNvPr>
              <p14:cNvContentPartPr/>
              <p14:nvPr/>
            </p14:nvContentPartPr>
            <p14:xfrm>
              <a:off x="7895382" y="2648298"/>
              <a:ext cx="3101400" cy="182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BA7B0BA-3932-4D6D-813E-FAF61CC283E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77382" y="2612298"/>
                <a:ext cx="31370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2348274-5980-41E3-99C6-C09AD5812875}"/>
                  </a:ext>
                </a:extLst>
              </p14:cNvPr>
              <p14:cNvContentPartPr/>
              <p14:nvPr/>
            </p14:nvContentPartPr>
            <p14:xfrm>
              <a:off x="8367702" y="3143298"/>
              <a:ext cx="402480" cy="664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2348274-5980-41E3-99C6-C09AD581287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49702" y="3107298"/>
                <a:ext cx="438120" cy="7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5C1ACC9-B1C4-4DF6-A155-4BC0F4E13FD4}"/>
                  </a:ext>
                </a:extLst>
              </p14:cNvPr>
              <p14:cNvContentPartPr/>
              <p14:nvPr/>
            </p14:nvContentPartPr>
            <p14:xfrm>
              <a:off x="8791782" y="2927658"/>
              <a:ext cx="504360" cy="300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5C1ACC9-B1C4-4DF6-A155-4BC0F4E13FD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74142" y="2892018"/>
                <a:ext cx="5400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F68ED15-7EB3-4BA7-9288-C8F45D2F73F2}"/>
                  </a:ext>
                </a:extLst>
              </p14:cNvPr>
              <p14:cNvContentPartPr/>
              <p14:nvPr/>
            </p14:nvContentPartPr>
            <p14:xfrm>
              <a:off x="9266622" y="3408258"/>
              <a:ext cx="649080" cy="99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F68ED15-7EB3-4BA7-9288-C8F45D2F73F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48982" y="3372618"/>
                <a:ext cx="6847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29DFB7D-F9CB-43AA-9F62-8F6066C5964F}"/>
                  </a:ext>
                </a:extLst>
              </p14:cNvPr>
              <p14:cNvContentPartPr/>
              <p14:nvPr/>
            </p14:nvContentPartPr>
            <p14:xfrm>
              <a:off x="9548142" y="3279378"/>
              <a:ext cx="159480" cy="334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29DFB7D-F9CB-43AA-9F62-8F6066C5964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30142" y="3243378"/>
                <a:ext cx="19512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A188978-C345-4D4A-90D7-1C75CC230FB4}"/>
                  </a:ext>
                </a:extLst>
              </p14:cNvPr>
              <p14:cNvContentPartPr/>
              <p14:nvPr/>
            </p14:nvContentPartPr>
            <p14:xfrm>
              <a:off x="10407102" y="3153018"/>
              <a:ext cx="276120" cy="603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A188978-C345-4D4A-90D7-1C75CC230FB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389102" y="3117378"/>
                <a:ext cx="31176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E0D9E13-BB7C-484A-A3B5-683C23802F44}"/>
                  </a:ext>
                </a:extLst>
              </p14:cNvPr>
              <p14:cNvContentPartPr/>
              <p14:nvPr/>
            </p14:nvContentPartPr>
            <p14:xfrm>
              <a:off x="10805262" y="2940258"/>
              <a:ext cx="484200" cy="361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E0D9E13-BB7C-484A-A3B5-683C23802F4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787622" y="2904258"/>
                <a:ext cx="5198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0CC8769-0CCE-4360-BCBC-D3E0EE70F30F}"/>
                  </a:ext>
                </a:extLst>
              </p14:cNvPr>
              <p14:cNvContentPartPr/>
              <p14:nvPr/>
            </p14:nvContentPartPr>
            <p14:xfrm>
              <a:off x="702942" y="4360818"/>
              <a:ext cx="898560" cy="1071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0CC8769-0CCE-4360-BCBC-D3E0EE70F30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5302" y="4324818"/>
                <a:ext cx="934200" cy="11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288AD75-EBD6-4BD2-A48F-883DB3883526}"/>
                  </a:ext>
                </a:extLst>
              </p14:cNvPr>
              <p14:cNvContentPartPr/>
              <p14:nvPr/>
            </p14:nvContentPartPr>
            <p14:xfrm>
              <a:off x="1902102" y="4175778"/>
              <a:ext cx="411480" cy="1520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288AD75-EBD6-4BD2-A48F-883DB388352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884102" y="4140138"/>
                <a:ext cx="447120" cy="15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9ABBE86-D12D-46BE-A3C9-C3B2A03D898A}"/>
                  </a:ext>
                </a:extLst>
              </p14:cNvPr>
              <p14:cNvContentPartPr/>
              <p14:nvPr/>
            </p14:nvContentPartPr>
            <p14:xfrm>
              <a:off x="2564862" y="4696338"/>
              <a:ext cx="791640" cy="453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9ABBE86-D12D-46BE-A3C9-C3B2A03D898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46862" y="4660698"/>
                <a:ext cx="82728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C50E425-41C5-4A5F-A351-DABFB7296D23}"/>
                  </a:ext>
                </a:extLst>
              </p14:cNvPr>
              <p14:cNvContentPartPr/>
              <p14:nvPr/>
            </p14:nvContentPartPr>
            <p14:xfrm>
              <a:off x="3484662" y="4652418"/>
              <a:ext cx="219960" cy="473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C50E425-41C5-4A5F-A351-DABFB7296D2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466662" y="4616778"/>
                <a:ext cx="25560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6A5659F-FA27-48B6-AAB3-5B55EEBE1B39}"/>
                  </a:ext>
                </a:extLst>
              </p14:cNvPr>
              <p14:cNvContentPartPr/>
              <p14:nvPr/>
            </p14:nvContentPartPr>
            <p14:xfrm>
              <a:off x="4052742" y="4299978"/>
              <a:ext cx="476640" cy="857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6A5659F-FA27-48B6-AAB3-5B55EEBE1B3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035102" y="4263978"/>
                <a:ext cx="51228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DA28C64-BBFE-4102-9ACB-B8EEEF52D266}"/>
                  </a:ext>
                </a:extLst>
              </p14:cNvPr>
              <p14:cNvContentPartPr/>
              <p14:nvPr/>
            </p14:nvContentPartPr>
            <p14:xfrm>
              <a:off x="4844382" y="4167138"/>
              <a:ext cx="280800" cy="599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DA28C64-BBFE-4102-9ACB-B8EEEF52D26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26382" y="4131498"/>
                <a:ext cx="31644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6FBA14E-D88A-4D35-818F-4AD2F0D15541}"/>
                  </a:ext>
                </a:extLst>
              </p14:cNvPr>
              <p14:cNvContentPartPr/>
              <p14:nvPr/>
            </p14:nvContentPartPr>
            <p14:xfrm>
              <a:off x="4606782" y="4400778"/>
              <a:ext cx="365040" cy="30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6FBA14E-D88A-4D35-818F-4AD2F0D1554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88782" y="4364778"/>
                <a:ext cx="4006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9182E24-9CD0-4AE2-BD83-4BA8557C6592}"/>
                  </a:ext>
                </a:extLst>
              </p14:cNvPr>
              <p14:cNvContentPartPr/>
              <p14:nvPr/>
            </p14:nvContentPartPr>
            <p14:xfrm>
              <a:off x="4976142" y="4109538"/>
              <a:ext cx="526680" cy="1255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9182E24-9CD0-4AE2-BD83-4BA8557C659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958502" y="4073538"/>
                <a:ext cx="562320" cy="13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EA438E2-BA52-47C1-B211-3168D1F6B270}"/>
                  </a:ext>
                </a:extLst>
              </p14:cNvPr>
              <p14:cNvContentPartPr/>
              <p14:nvPr/>
            </p14:nvContentPartPr>
            <p14:xfrm>
              <a:off x="5811342" y="5072898"/>
              <a:ext cx="1139760" cy="662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EA438E2-BA52-47C1-B211-3168D1F6B27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793342" y="5036898"/>
                <a:ext cx="11754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EA0722A-07FF-4965-AA3F-84BDABD5ACFA}"/>
                  </a:ext>
                </a:extLst>
              </p14:cNvPr>
              <p14:cNvContentPartPr/>
              <p14:nvPr/>
            </p14:nvContentPartPr>
            <p14:xfrm>
              <a:off x="6734382" y="4967418"/>
              <a:ext cx="810720" cy="650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EA0722A-07FF-4965-AA3F-84BDABD5ACF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16742" y="4931778"/>
                <a:ext cx="84636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BFE6984-D8B5-4BC5-BDC1-FCCA4DE1ED09}"/>
                  </a:ext>
                </a:extLst>
              </p14:cNvPr>
              <p14:cNvContentPartPr/>
              <p14:nvPr/>
            </p14:nvContentPartPr>
            <p14:xfrm>
              <a:off x="8919582" y="4139058"/>
              <a:ext cx="284040" cy="495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BFE6984-D8B5-4BC5-BDC1-FCCA4DE1ED0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901942" y="4103058"/>
                <a:ext cx="31968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B758B22-09CF-476D-9D40-1C6E33A9DE95}"/>
                  </a:ext>
                </a:extLst>
              </p14:cNvPr>
              <p14:cNvContentPartPr/>
              <p14:nvPr/>
            </p14:nvContentPartPr>
            <p14:xfrm>
              <a:off x="7745622" y="4863018"/>
              <a:ext cx="2958840" cy="421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B758B22-09CF-476D-9D40-1C6E33A9DE9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727982" y="4827018"/>
                <a:ext cx="299448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40D86E3-190E-4A21-BACF-FF89193B9B63}"/>
                  </a:ext>
                </a:extLst>
              </p14:cNvPr>
              <p14:cNvContentPartPr/>
              <p14:nvPr/>
            </p14:nvContentPartPr>
            <p14:xfrm>
              <a:off x="8168982" y="5774538"/>
              <a:ext cx="298440" cy="353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40D86E3-190E-4A21-BACF-FF89193B9B6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150982" y="5738538"/>
                <a:ext cx="3340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960A43C-D81E-468E-A592-11A4220DA95F}"/>
                  </a:ext>
                </a:extLst>
              </p14:cNvPr>
              <p14:cNvContentPartPr/>
              <p14:nvPr/>
            </p14:nvContentPartPr>
            <p14:xfrm>
              <a:off x="8202822" y="5388618"/>
              <a:ext cx="402480" cy="219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960A43C-D81E-468E-A592-11A4220DA95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185182" y="5352618"/>
                <a:ext cx="4381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C613EB3-6D11-4ECD-BD53-54E8FC154A69}"/>
                  </a:ext>
                </a:extLst>
              </p14:cNvPr>
              <p14:cNvContentPartPr/>
              <p14:nvPr/>
            </p14:nvContentPartPr>
            <p14:xfrm>
              <a:off x="8774502" y="5968578"/>
              <a:ext cx="580320" cy="133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C613EB3-6D11-4ECD-BD53-54E8FC154A6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756862" y="5932578"/>
                <a:ext cx="6159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6BC5D8-5855-4AB4-AFB4-7CC5E127A505}"/>
                  </a:ext>
                </a:extLst>
              </p14:cNvPr>
              <p14:cNvContentPartPr/>
              <p14:nvPr/>
            </p14:nvContentPartPr>
            <p14:xfrm>
              <a:off x="9099942" y="5784978"/>
              <a:ext cx="113040" cy="465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6BC5D8-5855-4AB4-AFB4-7CC5E127A50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081942" y="5748978"/>
                <a:ext cx="14868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597FE77-A167-4598-83F1-B74D3B70EA0C}"/>
                  </a:ext>
                </a:extLst>
              </p14:cNvPr>
              <p14:cNvContentPartPr/>
              <p14:nvPr/>
            </p14:nvContentPartPr>
            <p14:xfrm>
              <a:off x="9477582" y="5597778"/>
              <a:ext cx="346320" cy="390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597FE77-A167-4598-83F1-B74D3B70EA0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459942" y="5561778"/>
                <a:ext cx="38196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AAE1FEF-B7C2-4A41-B53D-16E09AC24DE8}"/>
                  </a:ext>
                </a:extLst>
              </p14:cNvPr>
              <p14:cNvContentPartPr/>
              <p14:nvPr/>
            </p14:nvContentPartPr>
            <p14:xfrm>
              <a:off x="9855942" y="5269458"/>
              <a:ext cx="425520" cy="253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AAE1FEF-B7C2-4A41-B53D-16E09AC24DE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837942" y="5233818"/>
                <a:ext cx="461160" cy="32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41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411401-C2FC-4AD6-B388-05DAB8D496CB}"/>
                  </a:ext>
                </a:extLst>
              </p14:cNvPr>
              <p14:cNvContentPartPr/>
              <p14:nvPr/>
            </p14:nvContentPartPr>
            <p14:xfrm>
              <a:off x="554622" y="454818"/>
              <a:ext cx="621360" cy="560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411401-C2FC-4AD6-B388-05DAB8D49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982" y="418818"/>
                <a:ext cx="6570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CFFC5B-44C3-4C20-9D55-CF87976F7C48}"/>
                  </a:ext>
                </a:extLst>
              </p14:cNvPr>
              <p14:cNvContentPartPr/>
              <p14:nvPr/>
            </p14:nvContentPartPr>
            <p14:xfrm>
              <a:off x="808422" y="817338"/>
              <a:ext cx="338760" cy="362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CFFC5B-44C3-4C20-9D55-CF87976F7C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782" y="781698"/>
                <a:ext cx="37440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8EDC4A0-C626-4A7B-9E7E-1C34C34886AB}"/>
                  </a:ext>
                </a:extLst>
              </p14:cNvPr>
              <p14:cNvContentPartPr/>
              <p14:nvPr/>
            </p14:nvContentPartPr>
            <p14:xfrm>
              <a:off x="1479822" y="430338"/>
              <a:ext cx="331560" cy="725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8EDC4A0-C626-4A7B-9E7E-1C34C34886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62182" y="394698"/>
                <a:ext cx="367200" cy="7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3CE333A-08B5-463A-854A-72B8735D0246}"/>
                  </a:ext>
                </a:extLst>
              </p14:cNvPr>
              <p14:cNvContentPartPr/>
              <p14:nvPr/>
            </p14:nvContentPartPr>
            <p14:xfrm>
              <a:off x="1661622" y="833538"/>
              <a:ext cx="263160" cy="90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3CE333A-08B5-463A-854A-72B8735D02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43622" y="797538"/>
                <a:ext cx="2988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037D75-EDED-4CAC-9EB9-6A61D9D8CD02}"/>
                  </a:ext>
                </a:extLst>
              </p14:cNvPr>
              <p14:cNvContentPartPr/>
              <p14:nvPr/>
            </p14:nvContentPartPr>
            <p14:xfrm>
              <a:off x="2083542" y="720498"/>
              <a:ext cx="92520" cy="192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037D75-EDED-4CAC-9EB9-6A61D9D8CD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5542" y="684858"/>
                <a:ext cx="1281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F49F6CC-D7CA-4335-92F4-39DA62768BAE}"/>
                  </a:ext>
                </a:extLst>
              </p14:cNvPr>
              <p14:cNvContentPartPr/>
              <p14:nvPr/>
            </p14:nvContentPartPr>
            <p14:xfrm>
              <a:off x="1960062" y="608178"/>
              <a:ext cx="360" cy="16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F49F6CC-D7CA-4335-92F4-39DA62768B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42422" y="572178"/>
                <a:ext cx="36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A324289-851B-4933-B9B3-6732D55858F9}"/>
                  </a:ext>
                </a:extLst>
              </p14:cNvPr>
              <p14:cNvContentPartPr/>
              <p14:nvPr/>
            </p14:nvContentPartPr>
            <p14:xfrm>
              <a:off x="2136462" y="650298"/>
              <a:ext cx="412560" cy="258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A324289-851B-4933-B9B3-6732D55858F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18462" y="614658"/>
                <a:ext cx="4482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D4F29B0-FC6C-4BA3-9AA4-7BC498C9AC6A}"/>
                  </a:ext>
                </a:extLst>
              </p14:cNvPr>
              <p14:cNvContentPartPr/>
              <p14:nvPr/>
            </p14:nvContentPartPr>
            <p14:xfrm>
              <a:off x="2678622" y="469578"/>
              <a:ext cx="178560" cy="440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D4F29B0-FC6C-4BA3-9AA4-7BC498C9AC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60982" y="433578"/>
                <a:ext cx="21420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2E7FD2-2BEE-4AB4-A337-5F985E86FFA3}"/>
                  </a:ext>
                </a:extLst>
              </p14:cNvPr>
              <p14:cNvContentPartPr/>
              <p14:nvPr/>
            </p14:nvContentPartPr>
            <p14:xfrm>
              <a:off x="3296742" y="491898"/>
              <a:ext cx="489960" cy="444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2E7FD2-2BEE-4AB4-A337-5F985E86FF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79102" y="456258"/>
                <a:ext cx="52560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DA15997-7521-48DF-98EA-51E67F8046CF}"/>
                  </a:ext>
                </a:extLst>
              </p14:cNvPr>
              <p14:cNvContentPartPr/>
              <p14:nvPr/>
            </p14:nvContentPartPr>
            <p14:xfrm>
              <a:off x="3894702" y="817338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DA15997-7521-48DF-98EA-51E67F8046C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76702" y="7813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8FB1977-3F1F-46AA-9B48-B6E591FB04C0}"/>
                  </a:ext>
                </a:extLst>
              </p14:cNvPr>
              <p14:cNvContentPartPr/>
              <p14:nvPr/>
            </p14:nvContentPartPr>
            <p14:xfrm>
              <a:off x="4017822" y="175458"/>
              <a:ext cx="204840" cy="432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8FB1977-3F1F-46AA-9B48-B6E591FB04C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00182" y="139818"/>
                <a:ext cx="24048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684A96C-B94C-4CFA-8B99-745560B11BCC}"/>
                  </a:ext>
                </a:extLst>
              </p14:cNvPr>
              <p14:cNvContentPartPr/>
              <p14:nvPr/>
            </p14:nvContentPartPr>
            <p14:xfrm>
              <a:off x="3683742" y="117138"/>
              <a:ext cx="453240" cy="15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684A96C-B94C-4CFA-8B99-745560B11BC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65742" y="81498"/>
                <a:ext cx="4888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F12C24E-AB7F-4A84-BFD3-D05BE2AB463F}"/>
                  </a:ext>
                </a:extLst>
              </p14:cNvPr>
              <p14:cNvContentPartPr/>
              <p14:nvPr/>
            </p14:nvContentPartPr>
            <p14:xfrm>
              <a:off x="4430742" y="113898"/>
              <a:ext cx="713520" cy="850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F12C24E-AB7F-4A84-BFD3-D05BE2AB463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12742" y="78258"/>
                <a:ext cx="74916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97103BB-96A1-4DFE-9817-3438076AC0ED}"/>
                  </a:ext>
                </a:extLst>
              </p14:cNvPr>
              <p14:cNvContentPartPr/>
              <p14:nvPr/>
            </p14:nvContentPartPr>
            <p14:xfrm>
              <a:off x="4940862" y="608178"/>
              <a:ext cx="251280" cy="86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97103BB-96A1-4DFE-9817-3438076AC0E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23222" y="572178"/>
                <a:ext cx="2869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4C73D46-9DB5-40B5-9085-5F814CB27B34}"/>
                  </a:ext>
                </a:extLst>
              </p14:cNvPr>
              <p14:cNvContentPartPr/>
              <p14:nvPr/>
            </p14:nvContentPartPr>
            <p14:xfrm>
              <a:off x="6004662" y="45498"/>
              <a:ext cx="630720" cy="921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4C73D46-9DB5-40B5-9085-5F814CB27B3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87022" y="9858"/>
                <a:ext cx="66636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01066FB-2250-4F39-AF44-9679136EAAF0}"/>
                  </a:ext>
                </a:extLst>
              </p14:cNvPr>
              <p14:cNvContentPartPr/>
              <p14:nvPr/>
            </p14:nvContentPartPr>
            <p14:xfrm>
              <a:off x="6884142" y="633794"/>
              <a:ext cx="97920" cy="166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01066FB-2250-4F39-AF44-9679136EAA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66142" y="598154"/>
                <a:ext cx="1335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D20D9C2-412B-4AF4-9E64-C8FBCCF40007}"/>
                  </a:ext>
                </a:extLst>
              </p14:cNvPr>
              <p14:cNvContentPartPr/>
              <p14:nvPr/>
            </p14:nvContentPartPr>
            <p14:xfrm>
              <a:off x="6857862" y="430394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D20D9C2-412B-4AF4-9E64-C8FBCCF400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39862" y="39475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46326E4-9E67-4217-A86F-79DD4C06140E}"/>
                  </a:ext>
                </a:extLst>
              </p14:cNvPr>
              <p14:cNvContentPartPr/>
              <p14:nvPr/>
            </p14:nvContentPartPr>
            <p14:xfrm>
              <a:off x="7006182" y="484394"/>
              <a:ext cx="330840" cy="405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46326E4-9E67-4217-A86F-79DD4C06140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88542" y="448754"/>
                <a:ext cx="36648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31C4EEC-696D-4E94-94FC-2B1F5F96F713}"/>
                  </a:ext>
                </a:extLst>
              </p14:cNvPr>
              <p14:cNvContentPartPr/>
              <p14:nvPr/>
            </p14:nvContentPartPr>
            <p14:xfrm>
              <a:off x="7577862" y="314114"/>
              <a:ext cx="733320" cy="565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31C4EEC-696D-4E94-94FC-2B1F5F96F71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560222" y="278474"/>
                <a:ext cx="76896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146166-ED73-4131-956E-D43017215E41}"/>
                  </a:ext>
                </a:extLst>
              </p14:cNvPr>
              <p14:cNvContentPartPr/>
              <p14:nvPr/>
            </p14:nvContentPartPr>
            <p14:xfrm>
              <a:off x="8282022" y="360194"/>
              <a:ext cx="212400" cy="408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146166-ED73-4131-956E-D43017215E4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64382" y="324194"/>
                <a:ext cx="24804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2015A3E-6BCF-495E-8333-B41BF85C9F2A}"/>
                  </a:ext>
                </a:extLst>
              </p14:cNvPr>
              <p14:cNvContentPartPr/>
              <p14:nvPr/>
            </p14:nvContentPartPr>
            <p14:xfrm>
              <a:off x="8476062" y="272354"/>
              <a:ext cx="230040" cy="427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2015A3E-6BCF-495E-8333-B41BF85C9F2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458062" y="236354"/>
                <a:ext cx="26568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78C9A00-00FE-4246-80CA-785C61DB0C7D}"/>
                  </a:ext>
                </a:extLst>
              </p14:cNvPr>
              <p14:cNvContentPartPr/>
              <p14:nvPr/>
            </p14:nvContentPartPr>
            <p14:xfrm>
              <a:off x="8809422" y="113954"/>
              <a:ext cx="198360" cy="456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78C9A00-00FE-4246-80CA-785C61DB0C7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791422" y="77954"/>
                <a:ext cx="23400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D136D41-7638-4A16-BD62-3A9D85E84C63}"/>
                  </a:ext>
                </a:extLst>
              </p14:cNvPr>
              <p14:cNvContentPartPr/>
              <p14:nvPr/>
            </p14:nvContentPartPr>
            <p14:xfrm>
              <a:off x="8739222" y="278114"/>
              <a:ext cx="184680" cy="38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D136D41-7638-4A16-BD62-3A9D85E84C6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721582" y="242474"/>
                <a:ext cx="2203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F03BB91-2060-497F-BED2-B348601456DE}"/>
                  </a:ext>
                </a:extLst>
              </p14:cNvPr>
              <p14:cNvContentPartPr/>
              <p14:nvPr/>
            </p14:nvContentPartPr>
            <p14:xfrm>
              <a:off x="8985462" y="121874"/>
              <a:ext cx="597240" cy="882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F03BB91-2060-497F-BED2-B348601456D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967822" y="86234"/>
                <a:ext cx="63288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801FB98-1AD8-4BED-AECC-734AA4009AC7}"/>
                  </a:ext>
                </a:extLst>
              </p14:cNvPr>
              <p14:cNvContentPartPr/>
              <p14:nvPr/>
            </p14:nvContentPartPr>
            <p14:xfrm>
              <a:off x="5751942" y="140234"/>
              <a:ext cx="248760" cy="1037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801FB98-1AD8-4BED-AECC-734AA4009AC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734302" y="104594"/>
                <a:ext cx="284400" cy="11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DDB80B1-BF61-4321-94DA-E6385BB31C09}"/>
                  </a:ext>
                </a:extLst>
              </p14:cNvPr>
              <p14:cNvContentPartPr/>
              <p14:nvPr/>
            </p14:nvContentPartPr>
            <p14:xfrm>
              <a:off x="431142" y="1767074"/>
              <a:ext cx="600480" cy="1062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DDB80B1-BF61-4321-94DA-E6385BB31C0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13502" y="1731074"/>
                <a:ext cx="636120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95C7BEE-0074-4587-BA3C-2816C2472BB4}"/>
                  </a:ext>
                </a:extLst>
              </p14:cNvPr>
              <p14:cNvContentPartPr/>
              <p14:nvPr/>
            </p14:nvContentPartPr>
            <p14:xfrm>
              <a:off x="1336902" y="1696514"/>
              <a:ext cx="481680" cy="1309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95C7BEE-0074-4587-BA3C-2816C2472BB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319262" y="1660514"/>
                <a:ext cx="517320" cy="13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19490B7-DEBC-4D7A-9D32-10E7B09DC59B}"/>
                  </a:ext>
                </a:extLst>
              </p14:cNvPr>
              <p14:cNvContentPartPr/>
              <p14:nvPr/>
            </p14:nvContentPartPr>
            <p14:xfrm>
              <a:off x="1881222" y="1708754"/>
              <a:ext cx="496440" cy="893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19490B7-DEBC-4D7A-9D32-10E7B09DC59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863222" y="1672754"/>
                <a:ext cx="532080" cy="9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A515C7B-3FDE-497F-9FB5-D27F3FD2350B}"/>
                  </a:ext>
                </a:extLst>
              </p14:cNvPr>
              <p14:cNvContentPartPr/>
              <p14:nvPr/>
            </p14:nvContentPartPr>
            <p14:xfrm>
              <a:off x="2567022" y="2110154"/>
              <a:ext cx="52200" cy="172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A515C7B-3FDE-497F-9FB5-D27F3FD2350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549022" y="2074154"/>
                <a:ext cx="878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0704A8B-695D-4DD8-AF80-608B36B5A820}"/>
                  </a:ext>
                </a:extLst>
              </p14:cNvPr>
              <p14:cNvContentPartPr/>
              <p14:nvPr/>
            </p14:nvContentPartPr>
            <p14:xfrm>
              <a:off x="2408982" y="1907474"/>
              <a:ext cx="26280" cy="114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0704A8B-695D-4DD8-AF80-608B36B5A82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391342" y="1871474"/>
                <a:ext cx="619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2B21F94-BE60-4D02-95F9-94FED6B908EE}"/>
                  </a:ext>
                </a:extLst>
              </p14:cNvPr>
              <p14:cNvContentPartPr/>
              <p14:nvPr/>
            </p14:nvContentPartPr>
            <p14:xfrm>
              <a:off x="2681502" y="2044994"/>
              <a:ext cx="534600" cy="243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2B21F94-BE60-4D02-95F9-94FED6B908E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663502" y="2009354"/>
                <a:ext cx="5702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7263BB3-4F21-4DD9-9123-9B96529A3DCB}"/>
                  </a:ext>
                </a:extLst>
              </p14:cNvPr>
              <p14:cNvContentPartPr/>
              <p14:nvPr/>
            </p14:nvContentPartPr>
            <p14:xfrm>
              <a:off x="3244902" y="1553234"/>
              <a:ext cx="876240" cy="998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7263BB3-4F21-4DD9-9123-9B96529A3DC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227262" y="1517594"/>
                <a:ext cx="911880" cy="10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383B195-D8C9-4853-9A09-F9A21CD641B4}"/>
                  </a:ext>
                </a:extLst>
              </p14:cNvPr>
              <p14:cNvContentPartPr/>
              <p14:nvPr/>
            </p14:nvContentPartPr>
            <p14:xfrm>
              <a:off x="4085862" y="1723874"/>
              <a:ext cx="392760" cy="887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383B195-D8C9-4853-9A09-F9A21CD641B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67862" y="1687874"/>
                <a:ext cx="42840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374BB00-790D-49D5-A0D7-801AB96426D3}"/>
                  </a:ext>
                </a:extLst>
              </p14:cNvPr>
              <p14:cNvContentPartPr/>
              <p14:nvPr/>
            </p14:nvContentPartPr>
            <p14:xfrm>
              <a:off x="4385022" y="1784714"/>
              <a:ext cx="372240" cy="410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374BB00-790D-49D5-A0D7-801AB96426D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367382" y="1748714"/>
                <a:ext cx="4078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2835952-6E66-47C3-B4C9-5BE6BF6BDBF5}"/>
                  </a:ext>
                </a:extLst>
              </p14:cNvPr>
              <p14:cNvContentPartPr/>
              <p14:nvPr/>
            </p14:nvContentPartPr>
            <p14:xfrm>
              <a:off x="4791462" y="1626314"/>
              <a:ext cx="505440" cy="619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2835952-6E66-47C3-B4C9-5BE6BF6BDBF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773462" y="1590674"/>
                <a:ext cx="54108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2C9DF0F-5329-4091-A381-BCE7E2115AB8}"/>
                  </a:ext>
                </a:extLst>
              </p14:cNvPr>
              <p14:cNvContentPartPr/>
              <p14:nvPr/>
            </p14:nvContentPartPr>
            <p14:xfrm>
              <a:off x="4939062" y="1904954"/>
              <a:ext cx="259200" cy="154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2C9DF0F-5329-4091-A381-BCE7E2115AB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921062" y="1869314"/>
                <a:ext cx="2948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2F435C6-6885-4C84-87D0-20B9384E64DA}"/>
                  </a:ext>
                </a:extLst>
              </p14:cNvPr>
              <p14:cNvContentPartPr/>
              <p14:nvPr/>
            </p14:nvContentPartPr>
            <p14:xfrm>
              <a:off x="5141742" y="1508234"/>
              <a:ext cx="737280" cy="1358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2F435C6-6885-4C84-87D0-20B9384E64D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123742" y="1472234"/>
                <a:ext cx="772920" cy="14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4040646-D595-4F86-BC23-B5B5460C266E}"/>
                  </a:ext>
                </a:extLst>
              </p14:cNvPr>
              <p14:cNvContentPartPr/>
              <p14:nvPr/>
            </p14:nvContentPartPr>
            <p14:xfrm>
              <a:off x="6048582" y="2067674"/>
              <a:ext cx="619200" cy="130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4040646-D595-4F86-BC23-B5B5460C266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030942" y="2032034"/>
                <a:ext cx="6548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002E6E2-A0AC-489B-8ED8-F891868AF786}"/>
                  </a:ext>
                </a:extLst>
              </p14:cNvPr>
              <p14:cNvContentPartPr/>
              <p14:nvPr/>
            </p14:nvContentPartPr>
            <p14:xfrm>
              <a:off x="6097542" y="2204474"/>
              <a:ext cx="597960" cy="207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002E6E2-A0AC-489B-8ED8-F891868AF78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079542" y="2168474"/>
                <a:ext cx="6336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D06C9CF-C910-43C4-AFC1-979D96A03FB4}"/>
                  </a:ext>
                </a:extLst>
              </p14:cNvPr>
              <p14:cNvContentPartPr/>
              <p14:nvPr/>
            </p14:nvContentPartPr>
            <p14:xfrm>
              <a:off x="7073142" y="1591394"/>
              <a:ext cx="655920" cy="874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D06C9CF-C910-43C4-AFC1-979D96A03FB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055142" y="1555394"/>
                <a:ext cx="691560" cy="9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8832BC6-31D6-4AA7-9D00-891329551065}"/>
                  </a:ext>
                </a:extLst>
              </p14:cNvPr>
              <p14:cNvContentPartPr/>
              <p14:nvPr/>
            </p14:nvContentPartPr>
            <p14:xfrm>
              <a:off x="7658862" y="1045994"/>
              <a:ext cx="464760" cy="2192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8832BC6-31D6-4AA7-9D00-89132955106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641222" y="1009994"/>
                <a:ext cx="500400" cy="22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1F4243A-A9B5-4AC0-94A4-0951D410428B}"/>
                  </a:ext>
                </a:extLst>
              </p14:cNvPr>
              <p14:cNvContentPartPr/>
              <p14:nvPr/>
            </p14:nvContentPartPr>
            <p14:xfrm>
              <a:off x="8612142" y="1803434"/>
              <a:ext cx="576360" cy="4784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1F4243A-A9B5-4AC0-94A4-0951D410428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594142" y="1767794"/>
                <a:ext cx="61200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643682E-04F7-4992-ADD8-E5CC8C5E2DE7}"/>
                  </a:ext>
                </a:extLst>
              </p14:cNvPr>
              <p14:cNvContentPartPr/>
              <p14:nvPr/>
            </p14:nvContentPartPr>
            <p14:xfrm>
              <a:off x="8466702" y="1274594"/>
              <a:ext cx="223200" cy="383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643682E-04F7-4992-ADD8-E5CC8C5E2DE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449062" y="1238594"/>
                <a:ext cx="25884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1F4485F-F0A7-4900-9F9A-75B02EC4545D}"/>
                  </a:ext>
                </a:extLst>
              </p14:cNvPr>
              <p14:cNvContentPartPr/>
              <p14:nvPr/>
            </p14:nvContentPartPr>
            <p14:xfrm>
              <a:off x="8642022" y="1248314"/>
              <a:ext cx="414360" cy="276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1F4485F-F0A7-4900-9F9A-75B02EC4545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624022" y="1212314"/>
                <a:ext cx="4500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74B2311-9D4F-419C-B171-29F724010F1E}"/>
                  </a:ext>
                </a:extLst>
              </p14:cNvPr>
              <p14:cNvContentPartPr/>
              <p14:nvPr/>
            </p14:nvContentPartPr>
            <p14:xfrm>
              <a:off x="9029382" y="1265954"/>
              <a:ext cx="361800" cy="250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74B2311-9D4F-419C-B171-29F724010F1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011742" y="1229954"/>
                <a:ext cx="3974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6DA2F45-CBA4-4D2F-97A2-BF81F7E8434D}"/>
                  </a:ext>
                </a:extLst>
              </p14:cNvPr>
              <p14:cNvContentPartPr/>
              <p14:nvPr/>
            </p14:nvContentPartPr>
            <p14:xfrm>
              <a:off x="8994102" y="1309874"/>
              <a:ext cx="275760" cy="87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6DA2F45-CBA4-4D2F-97A2-BF81F7E8434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976462" y="1273874"/>
                <a:ext cx="3114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C137BD6-D4A7-4E15-9D86-B40B114FEBDD}"/>
                  </a:ext>
                </a:extLst>
              </p14:cNvPr>
              <p14:cNvContentPartPr/>
              <p14:nvPr/>
            </p14:nvContentPartPr>
            <p14:xfrm>
              <a:off x="9530502" y="1879394"/>
              <a:ext cx="444600" cy="116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C137BD6-D4A7-4E15-9D86-B40B114FEBD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512862" y="1843394"/>
                <a:ext cx="4802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F3C269A-38AE-4151-B94C-94E48D586878}"/>
                  </a:ext>
                </a:extLst>
              </p14:cNvPr>
              <p14:cNvContentPartPr/>
              <p14:nvPr/>
            </p14:nvContentPartPr>
            <p14:xfrm>
              <a:off x="10187502" y="1362434"/>
              <a:ext cx="483120" cy="519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F3C269A-38AE-4151-B94C-94E48D58687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169862" y="1326794"/>
                <a:ext cx="51876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578106B-5703-475D-8E18-134A1DCEAF6D}"/>
                  </a:ext>
                </a:extLst>
              </p14:cNvPr>
              <p14:cNvContentPartPr/>
              <p14:nvPr/>
            </p14:nvContentPartPr>
            <p14:xfrm>
              <a:off x="9882222" y="965714"/>
              <a:ext cx="318960" cy="36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578106B-5703-475D-8E18-134A1DCEAF6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864222" y="929714"/>
                <a:ext cx="3546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A3D225C-CC23-4374-A580-A35312B3A882}"/>
                  </a:ext>
                </a:extLst>
              </p14:cNvPr>
              <p14:cNvContentPartPr/>
              <p14:nvPr/>
            </p14:nvContentPartPr>
            <p14:xfrm>
              <a:off x="10360302" y="808754"/>
              <a:ext cx="122400" cy="358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A3D225C-CC23-4374-A580-A35312B3A88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342302" y="772754"/>
                <a:ext cx="1580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504453E-2DD4-4073-B11B-E5DBB7B60D1C}"/>
                  </a:ext>
                </a:extLst>
              </p14:cNvPr>
              <p14:cNvContentPartPr/>
              <p14:nvPr/>
            </p14:nvContentPartPr>
            <p14:xfrm>
              <a:off x="10467942" y="835034"/>
              <a:ext cx="206280" cy="250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504453E-2DD4-4073-B11B-E5DBB7B60D1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450302" y="799034"/>
                <a:ext cx="24192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35B0475-9ADB-4121-921B-BB660E64830D}"/>
                  </a:ext>
                </a:extLst>
              </p14:cNvPr>
              <p14:cNvContentPartPr/>
              <p14:nvPr/>
            </p14:nvContentPartPr>
            <p14:xfrm>
              <a:off x="10682142" y="685274"/>
              <a:ext cx="353160" cy="293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35B0475-9ADB-4121-921B-BB660E64830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664502" y="649634"/>
                <a:ext cx="3888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8B7D7F8-7616-4DCF-BE61-C83D56051AE5}"/>
                  </a:ext>
                </a:extLst>
              </p14:cNvPr>
              <p14:cNvContentPartPr/>
              <p14:nvPr/>
            </p14:nvContentPartPr>
            <p14:xfrm>
              <a:off x="10677822" y="812354"/>
              <a:ext cx="279360" cy="40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8B7D7F8-7616-4DCF-BE61-C83D56051AE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660182" y="776714"/>
                <a:ext cx="3150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2A50F59-C3E7-4584-A5D3-CE840FC82F40}"/>
                  </a:ext>
                </a:extLst>
              </p14:cNvPr>
              <p14:cNvContentPartPr/>
              <p14:nvPr/>
            </p14:nvContentPartPr>
            <p14:xfrm>
              <a:off x="8352582" y="2044634"/>
              <a:ext cx="2514960" cy="434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2A50F59-C3E7-4584-A5D3-CE840FC82F4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334582" y="2008994"/>
                <a:ext cx="255060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A940456-A8F0-4678-BBFC-B722EAD9F8C8}"/>
                  </a:ext>
                </a:extLst>
              </p14:cNvPr>
              <p14:cNvContentPartPr/>
              <p14:nvPr/>
            </p14:nvContentPartPr>
            <p14:xfrm>
              <a:off x="9047022" y="2971274"/>
              <a:ext cx="863280" cy="542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A940456-A8F0-4678-BBFC-B722EAD9F8C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029382" y="2935274"/>
                <a:ext cx="8989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BD6AB7A-8EB6-443E-95EC-13DB5D3342D5}"/>
                  </a:ext>
                </a:extLst>
              </p14:cNvPr>
              <p14:cNvContentPartPr/>
              <p14:nvPr/>
            </p14:nvContentPartPr>
            <p14:xfrm>
              <a:off x="11374062" y="872834"/>
              <a:ext cx="453960" cy="1768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BD6AB7A-8EB6-443E-95EC-13DB5D3342D5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1356422" y="836834"/>
                <a:ext cx="489600" cy="18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97D26FE-F257-415C-8C95-4C99FD193E47}"/>
                  </a:ext>
                </a:extLst>
              </p14:cNvPr>
              <p14:cNvContentPartPr/>
              <p14:nvPr/>
            </p14:nvContentPartPr>
            <p14:xfrm>
              <a:off x="3991182" y="3077114"/>
              <a:ext cx="25560" cy="94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97D26FE-F257-415C-8C95-4C99FD193E47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973542" y="3041114"/>
                <a:ext cx="612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BE11859-6833-4B94-82DE-CA58D9B52BB0}"/>
                  </a:ext>
                </a:extLst>
              </p14:cNvPr>
              <p14:cNvContentPartPr/>
              <p14:nvPr/>
            </p14:nvContentPartPr>
            <p14:xfrm>
              <a:off x="4088022" y="3578234"/>
              <a:ext cx="8640" cy="428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BE11859-6833-4B94-82DE-CA58D9B52BB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070022" y="3542234"/>
                <a:ext cx="4428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321FBAB-81E6-4D9F-88EC-1D666004B3AA}"/>
                  </a:ext>
                </a:extLst>
              </p14:cNvPr>
              <p14:cNvContentPartPr/>
              <p14:nvPr/>
            </p14:nvContentPartPr>
            <p14:xfrm>
              <a:off x="4123302" y="3947234"/>
              <a:ext cx="9720" cy="123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321FBAB-81E6-4D9F-88EC-1D666004B3A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105302" y="3911594"/>
                <a:ext cx="453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0C71D42-66D1-4785-9359-57E3562648B4}"/>
                  </a:ext>
                </a:extLst>
              </p14:cNvPr>
              <p14:cNvContentPartPr/>
              <p14:nvPr/>
            </p14:nvContentPartPr>
            <p14:xfrm>
              <a:off x="4132302" y="4237394"/>
              <a:ext cx="35280" cy="349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0C71D42-66D1-4785-9359-57E3562648B4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114302" y="4201754"/>
                <a:ext cx="7092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8113E79-3C8C-40E2-9EE3-B7235C04C13A}"/>
                  </a:ext>
                </a:extLst>
              </p14:cNvPr>
              <p14:cNvContentPartPr/>
              <p14:nvPr/>
            </p14:nvContentPartPr>
            <p14:xfrm>
              <a:off x="1266342" y="5660834"/>
              <a:ext cx="730080" cy="1075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8113E79-3C8C-40E2-9EE3-B7235C04C13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248702" y="5624834"/>
                <a:ext cx="765720" cy="11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97AF2FE-9678-4197-B9CF-937ABF71D7FB}"/>
                  </a:ext>
                </a:extLst>
              </p14:cNvPr>
              <p14:cNvContentPartPr/>
              <p14:nvPr/>
            </p14:nvContentPartPr>
            <p14:xfrm>
              <a:off x="2565582" y="5319914"/>
              <a:ext cx="487080" cy="12607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97AF2FE-9678-4197-B9CF-937ABF71D7F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547942" y="5283914"/>
                <a:ext cx="522720" cy="13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0108EA8-3223-49C0-9ADE-D7AAD74C2058}"/>
                  </a:ext>
                </a:extLst>
              </p14:cNvPr>
              <p14:cNvContentPartPr/>
              <p14:nvPr/>
            </p14:nvContentPartPr>
            <p14:xfrm>
              <a:off x="3147342" y="5705834"/>
              <a:ext cx="338400" cy="642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0108EA8-3223-49C0-9ADE-D7AAD74C205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129342" y="5669834"/>
                <a:ext cx="37404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873885D-026C-435D-84D2-4C237F8FB4AB}"/>
                  </a:ext>
                </a:extLst>
              </p14:cNvPr>
              <p14:cNvContentPartPr/>
              <p14:nvPr/>
            </p14:nvContentPartPr>
            <p14:xfrm>
              <a:off x="3595902" y="5890514"/>
              <a:ext cx="75600" cy="2484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873885D-026C-435D-84D2-4C237F8FB4A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577902" y="5854874"/>
                <a:ext cx="1112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1DB9E29-3BF7-4C65-9598-FD0CAFF120FC}"/>
                  </a:ext>
                </a:extLst>
              </p14:cNvPr>
              <p14:cNvContentPartPr/>
              <p14:nvPr/>
            </p14:nvContentPartPr>
            <p14:xfrm>
              <a:off x="3486822" y="5756234"/>
              <a:ext cx="21240" cy="64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1DB9E29-3BF7-4C65-9598-FD0CAFF120FC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469182" y="5720234"/>
                <a:ext cx="568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C679788-D524-4BA2-BA34-CC07ECDBF6EE}"/>
                  </a:ext>
                </a:extLst>
              </p14:cNvPr>
              <p14:cNvContentPartPr/>
              <p14:nvPr/>
            </p14:nvContentPartPr>
            <p14:xfrm>
              <a:off x="3849702" y="5756594"/>
              <a:ext cx="313560" cy="2955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C679788-D524-4BA2-BA34-CC07ECDBF6E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832062" y="5720954"/>
                <a:ext cx="34920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A6F23BD-225D-4411-8E07-2DEB947C0300}"/>
                  </a:ext>
                </a:extLst>
              </p14:cNvPr>
              <p14:cNvContentPartPr/>
              <p14:nvPr/>
            </p14:nvContentPartPr>
            <p14:xfrm>
              <a:off x="4202142" y="5495954"/>
              <a:ext cx="519840" cy="6426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A6F23BD-225D-4411-8E07-2DEB947C030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184502" y="5460314"/>
                <a:ext cx="55548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193F7CC-C6D6-4C48-9EE9-DA762F62023B}"/>
                  </a:ext>
                </a:extLst>
              </p14:cNvPr>
              <p14:cNvContentPartPr/>
              <p14:nvPr/>
            </p14:nvContentPartPr>
            <p14:xfrm>
              <a:off x="4648182" y="5504594"/>
              <a:ext cx="240120" cy="5590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193F7CC-C6D6-4C48-9EE9-DA762F62023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630542" y="5468594"/>
                <a:ext cx="27576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D7E3A4B-7A12-466E-A52E-1FE8E62D2AB2}"/>
                  </a:ext>
                </a:extLst>
              </p14:cNvPr>
              <p14:cNvContentPartPr/>
              <p14:nvPr/>
            </p14:nvContentPartPr>
            <p14:xfrm>
              <a:off x="4757622" y="5600354"/>
              <a:ext cx="295560" cy="336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D7E3A4B-7A12-466E-A52E-1FE8E62D2AB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739622" y="5564354"/>
                <a:ext cx="33120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90CBEFC-727A-4BB6-821A-0AB2801EEE76}"/>
                  </a:ext>
                </a:extLst>
              </p14:cNvPr>
              <p14:cNvContentPartPr/>
              <p14:nvPr/>
            </p14:nvContentPartPr>
            <p14:xfrm>
              <a:off x="5002422" y="5363114"/>
              <a:ext cx="232920" cy="4532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90CBEFC-727A-4BB6-821A-0AB2801EEE7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984782" y="5327114"/>
                <a:ext cx="26856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60302CD-2210-4A5D-9A83-1F81A06A3C80}"/>
                  </a:ext>
                </a:extLst>
              </p14:cNvPr>
              <p14:cNvContentPartPr/>
              <p14:nvPr/>
            </p14:nvContentPartPr>
            <p14:xfrm>
              <a:off x="5046342" y="5667314"/>
              <a:ext cx="19800" cy="3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60302CD-2210-4A5D-9A83-1F81A06A3C80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028702" y="5631314"/>
                <a:ext cx="554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605B9DD-20A9-46C1-9E96-21DBDF7E0E93}"/>
                  </a:ext>
                </a:extLst>
              </p14:cNvPr>
              <p14:cNvContentPartPr/>
              <p14:nvPr/>
            </p14:nvContentPartPr>
            <p14:xfrm>
              <a:off x="5222022" y="5185994"/>
              <a:ext cx="561960" cy="1092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605B9DD-20A9-46C1-9E96-21DBDF7E0E93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204382" y="5150354"/>
                <a:ext cx="597600" cy="11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90282EF-B04F-4360-9456-CBD8322F03ED}"/>
                  </a:ext>
                </a:extLst>
              </p14:cNvPr>
              <p14:cNvContentPartPr/>
              <p14:nvPr/>
            </p14:nvContentPartPr>
            <p14:xfrm>
              <a:off x="6039942" y="5560754"/>
              <a:ext cx="527760" cy="662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90282EF-B04F-4360-9456-CBD8322F03ED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022302" y="5525114"/>
                <a:ext cx="5634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B5E28BD-6AB1-47E3-BDCF-F73BBBC4EB71}"/>
                  </a:ext>
                </a:extLst>
              </p14:cNvPr>
              <p14:cNvContentPartPr/>
              <p14:nvPr/>
            </p14:nvContentPartPr>
            <p14:xfrm>
              <a:off x="6277182" y="5723834"/>
              <a:ext cx="344880" cy="356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B5E28BD-6AB1-47E3-BDCF-F73BBBC4EB7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259542" y="5687834"/>
                <a:ext cx="3805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5734CD7-C964-4617-A127-D0CB6AFFFA13}"/>
                  </a:ext>
                </a:extLst>
              </p14:cNvPr>
              <p14:cNvContentPartPr/>
              <p14:nvPr/>
            </p14:nvContentPartPr>
            <p14:xfrm>
              <a:off x="7974222" y="4483634"/>
              <a:ext cx="236880" cy="613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5734CD7-C964-4617-A127-D0CB6AFFFA13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956582" y="4447994"/>
                <a:ext cx="272520" cy="6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D6ADFC6-F22A-4C85-9352-69A4286696ED}"/>
                  </a:ext>
                </a:extLst>
              </p14:cNvPr>
              <p14:cNvContentPartPr/>
              <p14:nvPr/>
            </p14:nvContentPartPr>
            <p14:xfrm>
              <a:off x="8041902" y="4483634"/>
              <a:ext cx="540000" cy="387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D6ADFC6-F22A-4C85-9352-69A4286696ED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023902" y="4447994"/>
                <a:ext cx="5756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80DF83D-CCC6-4FCC-AF15-ED49EE00CA96}"/>
                  </a:ext>
                </a:extLst>
              </p14:cNvPr>
              <p14:cNvContentPartPr/>
              <p14:nvPr/>
            </p14:nvContentPartPr>
            <p14:xfrm>
              <a:off x="7262142" y="5095634"/>
              <a:ext cx="2117880" cy="2854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80DF83D-CCC6-4FCC-AF15-ED49EE00CA9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244502" y="5059634"/>
                <a:ext cx="21535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73EC4B0-6020-4401-8371-C023ADE0F178}"/>
                  </a:ext>
                </a:extLst>
              </p14:cNvPr>
              <p14:cNvContentPartPr/>
              <p14:nvPr/>
            </p14:nvContentPartPr>
            <p14:xfrm>
              <a:off x="7544022" y="5777114"/>
              <a:ext cx="362520" cy="540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73EC4B0-6020-4401-8371-C023ADE0F17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526022" y="5741474"/>
                <a:ext cx="39816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1306A12-20FB-4506-BCA0-64B4E8821F0D}"/>
                  </a:ext>
                </a:extLst>
              </p14:cNvPr>
              <p14:cNvContentPartPr/>
              <p14:nvPr/>
            </p14:nvContentPartPr>
            <p14:xfrm>
              <a:off x="7828782" y="5397674"/>
              <a:ext cx="280440" cy="2466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1306A12-20FB-4506-BCA0-64B4E8821F0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810782" y="5361674"/>
                <a:ext cx="3160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575B38F-3F4C-4480-A71D-56CA0098BE0D}"/>
                  </a:ext>
                </a:extLst>
              </p14:cNvPr>
              <p14:cNvContentPartPr/>
              <p14:nvPr/>
            </p14:nvContentPartPr>
            <p14:xfrm>
              <a:off x="8123982" y="5934074"/>
              <a:ext cx="452880" cy="619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575B38F-3F4C-4480-A71D-56CA0098BE0D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105982" y="5898434"/>
                <a:ext cx="4885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0989B5C-46C3-4C7C-977B-F1F86C352B7F}"/>
                  </a:ext>
                </a:extLst>
              </p14:cNvPr>
              <p14:cNvContentPartPr/>
              <p14:nvPr/>
            </p14:nvContentPartPr>
            <p14:xfrm>
              <a:off x="8633742" y="5635274"/>
              <a:ext cx="284040" cy="450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0989B5C-46C3-4C7C-977B-F1F86C352B7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615742" y="5599634"/>
                <a:ext cx="31968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3B2C52A-836E-4D40-8DEF-A44FA4BFC365}"/>
                  </a:ext>
                </a:extLst>
              </p14:cNvPr>
              <p14:cNvContentPartPr/>
              <p14:nvPr/>
            </p14:nvContentPartPr>
            <p14:xfrm>
              <a:off x="8744982" y="5679554"/>
              <a:ext cx="366840" cy="2394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3B2C52A-836E-4D40-8DEF-A44FA4BFC36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727342" y="5643914"/>
                <a:ext cx="4024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870EEBD-D2CD-4BA8-838E-C2968B28C634}"/>
                  </a:ext>
                </a:extLst>
              </p14:cNvPr>
              <p14:cNvContentPartPr/>
              <p14:nvPr/>
            </p14:nvContentPartPr>
            <p14:xfrm>
              <a:off x="8827062" y="5344754"/>
              <a:ext cx="757440" cy="182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870EEBD-D2CD-4BA8-838E-C2968B28C634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809062" y="5308754"/>
                <a:ext cx="79308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210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2C2C9D-6843-4587-B150-B31FC49B1A5C}"/>
                  </a:ext>
                </a:extLst>
              </p14:cNvPr>
              <p14:cNvContentPartPr/>
              <p14:nvPr/>
            </p14:nvContentPartPr>
            <p14:xfrm>
              <a:off x="360222" y="264738"/>
              <a:ext cx="784800" cy="752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2C2C9D-6843-4587-B150-B31FC49B1A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582" y="228738"/>
                <a:ext cx="82044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FE90F0-649F-4311-9B0B-3E9BD4F18078}"/>
                  </a:ext>
                </a:extLst>
              </p14:cNvPr>
              <p14:cNvContentPartPr/>
              <p14:nvPr/>
            </p14:nvContentPartPr>
            <p14:xfrm>
              <a:off x="659022" y="723378"/>
              <a:ext cx="487080" cy="277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FE90F0-649F-4311-9B0B-3E9BD4F180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382" y="687378"/>
                <a:ext cx="5227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4592AB7-26BE-4006-9E1D-D4732CCD47A6}"/>
                  </a:ext>
                </a:extLst>
              </p14:cNvPr>
              <p14:cNvContentPartPr/>
              <p14:nvPr/>
            </p14:nvContentPartPr>
            <p14:xfrm>
              <a:off x="1441662" y="38641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4592AB7-26BE-4006-9E1D-D4732CCD47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3662" y="3507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560466-38C7-4B62-8F5E-7A96FADE0114}"/>
                  </a:ext>
                </a:extLst>
              </p14:cNvPr>
              <p14:cNvContentPartPr/>
              <p14:nvPr/>
            </p14:nvContentPartPr>
            <p14:xfrm>
              <a:off x="1467942" y="562458"/>
              <a:ext cx="360" cy="32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560466-38C7-4B62-8F5E-7A96FADE01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0302" y="526458"/>
                <a:ext cx="360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000F377-427E-4484-A1D6-8F249DE3D0CD}"/>
                  </a:ext>
                </a:extLst>
              </p14:cNvPr>
              <p14:cNvContentPartPr/>
              <p14:nvPr/>
            </p14:nvContentPartPr>
            <p14:xfrm>
              <a:off x="1605822" y="298578"/>
              <a:ext cx="293040" cy="624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000F377-427E-4484-A1D6-8F249DE3D0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88182" y="262578"/>
                <a:ext cx="32868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C99B601-627D-4E49-A605-345E81EC48BA}"/>
                  </a:ext>
                </a:extLst>
              </p14:cNvPr>
              <p14:cNvContentPartPr/>
              <p14:nvPr/>
            </p14:nvContentPartPr>
            <p14:xfrm>
              <a:off x="1696542" y="596298"/>
              <a:ext cx="313920" cy="63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C99B601-627D-4E49-A605-345E81EC48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8902" y="560658"/>
                <a:ext cx="3495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A68FBE2-3EBD-4E2E-AA27-FFCBCBF42C91}"/>
                  </a:ext>
                </a:extLst>
              </p14:cNvPr>
              <p14:cNvContentPartPr/>
              <p14:nvPr/>
            </p14:nvContentPartPr>
            <p14:xfrm>
              <a:off x="2039262" y="597738"/>
              <a:ext cx="123480" cy="210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A68FBE2-3EBD-4E2E-AA27-FFCBCBF42C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21622" y="561738"/>
                <a:ext cx="1591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382FD49-23F9-4C39-93B7-BF795A8C0A0B}"/>
                  </a:ext>
                </a:extLst>
              </p14:cNvPr>
              <p14:cNvContentPartPr/>
              <p14:nvPr/>
            </p14:nvContentPartPr>
            <p14:xfrm>
              <a:off x="1977702" y="377778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382FD49-23F9-4C39-93B7-BF795A8C0A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0062" y="3417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28AD7FE-538D-44D5-85B0-97EF7BC3EFBA}"/>
                  </a:ext>
                </a:extLst>
              </p14:cNvPr>
              <p14:cNvContentPartPr/>
              <p14:nvPr/>
            </p14:nvContentPartPr>
            <p14:xfrm>
              <a:off x="2065902" y="449058"/>
              <a:ext cx="533880" cy="297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28AD7FE-538D-44D5-85B0-97EF7BC3EFB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48262" y="413058"/>
                <a:ext cx="5695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B3770D6-4696-4A69-AFCC-74A4BED77A89}"/>
                  </a:ext>
                </a:extLst>
              </p14:cNvPr>
              <p14:cNvContentPartPr/>
              <p14:nvPr/>
            </p14:nvContentPartPr>
            <p14:xfrm>
              <a:off x="2682222" y="267618"/>
              <a:ext cx="475560" cy="502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B3770D6-4696-4A69-AFCC-74A4BED77A8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64582" y="231618"/>
                <a:ext cx="51120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CE5E90E-ACDE-47CB-A507-42FD0D3CDE65}"/>
                  </a:ext>
                </a:extLst>
              </p14:cNvPr>
              <p14:cNvContentPartPr/>
              <p14:nvPr/>
            </p14:nvContentPartPr>
            <p14:xfrm>
              <a:off x="3622182" y="245658"/>
              <a:ext cx="175320" cy="559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CE5E90E-ACDE-47CB-A507-42FD0D3CDE6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04182" y="210018"/>
                <a:ext cx="21096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48E7E57-35A0-47C1-94F4-4A4CA384AE42}"/>
                  </a:ext>
                </a:extLst>
              </p14:cNvPr>
              <p14:cNvContentPartPr/>
              <p14:nvPr/>
            </p14:nvContentPartPr>
            <p14:xfrm>
              <a:off x="3753942" y="325218"/>
              <a:ext cx="538200" cy="360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48E7E57-35A0-47C1-94F4-4A4CA384AE4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736302" y="289218"/>
                <a:ext cx="5738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2D0E104-9EF1-4963-A03B-ED21C7FCAB9C}"/>
                  </a:ext>
                </a:extLst>
              </p14:cNvPr>
              <p14:cNvContentPartPr/>
              <p14:nvPr/>
            </p14:nvContentPartPr>
            <p14:xfrm>
              <a:off x="4422462" y="350418"/>
              <a:ext cx="407880" cy="264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2D0E104-9EF1-4963-A03B-ED21C7FCAB9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04462" y="314418"/>
                <a:ext cx="44352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4F0A8AA-4EF6-4593-B205-10851D1DEC55}"/>
                  </a:ext>
                </a:extLst>
              </p14:cNvPr>
              <p14:cNvContentPartPr/>
              <p14:nvPr/>
            </p14:nvContentPartPr>
            <p14:xfrm>
              <a:off x="4079382" y="325218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4F0A8AA-4EF6-4593-B205-10851D1DEC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61382" y="2892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E5C7758-89AA-466E-9918-E02D8B11FC44}"/>
                  </a:ext>
                </a:extLst>
              </p14:cNvPr>
              <p14:cNvContentPartPr/>
              <p14:nvPr/>
            </p14:nvContentPartPr>
            <p14:xfrm>
              <a:off x="3378462" y="228018"/>
              <a:ext cx="622440" cy="65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E5C7758-89AA-466E-9918-E02D8B11FC4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60462" y="192378"/>
                <a:ext cx="6580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4EF1D4F-A69C-4B9F-A5BE-6CB924527CE1}"/>
                  </a:ext>
                </a:extLst>
              </p14:cNvPr>
              <p14:cNvContentPartPr/>
              <p14:nvPr/>
            </p14:nvContentPartPr>
            <p14:xfrm>
              <a:off x="5389422" y="298578"/>
              <a:ext cx="565200" cy="419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4EF1D4F-A69C-4B9F-A5BE-6CB924527CE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71422" y="262578"/>
                <a:ext cx="60084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7E28DA-3ABC-4EE4-B029-4C13376087E4}"/>
                  </a:ext>
                </a:extLst>
              </p14:cNvPr>
              <p14:cNvContentPartPr/>
              <p14:nvPr/>
            </p14:nvContentPartPr>
            <p14:xfrm>
              <a:off x="6057582" y="553458"/>
              <a:ext cx="360" cy="3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7E28DA-3ABC-4EE4-B029-4C13376087E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39582" y="51745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AFD3F1C-F8C2-4231-A4DE-FF89DA60BFD3}"/>
                  </a:ext>
                </a:extLst>
              </p14:cNvPr>
              <p14:cNvContentPartPr/>
              <p14:nvPr/>
            </p14:nvContentPartPr>
            <p14:xfrm>
              <a:off x="6470502" y="412698"/>
              <a:ext cx="237600" cy="534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AFD3F1C-F8C2-4231-A4DE-FF89DA60BFD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52862" y="377058"/>
                <a:ext cx="27324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F179760-5D69-45C4-BBE3-F7260D11DD98}"/>
                  </a:ext>
                </a:extLst>
              </p14:cNvPr>
              <p14:cNvContentPartPr/>
              <p14:nvPr/>
            </p14:nvContentPartPr>
            <p14:xfrm>
              <a:off x="6154422" y="213618"/>
              <a:ext cx="744480" cy="120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F179760-5D69-45C4-BBE3-F7260D11DD9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36422" y="177618"/>
                <a:ext cx="7801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7A7370F-6D45-4C6F-BDA0-85B6D22050CD}"/>
                  </a:ext>
                </a:extLst>
              </p14:cNvPr>
              <p14:cNvContentPartPr/>
              <p14:nvPr/>
            </p14:nvContentPartPr>
            <p14:xfrm>
              <a:off x="7039662" y="88698"/>
              <a:ext cx="599760" cy="816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7A7370F-6D45-4C6F-BDA0-85B6D22050C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21662" y="53058"/>
                <a:ext cx="635400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2B4AF20-3441-4CF2-A8EB-8F5FD222DE40}"/>
                  </a:ext>
                </a:extLst>
              </p14:cNvPr>
              <p14:cNvContentPartPr/>
              <p14:nvPr/>
            </p14:nvContentPartPr>
            <p14:xfrm>
              <a:off x="7402902" y="553098"/>
              <a:ext cx="235800" cy="36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2B4AF20-3441-4CF2-A8EB-8F5FD222DE4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84902" y="517098"/>
                <a:ext cx="2714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441E252-6948-4EED-9BCF-43222134F5C2}"/>
                  </a:ext>
                </a:extLst>
              </p14:cNvPr>
              <p14:cNvContentPartPr/>
              <p14:nvPr/>
            </p14:nvContentPartPr>
            <p14:xfrm>
              <a:off x="8539062" y="289938"/>
              <a:ext cx="699120" cy="361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441E252-6948-4EED-9BCF-43222134F5C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21062" y="253938"/>
                <a:ext cx="7347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ED4CDBB-1B74-44B3-A7AC-A49374AC3E8F}"/>
                  </a:ext>
                </a:extLst>
              </p14:cNvPr>
              <p14:cNvContentPartPr/>
              <p14:nvPr/>
            </p14:nvContentPartPr>
            <p14:xfrm>
              <a:off x="9292542" y="376338"/>
              <a:ext cx="323640" cy="134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ED4CDBB-1B74-44B3-A7AC-A49374AC3E8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74542" y="340698"/>
                <a:ext cx="3592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23BB099-7B74-4C24-A058-473266B1C9E9}"/>
                  </a:ext>
                </a:extLst>
              </p14:cNvPr>
              <p14:cNvContentPartPr/>
              <p14:nvPr/>
            </p14:nvContentPartPr>
            <p14:xfrm>
              <a:off x="9696462" y="271218"/>
              <a:ext cx="340920" cy="253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23BB099-7B74-4C24-A058-473266B1C9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78822" y="235218"/>
                <a:ext cx="3765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0146ED1-4B1A-47D9-8C52-E86845808981}"/>
                  </a:ext>
                </a:extLst>
              </p14:cNvPr>
              <p14:cNvContentPartPr/>
              <p14:nvPr/>
            </p14:nvContentPartPr>
            <p14:xfrm>
              <a:off x="10031622" y="147738"/>
              <a:ext cx="447480" cy="513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0146ED1-4B1A-47D9-8C52-E8684580898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13982" y="111738"/>
                <a:ext cx="48312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9C81212-5B91-4713-A69B-CC443285165B}"/>
                  </a:ext>
                </a:extLst>
              </p14:cNvPr>
              <p14:cNvContentPartPr/>
              <p14:nvPr/>
            </p14:nvContentPartPr>
            <p14:xfrm>
              <a:off x="10488822" y="351498"/>
              <a:ext cx="260640" cy="375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9C81212-5B91-4713-A69B-CC443285165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471182" y="315498"/>
                <a:ext cx="2962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39E5ED1-196C-4B34-A219-3159CB50814B}"/>
                  </a:ext>
                </a:extLst>
              </p14:cNvPr>
              <p14:cNvContentPartPr/>
              <p14:nvPr/>
            </p14:nvContentPartPr>
            <p14:xfrm>
              <a:off x="10647942" y="316218"/>
              <a:ext cx="437400" cy="354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39E5ED1-196C-4B34-A219-3159CB50814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30302" y="280218"/>
                <a:ext cx="4730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55127FF-8A81-45E5-A864-8C7A49D75959}"/>
                  </a:ext>
                </a:extLst>
              </p14:cNvPr>
              <p14:cNvContentPartPr/>
              <p14:nvPr/>
            </p14:nvContentPartPr>
            <p14:xfrm>
              <a:off x="11025222" y="280938"/>
              <a:ext cx="219240" cy="307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55127FF-8A81-45E5-A864-8C7A49D7595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007582" y="244938"/>
                <a:ext cx="2548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AAE53EC-093A-43D4-B206-7C5E1BC1CFE3}"/>
                  </a:ext>
                </a:extLst>
              </p14:cNvPr>
              <p14:cNvContentPartPr/>
              <p14:nvPr/>
            </p14:nvContentPartPr>
            <p14:xfrm>
              <a:off x="11025222" y="364098"/>
              <a:ext cx="238320" cy="92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AAE53EC-093A-43D4-B206-7C5E1BC1CFE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007582" y="328458"/>
                <a:ext cx="2739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AC00F24-4A48-43C9-92D3-134AF0FA435C}"/>
                  </a:ext>
                </a:extLst>
              </p14:cNvPr>
              <p14:cNvContentPartPr/>
              <p14:nvPr/>
            </p14:nvContentPartPr>
            <p14:xfrm>
              <a:off x="11262462" y="209298"/>
              <a:ext cx="266040" cy="770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AC00F24-4A48-43C9-92D3-134AF0FA435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244822" y="173658"/>
                <a:ext cx="30168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96DC6F2-D9D8-4180-AF47-92174390048A}"/>
                  </a:ext>
                </a:extLst>
              </p14:cNvPr>
              <p14:cNvContentPartPr/>
              <p14:nvPr/>
            </p14:nvContentPartPr>
            <p14:xfrm>
              <a:off x="8243862" y="131538"/>
              <a:ext cx="522360" cy="1179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96DC6F2-D9D8-4180-AF47-92174390048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25862" y="95538"/>
                <a:ext cx="558000" cy="12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5B2BA86-654A-45DD-96E2-B8BA39F464DC}"/>
                  </a:ext>
                </a:extLst>
              </p14:cNvPr>
              <p14:cNvContentPartPr/>
              <p14:nvPr/>
            </p14:nvContentPartPr>
            <p14:xfrm>
              <a:off x="668022" y="1758738"/>
              <a:ext cx="415440" cy="480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5B2BA86-654A-45DD-96E2-B8BA39F464D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0022" y="1723098"/>
                <a:ext cx="45108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F77D884-D1AB-4DBD-800C-DC27A21001C5}"/>
                  </a:ext>
                </a:extLst>
              </p14:cNvPr>
              <p14:cNvContentPartPr/>
              <p14:nvPr/>
            </p14:nvContentPartPr>
            <p14:xfrm>
              <a:off x="1247982" y="1257978"/>
              <a:ext cx="693000" cy="892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F77D884-D1AB-4DBD-800C-DC27A21001C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30342" y="1221978"/>
                <a:ext cx="72864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0F9A46F-9A42-47FD-AA8D-BDA50F05129D}"/>
                  </a:ext>
                </a:extLst>
              </p14:cNvPr>
              <p14:cNvContentPartPr/>
              <p14:nvPr/>
            </p14:nvContentPartPr>
            <p14:xfrm>
              <a:off x="1239342" y="2074818"/>
              <a:ext cx="887760" cy="439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0F9A46F-9A42-47FD-AA8D-BDA50F05129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21702" y="2038818"/>
                <a:ext cx="92340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10456A5-B0C1-4155-BE0C-CFCA406146BC}"/>
                  </a:ext>
                </a:extLst>
              </p14:cNvPr>
              <p14:cNvContentPartPr/>
              <p14:nvPr/>
            </p14:nvContentPartPr>
            <p14:xfrm>
              <a:off x="1318542" y="2351658"/>
              <a:ext cx="687240" cy="365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10456A5-B0C1-4155-BE0C-CFCA406146B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300542" y="2316018"/>
                <a:ext cx="72288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5C7655B-3400-4488-90E7-BE4B16EE7AFF}"/>
                  </a:ext>
                </a:extLst>
              </p14:cNvPr>
              <p14:cNvContentPartPr/>
              <p14:nvPr/>
            </p14:nvContentPartPr>
            <p14:xfrm>
              <a:off x="1975902" y="1896978"/>
              <a:ext cx="750960" cy="813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5C7655B-3400-4488-90E7-BE4B16EE7AF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57902" y="1861338"/>
                <a:ext cx="786600" cy="8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D867A08-2A0E-44AA-908C-5EEBFAAC59A1}"/>
                  </a:ext>
                </a:extLst>
              </p14:cNvPr>
              <p14:cNvContentPartPr/>
              <p14:nvPr/>
            </p14:nvContentPartPr>
            <p14:xfrm>
              <a:off x="2562702" y="1441578"/>
              <a:ext cx="531000" cy="1557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D867A08-2A0E-44AA-908C-5EEBFAAC59A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44702" y="1405578"/>
                <a:ext cx="566640" cy="16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597A26F-083F-4730-8DDB-3E725E3B842B}"/>
                  </a:ext>
                </a:extLst>
              </p14:cNvPr>
              <p14:cNvContentPartPr/>
              <p14:nvPr/>
            </p14:nvContentPartPr>
            <p14:xfrm>
              <a:off x="3080022" y="1986618"/>
              <a:ext cx="637200" cy="425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597A26F-083F-4730-8DDB-3E725E3B842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062382" y="1950978"/>
                <a:ext cx="6728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FADE9F5-A282-4367-ADCB-7733636482E2}"/>
                  </a:ext>
                </a:extLst>
              </p14:cNvPr>
              <p14:cNvContentPartPr/>
              <p14:nvPr/>
            </p14:nvContentPartPr>
            <p14:xfrm>
              <a:off x="3795342" y="1854858"/>
              <a:ext cx="313920" cy="432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FADE9F5-A282-4367-ADCB-7733636482E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777342" y="1818858"/>
                <a:ext cx="34956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4721244-2801-420C-A915-DF1366923AD3}"/>
                  </a:ext>
                </a:extLst>
              </p14:cNvPr>
              <p14:cNvContentPartPr/>
              <p14:nvPr/>
            </p14:nvContentPartPr>
            <p14:xfrm>
              <a:off x="4156062" y="1764138"/>
              <a:ext cx="344160" cy="616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4721244-2801-420C-A915-DF1366923AD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138422" y="1728498"/>
                <a:ext cx="3798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79EB710-DD96-4F28-BB32-4EA2C2F1B857}"/>
                  </a:ext>
                </a:extLst>
              </p14:cNvPr>
              <p14:cNvContentPartPr/>
              <p14:nvPr/>
            </p14:nvContentPartPr>
            <p14:xfrm>
              <a:off x="4509942" y="1793298"/>
              <a:ext cx="362880" cy="901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79EB710-DD96-4F28-BB32-4EA2C2F1B85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92302" y="1757298"/>
                <a:ext cx="398520" cy="9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38687F0-65B3-4A7F-9304-70BF21E959FC}"/>
                  </a:ext>
                </a:extLst>
              </p14:cNvPr>
              <p14:cNvContentPartPr/>
              <p14:nvPr/>
            </p14:nvContentPartPr>
            <p14:xfrm>
              <a:off x="4742142" y="1775658"/>
              <a:ext cx="158400" cy="578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38687F0-65B3-4A7F-9304-70BF21E959F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24502" y="1739658"/>
                <a:ext cx="19404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D383694-A9B4-496D-9F66-F93AB1610309}"/>
                  </a:ext>
                </a:extLst>
              </p14:cNvPr>
              <p14:cNvContentPartPr/>
              <p14:nvPr/>
            </p14:nvContentPartPr>
            <p14:xfrm>
              <a:off x="4896942" y="1643898"/>
              <a:ext cx="227880" cy="470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D383694-A9B4-496D-9F66-F93AB161030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78942" y="1607898"/>
                <a:ext cx="26352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C2648E1-493D-4DA9-B067-7F8722BADB3E}"/>
                  </a:ext>
                </a:extLst>
              </p14:cNvPr>
              <p14:cNvContentPartPr/>
              <p14:nvPr/>
            </p14:nvContentPartPr>
            <p14:xfrm>
              <a:off x="4896942" y="1843338"/>
              <a:ext cx="173880" cy="64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C2648E1-493D-4DA9-B067-7F8722BADB3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78942" y="1807338"/>
                <a:ext cx="2095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CFF487F-CBEE-47B4-93DE-46C85862B7C5}"/>
                  </a:ext>
                </a:extLst>
              </p14:cNvPr>
              <p14:cNvContentPartPr/>
              <p14:nvPr/>
            </p14:nvContentPartPr>
            <p14:xfrm>
              <a:off x="5011062" y="1388298"/>
              <a:ext cx="487800" cy="1074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CFF487F-CBEE-47B4-93DE-46C85862B7C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93422" y="1352298"/>
                <a:ext cx="523440" cy="11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3551612-885C-416E-AC2E-84BE24C38722}"/>
                  </a:ext>
                </a:extLst>
              </p14:cNvPr>
              <p14:cNvContentPartPr/>
              <p14:nvPr/>
            </p14:nvContentPartPr>
            <p14:xfrm>
              <a:off x="5846622" y="2001378"/>
              <a:ext cx="470160" cy="117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3551612-885C-416E-AC2E-84BE24C3872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828622" y="1965378"/>
                <a:ext cx="5058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DDF2959-686F-4421-B587-E4E58630CC9E}"/>
                  </a:ext>
                </a:extLst>
              </p14:cNvPr>
              <p14:cNvContentPartPr/>
              <p14:nvPr/>
            </p14:nvContentPartPr>
            <p14:xfrm>
              <a:off x="5872902" y="2250498"/>
              <a:ext cx="27432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DDF2959-686F-4421-B587-E4E58630CC9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854902" y="2214858"/>
                <a:ext cx="309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2F76AF9-DC3F-42FF-9918-9F49A49B3B25}"/>
                  </a:ext>
                </a:extLst>
              </p14:cNvPr>
              <p14:cNvContentPartPr/>
              <p14:nvPr/>
            </p14:nvContentPartPr>
            <p14:xfrm>
              <a:off x="6496062" y="1524018"/>
              <a:ext cx="599400" cy="970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2F76AF9-DC3F-42FF-9918-9F49A49B3B2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478422" y="1488018"/>
                <a:ext cx="635040" cy="10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8AE09B2-E9A6-441D-8341-91541089F8D9}"/>
                  </a:ext>
                </a:extLst>
              </p14:cNvPr>
              <p14:cNvContentPartPr/>
              <p14:nvPr/>
            </p14:nvContentPartPr>
            <p14:xfrm>
              <a:off x="7081062" y="1406298"/>
              <a:ext cx="479160" cy="1756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8AE09B2-E9A6-441D-8341-91541089F8D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063062" y="1370658"/>
                <a:ext cx="514800" cy="18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F417047-97A2-4FB3-A575-321F78865CF0}"/>
                  </a:ext>
                </a:extLst>
              </p14:cNvPr>
              <p14:cNvContentPartPr/>
              <p14:nvPr/>
            </p14:nvContentPartPr>
            <p14:xfrm>
              <a:off x="8468502" y="1873218"/>
              <a:ext cx="661680" cy="457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F417047-97A2-4FB3-A575-321F78865CF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450502" y="1837578"/>
                <a:ext cx="69732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F34CF74-61D4-4B47-8416-F703BD1274B8}"/>
                  </a:ext>
                </a:extLst>
              </p14:cNvPr>
              <p14:cNvContentPartPr/>
              <p14:nvPr/>
            </p14:nvContentPartPr>
            <p14:xfrm>
              <a:off x="8071062" y="1380018"/>
              <a:ext cx="203040" cy="474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F34CF74-61D4-4B47-8416-F703BD1274B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53062" y="1344378"/>
                <a:ext cx="23868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97F6908-D845-4138-9308-ACD70EE5D188}"/>
                  </a:ext>
                </a:extLst>
              </p14:cNvPr>
              <p14:cNvContentPartPr/>
              <p14:nvPr/>
            </p14:nvContentPartPr>
            <p14:xfrm>
              <a:off x="8283462" y="1309818"/>
              <a:ext cx="403560" cy="384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97F6908-D845-4138-9308-ACD70EE5D18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265462" y="1273818"/>
                <a:ext cx="43920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6DBB6D6-7973-4952-BFE3-598CDD3B7122}"/>
                  </a:ext>
                </a:extLst>
              </p14:cNvPr>
              <p14:cNvContentPartPr/>
              <p14:nvPr/>
            </p14:nvContentPartPr>
            <p14:xfrm>
              <a:off x="8783142" y="1221618"/>
              <a:ext cx="202680" cy="398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6DBB6D6-7973-4952-BFE3-598CDD3B712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765502" y="1185978"/>
                <a:ext cx="23832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9134B8C-B734-451C-9BC5-4147A7CBBAA3}"/>
                  </a:ext>
                </a:extLst>
              </p14:cNvPr>
              <p14:cNvContentPartPr/>
              <p14:nvPr/>
            </p14:nvContentPartPr>
            <p14:xfrm>
              <a:off x="8545902" y="1322778"/>
              <a:ext cx="413640" cy="66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9134B8C-B734-451C-9BC5-4147A7CBBAA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527902" y="1287138"/>
                <a:ext cx="4492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F48F6DB-26AD-4194-84C6-765971B60801}"/>
                  </a:ext>
                </a:extLst>
              </p14:cNvPr>
              <p14:cNvContentPartPr/>
              <p14:nvPr/>
            </p14:nvContentPartPr>
            <p14:xfrm>
              <a:off x="9240342" y="2011458"/>
              <a:ext cx="534240" cy="116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F48F6DB-26AD-4194-84C6-765971B6080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222702" y="1975458"/>
                <a:ext cx="569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FA69DA6-BE6D-43C2-A498-96D8E3EDEBFB}"/>
                  </a:ext>
                </a:extLst>
              </p14:cNvPr>
              <p14:cNvContentPartPr/>
              <p14:nvPr/>
            </p14:nvContentPartPr>
            <p14:xfrm>
              <a:off x="9504222" y="1890138"/>
              <a:ext cx="129600" cy="2952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FA69DA6-BE6D-43C2-A498-96D8E3EDEBF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486582" y="1854138"/>
                <a:ext cx="1652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631A10A-4351-48AA-8FA2-182192DE07C2}"/>
                  </a:ext>
                </a:extLst>
              </p14:cNvPr>
              <p14:cNvContentPartPr/>
              <p14:nvPr/>
            </p14:nvContentPartPr>
            <p14:xfrm>
              <a:off x="10275342" y="1569738"/>
              <a:ext cx="705600" cy="470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631A10A-4351-48AA-8FA2-182192DE07C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257342" y="1533738"/>
                <a:ext cx="74124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AF35C20-6813-47CC-9B61-B27E84EE273C}"/>
                  </a:ext>
                </a:extLst>
              </p14:cNvPr>
              <p14:cNvContentPartPr/>
              <p14:nvPr/>
            </p14:nvContentPartPr>
            <p14:xfrm>
              <a:off x="10128462" y="1427178"/>
              <a:ext cx="212760" cy="129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AF35C20-6813-47CC-9B61-B27E84EE273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110462" y="1391178"/>
                <a:ext cx="2484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AFE70B2-4928-4BDC-8772-533275436CD9}"/>
                  </a:ext>
                </a:extLst>
              </p14:cNvPr>
              <p14:cNvContentPartPr/>
              <p14:nvPr/>
            </p14:nvContentPartPr>
            <p14:xfrm>
              <a:off x="10409982" y="1045938"/>
              <a:ext cx="171000" cy="375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AFE70B2-4928-4BDC-8772-533275436CD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391982" y="1009938"/>
                <a:ext cx="20664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F7344FE-A951-4904-B43D-730BA08060FD}"/>
                  </a:ext>
                </a:extLst>
              </p14:cNvPr>
              <p14:cNvContentPartPr/>
              <p14:nvPr/>
            </p14:nvContentPartPr>
            <p14:xfrm>
              <a:off x="10521942" y="1116498"/>
              <a:ext cx="374400" cy="1800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F7344FE-A951-4904-B43D-730BA08060F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503942" y="1080498"/>
                <a:ext cx="4100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87DF56D-3FAE-44F3-8624-2637F24AB1A8}"/>
                  </a:ext>
                </a:extLst>
              </p14:cNvPr>
              <p14:cNvContentPartPr/>
              <p14:nvPr/>
            </p14:nvContentPartPr>
            <p14:xfrm>
              <a:off x="10770342" y="931458"/>
              <a:ext cx="374400" cy="3110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87DF56D-3FAE-44F3-8624-2637F24AB1A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752702" y="895818"/>
                <a:ext cx="4100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E7D753D-7FA7-4742-AFC2-59E6132EC0D2}"/>
                  </a:ext>
                </a:extLst>
              </p14:cNvPr>
              <p14:cNvContentPartPr/>
              <p14:nvPr/>
            </p14:nvContentPartPr>
            <p14:xfrm>
              <a:off x="10752702" y="894378"/>
              <a:ext cx="361440" cy="160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E7D753D-7FA7-4742-AFC2-59E6132EC0D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735062" y="858738"/>
                <a:ext cx="3970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E76CDC0-CFE2-42D2-B9F4-F4EC0F5FD0D0}"/>
                  </a:ext>
                </a:extLst>
              </p14:cNvPr>
              <p14:cNvContentPartPr/>
              <p14:nvPr/>
            </p14:nvContentPartPr>
            <p14:xfrm>
              <a:off x="8885382" y="2057178"/>
              <a:ext cx="2333880" cy="5482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E76CDC0-CFE2-42D2-B9F4-F4EC0F5FD0D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867382" y="2021178"/>
                <a:ext cx="236952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3092676-0C3E-4711-8389-BF15C50A4175}"/>
                  </a:ext>
                </a:extLst>
              </p14:cNvPr>
              <p14:cNvContentPartPr/>
              <p14:nvPr/>
            </p14:nvContentPartPr>
            <p14:xfrm>
              <a:off x="9706182" y="2505738"/>
              <a:ext cx="833760" cy="523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3092676-0C3E-4711-8389-BF15C50A417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688542" y="2470098"/>
                <a:ext cx="86940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3CE2B43-C1D3-407C-BFBB-4BFF8FF8B25E}"/>
                  </a:ext>
                </a:extLst>
              </p14:cNvPr>
              <p14:cNvContentPartPr/>
              <p14:nvPr/>
            </p14:nvContentPartPr>
            <p14:xfrm>
              <a:off x="11403942" y="1085538"/>
              <a:ext cx="636840" cy="15526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3CE2B43-C1D3-407C-BFBB-4BFF8FF8B25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386302" y="1049898"/>
                <a:ext cx="672480" cy="16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97720F2-E456-4083-9532-A47CBD227714}"/>
                  </a:ext>
                </a:extLst>
              </p14:cNvPr>
              <p14:cNvContentPartPr/>
              <p14:nvPr/>
            </p14:nvContentPartPr>
            <p14:xfrm>
              <a:off x="2918742" y="3208818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97720F2-E456-4083-9532-A47CBD22771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900742" y="31731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80298DD-BE64-4F93-8EB3-1D9C9B0691EF}"/>
                  </a:ext>
                </a:extLst>
              </p14:cNvPr>
              <p14:cNvContentPartPr/>
              <p14:nvPr/>
            </p14:nvContentPartPr>
            <p14:xfrm>
              <a:off x="2936382" y="3666018"/>
              <a:ext cx="3960" cy="57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80298DD-BE64-4F93-8EB3-1D9C9B0691E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918382" y="3630378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94407CD-0BDC-45C1-B7E9-42AF0335CE46}"/>
                  </a:ext>
                </a:extLst>
              </p14:cNvPr>
              <p14:cNvContentPartPr/>
              <p14:nvPr/>
            </p14:nvContentPartPr>
            <p14:xfrm>
              <a:off x="2988942" y="3885978"/>
              <a:ext cx="360" cy="3956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94407CD-0BDC-45C1-B7E9-42AF0335CE4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971302" y="3849978"/>
                <a:ext cx="3600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187001F-4AFB-4C4C-8F61-A8C7F94A5517}"/>
                  </a:ext>
                </a:extLst>
              </p14:cNvPr>
              <p14:cNvContentPartPr/>
              <p14:nvPr/>
            </p14:nvContentPartPr>
            <p14:xfrm>
              <a:off x="2988942" y="4492578"/>
              <a:ext cx="42480" cy="148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187001F-4AFB-4C4C-8F61-A8C7F94A551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971302" y="4456938"/>
                <a:ext cx="781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4AB51E8-E131-4BA3-B0FD-7C09311E3ED5}"/>
                  </a:ext>
                </a:extLst>
              </p14:cNvPr>
              <p14:cNvContentPartPr/>
              <p14:nvPr/>
            </p14:nvContentPartPr>
            <p14:xfrm>
              <a:off x="3243822" y="5738538"/>
              <a:ext cx="388080" cy="178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4AB51E8-E131-4BA3-B0FD-7C09311E3ED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226182" y="5702898"/>
                <a:ext cx="4237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0F273DE-36B2-49D4-929E-693B3B7C1E8A}"/>
                  </a:ext>
                </a:extLst>
              </p14:cNvPr>
              <p14:cNvContentPartPr/>
              <p14:nvPr/>
            </p14:nvContentPartPr>
            <p14:xfrm>
              <a:off x="3156342" y="6180978"/>
              <a:ext cx="508320" cy="2113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0F273DE-36B2-49D4-929E-693B3B7C1E8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138342" y="6144978"/>
                <a:ext cx="54396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7F0B2D4-59F9-4745-83CB-EFF4927888F0}"/>
                  </a:ext>
                </a:extLst>
              </p14:cNvPr>
              <p14:cNvContentPartPr/>
              <p14:nvPr/>
            </p14:nvContentPartPr>
            <p14:xfrm>
              <a:off x="5661222" y="4581498"/>
              <a:ext cx="417960" cy="609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7F0B2D4-59F9-4745-83CB-EFF4927888F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643222" y="4545498"/>
                <a:ext cx="4536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E8845B4-FEBB-4FDC-AEDD-50DEA4C3C1EE}"/>
                  </a:ext>
                </a:extLst>
              </p14:cNvPr>
              <p14:cNvContentPartPr/>
              <p14:nvPr/>
            </p14:nvContentPartPr>
            <p14:xfrm>
              <a:off x="5090622" y="5261898"/>
              <a:ext cx="2706840" cy="4618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E8845B4-FEBB-4FDC-AEDD-50DEA4C3C1E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072622" y="5225898"/>
                <a:ext cx="274248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6AE1350-0835-44FE-BBE8-E2795FA9E2CF}"/>
                  </a:ext>
                </a:extLst>
              </p14:cNvPr>
              <p14:cNvContentPartPr/>
              <p14:nvPr/>
            </p14:nvContentPartPr>
            <p14:xfrm>
              <a:off x="5983062" y="6031218"/>
              <a:ext cx="400320" cy="489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6AE1350-0835-44FE-BBE8-E2795FA9E2C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65422" y="5995218"/>
                <a:ext cx="43596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3BC5F6C-F1E5-4FC2-A7D6-6CBD9A1BA6A0}"/>
                  </a:ext>
                </a:extLst>
              </p14:cNvPr>
              <p14:cNvContentPartPr/>
              <p14:nvPr/>
            </p14:nvContentPartPr>
            <p14:xfrm>
              <a:off x="6400662" y="5769858"/>
              <a:ext cx="137160" cy="147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3BC5F6C-F1E5-4FC2-A7D6-6CBD9A1BA6A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382662" y="5734218"/>
                <a:ext cx="1728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CEF76BF-D24F-4963-B873-AC6C7D954926}"/>
                  </a:ext>
                </a:extLst>
              </p14:cNvPr>
              <p14:cNvContentPartPr/>
              <p14:nvPr/>
            </p14:nvContentPartPr>
            <p14:xfrm>
              <a:off x="6550062" y="6380418"/>
              <a:ext cx="333360" cy="64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CEF76BF-D24F-4963-B873-AC6C7D95492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532062" y="6344778"/>
                <a:ext cx="3690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F5869BA-0B53-4CE3-86A4-FE8260708A91}"/>
                  </a:ext>
                </a:extLst>
              </p14:cNvPr>
              <p14:cNvContentPartPr/>
              <p14:nvPr/>
            </p14:nvContentPartPr>
            <p14:xfrm>
              <a:off x="7139022" y="6004938"/>
              <a:ext cx="207360" cy="5259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F5869BA-0B53-4CE3-86A4-FE8260708A9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121022" y="5968938"/>
                <a:ext cx="24300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AEDABCE-65DC-447F-83E3-C5D110253BE5}"/>
                  </a:ext>
                </a:extLst>
              </p14:cNvPr>
              <p14:cNvContentPartPr/>
              <p14:nvPr/>
            </p14:nvContentPartPr>
            <p14:xfrm>
              <a:off x="7299942" y="6128058"/>
              <a:ext cx="348120" cy="2444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AEDABCE-65DC-447F-83E3-C5D110253BE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281942" y="6092058"/>
                <a:ext cx="3837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E23094F-CC22-4FC7-ADDE-56A3DD181E47}"/>
                  </a:ext>
                </a:extLst>
              </p14:cNvPr>
              <p14:cNvContentPartPr/>
              <p14:nvPr/>
            </p14:nvContentPartPr>
            <p14:xfrm>
              <a:off x="7560582" y="5769498"/>
              <a:ext cx="527760" cy="2667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E23094F-CC22-4FC7-ADDE-56A3DD181E4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542942" y="5733858"/>
                <a:ext cx="563400" cy="3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50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Lecture No 06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 06</dc:title>
  <dc:creator>Wazir laghari</dc:creator>
  <cp:lastModifiedBy>Wazir laghari</cp:lastModifiedBy>
  <cp:revision>6</cp:revision>
  <dcterms:created xsi:type="dcterms:W3CDTF">2021-01-29T04:02:35Z</dcterms:created>
  <dcterms:modified xsi:type="dcterms:W3CDTF">2021-01-29T05:15:01Z</dcterms:modified>
</cp:coreProperties>
</file>