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1:50.6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1112 270,'11'-55,"-9"47,1-1,-2 1,1 0,-1-1,0-12,-1 15,-1 0,0-1,-1 1,1-1,-1 1,0 0,-1 0,0 0,0 0,0 1,0-1,-1 1,0 0,0 0,-1 0,1 0,-1 1,0 0,0 0,0 0,-1 1,0-1,1 1,-1 1,-10-4,3 1,1 2,-1-1,0 2,0 0,0 0,0 1,0 1,-1 0,1 1,0 0,0 1,-13 4,-14 7,1 1,1 3,1 0,0 3,1 1,-42 33,22-10,2 2,-90 101,112-110,2 3,2 0,1 1,3 2,1 1,2 0,2 2,2 0,2 1,3 1,1 0,-5 63,9-42,3-1,3 1,3 0,3-1,3 0,30 118,-26-144,2 0,2-1,2-1,1-1,2 0,2-2,1-1,2 0,1-2,2-1,58 52,-56-60,1-1,0-1,2-2,1-2,0-1,1-1,46 13,-51-21,-1-1,1-2,1-2,-1 0,1-2,-1-2,1-1,0-1,49-10,13-11,-2-4,-1-4,-2-5,-1-3,-2-3,-2-5,-1-3,-4-4,94-81,-141 107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1:58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681 118,'-35'1,"0"1,1 3,-1 0,0 2,1 2,1 1,0 1,0 2,1 2,1 1,0 1,1 1,1 2,1 1,1 1,1 1,0 2,-21 27,40-44,0 0,1 1,0 0,0 0,1 0,0 1,0-1,1 1,1 1,0-1,0 0,1 1,0-1,1 1,0 0,0-1,1 1,1 0,0-1,1 1,0 0,0-1,1 0,0 0,1 1,0-2,1 1,0 0,0-1,1 0,11 13,0-3,0-2,1 0,1 0,1-2,0-1,1 0,0-1,1-2,0 0,1-1,45 13,-9-8,1-2,0-3,106 4,-84-13,-1-3,1-4,-1-3,-1-4,0-3,-1-4,-1-3,149-67,-212 83,1-1,-1 0,-1-1,1-1,-2 0,14-14,-22 20,-1-1,-1 0,1 0,-1 0,1 0,-2 0,1-1,-1 1,1-1,-1 0,-1 0,1 0,-1 0,0 0,-1 0,1 0,-1 0,0 0,-1 0,-1-8,-2-4,-1 1,-1 0,0 0,-1 0,-1 1,-1 0,0 0,-1 1,0 0,-17-17,-9-7,-1 2,-55-42,60 54,-2 3,0 0,-2 2,0 2,-1 2,-47-15,10 9,-2 3,-98-11,133 23,-26-2,63 9,-1 0,1 1,0-1,-1 1,1 0,0 1,0-1,0 1,0-1,0 1,0 1,0-1,-4 4,-8 7,0 1,1 0,-23 30,28-29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10.9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197 4,'-12'6,"0"2,1-1,0 1,1 1,0 0,0 0,1 1,0 0,1 1,0 0,1 0,-11 23,6-10,2 0,1 1,1 1,2-1,-6 41,11-62,0 0,0 0,0 0,1 0,0 0,-1 0,2 0,-1 0,0 1,1-1,0 0,0 0,0 0,0-1,1 1,-1 0,1 0,0-1,0 1,1-1,-1 0,1 1,-1-1,1 0,0-1,0 1,1 0,-1-1,0 0,1 0,-1 0,1 0,0 0,0-1,0 1,5 0,14 6,-1 0,1-2,1 0,33 3,-50-9,-1 1,1-1,-1 0,1-1,-1 1,0-1,1 0,-1-1,0 0,0 0,0 0,0-1,0 0,0 0,-1 0,0-1,1 1,-1-1,-1-1,1 1,6-9,1-4,0-1,-2 0,0-1,-1 0,-1 0,0-1,-2 0,5-24,-1-18,3-88,-7 121,-6 29,1 0,-1-1,0 1,0 0,0 0,1-1,-1 1,0 0,0 0,1 0,-1-1,0 1,0 0,1 0,-1 0,0 0,1 0,-1 0,0 0,1-1,-1 1,0 0,1 0,-1 0,0 0,1 0,-1 1,0-1,1 0,-1 0,0 0,0 0,1 0,-1 0,0 0,1 1,-1-1,0 0,1 0,3 5,0-1,0 1,0 0,0 0,-1 0,4 8,135 277,-25-45,-94-203,-7-15,19 48,-28-55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4.5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0 706,'1'-4,"0"1,0 0,0 0,1 0,-1 0,1 0,0 0,-1 0,1 0,1 1,2-4,4-5,206-243,-119 146,-75 82,23-26,1 2,3 2,69-54,-116 100,0 1,1 0,-1-1,1 1,-1 0,1 0,-1 0,1 0,0 0,-1 1,1-1,0 0,0 1,0-1,0 1,-1 0,1 0,0 0,0 0,0 0,0 0,0 0,0 0,0 1,-1-1,1 1,0-1,0 1,0 0,-1 0,1 0,-1 0,1 0,0 0,-1 0,0 0,1 1,-1-1,3 3,1 6,0-1,-1 1,0 0,0 0,4 21,-4-15,15 56,-3 1,-4 0,-2 1,-4 0,-3 0,-13 141,2-172,-1-1,-2 0,-1 0,-3-1,-1-1,-36 63,9-32,-4-1,-80 92,125-160,0-1,0 1,0 0,1 0,-1 1,1-1,-1 0,1 1,0-1,0 0,0 1,0-1,0 4,1-5,1 0,0 0,0 0,0 0,-1 0,1 0,0 0,0-1,0 1,0 0,0-1,0 1,1 0,-1-1,0 0,0 1,0-1,1 0,-1 1,0-1,0 0,0 0,1 0,-1 0,0 0,0 0,1-1,1 1,428-8,-322 5,-62 2,-1-2,59-12,-67 6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4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1 242,'4'0,"6"0,4 0,6 0,6 0,12-4,16-6,19-4,23-6,15 2,14-5,11-2,-2-1,-10-1,-19 0,-18 6,-21 5,-20 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5.7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1,'0'50,"-2"-3,2 0,3 0,1-1,2 1,22 81,-11-78,26 52,-37-88,1 0,1-1,0 0,1 0,1-1,0 0,0-1,19 16,-26-25,0 1,0-1,0 0,0 0,1 0,-1 0,1-1,0 1,-1-1,1 0,0 0,0 0,0-1,-1 1,1-1,0 0,0 0,5-1,-6 0,0-1,0 1,0 0,0-1,0 0,0 0,-1 1,1-2,-1 1,0 0,1 0,-1-1,0 1,0-1,-1 0,1 0,0 1,-1-1,0 0,0 0,2-6,5-20,-1 0,-2-1,-1 1,1-37,-7-126,-1 105,3 65,2 24,3 37,-4-27,125 882,-53-404,-58-339,-14-123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6.8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1263,'0'-1,"1"0,-1 0,1 0,0 0,-1 1,1-1,0 0,-1 0,1 1,0-1,0 0,0 1,0-1,0 1,-1-1,1 1,0-1,0 1,0 0,0 0,3-1,29-7,-26 7,634-114,5 33,-450 59,3557-352,-2040 255,-1460 99,-1-11,399-104,-325 38,257-64,-537 154,-28 6,-1-1,1-1,-1 0,0-1,-1-1,1-1,19-10,-27 6,-8 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8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1201 72,'-6'-5,"0"0,-1 1,1-1,-1 1,0 1,0-1,0 1,-1 1,-7-3,-71-12,28 9,0 4,1 2,-1 2,0 3,0 2,-70 17,88-14,1 3,0 1,0 2,1 1,1 3,1 0,0 3,2 1,-53 43,73-52,0 1,0 1,2 0,0 1,1 0,0 1,1 0,-14 36,21-45,0 0,0 1,1-1,0 0,1 1,0-1,0 1,1-1,0 1,0-1,1 1,0-1,1 1,0-1,0 1,0-1,1 0,1 0,-1-1,1 1,1-1,8 13,2-5,0-1,0 0,1-1,1-1,0 0,1-1,0-1,19 7,161 55,-188-69,355 109,-354-109,43 18,-52-20,1 0,-1 1,0-1,0 0,0 1,0-1,0 1,0 0,0-1,0 1,-1 0,1 0,0 1,-1-1,0 0,0 0,2 5,-3-5,0-1,0 1,0-1,-1 1,1 0,0-1,-1 1,1-1,-1 1,0-1,1 1,-1-1,0 1,0-1,0 0,0 0,0 1,0-1,-1 0,1 0,0 0,0 0,-1 0,1 0,-3 0,-45 23,36-18,-136 67,84-39,0-3,-2-3,-92 26,122-46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8.6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0 274,'178'-6,"0"-7,-2-7,183-47,193-96,-545 160,-8 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9.1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0,'209'484,"-151"-337,-5-13,60 238,-104-317,-8-44,0 1,1 0,0-1,1 0,0 0,10 22,26 60,-6-14,-23-58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9.6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1,'1'16,"2"0,0 0,0 0,2 0,0 0,9 18,9 31,36 162,27 87,93 257,-167-537,-2-11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0.1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1,'5'1,"1"-1,-1 2,1-1,0 1,-1-1,0 2,1-1,-1 0,0 1,4 3,52 39,-50-37,51 46,-2 3,-3 2,-3 2,-2 3,-3 2,-3 2,-3 2,58 127,-81-148,-3 0,-1 1,-2 1,-3 0,-2 0,-2 1,-1 78,-11-86,-1-30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1.0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0,'-1'152,"-2"-19,20 192,-11-285,1 0,1 0,3-1,1 0,1-1,3 0,1-1,1-1,27 38,-37-64,-1 0,2-1,-1 0,1 0,1 0,-1-2,20 13,-7-8,1-1,44 15,8 9,-54-24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11.9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0,'0'16,"2"-1,0 1,1-1,0 0,11 29,38 72,-29-67,303 552,-323-595,1-1,0 0,0 0,1 0,-1-1,1 0,0 0,0 0,1 0,-1-1,1 1,-1-2,1 1,0-1,0 1,1-2,-1 1,12 1,9 0,0-2,0-1,35-3,2-1,-33 4,-4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2.5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0,'-2'231,"19"566,-12-744,2-1,2 0,23 72,-24-99,1 0,2-1,0 0,2-1,0 0,1-1,2 0,33 35,-43-52,1 0,-1 0,2-1,-1 0,0 0,1-1,-1 0,1 0,0-1,0 0,0 0,0-1,14 1,5 2,-2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3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0,'-4'1,"0"-1,-1 1,1 0,0 1,0-1,0 1,0-1,0 1,0 0,1 1,-1-1,1 1,-1-1,1 1,0 0,0 0,0 1,1-1,-1 0,-3 7,-5 8,1 1,-14 35,24-53,-15 38,2 1,2 0,1 0,2 1,2 1,2-1,2 1,3 44,0-56,3-1,0 0,2 1,1-2,1 1,2-1,0-1,2 1,1-2,2 0,0-1,22 28,-22-35,-8-10,0 0,0 1,-1-1,0 1,8 18,-13-24,0 0,-1 0,1 0,-1 0,1 0,-1 0,0 0,0 0,0 0,-1 0,1 0,-1 0,1 0,-1 0,0-1,0 1,0 0,-1 0,1-1,-1 1,1-1,-1 1,0-1,0 1,-3 1,-3 5,-2 0,1-1,-1 0,0 0,-1-1,0 0,0-1,-1-1,1 0,-1 0,-14 3,6-3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3.7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54,'5'0,"4"0,6 0,0-4,1-1,3-1,2 2,2-3,0 0,6-3,-3-1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4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64,'6'-4,"0"0,0 1,0 0,1 0,-1 1,1 0,0 0,-1 0,1 1,10-1,10-4,14-3,0 1,0 2,0 2,0 2,1 1,-1 2,1 2,-1 2,75 19,-109-23,-1 1,0-1,0 1,-1 1,1-1,0 1,-1 0,1 0,-1 0,0 1,0 0,0 0,-1 0,1 0,-1 1,0 0,0 0,-1 0,1 0,-1 1,-1-1,1 1,-1 0,1-1,-2 1,1 0,-1 1,0-1,0 0,0 9,0 15,-2 0,-1 0,-1 0,-1 0,-2-1,-1 0,-1 0,-14 32,-111 215,131-271,-29 49,-2-1,-3-2,-45 51,71-84,23-19,37-25,-41 21,92-44,2 4,212-60,-195 74,-93 22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5.1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1,'40'23,"-1"1,0 2,-3 2,0 1,-2 2,40 45,-16-7,-2 3,56 96,-73-100,-3 1,34 96,31 151,-87-266,45 149,-52-179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5.9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0,'0'26,"5"179,-1-169,1 0,1 0,19 57,-2-33,3 0,2-2,69 104,135 144,-158-221,2-3,5-3,2-4,124 85,-195-151,1-1,0 0,1-1,0 0,28 10,-18-12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6.8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423 28,'-11'-5,"0"0,-1 1,0 1,1 0,-1 0,0 1,-1 1,1 0,-14 1,17 0,1 1,0 0,-1 0,1 1,0 0,0 1,0-1,0 1,0 1,0 0,1 0,0 0,-13 11,3 1,0 2,1 0,1 0,1 1,1 1,0 1,1 0,2 0,-11 28,17-38,1 1,-1 0,2 0,0 1,0-1,1 0,0 1,1-1,1 0,0 1,1-1,0 0,1 0,0 0,0 0,2 0,-1-1,2 0,9 17,2-5,2 0,0 0,1-2,1 0,32 22,127 80,-50-39,-120-76,1 0,-1 1,0 0,-1 1,0 0,-1 0,0 1,-1 0,9 17,-14-24,0 0,0 1,0-1,0 1,-1 0,0 0,0-1,-1 1,1 0,-1 0,0 0,0 0,-1-1,1 1,-1 0,0 0,0 0,-1-1,1 1,-1-1,0 1,0-1,-1 0,0 0,1 0,-1 0,0 0,-5 4,-4 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7.3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0 326,'2'-2,"-1"0,0 0,0 0,1 0,-1 0,1 1,0-1,-1 0,1 1,0-1,0 1,0 0,0-1,0 1,0 0,1 0,2-1,4-2,296-160,-229 128,86-44,-139 67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8.3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0 366,'1'-7,"0"0,1 0,0 0,0 0,0 0,1 0,0 0,0 1,0-1,1 1,8-10,55-62,-62 73,27-30,61-59,-85 86,1 1,0 1,0-1,0 2,0-1,1 1,0 1,0-1,14-2,-20 6,0 0,0 1,0 0,0 0,0 0,0 0,0 1,0-1,0 1,0 0,0 0,0 1,0-1,-1 1,6 3,-2-1,-1 1,0 0,0 0,0 0,-1 1,1 0,6 10,-2 1,0 0,-1 0,-1 1,0 0,8 31,-13-34,1 0,-2 0,0 0,-1-1,-1 2,0-1,-1 0,0-1,-1 1,-1 0,-1 0,0-1,-1 0,0 0,-1 0,0 0,-16 22,20-32,-1 0,1 0,0 1,0-1,0 1,1-1,-1 1,1 0,-1 5,3-8,-1 0,0 0,1 0,-1 0,1 0,-1 0,1 0,0 0,0 0,0-1,0 1,0 0,0-1,0 1,1-1,-1 1,1-1,-1 1,1-1,-1 0,1 0,0 0,0 0,-1 0,4 1,90 39,-63-30,-1 2,0 2,-1 0,50 36,-74-46,0 0,0-1,-1 2,0-1,0 1,-1 0,1 0,-1 0,-1 0,1 1,-1-1,0 1,0 0,-1 0,0 0,-1 1,1-1,-1 0,0 1,-1-1,0 0,0 1,-1-1,0 0,0 1,0-1,-4 9,0-1,-1-1,0 1,-1-1,-1-1,0 1,0-1,-14 15,-82 79,10-11,76-75,3-5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9.0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0,'9'1,"1"0,-1 1,0 0,0 1,0-1,-1 2,1-1,-1 1,1 1,-1-1,0 1,-1 1,0-1,1 1,8 11,14 14,-3 1,28 42,-25-33,35 48,-3 2,-5 4,-4 1,-4 3,-5 2,58 195,-96-270,0-1,2 39,-7-41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12.4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1 185,'4'0,"2"-4,3-1,9-1,6-2,2-5,10 0,7 3,8-6,8-4,3 1,-2 0,-1 3,-8 4,-8 4,-8 4,-8-2,-11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0.5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5008 2,'-353'-2,"-396"4,176 47,176-8,-211 28,495-54,-130 5,-45 7,23-4,220-21,14 1,1 2,0 1,-35 12,-21 5,-510 103,548-112,0 2,1 1,1 3,-77 46,66-36,32-17,-58 34,78-44,0 0,0 1,1 0,-1 0,1 0,0 0,0 1,0-1,1 1,-1 0,1 0,-3 8,5-10,1-1,-1 0,1 1,0-1,0 1,0-1,0 1,0-1,0 1,1-1,-1 1,2 2,3 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1.7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51,'5'0,"8"-4,8-1,3-4,7-1,5 1,2 3,-2 2,-3 2,-3 1,-2 1,-2 0,-1 0,-1 1,-4 3,-6 2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3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1 113,'49'-2,"1"-3,-1-2,65-17,-106 22,27-4,2 2,58 0,11-1,-54 0,257-34,-228 29,-55 12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5.1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0,'1'245,"-24"761,22-990,1-6,-1-1,0 0,0 1,-1-1,0 0,0 0,-6 12,7-22,1 1,-1-1,0 0,1 1,-1-1,1 0,-1 0,1 1,-1-1,1 0,0 0,-1 0,1 0,0 0,0 0,0 1,0-1,-1 0,1 0,0 0,1 0,-1-1,-3-365,4 332,12-140,37-180,-42 305,-6 35,1 0,1 0,0 0,1 0,0 1,9-17,-12 27,1-1,0 1,0 0,0 0,1 0,0 0,-1 1,1-1,0 1,0 0,1 0,-1 1,1-1,-1 1,1 0,0 0,0 1,0-1,0 1,0 0,9 0,15-1,-1 2,1 2,-1 0,1 2,-1 1,0 1,0 2,-1 0,0 2,-1 1,0 1,-1 2,0 0,-1 1,0 2,-2 0,37 37,-12-6,-1 2,-3 3,-3 1,56 96,-51-67,-5 2,55 161,-92-237,1 1,0-2,0 1,12 16,-7-12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5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1 124,'0'-4,"4"-6,6-1,5 2,8 1,13 3,8-2,10-4,8 0,1 2,3 2,-2 2,-3-1,-4-1,-7 1,-8 2,-7 2,-10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6.7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26,'4'-3,"-1"0,1 1,0-1,0 1,1 0,-1 0,0 0,1 1,-1 0,1-1,0 2,-1-1,7 0,71 0,-60 2,612 65,-436-38,63 9,205 25,1-31,-441-31,0-1,40-6,-53 5,-1-1,0-1,0 0,0-1,0 0,-1-1,13-8,105-58,-71 43,-42 19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7.5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358 1,'-10'0,"1"1,-1 1,0 0,1 0,-1 1,1 0,0 1,0 0,0 0,1 1,-1 0,1 0,0 1,-14 13,-3 7,0 0,-35 51,52-65,-1 1,2 0,0 0,0 1,1 0,-5 20,9-28,0 0,1 0,0 0,0 0,1 0,0 0,0 1,0-1,1 0,0 0,0 0,0 0,1 0,0 0,0 0,0 0,1-1,3 6,11 9,0-1,2 0,0-2,0 0,2-2,0 0,39 21,-27-17,-1 2,42 35,-70-53,0 1,-1-1,1 1,-1 0,1 0,-1 0,-1 0,1 0,-1 1,1-1,-1 1,0 0,-1 0,1 0,-1 0,0 0,0 0,-1 0,0 0,1 0,-2 6,-1-1,-1 0,0 0,0-1,-1 1,-1-1,1 0,-1 0,-1 0,-9 12,0-2,-1 0,-1 0,0-2,-1 0,-30 21,37-31,0 1,-1-2,0 0,0 0,0-1,0 0,-1-1,0-1,0 0,0-1,-25 2,-18-5,31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8.8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582 101,'-1'2,"-1"1,1-1,-1 0,1 0,-1 1,0-1,0-1,0 1,0 0,0 0,-4 2,-8 9,14-13,0 0,1 1,-1-1,1 0,-1 1,1-1,-1 0,1 0,-1 0,1 1,-1-1,1 0,-1 0,1 0,-1 0,1 0,-1 0,1 0,-1 0,1 0,-1 0,1 0,-1 0,1 0,-1-1,1 1,-1 0,1 0,-1-1,1 1,-1 0,1 0,0-1,48-10,1-2,-2-2,93-42,-115 45,1 2,51-12,-347 68,-8-15,74-8,-26 2,235-25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9.6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 6,'0'-1,"0"1,-1 0,1-1,0 1,0 0,-1-1,1 1,0 0,0 0,-1-1,1 1,0 0,-1 0,1 0,0-1,-1 1,1 0,0 0,-1 0,1 0,0 0,-1 0,1 0,-1 0,1 0,0 0,-1 0,1 0,0 0,-1 0,1 0,-1 0,1 0,0 0,-1 0,1 1,0-1,-1 0,1 0,0 0,0 1,-1-1,1 0,0 1,-1-1,1 0,0 0,0 1,0-1,-1 0,1 1,0-1,0 0,0 1,0-1,0 0,0 1,0-1,-1 1,1-1,0 1,0 28,18 71,43 134,52 95,-51-156,67 204,-118-349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0.4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0,'3'50,"2"-1,3 0,1 0,17 47,18 100,-21-51,-20-120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12.8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1,'14'15,"-2"2,0 0,0 0,16 36,-15-27,-4-7,-2 1,0 0,-2 1,0-1,-1 1,2 33,-2-21,11 48,3-25,-9-34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1.5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1 116,'145'-3,"1"-6,278-55,-277 31,-125 26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2.8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0,'3'31,"1"1,2-1,1-1,1 1,2-1,1-1,17 33,10 31,-38-92,7 15,-1 0,-1 0,-1 0,0 1,-1 0,1 30,8 52,-1-3,-9-70,2-1,0 0,11 33,-7-28,6 47,-12-54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4.8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89 662,'-1'-22,"0"0,-2 0,-6-22,51 109,201 505,-149-330,-82-196,-12-43,1 0,-1-1,0 1,0-1,0 1,0-1,0 1,0-1,-1 1,1-1,0 1,0 0,0-1,0 1,-1-1,1 1,0-1,-1 1,1-1,0 0,-1 1,1-1,0 1,-1-1,0 1,0-1,0 0,0 0,0 0,0 0,-1 0,1 0,0-1,0 1,0 0,0-1,0 1,0 0,0-1,0 1,0-1,0 0,0 1,-1-2,-17-13,2-2,0 0,1 0,0-2,1 0,-22-38,11 18,-17-28,4-1,2-1,3-3,3 0,4-2,-24-103,46 157,1-1,1 0,1 0,1-1,1 1,1 0,0 0,2 0,8-32,-6 36,1 0,1 0,1 1,0 0,1 0,0 1,2 0,0 0,0 1,1 1,22-19,2 2,1 1,2 2,0 2,2 2,1 1,0 2,1 2,52-14,-90 30,1 0,0 1,0 0,0 0,0 1,-1-1,1 1,0 0,0 1,0 0,0 0,8 2,-12-2,1 1,0 0,-1-1,1 1,-1 0,0 0,0 0,0 0,0 1,0-1,0 1,-1-1,1 1,-1-1,1 1,-1 0,0 0,0 0,-1 0,1-1,0 1,-1 0,0 0,0 0,0 6,-5 240,2-194,2-37,-1 1,0 0,-1 0,-2-1,1 1,-2-1,-1-1,-12 26,13-33,-1 1,0-1,0 0,-1-1,0 0,-1 0,0-1,-1 0,1 0,-2-1,1-1,-1 1,0-2,-12 6,15-8,-36 19,43-22,0 1,1-1,-1 1,0-1,1 1,-1 0,1-1,-1 1,1 0,-1 0,1-1,0 1,-1 0,1 0,0 0,0 0,-1-1,1 1,0 0,0 0,0 0,0 0,0 0,0-1,0 1,0 0,1 0,-1 0,0 0,0-1,1 1,-1 0,1 0,-1 0,0-1,1 1,-1 0,1-1,0 1,-1 0,1-1,0 1,-1-1,1 1,0-1,-1 1,1-1,0 0,0 1,0-1,15 9,0-1,0-1,1-1,0 0,0-1,30 5,4 2,65 14,29 7,-128-28,0 1,0 1,-1 1,0 0,30 21,-39-24,-1 0,0 0,-1 0,1 1,-1 0,0 0,0 1,-1-1,0 1,0 0,-1 0,1 0,-2 1,1-1,-1 1,1 8,-1-4,-2 0,1 0,-2-1,0 1,0 0,-1 0,0-1,-1 1,-8 19,-3 0,-1 0,-2-1,0-1,-3 0,0-2,-35 37,43-50,0-2,-1 0,0 0,-1-1,-22 12,32-20,0-1,-1 0,0 0,0 0,1-1,-1 1,0-1,0 0,0-1,-1 1,1-1,0 0,0 0,0-1,0 0,0 1,0-2,0 1,0 0,1-1,-1 0,-8-5,-17-13,1-1,-34-31,-7-6,57 47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5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0 225,'560'15,"73"-24,-605 7,37 0,-1-3,0-2,-1-4,90-26,-12-15,-49 16,167-40,-244 73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6.8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709 48,'0'-2,"0"0,-1 0,1 0,-1 0,1 0,-1 0,0 0,0 0,1 0,-2 0,1 0,0 0,0 1,0-1,-1 0,1 1,-1-1,1 1,-1 0,0-1,1 1,-1 0,0 0,0 0,0 0,0 0,0 1,0-1,0 1,0-1,0 1,0 0,0-1,-4 2,-10-2,0 1,0 0,-25 5,28-3,-40 3,0 3,1 2,-81 27,117-31,1 0,-1 1,1 1,1 1,0 0,0 1,0 0,1 1,1 0,0 1,0 1,2 0,-1 0,2 1,-13 24,18-31,1 0,0 0,0 1,1 0,0-1,0 1,1 0,0 0,0 0,1 0,0 0,1 0,-1 0,3 8,0-6,0 1,1-1,0 0,1 0,0 0,1-1,0 0,0 0,9 9,13 11,2-1,1-2,1-2,48 30,-74-51,47 28,-36-22,0 1,0 1,-1 0,23 21,-38-31,0 0,0 1,0-1,0 0,0 1,0-1,0 1,-1-1,1 1,-1-1,1 1,-1-1,1 1,-1 0,0-1,0 1,0 0,0-1,0 1,0-1,-1 4,0-1,0 0,-1-1,1 1,-1 0,0-1,0 0,0 1,-1-1,-2 3,-9 7,1 0,-1-1,-18 11,25-18,-1 1,-1 0,0 0,0-1,0 0,0 0,-1-1,0 0,0-1,0 0,0-1,0 0,-1-1,1 0,-1 0,1-1,0 0,-1-1,1 0,-1-1,1 0,0-1,0 0,0 0,0-1,1 0,-18-11,-31-17,41 22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7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45,'-4'0,"7"0,7 0,6 0,5 0,6 0,4 0,4 0,0-4,-1-1,-2 0,-3 1,-2 1,-6-4,-1 1,-1 0,-4 2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9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1 241,'62'-54,"125"-82,-167 122,-14 9,1 1,0 0,0 0,0 0,0 1,1 0,-1 1,1 0,0 0,0 0,0 1,0 0,15 1,-16 1,0 0,0 1,0 0,-1 0,1 0,-1 1,0 0,1 1,-1-1,0 1,-1 0,1 0,-1 1,0 0,0 0,4 6,5 4,-1 1,0 0,-2 1,0 0,9 21,-18-34,0 1,0-1,-1 1,1 0,-1-1,0 1,-1 0,1 0,-1 0,0 0,0 0,-1 0,1 0,-1-1,0 1,0 0,-1 0,1-1,-1 1,0-1,-1 1,1-1,-1 0,1 0,-1 0,-1 0,-3 3,-155 141,63-62,63-40,32-39,0-1,0 0,0-1,-1 1,0-1,0 1,0-2,-10 8,42-24,0 2,0 0,1 2,1 1,-1 1,1 2,32-1,236 1,-176 6,-77-7,-28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0.5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28 160,'-2'0,"1"1,0-1,-1 0,1 1,-1-1,1 1,0-1,-1 1,1 0,0-1,0 1,-1 0,1 0,0 0,0 0,0 0,-1 2,2-3,0 0,-1 1,1-1,0 0,-1 1,1-1,0 1,0-1,-1 1,1-1,0 1,0-1,0 1,0-1,0 1,0-1,0 1,0-1,0 1,0-1,0 1,0-1,0 1,0-1,0 1,0-1,1 1,-1-1,0 0,0 1,1-1,-1 1,0-1,1 1,-1-1,0 0,1 1,-1-1,0 0,1 0,-1 1,1-1,-1 0,1 0,-1 1,0-1,1 0,-1 0,2 0,9 2,0-1,1 0,-1-1,1 0,-1-1,0 0,1-1,18-5,20-2,128-16,222-61,-220 50,-175 34,0 0,-1 0,1 0,0 0,-1-1,0 0,5-3,1-2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1.6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1,'1'5,"0"1,1-1,0 0,-1 1,2-1,-1 0,0 0,1 0,4 4,8 19,125 339,-125-328,-3 1,15 73,-17-65,22 65,-24-90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2.8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689 26,'-5'-3,"1"0,-1 0,1 0,-1 1,0 0,0 0,0 0,-1 1,1-1,0 1,0 1,-10-1,-69 1,72 0,-27 2,0 1,-74 17,99-17,0 1,0 1,1 1,0-1,0 2,1 0,-1 1,2 0,-1 0,1 2,-14 14,8-5,0 0,2 1,0 1,2 1,0 0,1 1,1 0,2 1,0 0,1 0,2 1,0 0,2 0,1 0,-1 28,3-34,1-1,1 1,1 0,0 0,1-1,10 32,-9-41,-1 0,2-1,-1 0,1 0,0 0,1 0,0-1,0 0,1 0,0-1,0 0,0 0,1 0,0-1,12 6,10 4,1-2,0-2,1-1,0-1,1-1,39 3,8-4,112-4,-164-4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13.1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25,'0'-4,"0"-5,0-2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3.7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29 273,'-2'0,"1"0,0 0,0 0,0 0,0 0,0 0,0 0,-1 1,1-1,0 0,0 1,0-1,0 1,0-1,0 1,0 0,1-1,-1 1,0 0,0 0,0 0,1 0,-1-1,0 1,1 0,-1 0,1 0,-1 0,1 0,-1 2,1-2,0 0,0 0,0 0,0 0,0 0,1 0,-1 0,0 0,1 0,-1-1,0 1,1 0,-1 0,1 0,0 0,-1-1,1 1,-1 0,1-1,0 1,0 0,-1-1,1 1,0-1,0 1,0-1,0 1,0-1,-1 0,1 0,0 1,0-1,0 0,0 0,0 0,0 0,1 0,36 2,-1-1,60-8,1 1,1569-81,-854-31,-669 75,-106 30,1 1,0 2,1 2,45-5,-64 13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4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406 2,'-32'-1,"6"1,-46 4,62-2,1 0,0 0,0 1,0 0,0 0,1 1,-1 0,-12 9,3 0,0 1,1 0,0 2,1 0,-22 29,31-35,0 0,1 0,0 1,0 0,1 0,1 0,0 0,0 1,1 0,1-1,0 1,0 15,2-23,0 1,1-1,0 1,0-1,0 1,0-1,1 0,-1 1,1-1,1 0,-1 0,0 0,1 0,0-1,0 1,0-1,4 4,8 6,-1-2,34 20,-25-17,115 72,131 89,-214-136,-3 3,82 83,-126-117,0 1,-1 1,0 0,0 0,-1 0,-1 0,1 1,4 16,-9-25,0 1,-1 0,1 0,-1-1,0 1,1 0,-1 0,-1 0,1-1,0 1,-1 0,1 0,-1-1,0 1,0 0,0-1,0 1,0-1,-1 1,1-1,-1 1,1-1,-1 0,0 0,0 0,0 0,0 0,-1-1,1 1,0 0,-1-1,1 0,-1 1,1-1,-1 0,0-1,1 1,-1 0,0-1,-3 1,-168 33,124-24,-1-3,0-3,0-1,-72-6,37 1,64 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5.3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76,'4'0,"10"0,7 0,-1-5,5 0,7-1,5 2,2 1,1-3,-1 0,-7-4,-5 0,-4 2,0 2,-1 2,-4 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6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0 202,'1'-2,"0"1,-1-1,1 1,0-1,0 1,0-1,0 1,0 0,0-1,0 1,0 0,0 0,1 0,-1 0,0 0,1 0,1-1,33-17,-28 15,50-27,1 4,2 2,64-18,-96 35,-1 2,1 0,0 2,1 2,-1 0,1 2,-1 1,0 1,34 8,-52-7,0 0,0 1,-1 0,0 1,0 0,0 0,0 1,-1 1,0 0,0 0,-1 0,0 1,0 1,-1-1,0 1,0 0,6 14,-9-16,0 1,0 0,-1-1,-1 1,1 1,-2-1,1 0,-1 0,0 1,0-1,-1 1,0-1,-1 0,0 1,0-1,-1 0,0 1,0-1,-1 0,0-1,-1 1,1 0,-9 11,-1-2,-2-1,0 0,0-1,-2 0,0-2,0 0,-29 16,-40 31,86-60,-1 1,1-1,0 0,0 1,-1-1,1 0,0 1,0-1,-1 0,1 1,0-1,0 0,0 1,-1-1,1 1,0-1,0 0,0 1,0-1,0 1,0-1,0 1,0-1,0 0,0 1,0-1,0 1,0-1,1 0,-1 1,0-1,0 1,0-1,0 0,1 1,-1-1,0 0,0 1,1-1,-1 0,0 1,1-1,-1 0,0 0,1 1,-1-1,1 0,-1 0,0 0,1 0,-1 1,0-1,1 0,-1 0,1 0,-1 0,1 0,33 10,-26-7,70 25,-2 3,-2 4,113 71,-172-97,0 2,-1-1,-1 2,0 0,0 1,-1 0,-1 0,0 2,17 28,-23-33,0 1,-1-1,0 1,-1 0,0 0,0 0,-1 0,-1 1,0-1,0 1,-1-1,-1 0,0 1,0-1,-1 0,-5 17,3-21,1 1,-1-1,0 1,0-1,-1-1,0 1,0-1,0 0,-1 0,-7 6,-70 50,59-46,-38 26,-1-3,-2-3,-2-2,-1-4,-96 30,144-54,-1-1,1-1,-1-1,0-1,0-1,-1 0,1-2,-30-4,27-2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3:42.8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1 126,'37'-2,"0"-3,1 0,50-16,13-2,106-8,279-6,214 35,-486 5,-170-4,-27 0,1 1,-1 1,1 0,18 5,-21-1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3:43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1 279,'1'-1,"0"-1,0 0,0 1,1-1,-1 1,1-1,0 1,-1 0,1-1,0 1,-1 0,1 0,0 0,0 0,0 1,0-1,0 0,0 1,0 0,0-1,4 1,6-3,62-20,134-22,83 7,-169 24,143-14,291 6,-492 19,1-3,-1-3,0-2,106-34,-143 36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3:45.5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2 168,'11'350,"0"-65,-8 829,-4-674,1-431,-1-2,1-1,1 1,-1-1,1 1,2 9,2-11,0-13,0-15,2-66,-6-137,-3 143,-22-516,-1-16,23 527,3-240,3 259,3 0,28-116,-35 183,0 0,1 1,-1-1,1 0,0 0,-1 0,1 0,0 1,0-1,0 0,1 1,-1-1,0 1,1-1,-1 1,1 0,-1-1,1 1,-1 0,1 0,0 0,0 0,-1 0,3 0,0 1,0-1,-1 1,1 0,-1 0,1 1,0-1,-1 1,1-1,-1 1,1 0,-1 1,5 1,10 7,0 0,-1 1,27 23,-40-31,55 47,-3 4,-1 1,53 74,120 201,-153-197,-6 3,-7 3,82 268,-139-388,-2 0,0 0,-1 1,-1-1,-1 24,-1-19,2 1,5 33,8-14,-4-28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3:46.8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96,'15'-1,"1"0,29-8,19-2,148 9,-10 1,-186-1,0-1,0 0,0-2,-1 1,1-2,17-8,43-15,-56 24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3:48.6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0,'-1'1,"-1"-1,1 1,-1-1,0 1,1 0,-1 0,1-1,-1 1,1 1,0-1,0 0,-1 0,1 0,0 1,0-1,0 0,0 1,0-1,0 1,1-1,-2 3,-15 39,15-38,-15 50,3 1,2 0,-6 85,4 177,13-277,1 32,3 1,3-1,3 0,3 0,4-1,2-1,47 113,-47-141,3 0,2-1,1-1,2-1,2-2,1-1,2-1,2-1,1-2,1-1,2-2,76 47,56 13,-147-77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3:49.8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591 1,'-23'0,"1"1,-1 1,1 1,-1 1,1 1,0 1,1 1,0 1,0 1,0 1,1 0,-19 14,6-2,0 1,2 2,-53 52,72-65,1 1,0 0,1 1,1 1,0-1,0 1,2 1,0-1,1 2,0-1,-5 26,10-37,1-1,0 1,0-1,0 1,0-1,1 1,-1-1,1 1,0-1,1 0,-1 0,1 1,0-1,0 0,0 0,0 0,1-1,0 1,-1-1,1 1,1-1,-1 0,0 0,1 0,-1-1,1 1,7 3,10 4,-1-1,1-2,1 0,30 7,-24-8,-26-5,156 40,190 76,-317-105,-17-8,0 1,-1 1,0 0,0 1,0 1,-1 0,0 0,15 15,-26-22,1 1,-1 0,0 0,0 0,0 0,0 0,0 0,0 0,-1 0,1 0,-1 0,1 0,-1 1,0-1,0 0,0 0,0 0,0 0,-1 1,1-1,0 0,-1 0,0 0,0 0,1 0,-1 0,0 0,-1 0,1 0,0 0,-2 1,-6 9,-1-2,0 1,-20 16,13-12,-128 103,43-36,85-66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14.9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561 723,'-10'1,"1"0,0 0,0 1,1 0,-1 1,0 0,1 1,-1-1,1 1,-12 9,-9 7,-35 31,58-45,-67 55,14-14,3 2,-58 67,108-109,0 1,0 0,0 0,1 0,0 1,1 0,0 0,-3 11,6-18,1 0,-1 0,1 0,0 0,0 1,0-1,0 0,0 0,1 0,-1 0,1 0,-1 0,1 0,0 0,-1 0,1 0,2 2,-1-1,0-1,0 0,1 0,-1 0,1 0,-1-1,1 1,0-1,-1 1,1-1,0 0,0 0,0 0,0 0,4 0,52 7,119 1,-152-8,53-4,-1-4,88-18,-135 20,-28 5,0 0,1-1,-1 1,0-1,0 0,0 0,0 0,-1 0,1-1,0 1,0-1,-1 1,1-1,-1 0,1 0,-1 0,0-1,0 1,0 0,0-1,0 1,-1-1,3-3,-3 1,-1 1,1 0,-1 0,0 0,0 0,0 0,0-1,-1 1,0 0,0 0,0 0,0 0,-1 0,1 0,-1 1,0-1,-4-5,-21-34,-1 1,-59-64,-82-68,90 96,77 76,-23-28,25 29,0 1,0-1,-1 0,1 1,0-1,0 0,0 1,0-1,0 0,0 1,0-1,0 0,0 1,0-1,0 0,0 1,0-1,0 1,1-1,-1 0,0 1,0-1,1 1,-1-1,1 0,-1 1,0-1,1 1,-1-1,1 1,-1 0,1-1,-1 1,1-1,-1 1,1 0,0 0,-1-1,1 1,0 0,-1 0,1 0,-1-1,1 1,0 0,-1 0,1 0,0 0,-1 0,1 0,1 1,17-2,0 0,0 2,1 0,-1 1,0 1,0 1,-1 0,35 14,5 5,76 44,-18-2,-3 6,115 93,-171-118,-2 3,-3 2,-1 3,-3 2,59 89,-103-138,-1 0,1 1,-2-1,5 16,-7-22,0 0,1 1,-1-1,0 0,0 1,0-1,0 1,0-1,0 0,-1 1,1-1,0 0,-1 1,1-1,-1 2,0-3,0 1,1-1,-1 1,0-1,1 1,-1-1,0 0,0 0,1 1,-1-1,0 0,0 0,0 0,1 0,-1 0,0 0,0 0,0 0,1 0,-1 0,0 0,0 0,1-1,-1 1,0 0,0-1,1 1,-1 0,-1-2,-5-1,0-1,1-1,-1 1,1-1,0-1,0 1,1-1,-1 0,-5-9,-41-66,47 73,-17-32,1-1,1-1,-18-62,31 81,1-1,1 0,1 1,1-2,2 1,0 0,1 0,5-32,1 36,0 1,0 0,2 0,1 0,0 1,1 1,1 0,0 0,2 1,0 0,19-17,-28 28,1 1,0 0,1 0,-1 0,1 0,-1 1,1 0,0 0,0 1,1 0,-1 0,0 0,1 0,-1 1,1 0,-1 1,1 0,0 0,-1 0,1 1,-1 0,1 0,-1 0,1 1,-1 0,8 3,15 8,0 1,-1 1,-1 1,30 24,-29-21,12 10,-1 1,-1 1,-2 2,-2 2,-1 1,48 69,28 69,-109-173,0 0,0 0,1 0,-1 0,1 0,-1 0,1 0,-1 0,1 0,-1 0,1-1,0 1,0 0,-1 0,1-1,0 1,0 0,0-1,0 1,-1-1,1 1,0-1,0 0,0 1,0-1,0 0,0 0,0 1,0-1,1 0,-1 0,0 0,0 0,0 0,0-1,0 1,0 0,0 0,0-1,0 1,0-1,0 1,0-1,-1 1,1-1,0 1,0-1,0 0,0 0,5-7,0 1,-1-1,1 0,6-16,0 3,8-12,-3 8,0-2,-2 1,-1-2,-2 1,0-2,-2 0,10-47,-15 41,-1-1,-2 0,-2 0,-1 0,-2 0,-1 1,-2-1,-1 1,-2 0,-1 1,-2 0,-2 0,-22-40,1 4,11 19,-3 2,-55-79,59 108,10 12,13 7,0 1,0 0,0 0,0 0,-1 0,1 0,0 0,0 0,0 0,0 0,-1 0,1 0,0 0,0 0,0 0,0 0,0 0,-1 0,1 0,0 0,0 0,0 0,0 0,-1 0,1 0,0 0,0 0,0 0,0 0,0 1,0-1,-1 0,1 0,0 0,0 0,0 0,0 0,0 1,0-1,0 0,0 0,0 0,-1 0,1 0,0 1,0-1,0 0,0 0,0 0,0 0,0 1,0-1,2 4,-1 0,1 0,0 0,0-1,1 1,-1-1,1 1,-1-1,1 0,0 0,1 0,-1 0,6 4,-4-3,238 177,-186-141,206 117,-130-82,-108-61,-1 2,-1 1,0 1,40 41,-53-48,0 1,-1 1,0 0,-1 0,0 0,-1 1,0 1,-2-1,1 1,4 26,-9-36,0 0,-1 0,0 0,0 0,0 1,-1-1,0 0,0 0,0 0,0 0,-1 0,0 0,0-1,0 1,-1 0,1-1,-1 0,-5 6,-4 4,-2 0,0-1,-26 19,7-6,-73 67,-120 136,200-198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3:51.1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0,'9'0,"6"0,5 0,4 0,1 0,5 0,2 4,3 2,0-1,-1 0,-3-2,-3-1,-1-6,-1-1,-2 0,0 0,-4 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3:52.1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1 105,'0'-3,"1"0,0 1,0-1,0 1,0 0,0-1,0 1,1 0,-1 0,1 0,0 0,0 0,-1 0,1 0,0 0,1 1,-1-1,0 1,0 0,1-1,-1 1,4-1,64-23,-60 22,34-7,1 2,0 2,0 2,0 2,79 6,-104-3,0 1,1 1,-1 1,-1 1,37 13,-49-15,-1-1,1 1,-1 1,0-1,0 1,-1 0,1 0,-1 1,0 0,0 0,0 0,-1 0,1 1,-2 0,1 0,0 0,-1 0,0 0,-1 1,4 11,-1 15,-1 0,-2 1,-1-1,-2 1,-1 0,-7 36,-3-4,-4-1,-25 69,39-128,-62 157,55-144,-1 0,0-1,-2 0,0-1,-1-1,-19 20,32-36,0 0,0 0,-1 0,1 0,0 1,0-1,0 0,0 0,-1 0,1 0,0 1,0-1,0 0,0 0,-1 0,1 1,0-1,0 0,0 0,0 0,0 1,0-1,0 0,0 0,0 1,0-1,0 0,0 0,0 1,0-1,0 0,0 0,0 1,0-1,0 0,0 0,0 0,0 1,1-1,-1 0,0 0,0 0,0 1,0-1,0 0,1 0,-1 0,0 0,0 1,0-1,1 0,-1 0,0 0,0 0,1 0,23 4,44-6,-51 2,227 0,75-3,-287-1,-7-2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3:53.3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1,'5'1,"0"0,0 1,-1 0,1 0,-1 0,1 1,6 4,2 1,52 29,-2 2,-1 4,-3 2,-1 3,-2 2,51 61,-71-70,-3 2,-1 2,-3 1,-1 1,-3 1,-2 1,-1 1,-3 1,12 56,-11-1,-4 0,2 123,-15-204,1-8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3:54.6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 1,'-1'0,"0"1,0-1,0 1,0 0,0-1,1 1,-1 0,0-1,0 1,1 0,-1 0,1 0,-1-1,1 1,-1 0,1 0,-1 0,1 0,0 0,-1 0,1 2,-8 30,6-25,-10 61,3 2,3 0,3 0,11 130,-3-155,1 1,3-1,1 0,3-1,25 61,-24-73,2-2,2 1,0-2,2 0,2-2,0 0,45 42,-28-36,1-2,2-2,67 37,-91-57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3:55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21,'-1'-1,"1"-1,-1 1,1 0,-1 0,0 0,1 0,-1 0,0 0,0 0,0 0,0 0,0 0,0 1,0-1,0 0,0 0,0 1,0-1,0 1,0-1,-1 1,1 0,0-1,0 1,0 0,-1 0,1 0,0 0,-1 0,0 0,-41 3,39-1,-1 0,1 1,-1 0,1 0,0 0,0 0,0 1,1 0,-1 0,1 0,0 0,0 0,0 1,1-1,-1 1,1-1,0 1,0 0,1 0,0 0,-2 8,-1 12,2-1,0 1,2 28,0-44,1 9,0 0,2-1,0 0,1 1,1-1,1-1,0 1,1-1,0 0,2 0,0-1,0 0,15 16,17 16,2-1,68 55,-45-43,-59-52,-1 1,0-1,0 1,0 0,-1 0,0 1,0 0,-1 0,5 12,-8-17,0-1,-1 1,1 0,-1-1,0 1,0 0,1-1,-2 1,1 0,0 0,-1-1,1 1,-1 0,0-1,0 1,0-1,0 1,0-1,0 1,-1-1,1 0,-1 0,0 0,0 0,0 0,0 0,0 0,0 0,0-1,0 1,-1-1,1 0,-1 0,-3 2,-31 13,20-10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3:56.2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98,'4'0,"10"0,6 0,4-4,3-2,4 1,1-3,4-1,4-2,4 0,-2 3,-4-3,-4 2,-4 1,-3 3,-6 2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3:57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0 271,'1'-3,"-1"1,1 0,0 0,0-1,0 1,0 0,0 0,0 0,0 0,1 0,-1 0,1 1,-1-1,4-2,31-27,-19 18,20-18,1 1,2 2,0 2,47-22,-74 42,1 1,-1 0,1 1,0 1,1 0,-1 1,0 0,1 1,-1 1,1 0,-1 1,1 1,-1 0,0 1,0 1,0 0,0 1,0 0,24 14,-15-6,0 1,0 2,-1 0,-2 1,1 1,-2 1,0 0,-2 2,29 42,-42-57,0 0,-1 0,0 0,0 0,-1 0,0 1,0-1,0 1,-1 0,0-1,0 1,-1 12,-1-15,1 1,-1-1,-1 1,1-1,-1 1,1-1,-1 0,0 0,-1 0,1 0,-1 0,0 0,0-1,0 1,0-1,0 0,-1 0,0 0,-5 3,-13 7,-1-1,0-1,-27 9,24-10,1 1,-34 19,57-29,0 0,0 0,1 0,-1 1,1-1,-1 0,1 1,-1-1,1 1,0-1,-1 1,1 0,0-1,0 1,0 0,-1 3,2-3,0-1,0 0,0 1,0-1,1 0,-1 1,0-1,0 0,1 0,-1 1,1-1,-1 0,1 0,0 0,-1 1,1-1,0 0,0 0,2 1,6 6,0-1,1-1,0 1,0-2,11 6,14 7,8 12,-1 2,-1 1,45 49,-68-64,-2 2,0 0,-1 1,0 1,-2 0,-1 0,-1 2,15 42,-25-61,0-1,0 1,0-1,-1 1,0 0,0 0,0-1,0 1,-1 0,1-1,-1 1,-1 0,1-1,0 1,-1-1,0 0,0 1,-1-1,1 0,-1 0,0-1,0 1,0 0,0-1,0 0,-5 3,-10 7,0 0,-1-1,0-2,-30 13,4-2,30-13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3:58.3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1,'14'0,"-1"2,0 0,1 0,-1 1,0 1,-1 0,1 1,-1 0,0 1,0 0,14 11,14 11,63 61,-57-48,29 27,-3 2,77 98,-107-113,-3 2,-2 2,-2 1,31 76,-14 2,-6 2,-6 2,-6 1,16 161,-30-140,-15-143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3:59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0 174,'186'-6,"236"-38,190-64,-530 95,-56 11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00.1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0,'20'23,"-1"0,-1 1,-2 0,24 46,-8-12,18 35,56 147,-39-82,-56-135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15.8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13874 1,'-28'17,"-2"-2,0-1,-53 17,12-5,-70 25,-2-5,-1-7,-157 20,-459 10,-357-1,8 74,-11 95,12 52,-744 166,8-159,1093-236,0-41,346-11,-1611 5,2015-13,-8 0,-27 0,35 0,0 0,0 0,0 0,-1 0,1 0,0 0,0-1,0 1,0 0,0-1,0 1,-1-1,1 1,0-1,0 1,0-1,1 0,-1 0,0 1,-2-3,7-2,6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01.7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32 252,'1'6,"0"-1,0 0,1 1,-1-1,1 0,1 0,-1 0,5 8,3 5,248 522,-212-443,49 121,-92-211,-1-1,-1 1,1 0,-1 0,0-1,0 1,-1 0,0 7,0-13,0 0,0 0,0 0,-1-1,1 1,0 0,0 0,-1-1,1 1,0 0,-1 0,1-1,-1 1,1-1,-1 1,1 0,-1-1,0 1,1-1,-1 1,1-1,-1 1,0-1,0 0,1 1,-1-1,-1 0,0 0,-1 0,1 0,0 0,-1-1,1 1,0-1,-1 1,1-1,0 0,0 0,0 0,0-1,0 1,-3-2,-17-13,0-2,1 0,1-1,1-1,-31-40,-67-123,93 141,3-1,1-1,3-1,1 0,2-1,3 0,1-2,3 1,1-1,3 1,2-1,8-82,-6 120,1 1,0 0,0 0,1 0,1 0,-1 1,1-1,1 1,-1 0,2 0,-1 1,9-11,-3 9,-1 0,1 0,0 1,0 0,1 1,0 0,24-9,-9 6,0 2,1 0,0 2,1 1,-1 1,53 0,-59 4,0 1,-1 1,0 0,1 2,-1 1,0 1,-1 0,0 1,34 18,-48-22,-1 1,1-1,-1 1,0 0,0 1,0-1,-1 1,0 0,0 0,0 0,0 1,-1-1,0 1,0 0,0 0,2 9,-3-6,-1 0,0 0,0 0,-1 0,0 0,0 1,-1-1,-1 0,0 0,-4 13,-7 12,-2 0,-1-1,-2 0,-33 46,49-76,-30 46,-1-2,-2-2,-56 56,68-85,12-7,34-9,14-4,1 1,0 2,0 2,0 1,0 2,-1 1,0 3,0 1,37 13,-17 2,-2 2,60 39,-87-48,-2 1,0 2,-2 1,0 1,40 46,-63-66,1-1,-1 1,1 0,-1-1,0 1,1 0,-1 0,0 0,0 0,0 0,-1 0,1 0,0 0,-1 0,1 0,-1 0,0 1,0-1,1 0,-2 0,1 0,0 0,0 1,-1-1,1 0,-1 0,1 0,-1 0,0 0,0 0,0 0,0 0,-3 3,-3 1,0 0,0-1,-1 0,0-1,0 1,-16 5,8-3,-377 187,385-191,-1 0,0 0,0 0,0-1,0-1,0 1,0-2,0 1,-1-1,1-1,0 1,0-2,0 1,0-1,0 0,0-1,0 0,-11-7,-7-4,1-2,1-1,0-1,-27-26,33 27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02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188 15,'0'-1,"0"1,0-1,0 1,0-1,0 1,0-1,-1 1,1-1,0 0,0 1,0-1,-1 1,1-1,0 1,-1-1,1 1,0 0,-1-1,1 1,0-1,-1 1,1 0,-1-1,1 1,-1 0,1-1,-1 1,1 0,-1 0,1 0,-1-1,1 1,-1 0,1 0,-1 0,0 0,1 0,-1 0,1 0,-1 0,1 0,-1 0,0 0,1 1,-1-1,1 0,-1 0,1 0,-1 1,-27 14,22-9,1 1,0-1,0 1,1 0,-1 0,1 0,1 1,-4 10,-19 70,18-57,-10 37,4 0,2 1,-5 116,17-149,1-1,2 0,1 0,1 0,3 0,0-1,3 0,0-1,20 40,-12-38,1 1,1-2,2-1,1-1,2-1,1-1,1-1,2-2,0-1,2-1,59 35,-63-45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03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1,'-27'1,"0"1,1 1,-1 2,1 1,0 0,0 2,1 1,0 2,1 0,0 1,1 1,0 2,-23 18,28-18,0 0,1 2,0 0,2 0,0 2,1-1,1 2,0 0,2 1,0 0,2 0,0 1,1 0,2 1,-6 28,11-42,0 0,0 0,1 0,0 1,1-1,0 0,0 0,1 0,0-1,0 1,1 0,1-1,-1 1,1-1,1 0,-1 0,1-1,1 0,-1 1,1-2,1 1,-1-1,1 0,0 0,0-1,1 1,0-2,0 1,0-1,15 5,40 13,110 24,-108-31,109 39,-172-54,1 1,-1 0,1 1,-1-1,1 0,-1 1,0-1,1 1,-1 0,0-1,0 1,0 0,-1 0,1 1,0-1,-1 0,0 1,1-1,-1 0,0 1,1 4,-1-4,-1 1,0 0,0-1,-1 1,1 0,-1 0,1-1,-1 1,-1-1,1 1,0-1,-1 1,-3 5,-6 8,-1 0,-1-2,0 1,-23 18,35-33,-95 84,84-75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04.5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0 117,'5'0,"4"0,10 0,2-4,5-2,3 1,4-3,1-1,7-2,1 0,-3 2,-3 3,-4-2,-8-4,-3 1,-2 1,-3 3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05.3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0,'2'10,"0"0,1 0,0 0,1 0,0-1,0 0,1 0,0 0,1 0,7 8,9 17,135 276,-46-85,-89-179,18 55,-33-80,-2-9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05.8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0,'0'5,"0"4,4 6,5 5,2 2,3 10,3 9,-1 0,0 2,7 7,-2-2,1 0,0-5,-3-5,-1-4,-4-5,-4-3,-3-6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06.9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0,'7'1,"0"0,0 0,0 0,0 1,0 0,0 1,0-1,-1 1,8 5,56 38,-53-34,47 36,-2 3,-2 2,-2 4,-3 1,-3 3,-2 2,70 118,-89-129,44 99,-66-127,-1-1,-1 1,-2 0,0 1,-1 0,-1-1,-1 28,-4 20,2-52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07.8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 0,'-7'216,"2"68,7-237,3 1,1-1,3 0,14 46,-6-46,1-1,3 0,2-2,1 0,2-2,3-1,0-1,66 67,-54-72,-25-24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08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0,'-2'5,"1"-1,-1 1,-1-1,1 0,0 0,-1 0,-6 7,-5 10,3 3,0 1,2 1,1-1,1 2,1-1,2 1,0 0,2 0,1 0,1 0,2 0,0 0,2 0,1-1,1 1,1-1,1-1,1 1,2-1,0-1,16 25,7 2,1-2,3-1,2-2,2-2,2-1,1-2,52 34,-94-73,1 0,-1 0,-1 0,1 1,0-1,-1 1,1-1,-1 1,0 0,1 0,-1 0,-1 0,1 0,0 1,-1-1,2 5,-4-6,1 1,0 0,-1-1,1 1,-1-1,0 1,0-1,0 1,0-1,0 1,-1-1,1 0,-1 0,0 0,1 0,-1 0,0 0,0 0,0 0,0-1,0 1,-4 1,-14 10,-1-1,0-1,0-1,-34 11,34-14,1 0,0 2,1 0,0 2,-34 23,36-18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09.3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88,'4'0,"10"-4,6-6,4 0,3-4,0 1,-4-1,-2 1,-5 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16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1,'0'8,"0"7,4 5,1 12,9 4,6 5,3 3,6 7,3-1,0-5,-6-2,-3-8,-1-6,-1-3,-3-3,-5-5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10.4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1 148,'7'-12,"0"0,1 0,1 1,0 1,0-1,1 1,0 1,1 0,0 0,1 1,-1 1,23-11,-26 16,0 0,1 0,-1 0,1 1,0 1,-1-1,1 2,0-1,-1 1,1 0,-1 1,1 0,-1 0,0 1,9 4,9 5,0 2,-2 1,27 21,-48-35,0 1,-1 0,1 0,-1 0,1 0,-1 0,0 0,0 1,0-1,0 1,-1-1,1 1,0 0,-1-1,0 1,0 0,0 0,0 0,0 0,-1 0,1 0,-1 1,0-1,0 0,0 0,0 0,0 0,-1 0,0 0,1 0,-1 0,0 0,-2 3,-4 7,-1 0,0-1,-1-1,0 1,-19 17,16-17,11-11,0 0,-1 0,1 0,0 1,0-1,0 0,0 0,0 1,0-1,0 1,0-1,0 1,1-1,-1 1,1-1,-1 1,1 0,0-1,-1 1,1 0,0-1,0 1,0 0,0-1,0 1,1 0,-1-1,1 1,-1 0,1-1,-1 1,1-1,0 1,0-1,-1 1,1-1,0 0,1 1,-1-1,2 2,6 4,0-1,0-1,1 0,0 0,15 5,2 2,3 3,-1 2,0 1,-2 1,0 1,44 43,-58-50,0 1,-2 0,0 1,0 0,-1 1,-1 0,-1 0,0 1,-1 0,-1 0,-1 1,4 22,-8-31,-1-1,0 1,-1-1,0 1,0-1,-1 0,0 1,0-1,-1 0,0 0,0-1,-1 1,0-1,0 1,-1-1,0-1,-1 1,1-1,-1 0,0 0,-1 0,-9 6,4-3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11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1,'3'1,"0"0,0 1,0-1,0 1,0-1,0 1,-1 0,1 0,0 1,-1-1,0 0,3 4,7 6,4 1,211 194,-191-169,-2 1,-1 2,52 86,-38-44,-3 2,-5 2,-3 2,43 168,-76-246,-1 0,0 0,-1 0,0 1,0-1,-2 0,1 1,-1-1,-1 0,0 1,-1-1,-3 10,0-6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12.4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49,'76'-19,"306"10,-268 12,205-21,-296 14,-4 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13.6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0,'1'4,"0"0,1-1,-1 1,1-1,0 0,0 1,0-1,0 0,0 0,5 4,3 4,40 58,-3 1,-3 2,-4 2,-2 2,41 123,-65-137,-12-51,0 1,0-1,1 0,1 0,0 0,0 0,11 17,42 50,-45-59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14.8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0,'-4'1,"-1"-1,0 1,1 0,-1 0,1 0,-1 1,1-1,0 1,-1 0,1 0,0 1,0-1,0 1,1 0,-1 0,1 0,-1 0,1 1,0 0,1-1,-5 7,-4 9,1 0,1 1,-10 30,7-19,2-7,2 2,0-1,1 1,2 1,1-1,1 1,1-1,2 42,0-65,1 1,0-1,0 0,0 0,0 1,0-1,1 0,-1 0,1 0,0 0,0-1,0 1,0 0,1-1,-1 1,1-1,-1 0,1 0,0 0,0 0,0-1,0 1,0-1,0 1,0-1,0 0,1 0,-1-1,5 1,12 2,0-1,0-1,39-4,-25 2,10 2,59 9,23 2,-94-10,44-2,-71 0,0 0,1-1,-1 0,0 0,0-1,0 1,0-1,0 0,0-1,-1 1,6-4,1-4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15.6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0,'0'1,"-1"-1,0 0,0 1,0-1,1 1,-1-1,0 1,0-1,1 1,-1 0,0-1,1 1,-1 0,1-1,-1 1,1 0,-1 0,1 0,0-1,-1 1,1 0,0 0,0 0,-1 0,1 0,0 1,-5 28,5-26,-3 46,2 1,2-1,2 0,2 0,3 0,2 0,1-1,4-1,1 0,2-1,2-1,2-1,3 0,55 75,-64-101,2 0,1-2,20 16,31 29,-60-51,-9-9,0 0,1 0,-1 0,1-1,-1 1,1-1,0 1,-1-1,1 0,0 0,0 0,0 0,3 2,6-2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16.7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315 2,'-45'-1,"21"0,0 1,-41 6,57-5,0 1,1 0,-1 1,0-1,1 2,0-1,0 1,0 0,0 0,0 1,1 0,-7 6,8-6,0-1,0 1,1 0,0 1,-1-1,2 1,-1 0,1 0,0 0,0 0,0 1,1-1,0 1,0 0,1-1,0 1,0 0,1 0,0 0,0 0,0 0,1-1,0 1,0 0,1 0,0-1,0 1,1-1,-1 1,1-1,1 0,-1 0,1 0,0-1,0 0,1 1,5 4,137 110,-14-14,-103-80,-14-14,-1 1,0 0,0 2,-2 0,0 0,20 31,-32-43,0 0,0 0,0 0,0 1,-1-1,1 0,-1 0,0 0,0 0,0 1,0-1,0 0,-1 0,0 0,0 0,1 0,-2 0,1 0,0 0,-1 0,1 0,-1 0,0-1,0 1,0-1,-2 3,-8 7,0 0,-1-1,-24 16,24-18,-2 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17.4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1 154,'4'0,"5"0,6-4,9-2,3 1,11-3,2-1,-1-2,1-4,2 0,-2 4,-3-1,-5 1,-7-1,-3 1,-7-1,-4 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18.3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9,0 6,4 11,6 3,0 0,4 1,3-2,-1-3,-4-4,-4-2,2-3,-2-1,-1-1,1-4,0-11,-2-5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19.1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1,'1'6,"1"0,-1 0,1 0,1 0,-1 0,1-1,6 10,6 13,21 63,-4 1,28 127,-53-139,-7-59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16.9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0,'14'1,"0"1,0 0,-1 0,1 2,0-1,-1 2,15 6,87 49,-90-46,31 18,-2 3,-1 1,-1 3,-2 3,72 77,-93-85,-1 1,-2 1,-2 1,-1 1,-2 1,-2 1,-1 1,-2 1,11 50,-13-28,-2 0,-4 1,1 104,-12-66,-25 159,22-208,4-32,-1 0,-7 27,4-33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20.1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0,'19'1,"0"1,0 1,0 0,0 2,0 0,-1 1,0 1,0 0,-1 2,0 0,21 15,17 16,91 86,-131-113,28 28,-1 2,67 91,-87-102,-2 1,-1 1,-1 0,-3 2,19 57,-14-25,-2 0,-4 1,-3 1,-2 1,-2 73,-7-124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22.0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0,'1'22,"1"0,2 0,0 0,1-1,1 0,15 35,64 118,-84-173,47 85,70 97,-91-148,1-1,1-1,2-2,1-1,44 32,148 100,-211-152,0 1,-1 1,15 18,-3-4,-14-16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24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416 0,'-18'1,"0"1,0 0,0 1,1 1,-1 1,1 0,0 1,1 1,-1 1,1 0,-17 13,13-7,0 1,1 0,1 2,0 0,1 1,1 1,-22 34,34-48,1 0,0 0,0 1,1-1,0 1,0 0,0-1,0 1,1 0,0 0,0 0,1 0,0 0,0 0,1 7,0-8,0 0,1 0,0 0,0 0,0-1,1 1,0-1,-1 1,2-1,-1 0,0 0,1 0,0 0,0-1,0 0,0 1,7 2,30 17,1-3,1-1,0-2,83 20,-71-22,-1 2,78 36,-127-51,0 1,0-1,0 1,-1 1,1-1,-1 1,0-1,0 1,0 0,4 6,-7-8,-1-1,1 1,0 0,-1 0,1 0,-1-1,1 1,-1 0,0 0,0 0,0 0,0 0,0 0,0 0,-1-1,1 1,-1 0,1 0,-1 0,0-1,1 1,-1 0,0-1,0 1,0 0,0-1,-1 1,1-1,0 0,-1 1,1-1,-3 1,-5 7,-1 0,0-2,0 1,-1-1,-17 8,10-8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25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0 147,'4'0,"6"0,5 0,0-4,1-6,3-1,2 2,1 2,-2-2,-1 0,0-2,2 1,-4-2,1 0,-4-1,0-2,-2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26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0 124,'17'-7,"-1"1,1 0,23-4,13-5,3-5,-16 6,0 1,0 1,47-6,-74 17,1-1,0 2,0 0,-1 1,1 0,0 1,-1 1,1 0,-1 1,0 0,0 1,0 0,19 12,-1 3,-1 2,-1 2,-1 0,-1 2,-1 1,-1 1,-2 1,-1 1,30 53,-49-77,0-1,0 1,-1 0,0 0,0 0,0 0,-1 0,1 1,-1-1,-1 0,0 1,0-1,0 1,0-1,-3 10,0-5,-2-1,1 1,-1-1,-1 0,0 0,0 0,-13 14,-25 26,28-33,1 0,-24 37,38-53,1-1,-1 1,1 0,-1-1,1 1,0 0,0 0,-1-1,1 1,0 0,0 0,0 0,0-1,0 1,0 0,0 0,0 0,0-1,0 1,0 0,0 0,1 0,-1-1,0 1,1 0,-1 0,0-1,2 2,-1 0,1-1,-1 0,1 0,0 0,0 0,-1 0,1 0,0-1,0 1,0 0,3 0,59 2,-60-3,35 0,-6 1,0-1,0-2,-1-1,1-2,-1-1,50-16,-26 9,-12 5,-29 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27.7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0,'5'2,"0"0,0 0,-1 0,1 1,-1-1,1 1,-1 0,0 0,6 7,0-2,95 82,149 162,65 130,-248-288,-4 3,-4 2,-4 4,61 148,-107-214,-1 2,-2 0,-1 0,-3 1,3 48,-8 204,-4-187,-2-6,-5-1,-26 109,36-204,0-1,-1 1,1 0,-1 0,0-1,0 1,0-1,0 1,0-1,-1 1,1-1,-1 1,1-1,-1 0,0 0,0 0,0 0,0 0,0-1,-1 1,-2 1,-10 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30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6191,'6'-5,"0"0,1 1,-1 0,1 0,0 1,13-5,10-5,30-16,1 4,1 2,1 3,116-21,272-12,629 14,-558 29,740-64,-7-102,-159-74,-8-43,-10 3,8 41,-50 65,-142 27,-9-34,52-62,8-2,14 52,-352 82,319-40,-586 103,142-19,-411 73,0 2,135 16,-166-12,0-1,0-2,0-2,0-1,55-14,191-69,-183 53,1861-635,561-176,-808 416,-1392 365,727-162,-502 89,6 33,-253 54,-273 41,0 0,32-15,-29 10,45-11,127-38,-179 53,0-1,-1-2,0 0,-1-2,34-26,-58 41,0 0,0 0,0 0,0 0,-1 0,1 0,0 0,0 0,0 0,0 0,0 0,-1 0,1 0,0 0,0 0,0 0,0 0,0 0,-1 0,1-1,0 1,0 0,0 0,0 0,0 0,0 0,0 0,-1 0,1 0,0-1,0 1,0 0,0 0,0 0,0 0,0 0,0-1,0 1,0 0,0 0,0 0,0 0,0-1,0 1,0 0,0 0,0 0,0 0,0 0,0-1,0 1,0 0,0 0,-12 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32.8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1117 51,'-10'-1,"0"0,1-1,-1 0,-9-4,-17-4,-23-1,0 3,0 2,-84 3,120 4,1 0,0 2,0 1,0 1,0 1,1 1,0 0,0 2,1 0,0 2,0 0,-22 18,15-6,1 1,2 1,1 1,1 1,1 1,1 1,1 0,2 2,1 0,2 1,1 1,1 0,2 0,2 1,0 0,-3 58,10-81,1 0,0 0,1 1,0-1,1 0,0 0,1 0,0 0,0-1,1 1,1-1,0 0,0 0,8 10,-2-7,0 0,1-1,0 0,1-1,0-1,1 0,0-1,27 14,56 20,2-4,161 41,-75-25,-173-52,0 1,0 1,0 1,0-1,-1 2,20 14,-29-20,0 1,0-1,0 1,-1 0,1 0,-1 0,1 0,-1 0,0 0,1 1,-1-1,0 0,-1 0,1 1,0-1,-1 1,1-1,-1 1,0-1,1 1,-1-1,-1 1,1-1,0 1,-1-1,1 1,-1-1,0 0,1 1,-1-1,0 0,-1 1,1-1,0 0,-1 0,1 0,-1 0,1 0,-1-1,0 1,-2 1,-28 27,-1-1,-68 44,30-23,-74 63,-129 90,236-179,-1-2,-2-1,0-2,0-1,-63 16,58-24,9-5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33.4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0 822,'5'-1,"0"-1,0 0,0 0,0 0,0 0,-1-1,6-3,8-4,1334-596,-1340 601,150-61,76-34,-209 86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33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0,'1'4,"-1"1,1-1,0 0,1 0,-1 0,1 0,0 0,3 5,5 12,117 299,59 172,-176-459,2 1,1-1,25 44,-25-58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18.6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1332 0,'-74'64,"-2"-3,-3-3,-2-4,-144 71,155-90,-2-4,-92 28,118-46,0-2,0-2,-1-1,-94 1,123-11,0 0,0-1,-19-6,-26-3,63 12,-1 0,1 0,0 0,-1 0,1 0,0 0,-1 0,1 0,0 0,-1 0,1 0,0 0,-1 0,1 0,0 0,-1 0,1 0,0 0,-1 1,1-1,0 0,0 0,-1 0,1 1,0-1,0 0,-1 0,1 1,0-1,0 0,0 0,-1 1,1-1,0 0,0 1,0-1,0 0,0 1,0-1,0 0,0 1,0-1,0 0,0 1,0-1,0 0,0 1,0-1,0 0,0 1,0-1,8 22,-7-20,159 318,308 843,-234-551,-216-565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34.4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0,'0'4,"0"6,4 9,5 10,11 12,8 12,1 14,4 7,-1 0,4-1,-1-4,-6-5,-4-10,-2-5,-5-8,-1-10,-4-10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35.0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1,'5'1,"0"1,0 1,0-1,-1 1,1-1,-1 1,0 1,0-1,0 1,0-1,0 1,3 5,4 2,21 23,-2 0,-2 2,44 72,58 132,-103-186,65 128,-8 3,62 203,-121-305,-4 1,-3 0,-4 2,-3 0,-5 0,-3 1,-12 128,-4-111,9-67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35.8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348 0,'-2'1,"0"1,-1-1,1 0,0 1,1 0,-1-1,0 1,0 0,1 0,-1 0,1 0,0 0,-1 0,1 0,0 0,0 1,-1 2,-2 3,-28 57,3 2,2 0,-22 93,-33 214,45-161,8 2,0 334,30-512,0-1,3 0,1 0,1-1,2 1,2-1,25 60,-29-81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37.0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 66,'0'-10,"0"-23,0 32,0-1,0 1,0 0,0 0,0 0,-1 0,1 0,0 0,0 0,-1 0,1 0,-1 0,1 0,-1 0,0 0,1 0,-1 0,0 0,0 1,1-1,-2-1,1 2,0 0,0 1,0-1,0 0,0 0,0 1,0-1,1 1,-1-1,0 1,0-1,0 1,1-1,-1 1,0 0,1-1,-1 1,1 0,-1 0,1-1,-1 1,1 0,-1 0,1 0,0 0,-1 0,1 1,-12 31,12-31,-8 28,2 0,1 1,1-1,1 51,18 124,-9-162,2-1,1 0,3 0,1-1,30 64,-30-78,2-1,0-1,2 0,1-1,1-1,1-1,0 0,2-2,25 19,17 4,78 39,-113-65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37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510 5,'-81'-2,"27"0,-64 5,104-2,0 1,0 0,0 1,0 1,1 0,-1 1,1 0,0 1,-18 12,22-11,1 0,0 0,1 1,0 0,0 1,0 0,1 0,1 0,-1 1,1 0,1 0,0 0,1 0,-5 20,5-17,1 0,0 0,1 0,1 0,0 1,1-1,0 0,1 0,0 0,1-1,9 26,-3-20,1-1,1 0,1-1,0 0,1-1,1 0,0-1,1 0,0-1,1-1,22 13,8 2,1-2,1-2,53 17,7-5,37 14,-142-48,0 0,0 1,-1-1,1 1,0-1,-1 1,1 0,-1 0,0 0,3 3,-4-4,0 0,-1 0,1 0,-1 0,1 0,-1 0,0 0,1 0,-1 0,0 0,0 0,0 0,0 0,0 0,0 0,0 0,0 0,0 0,0 0,-1 2,-1 1,0-1,0 0,0 0,-1 0,1 0,-1-1,1 1,-1 0,0-1,0 0,0 0,-1 0,1 0,-6 2,-2 2,1 1,-1 0,-15 14,19-14,-1 0,0-1,0 0,0-1,-1 0,-18 8,10-9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38.3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0 162,'5'0,"4"0,6 0,4-4,8-5,6-2,7-3,5-3,-2 2,1-2,-7-1,-2 2,-6 0,-5 2,-6 4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39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1 441,'8'-6,"0"0,-1 0,0-1,0 0,0 0,-1 0,7-11,16-18,183-161,-188 177,2 1,0 2,1 0,1 2,1 1,0 1,33-9,-58 20,1 1,0 0,-1 0,1 0,0 1,0-1,0 1,0 1,0-1,-1 0,1 1,0 0,0 0,-1 1,10 3,-9-1,1-1,-1 2,0-1,0 1,0-1,0 1,-1 1,0-1,0 1,6 10,8 20,-1 0,-2 0,-2 1,-1 1,-2 0,-1 1,-3 0,-1 0,-1 1,-4 59,0-91,-1 0,-1-1,1 1,-2 0,-2 8,-2 6,7-22,0 1,0 0,0 0,0-1,0 1,0 0,1-1,-1 1,0 0,0-1,1 1,-1-1,0 1,1 0,-1-1,1 1,-1-1,0 1,1-1,-1 1,1-1,0 1,-1-1,1 0,-1 1,1-1,0 0,-1 1,1-1,-1 0,1 0,0 0,0 0,-1 1,1-1,0 0,-1 0,1 0,0 0,-1-1,1 1,1 0,40-2,-34 1,57-1,64-8,-114 8,-1-1,1-1,-1 0,0-1,0-1,23-12,-30 15,0-1,0 1,0 0,0 0,9-1,1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40.1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0,'5'1,"-1"-1,0 1,1 0,-1 0,0 1,0-1,0 1,0 0,0 0,0 0,6 5,40 36,-29-25,112 98,-4 5,181 223,-287-313,-1 0,-1 2,-2 1,-1 0,-2 2,-1-1,10 42,-18-46,0 0,-3 0,0 0,-2 1,-1-1,-2 1,-1-1,-1 0,-9 35,7-44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40.7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1,'2'59,"2"0,3 0,3-1,2 0,28 81,-10-59,3 0,4-2,51 79,-75-134,2-2,0 0,1-1,1 0,28 24,-34-35,0-1,1 0,0-1,0 0,0 0,1-2,0 1,0-2,1 0,-1 0,22 2,-9-4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41.5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366 20,'-62'-10,"53"7,0 1,0 0,0 1,0 0,0 0,-15 2,14 1,1 0,0 1,0 0,0 1,0 0,1 0,-1 1,1 0,0 0,1 1,-1 0,1 1,0-1,1 1,0 1,0-1,0 1,-7 13,1 0,1 1,1 0,1 0,1 1,1 0,-6 31,12-48,1 0,-1 0,1 0,1-1,-1 1,1 0,0 0,0 0,1-1,0 1,0-1,0 1,1-1,-1 0,1 0,1 0,-1 0,1 0,-1-1,1 0,0 1,1-2,8 7,9 6,2 0,0-2,45 19,-43-20,17 5,-27-11,0-1,0 2,-1 0,28 21,-40-27,1 1,-1 1,0-1,0 0,-1 1,1 0,-1-1,1 1,-1 0,0 0,-1 1,1-1,-1 0,1 0,-1 1,-1-1,1 1,-1-1,1 1,-1-1,-1 1,1-1,-2 9,-2 6,0 0,-1 0,0-1,-2 0,0 0,-2 0,-12 20,9-22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1:59.8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0 440,'1'-2,"-1"1,1-1,0 0,-1 1,1-1,0 1,0-1,0 1,0-1,0 1,0 0,0-1,0 1,1 0,-1 0,1 0,-1 0,0 0,1 0,0 0,-1 1,1-1,-1 0,1 1,0-1,0 1,2 0,50-7,3 12,0 3,-1 1,0 4,0 1,-2 4,77 34,-30-4,-3 5,122 86,-208-131,75 56,-77-56,-1 0,-1 1,1 0,-1 0,-1 1,9 15,-15-24,0 0,0 1,0-1,-1 1,1-1,-1 1,1-1,-1 1,0 0,1-1,-1 1,0 0,0-1,0 1,0-1,-1 3,1-3,0-1,-1 1,1 0,-1-1,1 1,0 0,-1-1,0 1,1 0,-1-1,1 1,-1-1,0 1,1-1,-1 0,0 1,1-1,-1 0,0 1,0-1,1 0,-1 0,-1 1,-1-1,0 0,0 0,1 0,-1 0,0-1,0 1,0-1,0 0,1 0,-1 0,0 0,1 0,-1 0,1-1,-1 1,-3-4,-10-10,1-1,0-1,1-1,1 0,0-1,-16-32,-49-130,71 164,-13-38,-28-112,43 143,1-1,1 0,2-1,0 1,1 0,2 0,5-30,-5 49,0 0,0 0,0-1,1 2,0-1,0 0,0 0,1 1,0 0,0 0,0 0,1 0,-1 1,1-1,1 1,-1 0,0 1,1-1,0 1,-1 0,1 1,1-1,-1 1,12-2,13-2,-1 1,1 2,62 1,-69 2,65 3,0 4,0 4,0 4,-2 4,0 3,-1 5,-2 3,-1 3,-1 4,96 61,-147-78,-2 1,0 2,-1 0,-1 2,-1 2,-1 0,31 45,3 20,57 115,-114-202,51 88,-31-59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19.1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1 355,'1'-3,"0"0,1 1,-1-1,1 0,0 0,0 1,0-1,0 1,0 0,0-1,1 1,-1 0,1 1,-1-1,1 0,0 1,0-1,6-1,-2-1,58-28,1 4,2 3,123-30,-119 37,-2-3,0-3,104-51,-119 50,-40 21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42.0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1 240,'14'-2,"0"-1,0-1,0 0,-1 0,1-2,-1 1,16-11,0 2,79-39,-47 22,127-45,-143 61,-29 9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43.5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1 470,'4'-1,"0"0,1-1,-1 1,0-1,0 0,0-1,0 1,-1-1,1 1,0-1,-1 0,4-5,7-4,113-93,70-54,-155 129,2 1,85-41,-116 64,1 1,-1 0,1 1,0 0,0 2,0-1,0 2,0 0,0 0,28 3,-30 0,-1 1,1 0,-1 0,1 1,-1 1,0 0,-1 0,1 1,-1 1,0-1,-1 1,0 1,12 12,-11-9,1 0,-1 1,-1 0,0 1,-1 0,-1 0,0 1,0 0,-2 0,1 1,-2-1,0 1,-1 0,0 0,-1 1,-1-1,-1 0,0 1,0-1,-2 0,0 1,-1-1,0 0,-1 0,-1-1,-8 18,-1-1,-2-1,-1 0,-1-1,-1-1,-2-1,-1 0,-1-2,-51 44,71-67,0 1,0 0,0 0,0 0,0 0,1 1,-1-1,-1 5,4-8,0 1,0-1,-1 0,1 0,0 1,0-1,0 0,0 1,0-1,0 0,0 1,0-1,0 0,0 1,1-1,-1 0,0 1,0-1,0 0,0 1,0-1,0 0,1 0,-1 1,0-1,0 0,1 0,-1 1,0-1,0 0,1 0,-1 0,0 0,0 1,1-1,23 1,412-38,-370 34,74 1,-124 3,0 1,0 0,-1 1,1 0,-1 2,22 8,-31-10,0 0,0 1,0-1,-1 1,0 1,0-1,0 1,0 0,0 0,-1 0,0 0,0 1,-1 0,4 7,-2-2,-1 0,-1 0,1 0,-2 0,0 0,0 0,-1 1,0 11,-2-4,0-1,-1 1,-1-1,0 0,-2 1,0-1,-1-1,0 1,-2-1,-12 21,4-16,-1-1,0 0,-2-1,-1-1,0-1,-1 0,-27 16,-173 93,151-90,33-17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44.3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1,'6'0,"-1"1,1 0,-1 0,1 1,-1-1,0 1,0 1,0-1,8 5,44 34,-46-33,88 75,144 157,-206-202,26 28,103 141,-149-182,-1 1,-1 0,-1 1,-1 1,-2 0,-1 1,-1 0,-1 0,6 51,-14-60,0 1,-1-1,-1 1,-1-1,0 0,-12 36,-54 116,33-89,-14 45,-75 168,113-270,4-5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52.4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1 628,'0'-1,"0"0,0 1,1-1,-1 0,0 0,1 0,-1 0,1 1,-1-1,1 0,-1 0,1 1,0-1,-1 0,1 1,0-1,0 1,-1-1,1 1,0-1,0 1,0-1,0 1,-1 0,1-1,0 1,0 0,1 0,31-5,-31 5,1049-59,-494 32,-81 2,81-7,2600-122,-1280 68,1310-57,-572 103,-2072 39,205-34,-738 34,-9 0,1 1,-1-1,1 1,0 0,-1 0,1 0,0 0,-1 0,1 0,0 0,-1 1,1-1,0 0,-1 1,3 0,-4 2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53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5039,'7'-1,"1"0,0 0,0-1,-1-1,1 1,-1-1,14-7,18-6,3371-1060,-2318 743,1620-460,50 161,-1466 422,620-122,-844 73,-14-29,786-195,-1552 420,3 12,345-14,-604 63,228-15,-202 9,-2-2,76-23,23-18,-3-7,236-123,-305 137,-73 33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59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1 141,'0'-6,"0"0,0 0,0-1,1 1,0 0,1 0,-1 0,1 0,0 0,4-7,-3 9,0 1,0-1,0 0,0 1,1 0,-1 0,1 0,0 0,0 1,0-1,0 1,0 0,1 0,7-2,8-2,0 1,1 1,0 1,-1 1,1 1,0 0,0 2,0 0,0 2,0 0,-1 1,39 13,-16-1,0 2,-2 2,0 2,69 48,-86-52,-1 1,-1 1,-1 1,-1 1,-1 0,0 2,-2 0,-1 1,-1 1,-1 0,-1 1,-2 0,0 1,10 48,-14-46,-2 1,-1-1,-2 1,-1 0,-1 0,-1-1,-2 1,-1-1,-2 1,-1-1,-1-1,-1 1,-2-1,-15 29,-1-6,-2-2,-2-1,-2-1,-2-2,-79 80,98-116,4-2,23-8,49-9,0 3,0 2,92 6,-51 0,-60-1,-21 0,-1-1,1 0,33-6,-35 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1.0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728 48,'-6'-5,"0"0,-1 1,1-1,-1 1,0 1,0-1,-1 1,1 0,-1 1,1 0,-1 0,0 1,1-1,-12 1,-14 0,-67 6,84-4,-7 2,0 1,0 1,0 1,1 0,0 2,0 1,1 1,0 0,1 2,0 0,-32 26,37-25,0 1,0 1,1 0,1 0,1 1,0 1,1 0,1 1,0 0,2 0,0 1,1 0,-9 37,15-45,0 1,1-1,0 1,1-1,0 1,0-1,2 1,-1-1,1 0,1 0,0 0,1 0,0-1,0 0,1 0,0 0,1-1,0 0,16 16,4 1,0-2,1-1,2 0,0-3,35 18,146 60,-24-14,-171-75,1 2,-2 0,0 1,0 1,-1 0,0 1,-1 0,-1 1,0 1,-1 0,14 27,-15-23,-1 0,-1 1,-1-1,0 2,-2-1,-1 0,0 1,-1 0,-1 42,-3-55,-1 1,0-1,0 0,-1 0,0 0,-1 0,0 0,0-1,-1 1,0-1,0 0,-1-1,-13 14,-7 5,-2 0,-35 24,43-35,16-12,-84 59,80-58,1 1,-1-1,0-1,0 0,0 0,0 0,-1-1,1 0,-1-1,-10 1,16-2,1 0,-1-1,1 0,-1 1,0-1,1 0,-1 0,1 0,0-1,-1 1,1-1,0 1,0-1,0 0,0 1,0-1,0 0,1 0,-1-1,1 1,-1 0,1 0,0-1,0 1,-2-5,-5-11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2.0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1 128,'0'-4,"1"0,0 0,0-1,0 1,0 0,1 0,-1 0,1 0,0 1,1-1,-1 0,0 1,1-1,0 1,0 0,0 0,0 0,0 0,1 1,-1-1,1 1,0 0,7-3,4-2,0 1,0 1,1 0,0 1,17-2,-3 1,1 2,0 1,0 1,0 2,0 1,0 1,51 13,-69-13,-1 1,1 0,-1 1,0 1,0 0,-1 0,0 1,0 1,-1 0,0 0,0 1,-1 0,0 1,0 0,-1 0,-1 1,1 0,-2 0,0 1,8 20,-7-7,-1 0,-1 1,-1 0,-1 0,-1 0,-2 0,0 0,-2 0,-1 0,-1-1,-9 32,5-25,-2-1,-1-1,-1 0,-2 0,-1-1,-1-1,-1 0,-34 39,106-107,-45 35,0 0,0 1,0 0,0 1,0 0,1 0,-1 1,17-1,89 3,-79 1,-13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2.6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84,'4'0,"5"0,10 0,6 0,2-4,6-2,4-3,2-1,1 2,-2 2,-6-2,-6 0,-3 2,0 1,-6-2,-4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3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1,'-13'369,"0"-33,11-224,0-13,11 118,-8-211,-1 1,1-1,0 0,1 0,0 0,0-1,0 1,0 0,1-1,5 8,-6-10,0-1,1 0,-1 1,1-1,0 0,0-1,0 1,0 0,0-1,0 0,0 0,0 0,0 0,1 0,-1-1,0 1,1-1,-1 0,1 0,4 0,7-2,0 0,0-1,0 0,0-1,0-1,-1 0,1-1,-1 0,-1-1,1-1,-1 0,-1-1,0-1,18-17,0-3,-2-1,-1-2,-2-1,24-41,-43 65,0-1,-1 0,0 0,-1 0,4-13,-7 19,0 1,0 0,-1-1,1 1,-1 0,0-1,0 1,0 0,-1-1,1 1,-1 0,0-1,-1 1,1 0,-1 0,-3-7,5 11,0-1,0 1,0 0,0 0,0 0,-1 0,1-1,0 1,0 0,0 0,0 0,0 0,0-1,-1 1,1 0,0 0,0 0,0 0,0 0,0 0,-1 0,1 0,0-1,0 1,0 0,0 0,-1 0,1 0,0 0,0 0,0 0,-1 0,1 0,0 0,0 0,0 0,-1 0,1 0,0 1,0-1,0 0,0 0,-1 0,1 0,0 0,0 0,0 0,0 0,0 1,-1-1,1 0,-5 14,0 18,15 529,5-195,-15-339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19.6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0,'1'28,"1"-1,2 0,1 0,12 41,45 103,-39-112,52 125,8-3,7-5,121 176,-201-337,0 0,1 0,1-1,0-1,1 0,25 20,-33-29,0-1,1 0,-1-1,0 1,1-1,-1 0,1 0,0-1,0 0,0 0,0 0,-1-1,1 1,0-2,0 1,0 0,0-1,0 0,0-1,-1 1,1-1,0 0,-1-1,6-3,18-12,-5-3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4.1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1 320,'16'0,"19"-4,19-10,22-6,26-9,26-3,19-1,6-2,-2 0,-19 6,-19 9,-21 2,-17 1,-18 3,-14 4,-10 4,-11 3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4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1 210,'859'-73,"-736"57,-64 7,-1-2,0-3,106-41,-133 40,-3-2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7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30 201,'9'337,"-7"224,-39-156,40-763,-5 186,0-24,-1 0,24-205,-20 387,1 0,0 0,1 1,1-1,0 1,8-16,-10 25,1-1,0 1,0 0,0 0,0 0,0 1,1-1,0 1,0 0,0 0,0 0,0 0,1 1,-1-1,1 1,0 1,-1-1,1 1,0-1,6 0,22-2,1 1,0 2,1 1,-1 2,0 1,-1 2,1 1,-1 2,0 1,0 1,56 28,-43-16,-1 3,-1 2,-2 1,0 2,-2 2,-2 2,42 47,-65-65,-2 2,1-1,-2 2,-1 0,0 0,-1 1,9 28,-10-18,-1 0,-2 1,-1 0,1 49,-5-54,17 177,-15-182,1 1,1-1,1-1,1 1,1-1,1 0,14 23,1-11,-12-22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8.4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1 222,'3'-1,"1"0,0-1,0 1,0-1,-1 0,1 0,-1 0,0-1,1 1,3-5,11-6,39-19,1 4,2 2,0 2,2 3,115-23,-121 36,-34 7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8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0,'-1'11,"0"-1,0 1,-1-1,-5 13,-1 10,-20 111,6 1,7 1,6 0,6 0,25 221,-16-315,3 0,24 79,-28-115,1 0,0-1,1 0,1 0,0 0,1-1,0-1,1 1,1-2,0 1,1-1,16 13,-13-16,-2-3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9.8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397 0,'-6'1,"1"0,0-1,0 2,0-1,0 0,0 1,0 0,0 0,0 1,1-1,-1 1,1 0,0 0,-1 1,2-1,-1 1,0 0,1 0,-6 8,-4 8,0 1,2 0,-10 24,15-30,4-11,-63 159,60-148,1 1,0 0,1 0,1 1,1-1,0 1,1-1,3 27,-2-37,1 0,0 1,0-1,0 0,1 0,0 0,0-1,0 1,1-1,0 1,0-1,0 0,1-1,5 6,7 3,1-1,38 20,12 9,-64-39,-1 1,0 0,0-1,0 1,0 0,-1 0,1 1,-1-1,0 1,0-1,0 1,0 0,-1-1,1 1,-1 0,0 0,1 4,-2-1,0 0,0 0,0 0,-1 0,0-1,0 1,0 0,-1 0,-4 8,-3 6,-1-1,-2 1,0-2,-29 36,5-9,-3-1,-1-2,-3-1,-66 49,87-77,3-6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0.2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25,'4'0,"6"0,5 0,4 0,3 0,2 0,1 0,5 0,5 0,5-4,0-1,-2-1,-1 2,-1 1,-7 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1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0 223,'2'-4,"0"1,0-1,0 1,0 0,1-1,-1 1,1 0,0 0,0 1,0-1,0 1,7-5,-4 2,23-16,1 1,1 1,1 1,0 2,1 1,1 2,0 1,0 2,1 1,1 2,0 1,0 2,41 1,-68 3,0 1,-1-1,1 2,0 0,-1 0,1 0,-1 1,0 0,0 1,0 0,0 0,-1 1,1 0,-1 0,10 9,-13-9,0 0,1 1,-2-1,1 0,0 1,-1 0,0 0,-1 0,1 0,-1 1,0-1,-1 1,0-1,0 1,0-1,-1 1,0 0,0-1,0 1,-1 0,-2 6,-9 34,-3-1,-2-1,-40 77,10-24,23-56,19-35,1 0,-1 1,1-1,1 1,-1 0,-2 13,5-21,1 1,0 0,0 0,0 0,0-1,0 1,0 0,0 0,0 0,1 0,-1-1,0 1,0 0,1 0,-1-1,0 1,1 0,-1 0,1-1,-1 1,1 0,-1-1,1 1,-1-1,1 1,0-1,-1 1,1-1,0 1,-1-1,1 0,0 1,0-1,-1 0,1 1,0-1,0 0,0 0,0 0,-1 0,1 0,0 0,0 0,0 0,-1 0,1 0,0-1,1 1,46-12,-42 10,81-28,-38 12,1 1,0 3,1 2,82-8,-110 19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1.7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0,'7'1,"0"-1,0 2,0-1,0 1,0 0,0 0,0 1,-1 0,1 0,-1 1,0 0,0 0,7 5,9 11,38 41,-32-31,34 35,-3 3,-3 2,-4 3,-2 2,-4 2,-3 1,-4 3,-3 1,-4 2,-3 1,18 96,-29-93,-5 1,-3 0,-3 136,-8-199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2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0,'2'61,"2"0,4 0,2-1,2 0,29 81,-2-37,4-1,60 102,-91-183,0-2,1 1,2-1,0-1,1-1,0 0,2-1,0-1,1-1,0 0,1-1,1-1,0-2,1 0,32 12,25 8,-62-24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20.0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1,'0'8,"4"3,6 8,5 9,8 8,5 6,5 4,6 7,4-1,0-2,0 0,-7-5,-6-6,-7-6,-4-4,-5-6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3.6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26,'0'-1,"-1"-1,1 1,-1 0,1 0,-1 0,0 0,1 0,-1 1,0-1,1 0,-1 0,0 0,0 0,0 1,0-1,0 1,0-1,0 0,0 1,0 0,0-1,0 1,-1 0,1-1,0 1,0 0,-2 0,-37-5,35 5,3 0,0-1,0 1,0 0,0 0,-1 0,1 0,0 0,0 1,0-1,0 1,0-1,0 1,0 0,0-1,0 1,0 0,0 0,0 1,1-1,-1 0,0 1,1-1,-1 1,-1 2,2-2,0 1,1-1,0 0,-1 1,1-1,0 0,0 1,1-1,-1 0,0 1,1-1,-1 0,1 1,0-1,0 0,0 0,0 0,0 0,0 0,1 0,-1 0,0 0,3 1,174 211,-53-68,-123-144,0 0,0-1,-1 1,1 0,-1 0,1 1,-1-1,0 0,0 0,0 1,0-1,0 0,0 1,-1-1,1 1,-1-1,0 1,1-1,-1 1,0-1,-1 1,1-1,0 1,-1-1,1 1,-1-1,0 1,-2 3,-1-1,-1 1,0-1,0 0,0-1,0 0,-1 1,0-2,0 1,-8 3,3-1,-1 0,0-1,0-1,-14 4,4-4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4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70,'5'0,"4"0,6-4,5-1,2-5,6 1,3 0,0 3,-2-2,0 0,-2 2,-6 2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5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1 201,'1'-6,"0"0,0 1,0-1,1 1,0-1,0 1,1-1,-1 1,1 0,0 0,1 1,-1-1,1 1,0-1,0 1,0 0,9-6,5-3,1 0,0 1,24-12,-26 17,1 0,-1 1,1 0,0 2,0 0,33-3,-40 6,-1 1,1 0,0 0,-1 1,1 1,-1-1,0 2,1-1,-1 2,0-1,0 1,-1 1,12 6,-16-7,-1 0,0 0,1 1,-2-1,1 1,0-1,-1 1,0 1,0-1,0 0,-1 1,0-1,0 1,0 0,-1-1,0 1,0 0,0 0,-1 0,0 0,0 0,-1 8,0-4,-1-1,0 0,0 0,0 0,-1 0,-1 0,1-1,-2 1,1-1,-1 0,0 0,-1 0,-9 10,-181 150,166-147,25-18,-1 1,1-1,1 1,-1-1,0 1,1 1,0-1,0 1,-4 5,8-10,0 0,0 1,0-1,0 1,0-1,0 1,0-1,1 0,-1 1,0-1,0 1,0-1,0 0,0 1,1-1,-1 0,0 1,0-1,1 0,-1 1,0-1,1 0,-1 1,0-1,1 0,-1 0,0 1,1-1,-1 0,0 0,1 0,-1 0,1 0,-1 0,1 1,-1-1,0 0,1 0,0 0,22 3,-18-3,45 8,80 22,-106-22,0 0,-1 2,0 0,0 2,25 16,-45-26,0 0,0 0,-1 1,1-1,0 0,-1 1,1 0,-1 0,0-1,0 1,0 1,0-1,-1 0,1 0,-1 0,0 1,0-1,0 1,0-1,0 8,-1-7,-1-1,0 1,0-1,0 1,0-1,-1 1,1-1,-1 1,0-1,0 0,0 0,0 0,0 0,-1-1,0 1,1 0,-1-1,0 0,0 0,-3 2,-40 24,-54 23,54-28,30-15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6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1,'4'0,"0"1,-1-1,1 1,0 0,0 1,-1-1,1 0,-1 1,1 0,-1 0,0 0,6 5,36 35,-37-33,40 44,-2 3,55 86,60 133,-132-224,-2 2,-3 1,32 104,-50-135,-1-1,-1 1,-1 0,-1 1,-2-1,0 0,-1 1,-1-1,-1 0,-2 0,0 0,-15 38,-3-3,13-33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7.1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70,'225'-6,"288"-45,-501 49,9-2,-1 1,1 1,0 1,0 0,0 2,-1 0,31 7,-35-4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8.0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0,'1'8,"0"0,1-1,0 1,1-1,-1 1,1-1,6 10,1 4,58 135,145 350,-151-366,-53-121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9.8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80 417,'1'11,"2"0,-1 0,1 0,1 0,0-1,1 1,9 16,2 4,253 520,-251-521,-12-21,0 0,-1 0,0 0,-1 0,4 14,-8-23,0 0,0 0,-1 0,1-1,0 1,0 0,-1 0,1 0,0 0,-1 0,1 0,0 0,-1-1,1 1,0 0,-1 0,1 0,0 0,0 0,-1 1,1-1,0 0,-1 0,1 0,0 0,-1 0,1 0,0 0,0 1,-1-1,1 0,0 0,0 0,-1 1,1-1,0 0,0 0,-1 1,1-1,0 0,0 0,0 1,0-1,0 0,-1 1,1-1,0 0,0 1,0-1,0 0,0 0,0 1,0-1,0 0,0 1,0-1,0 0,0 1,0-1,1 0,-1 1,0-1,0 0,0 0,0 1,0-1,1 0,-1 1,0-1,-21-15,-10-15,1-1,2-1,1-2,-42-71,33 41,3-1,-27-77,32 63,-35-148,57 195,2 0,0 0,2 0,2 0,1-1,1 1,12-60,-13 89,-1 0,1-1,0 1,0 0,0 0,0 0,1 0,-1 0,1 0,0 0,0 0,0 0,0 1,0-1,0 1,1-1,-1 1,1 0,0 0,-1 0,1 1,0-1,0 1,0-1,1 1,-1 0,0 0,0 0,1 1,-1-1,0 1,1 0,-1 0,0 0,1 0,-1 0,1 1,-1 0,0-1,0 1,0 0,1 1,-1-1,0 1,0-1,4 4,32 18,-2 1,44 38,-63-47,-1 1,-1 1,0 1,-1 0,-1 1,13 22,-25-36,1 0,-1 0,0 1,0-1,-1 0,1 1,-1-1,-1 1,1-1,-1 1,0 0,0-1,0 1,-1-1,0 1,0-1,-1 1,1-1,-1 0,0 1,0-1,-1 0,0-1,-6 10,-4 2,0 0,-2 0,1-2,-2 0,-23 17,38-31,-1 1,1 0,-1 0,1 0,0 0,0 1,-1-1,1 0,0 0,0 1,0-1,1 1,-1-1,0 1,0-1,1 1,-1-1,0 3,1-3,1-1,-1 1,0 0,1 0,-1 0,0-1,1 1,-1 0,1-1,-1 1,1 0,0-1,-1 1,1-1,-1 1,1 0,0-1,0 0,-1 1,1-1,0 1,0-1,-1 0,1 0,1 1,11 2,0 0,0-1,23 0,-13 0,30 6,-1 2,80 25,-104-24,1 0,-1 1,-1 2,0 1,48 35,-70-45,1 0,-1 0,1 0,-2 0,1 1,0 0,-1 0,0 0,-1 1,1-1,-1 1,-1 0,1 0,-1 0,0 0,0 0,0 11,-2-12,0 1,-1-1,0 1,0-1,0 0,-1 1,0-1,0 0,0 0,-1 0,0 0,0-1,-1 1,1-1,-1 0,-1 0,1 0,0 0,-1-1,-6 4,-19 13,-1-2,0-1,-2-2,0-1,-1-2,0-1,-50 10,76-19,-1-1,1-1,0 1,-1-1,1-1,-1 0,1 0,-1 0,-9-3,3-3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1.0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1,'-2'0,"-1"-1,0 1,1 0,-1 0,1 0,-1 0,0 1,1-1,-1 1,1-1,-1 1,1 0,0 0,-1 0,1 0,0 0,-1 1,1-1,0 1,0-1,0 1,1 0,-1 0,0 0,0 0,1 0,0 0,-1 0,1 0,0 1,0-1,0 0,0 1,0-1,1 1,-1-1,1 1,0 0,0 2,-7 80,4-1,3 1,21 149,61 224,-60-371,4-1,4-1,47 94,-73-170,1 0,0-1,0 1,1-1,8 10,-2-8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1.9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1,'-5'0,"-1"1,0 0,1 0,-1 1,1-1,-1 1,1 0,0 1,0-1,0 1,0 0,0 0,1 1,-1 0,1-1,0 1,0 1,1-1,-1 0,1 1,0 0,0 0,0 0,1 0,-3 6,-5 14,1 2,1-1,-9 49,12-50,2 0,0 0,1 0,2 0,4 46,-2-61,-1-1,1 1,1-1,0 0,0 0,1 0,0 0,1-1,0 0,0 0,1 0,0 0,0-1,1 0,-1 0,2-1,-1 0,9 6,0-2,0 0,0 2,-2 0,1 0,14 18,-26-27,0 1,0-1,-1 1,1 0,-1 0,0 0,0 0,0 0,-1 0,1 1,-1-1,0 1,0-1,-1 1,1-1,-1 1,0-1,0 1,-1-1,1 1,-1-1,0 1,0-1,0 1,-1-1,0 0,-2 5,-5 4,1 0,-2 0,0-1,0 0,-1-1,-18 14,-79 54,94-70,2-1,-2-2,1 1,-1-1,-17 5,24-9,-13 5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2.5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83,'8'0,"12"0,10 0,8 0,6-4,4-2,2 1,-3-3,3-1,-3 2,-6-2,-5 0,-5 2,-3-3,-7 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20.3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25,'0'-4,"0"-6,0-1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3.3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1,'0'8,"0"7,0 5,0 4,0 1,4 1,5 4,2 6,3 0,3 3,-1-1,-4-4,1 2,2-6,-2-3,-2-3,-4-5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4.4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1,'4'0,"2"4,3 6,5 5,8 12,1 10,-1 3,2 3,0 7,0 3,5 4,-4-2,-5-3,-1-10,-5-8,-5-5,-3-5,-3-5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5.7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1,'4'1,"1"1,0 0,-1 1,1-1,-1 1,0 0,0-1,0 2,0-1,0 1,3 3,11 10,65 49,134 138,-168-149,-2 1,-2 3,55 96,-91-136,-1-1,0 1,-2 0,0 1,-1 0,-1 0,3 40,-5 9,-7 70,1-20,3-25,-21 159,11-211,5-27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6.5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 0,'-2'35,"-7"43,0-4,-3 63,7 0,11 143,-1-230,2 1,2-1,2-1,3 0,1 0,3-2,2 0,48 84,-22-67,2-1,76 75,-11-12,-90-97,-6-4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7.5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1,'-17'0,"1"1,0 1,0 1,-1 0,2 1,-1 1,0 1,1 0,0 0,1 2,-1 0,1 0,-15 13,19-13,1 1,-1-1,2 1,-1 1,1 0,1 0,0 1,0-1,1 1,0 1,1-1,0 1,1 0,0 0,1 1,1-1,-2 20,4-25,0 1,1-1,0 0,1 1,-1-1,2 0,-1 0,1 0,0 0,0-1,0 1,1-1,0 0,1 0,-1 0,1 0,8 6,10 10,2-2,47 31,-42-31,159 106,-187-124,0-1,0 0,0 1,0 0,0-1,0 1,0 0,-1 0,1 0,-1 0,1 0,-1 0,0 0,0 1,0-1,0 0,0 1,0-1,-1 1,1-1,-1 4,0-4,-1 1,0 0,0 0,0-1,0 1,0 0,-1-1,1 1,-1-1,0 0,1 1,-1-1,0 0,0 0,-1 0,1 0,0-1,-5 3,-167 103,93-59,62-37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8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51,'5'0,"4"-4,6-2,5 1,-2-3,0-1,2 2,1 2,2 1,0 2,-3 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9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1 287,'72'-80,"-13"24,-33 30,1 1,2 1,0 1,41-23,-68 44,1 1,-1 1,1-1,-1 0,1 1,0-1,-1 1,1 0,0 0,-1 0,1 0,0 0,-1 1,1-1,0 1,-1 0,1-1,-1 1,1 0,-1 1,0-1,1 0,-1 1,0-1,0 1,0 0,0 0,0 0,0 0,0 0,-1 0,2 3,4 3,-1 1,-1 0,0 1,0-1,-1 1,0 0,3 12,-5-14,-1-1,0 0,0 1,-1-1,0 1,0-1,0 1,-1-1,0 1,-1-1,0 0,0 0,0 1,-1-1,0-1,-1 1,-7 12,-5 2,-2 0,0-2,-36 32,35-35,1 2,0 0,-24 33,41-51,0 1,1 0,-1 0,0 0,1 0,-1 0,1 0,-1 0,1 0,0 0,-1 1,1-1,0 0,0 0,0 0,0 0,0 0,0 1,0-1,0 0,0 0,1 0,-1 0,0 0,1 0,-1 0,1 0,-1 0,1 0,0 0,-1 0,1 0,0 0,-1 0,1-1,0 1,0 0,0 0,0-1,0 1,1 0,7 3,0 0,-1-1,1 0,15 3,11 5,-26-6,-1 1,0 0,-1 1,1 0,-1 0,0 0,-1 1,0 0,0 0,-1 1,0 0,-1 0,1 0,-2 0,1 1,-1-1,2 16,-5-23,0 0,0 1,0-1,-1 0,1 0,-1 1,1-1,-1 0,0 0,0 0,0 0,0 0,0 0,0 0,0 0,-1 0,1 0,-1-1,0 1,1-1,-4 3,1-1,-1 0,1-1,-1 1,1-1,-1 0,0 0,0-1,-7 2,-7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0.8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1,'14'16,"0"1,-1 0,0 1,-2 0,0 1,9 21,42 126,-46-117,13 39,-3 2,-5 1,-4 0,-4 2,3 150,-18-225,-1 0,0 0,-1 0,-1 0,-1-1,-1 1,0-1,-10 16,-21 57,-8 71,-32 220,74-358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1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0 242,'14'-10,"1"0,-1 1,2 0,-1 1,1 1,19-6,-10 3,113-38,270-56,-374 96,-6 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2.3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0,'1'12,"1"0,1-1,0 1,6 15,-1-2,35 120,31 199,-55-154,-10-88,-9-81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21.0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89 762,'30'26,"94"132,-35-41,351 391,-5-8,-409-460,-26-39,1-1,-1 1,1-1,-1 1,0-1,0 1,1 0,-1-1,0 1,0-1,0 1,0 0,1-1,-1 1,0 0,0-1,0 1,-1 0,1-1,0 1,0-1,0 1,0 0,0-1,-1 1,1-1,0 1,-1 0,1-1,0 1,-1-1,1 1,-1-1,1 0,-1 1,1-1,-1 1,1-1,-1 0,1 1,-1-1,1 0,-1 1,0-1,1 0,-1 0,1 0,-1 0,0 0,1 0,-1 0,0 0,1 0,-1 0,1 0,-1 0,0 0,1 0,-1 0,0-1,1 1,-1 0,1 0,-2-1,-10-2,1 0,-1-1,1 0,-1-1,1 0,0-1,-15-11,-73-59,81 61,-91-79,-137-156,-67-136,268 325,3-2,3-1,3-2,2-2,-33-97,52 119,3 0,1-1,3 0,2-1,1 0,3 0,2 0,2 0,13-73,-13 108,1 0,1 0,0 0,0 0,2 1,-1 0,2 0,-1 0,2 1,-1 0,2 0,16-17,-18 22,0 0,1 1,0-1,0 2,0-1,0 1,1 0,0 1,0 0,0 0,0 1,0 0,0 1,1 0,-1 0,0 1,1 0,-1 1,13 2,-1 2,0 0,-1 2,0 1,-1 0,0 1,0 1,-1 1,26 20,-7-2,-1 2,56 61,-68-64,-1 2,-1 0,-1 1,28 58,-41-72,-1 0,0 1,-2 0,0 0,-1 1,-1-1,0 1,-2-1,0 1,-1 0,-3 23,2-34,-1-1,0 1,-1-1,1 1,-1-1,-1 0,1 0,-1 0,-1-1,1 1,-1-1,0 0,0-1,-10 9,-5 2,-1-1,-1-1,-23 12,16-11,-32 14,37-21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3.6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1,'-6'0,"-1"0,1 0,-1 0,1 1,-1 0,1 0,0 0,0 1,-1 0,1 0,0 1,1 0,-1 0,0 0,1 1,0-1,0 1,0 1,0-1,1 1,-1-1,1 1,0 1,-5 8,-150 296,158-309,0 1,0 0,0-1,1 1,-1 0,0 0,1 0,0 0,-1 0,1 0,0 0,0 0,0-1,1 1,-1 0,0 0,1 0,-1 0,1 0,-1 0,1-1,0 1,0 0,0 0,0-1,0 1,0-1,0 1,1-1,-1 0,1 1,-1-1,1 0,-1 0,1 0,-1 0,1 0,0 0,0 0,2 0,10 4,1-1,0 0,0-1,21 2,-2 0,1 0,43 3,-45-6,53 10,-45-5,-22-5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4.5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1,'-2'0,"-1"0,1 1,-1 0,1 0,0 0,0 0,-1 0,1 0,0 0,0 1,0-1,0 1,0-1,1 1,-1 0,0 0,1 0,-1 0,1 0,0 0,-1 0,0 4,-23 56,24-58,-23 93,4 0,4 2,-3 108,16-167,-5 54,3 0,13 137,-5-200,1 0,2 0,1-1,1 0,2 0,1-1,1 0,1-1,2 0,1-1,27 34,-34-51,1 0,0 0,1-1,14 9,-8-7,-3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5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0,'-6'1,"-1"0,1 0,-1 0,1 1,0 0,0 1,0-1,0 1,0 0,0 0,1 1,0 0,-1 0,1 0,1 1,-1-1,1 1,-5 6,-8 12,0 2,-22 42,33-56,-8 15,0 2,2-1,1 1,-14 54,23-72,0 1,1 0,0 0,0-1,1 1,1 0,-1 0,2 0,0-1,0 1,1-1,0 1,1-1,0 0,0 0,11 16,20 19,2-1,80 72,-69-72,68 84,-113-126,-2 0,1 1,0 0,0-1,-1 1,1 0,-1-1,0 1,0 0,0 0,0 0,-1 0,1 0,-1 0,0 0,0 0,0 0,0 0,0 0,-1 1,1-1,-1 0,0 0,0-1,0 1,0 0,0 0,-4 4,-3 4,0-1,-1 0,0-1,-1 0,-16 12,-12 10,-7 3,34-25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6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1 140,'4'0,"1"-4,9-1,5-1,4 2,3-3,4-4,2-1,0-2,2 1,8 3,1-1,-3 1,1 3,-3 2,-8-2,-5 0,-6 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7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1,'2'21,"1"0,2 0,0 0,1-1,1 1,1-1,16 30,-4-8,195 392,-214-432,2 2,-1 0,0 0,0 0,0 0,0 1,-1-1,1 1,-1-1,0 1,-1-1,1 1,-1 7,-3 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7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0,'2'32,"1"0,2-1,9 34,6 35,4 28,4 40,-27-143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8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1,'4'2,"0"0,1 0,-1 1,0-1,0 1,-1 0,1 0,0 1,-1-1,0 1,0 0,0 0,0 0,2 4,-1-2,81 113,110 203,-159-250,-3 1,-3 2,-4 0,25 120,-24-62,-6 2,3 135,-24-248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9.7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 0,'-10'75,"0"-10,4 36,-21 430,26-385,30 237,-22-336,2-1,18 56,-22-85,2-1,0 0,1 0,0 0,1-1,1 0,0-1,2 0,13 13,-11-14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40.6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1,'-7'0,"0"0,0 0,0 1,0 0,0 0,0 1,-8 2,11-2,1 0,-1 0,1 1,0-1,-1 0,1 1,0 0,0 0,1 0,-1 0,1 0,-1 1,-2 5,-6 13,1 1,0 0,2 0,1 1,1 0,1 0,-4 49,7-25,2 0,2 0,10 56,-5-76,1 0,1 0,1 0,2-2,1 1,28 42,-18-28,27 61,-48-98,0-1,-1 1,0 0,0 0,0 0,0 0,-1 0,1 0,-1 0,0 0,-1 0,1 0,0 0,-1 0,0 0,0 0,0 0,-1 0,1 0,-1-1,0 1,-3 3,-3 3,0-1,-1 1,-1-2,0 1,-17 10,15-10,-41 26,38-29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41.8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50,'4'0,"6"0,5 0,0-4,1-2,3 1,2 1,2 1,0 1,2-3,-1-5,-3-1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21.9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0 789,'1'3,"0"0,1 0,-1 0,0 0,1 0,0 0,0-1,-1 1,1-1,1 1,-1-1,0 0,1 0,-1 1,1-2,3 3,5 6,157 125,286 176,-63-50,-301-197,89 69,-177-132,0 1,0 0,0 0,0 0,0 0,-1 0,1 0,0 1,-1-1,2 4,-3-5,0 0,1 0,-1 0,0-1,0 1,0 0,0 0,0 0,0 0,0-1,0 1,0 0,0 0,-1 0,1 0,0-1,0 1,-1 0,1 0,-1-1,1 1,0 0,-2 0,0 1,0-1,0 1,-1-1,1 0,-1 0,1 0,-1 0,1 0,-1 0,0-1,1 1,-1-1,0 0,0 1,1-1,-1-1,0 1,-5-1,-12-3,0-1,0-1,0-1,1-1,0 0,1-1,-34-23,-114-98,138 107,-58-54,3-5,4-3,3-3,5-3,4-3,3-4,5-2,5-2,-79-210,122 283,2 0,1 0,2-1,0-1,2 1,0-33,4 55,0 0,1-1,0 1,0 0,0 0,1 0,1 0,-1 0,1 1,0-1,1 1,0-1,0 1,1 1,0-1,0 0,0 1,1 0,0 1,0-1,0 1,1 0,0 0,0 1,0 0,0 0,10-3,-5 3,1 1,-1 0,1 0,0 1,0 1,0 0,-1 1,1 1,0-1,0 2,0 0,-1 1,21 6,-24-6,0 1,1 0,-2 0,1 1,0 0,-1 0,0 1,0 0,-1 1,0 0,0 0,0 0,-1 1,0 0,-1 0,0 1,0-1,5 13,-8-11,1 0,-1 0,-1 0,0 0,0 0,-1 0,0 0,-1 0,0 0,0 0,-1 0,-1 0,-7 19,-2 1,-1-1,-2 0,-19 28,-213 271,171-234,23-20,37-50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43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 90,'1'-3,"0"0,0 0,0 0,0 1,1-1,-1 1,1-1,0 1,-1-1,1 1,0 0,0 0,1-1,-1 2,4-3,37-27,-39 29,-1-1,1 1,0 0,0 1,0-1,0 1,0-1,1 1,-1 1,0-1,1 0,-1 1,0 0,1 0,-1 0,0 1,1 0,-1-1,8 4,-6-1,0 0,0 1,0-1,-1 2,0-1,1 0,-1 1,-1 0,1 0,-1 1,0-1,4 7,-5-7,78 129,-73-119,-1 2,0-1,-1 1,-1 0,-1 0,5 31,-9-40,0 0,-1 0,0 0,0-1,-1 1,1 0,-2-1,1 0,-1 1,0-1,-1 0,-4 8,-8 9,-38 43,25-31,-131 178,128-165,2 1,-35 83,64-131,0 0,0-1,0 1,0 0,1 0,-1 0,0 0,1 0,0 0,-1 0,1 0,0 0,0 0,0 0,0 0,1 0,-1 0,0-1,1 1,-1 0,1 0,2 4,-2-6,1 1,0 0,-1 0,1-1,0 1,0-1,0 1,-1-1,1 0,0 0,0 0,0 0,0 0,0 0,0 0,-1-1,1 1,0 0,0-1,0 0,-1 1,1-1,2-2,189-65,-84 32,-30 8,-61 24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44.3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0,'274'302,"-255"-276,-1 2,-1 1,-2 0,-1 1,-1 0,-1 1,-2 0,-2 1,7 44,-1 31,-1 164,-8-94,5-39,-2-49,-4 0,-9 110,4-191,0-1,0 1,-1-1,-1 1,1-1,-1 0,0 0,-1 0,1 0,-1-1,-1 0,1 0,-1 0,-6 7,-6 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5:04.9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1468,'-30'28,"17"-22,24-24,49-53,-31 39,-2-1,0-2,27-48,-47 68,-1-1,0 1,-1-1,-1-1,-1 1,0-1,1-33,-11-119,5 152,-3-24,-13-47,10 50,-7-64,-24-192,28 227,11 64,-1 0,0 0,1 1,-1-1,0 0,0 0,-1 0,1 1,-1-1,1 0,-1 1,0 0,0-1,-2-1,3 3,0 1,0-1,0 1,0-1,0 1,0 0,0 0,0 0,-1-1,1 1,0 0,0 0,0 0,0 1,0-1,0 0,0 0,0 0,0 1,0-1,0 1,0-1,0 1,0-1,0 1,0 0,0-1,0 1,0 0,0 0,1-1,-1 1,0 0,1 0,-1 0,1 0,-1 0,1 0,-1 0,0 2,-28 51,2 0,-24 70,31-74,-12 45,27-192,5-71,3-115,-3 281,0 0,0 0,0-1,0 1,0 0,0 0,1 0,-1 0,1 0,-1 0,1 0,0 1,-1-1,1 0,0 0,0 0,1 1,-1-1,0 0,0 1,1 0,-1-1,1 1,0 0,-1-1,1 1,0 0,-1 0,1 0,0 1,0-1,0 0,0 1,0-1,0 1,0 0,0-1,0 1,0 0,4 1,6 1,1 1,-1 1,0 0,0 0,18 11,-1-2,192 90,-186-89,-29-13,-1 1,1 0,0 1,-1-1,0 1,1 0,8 7,-4 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5:06.3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54 152,'0'0,"0"0,0 0,0 0,0 0,0 1,0-1,0 0,0 0,0 0,0 1,0-1,0 0,1 0,-1 0,0 0,0 0,0 1,0-1,0 0,0 0,1 0,-1 0,0 0,0 0,0 0,1 0,-1 0,0 1,0-1,0 0,0 0,1 0,-1 0,0 0,0 0,0 0,1 0,-1 0,0 0,0 0,0-1,1 1,-1 0,0 0,0 0,0 0,0 0,1 0,-1 0,0 0,0-1,0 1,0 0,0 0,0 0,1 0,-1 0,0-1,0 1,0 0,0 0,0 0,0 0,0-1,11 16,-2 6,0 0,-2 0,0 1,-1 1,-2-1,4 41,-3 141,-5-197,-9 37,9-44,0 0,0 1,0-1,-1 1,1-1,0 0,0 1,0-1,-1 0,1 1,0-1,0 0,-1 1,1-1,0 0,-1 0,1 1,0-1,-1 0,1 0,0 0,-1 1,1-1,0 0,-1 0,1 0,-1 0,1 0,-1 0,1 0,-1 0,0-1,0 0,-1 0,1 0,0 0,0 0,0 0,0 0,1 0,-1 0,0-1,0 1,1 0,-1-1,0-2,-14-40,-18-82,14 46,11 47,1-1,2 0,1 0,2 0,1 0,4-38,-3 69,1-1,0 0,0 1,1 0,-1-1,1 1,0 0,-1-1,1 1,1 0,-1 1,0-1,1 0,-1 1,1-1,0 1,0 0,0-1,0 2,0-1,0 0,1 1,-1-1,1 1,-1 0,1 0,-1 0,8 0,12-2,0 1,0 1,35 2,-29 1,-17-1,0 0,0 1,0 1,0 0,0 0,0 1,-1 1,0 0,0 1,0 0,-1 0,1 1,14 14,10 12,-1 1,36 47,-23-25,116 126,-163-182,17 23,-17-22,1 0,-1 0,0 0,1-1,-1 1,0 0,1 0,-1 0,0 0,0 0,0 0,0 0,0 0,0 0,0 0,0 0,0 0,-1 0,1 0,0 0,-1-1,1 1,0 0,-1 0,0 1,-8 5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5:07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0 128,'0'-4,"5"-6,4-1,6 2,4-3,4 2,1 2,1-2,0 1,-3-2,-3 1,-3-3,-5 2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5:08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1334 412,'0'-10,"0"-1,-1 1,1-1,-2 1,0 0,-6-20,7 27,-1 0,0-1,0 1,0 0,0 0,-1 0,1 0,-1 0,0 1,0-1,0 1,0 0,0 0,-1 0,1 0,-1 0,1 1,-1 0,1-1,-1 1,0 1,-4-2,-36-3,0 2,-1 1,-55 6,5 0,72-3,0 1,0 1,0 1,0 1,1 1,0 1,0 1,1 0,-39 23,13-1,0 3,-79 72,76-58,2 2,2 1,2 3,2 2,-63 112,44-26,24-51,36-86,-1 0,1-1,0 1,1 0,-1 0,1 0,0 0,0 0,0 0,0 0,1 0,0 0,0 0,0 0,0 0,0-1,1 1,-1 0,1-1,0 1,0-1,1 0,-1 0,1 1,0-2,-1 1,1 0,0 0,7 3,7 7,1-1,0-1,1-1,25 10,41 13,109 27,-158-50,-8-2,6 2,66 11,-87-20,0 0,0-1,0 0,0-1,0-1,0 0,0 0,22-8,15-8,269-106,-306 118,0-1,0-1,-1 0,0 0,-1-1,0-1,0 0,-1-1,0 0,-1 0,0-1,0 0,-2-1,0 0,11-26,-2-8,-2-1,-2-1,8-66,-13 76,2-25,-3 0,-2-1,-4 1,-2-1,-3 1,-3 0,-2 0,-4 1,-23-70,33 122,0-1,0 1,-1 0,-1 0,1 1,-2 0,0 0,0 0,-11-11,6 11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59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1 141,'0'-6,"0"0,0 0,0-1,1 1,0 0,1 0,-1 0,1 0,0 0,4-7,-3 9,0 1,0-1,0 0,0 1,1 0,-1 0,1 0,0 0,0 1,0-1,0 1,0 0,1 0,7-2,8-2,0 1,1 1,0 1,-1 1,1 1,0 0,0 2,0 0,0 2,0 0,-1 1,39 13,-16-1,0 2,-2 2,0 2,69 48,-86-52,-1 1,-1 1,-1 1,-1 1,-1 0,0 2,-2 0,-1 1,-1 1,-1 0,-1 1,-2 0,0 1,10 48,-14-46,-2 1,-1-1,-2 1,-1 0,-1 0,-1-1,-2 1,-1-1,-2 1,-1-1,-1-1,-1 1,-2-1,-15 29,-1-6,-2-2,-2-1,-2-1,-2-2,-79 80,98-116,4-2,23-8,49-9,0 3,0 2,92 6,-51 0,-60-1,-21 0,-1-1,1 0,33-6,-35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1.0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728 48,'-6'-5,"0"0,-1 1,1-1,-1 1,0 1,0-1,-1 1,1 0,-1 1,1 0,-1 0,0 1,1-1,-12 1,-14 0,-67 6,84-4,-7 2,0 1,0 1,0 1,1 0,0 2,0 1,1 1,0 0,1 2,0 0,-32 26,37-25,0 1,0 1,1 0,1 0,1 1,0 1,1 0,1 1,0 0,2 0,0 1,1 0,-9 37,15-45,0 1,1-1,0 1,1-1,0 1,0-1,2 1,-1-1,1 0,1 0,0 0,1 0,0-1,0 0,1 0,0 0,1-1,0 0,16 16,4 1,0-2,1-1,2 0,0-3,35 18,146 60,-24-14,-171-75,1 2,-2 0,0 1,0 1,-1 0,0 1,-1 0,-1 1,0 1,-1 0,14 27,-15-23,-1 0,-1 1,-1-1,0 2,-2-1,-1 0,0 1,-1 0,-1 42,-3-55,-1 1,0-1,0 0,-1 0,0 0,-1 0,0 0,0-1,-1 1,0-1,0 0,-1-1,-13 14,-7 5,-2 0,-35 24,43-35,16-12,-84 59,80-58,1 1,-1-1,0-1,0 0,0 0,0 0,-1-1,1 0,-1-1,-10 1,16-2,1 0,-1-1,1 0,-1 1,0-1,1 0,-1 0,1 0,0-1,-1 1,1-1,0 1,0-1,0 0,0 1,0-1,0 0,1 0,-1-1,1 1,-1 0,1 0,0-1,0 1,-2-5,-5-11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2.0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1 128,'0'-4,"1"0,0 0,0-1,0 1,0 0,1 0,-1 0,1 0,0 1,1-1,-1 0,0 1,1-1,0 1,0 0,0 0,0 0,0 0,1 1,-1-1,1 1,0 0,7-3,4-2,0 1,0 1,1 0,0 1,17-2,-3 1,1 2,0 1,0 1,0 2,0 1,0 1,51 13,-69-13,-1 1,1 0,-1 1,0 1,0 0,-1 0,0 1,0 1,-1 0,0 0,0 1,-1 0,0 1,0 0,-1 0,-1 1,1 0,-2 0,0 1,8 20,-7-7,-1 0,-1 1,-1 0,-1 0,-1 0,-2 0,0 0,-2 0,-1 0,-1-1,-9 32,5-25,-2-1,-1-1,-1 0,-2 0,-1-1,-1-1,-1 0,-34 39,106-107,-45 35,0 0,0 1,0 0,0 1,0 0,1 0,-1 1,17-1,89 3,-79 1,-13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2.6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84,'4'0,"5"0,10 0,6 0,2-4,6-2,4-3,2-1,1 2,-2 2,-6-2,-6 0,-3 2,0 1,-6-2,-4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22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0,'4'0,"1"8,5 3,4 8,-1 4,7 8,4 2,1-1,2 3,-1 0,0-2,-4-3,-3-6,-3-3,-5-6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3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1,'-13'369,"0"-33,11-224,0-13,11 118,-8-211,-1 1,1-1,0 0,1 0,0 0,0-1,0 1,0 0,1-1,5 8,-6-10,0-1,1 0,-1 1,1-1,0 0,0-1,0 1,0 0,0-1,0 0,0 0,0 0,0 0,1 0,-1-1,0 1,1-1,-1 0,1 0,4 0,7-2,0 0,0-1,0 0,0-1,0-1,-1 0,1-1,-1 0,-1-1,1-1,-1 0,-1-1,0-1,18-17,0-3,-2-1,-1-2,-2-1,24-41,-43 65,0-1,-1 0,0 0,-1 0,4-13,-7 19,0 1,0 0,-1-1,1 1,-1 0,0-1,0 1,0 0,-1-1,1 1,-1 0,0-1,-1 1,1 0,-1 0,-3-7,5 11,0-1,0 1,0 0,0 0,0 0,-1 0,1-1,0 1,0 0,0 0,0 0,0 0,0-1,-1 1,1 0,0 0,0 0,0 0,0 0,0 0,-1 0,1 0,0-1,0 1,0 0,0 0,-1 0,1 0,0 0,0 0,0 0,-1 0,1 0,0 0,0 0,0 0,-1 0,1 0,0 1,0-1,0 0,0 0,-1 0,1 0,0 0,0 0,0 0,0 0,0 1,-1-1,1 0,-5 14,0 18,15 529,5-195,-15-339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4.1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1 320,'16'0,"19"-4,19-10,22-6,26-9,26-3,19-1,6-2,-2 0,-19 6,-19 9,-21 2,-17 1,-18 3,-14 4,-10 4,-11 3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4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1 210,'859'-73,"-736"57,-64 7,-1-2,0-3,106-41,-133 40,-3-2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7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30 201,'9'337,"-7"224,-39-156,40-763,-5 186,0-24,-1 0,24-205,-20 387,1 0,0 0,1 1,1-1,0 1,8-16,-10 25,1-1,0 1,0 0,0 0,0 0,0 1,1-1,0 1,0 0,0 0,0 0,0 0,1 1,-1-1,1 1,0 1,-1-1,1 1,0-1,6 0,22-2,1 1,0 2,1 1,-1 2,0 1,-1 2,1 1,-1 2,0 1,0 1,56 28,-43-16,-1 3,-1 2,-2 1,0 2,-2 2,-2 2,42 47,-65-65,-2 2,1-1,-2 2,-1 0,0 0,-1 1,9 28,-10-18,-1 0,-2 1,-1 0,1 49,-5-54,17 177,-15-182,1 1,1-1,1-1,1 1,1-1,1 0,14 23,1-11,-12-22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8.4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1 222,'3'-1,"1"0,0-1,0 1,0-1,-1 0,1 0,-1 0,0-1,1 1,3-5,11-6,39-19,1 4,2 2,0 2,2 3,115-23,-121 36,-34 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8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0,'-1'11,"0"-1,0 1,-1-1,-5 13,-1 10,-20 111,6 1,7 1,6 0,6 0,25 221,-16-315,3 0,24 79,-28-115,1 0,0-1,1 0,1 0,0 0,1-1,0-1,1 1,1-2,0 1,1-1,16 13,-13-16,-2-3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9.8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397 0,'-6'1,"1"0,0-1,0 2,0-1,0 0,0 1,0 0,0 0,0 1,1-1,-1 1,1 0,0 0,-1 1,2-1,-1 1,0 0,1 0,-6 8,-4 8,0 1,2 0,-10 24,15-30,4-11,-63 159,60-148,1 1,0 0,1 0,1 1,1-1,0 1,1-1,3 27,-2-37,1 0,0 1,0-1,0 0,1 0,0 0,0-1,0 1,1-1,0 1,0-1,0 0,1-1,5 6,7 3,1-1,38 20,12 9,-64-39,-1 1,0 0,0-1,0 1,0 0,-1 0,1 1,-1-1,0 1,0-1,0 1,0 0,-1-1,1 1,-1 0,0 0,1 4,-2-1,0 0,0 0,0 0,-1 0,0-1,0 1,0 0,-1 0,-4 8,-3 6,-1-1,-2 1,0-2,-29 36,5-9,-3-1,-1-2,-3-1,-66 49,87-77,3-6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0.2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25,'4'0,"6"0,5 0,4 0,3 0,2 0,1 0,5 0,5 0,5-4,0-1,-2-1,-1 2,-1 1,-7 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1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0 223,'2'-4,"0"1,0-1,0 1,0 0,1-1,-1 1,1 0,0 0,0 1,0-1,0 1,7-5,-4 2,23-16,1 1,1 1,1 1,0 2,1 1,1 2,0 1,0 2,1 1,1 2,0 1,0 2,41 1,-68 3,0 1,-1-1,1 2,0 0,-1 0,1 0,-1 1,0 0,0 1,0 0,0 0,-1 1,1 0,-1 0,10 9,-13-9,0 0,1 1,-2-1,1 0,0 1,-1 0,0 0,-1 0,1 0,-1 1,0-1,-1 1,0-1,0 1,0-1,-1 1,0 0,0-1,0 1,-1 0,-2 6,-9 34,-3-1,-2-1,-40 77,10-24,23-56,19-35,1 0,-1 1,1-1,1 1,-1 0,-2 13,5-21,1 1,0 0,0 0,0 0,0-1,0 1,0 0,0 0,0 0,1 0,-1-1,0 1,0 0,1 0,-1-1,0 1,1 0,-1 0,1-1,-1 1,1 0,-1-1,1 1,-1-1,1 1,0-1,-1 1,1-1,0 1,-1-1,1 0,0 1,0-1,-1 0,1 1,0-1,0 0,0 0,0 0,-1 0,1 0,0 0,0 0,0 0,-1 0,1 0,0-1,1 1,46-12,-42 10,81-28,-38 12,1 1,0 3,1 2,82-8,-110 19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1.7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0,'7'1,"0"-1,0 2,0-1,0 1,0 0,0 0,0 1,-1 0,1 0,-1 1,0 0,0 0,7 5,9 11,38 41,-32-31,34 35,-3 3,-3 2,-4 3,-2 2,-4 2,-3 1,-4 3,-3 1,-4 2,-3 1,18 96,-29-93,-5 1,-3 0,-3 136,-8-199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23.2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15,'0'-4,"4"-2,2 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2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0,'2'61,"2"0,4 0,2-1,2 0,29 81,-2-37,4-1,60 102,-91-183,0-2,1 1,2-1,0-1,1-1,0 0,2-1,0-1,1-1,0 0,1-1,1-1,0-2,1 0,32 12,25 8,-62-24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3.6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26,'0'-1,"-1"-1,1 1,-1 0,1 0,-1 0,0 0,1 0,-1 1,0-1,1 0,-1 0,0 0,0 0,0 1,0-1,0 1,0-1,0 0,0 1,0 0,0-1,0 1,-1 0,1-1,0 1,0 0,-2 0,-37-5,35 5,3 0,0-1,0 1,0 0,0 0,-1 0,1 0,0 0,0 1,0-1,0 1,0-1,0 1,0 0,0-1,0 1,0 0,0 0,0 1,1-1,-1 0,0 1,1-1,-1 1,-1 2,2-2,0 1,1-1,0 0,-1 1,1-1,0 0,0 1,1-1,-1 0,0 1,1-1,-1 0,1 1,0-1,0 0,0 0,0 0,0 0,0 0,1 0,-1 0,0 0,3 1,174 211,-53-68,-123-144,0 0,0-1,-1 1,1 0,-1 0,1 1,-1-1,0 0,0 0,0 1,0-1,0 0,0 1,-1-1,1 1,-1-1,0 1,1-1,-1 1,0-1,-1 1,1-1,0 1,-1-1,1 1,-1-1,0 1,-2 3,-1-1,-1 1,0-1,0 0,0-1,0 0,-1 1,0-2,0 1,-8 3,3-1,-1 0,0-1,0-1,-14 4,4-4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4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70,'5'0,"4"0,6-4,5-1,2-5,6 1,3 0,0 3,-2-2,0 0,-2 2,-6 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5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1 201,'1'-6,"0"0,0 1,0-1,1 1,0-1,0 1,1-1,-1 1,1 0,0 0,1 1,-1-1,1 1,0-1,0 1,0 0,9-6,5-3,1 0,0 1,24-12,-26 17,1 0,-1 1,1 0,0 2,0 0,33-3,-40 6,-1 1,1 0,0 0,-1 1,1 1,-1-1,0 2,1-1,-1 2,0-1,0 1,-1 1,12 6,-16-7,-1 0,0 0,1 1,-2-1,1 1,0-1,-1 1,0 1,0-1,0 0,-1 1,0-1,0 1,0 0,-1-1,0 1,0 0,0 0,-1 0,0 0,0 0,-1 8,0-4,-1-1,0 0,0 0,0 0,-1 0,-1 0,1-1,-2 1,1-1,-1 0,0 0,-1 0,-9 10,-181 150,166-147,25-18,-1 1,1-1,1 1,-1-1,0 1,1 1,0-1,0 1,-4 5,8-10,0 0,0 1,0-1,0 1,0-1,0 1,0-1,1 0,-1 1,0-1,0 1,0-1,0 0,0 1,1-1,-1 0,0 1,0-1,1 0,-1 1,0-1,1 0,-1 1,0-1,1 0,-1 0,0 1,1-1,-1 0,0 0,1 0,-1 0,1 0,-1 0,1 1,-1-1,0 0,1 0,0 0,22 3,-18-3,45 8,80 22,-106-22,0 0,-1 2,0 0,0 2,25 16,-45-26,0 0,0 0,-1 1,1-1,0 0,-1 1,1 0,-1 0,0-1,0 1,0 1,0-1,-1 0,1 0,-1 0,0 1,0-1,0 1,0-1,0 8,-1-7,-1-1,0 1,0-1,0 1,0-1,-1 1,1-1,-1 1,0-1,0 0,0 0,0 0,0 0,-1-1,0 1,1 0,-1-1,0 0,0 0,-3 2,-40 24,-54 23,54-28,30-15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6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1,'4'0,"0"1,-1-1,1 1,0 0,0 1,-1-1,1 0,-1 1,1 0,-1 0,0 0,6 5,36 35,-37-33,40 44,-2 3,55 86,60 133,-132-224,-2 2,-3 1,32 104,-50-135,-1-1,-1 1,-1 0,-1 1,-2-1,0 0,-1 1,-1-1,-1 0,-2 0,0 0,-15 38,-3-3,13-33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7.1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70,'225'-6,"288"-45,-501 49,9-2,-1 1,1 1,0 1,0 0,0 2,-1 0,31 7,-35-4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8.0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0,'1'8,"0"0,1-1,0 1,1-1,-1 1,1-1,6 10,1 4,58 135,145 350,-151-366,-53-121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9.8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80 417,'1'11,"2"0,-1 0,1 0,1 0,0-1,1 1,9 16,2 4,253 520,-251-521,-12-21,0 0,-1 0,0 0,-1 0,4 14,-8-23,0 0,0 0,-1 0,1-1,0 1,0 0,-1 0,1 0,0 0,-1 0,1 0,0 0,-1-1,1 1,0 0,-1 0,1 0,0 0,0 0,-1 1,1-1,0 0,-1 0,1 0,0 0,-1 0,1 0,0 0,0 1,-1-1,1 0,0 0,0 0,-1 1,1-1,0 0,0 0,-1 1,1-1,0 0,0 0,0 1,0-1,0 0,-1 1,1-1,0 0,0 1,0-1,0 0,0 0,0 1,0-1,0 0,0 1,0-1,0 0,0 1,0-1,1 0,-1 1,0-1,0 0,0 0,0 1,0-1,1 0,-1 1,0-1,-21-15,-10-15,1-1,2-1,1-2,-42-71,33 41,3-1,-27-77,32 63,-35-148,57 195,2 0,0 0,2 0,2 0,1-1,1 1,12-60,-13 89,-1 0,1-1,0 1,0 0,0 0,0 0,1 0,-1 0,1 0,0 0,0 0,0 0,0 1,0-1,0 1,1-1,-1 1,1 0,0 0,-1 0,1 1,0-1,0 1,0-1,1 1,-1 0,0 0,0 0,1 1,-1-1,0 1,1 0,-1 0,0 0,1 0,-1 0,1 1,-1 0,0-1,0 1,0 0,1 1,-1-1,0 1,0-1,4 4,32 18,-2 1,44 38,-63-47,-1 1,-1 1,0 1,-1 0,-1 1,13 22,-25-36,1 0,-1 0,0 1,0-1,-1 0,1 1,-1-1,-1 1,1-1,-1 1,0 0,0-1,0 1,-1-1,0 1,0-1,-1 1,1-1,-1 0,0 1,0-1,-1 0,0-1,-6 10,-4 2,0 0,-2 0,1-2,-2 0,-23 17,38-31,-1 1,1 0,-1 0,1 0,0 0,0 1,-1-1,1 0,0 0,0 1,0-1,1 1,-1-1,0 1,0-1,1 1,-1-1,0 3,1-3,1-1,-1 1,0 0,1 0,-1 0,0-1,1 1,-1 0,1-1,-1 1,1 0,0-1,-1 1,1-1,-1 1,1 0,0-1,0 0,-1 1,1-1,0 1,0-1,-1 0,1 0,1 1,11 2,0 0,0-1,23 0,-13 0,30 6,-1 2,80 25,-104-24,1 0,-1 1,-1 2,0 1,48 35,-70-45,1 0,-1 0,1 0,-2 0,1 1,0 0,-1 0,0 0,-1 1,1-1,-1 1,-1 0,1 0,-1 0,0 0,0 0,0 11,-2-12,0 1,-1-1,0 1,0-1,0 0,-1 1,0-1,0 0,0 0,-1 0,0 0,0-1,-1 1,1-1,-1 0,-1 0,1 0,0 0,-1-1,-6 4,-19 13,-1-2,0-1,-2-2,0-1,-1-2,0-1,-50 10,76-19,-1-1,1-1,0 1,-1-1,1-1,-1 0,1 0,-1 0,-9-3,3-3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1.0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1,'-2'0,"-1"-1,0 1,1 0,-1 0,1 0,-1 0,0 1,1-1,-1 1,1-1,-1 1,1 0,0 0,-1 0,1 0,0 0,-1 1,1-1,0 1,0-1,0 1,1 0,-1 0,0 0,0 0,1 0,0 0,-1 0,1 0,0 1,0-1,0 0,0 1,0-1,1 1,-1-1,1 1,0 0,0 2,-7 80,4-1,3 1,21 149,61 224,-60-371,4-1,4-1,47 94,-73-170,1 0,0-1,0 1,1-1,8 10,-2-8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1.9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1,'-5'0,"-1"1,0 0,1 0,-1 1,1-1,-1 1,1 0,0 1,0-1,0 1,0 0,0 0,1 1,-1 0,1-1,0 1,0 1,1-1,-1 0,1 1,0 0,0 0,0 0,1 0,-3 6,-5 14,1 2,1-1,-9 49,12-50,2 0,0 0,1 0,2 0,4 46,-2-61,-1-1,1 1,1-1,0 0,0 0,1 0,0 0,1-1,0 0,0 0,1 0,0 0,0-1,1 0,-1 0,2-1,-1 0,9 6,0-2,0 0,0 2,-2 0,1 0,14 18,-26-27,0 1,0-1,-1 1,1 0,-1 0,0 0,0 0,0 0,-1 0,1 1,-1-1,0 1,0-1,-1 1,1-1,-1 1,0-1,0 1,-1-1,1 1,-1-1,0 1,0-1,0 1,-1-1,0 0,-2 5,-5 4,1 0,-2 0,0-1,0 0,-1-1,-18 14,-79 54,94-70,2-1,-2-2,1 1,-1-1,-17 5,24-9,-13 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24.0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17,'0'-1,"0"1,1-1,-1 0,0 0,1 0,-1 0,0 1,1-1,-1 0,1 0,-1 1,1-1,0 0,-1 1,1-1,0 1,-1-1,1 1,0-1,0 1,-1-1,1 1,0 0,0-1,0 1,0 0,-1 0,1 0,0 0,0 0,0-1,0 2,0-1,0 0,-1 0,1 0,0 0,0 0,0 1,1 0,37 11,-26-4,0 1,-1 0,0 1,-1 0,0 1,17 22,51 82,-54-77,19 28,-13-22,-2 1,-2 1,23 55,-47-83,-12-18,-17-26,4-4,1-2,1 0,2-1,-21-56,30 65,2-1,0 0,2 0,1 0,1-1,1 0,2-43,0 65,0 1,0-1,1 1,-1-1,1 1,0 0,0-1,0 1,0 0,1 0,-1 0,1 0,0 0,0 0,0 0,0 0,0 1,1-1,-1 1,1 0,3-3,-1 3,1-1,0 1,0 1,0-1,0 1,0 0,0 0,0 1,0-1,0 1,9 2,23 2,0 2,-1 2,0 2,0 1,-2 1,1 2,-1 2,-1 1,40 28,-8-1,-3 4,-2 2,79 83,-96-87,63 87,-90-107,0 1,-1 0,-2 1,-1 0,13 42,-19-40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2.5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83,'8'0,"12"0,10 0,8 0,6-4,4-2,2 1,-3-3,3-1,-3 2,-6-2,-5 0,-5 2,-3-3,-7 2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3.3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1,'0'8,"0"7,0 5,0 4,0 1,4 1,5 4,2 6,3 0,3 3,-1-1,-4-4,1 2,2-6,-2-3,-2-3,-4-5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4.4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1,'4'0,"2"4,3 6,5 5,8 12,1 10,-1 3,2 3,0 7,0 3,5 4,-4-2,-5-3,-1-10,-5-8,-5-5,-3-5,-3-5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5.7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1,'4'1,"1"1,0 0,-1 1,1-1,-1 1,0 0,0-1,0 2,0-1,0 1,3 3,11 10,65 49,134 138,-168-149,-2 1,-2 3,55 96,-91-136,-1-1,0 1,-2 0,0 1,-1 0,-1 0,3 40,-5 9,-7 70,1-20,3-25,-21 159,11-211,5-27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6.5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 0,'-2'35,"-7"43,0-4,-3 63,7 0,11 143,-1-230,2 1,2-1,2-1,3 0,1 0,3-2,2 0,48 84,-22-67,2-1,76 75,-11-12,-90-97,-6-4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7.5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1,'-17'0,"1"1,0 1,0 1,-1 0,2 1,-1 1,0 1,1 0,0 0,1 2,-1 0,1 0,-15 13,19-13,1 1,-1-1,2 1,-1 1,1 0,1 0,0 1,0-1,1 1,0 1,1-1,0 1,1 0,0 0,1 1,1-1,-2 20,4-25,0 1,1-1,0 0,1 1,-1-1,2 0,-1 0,1 0,0 0,0-1,0 1,1-1,0 0,1 0,-1 0,1 0,8 6,10 10,2-2,47 31,-42-31,159 106,-187-124,0-1,0 0,0 1,0 0,0-1,0 1,0 0,-1 0,1 0,-1 0,1 0,-1 0,0 0,0 1,0-1,0 0,0 1,0-1,-1 1,1-1,-1 4,0-4,-1 1,0 0,0 0,0-1,0 1,0 0,-1-1,1 1,-1-1,0 0,1 1,-1-1,0 0,0 0,-1 0,1 0,0-1,-5 3,-167 103,93-59,62-37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8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51,'5'0,"4"-4,6-2,5 1,-2-3,0-1,2 2,1 2,2 1,0 2,-3 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9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1 287,'72'-80,"-13"24,-33 30,1 1,2 1,0 1,41-23,-68 44,1 1,-1 1,1-1,-1 0,1 1,0-1,-1 1,1 0,0 0,-1 0,1 0,0 0,-1 1,1-1,0 1,-1 0,1-1,-1 1,1 0,-1 1,0-1,1 0,-1 1,0-1,0 1,0 0,0 0,0 0,0 0,0 0,-1 0,2 3,4 3,-1 1,-1 0,0 1,0-1,-1 1,0 0,3 12,-5-14,-1-1,0 0,0 1,-1-1,0 1,0-1,0 1,-1-1,0 1,-1-1,0 0,0 0,0 1,-1-1,0-1,-1 1,-7 12,-5 2,-2 0,0-2,-36 32,35-35,1 2,0 0,-24 33,41-51,0 1,1 0,-1 0,0 0,1 0,-1 0,1 0,-1 0,1 0,0 0,-1 1,1-1,0 0,0 0,0 0,0 0,0 0,0 1,0-1,0 0,0 0,1 0,-1 0,0 0,1 0,-1 0,1 0,-1 0,1 0,0 0,-1 0,1 0,0 0,-1 0,1-1,0 1,0 0,0 0,0-1,0 1,1 0,7 3,0 0,-1-1,1 0,15 3,11 5,-26-6,-1 1,0 0,-1 1,1 0,-1 0,0 0,-1 1,0 0,0 0,-1 1,0 0,-1 0,1 0,-2 0,1 1,-1-1,2 16,-5-23,0 0,0 1,0-1,-1 0,1 0,-1 1,1-1,-1 0,0 0,0 0,0 0,0 0,0 0,0 0,0 0,-1 0,1 0,-1-1,0 1,1-1,-4 3,1-1,-1 0,1-1,-1 1,1-1,-1 0,0 0,0-1,-7 2,-7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0.8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1,'14'16,"0"1,-1 0,0 1,-2 0,0 1,9 21,42 126,-46-117,13 39,-3 2,-5 1,-4 0,-4 2,3 150,-18-225,-1 0,0 0,-1 0,-1 0,-1-1,-1 1,0-1,-10 16,-21 57,-8 71,-32 220,74-358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1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0 242,'14'-10,"1"0,-1 1,2 0,-1 1,1 1,19-6,-10 3,113-38,270-56,-374 96,-6 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24.9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599 0,'-24'2,"1"1,-1 0,1 2,0 0,1 2,-1 1,1 0,1 2,0 0,0 2,1 0,0 1,1 1,-24 23,18-14,1 0,2 2,0 1,2 0,1 2,1 0,1 1,1 1,-18 50,25-53,1 1,-3 27,9-47,1-1,0 1,1-1,0 1,0-1,0 0,1 1,0-1,1 1,0-1,0 0,5 12,-4-15,0-1,0 1,0-1,0 0,1-1,-1 1,1 0,0-1,0 0,0 0,0 0,0 0,0-1,8 2,72 13,-59-12,-4-1,1-1,0 0,0-1,0-2,-1 0,1-1,0-1,22-7,-30 6,-1-1,1 0,-1-1,0 0,-1-1,1-1,-1 0,-1-1,0 0,0 0,-1-1,0-1,11-15,-13 15,-1 0,-1-1,0 0,-1 0,0 0,-1-1,6-25,6-98,-13 95,9-44,-1 63,-11 22,1 0,-1-1,1 1,-1 0,1 0,-1 0,1-1,0 1,-1 0,1 0,-1 0,1 0,0 0,-1 0,1 0,-1 0,1 0,0 0,-1 0,1 1,-1-1,1 0,0 0,0 1,4 2,0 1,0 0,0 0,-1 1,8 8,-7-7,155 187,156 250,-224-309,1015 1568,-959-1449,-112-183,45 120,-80-187,4 9,-1 0,0 1,-1-1,2 25,-5-35,1 1,-1-1,0 0,-1 0,1 0,0 0,0 0,-1 0,1 0,-1 0,0 0,0 0,0 0,0 0,0 0,0-1,0 1,0 0,-1-1,1 1,-1-1,1 1,-1-1,0 0,1 1,-1-1,0 0,0 0,0 0,0-1,0 1,0 0,0-1,0 1,0-1,0 0,-2 0,-12 1,0-1,1-1,-1 0,1-2,0 1,-1-2,-18-7,-109-46,123 48,-64-31,3-4,1-3,2-3,-116-100,109 73,4-2,3-5,-94-131,152 188,2-1,0 0,2-1,2-1,0 0,2-1,-12-48,22 69,0 0,0 0,1 0,1 0,-1-1,2 1,-1 0,2 0,-1-1,1 1,1 0,0 0,0 1,1-1,0 1,1 0,0 0,0 0,1 0,0 1,0 0,1 0,0 1,1 0,-1 0,2 1,12-9,13-3,-5 6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2.3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0,'1'12,"1"0,1-1,0 1,6 15,-1-2,35 120,31 199,-55-154,-10-88,-9-81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3.6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1,'-6'0,"-1"0,1 0,-1 0,1 1,-1 0,1 0,0 0,0 1,-1 0,1 0,0 1,1 0,-1 0,0 0,1 1,0-1,0 1,0 1,0-1,1 1,-1-1,1 1,0 1,-5 8,-150 296,158-309,0 1,0 0,0-1,1 1,-1 0,0 0,1 0,0 0,-1 0,1 0,0 0,0 0,0-1,1 1,-1 0,0 0,1 0,-1 0,1 0,-1 0,1-1,0 1,0 0,0 0,0-1,0 1,0-1,0 1,1-1,-1 0,1 1,-1-1,1 0,-1 0,1 0,-1 0,1 0,0 0,0 0,2 0,10 4,1-1,0 0,0-1,21 2,-2 0,1 0,43 3,-45-6,53 10,-45-5,-22-5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4.5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1,'-2'0,"-1"0,1 1,-1 0,1 0,0 0,0 0,-1 0,1 0,0 0,0 1,0-1,0 1,0-1,1 1,-1 0,0 0,1 0,-1 0,1 0,0 0,-1 0,0 4,-23 56,24-58,-23 93,4 0,4 2,-3 108,16-167,-5 54,3 0,13 137,-5-200,1 0,2 0,1-1,1 0,2 0,1-1,1 0,1-1,2 0,1-1,27 34,-34-51,1 0,0 0,1-1,14 9,-8-7,-3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5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0,'-6'1,"-1"0,1 0,-1 0,1 1,0 0,0 1,0-1,0 1,0 0,0 0,1 1,0 0,-1 0,1 0,1 1,-1-1,1 1,-5 6,-8 12,0 2,-22 42,33-56,-8 15,0 2,2-1,1 1,-14 54,23-72,0 1,1 0,0 0,0-1,1 1,1 0,-1 0,2 0,0-1,0 1,1-1,0 1,1-1,0 0,0 0,11 16,20 19,2-1,80 72,-69-72,68 84,-113-126,-2 0,1 1,0 0,0-1,-1 1,1 0,-1-1,0 1,0 0,0 0,0 0,-1 0,1 0,-1 0,0 0,0 0,0 0,0 0,0 0,-1 1,1-1,-1 0,0 0,0-1,0 1,0 0,0 0,-4 4,-3 4,0-1,-1 0,0-1,-1 0,-16 12,-12 10,-7 3,34-25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6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1 140,'4'0,"1"-4,9-1,5-1,4 2,3-3,4-4,2-1,0-2,2 1,8 3,1-1,-3 1,1 3,-3 2,-8-2,-5 0,-6 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7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1,'2'21,"1"0,2 0,0 0,1-1,1 1,1-1,16 30,-4-8,195 392,-214-432,2 2,-1 0,0 0,0 0,0 0,0 1,-1-1,1 1,-1-1,0 1,-1-1,1 1,-1 7,-3 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7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0,'2'32,"1"0,2-1,9 34,6 35,4 28,4 40,-27-143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8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1,'4'2,"0"0,1 0,-1 1,0-1,0 1,-1 0,1 0,0 1,-1-1,0 1,0 0,0 0,0 0,2 4,-1-2,81 113,110 203,-159-250,-3 1,-3 2,-4 0,25 120,-24-62,-6 2,3 135,-24-248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9.7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 0,'-10'75,"0"-10,4 36,-21 430,26-385,30 237,-22-336,2-1,18 56,-22-85,2-1,0 0,1 0,0 0,1-1,1 0,0-1,2 0,13 13,-11-14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40.6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1,'-7'0,"0"0,0 0,0 1,0 0,0 0,0 1,-8 2,11-2,1 0,-1 0,1 1,0-1,-1 0,1 1,0 0,0 0,1 0,-1 0,1 0,-1 1,-2 5,-6 13,1 1,0 0,2 0,1 1,1 0,1 0,-4 49,7-25,2 0,2 0,10 56,-5-76,1 0,1 0,1 0,2-2,1 1,28 42,-18-28,27 61,-48-98,0-1,-1 1,0 0,0 0,0 0,0 0,-1 0,1 0,-1 0,0 0,-1 0,1 0,0 0,-1 0,0 0,0 0,0 0,-1 0,1 0,-1-1,0 1,-3 3,-3 3,0-1,-1 1,-1-2,0 1,-17 10,15-10,-41 26,38-29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00.8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7454,'28'-25,"61"-44,-40 34,314-205,35 13,-16 20,104-54,86-44,4954-2440,-3118 1592,-2340 1118,729-381,-19-28,-40-55,-504 316,212-216,-260 214,-164 160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27.6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0 179,'5'-5,"-1"-1,0 0,0 1,-1-2,0 1,0 0,4-12,-5 11,1 0,0 0,0 0,1 0,0 0,5-5,-2 5,0 1,1 0,-1 0,1 1,0 0,1 1,-1 0,1 0,0 1,0 0,0 0,0 1,0 0,19-1,4 1,1 1,-1 2,34 5,-37-2,1 1,-1 1,-1 2,1 1,-1 1,-1 1,0 1,31 20,-45-24,0 1,0 1,-1 0,0 0,-1 1,-1 1,0 0,0 0,-1 1,0 0,-1 0,-1 1,0 0,-1 1,-1-1,0 1,4 22,-6-9,-1-1,-1 1,-1 0,-2 0,-1 0,-1 0,-14 51,-7-1,-48 106,11-52,-6-2,-5-3,-120 156,181-266,-1-1,-1-1,0 0,-23 18,18-23,11-13,7 1,1 0,0-1,1 1,-1 0,0 0,1 0,-1 0,1 0,0 0,-1 0,1 1,0-1,0 0,3-3,19-31,2 1,1 2,48-47,107-84,-150 137,227-191,422-274,-653 476,12-11,2 3,1 1,77-29,-85 43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41.8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50,'4'0,"6"0,5 0,0-4,1-2,3 1,2 1,2 1,0 1,2-3,-1-5,-3-1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43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 90,'1'-3,"0"0,0 0,0 0,0 1,1-1,-1 1,1-1,0 1,-1-1,1 1,0 0,0 0,1-1,-1 2,4-3,37-27,-39 29,-1-1,1 1,0 0,0 1,0-1,0 1,0-1,1 1,-1 1,0-1,1 0,-1 1,0 0,1 0,-1 0,0 1,1 0,-1-1,8 4,-6-1,0 0,0 1,0-1,-1 2,0-1,1 0,-1 1,-1 0,1 0,-1 1,0-1,4 7,-5-7,78 129,-73-119,-1 2,0-1,-1 1,-1 0,-1 0,5 31,-9-40,0 0,-1 0,0 0,0-1,-1 1,1 0,-2-1,1 0,-1 1,0-1,-1 0,-4 8,-8 9,-38 43,25-31,-131 178,128-165,2 1,-35 83,64-131,0 0,0-1,0 1,0 0,1 0,-1 0,0 0,1 0,0 0,-1 0,1 0,0 0,0 0,0 0,0 0,1 0,-1 0,0-1,1 1,-1 0,1 0,2 4,-2-6,1 1,0 0,-1 0,1-1,0 1,0-1,0 1,-1-1,1 0,0 0,0 0,0 0,0 0,0 0,0 0,-1-1,1 1,0 0,0-1,0 0,-1 1,1-1,2-2,189-65,-84 32,-30 8,-61 24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44.3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0,'274'302,"-255"-276,-1 2,-1 1,-2 0,-1 1,-1 0,-1 1,-2 0,-2 1,7 44,-1 31,-1 164,-8-94,5-39,-2-49,-4 0,-9 110,4-191,0-1,0 1,-1-1,-1 1,1-1,-1 0,0 0,-1 0,1 0,-1-1,-1 0,1 0,-1 0,-6 7,-6 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03.7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1208,'-3'-83,"-4"0,-33-157,26 183,42 123,57 217,231 792,-36 8,-220-766,-32-156,-28-159,0-1,0 1,0-1,0 1,0-1,0 1,1 0,-1-1,1 1,-1-1,1 0,-1 1,1-1,0 1,0-1,0 0,0 0,2 3,-3-7,0 1,0-1,0 1,0-1,-1 1,1-1,-1 1,0-1,0 1,0-1,0 1,-2-3,-129-240,73 144,-95-181,-130-326,228 463,7-2,5-2,8-1,-26-222,57 304,3-1,3 1,2-1,4 1,3 0,3 1,2 0,4 1,2 1,4 1,2 0,3 3,2 0,72-99,-72 115,2 2,2 1,2 1,2 3,1 1,2 2,68-43,-89 65,1 2,1 0,-1 1,2 2,-1 0,1 2,47-7,-52 12,1 0,-1 2,0 0,0 1,0 1,0 1,-1 1,1 1,-1 0,-1 1,21 11,-19-6,-1 1,0 0,0 1,-1 1,-1 1,-1 1,0 0,-1 1,-1 0,-1 1,-1 1,15 30,-6-5,-3 1,-1 0,-2 2,15 87,-22-77,-2 0,-3 0,-2 1,-3-1,-2 0,-24 114,17-125,-3-1,-1 0,-2-1,-2-1,-3-1,-1-1,-2-1,-56 72,7-25,-122 136,177-205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04.9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1787,'-2'89,"1"69,2-139,1-1,1 0,1 1,0-2,1 1,10 21,-13-34,0 0,1 0,-1 0,1 0,1 0,-1-1,1 1,0-1,-1 0,2 0,-1-1,0 1,1-1,0 0,0 0,0 0,0-1,0 0,0 0,9 2,-6-3,0 0,0-1,0 0,1-1,-1 1,0-2,-1 1,1-1,0 0,0-1,-1 0,1 0,-1 0,9-6,15-11,-1-2,-2 0,0-2,-1-1,-1-1,-2-1,0-2,35-55,-27 30,-2 0,-3-2,-2-1,25-86,-28 64,-3-1,-4 0,-4-1,-3 0,-4-1,-7-93,-7 131,10 44,0 0,0 0,0 0,-1 0,1 1,0-1,0 0,0 0,0 0,0 0,0 0,0 0,0 0,0 0,0 0,0 0,-1 1,1-1,0 0,0 0,0 0,0 0,0 0,0 0,0 0,0 0,-1 0,1 0,0 0,0 0,0 0,0 0,0 0,0 0,0 0,-1 0,1 0,0 0,0 0,0 0,0 0,0 0,0-1,0 1,0 0,-1 0,1 0,0 0,0 0,0 0,0 0,0 0,0 0,0 0,0-1,0 1,0 0,0 0,0 0,0 0,0 0,0 0,0 0,0-1,0 1,0 0,0 0,-1 26,6 15,1 1,3 0,1-2,29 74,82 152,-120-263,148 276,-125-242,1 0,1-1,2-2,2-1,36 31,-59-57,1-1,0 0,1 0,-1-1,1 0,0 0,0-1,1 0,-1-1,1 0,0-1,0 0,0 0,0-1,0 0,0-1,0 0,0-1,0 0,0 0,0-1,0 0,0-1,-1 0,1-1,-1 0,0 0,0-1,0 0,-1-1,0 0,0 0,0-1,-1 0,12-13,-2-3,-1-1,-2 0,0-1,-1 0,-2-1,0-1,-2 1,-1-2,8-49,-4-11,1-162,-15 143,-5 0,-5 1,-27-116,-1 61,-77-201,110 342,-3-9,0 1,-2 0,-1 0,-1 1,-2 1,-20-26,36 51,-1 0,0 0,1 0,-1 1,0-1,0 0,0 1,1-1,-1 0,0 1,0-1,0 1,0-1,0 1,0 0,0-1,-1 1,0 0,2 0,-1 0,0 0,1 0,-1 1,1-1,-1 0,1 1,-1-1,1 0,-1 1,1-1,-1 0,1 1,0-1,-1 1,1-1,-1 1,1-1,0 1,0-1,-1 1,1-1,0 2,-2 3,1 0,0 0,0 0,1 0,0 0,0 9,8 47,3 0,3-1,22 62,-22-74,150 460,-112-368,112 208,-147-315,2 0,1-2,1 0,2-2,1 0,41 37,-56-58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05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0 549,'0'-4,"4"-5,6-2,9-6,10-6,20-6,20-11,17-7,12 0,9-4,0-2,-3 4,-10 6,-13 7,-16 4,-11 9,-14 3,-14 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06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629 147,'-17'-16,"-1"0,0 1,-1 1,0 1,-1 1,-1 1,0 0,-28-9,37 16,1 0,0 1,-1 1,0 0,1 0,-1 1,0 0,0 1,0 1,1 0,-1 0,0 2,1-1,-1 1,1 1,0 0,0 0,-11 7,8-2,1 2,0-1,0 2,1 0,1 0,0 1,1 0,0 1,1 0,1 1,0 0,1 0,0 0,1 1,-6 30,1 4,2-1,3 2,0 99,6-116,1-1,2 1,1-1,2 0,1-1,14 37,-14-50,1 0,1-1,1 0,1 0,0-1,2 0,0-1,0-1,1 0,1-1,21 16,15 6,2-2,89 42,121 37,-17-9,-235-99,-1-1,-1 2,1 0,-1 0,0 0,12 12,-19-16,1 1,-1-1,0 1,-1 0,1 0,0 0,-1 0,0 0,1 0,-1 0,0 0,-1 1,1-1,-1 0,1 1,-1-1,0 0,0 1,0-1,-1 0,1 1,-1-1,0 0,0 0,-2 4,-10 23,-3 0,0-1,-2-1,-42 51,29-39,-340 412,362-442,-18 13,26-22,-1-1,1 0,0 0,0 0,0 0,0 0,0 0,0 0,0 0,0 0,0-1,-1 1,1 0,0-1,0 1,0-1,0 1,0-1,1 0,-1 1,0-1,0 0,0 1,0-1,1 0,-1 0,0 0,1 0,-1 0,0-1,-9-11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07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0 149,'5'0,"9"0,6 0,9 0,11-4,7-5,9-6,11-4,6 1,0-1,-5 0,-9 2,-11 4,-10 4,-7 5,-8 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07.7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0,'0'4,"4"10,2 15,11 15,8 12,12 18,8 13,8 12,5 1,-1 6,-1-4,-5-6,-9-16,-6-17,-5-11,-8-10,-8-8,-7-10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08.3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0,'0'4,"0"6,4 9,6 14,9 14,2 11,5 9,7 13,1 5,0 2,-2-3,2-6,-5-5,-4-10,-5-12,-6-10,-6-9,-5-9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28.0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3,'103'-1,"-23"-1,0 3,145 22,-200-19,-1 2,0 1,-1 1,0 0,0 2,0 1,-2 1,1 1,-2 0,1 2,-2 0,0 2,23 25,-17-12,-2 2,-1 0,-2 1,-1 1,-2 0,-1 2,-2 0,-1 0,-2 2,-1-1,7 66,-13-57,-1 1,-2-1,-3 0,-1 1,-3-1,-1 0,-2-1,-3 0,-24 63,-3-19,-99 161,110-206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09.2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0 532,'1'-2,"-1"-1,1 1,0 0,0 0,0 0,0 0,0 0,1 0,-1 0,0 0,1 1,0-1,-1 1,1-1,0 1,0-1,0 1,2-2,42-22,-45 25,212-82,-95 40,652-273,-729 297,-9 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09.7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0 876,'8'-2,"0"1,0-1,0-1,-1 1,1-1,-1-1,0 1,0-1,0 0,0-1,7-6,14-8,760-431,-299 204,-360 184,-52 21,-54 28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10.5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53,'-3'0,"1"1,0-1,0 1,0 0,0 0,0 0,0 0,0 0,0 0,0 0,0 1,0-1,1 1,-1-1,1 1,-1 0,-1 2,-23 37,22-35,-2 5,1 0,0 0,1 1,0-1,1 1,0 0,1 0,0 0,1 0,1 1,-1-1,2 0,3 22,-3-25,1 1,1-1,0 0,0 0,0-1,1 1,0-1,1 0,0 0,0 0,1 0,0-1,0 0,1-1,0 1,0-1,1 0,11 7,5-2,0 0,1-1,0-2,1 0,-1-2,43 5,163 3,-208-14,251-6,-227 2,0-3,-1-2,81-25,-121 32,0 0,1-1,-1 0,0 0,-1 0,1-1,0 1,-1-2,0 1,0 0,5-8,-8 10,0-1,-1 1,0-1,1 0,-1 1,0-1,-1 0,1 0,0 0,-1 0,1 0,-1 1,0-1,0 0,0 0,-1 0,1 0,-1 0,1 0,-1 0,0 0,0 1,-1-1,1 0,0 1,-1-1,-2-2,-8-13,-2 0,0 1,-1 1,0 0,-2 2,0-1,0 2,-38-22,-11 0,-86-34,-24 5,150 57,0 1,-1 1,1 2,-51-1,56 5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11.5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956 19,'0'-1,"-1"-1,1 1,-1 0,0 0,0 0,0 0,1 0,-1 0,0 0,0 0,0 1,-1-1,1 0,0 1,0-1,0 0,0 1,-1-1,1 1,0 0,0-1,-1 1,1 0,0 0,-1 0,1 0,0 0,-2 0,-42 1,27 3,-1 1,1 1,1 1,0 0,0 1,0 1,1 1,0 0,-16 14,-14 15,-63 68,23-14,-134 189,182-224,2 2,3 1,2 2,3 0,-19 70,43-120,0-1,1 1,1 0,0 1,1-1,0 15,1-25,0 1,1 0,0-1,0 1,0-1,0 1,0-1,0 0,1 0,0 1,-1-1,1 0,1 0,-1 0,0-1,1 1,-1-1,1 1,0-1,0 0,0 0,0 0,0 0,0 0,0-1,7 2,9 3,1-1,0-1,0-1,35 2,87-8,-77 1,38-3,100 2,-199 3,0 0,0 0,-1 0,1 1,0-1,0 1,-1 0,1 0,-1 0,1 1,-1-1,0 1,1 0,-1 0,0 0,4 4,-6-4,0 1,0-1,0 0,0 1,0-1,-1 1,0-1,1 0,-1 1,0-1,0 1,0-1,0 1,-1-1,1 1,-1-1,1 1,-1-1,0 0,0 1,0-1,0 0,0 0,-1 1,-1 1,-194 328,194-327,0 0,0 0,0 0,-1 0,0-1,1 1,-2-1,1 0,0 0,-1-1,0 1,0-1,0 0,0 0,-1-1,1 1,-1-1,1 0,-1-1,0 1,0-1,0 0,1-1,-1 0,0 1,0-2,0 1,-8-2,-7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12.0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1 395,'10'-2,"1"1,-1-2,1 1,-1-2,0 1,0-1,12-7,24-9,330-137,-172 64,-29 17,-140 57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12.5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0 344,'4'0,"10"0,7 0,7-8,12-3,8-8,12-9,8 0,9-7,0-2,-4 1,-8 2,-5 3,-9 7,-14 4,-8 4,-6 5,-6 5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13.0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0 312,'11'-1,"0"-1,-1 0,1 0,-1-1,0-1,11-4,26-9,66-18,209-98,-111 40,-182 82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13.6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0,'3'2,"-1"1,1-1,0 1,-1-1,0 1,0 0,1 0,-2 0,1 0,0 0,2 6,-1-3,344 571,-184-306,-145-225,-14-28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18.7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0 341,'1'-9,"0"0,1 0,0 1,0-1,1 0,0 1,0 0,1-1,5-7,47-67,-46 69,1 1,0 0,1 1,0 0,1 1,0 1,1 0,0 1,1 0,0 1,0 0,1 2,-1 0,1 0,1 2,-1 0,1 1,0 0,-1 1,1 1,33 3,-16 0,0 3,-1 0,0 2,0 2,0 1,-1 2,-1 0,0 2,-1 2,41 28,-63-39,0 2,0-1,0 1,-1 0,-1 0,1 1,-1 0,0 0,-1 1,0-1,0 1,4 13,-7-14,0 0,0 0,-1 0,0 0,-1 1,1-1,-2 0,1 0,-1 1,0-1,-1 0,0 0,0 0,-1 0,-5 10,-27 49,-3-1,-85 110,54-80,-308 434,348-499,51-48,37-24,3 3,1 2,1 3,2 3,100-31,358-71,-437 117,-59 12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19.3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0,'-30'65,"4"1,2 1,2 1,4 1,-13 105,-9 353,33-310,25 264,-13-439,1 0,20 69,-22-97,0-1,2 0,-1 0,1-1,1 0,0 0,1 0,0-1,1 0,0-1,1 0,12 11,-19-19,-1 0,1-1,0 1,0 0,0-1,0 0,0 0,0 0,1 0,-1 0,0-1,0 1,1-1,-1 0,0 0,1 0,-1 0,0-1,4 0,12-5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28.6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571 0,'-56'31,"3"3,0 1,2 3,2 3,2 1,-68 78,99-100,0 0,2 1,0 0,1 2,1-1,1 1,1 1,1 0,2 1,0-1,1 1,-4 45,9-55,1 1,0-1,1 0,0 0,1 0,1 0,1 0,0 0,1-1,0 0,1 0,1 0,0 0,0-1,2-1,0 1,0-1,1-1,0 0,1 0,1-1,18 14,0-6,0-2,0-1,2-1,-1-1,67 16,176 20,-200-37,9-1,-44-8,-1 3,1 0,-2 3,1 1,43 18,-79-27,1 0,0 1,0-1,0 0,-1 1,1 0,-1-1,1 1,-1 0,0 0,0 0,1 1,-1-1,-1 1,1-1,0 1,-1-1,1 1,-1 0,0 0,0 0,0-1,0 1,-1 0,1 0,-1 0,1 1,-1-1,0 0,0 0,-1 0,1 0,-1 3,-4 6,1-1,-2 0,1 0,-2 0,1-1,-1 1,-10 9,-143 172,-359 330,314-356,189-159,10-13,11-21,3 7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19.8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1 169,'4'-4,"6"-1,4-1,10 2,3-3,7-5,9 0,10-2,5-3,4-2,0 1,-2 4,-2 5,-4 3,-7-1,-6 1,-7 1,-9 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20.3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0,'2'1,"0"-1,0 1,1 0,-1 0,0-1,0 1,0 1,0-1,0 0,0 1,0-1,0 1,-1-1,1 1,-1 0,3 2,24 36,-22-31,38 59,-4 2,-3 2,-3 1,-3 2,31 117,-17-37,-33-117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20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0,'8'2,"1"-1,-1 2,0-1,-1 1,1 0,0 0,-1 1,0 0,0 1,0-1,0 1,-1 1,8 7,12 8,54 39,-3 5,78 83,-124-114,-2 1,-1 2,-2 0,-2 2,-1 1,-2 1,17 45,-10 3,-3 1,-5 1,18 185,-34-201,-3-49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21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8 226,'0'-16,"0"0,1 1,1-1,0 0,1 1,10-28,-11 38,0 0,1 0,0 0,0 0,0 0,0 1,1 0,-1-1,1 1,0 1,1-1,-1 0,1 1,-1 0,1 0,0 0,0 1,0 0,1 0,-1 0,0 1,10-2,12 0,0 1,-1 1,1 1,0 2,0 1,-1 1,1 1,-1 1,-1 1,1 2,-1 0,0 2,-1 1,-1 0,41 30,-60-39,0-1,1 2,-1-1,-1 0,1 1,0 0,-1 0,0 0,0 0,0 0,0 1,-1 0,0-1,0 1,0 0,0 0,-1 0,0 0,0 0,0 0,0 0,-1 0,0 1,0-1,-1 0,1 0,-1 0,0 0,-1 0,1 0,-1 0,0 0,0 0,0-1,-1 1,0-1,0 1,0-1,0 0,-5 3,-68 80,-90 76,47-48,-116 116,226-221,12-6,25-10,42-21,304-119,-212 85,-32 10,-103 42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22.6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0 271,'1'-1,"-1"-1,0 1,1 0,-1-1,1 1,-1 0,1-1,0 1,-1 0,1 0,0 0,0 0,0 0,0 0,0 0,0 0,0 0,0 0,0 0,0 0,3 0,33-15,-25 12,170-59,234-49,-228 65,-175 44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23.7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1,'11'53,"-3"-19,2 9,18 51,5 21,-31-107,3 21,2 0,1-1,1 0,20 41,-24-63,0 0,1 1,0-2,0 1,0-1,1 0,-1 0,1-1,1 0,-1 0,0 0,1-1,0 0,0-1,0 0,15 2,-10-1,0-1,0-1,0 0,1-1,-1-1,0 0,0 0,0-2,25-6,-24 2,-1 0,1 0,-2-1,1-1,-1 0,0 0,-1-2,0 1,-1-1,0-1,-1 0,0 0,14-27,-14 22,-1-1,-1 0,0 0,-2 0,0-1,0 0,-2 0,-1 0,0-1,-2-28,1 81,0-3,8 59,150 562,-80-347,-78-301,3 10,0-1,-2 1,1 0,-2 0,1 0,-2 0,0 0,-3 21,-2-15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24.4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1 125,'0'-1,"1"0,-1 0,1 1,-1-1,0 0,1 0,0 1,-1-1,1 0,0 1,-1-1,1 0,0 1,-1-1,1 1,0-1,0 1,0 0,0-1,-1 1,1 0,0 0,0-1,0 1,1 0,30-5,-28 5,176-12,-26 3,155-27,129-10,-349 44,-79 2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25.2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74,'33'-2,"1"-2,-1-1,62-18,-52 11,61-7,203 10,-220 10,-67-1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26.8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0,'-28'1080,"6"-688,27-792,6-165,-9 492,6-82,-5 132,0-1,2 1,1 0,12-32,-15 50,-1 1,1 0,0 0,1 0,-1 0,1 1,0-1,0 1,0 0,0 0,0 0,1 1,-1-1,1 1,0 0,0 1,-1-1,1 1,0 0,0 0,0 0,7 1,11-2,1 1,0 1,31 5,-40-2,0 0,0 1,0 1,-1 1,0 0,0 1,0 0,-1 1,0 1,-1 0,0 0,0 1,14 17,3 4,-2 2,-1 1,36 62,-27-32,-4 1,35 101,28 146,-2-3,-84-284,1-1,1 0,1-1,1 0,18 26,-13-29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27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0 148,'4'0,"6"-4,9-6,6-1,6 2,3 2,8-2,9-4,4 1,1-2,0 1,-2 3,-6-1,-6 2,-7 2,-5 2,-8 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29.3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0,'0'8,"1"0,1 0,0 0,0-1,0 1,1 0,4 8,5 16,529 1275,-260-789,-207-404,6-3,118 128,-182-222,-29-35,-2-1,-34-50,3-2,-57-117,80 139,3-2,1 0,4-1,1 0,-7-59,19 99,1 0,0 0,0 0,1 1,1-1,0 0,1 0,0 1,1-1,0 1,1-1,0 1,1 0,0 1,0-1,2 1,-1 0,1 1,0-1,1 1,0 1,1-1,-1 1,2 1,-1 0,1 0,0 1,13-6,1 0,1 1,1 2,0 0,0 2,0 0,1 2,0 1,0 2,0 0,1 2,-1 1,31 4,-36-2,0 1,0 1,-1 1,0 1,0 0,0 2,-1 0,0 2,-1 0,0 1,-1 0,0 2,-1 0,-1 1,17 21,-14-12,-2 1,0 1,-2 1,-1 0,16 46,-9-8,18 94,-16-86,-14-51,-3-5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29.1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0,'9'703,"51"-8,-49-617,-5-21,3 0,2 0,3-1,30 80,-43-132,0-1,1 0,-1 1,1-1,0 0,0 0,0 0,1 0,-1 0,1-1,-1 1,1-1,0 1,0-1,0 0,0 0,0-1,1 1,-1 0,7 1,9-1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29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1 224,'2'-3,"0"0,1 0,0 0,-1 0,1 0,0 0,0 1,1-1,-1 1,0 0,1 0,-1 0,1 1,4-2,2-3,56-27,135-46,-121 50,-58 21,-1 1,2 0,-1 2,1 0,27-2,-30 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30.2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1,'2'1,"0"0,1 1,-1 0,0-1,0 1,-1 0,1 0,0 0,-1 0,1 1,-1-1,0 0,1 1,-1-1,0 0,0 1,0 4,3 1,36 92,46 175,-81-252,-1 1,-1-1,-1 33,-2-30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30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0 121,'4'-4,"6"-1,5-1,4 2,3 1,6-3,7 0,6-4,7 0,5 2,2-2,-1-4,-1 2,-1 1,-5 4,-11 2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31.7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0 195,'68'-34,"1"2,1 4,1 3,1 2,2 5,118-16,-187 33,1 1,0 1,0-1,-1 1,1 0,0 0,-1 1,1-1,-1 1,0 1,1-1,-1 1,0 0,0 0,-1 0,1 0,-1 1,1 0,-1 0,-1 0,1 1,0-1,-1 1,5 9,6 11,-2 0,-1 1,14 49,-21-66,2 16,-1-1,0 0,-2 1,-1 0,0 0,-2 0,-1 0,-5 28,-8 24,-28 92,34-142,7-26,0 1,1 0,-1 0,1 0,-1 0,1 0,-1 0,1 0,0 0,0 0,0 0,0 0,0 0,1 0,-1 0,1 0,-1-1,1 1,0 0,-1 0,3 3,-1-4,0 0,0 0,1 0,-1-1,0 1,0 0,1-1,-1 0,0 0,1 0,-1 0,0 0,1 0,-1 0,0-1,0 1,1-1,1 0,45-12,88-35,-85 27,68-16,-90 29,-4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32.7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1,'8'10,"-1"-1,0 2,-1-1,0 1,-1 0,0 0,-1 1,0-1,4 20,7 19,104 347,-105-313,-4 0,-3 0,-6 93,8 96,-5-233,-1-9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33.4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 0,'-2'1,"0"-1,1 1,-1 0,0-1,1 1,-1 0,1 0,-1 0,1 0,-1 1,1-1,-1 0,1 1,0-1,0 0,0 1,0-1,0 1,0 0,0-1,1 1,-1 0,0 0,1-1,-1 3,-10 47,5 18,3 1,3 0,2 0,4-1,28 128,-28-175,0-1,1 1,1-1,1 0,1-1,0 0,24 31,-25-39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34.0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1 117,'4'0,"5"0,6 0,1-5,5 0,3-5,2 1,1 0,-5-1,3-4,1 1,0 3,0 2,0 4,-5-3,-2 0,-3 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34.8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0,'1'9,"1"-1,0 0,1 0,-1-1,2 1,-1 0,1-1,0 0,7 9,6 13,-6-9,-1 1,-1 0,0 0,-2 1,-1 0,0 0,-2 0,0 1,0 35,-4-37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35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75,'4'0,"6"0,5 0,4-4,3-6,2 0,-3-4,-1 1,0 3,1 3,1 3,-3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29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0,'4'0,"10"9,15 6,11 9,11 9,13 16,4 11,4 4,-3 4,-9-6,-6-9,-12-9,-10-13,-5-11,-8-5,-7-5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37.1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1 272,'19'-2,"1"-1,-1-1,1-1,-1-1,-1 0,1-2,-1 0,32-19,24-10,37-15,-58 26,1 2,110-34,-158 57,0-1,1 1,-1 0,0 1,0-1,0 1,0 0,0 1,1 0,-1 0,10 3,-13-3,-1 0,1 1,0 0,-1 0,1 0,-1 0,0 0,0 0,1 0,-1 1,-1-1,1 1,0 0,-1-1,1 1,-1 0,0 0,0 0,0 0,0 0,0 0,-1 0,1 0,-1 4,2 14,-1 0,-1 0,-4 37,3-48,-1-1,0 1,0-1,-1 1,-1-1,0 0,0 0,0-1,-1 1,-8 9,12-16,-1-1,0 1,1 0,0-1,-1 1,1 0,0 0,0 0,0 0,0 0,0 0,1 1,-1-1,1 0,-1 0,1 0,0 1,0-1,0 0,0 0,0 1,1 3,1-3,0 0,0 0,0 0,1 0,-1 0,1-1,0 1,0-1,0 1,0-1,0 0,0 0,5 1,88 42,-75-38,0 2,-1 0,0 1,-1 2,0 0,0 0,28 28,-44-38,-1 1,1 0,-1 0,0 0,0 0,0 0,0 0,0 1,-1-1,0 1,1-1,-1 1,0 0,-1-1,1 1,-1 0,0-1,0 1,0 0,0 0,0-1,-1 1,0 0,0-1,0 1,0-1,0 1,-1-1,0 1,1-1,-1 0,0 0,-5 5,-7 8,0-1,-2-1,0 0,-34 22,20-14,-99 61,117-75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37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1,'8'1,"0"0,1 0,-1 1,0 0,-1 0,1 1,0 0,-1 1,1-1,-1 2,0-1,8 7,13 11,38 41,-31-29,39 37,98 124,-132-143,-2 3,-2 0,41 90,-69-124,0 0,-1 1,-1 0,-2 1,0-1,-1 1,-1-1,-1 25,-5 23,-16 87,11-91,4-41,-1-5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39.0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1 249,'9'-1,"1"0,-1-1,0-1,1 1,13-7,16-5,248-65,177-42,-432 115,59-4,-66 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39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1,'0'8,"0"12,4 5,6 8,5 11,4 5,7 8,3 2,6 3,0 4,-1-1,-2-8,-3-4,-6-8,-3-11,-5-8,-4-4,-5-5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41.3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1 392,'2'19,"2"0,0-1,1 1,1-1,0 0,1-1,1 1,13 19,-8-12,180 313,-11-23,-175-302,22 41,-2 1,-2 1,21 75,-48-129,-6-10,-7-11,-38-85,4-2,5-2,-36-132,34 75,-37-237,79 371,1-1,1 0,2 0,5-50,-3 70,0 0,0 0,1 0,1 0,0 0,1 1,0-1,1 1,0 1,0-1,1 1,1 0,-1 1,16-15,-20 22,0-1,0 1,0 0,1 0,-1 0,1 1,-1-1,1 1,-1-1,1 1,0 0,0 1,0-1,-1 1,1 0,0 0,5 0,-2 1,0 1,-1-1,1 2,0-1,-1 0,0 1,1 1,-1-1,5 5,10 8,0 2,-2 0,33 38,-52-55,6 5,25 31,51 74,-75-100,-1 1,0-1,0 1,-1 1,0-1,-1 1,-1 0,0 0,-1 0,0 0,-1 24,-2-30,0-1,0 1,-1-1,0 1,0-1,-1 0,0 0,0 0,0-1,-1 1,0-1,-4 6,-63 60,31-32,-111 142,70-80,78-98,0 0,1 0,0 1,-1-1,1 1,1-1,-1 1,-2 7,4-10,0 0,0 0,0 0,0 0,0 0,0 0,1 0,-1 0,0 0,0 0,1 0,-1 0,1 0,-1-1,1 1,-1 0,1 0,0 0,-1-1,1 1,0 0,0-1,-1 1,1 0,0-1,0 1,0-1,0 0,0 1,0-1,0 0,0 1,0-1,0 0,0 0,0 0,0 0,0 0,0 0,1 0,32 2,0-1,46-4,-39 0,44 4,-79-1,0 1,0-1,-1 2,1-1,0 1,0 0,-1 0,1 0,-1 1,1 0,-1 0,0 0,0 1,-1-1,8 9,-6-6,-1 1,0 0,0 1,-1-1,0 1,0 0,-1 0,0 0,3 16,-1 6,-2 0,0 1,-2 0,-7 59,5-76,-2-1,0-1,0 1,-2 0,1-1,-1 0,-11 19,4-11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42.3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73 118,'1'-29,"0"18,-1 0,0 0,-1 0,0 0,-4-17,5 28,0 0,0 0,0 0,0-1,0 1,0 0,0 0,0 0,0-1,0 1,0 0,0 0,0-1,0 1,0 0,0 0,0 0,-1 0,1-1,0 1,0 0,0 0,0 0,0 0,-1-1,1 1,0 0,0 0,0 0,-1 0,1 0,0 0,0 0,0 0,-1 0,1 0,0 0,0 0,-1 0,1 0,0 0,0 0,0 0,-1 0,1 0,0 0,0 0,0 0,-1 0,1 0,0 0,0 0,0 0,-1 1,1-1,-10 17,-4 26,-4 93,1 207,17-314,1 0,2 1,1-1,1-1,2 1,0-1,2 0,17 35,-15-40,2-1,0-1,2 0,0 0,1-2,1 0,1-1,1 0,36 26,58 37,-98-68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43.1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0 167,'1'-3,"-1"0,1 0,0 1,0-1,0 0,0 1,0-1,0 1,1-1,-1 1,1-1,0 1,0 0,0 0,0 0,0 0,0 0,1 0,-1 1,0-1,1 1,-1 0,1 0,0-1,3 0,13-4,0 0,32-6,-28 8,139-23,-15 4,-66-3,-63 20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43.9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1,'0'4,"0"5,4 6,2 4,-1 8,-1 7,3 6,5 8,4 10,0 2,0 0,3-7,-3-4,-3-5,0-7,-3-6,2-3,-1-7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45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75,'8'0,"7"0,5-4,4-2,5-3,3-1,-1 2,3-2,0 0,-2 3,-1 2,-3 2,-2 1,-5 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46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1,'-1'78,"3"-1,4 1,18 83,-14-114,63 264,-50-243,-18-51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30.0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19,'4'-4,"6"-1,5 0,0 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47.0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1,'2'1,"0"-1,0 1,-1 0,1 0,0 0,-1 0,1 0,0 0,-1 0,1 1,-1-1,0 0,1 1,-1-1,0 1,2 2,20 35,-17-29,22 43,-3 1,-1 1,18 69,13 32,-44-133,-1-6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47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1,'11'10,"1"0,0-1,17 10,20 16,1 8,-2 3,-1 1,66 91,-89-101,-2 2,-2 0,-2 1,-1 0,-2 2,-2 0,-2 0,-2 1,-1 1,-3 0,1 77,-6-98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51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0,'1'8,"0"0,1 0,1 0,-1-1,1 1,0-1,8 13,2 7,52 112,6-3,5-2,7-5,5-3,139 154,-183-231,11 13,98 86,-139-137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53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1 214,'4'0,"6"0,5-5,4-4,3-6,6-4,7 0,1 1,3-2,-1 3,-7 0,-4-1,-3 2,-2 4,-4 0,-1 2,-3 3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54.0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1,'4'0,"2"4,-1 5,4 6,4 5,-1 2,3 2,2 5,3 2,-2 0,4-2,-2 0,0-7,1-2,-3 0,-1-4,-3-1,-4-2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54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0 118,'4'-4,"6"-1,5-5,4 1,3 0,2-5,1-1,1-2,-1 2,1 4,-6 3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55.8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0 163,'116'-62,"-61"31,82-33,-134 63,-1 0,1 0,0 0,0 1,-1-1,1 1,0-1,0 1,0 0,0 0,0 0,-1 1,1-1,0 1,0 0,0-1,-1 1,1 1,0-1,-1 0,1 0,-1 1,0 0,1-1,-1 1,0 0,0 0,0 0,0 0,0 1,2 3,4 7,-1 1,0 0,-1 1,7 26,-5-16,40 125,-42-125,0 1,-2 0,2 51,-6-64,3 9,-2-21,0-1,0 1,0-1,0 1,0-1,0 0,0 1,1-1,-1 0,0 0,0 0,0 0,1 0,-1 0,0 0,0 0,0-1,1 1,-1 0,2-2,1 1,-1 0,1 1,0-1,0 1,0 0,0 0,0 0,0 0,-1 0,1 1,0 0,0 0,0 0,-1 0,1 1,-1-1,1 1,5 4,-5-3,0 1,-1-1,0 1,0 0,0 0,0 1,-1-1,1 0,-1 1,0 0,-1-1,3 10,0 9,-1 1,-1-1,-1 1,-4 46,-2-34,-2-1,-1 1,-2-2,-2 1,0-1,-3-1,-18 32,28-54,-1-1,0-1,0 1,-1-1,0 0,-14 13,6-11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56.5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1,'16'0,"0"2,0 0,-1 1,1 0,-1 2,0-1,0 2,0 0,26 15,4 8,67 54,-65-46,2 2,-1 2,-2 2,-3 2,-1 1,-2 3,-3 1,54 94,-85-132,1-1,0 0,-1 1,-1-1,0 2,0-1,-2 0,1 1,-1 0,1 20,-4-14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57.3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1 797,'72'-41,"101"-69,282-133,-194 110,-161 82,-16 9,116-79,-197 119,0 0,1 0,-1 0,0 0,1-1,-1 1,-1-1,1 0,0 0,-1 0,1 0,-1-1,0 1,0-1,0 1,1-6,-5 6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57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0,'2'1,"0"0,0 0,0 0,0 0,0 0,0 0,0 1,0-1,-1 1,1-1,-1 1,1 0,2 3,2 2,54 61,89 134,-84-108,163 275,-222-360,14 38,-16-29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30.7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 1,'-3'0,"0"1,0-1,1 1,-1 0,1 0,-1 0,0 0,1 0,0 1,-1-1,1 1,0-1,0 1,0 0,0 0,0 0,0 0,0 0,1 0,-1 1,1-1,0 1,-1-1,1 1,0-1,-1 5,-1 5,-1 0,1 0,1 1,-1 21,3-8,1 1,1-1,1 1,14 49,42 102,-25-90,4-1,3-2,4-2,4-2,3-2,110 125,-87-126,169 134,108 35,-318-226,-23-15,1 1,-1 0,-1 1,1 0,-1 0,-1 1,0 1,8 10,-16-19,0 1,0-1,-1 1,1-1,-1 1,0-1,1 1,-1 0,0-1,0 1,0 0,0-1,0 1,0 0,0-1,-1 1,1-1,-1 1,1 0,-1-1,0 1,1-1,-1 0,0 1,0-1,0 1,0-1,0 0,0 0,0 0,-2 2,-48 34,39-30,-155 106,144-96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58.8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24,'0'-2,"-1"1,1 0,-1 0,0 0,1 0,-1-1,0 1,0 0,0 1,0-1,0 0,0 0,0 0,0 0,0 1,0-1,0 1,-1-1,1 1,0-1,0 1,-1-1,1 1,0 0,-1 0,1 0,-2 0,-37-3,35 4,0 0,0 0,-1 1,1 0,0 0,1 0,-1 0,0 1,1 0,-1 0,1 0,0 1,0-1,0 1,1 0,-1 0,1 0,0 1,0-1,0 1,1 0,0-1,-1 1,-1 7,0 0,-1 1,2-1,0 0,0 1,1 0,0 0,2 0,-1-1,2 15,0-21,1-1,-1 1,1-1,0 0,1 0,-1 0,1 0,0-1,0 1,1-1,-1 1,1-1,0 0,0 0,0-1,1 1,-1-1,1 0,0 0,9 3,10 5,0-2,1-1,30 6,-28-7,18 4,37 9,145 57,-112-30,-88-39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59.4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0,'0'55,"2"0,3 0,3-1,2 0,2 0,2-1,40 95,-29-93,2-1,2-1,57 77,-65-103,1 0,2-2,0-1,2-1,1-1,0-1,54 30,-44-32,47 29,-59-30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00.1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0 226,'1'-2,"1"-1,-1 1,1-1,-1 1,1 0,0-1,0 1,0 0,0 0,0 0,1 1,-1-1,1 1,-1-1,1 1,3-2,5-3,96-62,53-37,-147 93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00.7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0,'0'4,"0"6,5 5,0 4,5 4,4 1,0 9,5 4,5 3,5 3,-1-1,-2-4,-1 1,-4-4,-3-2,-3-3,-5-7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01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1 425,'23'-21,"1"2,0 0,2 2,34-18,22-15,82-51,68-50,-218 140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02.0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0,'0'5,"5"4,0 6,1 5,2 2,5 6,4 11,3 3,2 2,3 3,4 5,-3-2,-1-5,0-2,-2-5,-3-3,-2-9,-4-9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02.7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1,'4'0,"1"4,5 6,0 4,2 1,4 6,7 8,4 2,6 9,1 2,-1 2,-2 2,2-3,-4-5,-4-4,-1-4,-5-3,-6-6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03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1,'3'1,"0"1,0 0,0 1,-1-1,1 0,-1 1,1-1,-1 1,0 0,0 0,2 5,4 2,65 82,-15-22,89 143,-127-172,-1 0,-2 1,-2 1,-2 0,-1 1,-3 1,-2 0,-1 0,-3 0,-1 0,-2 1,-3-1,-9 55,1-13,10-65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04.9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1,'14'259,"-3"-107,-9-130,1 40,17 100,-17-146,1 0,0 0,2 0,-1-1,2 0,0 0,0-1,2 0,0 0,0-1,17 18,-10-17,-1-5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05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1 110,'4'0,"2"-4,3-2,5 1,4 1,-1-3,1-1,-3-2,0 0,2 1,2-1,2-3,2 0,-4 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31.1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1 375,'4'-4,"6"-6,5-1,4-3,3 2,7-7,6-3,5-7,4-2,4-5,-3 5,-5 2,-5 3,-4 1,-7 2,-4 3,-2 2,-2 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06.1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0,'0'4,"0"6,5 5,0 4,8 7,3 3,1 6,3 4,-2 1,0-3,1-4,-3-3,-4-2,1-7,-3-2,-3-4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06.8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0 179,'0'-4,"4"-6,2-5,3 1,5-3,3-2,5-2,1 3,-3 0,0 3,0 0,-3 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08.4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1 259,'3'-2,"1"0,-1 0,0-1,0 1,0-1,-1 0,1 1,0-1,-1 0,2-4,7-6,32-32,2 3,93-70,-135 110,0 0,0 1,1-1,-1 0,1 1,-1 0,1 0,-1 0,1 0,0 1,-1-1,1 1,0 0,0 0,-1 0,1 1,0-1,-1 1,1 0,-1 0,1 0,-1 1,1-1,-1 1,0 0,1 0,-1 0,0 0,0 0,-1 1,1-1,0 1,-1 0,0 0,3 4,8 10,-2 1,0 0,0 1,13 36,-15-33,-1 1,0 0,5 28,-12-39,0-1,0 0,-1 1,-1-1,1 1,-2-1,0 0,-6 22,0-12,-1 0,-16 27,15-30,1 0,0 0,-7 26,15-42,1-1,-1 1,1-1,0 1,-1 0,1-1,0 1,0 0,0 0,0-1,0 1,1 0,-1-1,1 1,-1-1,1 1,-1 0,1-1,0 1,0-1,-1 1,1-1,2 2,-1-1,0-1,0 1,1-1,-1 1,0-1,1 0,0 0,-1 0,1 0,-1-1,1 1,0-1,3 1,11-1,0 0,0-1,31-5,-34 4,305-65,-227 45,-80 19,1 0,-1-1,1 0,22-12,-24 8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09.1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0,'4'1,"-1"-1,0 1,1 0,-1 0,1 0,-1 0,0 1,0 0,0-1,0 1,0 0,3 3,36 33,-24-22,112 111,-4 5,-7 5,148 220,-231-303,-2 1,42 95,-64-119,0 0,-2 1,-2 0,-1 1,-1-1,2 63,-8-73,-4 199,0-200,-1-6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10.4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0 420,'51'-3,"-1"-2,0-2,73-21,-58 12,802-217,-486 124,-311 93,-49 13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11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1 372,'11'-8,"1"0,0 1,0 0,1 1,0 0,0 1,0 0,21-4,-5 1,673-154,-333 88,-303 59,13-4,117-12,-170 30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16.4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0 159,'15'-1,"0"-1,0-1,0 0,23-9,26-5,551-90,-587 101,-8-1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17.6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0,'-1'67,"3"0,4-1,2 1,20 74,-16-91,8 26,35 90,-47-146,1 0,1-1,0 0,2-1,0 0,1 0,1-1,0-1,23 20,-32-32,0-1,0 1,0-1,0 0,1 0,-1 0,1-1,-1 0,1 0,0-1,0 1,0-1,0-1,0 1,0-1,0 0,0 0,0-1,0 1,0-2,0 1,0 0,0-1,0 0,-1-1,1 1,-1-1,0 0,1-1,-1 1,-1-1,1 0,-1 0,1 0,-1-1,5-6,8-15,-1-1,-1 0,20-52,-29 60,0 1,-1-1,-1 0,0-1,-2 1,0-1,-1-23,-9 14,2 24,0 19,5-2,-1 0,2 0,0 1,0-1,1 0,5 24,26 79,-15-61,7 29,56 215,-74-262,4 54,-3-13,6 3,-7-63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19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174 367,'0'0,"0"0,0 1,-1-1,1 0,0 0,0 0,-1 0,1 0,0 0,0 1,0-1,-1 0,1 0,0 0,0 0,-1 0,1 0,0 0,0 0,-1 0,1 0,0 0,0 0,-1 0,1 0,0 0,0-1,0 1,-1 0,1 0,0 0,0 0,-1 0,1 0,0-1,0 1,0 0,0 0,-1 0,1 0,0-1,0 1,0 0,0 0,0-1,0 1,0 0,-1 0,1 0,0-1,0 1,0 0,0 0,0-1,0 1,0 0,0 0,0-1,0 1,0 0,1 0,-1-1,0 1,0 0,0 0,0-1,-10 21,1 54,1 89,3-39,-4 34,-25 280,29-400,0 0,-19 63,22-102,-1-9,1-17,-46-1165,48 1160,1-66,0 88,0 0,1 0,0 0,0 0,1 1,1 0,5-14,-5 19,0-1,0 0,0 1,0 0,1 0,-1 0,1 0,0 1,1-1,-1 2,0-1,1 0,0 1,-1 0,1 0,0 1,0 0,0 0,7 0,6-1,-1 1,1 1,-1 1,1 0,19 5,-9 1,0 1,-1 2,0 1,0 1,-1 1,29 20,-14-6,-2 2,71 68,-79-64,-1 1,-2 1,-2 2,-1 0,-2 2,-2 1,-1 1,-2 1,-2 0,13 53,111 463,-109-439,-24-97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19.8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0 147,'4'0,"6"-4,5-1,12-5,11 0,6-2,9-4,7-3,2 2,3 3,-1 5,-7 3,-10-1,-8 0,-7 2,-5 2,-6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31.8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5,'0'-1,"1"-2,6 6,31 36,-1 2,46 65,-27-31,-17-26,634 762,-659-794,18 21,-31-37,0 0,-1 0,1-1,0 1,0 0,-1 0,1-1,0 1,0-1,0 1,0-1,0 1,0-1,0 1,0-1,0 0,0 0,0 1,0-1,0 0,0 0,0 0,0 0,0 0,0-1,0 1,0 0,0 0,0-1,0 1,2-1,5-7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20.5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 0,'-1'0,"0"1,0-1,0 1,0-1,0 1,0-1,0 1,0-1,0 1,1 0,-1 0,0-1,1 1,-1 0,0 0,1 0,-1 0,1 0,-1 0,1 0,-1 0,1 0,0 0,0 0,-1 2,-6 35,6-28,-22 163,8 1,7 0,8 1,8-1,42 249,-32-323,5 0,47 131,-52-183,3-1,1-1,2-1,2-1,2-1,57 66,-41-65,-28-29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21.7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1 199,'1'-2,"0"0,0 0,0 0,0 0,0 0,1 0,-1 0,1 0,-1 0,1 1,0-1,-1 1,1-1,0 1,2-2,34-19,13 1,1 3,96-19,-66 17,-24 10,-44 8,0 0,-1-1,1 0,-1-1,1 0,13-7,-11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23.1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74,'18'-1,"1"-2,0 0,-1 0,25-10,-20 6,47-7,20 2,-45 4,1 3,77 1,-120 4,0 0,0 0,1 1,-1-1,0 1,0 0,0 0,0 0,0 0,0 1,0-1,0 1,0 0,0 0,-1 0,1 0,-1 0,0 0,1 1,-1-1,2 4,-2-1,0 0,0 0,0 0,0 0,-1 1,0-1,0 1,0-1,-1 1,1-1,-2 9,-1 7,-2 0,0-1,-1 0,-1 0,-14 33,5-22,9-22,1 0,0 1,1 0,0 0,0 0,1 0,1 0,0 1,-2 21,5-30,-1 0,1 0,0 0,0 0,0-1,0 1,0 0,1 0,-1-1,0 1,1 0,-1-1,1 0,0 1,-1-1,1 0,0 0,0 0,0 0,4 2,49 14,-27-10,8 7,-1 1,0 2,46 30,-62-34,0 1,0 1,-1 0,-1 1,-1 2,26 34,-39-48,0 0,-1 1,0-1,0 1,0 0,0-1,-1 1,0 0,0 0,0 0,0 0,-1 0,0 0,0 0,0 0,-1 0,0 0,0 0,0 0,0 0,-1 0,0-1,0 1,0-1,-1 1,1-1,-1 0,0 0,-5 6,-11 10,0-1,-1 0,0-2,-32 21,19-14,15-10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24.0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0,'3'160,"7"0,7 0,57 238,-45-280,4-1,64 146,-77-219,2 0,2-2,2 0,2-2,2-1,1-1,1-2,62 53,-86-82,1-1,0 0,0-1,16 7,0-3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25.2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0 163,'50'-25,"2"2,0 2,2 2,82-17,-14 3,-103 28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26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45,'1'14,"1"-1,0 0,1 0,0 0,1 0,1-1,0 1,1-1,0-1,1 1,13 18,12 11,57 58,-87-97,16 18,2-2,0 0,24 16,-36-29,0 0,0 0,0-1,1 0,0 0,0-1,0-1,0 1,0-1,1-1,-1 0,13 0,-20-1,1 0,-1-1,1 1,-1-1,0 0,1 0,-1 0,0 0,0 0,1 0,-1-1,0 1,-1-1,1 1,0-1,0 0,-1 0,1 0,-1 0,1 0,-1 0,0 0,0 0,0 0,0-1,0 1,0 0,-1-1,1 1,-1-1,1 1,-1-3,2-13,-1-1,-1 1,-3-26,2 15,-1-31,-3 0,-18-89,12 121,5 23,6 20,10 30,2-1,1 0,3 0,21 41,-10-22,99 215,-40-91,-74-164,-2-6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27.2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0,'5'1,"-1"-1,0 1,0 0,0 1,0-1,0 1,0-1,0 1,0 0,-1 1,5 2,40 35,-34-28,93 89,-5 3,-5 5,138 202,-180-228,-4 2,-4 2,-3 3,-4 1,-5 2,-3 1,20 103,-38-126,-2 1,-4 0,0 122,-9-168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28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1,'5'0,"-1"1,1 0,-1 0,0 0,0 0,1 1,-1 0,0 0,0 0,0 0,-1 1,5 3,43 40,-39-35,412 466,-109-48,-246-317,-4 2,50 130,-109-230,5 10,-1 0,-1 1,-1 0,-1 1,-1-1,4 44,-10-48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29.6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1 373,'38'-3,"0"-2,0-2,-1-1,0-2,49-20,3 2,-18 6,411-131,-412 128,-7 1,122-29,-160 49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30.3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1,'2'47,"1"0,3 0,2 0,2-1,24 70,105 213,-39-104,-90-199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32.2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0 289,'4'-5,"6"0,5-1,13-6,9-2,11-7,11-8,6-3,10-1,4 2,1 2,-8 5,-9 3,-7 6,-12 4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31.7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209 302,'-9'0,"8"0,0 0,0-1,0 1,0 0,0 0,0 0,0 0,0 1,0-1,0 0,0 0,0 0,0 1,1-1,-1 0,0 1,0-1,0 1,0-1,1 1,-1 0,0-1,0 1,1 0,-1-1,1 1,-1 0,1 0,-1-1,1 1,-1 0,1 0,-1 0,1 0,0 0,0 0,0 0,-1 0,1 1,-3 12,-1 0,2 1,0-1,1 0,0 1,2-1,1 16,1-4,1 0,14 52,-9-55,1-1,1 1,1-2,1 1,0-2,2 0,0 0,2-2,0 0,1 0,31 22,-6-8,2-3,1-1,2-2,63 25,-55-30,1-2,0-2,1-3,1-2,0-3,0-3,98-1,-152-5,-1 0,0 0,0-1,1 1,-1-1,0 0,0 0,0-1,0 1,0-1,6-3,-9 4,1-1,-1 0,1 1,-1-1,1 0,-1 0,0 0,0 0,0 0,0 0,-1 0,1 0,-1-1,1 1,-1 0,1 0,-1 0,0-1,0 1,0 0,-1 0,1-1,-1-2,-5-31,-2 0,-1 0,-18-45,-53-104,67 157,-26-56,-3 2,-4 2,-4 2,-3 2,-91-100,138 169,-1 0,0 1,0 0,-1 0,0 0,0 1,0 1,-1-1,1 1,-1 0,0 1,0 0,-1 1,-10-2,9 3,0 1,0 0,0 1,0 0,0 1,0 0,0 1,1 0,-1 1,1 0,-17 10,-23 15,1 2,3 3,0 2,-45 46,-125 113,198-178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32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0 547,'5'0,"4"0,15 0,10-8,13-8,14-8,22-9,22-11,18-11,13-8,0-2,-7 6,-17 9,-19 4,-17 11,-17 7,-19 7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33.2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0,'2'58,"3"-1,23 113,48 109,-60-224,49 149,113 246,-165-420,-5-6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34.3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190 42,'-29'-1,"16"0,0 1,0 0,0 1,-20 4,30-5,0 1,0 0,0 0,0 0,0 1,0-1,0 1,1 0,-1-1,1 1,-1 0,1 0,0 1,0-1,0 0,0 1,0-1,0 1,1 0,-1 0,1-1,0 1,0 0,-1 4,-4 23,0 1,2 0,2 1,1-1,4 45,5 0,19 80,-23-135,1-1,1 1,1-1,0 0,2-1,11 20,-16-33,0 0,0 0,1 0,0 0,0-1,0 0,1 0,0 0,0-1,0 0,1 0,-1 0,1-1,0 0,0 0,0-1,0 0,0 0,0-1,12 2,-3-3,-1 1,1-2,-1 0,1-1,-1 0,0-1,0-1,0 0,0-1,24-13,-17 5,-1 0,0-2,-1 0,-1-1,32-36,-38 39,-1-1,0 0,-1-1,-1-1,16-31,-22 38,-1-1,0 1,0-1,-1 0,0 0,-1 1,0-1,-1 0,0 0,0 0,-1 0,-4-17,-1 4,0 1,-2 1,-1 0,0 0,-2 0,0 1,-1 1,-1 0,-1 0,0 2,-2 0,0 0,-32-25,19 20,-31-20,55 39,1 0,-1 1,1 0,-1 0,0 1,0-1,1 1,-1 0,0 0,0 1,-7-1,-6 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39.0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21 450,'-1'0,"0"0,0 0,0 1,0-1,0 0,0 0,0 1,0-1,0 0,0 1,0-1,0 1,0-1,0 1,1-1,-1 1,0 0,0-1,1 1,-2 1,4 4,13-4,19-10,0-1,-1-1,0-2,-1-2,44-24,-13 8,641-267,-661 280,-1-1,-9 4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40.5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1 252,'4'0,"5"0,6-4,9-5,12-2,9-7,4-5,3-2,1-1,-1-1,0 1,-6 0,-6 5,-5 1,-10 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41.1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1 212,'30'-3,"1"-1,0-1,-1-2,0-1,56-23,-4 2,244-60,-216 61,-84 20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43.7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1,'5'1,"0"1,0 0,0 0,-1 1,1-1,-1 1,0 0,1 0,-1 0,-1 1,1 0,0-1,5 9,-4-6,31 37,42 67,27 35,-99-138,-1 1,0 0,-1 0,0 0,0 1,-1 0,2 9,13 28,19 16,-25-43,-1 0,9 21,-12-21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45.0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1 611,'0'-16,"0"0,0 1,2-1,0 0,1 1,0 0,2-1,-1 1,2 1,0-1,1 1,0 0,1 0,1 1,18-23,16-12,1 2,60-50,-73 72,1 0,0 3,2 0,66-28,-91 45,0 0,0 1,0 0,1 1,-1 0,1 0,-1 1,1 1,-1-1,11 2,-14 0,-1 1,1-1,-1 1,0 0,0 0,0 1,0-1,0 1,0 1,-1-1,0 0,1 1,-1 0,-1 0,1 0,0 1,-1-1,5 9,38 67,-2 2,47 130,-84-196,-2 1,0-1,-1 2,0-1,1 26,-5-32,-1 0,0 0,0-1,-1 1,0-1,-1 0,-1 1,1-1,-1-1,-7 13,-30 44,-3-2,-3-2,-92 95,51-59,98-104,0 1,0 1,1 0,-1 0,16-3,2-1,240-80,-236 75,51-29,-1 0,70-33,36-15,-140 69,-33 11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46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 0,'5'89,"3"0,23 97,-4-25,-13-75,-5 1,-3 0,-7 112,1-198,0 0,0 0,0-1,0 1,0 0,0 0,0-1,0 1,0 0,0-1,0 1,-1 0,1 0,0-1,0 1,-1 0,1-1,-1 1,1-1,0 1,-1 0,1-1,-1 1,1-1,-1 1,-1 0,-10-14,-12-41,21 48,-34-92,-32-130,55 168,2-1,4 0,-2-97,10 145,0 0,2 1,0-1,0 1,1-1,0 1,1 0,6-13,-7 20,-1 1,0-1,1 1,0 0,0 0,0 0,0 1,1-1,-1 1,1-1,0 1,0 0,0 1,0-1,1 1,-1 0,1 0,-1 0,1 0,0 1,0 0,0 0,6 0,8 0,-1 2,0 1,1 0,-1 1,0 1,-1 1,1 0,-1 2,21 9,17 13,71 49,-85-50,-12-9,-1 1,-1 1,-1 2,-1 0,-1 2,-1 0,25 38,-38-46,-2 0,0 1,7 24,-8-21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02.0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7330,'10'-18,"1"1,1 1,0-1,29-27,-17 18,301-283,33 14,-270 225,256-203,60-45,74-49,87-47,82-45,1508-1003,357-251,-2096 1414,3-18,533-522,-936 822,-12 12,0 1,0 0,1-1,-1 2,1-1,0 0,0 1,9-4,-5 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32.5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0,'8'5,"16"12,15 13,10 6,1 8,-4 1,-6-2,-6-10,-8-5,-8-8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47.2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0 168,'0'-4,"4"-2,6-3,5-1,4-2,7 0,0-2,-1 2,-5-1,-1 1,0 3,-3-1,-1 1,-2-3,1 2,2 2,-2 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48.6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26 608,'1'0,"0"1,0-1,0 1,0-1,-1 1,1-1,0 1,-1 0,1-1,0 1,-1 0,1 0,-1-1,1 1,-1 0,1 0,-1 0,1 0,-1 0,0 0,0 0,1-1,-1 1,0 0,0 1,4 31,-3-28,3 68,-3 0,-3 0,-3 0,-21 102,15-123,5-85,41-617,-20 475,-10 131,3 1,1 1,29-83,-36 121,-1-1,1 0,0 1,0 0,1-1,-1 1,1 0,0 0,0 0,0 1,0-1,1 1,0 0,0-1,0 2,4-4,-5 5,1 0,-1 0,1 1,-1-1,1 1,-1 0,1 0,-1 0,1 0,-1 1,1-1,-1 1,0 0,1 0,-1 0,0 0,1 1,-1-1,0 1,0 0,0 0,4 4,44 37,-2 1,-2 3,73 95,-99-117,201 298,-116-157,-97-152,-2-2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49.4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0 286,'2'-4,"0"1,0-1,0 1,0 0,1 0,0 0,-1 0,1 0,0 1,0-1,0 1,1 0,4-3,-1 1,27-21,-15 10,1 1,1 1,28-14,6 3,179-87,-216 102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50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0 252,'52'-20,"8"0,104-54,-54 22,41-19,-126 57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50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0 158,'30'-2,"0"-2,0-1,0-1,-1-2,0-1,37-16,37-11,-88 32,-1-2,0 1,0-2,0 0,23-16,-22 13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51.8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0 298,'3'-1,"0"0,0-1,0 1,-1 0,1-1,0 0,-1 0,1 0,3-3,15-11,25-7,128-55,150-42,-317 117,0 0,0 0,-1 0,0-1,11-8,-4-1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53.6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1 744,'28'-2,"0"-2,0-1,0-1,-1-2,1 0,43-21,-22 10,1151-463,-973 388,-223 92,206-78,-194 76,-6 4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54.3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1,'3'33,"1"0,2 0,1 0,2 0,1-1,22 48,12 42,57 184,-92-279,-1-8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55.4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1 296,'62'-66,"-23"24,72-61,-99 93,1 1,0 0,0 0,1 2,0 0,1 0,0 1,0 1,0 1,26-5,-34 8,-1 0,0 1,1 0,-1 0,1 0,-1 1,0 0,0 0,1 1,-1 0,0 0,0 0,0 1,-1 0,1 0,-1 0,1 0,-1 1,0 0,0 0,-1 1,1 0,-1-1,0 1,0 0,-1 1,0-1,0 1,0 0,0-1,-1 1,0 0,0 1,-1-1,2 9,-2 27,-1 0,-3 0,-12 66,-40 122,53-227,1 0,-1 1,0-1,0 0,-1 0,1 0,0 0,-1 0,0 0,-5 4,5-4,17-9,-12 5,203-74,-137 53,-2-2,81-42,-125 54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56.2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0 465,'0'-5,"0"-4,4-6,2-5,4-6,-1-4,8 0,4-4,8 0,2-2,5 0,4-2,-1 2,-2 2,-3 3,-4 7,-3 8,-5 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32.9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57.0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0 237,'4'0,"6"-4,5-1,4 0,8-4,6-3,3-5,8-4,-1-1,-2-2,0-1,1 3,-7 3,-4 3,-9 1,-3 3,-5 3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58.2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1 258,'4'0,"6"-5,5 0,8-5,5-4,6-4,5 1,8 0,1-3,0 4,-3-1,2-5,-2 1,-5-1,-5 1,-4 2,-8 6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58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1,'9'10,"-1"1,0 1,-1-1,10 20,-2-2,149 292,16 30,-154-304,-20-30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8:59.6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1 384,'15'-2,"0"-1,0-1,0 0,0-1,-1 0,0-2,0 0,19-12,-15 9,73-38,316-184,-368 204,-25 19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9:41.4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0 224,'0'-6,"1"0,-1 0,1-1,0 1,1 0,0 0,0 0,0 1,0-1,1 0,0 1,0-1,1 1,3-5,0 2,1 0,0 1,0 0,1 0,-1 1,1 0,15-7,4 1,0 1,0 2,1 0,58-8,-54 12,0 1,0 2,0 1,1 2,-1 1,40 8,-54-6,0 1,0 1,0 1,-1 0,0 2,-1 0,1 1,-2 0,1 1,-2 2,25 22,-28-20,0 0,-1 0,-1 1,0 0,-1 1,-1 0,-1 1,0-1,-1 1,-1 1,-1-1,0 1,-2-1,1 37,-3 17,-3-1,-20 108,11-104,-3-2,-4 0,-2-1,-4-1,-35 68,7-62,66-85,0 0,1 1,29-10,-34 13,87-28,1 3,131-19,-211 45,134-33,38-5,-151 31,-24 5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9:45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583 440,'-62'1,"28"1,-1-2,0-1,-63-11,89 10,0 0,0-1,0 0,0-1,1 0,-1 0,1 0,0-1,0-1,1 1,-1-1,1-1,1 1,-1-1,1 0,0-1,1 1,-10-18,7 10,1 0,0-1,2 0,-7-24,11 36,0 0,1 1,-1-1,1 0,0 0,0 0,0 0,0 1,1-1,0 0,0 0,0 1,0-1,0 0,1 1,-1-1,1 1,0 0,0-1,0 1,1 0,-1 0,1 1,0-1,4-4,19-10,1 0,0 2,1 1,1 1,0 2,55-15,-75 24,0 1,1 0,-1 1,0 0,0 0,0 1,1 0,-1 0,0 1,0 1,-1-1,12 6,-7-2,-1 1,0 0,0 1,-1 0,0 1,-1 0,14 15,1 7,-2 1,-1 1,-1 1,29 65,-39-71,-1 1,-2 0,0 1,-2 0,-2 0,0 1,-2-1,-2 1,0-1,-2 1,-2-1,-8 37,-12 35,-4-1,-48 112,69-197,-32 79,34-86,1-1,-2 1,1-1,-1 0,0 0,-1 0,-13 12,16-18,0 0,0 0,0 0,0 0,0-1,-1 1,1-1,0 0,-1 0,1-1,-1 1,1-1,-1 0,1-1,-1 1,1-1,-1 1,1-1,-5-2,-12-4,0 0,-32-18,30 14,-19-9,0-1,1-2,1-2,2-1,0-2,-36-36,65 56,1-1,-1 0,2-1,-1 0,-7-14,14 23,1-1,-1 0,0 0,0 1,1-1,-1 0,1 0,0 0,0 0,-1 0,1 0,0 0,1 0,-1 1,0-1,0 0,2-3,-1 3,0 1,0-1,1 0,-1 0,1 1,-1-1,1 1,0-1,0 1,0 0,-1-1,1 1,0 0,0 0,1 1,-1-1,0 0,0 1,2-1,15-3,1 1,-1 1,0 1,1 0,-1 2,0 0,32 6,135 40,-156-38,370 127,-367-124,170 52,-198-62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9:57.9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0 510,'2'-11,"1"0,0 0,0 1,1-1,0 1,11-18,-12 22,15-29,1 0,2 2,2 1,1 1,1 0,37-34,-46 51,0 0,0 2,2 0,-1 0,1 2,1 0,0 1,0 1,1 1,0 0,0 2,1 0,28-2,34-1,-40 2,0 3,51 2,-85 3,0 0,0 0,0 1,0 0,-1 0,1 1,-1 0,0 1,0 0,0 0,-1 1,0 0,0 0,0 0,-1 1,0 0,0 0,-1 1,0 0,4 8,8 15,-2 0,-1 1,19 65,-27-75,0-4,-1 0,5 32,-10-44,1 0,-1 0,0 0,-1-1,1 1,-1 0,0 0,-1-1,0 1,1 0,-2-1,1 0,-4 6,-12 17,-1-1,-2-1,-1-1,-34 31,-108 78,33-29,74-61,58-44,-1 0,0 0,0 0,0 0,0 0,0 0,0 0,0 0,0 0,0 0,0 0,0 0,0 0,0 0,1 0,-1 0,0 0,0 1,0-1,0 0,0 0,0 0,0 0,0 0,0 0,0 0,0 0,0 0,0 0,0 0,0 0,0 0,0 0,0 0,0 0,0 0,1 1,-1-1,0 0,0 0,0 0,0 0,0 0,0 0,0 0,0 0,0 0,-1 0,1 1,14-6,15-7,15-10,-2-2,-1-1,-1-2,-1-2,-1-2,-2-1,36-41,-68 68,1 1,0 0,0 0,0 1,1 0,-1 0,1 0,0 0,0 1,0 0,0 0,0 1,11-2,-10 2,0 0,0-1,1 0,-1 0,-1-1,1 0,0 0,-1 0,1-1,7-6,3-3,0 1,0 0,1 1,22-8,29-19,-29 19,-22 14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0:08.4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539 1,'-5'0,"1"1,0 0,-1 0,1 0,0 0,0 1,0 0,0 0,0 0,0 0,0 1,1-1,-6 6,-44 47,36-36,-35 42,4 2,1 2,4 2,3 2,3 2,-55 146,81-183,1 0,2 0,1 0,2 1,1 0,2 0,2 0,1 0,1 0,2 0,14 57,-11-62,-3-7,2-1,1 1,17 39,-22-57,0 0,1-1,0 1,0-1,0 0,0 0,1 0,-1 0,1-1,0 1,0-1,1 0,-1 0,0 0,1-1,0 0,0 0,0 0,0 0,0-1,0 1,9 0,247-3,-110-3,-122 4,-1 2,34 5,-61-6,0-1,0 0,0 0,1 0,-1 0,0 0,0 0,0 0,0 0,0 0,0 0,0 0,0-1,0 1,0 0,0-1,0 1,0-1,0 1,-1-1,1 1,0-1,0 0,0 1,-1-1,1 0,1-1,-1 0,0 0,-1-1,1 1,0 0,0-1,-1 1,0-1,1 1,-1-1,0 1,0-4,-2-7,0-1,0 1,-6-15,8 26,-21-65,-37-87,44 126,0 0,-2 1,-1 1,-1 0,-31-33,21 28,-33-49,58 77,1 0,-1 0,0 1,1-1,-1 1,0-1,0 1,-1 0,1 0,0 1,-1-1,1 1,-1-1,1 1,-1 0,0 1,1-1,-1 1,0-1,0 1,1 0,-1 0,0 1,0-1,1 1,-7 2,-10 2,1 2,0 0,-32 18,25-12,1-1,3-1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59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1 141,'0'-6,"0"0,0 0,0-1,1 1,0 0,1 0,-1 0,1 0,0 0,4-7,-3 9,0 1,0-1,0 0,0 1,1 0,-1 0,1 0,0 0,0 1,0-1,0 1,0 0,1 0,7-2,8-2,0 1,1 1,0 1,-1 1,1 1,0 0,0 2,0 0,0 2,0 0,-1 1,39 13,-16-1,0 2,-2 2,0 2,69 48,-86-52,-1 1,-1 1,-1 1,-1 1,-1 0,0 2,-2 0,-1 1,-1 1,-1 0,-1 1,-2 0,0 1,10 48,-14-46,-2 1,-1-1,-2 1,-1 0,-1 0,-1-1,-2 1,-1-1,-2 1,-1-1,-1-1,-1 1,-2-1,-15 29,-1-6,-2-2,-2-1,-2-1,-2-2,-79 80,98-116,4-2,23-8,49-9,0 3,0 2,92 6,-51 0,-60-1,-21 0,-1-1,1 0,33-6,-35 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1.0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728 48,'-6'-5,"0"0,-1 1,1-1,-1 1,0 1,0-1,-1 1,1 0,-1 1,1 0,-1 0,0 1,1-1,-12 1,-14 0,-67 6,84-4,-7 2,0 1,0 1,0 1,1 0,0 2,0 1,1 1,0 0,1 2,0 0,-32 26,37-25,0 1,0 1,1 0,1 0,1 1,0 1,1 0,1 1,0 0,2 0,0 1,1 0,-9 37,15-45,0 1,1-1,0 1,1-1,0 1,0-1,2 1,-1-1,1 0,1 0,0 0,1 0,0-1,0 0,1 0,0 0,1-1,0 0,16 16,4 1,0-2,1-1,2 0,0-3,35 18,146 60,-24-14,-171-75,1 2,-2 0,0 1,0 1,-1 0,0 1,-1 0,-1 1,0 1,-1 0,14 27,-15-23,-1 0,-1 1,-1-1,0 2,-2-1,-1 0,0 1,-1 0,-1 42,-3-55,-1 1,0-1,0 0,-1 0,0 0,-1 0,0 0,0-1,-1 1,0-1,0 0,-1-1,-13 14,-7 5,-2 0,-35 24,43-35,16-12,-84 59,80-58,1 1,-1-1,0-1,0 0,0 0,0 0,-1-1,1 0,-1-1,-10 1,16-2,1 0,-1-1,1 0,-1 1,0-1,1 0,-1 0,1 0,0-1,-1 1,1-1,0 1,0-1,0 0,0 1,0-1,0 0,1 0,-1-1,1 1,-1 0,1 0,0-1,0 1,-2-5,-5-11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33.7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1 549,'6'1,"1"0,0 0,-1 0,1 1,-1 0,1 0,-1 1,0 0,0 0,0 0,0 1,-1 0,9 7,9 10,35 41,-26-27,3 0,-22-24,0 1,-1 0,-1 1,0 0,-1 1,0 0,9 20,-18-27,-10-12,-10-14,-18-27,1-1,3-3,1 0,3-2,2-2,-24-67,42 94,0 1,2-1,1 0,1 0,1-1,0-46,4 67,0-1,0 1,1-1,1 1,-1 0,1-1,0 1,1 0,-1 0,1 1,1-1,-1 0,1 1,1 0,-1 0,1 0,0 1,0-1,0 1,1 0,0 1,0 0,0-1,1 2,-1-1,1 1,0 0,0 0,11-2,10-1,-1 0,1 2,0 1,0 2,0 0,0 2,0 1,0 1,-1 2,1 1,32 10,-41-9,1 1,-1 0,-1 1,1 1,-2 1,1 0,-2 1,1 1,-2 1,0 0,0 1,-2 1,0 0,0 1,17 32,-17-20,16 52,-19-50,18 40,-19-55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2.0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1 128,'0'-4,"1"0,0 0,0-1,0 1,0 0,1 0,-1 0,1 0,0 1,1-1,-1 0,0 1,1-1,0 1,0 0,0 0,0 0,0 0,1 1,-1-1,1 1,0 0,7-3,4-2,0 1,0 1,1 0,0 1,17-2,-3 1,1 2,0 1,0 1,0 2,0 1,0 1,51 13,-69-13,-1 1,1 0,-1 1,0 1,0 0,-1 0,0 1,0 1,-1 0,0 0,0 1,-1 0,0 1,0 0,-1 0,-1 1,1 0,-2 0,0 1,8 20,-7-7,-1 0,-1 1,-1 0,-1 0,-1 0,-2 0,0 0,-2 0,-1 0,-1-1,-9 32,5-25,-2-1,-1-1,-1 0,-2 0,-1-1,-1-1,-1 0,-34 39,106-107,-45 35,0 0,0 1,0 0,0 1,0 0,1 0,-1 1,17-1,89 3,-79 1,-13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2.6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84,'4'0,"5"0,10 0,6 0,2-4,6-2,4-3,2-1,1 2,-2 2,-6-2,-6 0,-3 2,0 1,-6-2,-4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3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1,'-13'369,"0"-33,11-224,0-13,11 118,-8-211,-1 1,1-1,0 0,1 0,0 0,0-1,0 1,0 0,1-1,5 8,-6-10,0-1,1 0,-1 1,1-1,0 0,0-1,0 1,0 0,0-1,0 0,0 0,0 0,0 0,1 0,-1-1,0 1,1-1,-1 0,1 0,4 0,7-2,0 0,0-1,0 0,0-1,0-1,-1 0,1-1,-1 0,-1-1,1-1,-1 0,-1-1,0-1,18-17,0-3,-2-1,-1-2,-2-1,24-41,-43 65,0-1,-1 0,0 0,-1 0,4-13,-7 19,0 1,0 0,-1-1,1 1,-1 0,0-1,0 1,0 0,-1-1,1 1,-1 0,0-1,-1 1,1 0,-1 0,-3-7,5 11,0-1,0 1,0 0,0 0,0 0,-1 0,1-1,0 1,0 0,0 0,0 0,0 0,0-1,-1 1,1 0,0 0,0 0,0 0,0 0,0 0,-1 0,1 0,0-1,0 1,0 0,0 0,-1 0,1 0,0 0,0 0,0 0,-1 0,1 0,0 0,0 0,0 0,-1 0,1 0,0 1,0-1,0 0,0 0,-1 0,1 0,0 0,0 0,0 0,0 0,0 1,-1-1,1 0,-5 14,0 18,15 529,5-195,-15-339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4.1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1 320,'16'0,"19"-4,19-10,22-6,26-9,26-3,19-1,6-2,-2 0,-19 6,-19 9,-21 2,-17 1,-18 3,-14 4,-10 4,-11 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4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1 210,'859'-73,"-736"57,-64 7,-1-2,0-3,106-41,-133 40,-3-2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7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30 201,'9'337,"-7"224,-39-156,40-763,-5 186,0-24,-1 0,24-205,-20 387,1 0,0 0,1 1,1-1,0 1,8-16,-10 25,1-1,0 1,0 0,0 0,0 0,0 1,1-1,0 1,0 0,0 0,0 0,0 0,1 1,-1-1,1 1,0 1,-1-1,1 1,0-1,6 0,22-2,1 1,0 2,1 1,-1 2,0 1,-1 2,1 1,-1 2,0 1,0 1,56 28,-43-16,-1 3,-1 2,-2 1,0 2,-2 2,-2 2,42 47,-65-65,-2 2,1-1,-2 2,-1 0,0 0,-1 1,9 28,-10-18,-1 0,-2 1,-1 0,1 49,-5-54,17 177,-15-182,1 1,1-1,1-1,1 1,1-1,1 0,14 23,1-11,-12-22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8.4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1 222,'3'-1,"1"0,0-1,0 1,0-1,-1 0,1 0,-1 0,0-1,1 1,3-5,11-6,39-19,1 4,2 2,0 2,2 3,115-23,-121 36,-34 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8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0,'-1'11,"0"-1,0 1,-1-1,-5 13,-1 10,-20 111,6 1,7 1,6 0,6 0,25 221,-16-315,3 0,24 79,-28-115,1 0,0-1,1 0,1 0,0 0,1-1,0-1,1 1,1-2,0 1,1-1,16 13,-13-16,-2-3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9.8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397 0,'-6'1,"1"0,0-1,0 2,0-1,0 0,0 1,0 0,0 0,0 1,1-1,-1 1,1 0,0 0,-1 1,2-1,-1 1,0 0,1 0,-6 8,-4 8,0 1,2 0,-10 24,15-30,4-11,-63 159,60-148,1 1,0 0,1 0,1 1,1-1,0 1,1-1,3 27,-2-37,1 0,0 1,0-1,0 0,1 0,0 0,0-1,0 1,1-1,0 1,0-1,0 0,1-1,5 6,7 3,1-1,38 20,12 9,-64-39,-1 1,0 0,0-1,0 1,0 0,-1 0,1 1,-1-1,0 1,0-1,0 1,0 0,-1-1,1 1,-1 0,0 0,1 4,-2-1,0 0,0 0,0 0,-1 0,0-1,0 1,0 0,-1 0,-4 8,-3 6,-1-1,-2 1,0-2,-29 36,5-9,-3-1,-1-2,-3-1,-66 49,87-77,3-6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0.2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25,'4'0,"6"0,5 0,4 0,3 0,2 0,1 0,5 0,5 0,5-4,0-1,-2-1,-1 2,-1 1,-7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34.7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598 0,'-23'1,"0"2,0 0,1 1,-1 2,1 0,0 1,0 1,1 1,0 2,1 0,-23 15,11-3,1 0,1 3,0 0,3 2,-43 54,55-62,2 0,0 1,-17 40,26-53,1 1,-1 0,2 1,-1-1,1 0,1 1,0-1,0 1,1 0,0-1,1 1,2 14,-1-18,0-1,1 0,0 0,0 0,0 0,0-1,1 1,0-1,0 0,0 0,0 0,1 0,-1-1,1 0,8 4,9 5,0-2,28 10,-18-9,0-2,1-1,-1-1,1-1,1-3,-1 0,0-2,1-2,-1-1,1-1,-1-2,-1-1,1-2,-1-1,39-17,-42 14,0-1,49-31,-70 39,0 0,-1-1,0 0,0 0,0-1,-1 0,0 0,0 0,-1-1,0 0,0 0,-1 0,7-17,-11 7,0 19,0 1,-1-1,1 0,0 1,0-1,0 0,0 1,0-1,0 0,0 1,1-1,-1 0,0 0,1 1,1 1,14 33,2-1,2 0,1-2,28 34,-3-4,229 348,254 512,-479-829,-5 2,-5 2,32 114,-70-205,0 0,-1 0,1 0,-2 0,1 1,-1-1,0 0,0 1,-3 12,1-17,1 0,0 0,-1 0,1 0,-1 0,0 0,0-1,0 1,-1-1,1 1,0-1,-1 0,0 0,1 0,-1 0,0-1,0 1,0-1,0 1,0-1,-1 0,-4 1,-26 4,0-1,0-1,-1-2,1-1,0-2,-1-1,1-2,0-1,0-2,-40-13,40 8,1-1,0-1,1-2,0-2,1 0,2-2,0-2,1 0,1-2,1-1,1-1,1-1,2-1,1-1,1-1,1-1,2 0,1-2,2 0,1 0,-11-46,2-10,4-1,4 0,5-1,3 0,10-163,-4 247,1-1,-1 1,1-1,1 1,-1-1,1 1,1 0,-1-1,1 1,6-9,1 4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1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0 223,'2'-4,"0"1,0-1,0 1,0 0,1-1,-1 1,1 0,0 0,0 1,0-1,0 1,7-5,-4 2,23-16,1 1,1 1,1 1,0 2,1 1,1 2,0 1,0 2,1 1,1 2,0 1,0 2,41 1,-68 3,0 1,-1-1,1 2,0 0,-1 0,1 0,-1 1,0 0,0 1,0 0,0 0,-1 1,1 0,-1 0,10 9,-13-9,0 0,1 1,-2-1,1 0,0 1,-1 0,0 0,-1 0,1 0,-1 1,0-1,-1 1,0-1,0 1,0-1,-1 1,0 0,0-1,0 1,-1 0,-2 6,-9 34,-3-1,-2-1,-40 77,10-24,23-56,19-35,1 0,-1 1,1-1,1 1,-1 0,-2 13,5-21,1 1,0 0,0 0,0 0,0-1,0 1,0 0,0 0,0 0,1 0,-1-1,0 1,0 0,1 0,-1-1,0 1,1 0,-1 0,1-1,-1 1,1 0,-1-1,1 1,-1-1,1 1,0-1,-1 1,1-1,0 1,-1-1,1 0,0 1,0-1,-1 0,1 1,0-1,0 0,0 0,0 0,-1 0,1 0,0 0,0 0,0 0,-1 0,1 0,0-1,1 1,46-12,-42 10,81-28,-38 12,1 1,0 3,1 2,82-8,-110 19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1.7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0,'7'1,"0"-1,0 2,0-1,0 1,0 0,0 0,0 1,-1 0,1 0,-1 1,0 0,0 0,7 5,9 11,38 41,-32-31,34 35,-3 3,-3 2,-4 3,-2 2,-4 2,-3 1,-4 3,-3 1,-4 2,-3 1,18 96,-29-93,-5 1,-3 0,-3 136,-8-199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2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0,'2'61,"2"0,4 0,2-1,2 0,29 81,-2-37,4-1,60 102,-91-183,0-2,1 1,2-1,0-1,1-1,0 0,2-1,0-1,1-1,0 0,1-1,1-1,0-2,1 0,32 12,25 8,-62-24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3.6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26,'0'-1,"-1"-1,1 1,-1 0,1 0,-1 0,0 0,1 0,-1 1,0-1,1 0,-1 0,0 0,0 0,0 1,0-1,0 1,0-1,0 0,0 1,0 0,0-1,0 1,-1 0,1-1,0 1,0 0,-2 0,-37-5,35 5,3 0,0-1,0 1,0 0,0 0,-1 0,1 0,0 0,0 1,0-1,0 1,0-1,0 1,0 0,0-1,0 1,0 0,0 0,0 1,1-1,-1 0,0 1,1-1,-1 1,-1 2,2-2,0 1,1-1,0 0,-1 1,1-1,0 0,0 1,1-1,-1 0,0 1,1-1,-1 0,1 1,0-1,0 0,0 0,0 0,0 0,0 0,1 0,-1 0,0 0,3 1,174 211,-53-68,-123-144,0 0,0-1,-1 1,1 0,-1 0,1 1,-1-1,0 0,0 0,0 1,0-1,0 0,0 1,-1-1,1 1,-1-1,0 1,1-1,-1 1,0-1,-1 1,1-1,0 1,-1-1,1 1,-1-1,0 1,-2 3,-1-1,-1 1,0-1,0 0,0-1,0 0,-1 1,0-2,0 1,-8 3,3-1,-1 0,0-1,0-1,-14 4,4-4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4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70,'5'0,"4"0,6-4,5-1,2-5,6 1,3 0,0 3,-2-2,0 0,-2 2,-6 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5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1 201,'1'-6,"0"0,0 1,0-1,1 1,0-1,0 1,1-1,-1 1,1 0,0 0,1 1,-1-1,1 1,0-1,0 1,0 0,9-6,5-3,1 0,0 1,24-12,-26 17,1 0,-1 1,1 0,0 2,0 0,33-3,-40 6,-1 1,1 0,0 0,-1 1,1 1,-1-1,0 2,1-1,-1 2,0-1,0 1,-1 1,12 6,-16-7,-1 0,0 0,1 1,-2-1,1 1,0-1,-1 1,0 1,0-1,0 0,-1 1,0-1,0 1,0 0,-1-1,0 1,0 0,0 0,-1 0,0 0,0 0,-1 8,0-4,-1-1,0 0,0 0,0 0,-1 0,-1 0,1-1,-2 1,1-1,-1 0,0 0,-1 0,-9 10,-181 150,166-147,25-18,-1 1,1-1,1 1,-1-1,0 1,1 1,0-1,0 1,-4 5,8-10,0 0,0 1,0-1,0 1,0-1,0 1,0-1,1 0,-1 1,0-1,0 1,0-1,0 0,0 1,1-1,-1 0,0 1,0-1,1 0,-1 1,0-1,1 0,-1 1,0-1,1 0,-1 0,0 1,1-1,-1 0,0 0,1 0,-1 0,1 0,-1 0,1 1,-1-1,0 0,1 0,0 0,22 3,-18-3,45 8,80 22,-106-22,0 0,-1 2,0 0,0 2,25 16,-45-26,0 0,0 0,-1 1,1-1,0 0,-1 1,1 0,-1 0,0-1,0 1,0 1,0-1,-1 0,1 0,-1 0,0 1,0-1,0 1,0-1,0 8,-1-7,-1-1,0 1,0-1,0 1,0-1,-1 1,1-1,-1 1,0-1,0 0,0 0,0 0,0 0,-1-1,0 1,1 0,-1-1,0 0,0 0,-3 2,-40 24,-54 23,54-28,30-15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6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1,'4'0,"0"1,-1-1,1 1,0 0,0 1,-1-1,1 0,-1 1,1 0,-1 0,0 0,6 5,36 35,-37-33,40 44,-2 3,55 86,60 133,-132-224,-2 2,-3 1,32 104,-50-135,-1-1,-1 1,-1 0,-1 1,-2-1,0 0,-1 1,-1-1,-1 0,-2 0,0 0,-15 38,-3-3,13-33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7.1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70,'225'-6,"288"-45,-501 49,9-2,-1 1,1 1,0 1,0 0,0 2,-1 0,31 7,-35-4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8.0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0,'1'8,"0"0,1-1,0 1,1-1,-1 1,1-1,6 10,1 4,58 135,145 350,-151-366,-53-121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9.8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80 417,'1'11,"2"0,-1 0,1 0,1 0,0-1,1 1,9 16,2 4,253 520,-251-521,-12-21,0 0,-1 0,0 0,-1 0,4 14,-8-23,0 0,0 0,-1 0,1-1,0 1,0 0,-1 0,1 0,0 0,-1 0,1 0,0 0,-1-1,1 1,0 0,-1 0,1 0,0 0,0 0,-1 1,1-1,0 0,-1 0,1 0,0 0,-1 0,1 0,0 0,0 1,-1-1,1 0,0 0,0 0,-1 1,1-1,0 0,0 0,-1 1,1-1,0 0,0 0,0 1,0-1,0 0,-1 1,1-1,0 0,0 1,0-1,0 0,0 0,0 1,0-1,0 0,0 1,0-1,0 0,0 1,0-1,1 0,-1 1,0-1,0 0,0 0,0 1,0-1,1 0,-1 1,0-1,-21-15,-10-15,1-1,2-1,1-2,-42-71,33 41,3-1,-27-77,32 63,-35-148,57 195,2 0,0 0,2 0,2 0,1-1,1 1,12-60,-13 89,-1 0,1-1,0 1,0 0,0 0,0 0,1 0,-1 0,1 0,0 0,0 0,0 0,0 1,0-1,0 1,1-1,-1 1,1 0,0 0,-1 0,1 1,0-1,0 1,0-1,1 1,-1 0,0 0,0 0,1 1,-1-1,0 1,1 0,-1 0,0 0,1 0,-1 0,1 1,-1 0,0-1,0 1,0 0,1 1,-1-1,0 1,0-1,4 4,32 18,-2 1,44 38,-63-47,-1 1,-1 1,0 1,-1 0,-1 1,13 22,-25-36,1 0,-1 0,0 1,0-1,-1 0,1 1,-1-1,-1 1,1-1,-1 1,0 0,0-1,0 1,-1-1,0 1,0-1,-1 1,1-1,-1 0,0 1,0-1,-1 0,0-1,-6 10,-4 2,0 0,-2 0,1-2,-2 0,-23 17,38-31,-1 1,1 0,-1 0,1 0,0 0,0 1,-1-1,1 0,0 0,0 1,0-1,1 1,-1-1,0 1,0-1,1 1,-1-1,0 3,1-3,1-1,-1 1,0 0,1 0,-1 0,0-1,1 1,-1 0,1-1,-1 1,1 0,0-1,-1 1,1-1,-1 1,1 0,0-1,0 0,-1 1,1-1,0 1,0-1,-1 0,1 0,1 1,11 2,0 0,0-1,23 0,-13 0,30 6,-1 2,80 25,-104-24,1 0,-1 1,-1 2,0 1,48 35,-70-45,1 0,-1 0,1 0,-2 0,1 1,0 0,-1 0,0 0,-1 1,1-1,-1 1,-1 0,1 0,-1 0,0 0,0 0,0 11,-2-12,0 1,-1-1,0 1,0-1,0 0,-1 1,0-1,0 0,0 0,-1 0,0 0,0-1,-1 1,1-1,-1 0,-1 0,1 0,0 0,-1-1,-6 4,-19 13,-1-2,0-1,-2-2,0-1,-1-2,0-1,-50 10,76-19,-1-1,1-1,0 1,-1-1,1-1,-1 0,1 0,-1 0,-9-3,3-3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36.0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1186,'57'-63,"56"-77,-25 27,228-251,-209 254,137-111,-106 119,-118 90,-1 1,2 1,-1 1,1 0,31-7,-48 14,1 1,0 0,0 0,0 1,0 0,1-1,-1 2,0-1,0 0,0 1,0 0,0 0,-1 1,1-1,0 1,0 0,-1 1,1-1,-1 1,0-1,0 1,0 1,0-1,0 1,-1-1,6 9,0 2,0 0,-2 1,0 0,0 0,-2 1,0-1,4 21,2 23,-3-1,-2 1,-3 0,-2 0,-3 0,-11 70,-7-6,-69 230,-23-38,89-262,-3 0,-2-1,-56 79,76-122,-29 38,35-44,0-1,0 0,0 0,0 0,-1 0,1 0,-1 0,1 0,-1-1,0 0,1 1,-1-1,0 0,-3 1,5-2,1 0,0-1,0 1,0 0,-1 0,1 0,0 0,0 0,0-1,-1 1,1 0,0 0,0 0,0-1,0 1,0 0,0 0,0 0,-1-1,1 1,0 0,0 0,0-1,0 1,0 0,0 0,0-1,0 1,0 0,0 0,0-1,0 1,1 0,-1 0,0 0,0-1,0 1,0 0,0 0,0 0,0-1,1 1,-1 0,0 0,0 0,0-1,0 1,1 0,-1 0,0 0,10-14,7-2,1 1,0 0,0 2,2 0,0 1,0 1,33-13,160-49,-177 63,67-20,107-17,-169 41,1 1,0 2,0 2,0 1,66 10,-94-7,0-1,-1 2,0 0,1 1,-1 0,-1 0,1 2,-1 0,0 0,-1 1,1 0,-2 1,1 0,16 20,-20-19,0 1,0 0,-1 0,0 1,-1 0,0 0,-1 0,-1 0,0 0,0 1,-1 0,-1 0,0-1,-1 1,0 0,-3 14,0-10,0-1,-1 0,-1 0,0 0,-1 0,-1-1,0 0,-1 0,-1-1,0 0,-14 16,-14 11,-2 0,-45 34,49-44,-31 28,-31 30,-177 123,256-201,0 0,0-2,-25 10,13-10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1.0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1,'-2'0,"-1"-1,0 1,1 0,-1 0,1 0,-1 0,0 1,1-1,-1 1,1-1,-1 1,1 0,0 0,-1 0,1 0,0 0,-1 1,1-1,0 1,0-1,0 1,1 0,-1 0,0 0,0 0,1 0,0 0,-1 0,1 0,0 1,0-1,0 0,0 1,0-1,1 1,-1-1,1 1,0 0,0 2,-7 80,4-1,3 1,21 149,61 224,-60-371,4-1,4-1,47 94,-73-170,1 0,0-1,0 1,1-1,8 10,-2-8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1.9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1,'-5'0,"-1"1,0 0,1 0,-1 1,1-1,-1 1,1 0,0 1,0-1,0 1,0 0,0 0,1 1,-1 0,1-1,0 1,0 1,1-1,-1 0,1 1,0 0,0 0,0 0,1 0,-3 6,-5 14,1 2,1-1,-9 49,12-50,2 0,0 0,1 0,2 0,4 46,-2-61,-1-1,1 1,1-1,0 0,0 0,1 0,0 0,1-1,0 0,0 0,1 0,0 0,0-1,1 0,-1 0,2-1,-1 0,9 6,0-2,0 0,0 2,-2 0,1 0,14 18,-26-27,0 1,0-1,-1 1,1 0,-1 0,0 0,0 0,0 0,-1 0,1 1,-1-1,0 1,0-1,-1 1,1-1,-1 1,0-1,0 1,-1-1,1 1,-1-1,0 1,0-1,0 1,-1-1,0 0,-2 5,-5 4,1 0,-2 0,0-1,0 0,-1-1,-18 14,-79 54,94-70,2-1,-2-2,1 1,-1-1,-17 5,24-9,-13 5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2.5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83,'8'0,"12"0,10 0,8 0,6-4,4-2,2 1,-3-3,3-1,-3 2,-6-2,-5 0,-5 2,-3-3,-7 2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3.3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1,'0'8,"0"7,0 5,0 4,0 1,4 1,5 4,2 6,3 0,3 3,-1-1,-4-4,1 2,2-6,-2-3,-2-3,-4-5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4.4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1,'4'0,"2"4,3 6,5 5,8 12,1 10,-1 3,2 3,0 7,0 3,5 4,-4-2,-5-3,-1-10,-5-8,-5-5,-3-5,-3-5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5.7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1,'4'1,"1"1,0 0,-1 1,1-1,-1 1,0 0,0-1,0 2,0-1,0 1,3 3,11 10,65 49,134 138,-168-149,-2 1,-2 3,55 96,-91-136,-1-1,0 1,-2 0,0 1,-1 0,-1 0,3 40,-5 9,-7 70,1-20,3-25,-21 159,11-211,5-27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6.5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 0,'-2'35,"-7"43,0-4,-3 63,7 0,11 143,-1-230,2 1,2-1,2-1,3 0,1 0,3-2,2 0,48 84,-22-67,2-1,76 75,-11-12,-90-97,-6-4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7.5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1,'-17'0,"1"1,0 1,0 1,-1 0,2 1,-1 1,0 1,1 0,0 0,1 2,-1 0,1 0,-15 13,19-13,1 1,-1-1,2 1,-1 1,1 0,1 0,0 1,0-1,1 1,0 1,1-1,0 1,1 0,0 0,1 1,1-1,-2 20,4-25,0 1,1-1,0 0,1 1,-1-1,2 0,-1 0,1 0,0 0,0-1,0 1,1-1,0 0,1 0,-1 0,1 0,8 6,10 10,2-2,47 31,-42-31,159 106,-187-124,0-1,0 0,0 1,0 0,0-1,0 1,0 0,-1 0,1 0,-1 0,1 0,-1 0,0 0,0 1,0-1,0 0,0 1,0-1,-1 1,1-1,-1 4,0-4,-1 1,0 0,0 0,0-1,0 1,0 0,-1-1,1 1,-1-1,0 0,1 1,-1-1,0 0,0 0,-1 0,1 0,0-1,-5 3,-167 103,93-59,62-37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8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51,'5'0,"4"-4,6-2,5 1,-2-3,0-1,2 2,1 2,2 1,0 2,-3 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9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1 287,'72'-80,"-13"24,-33 30,1 1,2 1,0 1,41-23,-68 44,1 1,-1 1,1-1,-1 0,1 1,0-1,-1 1,1 0,0 0,-1 0,1 0,0 0,-1 1,1-1,0 1,-1 0,1-1,-1 1,1 0,-1 1,0-1,1 0,-1 1,0-1,0 1,0 0,0 0,0 0,0 0,0 0,-1 0,2 3,4 3,-1 1,-1 0,0 1,0-1,-1 1,0 0,3 12,-5-14,-1-1,0 0,0 1,-1-1,0 1,0-1,0 1,-1-1,0 1,-1-1,0 0,0 0,0 1,-1-1,0-1,-1 1,-7 12,-5 2,-2 0,0-2,-36 32,35-35,1 2,0 0,-24 33,41-51,0 1,1 0,-1 0,0 0,1 0,-1 0,1 0,-1 0,1 0,0 0,-1 1,1-1,0 0,0 0,0 0,0 0,0 0,0 1,0-1,0 0,0 0,1 0,-1 0,0 0,1 0,-1 0,1 0,-1 0,1 0,0 0,-1 0,1 0,0 0,-1 0,1-1,0 1,0 0,0 0,0-1,0 1,1 0,7 3,0 0,-1-1,1 0,15 3,11 5,-26-6,-1 1,0 0,-1 1,1 0,-1 0,0 0,-1 1,0 0,0 0,-1 1,0 0,-1 0,1 0,-2 0,1 1,-1-1,2 16,-5-23,0 0,0 1,0-1,-1 0,1 0,-1 1,1-1,-1 0,0 0,0 0,0 0,0 0,0 0,0 0,0 0,-1 0,1 0,-1-1,0 1,1-1,-4 3,1-1,-1 0,1-1,-1 1,1-1,-1 0,0 0,0-1,-7 2,-7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36.4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0,'409'196,"-24"29,-324-189,4 1,104 80,-154-105,0 1,-1 1,0 0,-1 1,0 0,-2 1,0 1,0-1,-2 2,0-1,10 31,-15-30,0 0,-2 1,0-1,-1 0,-1 1,-1-1,-5 37,-37 122,43-177,-44 130,35-101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0.8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1,'14'16,"0"1,-1 0,0 1,-2 0,0 1,9 21,42 126,-46-117,13 39,-3 2,-5 1,-4 0,-4 2,3 150,-18-225,-1 0,0 0,-1 0,-1 0,-1-1,-1 1,0-1,-10 16,-21 57,-8 71,-32 220,74-358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1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0 242,'14'-10,"1"0,-1 1,2 0,-1 1,1 1,19-6,-10 3,113-38,270-56,-374 96,-6 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2.3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0,'1'12,"1"0,1-1,0 1,6 15,-1-2,35 120,31 199,-55-154,-10-88,-9-81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3.6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1,'-6'0,"-1"0,1 0,-1 0,1 1,-1 0,1 0,0 0,0 1,-1 0,1 0,0 1,1 0,-1 0,0 0,1 1,0-1,0 1,0 1,0-1,1 1,-1-1,1 1,0 1,-5 8,-150 296,158-309,0 1,0 0,0-1,1 1,-1 0,0 0,1 0,0 0,-1 0,1 0,0 0,0 0,0-1,1 1,-1 0,0 0,1 0,-1 0,1 0,-1 0,1-1,0 1,0 0,0 0,0-1,0 1,0-1,0 1,1-1,-1 0,1 1,-1-1,1 0,-1 0,1 0,-1 0,1 0,0 0,0 0,2 0,10 4,1-1,0 0,0-1,21 2,-2 0,1 0,43 3,-45-6,53 10,-45-5,-22-5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4.5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1,'-2'0,"-1"0,1 1,-1 0,1 0,0 0,0 0,-1 0,1 0,0 0,0 1,0-1,0 1,0-1,1 1,-1 0,0 0,1 0,-1 0,1 0,0 0,-1 0,0 4,-23 56,24-58,-23 93,4 0,4 2,-3 108,16-167,-5 54,3 0,13 137,-5-200,1 0,2 0,1-1,1 0,2 0,1-1,1 0,1-1,2 0,1-1,27 34,-34-51,1 0,0 0,1-1,14 9,-8-7,-3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5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0,'-6'1,"-1"0,1 0,-1 0,1 1,0 0,0 1,0-1,0 1,0 0,0 0,1 1,0 0,-1 0,1 0,1 1,-1-1,1 1,-5 6,-8 12,0 2,-22 42,33-56,-8 15,0 2,2-1,1 1,-14 54,23-72,0 1,1 0,0 0,0-1,1 1,1 0,-1 0,2 0,0-1,0 1,1-1,0 1,1-1,0 0,0 0,11 16,20 19,2-1,80 72,-69-72,68 84,-113-126,-2 0,1 1,0 0,0-1,-1 1,1 0,-1-1,0 1,0 0,0 0,0 0,-1 0,1 0,-1 0,0 0,0 0,0 0,0 0,0 0,-1 1,1-1,-1 0,0 0,0-1,0 1,0 0,0 0,-4 4,-3 4,0-1,-1 0,0-1,-1 0,-16 12,-12 10,-7 3,34-25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6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1 140,'4'0,"1"-4,9-1,5-1,4 2,3-3,4-4,2-1,0-2,2 1,8 3,1-1,-3 1,1 3,-3 2,-8-2,-5 0,-6 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7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1,'2'21,"1"0,2 0,0 0,1-1,1 1,1-1,16 30,-4-8,195 392,-214-432,2 2,-1 0,0 0,0 0,0 0,0 1,-1-1,1 1,-1-1,0 1,-1-1,1 1,-1 7,-3 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7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0,'2'32,"1"0,2-1,9 34,6 35,4 28,4 40,-27-143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8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1,'4'2,"0"0,1 0,-1 1,0-1,0 1,-1 0,1 0,0 1,-1-1,0 1,0 0,0 0,0 0,2 4,-1-2,81 113,110 203,-159-250,-3 1,-3 2,-4 0,25 120,-24-62,-6 2,3 135,-24-248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38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211 821,'9'1,"0"0,0 1,0 0,0 1,-1 0,1 0,-1 1,0 0,11 7,7 3,56 30,-3 3,-1 4,-3 3,95 88,-89-65,-4 4,-3 3,81 121,-111-142,-3 3,-3 1,40 98,-76-159,0 0,0 1,0-1,-1 1,1 9,-1-15,-1 0,0 0,-1 0,1 0,0 0,0 0,0 0,-1 0,1 0,0 0,-1 0,1 0,-1 0,1 0,-1 0,1-1,-1 1,0 0,1 0,-1-1,0 1,0 0,0-1,1 1,-1 0,0-1,0 0,0 1,0-1,0 1,0-1,0 0,0 0,0 1,0-1,0 0,0 0,0 0,0 0,0 0,0-1,-2 1,-8-2,-1-1,1 0,0 0,0-2,0 1,0-1,1 0,0-1,-11-9,17 13,-81-54,3-4,-106-100,-129-162,28-17,227 256,4-3,-61-122,108 187,1-1,1 0,1-1,1 1,0-2,-3-32,9 50,0-1,1 0,0 0,1 0,-1 1,1-1,1 0,-1 0,1 1,0-1,1 1,-1 0,1 0,1 0,-1 0,1 0,0 1,0-1,0 1,1 0,0 0,0 1,0 0,1 0,-1 0,11-5,-4 3,1 1,0 0,0 1,0 1,0 0,1 0,0 2,-1-1,1 2,15 1,7 1,0 2,61 16,-11 5,-1 4,-1 3,-2 4,153 92,-115-49,-3 6,145 134,-197-157,-2 3,-3 2,-2 3,-4 3,-4 1,54 105,-89-154,-7-19,-7-18,-10-25,0 1,-3 1,-30-67,15 40,0-4,-168-426,141 338,-41-198,91 333,-16-94,19 102,0-1,1 1,0-1,1 1,0-1,1 1,4-17,-6 26,1 1,0-1,-1 0,1 1,0-1,0 0,0 1,1-1,-1 1,0-1,0 1,1 0,-1 0,1-1,-1 1,1 0,-1 0,1 1,0-1,0 0,-1 0,1 1,0-1,0 1,0 0,0-1,-1 1,1 0,0 0,0 0,0 0,0 1,2-1,7 3,0-1,0 2,0-1,14 8,-25-11,51 25,-1 2,-2 2,-1 2,78 67,149 175,-180-167,-4 5,-4 3,134 243,-206-326,-6-9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9.7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 0,'-10'75,"0"-10,4 36,-21 430,26-385,30 237,-22-336,2-1,18 56,-22-85,2-1,0 0,1 0,0 0,1-1,1 0,0-1,2 0,13 13,-11-14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40.6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1,'-7'0,"0"0,0 0,0 1,0 0,0 0,0 1,-8 2,11-2,1 0,-1 0,1 1,0-1,-1 0,1 1,0 0,0 0,1 0,-1 0,1 0,-1 1,-2 5,-6 13,1 1,0 0,2 0,1 1,1 0,1 0,-4 49,7-25,2 0,2 0,10 56,-5-76,1 0,1 0,1 0,2-2,1 1,28 42,-18-28,27 61,-48-98,0-1,-1 1,0 0,0 0,0 0,0 0,-1 0,1 0,-1 0,0 0,-1 0,1 0,0 0,-1 0,0 0,0 0,0 0,-1 0,1 0,-1-1,0 1,-3 3,-3 3,0-1,-1 1,-1-2,0 1,-17 10,15-10,-41 26,38-29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41.8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50,'4'0,"6"0,5 0,0-4,1-2,3 1,2 1,2 1,0 1,2-3,-1-5,-3-1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43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 90,'1'-3,"0"0,0 0,0 0,0 1,1-1,-1 1,1-1,0 1,-1-1,1 1,0 0,0 0,1-1,-1 2,4-3,37-27,-39 29,-1-1,1 1,0 0,0 1,0-1,0 1,0-1,1 1,-1 1,0-1,1 0,-1 1,0 0,1 0,-1 0,0 1,1 0,-1-1,8 4,-6-1,0 0,0 1,0-1,-1 2,0-1,1 0,-1 1,-1 0,1 0,-1 1,0-1,4 7,-5-7,78 129,-73-119,-1 2,0-1,-1 1,-1 0,-1 0,5 31,-9-40,0 0,-1 0,0 0,0-1,-1 1,1 0,-2-1,1 0,-1 1,0-1,-1 0,-4 8,-8 9,-38 43,25-31,-131 178,128-165,2 1,-35 83,64-131,0 0,0-1,0 1,0 0,1 0,-1 0,0 0,1 0,0 0,-1 0,1 0,0 0,0 0,0 0,0 0,1 0,-1 0,0-1,1 1,-1 0,1 0,2 4,-2-6,1 1,0 0,-1 0,1-1,0 1,0-1,0 1,-1-1,1 0,0 0,0 0,0 0,0 0,0 0,0 0,-1-1,1 1,0 0,0-1,0 0,-1 1,1-1,2-2,189-65,-84 32,-30 8,-61 24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44.3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0,'274'302,"-255"-276,-1 2,-1 1,-2 0,-1 1,-1 0,-1 1,-2 0,-2 1,7 44,-1 31,-1 164,-8-94,5-39,-2-49,-4 0,-9 110,4-191,0-1,0 1,-1-1,-1 1,1-1,-1 0,0 0,-1 0,1 0,-1-1,-1 0,1 0,-1 0,-6 7,-6 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03.7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1208,'-3'-83,"-4"0,-33-157,26 183,42 123,57 217,231 792,-36 8,-220-766,-32-156,-28-159,0-1,0 1,0-1,0 1,0-1,0 1,1 0,-1-1,1 1,-1-1,1 0,-1 1,1-1,0 1,0-1,0 0,0 0,2 3,-3-7,0 1,0-1,0 1,0-1,-1 1,1-1,-1 1,0-1,0 1,0-1,0 1,-2-3,-129-240,73 144,-95-181,-130-326,228 463,7-2,5-2,8-1,-26-222,57 304,3-1,3 1,2-1,4 1,3 0,3 1,2 0,4 1,2 1,4 1,2 0,3 3,2 0,72-99,-72 115,2 2,2 1,2 1,2 3,1 1,2 2,68-43,-89 65,1 2,1 0,-1 1,2 2,-1 0,1 2,47-7,-52 12,1 0,-1 2,0 0,0 1,0 1,0 1,-1 1,1 1,-1 0,-1 1,21 11,-19-6,-1 1,0 0,0 1,-1 1,-1 1,-1 1,0 0,-1 1,-1 0,-1 1,-1 1,15 30,-6-5,-3 1,-1 0,-2 2,15 87,-22-77,-2 0,-3 0,-2 1,-3-1,-2 0,-24 114,17-125,-3-1,-1 0,-2-1,-2-1,-3-1,-1-1,-2-1,-56 72,7-25,-122 136,177-205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04.9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1787,'-2'89,"1"69,2-139,1-1,1 0,1 1,0-2,1 1,10 21,-13-34,0 0,1 0,-1 0,1 0,1 0,-1-1,1 1,0-1,-1 0,2 0,-1-1,0 1,1-1,0 0,0 0,0 0,0-1,0 0,0 0,9 2,-6-3,0 0,0-1,0 0,1-1,-1 1,0-2,-1 1,1-1,0 0,0-1,-1 0,1 0,-1 0,9-6,15-11,-1-2,-2 0,0-2,-1-1,-1-1,-2-1,0-2,35-55,-27 30,-2 0,-3-2,-2-1,25-86,-28 64,-3-1,-4 0,-4-1,-3 0,-4-1,-7-93,-7 131,10 44,0 0,0 0,0 0,-1 0,1 1,0-1,0 0,0 0,0 0,0 0,0 0,0 0,0 0,0 0,0 0,0 0,-1 1,1-1,0 0,0 0,0 0,0 0,0 0,0 0,0 0,0 0,-1 0,1 0,0 0,0 0,0 0,0 0,0 0,0 0,0 0,-1 0,1 0,0 0,0 0,0 0,0 0,0 0,0-1,0 1,0 0,-1 0,1 0,0 0,0 0,0 0,0 0,0 0,0 0,0 0,0-1,0 1,0 0,0 0,0 0,0 0,0 0,0 0,0 0,0-1,0 1,0 0,0 0,-1 26,6 15,1 1,3 0,1-2,29 74,82 152,-120-263,148 276,-125-242,1 0,1-1,2-2,2-1,36 31,-59-57,1-1,0 0,1 0,-1-1,1 0,0 0,0-1,1 0,-1-1,1 0,0-1,0 0,0 0,0-1,0 0,0-1,0 0,0-1,0 0,0 0,0-1,0 0,0-1,-1 0,1-1,-1 0,0 0,0-1,0 0,-1-1,0 0,0 0,0-1,-1 0,12-13,-2-3,-1-1,-2 0,0-1,-1 0,-2-1,0-1,-2 1,-1-2,8-49,-4-11,1-162,-15 143,-5 0,-5 1,-27-116,-1 61,-77-201,110 342,-3-9,0 1,-2 0,-1 0,-1 1,-2 1,-20-26,36 51,-1 0,0 0,1 0,-1 1,0-1,0 0,0 1,1-1,-1 0,0 1,0-1,0 1,0-1,0 1,0 0,0-1,-1 1,0 0,2 0,-1 0,0 0,1 0,-1 1,1-1,-1 0,1 1,-1-1,1 0,-1 1,1-1,-1 0,1 1,0-1,-1 1,1-1,-1 1,1-1,0 1,0-1,-1 1,1-1,0 2,-2 3,1 0,0 0,0 0,1 0,0 0,0 9,8 47,3 0,3-1,22 62,-22-74,150 460,-112-368,112 208,-147-315,2 0,1-2,1 0,2-2,1 0,41 37,-56-58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05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0 549,'0'-4,"4"-5,6-2,9-6,10-6,20-6,20-11,17-7,12 0,9-4,0-2,-3 4,-10 6,-13 7,-16 4,-11 9,-14 3,-14 6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06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629 147,'-17'-16,"-1"0,0 1,-1 1,0 1,-1 1,-1 1,0 0,-28-9,37 16,1 0,0 1,-1 1,0 0,1 0,-1 1,0 0,0 1,0 1,1 0,-1 0,0 2,1-1,-1 1,1 1,0 0,0 0,-11 7,8-2,1 2,0-1,0 2,1 0,1 0,0 1,1 0,0 1,1 0,1 1,0 0,1 0,0 0,1 1,-6 30,1 4,2-1,3 2,0 99,6-116,1-1,2 1,1-1,2 0,1-1,14 37,-14-50,1 0,1-1,1 0,1 0,0-1,2 0,0-1,0-1,1 0,1-1,21 16,15 6,2-2,89 42,121 37,-17-9,-235-99,-1-1,-1 2,1 0,-1 0,0 0,12 12,-19-16,1 1,-1-1,0 1,-1 0,1 0,0 0,-1 0,0 0,1 0,-1 0,0 0,-1 1,1-1,-1 0,1 1,-1-1,0 0,0 1,0-1,-1 0,1 1,-1-1,0 0,0 0,-2 4,-10 23,-3 0,0-1,-2-1,-42 51,29-39,-340 412,362-442,-18 13,26-22,-1-1,1 0,0 0,0 0,0 0,0 0,0 0,0 0,0 0,0 0,0-1,-1 1,1 0,0-1,0 1,0-1,0 1,0-1,1 0,-1 1,0-1,0 0,0 1,0-1,1 0,-1 0,0 0,1 0,-1 0,0-1,-9-11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0:51.8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76,'0'-4,"8"-6,7-1,5 2,8 1,2-1,6 1,4 1,4 3,-2 1,-3 1,-5 2,-3 0,-4 0,-1 1,-6-1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39.9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1625,'114'129,"-34"-56,4-4,103 65,-121-92,1-4,3-2,125 45,-186-78,121 35,-118-35,-1-1,1 0,0-1,0-1,0 1,1-2,-1 0,19-3,-29 3,-1 1,1-1,0 0,0 1,0-1,-1 0,1 0,0 0,-1-1,1 1,-1 0,1 0,-1-1,0 1,0-1,1 1,-1-1,0 0,0 1,0-1,1-3,-1 0,-1 1,1 0,-1-1,1 1,-1 0,0-1,-1 1,1 0,-2-7,-4-8,0 0,-1 1,-13-25,18 38,-39-71,-80-115,-68-58,172 227,6 6,12 11,26 19,51 32,3-3,106 40,181 48,-189-74,2-8,2-7,2-9,337 16,-503-48,-6 0,-1-1,0 0,0-1,0 0,1-1,11-3,-23 5,0-1,1 1,-1-1,0 1,0-1,1 0,-1 1,0-1,0 0,0 0,0 0,0 0,0 0,0 0,0 0,-1-1,1 1,0 0,-1 0,1-1,-1 1,1 0,-1-1,1 1,-1 0,0-1,0 1,0-1,0 1,0 0,0-1,0 1,0-1,0 1,-1 0,0-3,-2-6,-1 1,0 0,0 0,-8-10,9 13,-84-125,-183-214,190 249,-238-253,242 277,-4 4,-131-87,164 123,15 10,-61-31,92 52,0 1,0-1,0 1,0-1,0 1,-1-1,1 1,0 0,0 0,0-1,0 1,0 0,-1 0,1 0,0 0,0 1,-2-1,3 0,-1 1,1-1,-1 1,1-1,0 0,-1 1,1-1,0 1,0-1,-1 1,1-1,0 1,0-1,0 1,-1-1,1 1,0-1,0 1,0-1,0 1,0-1,0 1,0 0,0-1,1 1,14 42,11 8,3-1,1-1,3-2,2-1,2-2,1-2,3-1,1-2,2-2,97 63,-64-55,2-3,3-4,0-3,2-4,2-3,119 21,122 2,-262-46,1-2,130-11,-185 6,-1 1,0-1,0-1,0 0,0 0,0-1,-1 0,1-1,10-7,-16 10,-1-1,1-1,-1 1,1 0,-1-1,0 0,0 1,-1-1,1-1,-1 1,0 0,0 0,0-1,0 1,-1-1,0 0,0 1,0-1,-1 0,1 0,-2-8,0 0,0-1,-2 1,0 0,0-1,-1 2,-1-1,-8-17,-54-84,57 98,-155-215,-196-210,356 435,-76-90,-4 4,-182-152,262 240,-56-36,58 38,0 0,0 1,0-1,0 1,0 0,0 0,0 0,0 0,-1 1,1-1,0 1,0 0,-1 0,1 0,0 0,-1 1,-5 1,8-2,0 1,0-1,0 1,0-1,0 1,0 0,0-1,1 1,-1 0,0 0,0 0,1-1,-1 1,1 0,-1 0,0 0,1 0,0 0,-1 0,1 0,0 0,-1 0,1 1,0-1,0 0,0 0,0 0,0 0,0 0,0 0,0 0,1 0,-1 0,0 0,1 0,-1 1,0-1,1-1,-1 1,1 0,0 0,-1 0,1 0,0 0,0 0,-1-1,2 2,4 4,0 1,0-1,0 0,13 9,86 53,154 72,122 33,-18-10,-202-88,79 41,-231-112,-4-2,0 1,0-1,-1 1,1 0,-1 0,1 0,-1 1,0 0,0 0,5 6,-4 5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0:52.7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1 444,'0'-11,"2"-1,-1 1,2 1,-1-1,1 0,1 1,0-1,0 1,1 0,1 0,0 1,0 0,0 0,1 0,11-10,13-11,1 1,57-38,-82 62,19-13,0 0,1 2,1 1,1 2,0 0,1 2,0 1,1 1,35-4,-52 11,0 0,1 1,-1 1,1 1,-1 0,0 0,0 2,0 0,0 0,0 1,0 1,-1 0,0 1,0 1,0 0,-1 0,0 1,-1 1,0 0,0 1,-1 0,12 14,-1 4,-2 1,-1 1,-1 0,-1 1,-2 1,-2 1,15 54,-13-28,-3 1,-3 0,2 96,-9-141,-1 1,-1 0,0-1,-1 1,-1 0,-1-1,0 0,-1 0,0 0,-1-1,-1 1,-1-2,1 1,-2-1,0 0,-1 0,-15 14,25-26,-24 25,25-16,18-6,197-24,-24 1,191 11,-355 9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0:53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0 193,'24'-2,"-1"0,1-2,43-13,-3 0,127-26,252-44,-333 70,-90 13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0:53.7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1 102,'4'0,"9"0,8 0,16 0,26 0,20-5,12 0,11-1,4-2,0-5,-7 0,-8-1,-16 1,-17 3,-16 3,-10 3,-8 1,-9 3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0:54.6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271 5,'-4'1,"0"-1,-1 1,1 1,0-1,0 1,0 0,0-1,1 2,-1-1,0 0,1 1,-5 4,-35 38,19-4,1 1,2 1,1 0,3 2,2 0,1 1,3 0,2 1,-6 77,13-106,1 0,1 0,0 1,2-1,4 25,-5-39,0 0,0 1,1-1,-1 0,1 0,-1 0,2 0,-1-1,0 1,0 0,1-1,0 0,0 0,0 1,0-2,0 1,1 0,-1-1,1 1,0-1,0 0,0 0,0-1,0 1,0-1,0 0,0 0,6 1,13-1,0-1,0-1,0 0,42-10,92-31,-88 22,-40 13,0-1,-1-1,-1-2,0 0,0-2,34-22,-58 33,0-1,0 1,0-1,-1 0,1 0,-1 0,0 0,0 0,0 0,0 0,0-1,-1 1,1-1,-1 1,0-1,0 0,0-5,0 3,-2 0,1 1,-1-1,1 0,-2 0,1 1,-1-1,1 1,-1-1,-5-7,-5-8,-2-1,-1 2,-1 0,-21-22,23 27,-74-88,43 48,-3 2,-94-83,101 112,25 19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0:55.9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637 223,'-1'-13,"0"1,-1 0,0-1,-1 1,0 0,-1 0,0 0,-1 1,0 0,-1 0,-1 0,1 0,-14-15,17 23,0-1,-1 0,0 1,1 0,-1 0,0 0,0 0,0 0,-1 1,1 0,-1 0,1 0,-1 1,0-1,0 1,0 0,1 0,-1 1,0-1,0 1,0 1,0-1,0 0,0 1,0 0,0 0,1 1,-1-1,0 1,1 0,-1 0,1 1,0-1,0 1,0 0,0 0,-4 4,-16 15,1 1,0 1,2 1,1 1,1 1,-29 56,-74 186,114-249,-1 3,-9 18,2 1,2 1,-17 82,31-119,0-1,0 1,0 0,0-1,1 1,0-1,0 1,1 0,-1-1,1 0,1 0,-1 1,1-1,-1 0,1-1,1 1,-1-1,1 1,0-1,0 0,0 0,0-1,1 1,4 2,14 9,1-2,0-1,48 17,-25-10,75 22,5 3,-111-38,-1 1,0 1,0 1,-1 0,22 18,-28-18,0 0,-1 0,0 1,0 0,-1 0,-1 1,0-1,0 1,-1 0,0 1,-1-1,0 1,-1-1,1 22,0 16,-2-1,-8 59,6-94,0-2,0 1,-1-1,0 0,-1 0,0 0,-1 0,0-1,-1 1,0-1,-1 0,0 0,-1-1,1 0,-2 0,1 0,-1-1,-1-1,1 1,-1-1,-1 0,1-1,-1 0,0-1,-1 0,1-1,-16 5,-5 1,-2-1,1-2,-1-1,0-1,0-2,-1-2,1 0,0-3,-41-6,48 2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0:56.5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0 117,'4'0,"10"0,6 0,9 0,7-4,6-5,12-6,6 0,1 2,-2 4,-7-1,-4-3,-6 1,-5 2,-10 3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0:57.1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84,'434'-26,"-423"24,0-1,-1-1,1 0,-1 0,0-1,0-1,-1 1,12-10,-19 14,10-8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0:58.4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0 371,'3'-1,"0"-1,-1 1,1 0,-1-1,1 0,-1 1,0-1,0 0,0 0,0-1,0 1,0 0,0-1,2-4,5-5,18-17,1 1,1 1,2 2,0 1,2 1,0 2,2 1,0 2,1 2,71-23,-50 23,1 3,0 3,0 2,1 2,0 3,100 8,-155-4,13 0,0 0,-1 2,1 0,28 9,-41-10,0-1,0 1,-1 0,1 0,-1 0,1 0,-1 1,0-1,0 1,0 0,0 0,-1 0,1 1,-1-1,1 0,-1 1,-1 0,1-1,0 1,-1 0,0 0,0 0,0 0,0 0,0 5,-1 5,0 0,-1 1,-1-1,0 0,-1 0,-1 0,0-1,-1 1,-10 20,-10 16,-36 50,45-74,-62 94,-5-3,-5-4,-5-4,-154 140,244-246,-26 24,28-26,0 0,0 0,0 0,0 0,0 0,1 0,-1 0,0 0,0 1,1-1,-1 0,1 0,-1 1,1-1,0 0,-1 0,1 1,0-1,0 0,0 1,0-1,0 3,3-4,0 1,0-1,0 0,0 0,0 0,-1 0,1-1,0 1,0-1,0 0,0 1,-1-1,1 0,5-3,-1 1,59-17,0 3,2 3,-1 3,2 3,95 1,63 9,-202-2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01.8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1 687,'15'-18,"0"-1,12-20,8-10,19-20,4 4,2 1,73-58,-91 88,1 2,2 2,0 2,2 2,1 2,63-22,-98 41,0 1,0 1,0 0,0 0,1 2,-1 0,1 0,20 2,-29 0,1 0,-1 0,1 1,-1 0,0 0,0 0,0 0,0 1,0 0,0 0,-1 0,1 1,-1-1,0 1,0 0,-1 0,1 1,-1-1,0 1,0 0,0 0,4 10,0 5,-1 0,0 1,-2 0,0 0,-1 0,-1 23,-7 129,-4-84,-4-1,-3 0,-5 0,-3-2,-4-1,-4-1,-3-2,-59 99,70-148,20-28,-1 0,1 0,1 0,-1 1,1 0,0 0,0 0,-2 7,5-13,0 1,1-1,-1 0,0 0,1 1,-1-1,0 0,1 0,-1 1,0-1,1 0,-1 0,1 0,-1 0,0 0,1 0,-1 0,1 0,-1 0,1 0,-1 0,0 0,1 0,-1 0,1 0,-1 0,0 0,1 0,-1-1,1 1,-1 0,0 0,1 0,-1-1,0 1,1 0,-1-1,0 1,26-13,-18 9,27-7,0 2,1 1,0 2,0 1,62 0,-81 4,80-3,213-19,-264 11,-31 7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02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1,'-1'3,"0"1,1-1,-1 1,-1-1,1 0,0 1,-1-1,0 0,-2 4,-5 10,-21 61,4 1,-29 145,0 168,37-221,8 1,7 0,23 213,-14-340,12 50,-15-83,1 0,0 0,0 0,2-1,-1 0,1 1,1-2,0 1,8 9,2-4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40.4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1 385,'8'0,"12"-9,18-6,20-5,16-8,17-6,9-7,8 0,-5-2,-12 3,-18 8,-17 5,-14 3,-9 6,-11 6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03.5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54,'11'-1,"0"0,0-1,0 0,-1-1,19-7,28-7,-22 10,0 2,0 2,1 1,-1 2,1 1,68 12,-101-13,0 1,1 0,-1 0,0 1,0-1,0 1,0 0,0-1,0 1,0 0,-1 1,1-1,-1 0,0 1,1-1,-1 1,0 0,2 4,-2-2,0 1,0-1,0 1,-1-1,0 1,0 0,0 0,-1-1,0 1,-1 6,-1 11,-2 0,-1-1,-1 1,-11 27,-134 290,60-149,88-184,-12 30,14-35,0 0,1-1,-1 1,1 0,0 0,-1 0,1 0,0 0,0 0,0-1,0 1,0 0,1 0,-1 0,1 0,0 2,2-4,0 0,0 0,-1 0,1-1,0 1,0-1,-1 0,1 0,0 0,-1 0,1 0,4-3,-2 1,291-107,-221 85,-44 17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04.1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0,'5'2,"0"1,0-1,-1 1,1-1,-1 1,0 1,0-1,0 0,0 1,-1 0,1 0,-1 0,4 8,2-1,38 47,-3 2,-3 1,-3 3,-2 1,-3 1,-4 2,29 95,-38-82,-4 0,-3 1,-4 1,-3 0,-4 0,-4 0,-3 0,-25 126,24-181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05.4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55,'8'-6,"1"0,0 1,0 0,1 0,-1 1,1 1,0-1,0 2,0-1,0 1,19-1,41-2,1 3,79 8,-115-3,0 2,0 1,0 2,-1 2,0 1,37 17,-68-27,0 1,1 0,-1-1,0 1,0 0,0 0,0 1,-1-1,1 1,-1-1,1 1,-1 0,0 0,0 0,0 0,2 5,-4-5,1-1,-1 1,0 0,0-1,0 1,0 0,0 0,-1-1,1 1,-1 0,0-1,1 1,-1-1,-1 1,1-1,0 1,0-1,-1 0,1 0,-1 1,-3 2,-50 54,-77 66,64-64,60-53,-20 19,28-27,0 0,0 0,0 1,0-1,0 0,0 0,-1 0,1 0,0 0,0 1,0-1,0 0,0 0,0 0,0 0,0 1,0-1,0 0,0 0,0 0,0 1,0-1,0 0,0 0,0 0,0 0,0 1,0-1,0 0,0 0,0 0,0 0,0 1,0-1,1 0,-1 0,0 0,0 0,0 0,0 1,0-1,0 0,1 0,-1 0,0 0,0 0,0 0,1 0,21-3,154-43,3 8,200-17,-366 54,-8 0,0 0,0 0,0 1,0 0,0 0,0 0,0 0,0 1,0 0,0 0,-1 0,1 1,0-1,7 5,-1 5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06.4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94,'328'-20,"-88"-4,-79-13,-133 30,-7 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07.8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0,'2'133,"20"132,-10-183,4 0,46 141,-56-206,1 0,1-1,1 0,0 0,1-1,0 0,1-1,1 0,0-1,1 0,1-1,0 0,16 9,-10-9,0 0,1-2,1-1,0 0,0-2,0 0,1-1,0-2,39 3,-50-6,9 2,0-2,0 0,1-1,-1-1,0-1,29-7,-49 9,0 0,0-1,0 1,0-1,1 1,-1 0,0-1,0 0,0 1,0-1,0 0,0 1,0-1,0 0,0 0,-1 0,1 0,0 0,-1 0,1 0,0 0,-1 0,1 0,-1 0,1 0,-1-1,0 1,0 0,1 0,-1 0,0-1,0 1,0 0,0 0,0 0,-1-1,1 1,0 0,0 0,-1 0,1 0,-1-1,0 0,-4-6,0-1,-1 1,1 0,-14-13,-4-7,17 17,-8-12,11 24,5 16,152 536,-93-360,0-3,-52-166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08.5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75,'956'-69,"-899"64,-37 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09.4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3,'258'-2,"270"5,-483 0,-8 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10.8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279 483,'-14'35,"1"1,1 0,-6 39,-1 2,-27 107,19-73,-49 134,74-241,-17 40,18-42,0-1,0 1,1 0,-1-1,-1 1,1 0,0-1,0 0,0 1,-1-1,1 0,-1 0,1 1,-1-1,1 0,-1 0,0-1,1 1,-4 1,5-3,-1 0,1 1,0-1,-1 0,1 0,0 1,-1-1,1 0,0 0,0 1,0-1,0 0,0 0,0 0,0 1,0-1,0 0,0 0,0 0,0 1,0-1,1 0,-1 0,0 1,1-1,-1 0,0 0,2-1,9-26,449-1115,-452 1120,-3 5,1 1,1 0,0 1,1-1,20-27,-27 43,0 0,0 0,0 0,0 1,1-1,-1 0,0 1,1-1,-1 1,0-1,1 1,-1-1,0 1,1 0,-1 0,1 0,-1 0,1 0,-1 0,1 0,-1 0,0 1,1-1,-1 0,0 1,1 0,-1-1,0 1,1 0,-1-1,0 1,0 0,2 2,42 37,-37-32,28 29,-2 3,-2 0,-1 2,-2 2,31 62,-28-37,-3 0,-3 2,17 81,-14-40,98 417,-121-499,-3-8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11.7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0 222,'1'-1,"0"0,-1-1,1 1,0 0,0 0,0 0,0 0,0 0,0 0,0 0,0 0,0 0,0 0,0 1,0-1,1 0,-1 1,0-1,1 1,-1-1,2 1,37-12,-33 10,265-84,-127 39,-58 23,-61 16,0 1,0 1,31-3,-35 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12.5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0,'-2'1,"1"0,-1 0,0 0,1 1,-1-1,1 0,0 1,-1-1,1 1,0 0,0-1,0 1,0 0,-1 3,-1 0,-12 24,0 2,2 0,-15 57,-16 104,38-160,-15 72,5 1,5 0,4 0,9 141,-2-241,0 0,1 0,0 0,0 1,0-1,1 0,0-1,0 1,0 0,0 0,1-1,0 1,0-1,0 0,0 0,1 0,-1 0,1-1,0 1,0-1,1 0,-1 0,0-1,1 1,0-1,0 0,0 0,0-1,6 2,10 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40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0,'4'4,"2"6,7 9,11 10,5 8,10 6,2 1,3 0,-2-3,-4-4,-4-5,-4-3,-7-2,-8-7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13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1 416,'52'-50,"2"2,2 3,2 2,82-46,-98 66,0 2,1 2,1 2,1 2,0 2,1 2,74-9,-115 19,1 1,-1-1,1 1,-1 1,1-1,-1 1,1 0,-1 0,0 0,0 1,1 0,-1 0,0 0,-1 1,1 0,5 3,-5-2,-1 1,0 0,0 0,-1 0,1 0,-1 0,0 1,0-1,-1 1,0 0,0 0,0-1,-1 2,2 5,2 25,-1 0,-2 0,-2 1,-1-1,-2 0,-1 0,-2 0,-17 59,1-29,-2-2,-4 0,-58 100,61-126,-1-1,-3-2,-64 64,94-100,-1 0,0 0,0 0,0 0,0 0,0 0,0 0,0 0,0 0,1 1,-1-1,0 0,0 0,0 0,0 0,0 0,0 0,0 0,0 0,0 0,0 0,0 0,0 1,0-1,1 0,-1 0,0 0,0 0,0 0,0 0,0 0,0 1,0-1,0 0,0 0,0 0,0 0,0 0,0 0,0 0,-1 1,1-1,0 0,0 0,0 0,0 0,0 0,0 0,0 0,0 0,0 0,0 1,0-1,0 0,0 0,-1 0,1 0,0 0,0 0,0 0,0 0,0 0,0 0,16-4,36-14,-30 9,26-6,1 1,76-11,-100 19,-1-2,-1 0,1-1,-1-1,-1-1,0-2,31-21,-37 23,16-9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14.3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0 204,'5'-4,"9"-6,10 0,6-4,6-3,5 1,8 0,4-3,-3-1,-1 3,-6 3,-9 1,-2 2,-8-1,-6 2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15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642 1,'-151'89,"56"-29,8-8,42-23,-1-2,-2-2,-59 22,105-46,0 0,-1 0,1 0,0-1,0 1,0-1,-1 1,1-1,0 0,-1 0,1 0,0 0,-1 0,1 0,0-1,0 1,-1-1,1 0,0 1,0-1,-2-2,3 2,-1 0,1-1,0 0,0 1,0-1,1 1,-1-1,0 0,1 0,-1 0,1 1,-1-1,1 0,0 0,0 0,0 0,0 0,0 1,1-5,1-6,1 0,0 0,1 0,0 1,1-1,8-13,-6 12,1-1,1 2,0-1,0 2,1-1,1 1,0 0,18-12,-24 19,2 0,-1 1,0 0,1 0,-1 1,1-1,0 2,0-1,0 1,0 0,0 0,0 0,0 1,0 0,0 1,0 0,0 0,0 0,0 1,10 4,22 10,-1 1,0 3,-2 1,0 1,-1 2,33 31,2 8,100 116,-148-154,-2 0,-1 2,-2 0,0 1,-2 0,15 36,-25-50,-1-1,0 1,0 0,-2 0,0 1,0-1,-1 0,-1 1,-1-1,0 1,0-1,-2 0,1 0,-2 0,0 0,-7 15,-30 51,-4-2,-68 91,45-69,57-84,-41 55,48-65,-1-1,0 0,0 0,-1 0,0-1,0 0,0 0,0 0,-9 4,13-8,1 1,-1 0,0-1,1 1,-1-1,0 0,0 0,1 1,-1-1,0 0,1 0,-1-1,0 1,0 0,1 0,-1-1,0 1,1-1,-1 0,1 1,-1-1,1 0,-1 0,-2-2,2 0,-1 0,1 0,0 0,0 0,0 0,1 0,-1-1,1 1,-1-1,1 1,0-5,-3-11,2 0,0 0,2-28,0 43,0-13,0-1,2 1,0-1,0 1,2-1,6-18,-8 31,1-1,0 0,0 1,0 0,1 0,0 0,0 0,0 0,0 1,1 0,0 0,0 0,0 0,0 1,1 0,-1 0,1 1,0-1,0 1,10-2,30-7,1 3,79-5,95 11,-175 2,-18 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16.5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0,'46'52,"-3"2,-2 2,-3 2,32 63,34 52,-69-122,-2 1,-3 2,-2 1,-2 1,-3 1,27 103,-34-87,-4 1,-2 1,-2 81,-8-134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18.5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1 221,'5'-1,"0"0,0-1,0 1,-1-1,1 0,0 0,6-4,21-9,203-39,2 9,409-23,-619 67,0-2,43-10,-66 10,-10 2,-5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19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1,'32'35,"-1"1,-2 2,-2 0,-1 2,20 44,89 222,-107-236,63 182,0 1,-88-247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21.1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131 324,'3'0,"0"1,-1 0,1 0,0 0,-1 0,1 1,-1-1,1 1,-1-1,0 1,0 0,1 0,-1 0,0 0,2 4,28 38,-31-42,24 41,-2 2,-3 0,20 61,-20-50,232 692,-252-748,10 51,-14-32,3-19,0 0,1 0,-1 1,0-1,0 0,1 0,-1 0,0 0,1 0,-1 0,0 0,0 0,1-1,-1 1,0 0,1 0,-1 0,0-1,1 1,-1 0,0-1,1 1,-1-1,1 1,-1-1,1 1,-1-1,0 0,-21-20,0 0,2-2,0-1,-29-46,26 36,-65-92,-97-183,161 261,2-1,2-1,2-1,3-1,2 0,2 0,-7-84,18 124,-1-1,2 1,0-1,0 1,1-1,1 1,0 0,0 0,1 0,1 0,0 1,1 0,0 0,0 0,1 1,1 0,0 0,0 0,1 1,0 1,0 0,1 0,0 0,0 2,13-7,9-4,0 2,0 1,1 2,1 1,0 2,1 1,63-6,16 7,121 8,-230 0,25-1,0 3,34 6,-56-8,0 1,0 0,0 1,0-1,-1 2,1-1,-1 1,0 0,0 0,0 1,-1 0,1 0,5 7,-11-10,0 0,0-1,0 1,0 0,0 0,0 0,0 0,-1 0,1 1,-1-1,1 0,-1 0,0 0,0 0,0 1,0-1,0 0,0 0,-1 0,1 1,-1-1,0 0,1 0,-1 0,0 0,0 0,0 0,-1-1,-2 5,-4 4,-1 1,-1-1,-18 16,11-12,-651 626,646-613,21-16,18-10,21-13,0-2,44-23,42-15,-58 31,0 2,73-10,-114 25,-1 2,1 0,0 1,0 2,0 0,-1 2,1 0,-1 2,29 9,-39-8,0 1,0 0,0 1,-1 0,0 1,-1 1,0 0,-1 0,0 1,0 1,-1 0,9 14,-7-8,-1 1,0 1,-2 0,0 0,-1 1,-2-1,0 2,4 22,-10-39,0 0,0 0,0 0,-1 0,1 0,-1 0,0 0,-1 0,1-1,-1 1,0 0,0-1,0 1,-1-1,0 0,0 1,0-1,0-1,-4 5,-10 8,0 0,-37 25,28-22,-237 152,252-165,-1-1,0-1,0 0,0 0,-1-1,1-1,-1 0,1-1,-1 0,0-1,-14-2,-35 3,42 2,5 2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22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1,'2'1,"0"1,0 0,0 0,0 0,0 0,0 0,0 0,-1 1,1-1,-1 1,0-1,0 1,0-1,2 6,0-1,11 28,-1 0,-2 1,11 55,7 118,-14-92,-3-26,59 383,30-8,-91-427,2 0,1-1,2 0,2-1,24 41,-25-55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24.6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4 253,'-1'-43,"-1"24,1 0,2 0,4-35,-4 49,-1 1,1 0,1 0,-1 0,1 0,-1 0,1 1,0-1,1 0,-1 1,0 0,1-1,0 1,0 0,0 0,0 1,0-1,1 1,-1-1,1 1,0 0,6-3,9 0,-1 0,1 2,0 0,35-1,82 6,-105 0,6 0,1 1,58 14,-82-14,0 1,-1 0,1 2,-1-1,0 1,-1 1,1 1,-1-1,21 19,-30-22,1 0,-1 0,0 0,0 0,0 1,0-1,-1 1,0 0,0 0,0 0,-1 0,1 0,-1 0,-1 0,1 0,-1 0,1 1,-1-1,-1 0,1 0,-1 0,0 1,0-1,-1 0,-2 7,-5 10,-1-1,-1 0,-1 0,-19 24,21-30,-62 91,-4-3,-4-3,-116 110,194-209,1 0,-1 1,0-1,1 1,-1-1,1 1,0 0,0-1,-1 1,1 0,0 0,0 0,0 3,1-5,0 1,0-1,0 1,1-1,-1 1,0-1,0 0,0 1,1-1,-1 1,0-1,1 0,-1 1,0-1,1 0,-1 1,1-1,-1 0,0 0,1 1,-1-1,1 0,-1 0,1 0,-1 0,1 1,-1-1,1 0,-1 0,1 0,-1 0,1 0,-1 0,1-1,12 1,1-1,-1-1,15-4,-4 2,60-8,-17 2,109-2,-110 10,0-2,-1-3,101-24,-144 24,-6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25.4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1 170,'0'-1,"0"0,0 0,1 0,-1 0,0 0,1 1,-1-1,1 0,-1 0,1 0,0 1,-1-1,1 0,0 1,-1-1,1 1,0-1,0 1,0-1,-1 1,1-1,0 1,0 0,2-1,28-7,-21 6,401-72,-43 11,-347 58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17.7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1234 195,'-3'-6,"0"0,0 0,0 0,-1 0,0 0,0 1,-1 0,0 0,0 0,-5-4,6 5,-11-10,1 2,-2-1,0 2,0 0,-1 2,0-1,-1 2,0 0,0 1,-33-7,38 11,0 1,-1 0,1 1,0 0,0 1,-1 1,1 0,0 1,0 0,0 1,0 0,0 1,1 1,-1 0,1 1,-19 11,-18 20,1 1,2 3,1 2,3 1,2 2,-41 61,23-20,4 3,-76 173,98-186,-41 153,65-194,0 0,3 1,1-1,2 1,1 0,8 67,-2-81,1 0,1 0,0-1,2 0,1-1,1 0,0 0,2-1,0-1,1 0,1-1,1 0,0-1,1-1,28 19,-16-14,1-1,0-1,2-2,0-2,1 0,1-2,0-2,0-1,54 8,29-6,-1-5,1-5,175-20,-234 11,-1-2,99-29,-131 30,-1-1,1-1,-1-1,-1-1,0-1,-1-1,0-1,27-26,-31 21,-7 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41.1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26.1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1,'1'7,"1"0,-1 0,2 0,-1 0,1-1,0 1,0 0,6 9,9 18,-12-20,174 476,-154-408,-15-50,-1 1,7 42,-13-56,2-3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27.3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1,'6'7,"-1"0,0 1,-1 0,1 0,3 11,11 19,26 38,-4 2,47 122,-82-183,-2 0,0 0,-1 0,0 1,-2-1,0 21,-1-18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28.5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1,'14'13,"2"0,27 19,17 12,-29-13,-1 0,-1 2,37 55,59 119,-83-123,-4 1,37 121,23 189,-94-375,2 11,5 52,-11-74,0 0,0 0,-1-1,0 1,0 0,-1 0,0-1,-1 1,0-1,-6 14,-1-4,1-2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29.4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0,'0'10,"-2"36,2 0,3 0,1 0,2-1,24 86,-8-63,4-1,2-1,4-1,46 71,-5-17,75 162,-143-272,0-1,1 0,1 1,-1-2,1 1,10 8,-13-12,9 8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31.2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1 227,'6'-7,"-1"0,0-1,0 1,-1-1,0 0,0 0,3-10,20-37,-20 46,1 1,0 0,0 0,0 0,1 1,0 1,1 0,0 0,0 0,0 1,0 1,1 0,-1 0,1 1,0 1,0-1,1 2,-1 0,0 0,1 1,-1 0,0 1,0 0,1 1,-1 0,0 1,-1 0,1 1,0 0,17 10,-18-8,0 0,-1 1,1 0,-1 0,-1 1,0 0,0 1,10 13,-15-18,0 0,-1 0,0 1,1-1,-2 0,1 1,0-1,-1 1,0-1,0 1,0 0,-1 0,0-1,0 1,0 0,0 0,-1-1,1 1,-1 0,-1-1,1 1,-4 8,-28 46,-3-2,-73 89,-12 18,114-154,3-4,-1 1,1-1,0 1,1 1,-4 10,6-18,1 1,0 0,0-1,0 1,0-1,0 1,0 0,0-1,0 1,0-1,0 1,0 0,0-1,0 1,1-1,-1 1,0 0,0-1,1 1,-1-1,0 1,1-1,-1 1,1-1,-1 1,0-1,1 0,0 1,1 0,0 0,0-1,0 1,0-1,0 0,0 0,1 0,-1 0,0 0,0 0,0 0,0-1,3 0,10-3,-1 0,1-1,-1-1,16-9,45-17,191-52,-202 61,-49 16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32.0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0 219,'9'0,"6"-5,5 0,3-4,11-5,7 0,1-1,2-3,1-3,2-1,1-1,-4 3,-5 1,-4 3,-5 5,-7 4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33.2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1 173,'0'-2,"1"-1,0 1,0-1,0 1,0-1,0 1,0 0,1 0,-1-1,1 1,0 0,0 0,0 0,0 1,4-4,36-25,-39 28,27-14,1 1,1 1,0 2,1 1,0 1,1 2,0 2,0 1,0 1,0 2,39 3,-69-1,0 0,0 0,0 1,-1-1,1 1,0 0,0 0,-1 1,1-1,-1 1,0-1,1 1,-1 0,0 1,0-1,0 0,0 1,0 0,-1-1,1 1,-1 0,0 0,4 7,-4-4,0-1,-1 1,1-1,-1 1,-1 0,1 0,-1 0,0 0,0-1,0 1,-1 0,0 0,0-1,-1 1,-2 7,-8 14,-2 1,0-2,-2 0,-1-1,-1-1,-1 0,-1-1,-1-2,-31 27,51-48,0 1,1-1,-1 1,0-1,1 1,-1-1,1 1,-1 0,1-1,-1 1,1-1,0 1,-1 0,1 0,0-1,-1 1,1 0,0 0,0-1,0 1,0 0,0 0,0-1,0 1,0 0,0 0,0 0,0-1,0 1,1 1,0 0,1 0,-1-1,0 1,1 0,-1-1,1 0,0 1,0-1,-1 0,1 0,4 2,70 22,-56-19,3 2,-1 2,-1 0,0 1,0 1,25 20,-36-25,1 1,-2 1,1 0,-2 0,1 1,-1 0,0 0,-1 1,-1 0,1 0,6 19,-11-26,-2 0,1 0,0 0,-1 0,0-1,0 1,0 0,0 0,-1 0,0 0,1 0,-1 0,-1-1,1 1,0 0,-1-1,0 1,0-1,0 0,0 0,-3 4,-7 6,-1 0,0-1,-22 17,-11 10,24-15,16-17,0 1,-1-1,0 0,-13 9,5-8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34.1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0,'13'0,"0"1,0 0,1 1,-1 1,0 0,-1 0,1 2,-1-1,1 2,-1-1,-1 2,1-1,-1 2,12 9,-13-9,55 37,77 72,-122-98,-1 0,-1 2,-1 1,-1 0,-1 1,-1 0,18 42,-17-27,-2 1,-1 1,-3 0,-1 0,-2 1,-1 0,-3 0,-2 42,0-62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35.1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1 504,'19'-15,"1"1,0 0,1 2,1 0,0 2,30-11,523-199,-519 199,1 2,-1-3,-1-2,92-56,-130 69,-2 2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36.4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0,'2'1,"1"-1,-1 1,0-1,0 1,0 0,0 0,0 0,0 0,0 0,0 0,0 1,0-1,-1 0,1 1,2 2,23 31,-19-23,17 23,31 61,14 21,5-17,-39-55,-3 1,50 90,-74-118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42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170 841,'6'11,"1"0,0-1,0 0,1-1,17 17,5 4,144 147,245 193,-269-244,-108-83,-41-42,0 0,-1 0,1 0,-1 0,1 0,-1 0,1 0,-1 0,1 0,-1 0,0 0,0 0,0 0,1 0,-1 0,0 1,-1-1,1 0,0 1,-1-1,1 0,-1 0,0 0,0-1,0 1,1 0,-1 0,0-1,0 1,0-1,0 1,0-1,-1 1,1-1,0 1,0-1,0 0,0 0,0 0,0 0,-1 1,1-1,-1-1,-9 1,0 0,1-1,-1-1,1 0,0 0,-1-1,1-1,0 1,1-2,-11-4,-19-13,-38-29,47 31,-40-31,2-3,3-3,2-3,2-2,4-3,2-2,4-3,2-2,4-2,-44-96,74 136,1-1,1 0,3-1,0 0,3 0,1-1,1 0,3 0,1-43,2 64,0-1,1 1,1 0,1 0,0 1,1-1,0 1,2 0,0 0,0 0,1 1,1 1,0-1,1 1,1 1,0 0,0 0,1 1,1 1,0 0,0 1,1 0,15-7,-14 9,0 0,1 2,-1 0,1 0,0 1,0 1,0 1,1 1,-1 0,1 1,21 2,-29-1,0 1,-1 0,1 0,0 1,-1 0,1 0,-1 1,0 0,0 0,-1 1,1 0,-1 1,0 0,0 0,-1 0,0 1,0 0,-1 0,1 0,-1 1,7 15,-3 0,-1 1,0 0,-2 0,-1 1,-1 0,-1 0,-1 38,-3 5,-17 102,7-91,-4-1,-3 0,-3-2,-58 136,63-181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37.9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425 1,'-15'0,"0"0,0 1,-26 5,36-5,-1 1,1 0,0 0,0 1,0 0,0 0,0 0,1 0,-1 1,1-1,0 1,0 0,-4 5,-46 58,4 1,2 3,-54 107,100-174,0 1,0-1,0 0,0 1,1 0,0-1,0 1,0 0,1-1,-1 1,1 0,1 8,0-11,-1 0,1 0,0 0,0 0,0 0,1 0,-1 0,0 0,1-1,-1 1,1 0,0-1,-1 1,1-1,0 0,0 1,0-1,0 0,0 0,0 0,0-1,0 1,1 0,-1-1,0 1,0-1,1 0,2 0,69 8,-42-6,-1 1,1 2,-1 1,46 16,-43-12,1-2,-1 0,58 3,-43-5,-9-2,41-3,-60-1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39.0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0,'-2'1,"0"0,1 1,-1-1,0 1,1-1,-1 1,1-1,0 1,0 0,-1 0,1 0,0-1,0 1,1 0,-1 0,0 1,1-1,-1 0,1 0,-1 0,1 3,-2 2,-5 25,0-1,3 1,0 0,2 52,17 132,-14-201,2 19,1 0,2 0,2-1,1 0,1 0,2-1,1 0,2-1,0-1,3 0,0-1,2-1,1-1,1 0,1-2,40 34,-36-35,-20-17,0 0,0-1,0 0,1 0,0 0,0-1,16 7,-6-7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40.9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40 245,'-1'-6,"0"1,-1 0,1 0,-1 0,-1 0,1 0,-5-6,-5-15,10 21,0 0,1 0,0 0,0 0,0-1,1 1,0 0,0-1,0 1,1 0,-1 0,1-1,0 1,1 0,-1 0,1 0,0 0,1 0,-1 1,1-1,0 1,0-1,0 1,1 0,-1 0,9-6,-8 6,1 0,1 1,-1 0,0 0,1 0,-1 0,1 1,0 0,0 1,0-1,0 1,0 0,0 0,0 1,1 0,-1 0,0 0,0 1,0 0,0 0,0 1,11 3,-7 0,-1-1,0 1,0 1,-1 0,1 0,-1 0,-1 1,1 0,-1 1,0 0,-1 0,0 0,0 1,-1 0,0 0,0 0,-1 1,0-1,-1 1,0 0,-1 0,0 0,0 0,-1 15,0 3,-1 0,-2 0,-1 0,-1 0,-1 0,-2-1,-18 50,-81 228,106-304,-1-1,1 1,0 0,-1 0,1-1,0 1,-1 0,1 0,0-1,0 1,0 0,0 0,0 0,0-1,0 1,0 0,0 0,0 0,0-1,1 1,-1 0,0 0,0 0,1-1,-1 1,1 0,-1-1,0 1,2 0,-1 0,0-1,0 0,1 0,-1 0,0 0,1 0,-1 0,0 0,1 0,-1-1,0 1,0 0,1-1,-1 1,0-1,1 0,58-35,-52 30,19-11,1 1,1 1,0 2,47-15,-38 13,0-1,35-21,29-14,-92 50,-14 4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42.2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0 343,'14'-1,"-1"0,1-1,-1 0,0-1,0 0,0-1,16-8,84-48,-49 24,-26 16,275-137,-214 124,-99 33,0 0,-1-1,1 1,0 0,0 0,0 0,0 0,0 0,0 0,-1 0,1 0,0-1,0 1,0 0,0 0,0 0,0 0,0 0,0 0,0-1,0 1,0 0,0 0,0 0,0 0,0-1,0 1,0 0,0 0,0 0,0 0,0 0,0-1,0 1,0 0,0 0,0 0,0 0,0 0,0-1,0 1,0 0,1 0,-1 0,0 0,0 0,0 0,0 0,0-1,0 1,0 0,1 0,-1 0,0 0,-9-2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43.0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1,'94'73,"-35"-14,82 105,-134-151,0-1,-1 1,0 0,-1 0,6 26,1 1,7 14,-3 0,14 78,-27-107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43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0,'2'13,"1"-1,1 1,0-1,0 0,2 0,-1 0,1-1,14 20,0 2,19 39,81 160,-113-216,-2-5,0 0,0 0,-1 1,-1-1,0 1,0 0,0 16,-2-9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44.7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0,'17'0,"0"1,-1 0,1 1,0 0,-1 2,1 0,-1 0,0 2,-1 0,0 1,1 0,-2 2,1-1,19 18,1 1,-3 3,0 1,-2 1,-1 1,-2 2,-1 0,-2 2,36 74,-35-56,-2 2,-4 0,-1 1,-3 0,13 118,-23 53,-7-154,2-53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45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0,'-1'48,"3"1,1-1,3 0,2-1,19 65,5-22,4-1,4-2,80 129,-47-105,177 204,-226-289,1 0,0-2,34 25,-42-38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47.0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1 454,'-1'-13,"2"0,-1 0,1 0,1 0,0 1,1-1,0 1,1-1,1 1,0 0,0 1,1-1,1 1,9-13,-2 3,86-110,-89 118,1 1,0-1,1 2,0 0,1 0,0 2,19-11,-31 19,-1 1,0-1,1 0,-1 1,1 0,-1-1,1 1,-1 0,1 0,-1 0,1 0,-1 0,1 0,0 0,-1 0,1 1,-1-1,0 0,1 1,-1 0,1-1,-1 1,0 0,1-1,-1 1,0 0,0 0,1 0,-1 0,0 1,0-1,0 0,-1 0,1 0,0 1,0-1,-1 1,1-1,0 0,-1 1,0-1,1 3,3 9,-1 0,-1 0,2 26,-3-28,15 358,-10-296,-1-36,-1 1,-2 0,-2 0,-2 0,-8 53,3-73,0 0,-1 0,0-1,-2 0,0 0,-1-1,0-1,-1 0,-28 27,11-11,30-31,-1 1,0-1,1 0,-1 0,0 1,1-1,-1 0,0 0,1 1,-1-1,0 0,1 0,-1 0,0 1,1-1,-1 0,1 0,-1 0,1 0,-1 0,0 0,1 0,-1 0,1 0,-1 0,0 0,1 0,-1-1,1 1,-1 0,0 0,1 0,-1 0,1-1,-1 1,23-4,152-61,-117 41,2 2,67-14,-104 30,-7-1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47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0 168,'4'-4,"6"-2,5-3,4-5,4-4,-3-3,-1 2,-3 0,-4-1,-1 3,3 5,-2 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42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0,'2'1,"0"0,0 0,0 0,1 0,-1 0,-1 0,1 0,0 1,0-1,0 1,-1-1,2 3,6 3,603 569,-263-234,-280-276,-26-22,97 73,-127-108,0-1,0-1,1 0,0-1,0-1,1 0,-1 0,1-2,0 0,1-1,29 1,-22-3,0-2,-1-1,0-1,1-1,-1-1,-1 0,29-14,275-138,-292 145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49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1 148,'10'-11,"2"0,0 1,0 1,1 0,0 0,1 1,-1 1,2 0,-1 1,28-8,0 3,87-19,-117 28,0 0,-1 1,1 1,0 0,0 1,0 0,0 0,18 6,-23-4,0 1,0 0,0 0,0 1,0-1,-1 1,0 1,0-1,0 1,-1 0,0 1,0-1,-1 1,0 0,0 0,0 0,-1 1,5 13,-4-9,-1 0,0 1,0-1,-2 1,1 0,-1-1,-1 1,0 0,-1 0,-1-1,-3 17,-6-3,0-1,-2 0,0-1,-2-1,0 0,-37 39,27-30,-51 59,-60 81,135-172,1 0,-1 1,0-1,1 1,-1-1,1 1,0-1,-1 1,1-1,-1 1,1-1,0 1,-1 0,1-1,0 1,0 0,-1-1,1 1,0 0,0-1,0 1,0 0,0-1,0 1,0 0,0-1,0 1,0 0,0-1,1 1,-1 0,0-1,0 1,1 0,-1-1,0 1,1-1,-1 1,1-1,-1 1,1-1,-1 1,1-1,-1 1,1-1,-1 0,1 1,-1-1,1 0,0 1,-1-1,1 0,0 0,-1 1,1-1,0 0,-1 0,1 0,0 0,-1 0,1 0,0 0,-1 0,1 0,0-1,55-7,-49 6,53-13,-1-3,67-30,54-17,-15 17,-142 41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49.9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0,'29'3,"-1"1,0 1,0 1,0 1,51 22,-34-12,-1-2,0 3,-2 1,0 2,64 45,-83-50,-2 2,0 0,-1 1,-1 2,-1 0,-1 0,0 2,-2 0,15 31,-4 4,-3 0,-2 2,18 85,20 191,-48-263,13 70,7 279,-31-400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57.7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1115 809,'0'-1,"1"0,-1 0,0 0,1 0,0 0,-1 0,1 0,0 0,-1 0,1 0,0 0,0 0,0 0,0 1,0-1,0 0,0 1,0-1,0 1,0-1,0 1,1-1,-1 1,0 0,0 0,0-1,0 1,2 0,39-4,-36 4,15-1,0 1,0 1,0 1,0 1,0 1,-1 1,1 0,-1 2,-1 0,1 1,27 17,-36-19,-1 1,0 0,0 1,-1 0,0 1,-1-1,0 2,0-1,-1 1,0 0,0 1,-1-1,-1 1,0 1,-1-1,0 1,0-1,-1 1,-1 0,0 0,1 17,-4 0,-1-1,-1 0,-1 0,-1 0,-18 51,-62 132,41-115,-4-2,-4-2,-4-3,-4-2,-132 146,189-229,0-1,0 0,0 0,-1 0,1 0,-1-1,-6 5,9-7,1 0,0 0,-1 0,1 0,0 0,-1 0,1 0,0 0,-1 0,1-1,0 1,-1 0,1 0,0 0,-1 0,1 0,0 0,0-1,-1 1,1 0,0 0,0 0,-1-1,1 1,0 0,0 0,0-1,-1 1,1 0,0 0,0-1,0 1,0 0,-1-1,-1-25,13-170,9 0,84-356,-84 471,150-639,-162 684,-1-1,-2 1,-1-1,-2 0,-4-47,1 73,-1 0,0 1,0-1,-1 0,-1 1,0 0,0 0,-1 0,-10-15,10 19,0 0,0 0,-1 1,1 0,-1 0,0 0,-1 1,1-1,-1 2,0-1,0 1,0 0,-1 0,1 1,-9-2,2 2,0 1,0 1,0 0,-1 0,1 1,0 1,0 1,0 0,1 0,-19 8,-16 9,-63 34,-11 11,-199 143,270-169,1 3,3 1,1 3,3 1,1 2,-36 58,69-93,1 0,0 0,1 0,-6 17,12-27,0-1,0 1,0-1,0 1,1-1,-1 1,1 0,0-1,0 1,0-1,1 1,-1-1,1 1,0 0,0-1,0 0,0 1,1-1,-1 0,1 0,0 1,0-1,0-1,3 4,6 4,1 0,0-1,0-1,1 0,0-1,26 11,90 25,-113-39,54 16,0-4,2-3,0-3,0-3,112-3,-165-5,0 0,-1-1,0-1,1-1,-1 0,25-11,-29 7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58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0 115,'5'0,"4"0,10 0,10-4,8-1,11-1,13-2,9-5,5 1,-2-3,-5 2,-10 2,-10 4,-10 3,-7 2,-9-3,-4 0,-5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59.2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0,'0'87,"3"-1,5-1,19 90,25 34,-41-173,2 0,2 0,29 51,-40-81,0 0,0 0,0-1,1 1,0-1,0-1,0 1,1-1,0 0,-1 0,1 0,1-1,10 5,-14-7,0-1,-1 1,1-1,0 1,-1-1,1 0,0 0,0 0,0 0,-1-1,1 1,0-1,-1 1,1-1,0 0,-1 0,1-1,-1 1,0 0,1-1,-1 1,0-1,0 0,0 0,0 0,0 0,0 0,0 0,-1 0,1-1,-1 1,0-1,0 1,0-1,0 1,1-5,18-53,19-104,0 0,-15 280,92 458,-100-484,-10-69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1:59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1 316,'9'-1,"1"0,0-1,-1-1,1 0,-1 0,13-6,22-8,212-66,110-30,-134 74,-33 7,-170 26,-6 2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00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0 255,'44'-3,"0"-2,-1-2,51-14,5-1,14 2,463-95,-472 97,-62 12,59-16,-83 14,-6 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02.0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393 153,'0'-9,"0"0,-1-1,1 1,-2 0,1-1,-2 1,1 0,-1 0,0 1,-5-10,6 15,-1-1,1 1,-1 0,0 0,0 0,0 1,0-1,0 1,0 0,-1-1,1 1,-1 1,0-1,1 0,-1 1,0 0,0 0,0 0,0 1,0-1,0 1,0 0,0 0,0 0,-6 1,4 1,0-1,1 1,-1 0,0 0,1 0,-1 1,1 0,0 0,0 0,0 1,1 0,-1 0,1 0,0 0,0 1,-5 6,-6 11,0 0,-14 29,28-49,-19 36,1 2,3 0,1 1,1 0,3 1,1 1,3 0,-5 80,12-115,1-1,0 1,0 0,0-1,1 1,0-1,1 0,-1 1,1-1,1 0,0-1,0 1,8 11,-4-10,0 1,1-1,0-1,0 0,0 0,1 0,0-2,16 8,-5-4,1-2,0 0,0-1,0-2,0 0,1-1,-1-1,1-1,23-3,-7-3,-1-1,1-2,-1-2,42-17,141-72,-197 88,-1-2,0 0,-1-2,32-26,-50 38,0-1,0 0,0 0,0 0,-1 0,0-1,0 1,0-1,0 0,-1 0,0 0,0 0,0 0,-1-1,1 1,-1 0,0-1,-1 1,0-1,1 1,-2-1,1 1,-1-1,0 1,0-1,0 1,-1 0,-3-9,-5-5,-1 0,0 1,-2 1,0 0,-1 0,-16-14,-11-8,-50-35,85 70,0 0,0 0,0 1,-1 0,1 0,-1 0,0 1,0 0,0 1,-9-2,-72 3,59 1,7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02.7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0 149,'71'-4,"0"-2,86-21,-9 2,245-14,-25 4,-253 23,-114 11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03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1,'2'14,"0"0,1 0,0 0,2 0,-1 0,2-1,-1 0,16 24,4 12,115 236,-131-265,-1-1,7 31,-4-15,-6-20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43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0,'8'4,"7"6,10 5,8 8,7 5,9 6,1-4,-1 3,1-1,-5-2,-5-1,-2-2,-7-2,-5 0,-2-5,-5-1,-7 0,-4-4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05.6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1 617,'32'35,"-1"2,-1 1,33 58,59 130,-57-74,-81-198,-16-88,22 63,2 1,3-1,4 0,3 0,11-76,-7 111,1 0,1 1,2 0,2 1,1 0,1 0,2 2,2 0,0 0,2 2,43-49,-57 72,1 0,0 1,0 0,0 0,1 0,0 1,1 0,-1 0,1 1,15-5,-18 8,0-1,0 2,0-1,0 1,0 0,0 0,0 0,0 1,0 0,0 0,0 1,0-1,0 1,0 1,-1-1,1 1,8 5,2 4,-1 0,0 0,-1 2,0-1,-1 2,12 17,64 103,-75-111,-5-9,9 13,-1 1,22 56,-36-77,0 0,0 0,-1 0,-1 0,1 1,-1-1,-1 1,1-1,-2 1,1-1,-1 0,0 1,-1-1,0 0,0 1,-5 9,-3 1,0-1,-2 0,0 0,-2-1,-25 26,-89 70,45-42,50-43,17-15,0 1,2 0,-17 20,31-34,0 0,-1 1,1-1,0 0,0 1,-1-1,1 1,0-1,0 0,0 1,0-1,0 1,0-1,0 1,0-1,0 0,0 1,0-1,0 1,0-1,0 1,0-1,0 1,0-1,0 0,1 1,-1-1,0 1,0-1,1 0,-1 1,0-1,0 0,1 1,-1-1,0 0,1 1,-1-1,0 0,1 0,-1 0,1 1,-1-1,0 0,1 0,-1 0,1 0,-1 0,1 0,-1 0,1 1,-1-1,0-1,1 1,-1 0,1 0,0 0,33 1,-29-1,112-4,147-1,-203 7,0 3,77 15,-115-15,-1 1,35 14,-51-18,0 1,1 0,-1 1,-1-1,1 1,0 0,-1 0,0 1,0 0,0-1,-1 2,0-1,5 8,-8-12,0 1,-1 0,1 0,-1 0,1 0,-1 0,0 0,0 0,1 0,-1-1,-1 1,1 0,0 0,0 0,-1 0,1 0,-1 0,0 0,1 0,-1-1,0 1,0 0,0-1,0 1,-1-1,1 1,0-1,-1 1,1-1,-1 0,1 0,-1 1,-2 0,-9 6,0 0,0-1,-22 8,12-5,-39 20,-64 33,-251 88,363-147,0 0,0-1,0-1,0 0,-26 0,30-3,0-1,1 1,-1-1,0-1,1 0,0 0,0-1,0 0,-12-8,4 2,-183-118,192 121,1 0,-1 0,1-1,1 0,-1 0,2-1,-1 1,1-2,0 1,1 0,-6-19,-1-11,-11-67,18 85,-1-21,0-84,5 99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06.5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87 6,'0'0,"-1"0,1 0,0 0,0 0,0 1,-1-1,1 0,0 0,0 0,-1 0,1 0,0 0,0 1,-1-1,1 0,0 0,0 0,-1 0,1 0,0 0,0 0,-1 0,1 0,0 0,-1 0,1-1,0 1,0 0,-1 0,1 0,0 0,0 0,0 0,-1-1,1 1,0 0,0 0,0 0,-1 0,1-1,0 1,0 0,0 0,0-1,0 1,-1 0,1 0,0-1,0 1,0 0,0 0,0-1,0 1,0 0,0 0,0-1,0 1,0 0,0-1,-13 23,-5 47,3 1,3 1,3 0,1 76,7-84,4 0,2 0,2-1,4 0,2 0,3-2,2 0,42 92,-38-105,2-2,3 0,1-2,2-1,1-2,3 0,1-2,1-2,3-2,80 57,-67-53,-38-23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09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13 174,'-1'0,"0"0,1 0,-1 0,1 0,-1 0,1 0,-1-1,1 1,-1 0,1 0,-1 0,1-1,-1 1,1 0,0-1,-1 1,1 0,-1-1,1 1,0-1,-1 1,1-1,0 1,-1-1,1 1,0 0,0-1,0 0,0 1,-1-1,1 1,0-1,0 1,0-1,0 1,0-1,0 1,0-1,0 1,0-1,1 0,-1 1,0-1,0 1,0-1,1 1,-1-1,0 1,0 0,1-1,-1 1,0-1,1 1,-1 0,1-1,0 0,20-28,-6 17,1 1,1 0,-1 1,2 1,-1 0,1 1,1 1,-1 1,1 1,24-4,22-1,111-4,-136 13,0 1,64 9,-93-7,1 0,-1 1,1 0,-1 0,0 1,0 1,-1 0,1 1,-1-1,0 2,0 0,-1 0,12 12,-17-15,-1 1,0-1,-1 1,1-1,-1 1,0 0,0 0,0 0,-1 0,0 0,0 0,0 0,0 1,-1-1,0 0,0 1,0-1,-1 0,0 0,0 1,0-1,-1 0,1 0,-1 0,-1-1,1 1,-4 6,-5 7,-1 0,-1 0,0-1,-1-1,-21 19,-139 122,173-156,0-1,1 1,-1 0,0-1,0 1,1 0,-1-1,0 1,1 0,-1 0,1-1,-1 1,1 0,-1 0,1 0,0 0,-1 0,1 0,0 0,0 0,0 0,-1 0,1 0,1 1,-1-1,1 0,-1 0,1-1,0 1,0 0,0-1,-1 1,1 0,0-1,0 1,0-1,0 0,0 1,0-1,0 0,0 1,0-1,0 0,1 0,64 2,-53-3,24 1,123 1,-136 1,-1 1,1 0,-1 2,36 12,-57-17,1 1,-1 0,0 0,0 0,1 0,-1 0,0 0,0 1,0-1,-1 0,1 1,0 0,0 0,-1-1,1 1,-1 0,0 0,1 0,-1 0,0 1,0-1,0 0,0 4,-1-2,0 0,0-1,0 1,-1 0,1 0,-1 0,0-1,0 1,-1-1,1 1,-1-1,0 1,-2 3,-8 10,0-1,-1 0,-1-1,-19 16,6-7,-2-1,0-1,-1-2,0-1,-46 21,55-31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10.1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0,'5'1,"0"-1,0 1,-1 1,1-1,0 1,-1 0,0 0,1 0,-1 0,0 1,0 0,6 5,46 45,-46-43,44 47,-2 1,-4 3,63 101,-89-124,-2 1,-2 0,-1 2,-2 0,-2 0,-2 2,10 81,-16-52,-3 1,-4 0,-19 134,15-180,-1-6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10.8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0,'1'118,"26"194,-19-264,2 0,2-1,2 0,2-1,2 0,43 75,-48-100,2 0,0-1,2-1,0 0,1-1,38 28,-16-17,2-3,69 33,-79-42,-1 2,50 40,-78-57,22 17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11.5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51,'5'0,"4"0,6 0,4 0,4 0,5 0,3 0,4 0,4-5,0 0,-2-4,-4-1,-3 1,-3 3,-1 2,-6 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12.3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0,'3'2,"1"1,-1-1,0 1,0 0,0 0,0 0,0 0,0 1,-1-1,0 1,4 7,-3-7,123 226,-78-137,-20-22,-15-33,-8-23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13.1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0,'5'1,"1"1,0 0,-1-1,1 2,-1-1,0 1,0 0,0 0,0 0,0 1,6 5,5 4,23 17,-1 1,-2 3,-1 1,38 49,112 171,-125-168,20 33,-5 2,76 171,-137-264,-2 1,-1 0,-1 1,-2 0,-1 1,-1 0,1 36,-7-47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14.3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1,'399'8,"300"-10,-614-3,-59 4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15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0,'2'12,"-1"-1,2 0,0 0,0 0,1 0,9 18,5 16,102 239,-35-92,-76-165,-1 1,-1 0,5 53,4 19,-11-79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43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0,'0'4,"0"2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17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267 120,'0'-3,"-1"1,1-1,-1 1,0-1,0 1,0-1,0 1,0 0,-1 0,1-1,-1 1,1 0,-1 0,0 1,0-1,0 0,0 1,0-1,0 1,-5-3,-1 0,0 0,0 0,0 1,-16-5,18 7,0 0,1-1,-1 2,0-1,0 1,0 0,0 0,0 1,0-1,0 1,0 1,0-1,-9 5,11-4,-1 1,1 0,1 0,-1 0,0 0,1 1,-1-1,1 1,0 0,1 0,-1 0,1 1,-1-1,1 1,0-1,1 1,-2 5,-5 16,2-1,0 1,2 0,1 0,1 0,2 0,2 37,1-46,-1-1,2-1,0 1,1 0,1-1,0 0,1 0,0-1,1 0,1 0,0-1,1 0,14 14,0-4,1-1,1-1,1-1,1-1,1-2,0-1,1-1,1-1,39 11,1-5,0-3,2-4,82 6,-58 0,-96-19,0 0,0 0,0 0,0-1,0 1,0 0,0-1,-1 1,1-1,0 1,0-1,0 1,0-1,-1 0,1 0,0 1,0-1,-1 0,1 0,-1 0,1 1,-1-1,1 0,-1 0,0 0,1 0,-1 0,0 0,0 0,1 0,-1 0,0 0,0 0,0 0,0 0,0 0,-1 0,1-2,-4-54,2 43,-4-44,-3 1,-3 0,-2 1,-3 0,-1 1,-4 1,-48-89,61 126,-1-1,-1 2,0 0,-2 0,1 1,-2 0,0 1,0 1,-2 0,0 1,0 1,-1 0,0 1,0 1,-1 1,-36-12,50 19,0 1,-1-1,1 1,-1-1,1 1,-1 1,1-1,-1 0,1 1,-1 0,1 0,0 1,0-1,-6 3,-3 4,0-1,1 2,-12 9,12-8,0-2,0 1,-17 7,-15 4,24-10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20.8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38,'0'-31,"0"25,0 21,-1 173,2 215,1-360,15 83,-14-108,2 1,0-2,1 1,1-1,0 1,2-2,9 17,-14-29,0 0,0 0,0 0,1 0,-1 0,1-1,0 0,0 0,0-1,0 1,1-1,-1 0,1 0,-1-1,1 1,0-1,-1-1,1 1,0-1,0 0,0 0,9-2,13-2,0-1,0-2,33-11,-48 13,146-55,-140 51,0 0,-1-1,-1-1,0-1,-1-1,19-18,-28 23,-2 0,1-1,-1 0,0 0,-1 0,0 0,-1-1,0 0,0 1,-1-1,0 0,-1 0,0-1,-1-15,0-7,-2-1,-2 1,-8-38,8 48,-2 1,0 0,-1 0,-1 1,-1 0,-1 0,-22-33,32 54,0-1,0 1,0 0,0-1,0 1,0 0,0 0,0-1,0 1,-1 0,1 0,0-1,0 1,0 0,0 0,0 0,0-1,-1 1,1 0,0 0,0 0,0-1,-1 1,1 0,0 0,0 0,-1 0,1 0,0 0,0-1,0 1,-1 0,1 0,0 0,-1 0,1 0,0 0,0 0,-1 0,1 0,0 0,0 0,-1 0,1 0,0 0,0 1,-1-1,1 0,0 0,0 0,0 0,-1 0,1 1,0-1,0 0,0 0,-1 0,1 22,10 31,-10-53,34 154,59 243,-80-336,-2 0,-3 1,1 116,-10-154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21.4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36,'4'0,"6"0,5 0,4 0,3 0,6 0,7 0,5 0,5 0,3-4,-3-2,3 1,-2 1,-4 1,-6 1,-5 1,-3-4,-7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22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98,'285'-15,"-125"7,-39 5,-97-1,0 0,0-1,0-2,23-9,-18 6,49-11,-51 17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24.3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75,'85'-5,"144"-27,39-4,-260 35,0 1,0 0,0 0,14 3,-5 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25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1 297,'1'-4,"1"0,0-1,0 2,1-1,0 0,-1 0,1 1,0 0,0-1,1 1,-1 0,5-2,-3 0,30-21,0 2,2 1,1 2,61-26,-32 16,-38 17,1 1,1 2,51-13,-68 21,1 1,-1 0,1 1,0 0,-1 1,1 1,-1 0,1 1,-1 1,20 6,-30-8,0 0,0 0,-1 1,1-1,-1 1,1 0,-1 0,1 0,-1 1,0-1,0 1,0-1,0 1,-1 0,1 0,-1 0,0 1,0-1,0 0,0 1,0 0,-1-1,0 1,1 0,-2 0,1 0,0 0,-1-1,1 1,-1 7,-2-2,1-1,-1 0,-1-1,1 1,-1 0,-1-1,1 1,-1-1,-1 0,1 0,-1-1,0 1,-12 10,-80 81,-106 96,191-186,9-6,0 0,0 0,0 0,0 0,0 0,0 1,0-1,1 1,0 0,-1 0,1 0,-3 5,7-6,1-1,-1 0,0 1,1-1,-1 0,1 0,-1 0,1-1,-1 1,1-1,-1 1,1-1,4 0,3 2,61 13,129 35,-168-40,-1 1,0 2,-1 1,34 23,-60-35,0 0,0 1,0 0,-1 0,1 0,-1 1,0-1,1 1,-2 0,1-1,0 1,-1 1,0-1,0 0,0 0,0 1,-1-1,0 1,0 0,0-1,0 1,-1 0,0 5,-1-3,0-1,0 1,-1-1,0 0,0 1,-1-1,1 0,-1 0,-1-1,1 1,-1 0,0-1,0 0,-1 0,-9 8,-16 11,-2-2,0-1,-1-1,-1-2,0-2,-2-1,-38 11,3-11,42-12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28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1 124,'1'10,"1"0,0 0,1 0,0-1,0 1,9 15,1 6,183 508,-185-510,11 50,-19-68,-1 0,-1 0,0 0,-1 0,0 0,0 0,-1 0,-3 13,4-24,0 0,0 1,0-1,0 0,0 0,0 1,0-1,0 0,0 0,0 1,0-1,0 0,0 0,-1 1,1-1,0 0,0 0,0 1,0-1,-1 0,1 0,0 0,0 1,0-1,-1 0,1 0,0 0,0 0,-1 1,1-1,0 0,0 0,-1 0,1 0,0 0,0 0,-1 0,1 0,0 0,-1 0,1 0,0 0,0 0,-1 0,1 0,0 0,0 0,-1 0,1-1,-14-14,-6-23,-5-22,2-1,3-1,3-1,3-1,3 0,-6-93,17 141,1 0,1 0,0 0,1 0,1 1,0-1,1 1,1 0,0 0,1 0,11-16,2 0,1 2,1 0,49-46,-65 68,1 1,0 0,0 1,1 0,0 0,14-7,-19 11,0 0,1-1,-1 1,1 0,-1 1,1-1,0 1,-1 0,1 0,0 0,-1 0,1 0,-1 1,1 0,0-1,-1 2,1-1,-1 0,5 3,22 13,1 3,-2 0,-1 2,-1 0,26 28,-50-46,0 0,1 1,-1-1,-1 0,1 1,-1 0,0-1,0 1,0 0,0 0,-1 0,0 0,0 1,0-1,-1 0,0 0,0 0,0 1,-1-1,1 0,-1 0,-1 0,1 0,-1 0,1 0,-2 0,1 0,0-1,-1 1,-5 6,-8 12,-1-1,-2-1,0-1,-31 25,44-39,-70 59,-49 45,121-106,0-1,0 0,0-1,0 1,0-1,-1 0,1 0,-7 2,-23 14,34-18,0 0,0 1,0-1,0 0,0 0,0 1,0-1,0 0,0 1,0-1,0 0,0 1,0-1,0 0,0 0,0 1,0-1,0 0,1 0,-1 1,0-1,0 0,0 0,1 1,-1-1,0 0,0 0,0 0,1 1,-1-1,0 0,1 0,-1 0,0 0,0 0,1 0,-1 1,0-1,1 0,-1 0,0 0,0 0,1 0,-1 0,0 0,1 0,-1 0,0-1,1 1,-1 0,19 3,124 1,-91-4,100 12,-87-1,0 4,-1 2,113 46,-171-60,-1 1,0-1,-1 1,1 0,0 0,-1 0,0 0,0 1,0 0,-1 0,0 0,0 0,0 1,0-1,-1 1,3 9,2 12,0-1,3 39,-8-49,-1-11,-1 1,0-1,1 1,-2-1,1 0,-1 1,0-1,0 1,0-1,-1 0,0 0,0 0,0 0,-1 0,-3 6,0-4,0 1,0-1,-1 0,0-1,0 0,-1 0,1-1,-11 6,-14 5,-1-1,0-2,-59 15,80-25,-17 4,-1-1,0-2,-53 1,-92-12,163 7,1-2,0 1,0-2,0 1,-16-7,24 8,-1-1,1 0,0 1,-1-1,1 0,0-1,0 1,0 0,1-1,-1 0,0 0,1 1,0-1,0-1,0 1,0 0,0-1,1 1,-3-7,1-7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29.2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35 246,'-2'0,"0"0,0 0,0 0,0 0,0 0,0 1,0-1,0 1,0-1,0 1,0 0,0 0,1 0,-1 0,-3 2,5-3,0 1,0-1,0 0,0 0,0 0,-1 0,1 1,0-1,0 0,0 0,0 0,0 1,0-1,0 0,0 0,0 0,0 0,0 1,0-1,1 0,-1 0,0 0,0 0,0 1,0-1,0 0,0 0,0 0,0 0,0 0,1 1,-1-1,0 0,0 0,0 0,0 0,0 0,1 0,-1 0,0 0,0 0,0 1,1-1,-1 0,0 0,0 0,0 0,24 1,385-60,-3-30,-139 29,-256 58,62-15,1 3,1 3,88 0,-122 16,-27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29.9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0 118,'595'-33,"-340"13,293-24,-460 28,-71 11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30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0,'55'4,"0"3,0 2,-1 3,93 32,-77-23,715 272,-776-290,-1 1,1 1,0-1,-1 1,14 11,-21-14,1-1,-1 1,1 0,-1-1,0 1,1 0,-1 0,0 0,0-1,-1 1,1 0,0 1,-1-1,1 0,-1 0,1 0,-1 0,0 0,0 0,0 1,0-1,-1 0,1 0,0 0,-1 0,0 0,1 0,-1 0,0 0,-2 3,-114 254,15 50,6-15,72-244,12-36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44.5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541 95,'-10'-11,"-2"0,0 1,0 1,-1 0,-25-14,29 19,0 0,0 1,0 1,0-1,0 1,0 1,-1 0,1 0,0 1,-1 0,-10 2,5 0,1 0,-1 1,1 1,0 0,0 1,0 1,1 0,0 0,0 2,1-1,0 2,0 0,-19 18,19-13,1-1,0 2,1 0,0 0,1 0,1 1,1 1,0-1,1 1,-7 34,9-36,1-1,1 1,0 0,1-1,1 1,0 0,3 19,-2-27,1-1,1 1,-1-1,1 1,0-1,0 0,1 0,0 0,0-1,0 1,1-1,-1 0,1 0,1-1,-1 1,1-1,-1 0,8 3,22 12,0-2,1-1,54 15,123 24,-42-21,2-6,1-9,231-2,-371-17,87-5,-111 4,-1 0,1-1,-1 0,1-1,-1 0,0 0,0-1,0-1,12-7,-16 8,-1 0,0 0,0 0,0-1,-1 1,0-1,0 0,0 0,0 0,2-9,16-56,-19 60,8-34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32.0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338 1,'0'18,"-2"-1,-1 1,0-1,-1 1,-8 23,-40 85,28-73,-201 452,222-500,1-1,1 1,-1 0,1 0,0 0,0 0,0 0,0 0,1 0,0 0,0 0,1 0,1 8,0-6,1-1,0 0,0 1,0-2,1 1,0 0,0-1,0 1,9 6,14 18,1-3,2 0,0-1,2-3,38 23,-59-39,-1 1,0-1,-1 2,0-1,0 1,8 12,22 20,7-1,1-2,2-2,85 48,-128-81,1 0,-1 0,0 1,0 0,0 1,0-1,-1 1,0 0,0 1,8 10,-7-2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34.8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129 508,'0'-1,"-1"1,1 0,0-1,0 1,0-1,0 1,0 0,1-1,-1 1,0-1,0 1,0 0,0-1,0 1,0 0,1-1,-1 1,0 0,0-1,1 1,-1 0,0-1,0 1,1 0,-1 0,0-1,1 1,-1 0,0 0,1 0,-1-1,0 1,1 0,-1 0,1 0,-1 0,0 0,1 0,-1 0,1 0,-1 0,0 0,1 0,-1 0,1 0,-1 0,0 0,1 0,-1 0,1 1,20 14,-4 11,-1 1,-1 1,-1 1,17 51,-1-4,132 393,-71-186,10 53,-101-335,0-1,0 0,1 1,-1-1,0 1,0-1,0 1,1-1,-1 1,0-1,0 0,0 1,0-1,0 1,0-1,0 1,0-1,0 1,0-1,0 1,-1-1,1 1,0-1,0 1,0-1,-1 1,1-1,0 0,0 1,-1-1,1 1,-1-1,-13-9,-21-34,31 38,-72-91,-198-272,232 304,4-1,2-2,3-2,-24-72,50 121,1-1,1-1,1 1,1 0,0-1,2 0,2-27,0 32,2 1,0-1,1 1,1 0,0 0,1 1,0-1,2 1,17-27,1 7,2 2,0 1,2 1,2 2,0 1,2 2,57-35,7 5,169-70,-249 118,45-20,2 3,108-26,-171 50,1 1,-1 0,1-1,-1 1,1 0,-1 0,1 1,-1-1,1 0,-1 1,1 0,-1-1,0 1,1 0,-1 0,0 0,1 1,-1-1,0 1,3 2,-2-1,1 2,-1-1,1 0,-1 1,0-1,-1 1,1 0,-1 0,2 6,1 9,0-1,-1 0,-1 1,0 26,-1-10,-1 1,-3-1,-7 55,6-78,0 0,-1 0,0 0,-1-1,-1 0,0 0,0 0,-1 0,-1-1,1 0,-2-1,-18 18,-18 15,-3-3,-102 66,109-82,-6 3,1 1,-46 38,91-65,1-1,-1 0,0 1,0-1,1 1,-1-1,0 1,1-1,-1 1,0-1,1 1,-1 0,1-1,-1 1,1 0,0 0,-1-1,1 1,0 0,-1 0,1 0,0-1,0 1,0 0,-1 0,1 0,0 1,21 0,36-15,1-4,1 3,0 3,1 2,65-1,243 14,-352-4,0 1,0 1,0 1,-1 0,1 1,-1 1,0 0,23 12,-30-13,-1 0,0 1,-1 1,1-1,-1 1,0 0,0 0,-1 1,0 0,0 0,-1 0,1 0,-1 1,-1-1,0 1,0 0,3 14,10 41,-6-25,-1 0,5 60,-13-84,-1 0,0 0,-1-1,-1 1,0 0,-1-1,-1 1,0-1,0 0,-2 0,-6 12,-3 0,0-1,-2-1,-1-1,-1 0,-27 24,-118 90,91-79,23-15,18-14,0-2,-2-1,-51 28,76-49,-1-1,0 0,0 0,0-1,0 0,-1 0,1-1,0-1,-1 0,1 0,0-1,-1 0,-15-5,-11-4,0-2,-45-21,46 19,25 10,1-1,-1 1,1-2,0 1,0-1,0-1,1 0,0 0,-15-17,10 4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35.8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0 286,'6'-2,"0"0,0 0,0 0,0-1,0 0,-1 0,1 0,7-7,-4 4,25-13,0 3,1 0,1 3,68-18,-22 7,39-10,1 5,2 6,145-9,-222 23,-32 5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36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0 254,'35'-3,"-1"-1,1-1,-1-3,57-18,13-3,140-35,-221 59,1 2,32-2,37-5,2-12,89-16,-169 36,1-1,-1 0,0-1,19-9,-20 6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38.5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0 271,'0'-1,"1"0,-1 0,1 0,-1 0,0 0,1 0,0 0,-1 0,1 0,-1 0,1 1,0-1,0 0,-1 0,1 1,0-1,0 0,0 1,0-1,0 1,0 0,1-1,28-11,-19 9,120-56,-88 38,1 1,67-19,20 7,67-18,-129 35,-50 14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40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0,'2'36,"7"43,2 16,-11 119,3 48,-2-255,-1-1,1 1,0 0,1-1,0 1,0-1,0 0,1 0,0 0,0 0,0 0,1 0,0-1,0 0,5 5,-2-4,1 0,-1 0,1-1,0 0,0 0,0-1,1 0,0-1,14 4,14 0,0-1,0-2,0-2,51-3,-56 0,-22 1,0 0,0 0,0-1,0-1,-1 0,1 0,-1-1,1 0,-1 0,11-7,-15 7,-1 0,1-1,-1 0,0 0,0 0,0-1,0 1,-1-1,0 0,0 0,0 0,-1-1,1 1,-1 0,0-1,-1 0,0 1,2-11,-2 8,-1 0,0-1,0 1,0 0,-1 0,0 0,-1 0,0 1,-5-15,-1 2,-1 1,-18-27,12 28,14 18,1 1,-1-1,1 0,0 0,-1 1,1-1,0 0,0 1,-1-1,1 0,0 1,0-1,-1 0,1 1,0-1,0 0,0 1,0-1,-1 1,1-1,0 0,0 1,0-1,0 1,0-1,0 0,0 1,0-1,1 2,4 44,144 430,-109-365,-23-66,-9-26,-1 1,0 0,-1 0,-2 1,4 28,-7-29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41.2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0 331,'218'-19,"-106"6,1056-94,-1065 93,-1-4,120-38,-19 5,-117 36,-56 11,-1-1,49-16,-57 13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2:42.7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0 567,'1'-8,"0"0,0 1,1-1,0 0,1 1,0-1,0 1,0 0,1 0,0 0,0 1,1-1,8-9,11-10,46-39,-51 49,49-45,-13 9,3 2,2 3,101-61,-152 103,-1 1,1 0,1 0,-1 1,0 1,1-1,-1 1,1 1,0 0,0 0,-1 1,1 0,0 1,0 0,15 3,-18-1,0 0,0 0,0 0,0 1,-1-1,0 2,0-1,0 1,0 0,-1 0,1 0,-1 1,-1 0,1 0,-1 0,0 1,0-1,-1 1,0 0,4 12,-5-8,1-1,-2 1,1-1,-1 1,-1 0,0-1,-1 1,0 0,0-1,-1 1,0-1,-5 11,-7 19,-32 65,26-64,-88 167,85-171,-1-2,-1-1,-46 47,64-75,0-1,-1 0,0 0,0-1,0 0,-1 0,1-1,-1 0,0-1,-16 3,-3 1,118-12,88-8,240 12,-392 3,-1 1,0 2,0 0,0 1,-1 2,0 0,0 1,34 18,-48-20,1 0,-1 0,-1 1,1 1,-1-1,0 1,-1 1,0 0,0 0,-1 1,0 0,-1 0,0 0,0 1,-1 0,-1 0,0 0,0 1,-1-1,2 13,-5-13,0-1,0 1,-1 0,0 0,-1-1,0 1,-1-1,0 0,0 0,-1 0,0 0,-1 0,-9 12,-9 13,-1-2,-30 32,36-47,0 0,-1-1,-1-1,-1-1,0-1,-1-1,-1-1,1-1,-45 15,-17-1,-128 23,167-39,-24 3,0-2,0-3,-1-4,-84-6,143 2,1 0,0-1,1-1,-1 1,0-2,1 1,-1-1,1-1,0 1,0-2,1 1,0-1,0 0,0-1,-12-13,7 3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4:59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1 141,'0'-6,"0"0,0 0,0-1,1 1,0 0,1 0,-1 0,1 0,0 0,4-7,-3 9,0 1,0-1,0 0,0 1,1 0,-1 0,1 0,0 0,0 1,0-1,0 1,0 0,1 0,7-2,8-2,0 1,1 1,0 1,-1 1,1 1,0 0,0 2,0 0,0 2,0 0,-1 1,39 13,-16-1,0 2,-2 2,0 2,69 48,-86-52,-1 1,-1 1,-1 1,-1 1,-1 0,0 2,-2 0,-1 1,-1 1,-1 0,-1 1,-2 0,0 1,10 48,-14-46,-2 1,-1-1,-2 1,-1 0,-1 0,-1-1,-2 1,-1-1,-2 1,-1-1,-1-1,-1 1,-2-1,-15 29,-1-6,-2-2,-2-1,-2-1,-2-2,-79 80,98-116,4-2,23-8,49-9,0 3,0 2,92 6,-51 0,-60-1,-21 0,-1-1,1 0,33-6,-35 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1.0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728 48,'-6'-5,"0"0,-1 1,1-1,-1 1,0 1,0-1,-1 1,1 0,-1 1,1 0,-1 0,0 1,1-1,-12 1,-14 0,-67 6,84-4,-7 2,0 1,0 1,0 1,1 0,0 2,0 1,1 1,0 0,1 2,0 0,-32 26,37-25,0 1,0 1,1 0,1 0,1 1,0 1,1 0,1 1,0 0,2 0,0 1,1 0,-9 37,15-45,0 1,1-1,0 1,1-1,0 1,0-1,2 1,-1-1,1 0,1 0,0 0,1 0,0-1,0 0,1 0,0 0,1-1,0 0,16 16,4 1,0-2,1-1,2 0,0-3,35 18,146 60,-24-14,-171-75,1 2,-2 0,0 1,0 1,-1 0,0 1,-1 0,-1 1,0 1,-1 0,14 27,-15-23,-1 0,-1 1,-1-1,0 2,-2-1,-1 0,0 1,-1 0,-1 42,-3-55,-1 1,0-1,0 0,-1 0,0 0,-1 0,0 0,0-1,-1 1,0-1,0 0,-1-1,-13 14,-7 5,-2 0,-35 24,43-35,16-12,-84 59,80-58,1 1,-1-1,0-1,0 0,0 0,0 0,-1-1,1 0,-1-1,-10 1,16-2,1 0,-1-1,1 0,-1 1,0-1,1 0,-1 0,1 0,0-1,-1 1,1-1,0 1,0-1,0 0,0 1,0-1,0 0,1 0,-1-1,1 1,-1 0,1 0,0-1,0 1,-2-5,-5-11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45.3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270 1,'-77'133,"46"-82,-26 55,37-64,3 1,1 1,2 1,3 0,1 0,-5 58,14-85,1 0,0 0,2 0,0 0,1 0,1-1,0 1,9 20,-7-25,0-1,1 0,0 0,1-1,0 0,1 0,0-1,0 0,1 0,1-1,0-1,12 8,2-1,1-1,0-2,1 0,38 10,117 22,-98-26,-74-15,0-1,1 0,-1-1,1 0,-1 0,1-1,17-2,-23 0,-1 1,1-1,0 0,-1 0,1 0,-1 0,0-1,0 0,0 0,0 0,0 0,0-1,-1 1,0-1,0 0,0 0,0 0,3-7,6-12,-1-1,-2-1,0 0,-1 0,-2-1,0 1,-2-1,-1-1,0-48,-4 36,-2 1,-1-1,-2 1,-2 0,-2 1,-15-41,9 41,-2 1,-2 1,-43-57,7 8,51 75,7 6,16 14,24 24,281 268,-9-14,-145-131,-116-111,-37-32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2.0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1 128,'0'-4,"1"0,0 0,0-1,0 1,0 0,1 0,-1 0,1 0,0 1,1-1,-1 0,0 1,1-1,0 1,0 0,0 0,0 0,0 0,1 1,-1-1,1 1,0 0,7-3,4-2,0 1,0 1,1 0,0 1,17-2,-3 1,1 2,0 1,0 1,0 2,0 1,0 1,51 13,-69-13,-1 1,1 0,-1 1,0 1,0 0,-1 0,0 1,0 1,-1 0,0 0,0 1,-1 0,0 1,0 0,-1 0,-1 1,1 0,-2 0,0 1,8 20,-7-7,-1 0,-1 1,-1 0,-1 0,-1 0,-2 0,0 0,-2 0,-1 0,-1-1,-9 32,5-25,-2-1,-1-1,-1 0,-2 0,-1-1,-1-1,-1 0,-34 39,106-107,-45 35,0 0,0 1,0 0,0 1,0 0,1 0,-1 1,17-1,89 3,-79 1,-13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2.6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84,'4'0,"5"0,10 0,6 0,2-4,6-2,4-3,2-1,1 2,-2 2,-6-2,-6 0,-3 2,0 1,-6-2,-4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3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1,'-13'369,"0"-33,11-224,0-13,11 118,-8-211,-1 1,1-1,0 0,1 0,0 0,0-1,0 1,0 0,1-1,5 8,-6-10,0-1,1 0,-1 1,1-1,0 0,0-1,0 1,0 0,0-1,0 0,0 0,0 0,0 0,1 0,-1-1,0 1,1-1,-1 0,1 0,4 0,7-2,0 0,0-1,0 0,0-1,0-1,-1 0,1-1,-1 0,-1-1,1-1,-1 0,-1-1,0-1,18-17,0-3,-2-1,-1-2,-2-1,24-41,-43 65,0-1,-1 0,0 0,-1 0,4-13,-7 19,0 1,0 0,-1-1,1 1,-1 0,0-1,0 1,0 0,-1-1,1 1,-1 0,0-1,-1 1,1 0,-1 0,-3-7,5 11,0-1,0 1,0 0,0 0,0 0,-1 0,1-1,0 1,0 0,0 0,0 0,0 0,0-1,-1 1,1 0,0 0,0 0,0 0,0 0,0 0,-1 0,1 0,0-1,0 1,0 0,0 0,-1 0,1 0,0 0,0 0,0 0,-1 0,1 0,0 0,0 0,0 0,-1 0,1 0,0 1,0-1,0 0,0 0,-1 0,1 0,0 0,0 0,0 0,0 0,0 1,-1-1,1 0,-5 14,0 18,15 529,5-195,-15-339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4.1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1 320,'16'0,"19"-4,19-10,22-6,26-9,26-3,19-1,6-2,-2 0,-19 6,-19 9,-21 2,-17 1,-18 3,-14 4,-10 4,-11 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4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1 210,'859'-73,"-736"57,-64 7,-1-2,0-3,106-41,-133 40,-3-2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7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30 201,'9'337,"-7"224,-39-156,40-763,-5 186,0-24,-1 0,24-205,-20 387,1 0,0 0,1 1,1-1,0 1,8-16,-10 25,1-1,0 1,0 0,0 0,0 0,0 1,1-1,0 1,0 0,0 0,0 0,0 0,1 1,-1-1,1 1,0 1,-1-1,1 1,0-1,6 0,22-2,1 1,0 2,1 1,-1 2,0 1,-1 2,1 1,-1 2,0 1,0 1,56 28,-43-16,-1 3,-1 2,-2 1,0 2,-2 2,-2 2,42 47,-65-65,-2 2,1-1,-2 2,-1 0,0 0,-1 1,9 28,-10-18,-1 0,-2 1,-1 0,1 49,-5-54,17 177,-15-182,1 1,1-1,1-1,1 1,1-1,1 0,14 23,1-11,-12-22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8.4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1 222,'3'-1,"1"0,0-1,0 1,0-1,-1 0,1 0,-1 0,0-1,1 1,3-5,11-6,39-19,1 4,2 2,0 2,2 3,115-23,-121 36,-34 7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8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0,'-1'11,"0"-1,0 1,-1-1,-5 13,-1 10,-20 111,6 1,7 1,6 0,6 0,25 221,-16-315,3 0,24 79,-28-115,1 0,0-1,1 0,1 0,0 0,1-1,0-1,1 1,1-2,0 1,1-1,16 13,-13-16,-2-3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09.8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397 0,'-6'1,"1"0,0-1,0 2,0-1,0 0,0 1,0 0,0 0,0 1,1-1,-1 1,1 0,0 0,-1 1,2-1,-1 1,0 0,1 0,-6 8,-4 8,0 1,2 0,-10 24,15-30,4-11,-63 159,60-148,1 1,0 0,1 0,1 1,1-1,0 1,1-1,3 27,-2-37,1 0,0 1,0-1,0 0,1 0,0 0,0-1,0 1,1-1,0 1,0-1,0 0,1-1,5 6,7 3,1-1,38 20,12 9,-64-39,-1 1,0 0,0-1,0 1,0 0,-1 0,1 1,-1-1,0 1,0-1,0 1,0 0,-1-1,1 1,-1 0,0 0,1 4,-2-1,0 0,0 0,0 0,-1 0,0-1,0 1,0 0,-1 0,-4 8,-3 6,-1-1,-2 1,0-2,-29 36,5-9,-3-1,-1-2,-3-1,-66 49,87-77,3-6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0.2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25,'4'0,"6"0,5 0,4 0,3 0,2 0,1 0,5 0,5 0,5-4,0-1,-2-1,-1 2,-1 1,-7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46.0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0,'2'1,"0"-1,1 1,-1 0,0 0,0 0,0 0,0 0,0 0,0 1,0-1,0 1,-1-1,1 1,1 2,7 6,510 466,-121-107,26 22,-256-234,-140-130,-11-9,0 0,1-2,1 0,1-2,28 16,-46-28,0-1,0 0,0 0,1-1,-1 1,0-1,0 1,0-1,0 0,1 0,-1-1,0 1,0-1,0 1,0-1,1 0,-1 0,0 0,4-3,-2 1,0 0,-1 0,1-1,-1 1,0-1,0 0,0 0,-1 0,1-1,3-5,2-8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1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0 223,'2'-4,"0"1,0-1,0 1,0 0,1-1,-1 1,1 0,0 0,0 1,0-1,0 1,7-5,-4 2,23-16,1 1,1 1,1 1,0 2,1 1,1 2,0 1,0 2,1 1,1 2,0 1,0 2,41 1,-68 3,0 1,-1-1,1 2,0 0,-1 0,1 0,-1 1,0 0,0 1,0 0,0 0,-1 1,1 0,-1 0,10 9,-13-9,0 0,1 1,-2-1,1 0,0 1,-1 0,0 0,-1 0,1 0,-1 1,0-1,-1 1,0-1,0 1,0-1,-1 1,0 0,0-1,0 1,-1 0,-2 6,-9 34,-3-1,-2-1,-40 77,10-24,23-56,19-35,1 0,-1 1,1-1,1 1,-1 0,-2 13,5-21,1 1,0 0,0 0,0 0,0-1,0 1,0 0,0 0,0 0,1 0,-1-1,0 1,0 0,1 0,-1-1,0 1,1 0,-1 0,1-1,-1 1,1 0,-1-1,1 1,-1-1,1 1,0-1,-1 1,1-1,0 1,-1-1,1 0,0 1,0-1,-1 0,1 1,0-1,0 0,0 0,0 0,-1 0,1 0,0 0,0 0,0 0,-1 0,1 0,0-1,1 1,46-12,-42 10,81-28,-38 12,1 1,0 3,1 2,82-8,-110 19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1.7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0,'7'1,"0"-1,0 2,0-1,0 1,0 0,0 0,0 1,-1 0,1 0,-1 1,0 0,0 0,7 5,9 11,38 41,-32-31,34 35,-3 3,-3 2,-4 3,-2 2,-4 2,-3 1,-4 3,-3 1,-4 2,-3 1,18 96,-29-93,-5 1,-3 0,-3 136,-8-199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2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0,'2'61,"2"0,4 0,2-1,2 0,29 81,-2-37,4-1,60 102,-91-183,0-2,1 1,2-1,0-1,1-1,0 0,2-1,0-1,1-1,0 0,1-1,1-1,0-2,1 0,32 12,25 8,-62-24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3.6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26,'0'-1,"-1"-1,1 1,-1 0,1 0,-1 0,0 0,1 0,-1 1,0-1,1 0,-1 0,0 0,0 0,0 1,0-1,0 1,0-1,0 0,0 1,0 0,0-1,0 1,-1 0,1-1,0 1,0 0,-2 0,-37-5,35 5,3 0,0-1,0 1,0 0,0 0,-1 0,1 0,0 0,0 1,0-1,0 1,0-1,0 1,0 0,0-1,0 1,0 0,0 0,0 1,1-1,-1 0,0 1,1-1,-1 1,-1 2,2-2,0 1,1-1,0 0,-1 1,1-1,0 0,0 1,1-1,-1 0,0 1,1-1,-1 0,1 1,0-1,0 0,0 0,0 0,0 0,0 0,1 0,-1 0,0 0,3 1,174 211,-53-68,-123-144,0 0,0-1,-1 1,1 0,-1 0,1 1,-1-1,0 0,0 0,0 1,0-1,0 0,0 1,-1-1,1 1,-1-1,0 1,1-1,-1 1,0-1,-1 1,1-1,0 1,-1-1,1 1,-1-1,0 1,-2 3,-1-1,-1 1,0-1,0 0,0-1,0 0,-1 1,0-2,0 1,-8 3,3-1,-1 0,0-1,0-1,-14 4,4-4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4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70,'5'0,"4"0,6-4,5-1,2-5,6 1,3 0,0 3,-2-2,0 0,-2 2,-6 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5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1 201,'1'-6,"0"0,0 1,0-1,1 1,0-1,0 1,1-1,-1 1,1 0,0 0,1 1,-1-1,1 1,0-1,0 1,0 0,9-6,5-3,1 0,0 1,24-12,-26 17,1 0,-1 1,1 0,0 2,0 0,33-3,-40 6,-1 1,1 0,0 0,-1 1,1 1,-1-1,0 2,1-1,-1 2,0-1,0 1,-1 1,12 6,-16-7,-1 0,0 0,1 1,-2-1,1 1,0-1,-1 1,0 1,0-1,0 0,-1 1,0-1,0 1,0 0,-1-1,0 1,0 0,0 0,-1 0,0 0,0 0,-1 8,0-4,-1-1,0 0,0 0,0 0,-1 0,-1 0,1-1,-2 1,1-1,-1 0,0 0,-1 0,-9 10,-181 150,166-147,25-18,-1 1,1-1,1 1,-1-1,0 1,1 1,0-1,0 1,-4 5,8-10,0 0,0 1,0-1,0 1,0-1,0 1,0-1,1 0,-1 1,0-1,0 1,0-1,0 0,0 1,1-1,-1 0,0 1,0-1,1 0,-1 1,0-1,1 0,-1 1,0-1,1 0,-1 0,0 1,1-1,-1 0,0 0,1 0,-1 0,1 0,-1 0,1 1,-1-1,0 0,1 0,0 0,22 3,-18-3,45 8,80 22,-106-22,0 0,-1 2,0 0,0 2,25 16,-45-26,0 0,0 0,-1 1,1-1,0 0,-1 1,1 0,-1 0,0-1,0 1,0 1,0-1,-1 0,1 0,-1 0,0 1,0-1,0 1,0-1,0 8,-1-7,-1-1,0 1,0-1,0 1,0-1,-1 1,1-1,-1 1,0-1,0 0,0 0,0 0,0 0,-1-1,0 1,1 0,-1-1,0 0,0 0,-3 2,-40 24,-54 23,54-28,30-15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6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1,'4'0,"0"1,-1-1,1 1,0 0,0 1,-1-1,1 0,-1 1,1 0,-1 0,0 0,6 5,36 35,-37-33,40 44,-2 3,55 86,60 133,-132-224,-2 2,-3 1,32 104,-50-135,-1-1,-1 1,-1 0,-1 1,-2-1,0 0,-1 1,-1-1,-1 0,-2 0,0 0,-15 38,-3-3,13-33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7.1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70,'225'-6,"288"-45,-501 49,9-2,-1 1,1 1,0 1,0 0,0 2,-1 0,31 7,-35-4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8.0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0,'1'8,"0"0,1-1,0 1,1-1,-1 1,1-1,6 10,1 4,58 135,145 350,-151-366,-53-121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19.8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80 417,'1'11,"2"0,-1 0,1 0,1 0,0-1,1 1,9 16,2 4,253 520,-251-521,-12-21,0 0,-1 0,0 0,-1 0,4 14,-8-23,0 0,0 0,-1 0,1-1,0 1,0 0,-1 0,1 0,0 0,-1 0,1 0,0 0,-1-1,1 1,0 0,-1 0,1 0,0 0,0 0,-1 1,1-1,0 0,-1 0,1 0,0 0,-1 0,1 0,0 0,0 1,-1-1,1 0,0 0,0 0,-1 1,1-1,0 0,0 0,-1 1,1-1,0 0,0 0,0 1,0-1,0 0,-1 1,1-1,0 0,0 1,0-1,0 0,0 0,0 1,0-1,0 0,0 1,0-1,0 0,0 1,0-1,1 0,-1 1,0-1,0 0,0 0,0 1,0-1,1 0,-1 1,0-1,-21-15,-10-15,1-1,2-1,1-2,-42-71,33 41,3-1,-27-77,32 63,-35-148,57 195,2 0,0 0,2 0,2 0,1-1,1 1,12-60,-13 89,-1 0,1-1,0 1,0 0,0 0,0 0,1 0,-1 0,1 0,0 0,0 0,0 0,0 1,0-1,0 1,1-1,-1 1,1 0,0 0,-1 0,1 1,0-1,0 1,0-1,1 1,-1 0,0 0,0 0,1 1,-1-1,0 1,1 0,-1 0,0 0,1 0,-1 0,1 1,-1 0,0-1,0 1,0 0,1 1,-1-1,0 1,0-1,4 4,32 18,-2 1,44 38,-63-47,-1 1,-1 1,0 1,-1 0,-1 1,13 22,-25-36,1 0,-1 0,0 1,0-1,-1 0,1 1,-1-1,-1 1,1-1,-1 1,0 0,0-1,0 1,-1-1,0 1,0-1,-1 1,1-1,-1 0,0 1,0-1,-1 0,0-1,-6 10,-4 2,0 0,-2 0,1-2,-2 0,-23 17,38-31,-1 1,1 0,-1 0,1 0,0 0,0 1,-1-1,1 0,0 0,0 1,0-1,1 1,-1-1,0 1,0-1,1 1,-1-1,0 3,1-3,1-1,-1 1,0 0,1 0,-1 0,0-1,1 1,-1 0,1-1,-1 1,1 0,0-1,-1 1,1-1,-1 1,1 0,0-1,0 0,-1 1,1-1,0 1,0-1,-1 0,1 0,1 1,11 2,0 0,0-1,23 0,-13 0,30 6,-1 2,80 25,-104-24,1 0,-1 1,-1 2,0 1,48 35,-70-45,1 0,-1 0,1 0,-2 0,1 1,0 0,-1 0,0 0,-1 1,1-1,-1 1,-1 0,1 0,-1 0,0 0,0 0,0 11,-2-12,0 1,-1-1,0 1,0-1,0 0,-1 1,0-1,0 0,0 0,-1 0,0 0,0-1,-1 1,1-1,-1 0,-1 0,1 0,0 0,-1-1,-6 4,-19 13,-1-2,0-1,-2-2,0-1,-1-2,0-1,-50 10,76-19,-1-1,1-1,0 1,-1-1,1-1,-1 0,1 0,-1 0,-9-3,3-3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46.4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1 328,'49'-2,"0"-2,1-2,-2-2,80-24,-8-2,162-50,-217 61,-2-3,77-42,-97 39,-31 18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1.0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1,'-2'0,"-1"-1,0 1,1 0,-1 0,1 0,-1 0,0 1,1-1,-1 1,1-1,-1 1,1 0,0 0,-1 0,1 0,0 0,-1 1,1-1,0 1,0-1,0 1,1 0,-1 0,0 0,0 0,1 0,0 0,-1 0,1 0,0 1,0-1,0 0,0 1,0-1,1 1,-1-1,1 1,0 0,0 2,-7 80,4-1,3 1,21 149,61 224,-60-371,4-1,4-1,47 94,-73-170,1 0,0-1,0 1,1-1,8 10,-2-8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1.9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1,'-5'0,"-1"1,0 0,1 0,-1 1,1-1,-1 1,1 0,0 1,0-1,0 1,0 0,0 0,1 1,-1 0,1-1,0 1,0 1,1-1,-1 0,1 1,0 0,0 0,0 0,1 0,-3 6,-5 14,1 2,1-1,-9 49,12-50,2 0,0 0,1 0,2 0,4 46,-2-61,-1-1,1 1,1-1,0 0,0 0,1 0,0 0,1-1,0 0,0 0,1 0,0 0,0-1,1 0,-1 0,2-1,-1 0,9 6,0-2,0 0,0 2,-2 0,1 0,14 18,-26-27,0 1,0-1,-1 1,1 0,-1 0,0 0,0 0,0 0,-1 0,1 1,-1-1,0 1,0-1,-1 1,1-1,-1 1,0-1,0 1,-1-1,1 1,-1-1,0 1,0-1,0 1,-1-1,0 0,-2 5,-5 4,1 0,-2 0,0-1,0 0,-1-1,-18 14,-79 54,94-70,2-1,-2-2,1 1,-1-1,-17 5,24-9,-13 5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2.5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83,'8'0,"12"0,10 0,8 0,6-4,4-2,2 1,-3-3,3-1,-3 2,-6-2,-5 0,-5 2,-3-3,-7 2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3.3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1,'0'8,"0"7,0 5,0 4,0 1,4 1,5 4,2 6,3 0,3 3,-1-1,-4-4,1 2,2-6,-2-3,-2-3,-4-5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4.4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1,'4'0,"2"4,3 6,5 5,8 12,1 10,-1 3,2 3,0 7,0 3,5 4,-4-2,-5-3,-1-10,-5-8,-5-5,-3-5,-3-5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5.7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1,'4'1,"1"1,0 0,-1 1,1-1,-1 1,0 0,0-1,0 2,0-1,0 1,3 3,11 10,65 49,134 138,-168-149,-2 1,-2 3,55 96,-91-136,-1-1,0 1,-2 0,0 1,-1 0,-1 0,3 40,-5 9,-7 70,1-20,3-25,-21 159,11-211,5-27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6.5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 0,'-2'35,"-7"43,0-4,-3 63,7 0,11 143,-1-230,2 1,2-1,2-1,3 0,1 0,3-2,2 0,48 84,-22-67,2-1,76 75,-11-12,-90-97,-6-4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7.5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1,'-17'0,"1"1,0 1,0 1,-1 0,2 1,-1 1,0 1,1 0,0 0,1 2,-1 0,1 0,-15 13,19-13,1 1,-1-1,2 1,-1 1,1 0,1 0,0 1,0-1,1 1,0 1,1-1,0 1,1 0,0 0,1 1,1-1,-2 20,4-25,0 1,1-1,0 0,1 1,-1-1,2 0,-1 0,1 0,0 0,0-1,0 1,1-1,0 0,1 0,-1 0,1 0,8 6,10 10,2-2,47 31,-42-31,159 106,-187-124,0-1,0 0,0 1,0 0,0-1,0 1,0 0,-1 0,1 0,-1 0,1 0,-1 0,0 0,0 1,0-1,0 0,0 1,0-1,-1 1,1-1,-1 4,0-4,-1 1,0 0,0 0,0-1,0 1,0 0,-1-1,1 1,-1-1,0 0,1 1,-1-1,0 0,0 0,-1 0,1 0,0-1,-5 3,-167 103,93-59,62-37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8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51,'5'0,"4"-4,6-2,5 1,-2-3,0-1,2 2,1 2,2 1,0 2,-3 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29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1 287,'72'-80,"-13"24,-33 30,1 1,2 1,0 1,41-23,-68 44,1 1,-1 1,1-1,-1 0,1 1,0-1,-1 1,1 0,0 0,-1 0,1 0,0 0,-1 1,1-1,0 1,-1 0,1-1,-1 1,1 0,-1 1,0-1,1 0,-1 1,0-1,0 1,0 0,0 0,0 0,0 0,0 0,-1 0,2 3,4 3,-1 1,-1 0,0 1,0-1,-1 1,0 0,3 12,-5-14,-1-1,0 0,0 1,-1-1,0 1,0-1,0 1,-1-1,0 1,-1-1,0 0,0 0,0 1,-1-1,0-1,-1 1,-7 12,-5 2,-2 0,0-2,-36 32,35-35,1 2,0 0,-24 33,41-51,0 1,1 0,-1 0,0 0,1 0,-1 0,1 0,-1 0,1 0,0 0,-1 1,1-1,0 0,0 0,0 0,0 0,0 0,0 1,0-1,0 0,0 0,1 0,-1 0,0 0,1 0,-1 0,1 0,-1 0,1 0,0 0,-1 0,1 0,0 0,-1 0,1-1,0 1,0 0,0 0,0-1,0 1,1 0,7 3,0 0,-1-1,1 0,15 3,11 5,-26-6,-1 1,0 0,-1 1,1 0,-1 0,0 0,-1 1,0 0,0 0,-1 1,0 0,-1 0,1 0,-2 0,1 1,-1-1,2 16,-5-23,0 0,0 1,0-1,-1 0,1 0,-1 1,1-1,-1 0,0 0,0 0,0 0,0 0,0 0,0 0,0 0,-1 0,1 0,-1-1,0 1,1-1,-4 3,1-1,-1 0,1-1,-1 1,1-1,-1 0,0 0,0-1,-7 2,-7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46.7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0,'4'4,"6"6,1 5,7 12,8 11,9 6,15 13,6 0,8 4,0-5,-2-8,-4-7,-3-4,-6-2,-13-4,-11-7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0.8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1,'14'16,"0"1,-1 0,0 1,-2 0,0 1,9 21,42 126,-46-117,13 39,-3 2,-5 1,-4 0,-4 2,3 150,-18-225,-1 0,0 0,-1 0,-1 0,-1-1,-1 1,0-1,-10 16,-21 57,-8 71,-32 220,74-358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1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0 242,'14'-10,"1"0,-1 1,2 0,-1 1,1 1,19-6,-10 3,113-38,270-56,-374 96,-6 2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2.3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0,'1'12,"1"0,1-1,0 1,6 15,-1-2,35 120,31 199,-55-154,-10-88,-9-81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3.6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1,'-6'0,"-1"0,1 0,-1 0,1 1,-1 0,1 0,0 0,0 1,-1 0,1 0,0 1,1 0,-1 0,0 0,1 1,0-1,0 1,0 1,0-1,1 1,-1-1,1 1,0 1,-5 8,-150 296,158-309,0 1,0 0,0-1,1 1,-1 0,0 0,1 0,0 0,-1 0,1 0,0 0,0 0,0-1,1 1,-1 0,0 0,1 0,-1 0,1 0,-1 0,1-1,0 1,0 0,0 0,0-1,0 1,0-1,0 1,1-1,-1 0,1 1,-1-1,1 0,-1 0,1 0,-1 0,1 0,0 0,0 0,2 0,10 4,1-1,0 0,0-1,21 2,-2 0,1 0,43 3,-45-6,53 10,-45-5,-22-5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4.5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1,'-2'0,"-1"0,1 1,-1 0,1 0,0 0,0 0,-1 0,1 0,0 0,0 1,0-1,0 1,0-1,1 1,-1 0,0 0,1 0,-1 0,1 0,0 0,-1 0,0 4,-23 56,24-58,-23 93,4 0,4 2,-3 108,16-167,-5 54,3 0,13 137,-5-200,1 0,2 0,1-1,1 0,2 0,1-1,1 0,1-1,2 0,1-1,27 34,-34-51,1 0,0 0,1-1,14 9,-8-7,-3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5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0,'-6'1,"-1"0,1 0,-1 0,1 1,0 0,0 1,0-1,0 1,0 0,0 0,1 1,0 0,-1 0,1 0,1 1,-1-1,1 1,-5 6,-8 12,0 2,-22 42,33-56,-8 15,0 2,2-1,1 1,-14 54,23-72,0 1,1 0,0 0,0-1,1 1,1 0,-1 0,2 0,0-1,0 1,1-1,0 1,1-1,0 0,0 0,11 16,20 19,2-1,80 72,-69-72,68 84,-113-126,-2 0,1 1,0 0,0-1,-1 1,1 0,-1-1,0 1,0 0,0 0,0 0,-1 0,1 0,-1 0,0 0,0 0,0 0,0 0,0 0,-1 1,1-1,-1 0,0 0,0-1,0 1,0 0,0 0,-4 4,-3 4,0-1,-1 0,0-1,-1 0,-16 12,-12 10,-7 3,34-25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6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1 140,'4'0,"1"-4,9-1,5-1,4 2,3-3,4-4,2-1,0-2,2 1,8 3,1-1,-3 1,1 3,-3 2,-8-2,-5 0,-6 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7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1,'2'21,"1"0,2 0,0 0,1-1,1 1,1-1,16 30,-4-8,195 392,-214-432,2 2,-1 0,0 0,0 0,0 0,0 1,-1-1,1 1,-1-1,0 1,-1-1,1 1,-1 7,-3 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7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0,'2'32,"1"0,2-1,9 34,6 35,4 28,4 40,-27-143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8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1,'4'2,"0"0,1 0,-1 1,0-1,0 1,-1 0,1 0,0 1,-1-1,0 1,0 0,0 0,0 0,2 4,-1-2,81 113,110 203,-159-250,-3 1,-3 2,-4 0,25 120,-24-62,-6 2,3 135,-24-248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18.4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0,'1'11,"1"-1,1 0,0 1,0-1,1 0,0-1,1 1,0-1,9 12,-4-4,8 13,2-1,1-1,1-1,1 0,2-2,0-1,2-1,1-1,59 36,-50-38,0-2,1-2,1-1,0-1,1-3,0-1,1-2,47 3,-12-6,98-5,-139-3,0-1,0-1,-1-2,0-1,34-14,-63 20,0 0,-1 0,1 0,-1-1,1 1,-1-1,0 0,0-1,0 1,-1-1,1 1,4-8,-7 9,0 0,0 0,-1 0,1 0,0 0,-1 0,0 0,0 0,1 0,-1 0,0 0,-1 0,1 0,0 0,0 0,-1 0,0 0,1 0,-1 0,0 0,0 0,0 1,0-1,0 0,0 0,0 1,-1-1,1 1,-1-1,1 1,-1 0,1 0,-1-1,-3 0,-11-9,0 0,-1 1,-1 1,0 1,0 1,-1 0,-25-5,-146-21,94 19,-151-10,197 21,39 1,-1 1,1-1,0-1,0 0,0-1,0 0,1 0,-14-8,-5-7,-38-29,46 31,-1 1,0 1,-38-18,37 24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48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228 618,'-4'1,"0"-1,0 1,0 0,1 0,-1 0,0 0,1 1,-1 0,1-1,-1 1,1 1,0-1,0 0,0 1,0-1,0 1,0 0,1 0,0 0,-4 5,-4 9,0 1,-14 34,13-26,-7 15,2 0,3 0,1 2,1-1,-7 83,15-91,2 1,1-1,2 0,1 0,2-1,1 1,1-1,14 37,-14-54,0-1,1 0,1 0,0-1,1 0,0-1,1 0,1-1,0 0,1 0,0-1,0-1,1-1,1 1,0-2,0 0,24 8,7 0,0-3,0-1,1-3,93 7,-135-16,0 1,0-1,0 0,0 0,0 0,0-1,0 0,0 0,0 0,-1 0,1-1,0 0,-1 0,1 0,5-4,-7 3,-1 0,1-1,0 1,-1 0,0-1,1 0,-2 1,1-1,0 0,-1 0,1 0,-1 0,0 0,-1 0,1 0,-1-1,0 1,0 0,0-5,-2-10,0-1,-1 0,-1 1,0-1,-2 1,0 1,-2-1,-17-32,1 10,-1 1,-49-59,-163-140,163 171,-117-140,186 202,0-1,1 1,0-1,0 1,1-1,0 0,-4-14,6 19,1 0,0 0,-1 0,1-1,0 1,0 0,0 0,1 0,-1-1,1 1,-1 0,1 0,-1 0,1 0,0 0,0 0,0 0,0 0,1 0,-1 1,0-1,1 0,-1 1,1-1,0 1,-1-1,1 1,0 0,0 0,3-2,41-20,0 1,2 2,1 3,0 1,1 3,0 2,1 2,86-3,-76 12,0 2,-1 3,0 2,0 4,-1 2,0 2,58 24,-46-12,-1 3,-2 3,114 75,-155-90,-1 2,-1 0,-1 2,-1 1,-1 0,-1 2,-1 0,-1 2,-1 0,-2 1,20 46,-33-67,-1-1,0 1,-1 0,1 0,-1 0,0 9,-1-15,0 0,0 1,0-1,0 0,0 0,0 0,0 0,-1 0,1 0,0 0,0 0,-1 0,1 0,-1 0,1 0,-1-1,1 1,-1 0,0 0,1 0,-1-1,0 1,0 0,1-1,-1 1,0 0,0-1,0 1,0-1,0 1,0-1,0 0,0 1,0-1,0 0,0 0,0 0,0 0,0 0,0 0,0 0,0 0,0 0,0 0,0 0,0-1,0 1,0 0,-2-2,-2 0,-1-1,1 0,0 0,0 0,0-1,0 0,1 0,0 0,-1-1,1 1,1-1,-1 0,1 0,-5-8,-6-15,-18-44,25 54,-32-84,-51-210,76 243,3-1,3 0,3-1,5-80,0 141,1-1,0 1,1-1,0 1,0-1,1 1,1 0,5-13,-7 20,0 0,0 0,1 1,-1-1,0 0,1 1,0 0,-1 0,1 0,0 0,0 0,0 0,0 1,1 0,-1-1,0 1,1 0,-1 1,0-1,1 1,-1-1,1 1,-1 0,1 0,-1 0,1 1,-1-1,6 3,8 1,1 1,-1 1,-1 0,1 2,-1 0,28 19,89 72,-94-67,241 211,-250-213,-2 2,0 2,-3 0,0 2,-3 0,29 62,-12-5,38 143,-69-205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39.7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 0,'-10'75,"0"-10,4 36,-21 430,26-385,30 237,-22-336,2-1,18 56,-22-85,2-1,0 0,1 0,0 0,1-1,1 0,0-1,2 0,13 13,-11-14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40.6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1,'-7'0,"0"0,0 0,0 1,0 0,0 0,0 1,-8 2,11-2,1 0,-1 0,1 1,0-1,-1 0,1 1,0 0,0 0,1 0,-1 0,1 0,-1 1,-2 5,-6 13,1 1,0 0,2 0,1 1,1 0,1 0,-4 49,7-25,2 0,2 0,10 56,-5-76,1 0,1 0,1 0,2-2,1 1,28 42,-18-28,27 61,-48-98,0-1,-1 1,0 0,0 0,0 0,0 0,-1 0,1 0,-1 0,0 0,-1 0,1 0,0 0,-1 0,0 0,0 0,0 0,-1 0,1 0,-1-1,0 1,-3 3,-3 3,0-1,-1 1,-1-2,0 1,-17 10,15-10,-41 26,38-29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41.8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50,'4'0,"6"0,5 0,0-4,1-2,3 1,2 1,2 1,0 1,2-3,-1-5,-3-1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43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 90,'1'-3,"0"0,0 0,0 0,0 1,1-1,-1 1,1-1,0 1,-1-1,1 1,0 0,0 0,1-1,-1 2,4-3,37-27,-39 29,-1-1,1 1,0 0,0 1,0-1,0 1,0-1,1 1,-1 1,0-1,1 0,-1 1,0 0,1 0,-1 0,0 1,1 0,-1-1,8 4,-6-1,0 0,0 1,0-1,-1 2,0-1,1 0,-1 1,-1 0,1 0,-1 1,0-1,4 7,-5-7,78 129,-73-119,-1 2,0-1,-1 1,-1 0,-1 0,5 31,-9-40,0 0,-1 0,0 0,0-1,-1 1,1 0,-2-1,1 0,-1 1,0-1,-1 0,-4 8,-8 9,-38 43,25-31,-131 178,128-165,2 1,-35 83,64-131,0 0,0-1,0 1,0 0,1 0,-1 0,0 0,1 0,0 0,-1 0,1 0,0 0,0 0,0 0,0 0,1 0,-1 0,0-1,1 1,-1 0,1 0,2 4,-2-6,1 1,0 0,-1 0,1-1,0 1,0-1,0 1,-1-1,1 0,0 0,0 0,0 0,0 0,0 0,0 0,-1-1,1 1,0 0,0-1,0 0,-1 1,1-1,2-2,189-65,-84 32,-30 8,-61 24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5:44.3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0,'274'302,"-255"-276,-1 2,-1 1,-2 0,-1 1,-1 0,-1 1,-2 0,-2 1,7 44,-1 31,-1 164,-8-94,5-39,-2-49,-4 0,-9 110,4-191,0-1,0 1,-1-1,-1 1,1-1,-1 0,0 0,-1 0,1 0,-1-1,-1 0,1 0,-1 0,-6 7,-6 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03.7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1208,'-3'-83,"-4"0,-33-157,26 183,42 123,57 217,231 792,-36 8,-220-766,-32-156,-28-159,0-1,0 1,0-1,0 1,0-1,0 1,1 0,-1-1,1 1,-1-1,1 0,-1 1,1-1,0 1,0-1,0 0,0 0,2 3,-3-7,0 1,0-1,0 1,0-1,-1 1,1-1,-1 1,0-1,0 1,0-1,0 1,-2-3,-129-240,73 144,-95-181,-130-326,228 463,7-2,5-2,8-1,-26-222,57 304,3-1,3 1,2-1,4 1,3 0,3 1,2 0,4 1,2 1,4 1,2 0,3 3,2 0,72-99,-72 115,2 2,2 1,2 1,2 3,1 1,2 2,68-43,-89 65,1 2,1 0,-1 1,2 2,-1 0,1 2,47-7,-52 12,1 0,-1 2,0 0,0 1,0 1,0 1,-1 1,1 1,-1 0,-1 1,21 11,-19-6,-1 1,0 0,0 1,-1 1,-1 1,-1 1,0 0,-1 1,-1 0,-1 1,-1 1,15 30,-6-5,-3 1,-1 0,-2 2,15 87,-22-77,-2 0,-3 0,-2 1,-3-1,-2 0,-24 114,17-125,-3-1,-1 0,-2-1,-2-1,-3-1,-1-1,-2-1,-56 72,7-25,-122 136,177-205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04.9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1787,'-2'89,"1"69,2-139,1-1,1 0,1 1,0-2,1 1,10 21,-13-34,0 0,1 0,-1 0,1 0,1 0,-1-1,1 1,0-1,-1 0,2 0,-1-1,0 1,1-1,0 0,0 0,0 0,0-1,0 0,0 0,9 2,-6-3,0 0,0-1,0 0,1-1,-1 1,0-2,-1 1,1-1,0 0,0-1,-1 0,1 0,-1 0,9-6,15-11,-1-2,-2 0,0-2,-1-1,-1-1,-2-1,0-2,35-55,-27 30,-2 0,-3-2,-2-1,25-86,-28 64,-3-1,-4 0,-4-1,-3 0,-4-1,-7-93,-7 131,10 44,0 0,0 0,0 0,-1 0,1 1,0-1,0 0,0 0,0 0,0 0,0 0,0 0,0 0,0 0,0 0,0 0,-1 1,1-1,0 0,0 0,0 0,0 0,0 0,0 0,0 0,0 0,-1 0,1 0,0 0,0 0,0 0,0 0,0 0,0 0,0 0,-1 0,1 0,0 0,0 0,0 0,0 0,0 0,0-1,0 1,0 0,-1 0,1 0,0 0,0 0,0 0,0 0,0 0,0 0,0 0,0-1,0 1,0 0,0 0,0 0,0 0,0 0,0 0,0 0,0-1,0 1,0 0,0 0,-1 26,6 15,1 1,3 0,1-2,29 74,82 152,-120-263,148 276,-125-242,1 0,1-1,2-2,2-1,36 31,-59-57,1-1,0 0,1 0,-1-1,1 0,0 0,0-1,1 0,-1-1,1 0,0-1,0 0,0 0,0-1,0 0,0-1,0 0,0-1,0 0,0 0,0-1,0 0,0-1,-1 0,1-1,-1 0,0 0,0-1,0 0,-1-1,0 0,0 0,0-1,-1 0,12-13,-2-3,-1-1,-2 0,0-1,-1 0,-2-1,0-1,-2 1,-1-2,8-49,-4-11,1-162,-15 143,-5 0,-5 1,-27-116,-1 61,-77-201,110 342,-3-9,0 1,-2 0,-1 0,-1 1,-2 1,-20-26,36 51,-1 0,0 0,1 0,-1 1,0-1,0 0,0 1,1-1,-1 0,0 1,0-1,0 1,0-1,0 1,0 0,0-1,-1 1,0 0,2 0,-1 0,0 0,1 0,-1 1,1-1,-1 0,1 1,-1-1,1 0,-1 1,1-1,-1 0,1 1,0-1,-1 1,1-1,-1 1,1-1,0 1,0-1,-1 1,1-1,0 2,-2 3,1 0,0 0,0 0,1 0,0 0,0 9,8 47,3 0,3-1,22 62,-22-74,150 460,-112-368,112 208,-147-315,2 0,1-2,1 0,2-2,1 0,41 37,-56-58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7:05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0 549,'0'-4,"4"-5,6-2,9-6,10-6,20-6,20-11,17-7,12 0,9-4,0-2,-3 4,-10 6,-13 7,-16 4,-11 9,-14 3,-14 6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0:53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0 193,'24'-2,"-1"0,1-2,43-13,-3 0,127-26,252-44,-333 70,-90 13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0:53.7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1 102,'4'0,"9"0,8 0,16 0,26 0,20-5,12 0,11-1,4-2,0-5,-7 0,-8-1,-16 1,-17 3,-16 3,-10 3,-8 1,-9 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48.6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0:54.6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271 5,'-4'1,"0"-1,-1 1,1 1,0-1,0 1,0 0,0-1,1 2,-1-1,0 0,1 1,-5 4,-35 38,19-4,1 1,2 1,1 0,3 2,2 0,1 1,3 0,2 1,-6 77,13-106,1 0,1 0,0 1,2-1,4 25,-5-39,0 0,0 1,1-1,-1 0,1 0,-1 0,2 0,-1-1,0 1,0 0,1-1,0 0,0 0,0 1,0-2,0 1,1 0,-1-1,1 1,0-1,0 0,0 0,0-1,0 1,0-1,0 0,0 0,6 1,13-1,0-1,0-1,0 0,42-10,92-31,-88 22,-40 13,0-1,-1-1,-1-2,0 0,0-2,34-22,-58 33,0-1,0 1,0-1,-1 0,1 0,-1 0,0 0,0 0,0 0,0 0,0-1,-1 1,1-1,-1 1,0-1,0 0,0-5,0 3,-2 0,1 1,-1-1,1 0,-2 0,1 1,-1-1,1 1,-1-1,-5-7,-5-8,-2-1,-1 2,-1 0,-21-22,23 27,-74-88,43 48,-3 2,-94-83,101 112,25 19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26.2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521 54,'4'-17,"-3"16,-1 1,0-1,1 1,-1-1,1 0,-1 1,0-1,0 0,0 1,1-1,-1 0,0 1,0-1,0 0,0 1,0-1,0 0,0 1,0-1,0 0,0 0,-1 1,1-1,0 1,0-1,-1 0,1 1,0-1,-1 0,1 1,-1-1,1 1,0-1,-1 1,1-1,-1 1,0 0,1-1,-1 1,1-1,-1 1,0 0,1 0,-1-1,0 1,1 0,-1 0,0 0,1 0,-2 0,-9-3,0 0,0 2,-1-1,1 1,0 1,-1 0,1 1,0 0,-1 0,-18 6,10-1,0 0,0 2,1 0,-36 20,37-15,0 0,1 1,0 0,1 2,0 0,2 0,0 2,1-1,0 2,2 0,0 0,1 1,1 1,1-1,1 1,1 1,0-1,2 1,1 0,0 0,2 0,0 0,2 1,0-1,6 31,-5-46,0 0,1 0,-1 0,1-1,0 1,1-1,0 0,0 0,0 0,0 0,1-1,0 1,0-1,1-1,0 1,-1-1,1 0,1 0,-1-1,13 6,-2-3,-1-1,1 0,0-2,0 0,0 0,1-2,27 0,-41-2,1 1,-1 0,0 0,1 0,-1 1,0-1,0 1,1 0,-1 0,0 1,0-1,0 1,0 0,0 0,-1 0,1 1,3 3,-4-3,0 1,-1 0,0-1,0 1,0 1,0-1,0 0,-1 0,0 0,0 1,0-1,-1 1,1-1,-1 1,0-1,-1 9,-1 3,-1 1,0-1,-1 0,-1 0,0 0,-1-1,-9 16,-62 103,64-113,4-6,-1-1,-22 24,28-33,0-1,-1 0,0 0,0 0,0 0,0-1,-1 0,0 0,1 0,-1-1,-7 2,-5-1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27.0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0 244,'99'-4,"-1"-6,-1-3,0-5,106-33,-108 28,-60 17,0-3,-1 0,0-3,42-19,-69 27,5-2,0 0,0-1,14-13,-10 5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28.2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0 569,'1'-13,"1"1,0 0,1 0,0 0,0 0,2 0,-1 1,1 0,1 0,0 0,1 1,11-15,13-14,63-58,-73 76,20-19,2 1,53-36,-78 62,1 1,0 1,1 1,0 1,1 1,0 0,0 2,36-7,-52 12,0 0,1 0,-1 1,1 0,-1 0,0 0,1 1,-1 0,0 0,1 0,-1 1,0 0,0-1,0 2,0-1,0 1,0 0,-1 0,0 0,6 5,-5-2,-1 0,1 0,-1 1,-1-1,0 1,0-1,0 1,0 0,-1 1,0-1,-1 0,0 0,0 1,0 9,-1 3,-1 0,-1 0,0 0,-1 0,-2 0,0-1,-13 33,-71 130,34-77,-42 99,95-199,0-1,0 1,1-1,-1 1,1 0,0-1,1 1,-1 6,1-10,0 0,0-1,0 1,0-1,0 1,0 0,1-1,-1 1,0-1,0 1,1-1,-1 1,0 0,1-1,-1 0,0 1,1-1,-1 1,1-1,-1 1,1-1,-1 0,1 1,-1-1,2 1,-1-1,1 0,0 0,-1 0,1 0,0 0,0 0,-1 0,1-1,0 1,-1-1,1 1,-1-1,1 1,1-2,133-71,-101 51,0 2,2 2,1 1,42-13,-64 25,1 1,0 1,0 0,0 1,35 0,-49 2,1 1,-1-1,1 1,-1-1,0 1,1 0,-1 1,0-1,0 0,0 1,0 0,0-1,0 1,0 0,-1 1,1-1,-1 0,1 1,-1 0,0-1,0 1,0 0,0 0,-1 0,1 0,-1 0,0 1,0-1,0 0,0 1,0-1,-1 0,0 1,0-1,0 1,0 4,-1 11,0-1,-2 1,0 0,-1-1,-9 27,-42 89,36-90,-216 406,157-314,77-133,0-1,0 0,0 1,0-1,-1 0,1 1,-1-1,1 0,-1 0,0 0,0-1,0 1,0 0,0-1,0 1,-1-1,1 0,0 1,-1-1,1 0,-1-1,1 1,-1 0,1-1,-1 1,0-1,1 0,-6 0,-9-5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29.9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908 22,'-1'-1,"1"-1,-1 1,1 0,-1 0,0 0,1 0,-1 0,0 0,0 0,0 0,0 0,0 0,0 0,0 0,0 1,0-1,0 0,0 1,0-1,0 1,-1-1,1 1,0 0,0-1,-1 1,1 0,0 0,-1 0,1 0,0 0,0 0,-1 0,-1 1,-45 5,15 5,1 1,0 2,1 2,1 0,-49 37,27-13,2 2,-48 52,41-32,3 1,-56 87,82-106,2 2,1 1,3 0,-27 84,46-119,-1 0,2 1,0-1,0 0,1 1,0-1,3 18,-1-23,0-1,0 1,1-1,0 0,0 0,1 0,0 0,0 0,0 0,1-1,0 1,0-1,0 0,1 0,8 7,8 3,1 0,1-1,0-1,1-2,0 0,0-1,42 10,187 30,-247-49,100 11,-55-8,54 13,-102-16,0-1,0 1,0 0,0 0,0 0,0 0,-1 1,1-1,0 1,-1 0,1 0,-1-1,1 2,-1-1,0 0,2 3,-3-3,0 0,0 1,0-1,0 0,-1 0,1 1,-1-1,1 0,-1 1,0-1,0 1,0-1,0 0,-1 1,1-1,-2 4,-3 7,0 1,-1-1,-1-1,0 1,-15 18,10-13,-164 217,141-195,-2-2,-1-1,-67 48,89-74,0-2,0 0,-1 0,0-2,-1 0,0-1,0-1,0 0,0-2,-37 3,33-5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30.5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1 378,'6'-2,"1"1,-1-1,1-1,-1 1,0-1,0 0,10-7,10-4,395-157,-271 113,-64 27,-40 16,71-36,-98 40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31.0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1 462,'15'-14,"2"0,0 2,0 0,26-13,0 0,85-51,3 6,3 6,232-78,-342 135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32.2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1 296,'1'-4,"0"0,0 0,0 1,0-1,1 0,0 1,0-1,0 1,0-1,0 1,1 0,-1 0,5-4,40-35,-12 17,1 1,1 2,1 1,1 2,0 2,2 1,0 2,0 3,1 0,1 3,55-4,-90 12,0 0,0 1,0-1,0 2,0-1,-1 1,1 0,0 1,-1 0,0 0,1 0,-1 1,-1 0,1 1,0 0,-1 0,0 0,5 6,-7-6,0 0,0 0,-1 0,0 0,0 1,-1 0,1-1,-1 1,0 0,0 0,-1 0,0 0,0 1,-1-1,1 0,-1 0,-1 0,1 1,-1-1,0 0,0 0,-1 0,-3 8,-12 26,-2 0,-24 36,3-6,33-58,-1-2,0 1,0-1,-1 0,0-1,-1 0,-11 9,-37 36,58-53,0-1,0 1,0-1,0 1,0-1,0 0,0 1,0-1,0 1,0-1,0 0,0 1,0-1,1 1,-1-1,0 0,0 1,0-1,0 1,1-1,-1 0,0 1,0-1,1 0,-1 0,0 1,1-1,-1 0,0 0,1 1,-1-1,1 0,-1 0,0 0,1 1,-1-1,1 0,-1 0,0 0,1 0,-1 0,1 0,-1 0,0 0,1 0,0 0,31 6,-22-5,-7 0,42 6,0 3,-1 1,-1 3,56 24,-88-33,-1 1,0-1,0 2,-1-1,0 1,0 1,0 0,-1 0,0 0,-1 1,0 0,0 1,-1 0,0 0,0 0,-2 1,1-1,-1 1,-1 0,0 0,0 1,1 18,-3-14,-1 1,0 0,-2 0,1 0,-2-1,-1 1,0-1,-1 0,0 0,-10 18,10-23,-1 0,0-1,-1 1,0-1,-1 0,0-1,-1 0,0 0,0-1,-1 0,0-1,0 0,-1 0,-14 6,8-6,0-1,0 0,-1-1,0-1,0-1,0-1,-31 1,28-4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34.8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0 173,'1'-3,"0"-1,0 0,0 1,0 0,0-1,1 1,0 0,-1-1,1 1,0 0,1 0,-1 1,0-1,1 0,0 1,0 0,-1-1,1 1,0 0,1 0,-1 1,0-1,6-1,11-6,1 2,32-9,-48 15,102-23,1 5,1 4,209 1,-297 14,-1 1,1 0,-1 2,1 1,-1 0,29 11,-41-12,0 1,-1 0,1 0,-1 0,0 1,0 0,0 0,-1 1,0 0,0 0,0 1,-1-1,0 1,0 0,-1 1,0-1,0 1,3 10,0 4,-2 1,0 0,-2 0,0 0,-2 0,0 1,-2-1,0 0,-2 0,-7 30,1-17,-1 1,-2-2,-1 0,-2 0,-32 53,9-31,-1-2,-3-2,-3-2,-2-1,-1-3,-61 45,26-40,129-72,1 3,1 2,59-10,21-8,267-69,-309 88,-65 13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35.6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326 0,'-3'35,"-1"0,-1 0,-13 45,-1 2,-61 323,-92 501,166-869,-1-1,2 1,-1 50,5-79,1 0,1 0,0 1,0-1,0 0,1 0,0 0,1-1,-1 1,2 0,-1-1,1 0,0 0,1 0,-1 0,8 7,0-3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49.8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0,'1'3,"0"0,0 0,0 0,0 0,0-1,1 1,-1 0,1-1,-1 1,5 3,2 6,171 228,-68-98,729 1111,-368-523,-339-555,-100-135,-87-100,-106-93,40 42,-642-736,634 697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36.9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1 340,'4'-6,"1"0,0 0,1 0,-1 0,1 1,0 0,0 1,10-7,9-7,181-129,-166 122,1 3,1 1,64-22,-101 41,1 0,-1 1,1 0,0 0,0 0,-1 0,1 1,0 0,0 1,9 1,-13-2,0 1,0 0,0-1,0 1,-1 0,1 0,0 0,-1 1,1-1,-1 0,1 1,-1-1,1 1,-1-1,0 1,0 0,0-1,0 1,0 0,0 0,-1 0,1 0,0-1,-1 1,0 0,1 0,-1 0,0 0,0 0,0 0,0 0,0 0,-1 4,-1 5,-1 1,0 0,0-1,-1 0,0 0,-1 0,-11 18,-54 72,49-72,-156 184,115-143,62-70,-1 1,1-1,0 0,-1 0,1 1,0-1,-1 1,1-1,0 0,0 1,-1-1,1 0,0 1,0-1,0 1,0-1,-1 1,1-1,0 1,0-1,0 0,0 1,0-1,0 1,0-1,0 1,0-1,0 1,1-1,-1 1,15 3,41-10,-30 2,3 2,-11-1,0 2,0 0,29 3,-43-1,-1-1,1 1,0 0,0 0,-1 0,1 0,0 0,-1 1,1 0,-1 0,0 0,0 0,0 0,0 1,0-1,0 1,0 0,-1 0,0 0,1 0,-1 0,2 5,2 6,0 0,-1 1,-1 0,0-1,-1 1,-1 1,0-1,-1 0,-1 0,-1 20,-1-24,0 0,-1 0,0 0,0 0,-1 0,-1-1,0 1,0-1,-1 0,0-1,-1 0,0 0,-1 0,-10 9,-1 1,-2-1,0-1,0-1,-2-1,0-1,-1 0,0-2,-1-1,0-2,-33 10,-30 3,64-18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38.2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1,'16'0,"0"0,0 1,0 0,0 2,-1 0,1 0,15 7,-25-8,0 2,0-1,0 0,-1 1,1 0,-1 1,0-1,0 1,0 0,-1 0,0 1,0-1,0 1,-1 0,0 0,0 0,0 0,-1 1,3 7,1 10,-1 1,-1 0,-1 0,-1 0,-2 0,-2 31,-28 150,-40 107,44-200,16-71,1 3,-3 0,-34 86,34-110,-1-5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39.6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0 379,'2'-7,"-1"2,1-1,1 0,-1 0,1 1,0-1,0 1,1 0,0 0,-1 0,2 0,-1 1,7-6,2-5,29-30,1 2,2 1,1 3,82-53,-123 89,0 0,1 0,-1 0,1 1,-1 0,1 0,0 1,0 0,0 0,0 0,0 0,0 1,0 0,0 0,0 1,11 2,-12-1,-1 0,1 0,-1 0,1 0,-1 1,0 0,0 0,0 0,0 0,0 1,-1 0,0-1,1 1,-2 0,1 1,0-1,-1 0,0 1,0 0,3 7,0 9,0 0,-1 0,-1 0,-1 0,-1 0,-1 24,-3-4,-1 0,-12 48,9-55,-1 0,-3-1,0 0,-2-1,-2 0,0-1,-39 55,35-66,14-16,1 0,0 0,0 0,1 1,-1-1,1 1,-5 10,37-18,168-34,-174 30,-1-1,39-18,-42 16,0 2,0 0,38-9,-38 16,-4 3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40.4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85,'24'1,"-1"-2,0-1,0 0,0-2,0-1,34-11,-34 10,1 0,-1 1,31-2,29-5,4-2,-67 9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41.7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94 1,'-2'147,"-38"265,-9-41,48-366,0 0,1 0,0 0,-1-1,2 1,-1 0,0 0,1 0,0-1,0 1,3 6,-3-9,0-1,1 1,-1 0,1 0,-1-1,1 1,0-1,0 1,0-1,0 0,0 0,0 1,0-1,0-1,0 1,0 0,0-1,1 1,-1-1,0 1,1-1,-1 0,0 0,1 0,2-1,24-2,0-2,0-1,0-1,-1-2,27-12,-43 17,16-6,0-2,-1-1,-1-1,0-1,-1-2,45-37,-61 45,1 0,-1 0,0-1,-1-1,0 1,-1-1,0 0,-1-1,0 0,-1 0,0 0,-1 0,0-1,-1 0,-1 0,0 0,0 0,-1-15,-8-4,0 27,0 20,1 30,1 1,3 0,5 76,-1-26,11 175,0 27,-13-277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42.7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0 159,'0'0,"1"-1,-1 0,0 0,1 1,-1-1,0 0,1 1,-1-1,1 1,-1-1,1 0,-1 1,1-1,0 1,-1 0,1-1,0 1,-1-1,1 1,0 0,-1 0,1-1,0 1,0 0,0 0,26-6,-20 5,203-46,-107 21,1 4,181-13,-156 26,-113 10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43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0 237,'15'-1,"-1"-1,0 0,0-2,0 1,18-9,24-5,851-128,-686 117,-122 12,-66 10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47.9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1036 538,'-3'-31,"-1"0,-1 0,-2 1,-1 0,-2 0,-23-51,22 56,-1 1,-1 1,-2 0,0 0,-1 1,-1 2,-22-23,31 36,0 0,0 0,0 1,-1 1,1-1,-2 1,1 0,0 1,-1 0,0 1,0 0,0 1,0 0,0 0,0 1,-1 0,1 1,-1 0,1 1,0 0,-17 4,2 2,0 3,1 0,-1 1,2 1,0 1,0 1,2 2,0 0,0 1,2 1,0 0,-31 42,12-8,1 1,4 3,2 0,-28 71,41-84,3 0,1 1,2 1,-6 51,15-75,1 1,0 0,2 0,0 0,2 0,0-1,2 1,0-1,1 1,15 36,-10-39,0-1,0 0,2-1,0 0,1-1,1 0,0-1,1-1,1 0,0-1,35 22,-24-21,1-1,0 0,1-3,0 0,1-2,0-1,43 5,-13-3,-30-4,-1 0,1-2,0-2,0 0,41-5,-66 2,-1 1,0-1,1 1,-1-1,0 0,0-1,0 1,-1-1,1 1,0-1,-1 0,0-1,1 1,-2 0,1-1,0 0,-1 0,1 0,-1 0,0 0,1-4,4-12,0 0,-2 0,4-29,-5 26,40-194,36-214,-74 390,-1 17,-2 0,1-26,-4 44,0-1,-1 0,1 1,-1-1,-1 1,1-1,-1 1,0 0,-1 0,1-1,-1 2,-5-8,0-1,1 2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49.2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1 231,'301'2,"505"-15,-726 7,108-24,-144 20,0-2,-1-3,80-37,34-32,-137 73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50.0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0,'2'12,"1"0,0-1,0 1,1-1,0 0,1 0,0-1,1 1,9 12,1 2,117 241,-11-22,-84-178,-31-50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50.9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844 154,'7'-9,"-1"1,-1-1,0-1,0 1,-1-1,3-10,8-15,-14 32,19-31,-9 27,-10 8,0-1,-1 1,1-1,-1 1,1 0,0-1,-1 1,1 0,-1-1,0 1,1 0,-1-1,0 1,1 0,-1 0,0 0,0-1,1 1,-1 0,0 0,0 0,3 21,0 1,-2-1,0 0,-5 40,-21 93,21-138,-43 196,-118 321,-125 194,194-495,-12 22,-82 210,188-459,-13 43,15-28,0-20,1-1,-1 1,0-1,1 1,-1-1,0 1,1-1,-1 0,0 1,1-1,-1 0,1 1,-1-1,0 0,1 1,-1-1,1 0,-1 0,1 1,-1-1,1 0,-1 0,1 0,-1 0,1 0,0 0,-1 0,1 0,-1 0,2 0,13-3,0-1,0-1,-1 0,1-1,-1 0,20-14,7 0,535-271,-97 49,-136 72,326-220,-661 385,-6 5,-1-1,1 0,-1 1,0-1,1 0,-1 0,0 0,1 0,-1-1,0 1,0 0,0 0,0-1,0 1,0-1,1-2,-5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54.0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742 174,'-1'-3,"1"-1,-1 1,0-1,0 1,0-1,0 1,-1 0,1 0,-1 0,0 0,0 0,0 0,0 0,0 0,-1 1,1-1,-1 1,0 0,0 0,0 0,0 0,0 0,-6-2,-2-1,0 0,-1 1,1 1,-1 0,-18-3,13 5,0 1,0 0,-1 1,1 1,0 1,0 0,0 1,1 1,-22 9,7-1,1 2,0 1,-51 37,61-38,1 1,1 1,0 1,2 1,0 0,1 1,0 1,2 0,1 1,-18 42,20-35,1-1,1 1,2 0,0 1,2 0,2 0,0 0,5 52,-1-73,-1 1,1-1,0 0,1 0,0 0,1-1,0 1,0-1,1 1,0-2,0 1,1 0,0-1,0 0,1 0,0-1,0 0,0 0,1-1,0 0,0 0,0-1,14 6,-5-4,0 0,1-1,-1-1,1 0,0-2,0 0,0-1,0 0,0-2,0 0,27-6,-27 2,0-1,0 0,0-1,-1-2,-1 1,1-2,-1 0,-1-1,0-1,0 0,17-19,-20 17,1 1,-2-2,0 0,-1 0,0-1,-1 0,-1 0,0-1,-1 0,-1-1,6-30,-9 21,-1-1,-1 1,-2-1,0 1,-2 0,-11-48,-59-152,23 86,43 118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56.0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0 420,'3'-4,"-1"1,0 0,0-1,0 1,0-1,0 0,-1 1,0-1,2-6,-2 6,0 0,0-1,0 1,1 0,0 0,0 1,0-1,0 0,3-3,6-4,1 1,0 1,0-1,1 2,0 0,0 0,25-9,109-31,-105 36,405-91,-161 44,-143 31,-116 25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56.8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0,'2'16,"0"-1,2 1,-1-1,2 0,0 0,0-1,10 16,7 23,43 115,-21-59,45 174,-83-254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57.8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786 1,'-19'0,"1"0,-1 2,1 0,0 1,0 1,0 1,0 0,1 2,0 0,-31 17,-4 8,1 2,1 2,3 3,0 1,3 3,2 1,1 2,-50 77,77-104,2 1,0 1,2 0,0 1,1-1,1 2,-5 26,11-41,1 0,0 0,0 0,1 0,0 0,1 0,-1 0,2 0,-1 0,1 0,0 0,1 0,-1-1,2 1,-1-1,1 0,0 0,0 0,1-1,0 1,0-1,1 0,0-1,7 7,14 8,0-2,2 0,0-2,1-1,0-2,1 0,62 15,-77-26,0-1,1 0,-1 0,0-2,0 0,31-7,99-32,-82 19,303-82,-347 99,-6 3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3:59.3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38,'0'-2,"-1"0,1 0,-1 0,1 1,-1-1,0 0,1 0,-1 1,0-1,0 1,0-1,-1 1,1-1,0 1,-1 0,1 0,0-1,-1 1,-2-1,3 1,0 0,0 1,0-1,0 1,0-1,0 1,0 0,0-1,0 1,0 0,0 0,0-1,0 1,0 0,0 0,-1 0,1 0,0 1,0-1,0 0,0 0,0 1,0-1,0 0,0 1,0-1,0 1,0 0,0-1,1 1,-1 0,0-1,0 1,1 0,-2 1,-5 12,1 1,1 0,0 1,1-1,0 1,2 0,-2 32,0-14,-7 65,4 1,5 1,16 154,-8-207,1-1,3 1,2-1,2-1,2 0,2-1,2-1,2-1,39 59,-45-82,0-1,2-1,0 0,1-1,23 15,6 2,55 26,-88-51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00.5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0 421,'1'-6,"0"0,0 0,1 1,-1-1,1 0,1 1,-1-1,1 1,0 0,0-1,0 2,1-1,0 0,5-5,11-11,38-29,-38 34,29-26,3 2,71-42,-100 69,0 1,1 1,1 2,-1 0,2 1,-1 2,1 1,42-4,-45 8,1 1,0 0,-1 2,1 1,-1 1,25 8,-39-10,-1 1,0 1,0-1,-1 1,1 1,-1-1,0 1,12 11,-16-12,1 0,-1 0,1 1,-1-1,0 1,-1 0,1 0,-1 0,0 0,0 0,-1 0,0 1,0-1,1 11,-2-8,0 0,-1-1,0 1,0 0,-1-1,0 1,0-1,-1 0,0 1,0-1,-1 0,1-1,-2 1,1-1,-1 0,-9 10,-9 7,-1-2,-47 33,35-27,-294 236,350-261,16-4,-32 1,38-2,117-13,-155 15,-1 0,1 1,0-1,0 1,0 0,0 0,0 0,-1 1,1-1,0 1,0 0,0 0,-1 1,1-1,-1 1,1-1,6 5,-7-2,0-1,-1 0,1 1,-1-1,0 1,0-1,0 1,0 0,0 0,-1 0,0 0,0 0,0 1,0-1,-1 0,0 7,1 5,-1 0,0 0,-2-1,0 1,0 0,-2 0,0-1,-1 0,0 0,-1 0,-1-1,0 0,-11 17,-3-3,-1 0,-1-2,-1-1,-54 43,56-49,-8 6,-1 0,-1-2,-51 28,46-30,29-15,-2-1,1 1,0-2,-15 6,12-8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01.2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1 198,'4'0,"6"0,9-4,14-2,18 1,13-4,12-3,9-5,8-3,0-3,-4 3,-8 1,-9 3,-10 1,-10 2,-10 4,-17 3,-12 3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01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1,'24'28,"-1"1,-2 2,-1 0,-2 1,18 41,-10-22,4 5,-8-16,-2 0,27 76,-40-76,-6-33,0 0,0 0,0 0,1-1,0 1,5 11,10 17,14 46,-10-26,-15-40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02.6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1,'0'4,"4"2,2 3,3 5,5 4,4 3,-1 7,5 10,3 3,-3-1,3 5,-2-1,2-3,-2-2,-1-2,-1-7,-3-6,-5-6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03.6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0,'3'2,"1"-1,-1 1,1 0,-1 0,0 0,0 0,0 0,0 1,0-1,2 4,10 7,52 38,-3 2,-2 3,-3 3,85 108,-123-138,-2 0,0 2,-2 0,-1 2,-2-1,-1 2,-2-1,-1 2,-2-1,-1 2,-2-1,-1 0,-1 41,-2-42,10 58,-8-70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51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0,'57'2,"-1"3,90 18,108 41,-142-32,-2 4,-2 6,-1 4,196 119,-246-128,-2 3,-1 2,-3 2,-1 3,-3 1,-1 3,-3 2,-3 1,65 115,-66-89,-4 1,-4 3,41 170,5 273,-72-485,1-14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04.7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0,'-13'42,"3"1,1 0,-5 83,10 132,4-243,2 44,2 0,2-1,3 0,3 0,30 91,-27-110,1-1,2-1,2 0,1-2,1 0,2-2,2 0,54 53,-64-71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05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0 273,'6'-1,"-1"0,1 0,-1 0,1-1,-1 0,1 0,-1 0,0-1,0 1,4-5,51-37,-47 34,10-8,112-82,-116 88,1 0,0 1,0 1,1 1,26-7,-41 14,0 1,0-1,1 1,-1 1,0-1,0 1,1 0,-1 0,0 1,0 0,0 0,0 1,0-1,0 1,0 1,0-1,0 1,-1 0,0 0,6 4,-5-1,0-1,-1 1,0 1,0-1,0 0,-1 1,0 0,0 0,-1 0,0 1,0-1,0 1,-1 0,0 0,0 10,-1-9,0-1,-1 1,-1 0,1-1,-1 1,-1 0,0-1,0 1,0-1,-1 0,0 0,-1 0,0 0,-8 12,-7 6,-1-1,-40 39,35-39,-31 41,54-65,1 1,-1 0,1 0,-1 0,1 1,0-1,0 0,0 0,0 1,0-1,0 1,1-1,-1 1,1-1,0 1,-1-1,1 1,0-1,1 1,-1-1,1 4,0-4,1 0,0 0,-1 0,1-1,0 1,0-1,0 1,0-1,0 0,0 1,1-1,-1 0,0-1,0 1,1 0,-1-1,1 1,-1-1,1 0,-1 1,0-1,5-1,100-3,15 0,-109 5,0 0,1 0,-1 2,0-1,0 2,20 7,-30-10,0 0,0 1,0-1,0 1,0 0,0 0,-1 0,1 0,0 0,-1 1,0-1,1 1,-1-1,0 1,-1 0,1 0,0 0,-1 0,1 0,-1 1,0-1,0 0,-1 0,1 1,-1-1,1 1,-1-1,0 0,0 1,0-1,-1 1,0-1,1 0,-1 1,0-1,0 0,-1 0,-1 5,-8 12,1 0,-2 0,-1-1,-24 28,27-35,-27 35,-67 79,88-108,-1-1,-1-1,0-1,-34 21,29-24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06.4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26,'4'0,"5"0,6 0,4 0,8 0,7 0,6 0,9 0,4 0,6 0,0-4,0-2,-3 1,-2 1,-2 1,-6 1,-11 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07.4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1 388,'36'-49,"0"-1,4 11,2 1,1 3,2 1,1 3,97-50,-131 76,0 0,0 0,0 1,1 1,-1 0,1 1,-1 0,1 1,0 0,0 1,0 1,18 3,-15-1,-1 2,1 0,-1 0,0 2,-1 0,0 0,0 2,0-1,18 17,1 3,-1 1,-2 1,-1 2,49 69,-65-81,0 1,-1 0,-2 1,0 0,-1 1,-1 0,-2 1,0-1,-1 1,1 30,-6-46,0-1,-1 0,0 1,-1-1,1 0,-1 0,-1 1,0-2,0 1,0 0,0 0,-1-1,0 0,-1 0,1 0,-1 0,-9 7,-10 9,-1-2,-52 32,26-18,-201 142,247-173,0 1,1 0,-1 0,1 0,0 1,-4 5,8-9,-1-1,1 1,0-1,0 1,-1-1,1 1,0-1,0 1,-1-1,1 1,0-1,0 1,0 0,0-1,0 1,0-1,0 1,0-1,0 1,0 0,0-1,0 1,1-1,-1 1,0-1,0 1,1 0,0 0,0-1,0 1,1 0,-1-1,0 1,1-1,-1 0,0 1,1-1,-1 0,1 0,-1 0,0 0,1 0,-1 0,1 0,1-1,199-33,-100 13,125-33,-40 8,-44 25,-125 16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08.5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1,'10'1,"-1"1,1 1,-1 0,1 0,-1 1,0 0,0 0,12 9,7 3,20 8,-2 3,0 2,-2 2,-1 2,-2 1,-1 2,-2 2,-2 2,-1 1,31 49,-49-57,-1 1,-2 1,-1 0,-2 1,-2 0,9 57,19 71,63 111,-94-248,-1 1,-1 0,-2 0,0 0,-2 0,-4 29,2 18,1-61,-1 0,0 0,-7 23,8-34,-3 13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11.7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0,'-31'893,"14"-681,16-185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13.0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98 812,'64'2,"-1"3,0 3,82 20,-40 0,110 46,-199-68,0 1,0 0,0 2,-1 0,0 0,18 17,-28-22,0 1,-1-1,1 1,-1 0,0 1,-1-1,1 1,-1 0,0 0,-1 0,1 0,-1 0,0 1,-1-1,0 1,0-1,0 1,-1-1,0 13,-3 1,-1-1,-1 1,0-1,-2 0,0 0,-1-1,-1 0,0 0,-2-1,-17 22,-8 7,-2-2,-57 51,83-83,-15 13,0-1,-42 28,62-47,-1 0,-1 0,1-1,-1 0,1-1,-1 0,0 0,0-1,0 0,-1 0,1-1,0-1,-1 1,-12-2,18 0,-1-1,1 1,0-1,0 0,0 0,1 0,-1 0,0-1,1 0,0 1,-1-1,1-1,0 1,1 0,-1-1,0 1,1-1,0 0,0 0,0 0,0 0,1 0,0 0,0 0,-1-6,-4-15,2-1,0 1,1-28,2 35,0-36,2 0,3 0,1 0,4 1,1 0,19-54,127-302,-40 123,-101 246,-4 12,-1 0,-2 0,6-33,-12 53,-2-1,1 1,-1 0,0-1,0 1,-1 0,0 0,-1 0,0-1,0 1,-1 1,0-1,0 0,-1 1,-8-14,9 18,0-1,-1 1,0 0,0-1,0 2,0-1,0 0,-1 1,1 0,-1 0,0 0,1 1,-1 0,0-1,0 2,0-1,0 0,0 1,0 0,-7 1,-10 1,1 0,-1 1,-26 9,23-5,0 2,1 2,0 0,1 1,1 1,-1 1,2 1,0 1,1 1,1 1,0 0,2 2,0 0,1 1,1 0,1 1,1 1,1 0,1 1,1 0,-9 33,11-31,3-8,0 0,-4 36,8-51,1 1,-1-1,1 1,1-1,-1 1,0-1,1 1,-1-1,1 0,0 1,0-1,1 0,-1 0,1 1,-1-1,1 0,0-1,0 1,0 0,1 0,4 3,29 18,45 23,12 6,-90-51,-1 0,0 0,0 0,1 0,-1 0,0 0,-1 1,1-1,0 1,-1-1,1 1,-1-1,0 1,0 0,1 4,1 9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13.7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0 142,'4'-1,"0"0,0 0,-1 0,1-1,0 0,-1 1,1-1,3-3,18-8,-1 7,1 0,0 2,40-2,-36 4,-1-1,42-11,-31 6,1 0,1 3,-1 1,43 3,10-2,-70 0,1-1,-1-1,25-8,-8 2,-14 5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14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0,'9'324,"-2"-242,35 154,-24-162,4-1,2 0,4-2,38 71,-52-118,0 0,1 0,1-2,2 0,0-1,1 0,1-2,1 0,0-1,2-2,0 0,1-1,0-2,39 17,-53-27,-1 1,1-1,0-1,0 0,0 0,0-1,0 0,1-1,-1 0,19-3,-24 2,0-1,-1 1,1-1,0 0,-1-1,1 1,-1-1,0 0,0 0,0 0,0 0,0-1,-1 1,1-1,-1 0,0 0,-1 0,1-1,-1 1,1-1,-1 1,0-1,1-7,3-11,-1 0,-1-1,-1 0,-2 0,0 0,-1 0,-1 0,-2 0,-7-36,-10-19,-41-108,61 187,0 0,0 0,0 0,0 0,0 0,0 0,-1 0,1 0,0 0,0 1,0-1,0 0,0 0,0 0,-1 0,1 0,0 0,0 0,0 0,0 0,0 0,0 0,-1 0,1 0,0 0,0 0,0 0,0 0,0 0,0 0,-1-1,1 1,0 0,0 0,0 0,0 0,0 0,0 0,0 0,0 0,-1 0,1 0,0-1,0 1,0 0,0 0,0 0,0 0,0 0,-3 24,3 35,5 14,3-1,4 1,2-2,47 133,-48-163,1-5,-2 0,-2 0,-2 2,-1-1,4 59,-12-76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15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1,'6'3,"-1"0,1 0,0 0,0-1,1 0,-1 0,0-1,1 1,-1-1,1-1,-1 1,14-2,-4 1,555 5,-317-7,-97-11,-48 1,-88 11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54.4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381 417,'0'-38,"-2"-1,-1 1,-2 0,-2 0,-2 0,-1 1,-25-60,34 94,-1-1,0 1,1-1,-1 1,0 0,-1-1,1 1,-1 0,1 1,-1-1,0 0,0 1,0-1,-1 1,1 0,-7-3,7 4,0 1,0 0,0-1,0 1,0 0,0 1,0-1,0 0,0 1,0 0,0 0,0 0,0 0,0 0,1 0,-1 1,0-1,1 1,0 0,-1 0,-3 4,-14 13,1 1,2 1,0 1,1 0,1 1,1 1,1 0,1 1,1 0,2 1,0 0,-7 40,13-52,1 1,1 0,0 0,1 0,1 0,0 0,1 0,0 0,1 0,1-1,1 1,10 23,-5-19,1 0,1-1,0-1,1 0,2 0,-1-1,34 27,-10-13,2-2,74 39,83 28,-195-94,176 76,139 66,-298-133,-1 0,0 1,-1 1,0 0,-1 2,0 0,18 20,-27-25,0 1,-1 0,0 0,-1 0,0 0,0 1,-1 0,-1 0,1 0,-2 0,0 1,0-1,-1 1,0 19,-4 2,-1-1,-2 1,-1-1,-1-1,-2 0,-1 0,-1-1,-31 54,-3-9,-2-1,-63 71,63-87,-57 52,84-90,-1-1,-1-1,-1 0,0-2,-47 22,64-35,0 0,-1 0,1-1,0-1,-1 1,0-1,1 0,-1-1,1 0,-1 0,0 0,1-1,-1 0,1-1,-1 0,1 0,0 0,0-1,0 0,-7-5,6 3,0 0,1-1,0 0,0 0,0 0,1-1,0 0,0-1,1 1,0-1,0 0,1 0,0-1,0 0,-4-16,1-5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16.2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90,'525'-38,"-27"1,-486 37,-8 0,0 0,0 1,0-2,0 1,0 0,0-1,0 0,0 0,0 0,0 0,5-3,-4-1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17.5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0,'0'3,"-1"28,2 0,1-1,10 49,23 80,-6 1,-8 1,2 292,-23-433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20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617 25,'0'0,"0"0,1-1,-1 1,0 0,0 0,1-1,-1 1,0 0,0 0,1-1,-1 1,0 0,0-1,0 1,0 0,0-1,1 1,-1 0,0-1,0 1,0 0,0-1,0 1,0 0,0-1,0 1,0-1,0 1,-1 0,1-1,0 1,0 0,0-1,0 1,0 0,-1 0,1-1,0 1,-17-8,-24 4,40 4,-289 0,273 1,0 1,0 1,1 0,-1 1,1 1,-25 11,33-12,1-1,-1 1,1 1,0-1,1 1,-1 1,1-1,0 1,0 0,1 0,0 1,0-1,0 1,1 0,-5 11,3-2,1-1,0 1,2 0,0 0,0 0,2 1,0-1,1 1,0-1,2 0,0 1,0-1,2 0,0 0,1 0,0-1,1 0,1 0,0 0,2-1,-1 0,2 0,13 15,337 337,-344-351,0-1,1-1,1 0,0-1,22 10,-27-16,1-1,-1 0,1-1,0-1,0 0,0 0,0-2,25 0,-3-2,-4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21.2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1,'-3'1,"-1"-1,0 1,0 0,0 0,1 1,-1-1,1 1,-1 0,1 0,0 0,-1 1,1-1,0 1,1-1,-1 1,-4 5,-40 58,38-53,-5 11,2 0,0 1,1 0,2 1,1 0,0 1,-3 31,2 7,-2 123,11-163,2 0,0 0,2 0,0-1,2 1,1-1,0 0,2-1,1 0,13 22,-6-16,2-1,1-1,1-1,2-1,0 0,53 40,-20-21,3-4,2-1,1-4,1-2,2-3,1-3,1-2,106 23,-86-35,-71-8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23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0,'7'110,"35"186,-28-211,6 31,68 225,-86-332,1-1,1 1,0 0,0-1,1 0,0 0,0 0,8 8,-9-13,-1 0,1-1,-1 1,1-1,0 0,0 0,0 0,0 0,0-1,1 1,-1-1,0 0,1-1,-1 1,1-1,-1 0,1 0,8-1,17-4,-1 0,0-2,0-2,-1 0,0-2,0-1,-1-1,-1-1,41-30,-57 36,0-1,-1-1,0 0,-1 0,0-1,0 0,-1 0,0-1,-1 0,-1 0,0-1,6-21,-1-6,-2 0,4-72,-15 188,3-1,4 1,13 75,4-28,43 139,-44-172,-18-70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23.8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0,'8'1,"-1"-1,1 1,-1 1,0 0,0 0,0 0,0 1,0 0,0 0,-1 1,0 0,1 0,-1 0,-1 1,1 0,-1 0,9 11,6 9,-1 2,28 53,-27-45,70 119,-7 5,-7 3,57 179,-126-319,-2 0,-1 0,0 0,0 33,-4-29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24.6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 0,'-1'15,"-1"-1,0 0,-1 1,-7 19,-6 33,5 25,5 0,3 1,11 103,-5-163,2-1,1-1,1 1,2-1,19 45,-19-55,2-1,0 0,1-1,1 0,1-1,1-1,0 0,28 23,-14-16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25.3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0,'1'17,"0"0,1 0,1-1,1 1,1-1,7 21,50 94,-29-64,74 191,-100-238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26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1,'11'13,"0"0,16 25,0 1,32 36,61 76,115 190,-211-299,-2 0,20 54,-34-73,-1 0,-1 0,-1 1,-1 0,-1 0,-1 29,-2-27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26.8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1 318,'49'-3,"0"-2,0-2,58-17,-10 2,673-114,-455 83,52-10,-343 59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55.0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89,'1'48,"2"0,2 1,2-1,2-1,2 0,2 0,2-1,3-1,1-1,2 0,2-1,51 71,-60-97,1-1,0 0,1 0,1-2,1 0,0-1,0-1,1 0,1-2,0 0,0-1,24 6,-28-10,1-1,-1 0,1-1,0-1,0-1,0-1,0 0,-1-1,1-1,0 0,0-1,-1-1,0-1,0 0,0-1,22-12,-26 11,-1 0,0-1,-1 0,0-1,0 0,-1 0,0-1,-1-1,0 1,9-17,-7 9,-1-1,-1 0,0-1,-2 1,0-1,3-23,-5 6,0 1,-3 0,0-1,-3 0,-1 1,-2 0,-10-41,5 46,-1 0,-1 1,-2 1,-1 0,-2 1,0 0,-2 2,-30-34,46 51,14 13,21 15,324 267,-171-130,-156-132,-15-15,-1 1,0 0,-1 1,0 1,-1 0,0 1,-1 0,12 20,-14-12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27.4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0 463,'10'-7,"1"0,-1 1,1 0,0 1,1 0,-1 1,1 1,0 0,18-3,8-3,183-55,291-67,-281 84,117-17,-143 39,-183 23,-1-1,0-1,0-1,-1-1,1-1,-1-1,22-11,-15 3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28.3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23,'105'-19,"-35"16,1 3,97 13,141 36,-195-29,-84-15,107 18,182 55,-313-76,-1-1,1 1,-1 1,1-1,-1 1,0 0,0 0,0 1,-1-1,1 1,-1 0,0 0,6 9,-6-7,-1 0,0 0,-1 1,0 0,0-1,0 1,-1 0,0 0,0 0,-1-1,0 10,-2 898,2-886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29.8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444 0,'-9'226,"-42"235,44-405,2-23,-1 0,-2-1,-1 0,-1 0,-2-1,-1 0,-2-1,0-1,-28 38,-7 6,-58 112,94-157,1 1,2 1,0-1,2 2,2-1,1 1,-4 48,9-76,1 0,0 0,0 1,0-1,0 0,1 0,-1-1,1 1,0 0,0 0,0 0,0 0,0 0,1-1,-1 1,1-1,-1 1,1-1,0 0,0 1,0-1,1 0,4 3,1-1,1 0,0-1,-1 0,1 0,1-1,14 2,74 21,-73-17,0-1,0-2,41 5,-37-7,0 1,39 12,16 2,113 26,-38-8,-140-30,-4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32.3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1,'28'589,"-18"-485,25 189,-30-272,1-6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34.8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0,'2'215,"-5"231,-18-225,21-219,0 0,0 0,0 0,0 1,0-1,0 0,1 0,-1 0,1 0,0 0,-1 0,1 0,0 0,0 0,0 0,0 0,0 0,1-1,-1 1,1 0,-1-1,1 1,2 1,-1-2,-1 0,1 0,0 0,0-1,0 1,0-1,0 1,0-1,0 0,0 0,0 0,0-1,-1 1,7-2,1-1,0-1,1 0,-1 0,-1-1,1 0,-1-1,0 0,10-9,10-16,-2-1,-1-2,-1-1,29-56,-15 26,-18 16,-19 42,0 0,1 0,-1 1,2-1,-1 1,1-1,6-7,-10 27,0 0,1 0,1 0,0 1,0-1,6 16,35 92,35 115,-68-201,8 22,-3 0,-3 1,-2 0,5 100,-17 70,2-201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35.5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0 173,'5'-1,"0"1,0-2,0 1,0 0,-1-1,1 0,8-5,15-5,566-113,-548 117,23-1,-44 7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36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0 221,'17'-2,"0"0,-1-1,0 0,25-9,17-4,351-70,-95 22,-266 44,-28 8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38.6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542 23,'0'-1,"0"0,-1 0,1 0,0 0,-1 1,1-1,-1 0,1 0,-1 0,1 1,-1-1,0 0,1 1,-1-1,0 0,0 1,1-1,-1 1,0-1,0 1,0-1,0 1,1 0,-1-1,0 1,0 0,-2 0,-30-5,27 4,-11 1,0 1,0 0,0 1,0 1,0 0,0 1,1 1,-1 1,1 0,1 1,-1 1,1 1,1 0,-27 21,19-13,1 2,1 1,0 0,2 1,0 1,2 1,0 1,-18 36,29-47,0 0,1 0,0 0,1 0,0 0,1 1,1-1,0 1,1 0,0-1,1 1,1-1,0 1,1-1,0 0,5 13,-4-17,-1 0,1 0,1-1,-1 0,2 0,-1 0,1-1,0 1,0-2,1 1,0-1,0 1,1-2,0 1,0-1,0-1,0 1,1-1,0-1,0 0,0 0,0 0,17 1,28 1,1-3,-1-2,88-12,-51-2,116-35,-124 21,-55 16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39.2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174 0,'-2'0,"0"1,0-1,1 1,-1-1,0 1,1 0,-1 0,0 0,1 0,-1 0,1 0,-1 0,1 0,0 0,0 1,-1-1,1 1,0-1,-1 4,-19 35,18-34,-21 55,3 1,2 1,3 1,3 0,3 1,-3 88,11-111,1-1,3 1,1 0,12 50,-11-73,1-1,1 0,0 0,1-1,1 0,1 0,1 0,0-1,1-1,1 0,22 23,-16-21,2 0,-1-1,2-1,0-1,1-1,0-1,1-1,0 0,1-2,0-1,0-1,1-1,0-1,32 2,16 1,-45-4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40.3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1,'1'44,"2"-1,2 0,2 1,16 52,-1-26,53 115,-66-166,1 0,1-1,1-1,0 1,1-2,1 0,17 14,-23-22,2 0,-1 0,1-1,1 0,-1-1,1-1,0 1,0-2,1 1,0-2,-1 1,1-2,19 3,-28-5,-1 0,0 0,0-1,0 1,1-1,-1 1,0-1,0 0,0 0,0 0,0 0,0 0,0 0,0-1,-1 1,1 0,0-1,-1 0,1 1,-1-1,0 0,1 0,-1 1,0-1,0 0,0 0,0-1,-1 1,1 0,0 0,-1 0,0 0,1-1,-1-3,2-12,-1 0,-1 0,-3-26,1 20,-1-135,37 232,148 423,-152-415,-19-54,0 1,-2 0,7 42,-13-47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56.0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1 496,'0'-1,"1"0,-1 0,1 0,0 0,-1 0,1 0,0 1,0-1,0 0,0 0,0 1,-1-1,1 1,1-1,-1 1,0-1,0 1,0-1,0 1,0 0,0 0,0-1,0 1,1 0,-1 0,0 0,0 0,2 1,36 0,4 8,-1 2,0 2,-1 1,78 40,-66-29,118 55,195 123,-364-202,88 62,-83-57,0 0,0 0,0 1,-1 0,0 0,-1 1,1 0,-1 0,4 9,-9-16,1 1,0-1,-1 0,1 1,0-1,-1 0,0 1,1-1,-1 1,0-1,0 0,0 1,0-1,0 1,0-1,0 1,0-1,-1 1,0 1,1-3,-1 0,1 1,-1-1,0 0,1 0,-1 1,0-1,0 0,1 0,-1 0,0 0,1 0,-1 0,0 0,0 0,1 0,-1 0,0-1,1 1,-1 0,0 0,1-1,-1 1,0 0,0-2,-5-1,1 0,0 0,-1-1,1 0,1 0,-1-1,-5-6,-6-16,1 0,1 0,1-2,2 1,1-2,1 1,-9-60,12 47,2 0,2-1,2 1,2 0,8-53,-8 84,0-1,1 2,0-1,1 0,0 1,1-1,0 1,10-15,-12 22,-1 0,0 0,1 0,-1 1,1-1,0 1,0 0,0-1,0 1,0 1,0-1,0 0,1 1,-1 0,1 0,-1 0,1 0,-1 0,1 1,0-1,-1 1,1 0,0 0,-1 1,1-1,0 1,-1 0,1 0,5 2,23 12,-1 1,-1 1,-1 2,-1 1,0 1,25 26,39 28,-47-42,-1 1,-1 3,-3 1,48 58,-98-115,1 0,1 0,0 0,2-1,-7-34,6 28,-5-24,1 0,3-1,2-1,2 1,3-1,1 1,9-55,-8 98,0 0,1 0,0 0,0 0,1 1,0-1,1 1,-1-1,1 1,9-11,-11 16,1-1,-1 1,1 0,0-1,0 1,0 1,0-1,0 0,1 1,-1-1,0 1,1 0,-1 0,1 1,-1-1,1 1,-1-1,1 1,-1 0,1 1,0-1,-1 0,1 1,-1 0,0 0,7 2,14 7,0 0,-1 1,0 2,34 24,81 71,-128-99,250 230,-235-211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41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0,'1'2,"0"1,0-1,0 0,0 0,0 0,0 0,1 0,-1 0,1 0,0-1,-1 1,1-1,0 1,3 1,5 7,289 327,-226-252,15 21,118 186,-161-218,-4 3,-3 1,46 139,-59-120,-24-87,1 0,-2 0,1 0,-1 0,-1 0,0 0,-4 17,-2-6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43.3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760 2,'-46'-1,"2"1,-54 5,83-3,0 1,0 0,0 1,0 1,1 0,-1 1,-17 10,6 0,1 1,1 2,1 0,0 1,2 1,0 1,-18 26,14-14,3 0,1 2,1 1,-22 61,17-24,4 2,3 0,3 1,-8 155,22-225,1-1,-1 0,2 0,-1 1,1-1,0 0,0 0,0 1,1-1,0 0,0-1,5 11,-3-12,-1-1,1 1,-1 0,1-1,0 0,1 0,-1 0,0 0,1-1,0 1,-1-1,1 0,0-1,0 1,10 1,53 11,90 7,-123-18,0-2,0-2,0-1,54-11,-67 7,-1 0,0-2,-1-1,33-18,77-56,-89 56,54-48,-84 70,-3 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43.8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0 394,'15'-2,"-1"-1,0-1,0 0,0 0,-1-2,1 0,-1 0,21-15,5 0,321-152,-265 132,186-50,-247 84,-8 2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44.4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0 220,'57'-4,"0"-2,0-2,70-21,-18 4,-95 22,424-79,-282 47,-65 13,-67 17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45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1,'0'4,"0"10,0 6,0 9,4 11,2 8,-1 3,-1 2,-1 0,-1 4,-1-1,-1 0,0 2,0-4,0-4,0-5,0-11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46.4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0,'-1'1,"0"-1,0 0,0 0,0 1,0-1,0 1,0-1,1 1,-1-1,0 1,0-1,1 1,-1 0,0 0,1-1,-1 1,1 0,-1 0,1-1,-1 1,1 0,-1 0,1 0,0 0,0 0,-1 0,1 0,0 1,-5 32,5-29,-4 57,3 1,2-1,12 79,-8-109,1 0,2 0,1 0,1-1,2 0,1-1,34 56,-43-80,0-1,0 1,1-1,0 0,0 0,0-1,1 1,-1-1,1-1,0 1,0-1,1 0,-1 0,1-1,-1 1,1-2,0 1,0-1,0 0,0 0,0-1,0 0,0 0,0 0,-1-1,1 0,0-1,0 0,0 0,-1 0,1-1,-1 0,0 0,0 0,0-1,0 0,0 0,-1-1,0 1,0-1,5-7,11-16,-2-2,-2 0,0-1,-2-1,18-57,-27 67,1 2,-5 41,-4 52,1 254,5-251,3-1,22 98,-5-90,-19-62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47.2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1 746,'0'-1,"0"-1,1 0,0 1,-1-1,1 1,0 0,0-1,0 1,0 0,0-1,0 1,0 0,0 0,0 0,1 0,-1 0,0 0,3-1,30-17,-25 15,91-45,147-51,114-14,-286 91,1188-330,-1012 297,-234 54,-8 3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48.5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1,'1'19,"1"1,1-1,1 1,1-1,0 0,1-1,2 1,-1-1,2-1,1 0,0 0,20 25,13 11,2-3,66 58,-46-49,2-3,3-2,106 61,-170-112,-1 0,1 0,0 0,0-1,0 0,0 0,0-1,0 1,8 0,-12-3,-1 1,1 0,0-1,0 1,0-1,0 1,-1-1,1 0,0 0,-1 0,1 0,0 0,-1 0,1 0,-1-1,0 1,1 0,-1-1,0 1,0-1,0 0,0 1,0-1,0 0,-1 1,1-1,0 0,-1 0,0 0,1 0,-1 0,0 1,0-1,0-2,3-27,-1 1,-1-1,-2 0,-6-38,-29-123,16 95,3 14,-28-82,41 160,4 17,6 21,252 628,-228-597,3-2,2-2,3-1,47 55,-69-95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49.1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0 334,'4'-4,"10"-2,7-3,7-5,9-4,9-4,5-1,7-5,6-3,1 4,0 3,-1-3,-8 4,-9 4,-8 3,-7-1,-5 3,-6 3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49.7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1 222,'42'-1,"0"-2,1-2,-2-2,47-14,155-61,53-13,-272 90,-5 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57.2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1 444,'12'1,"0"0,0 1,0 1,0-1,-1 2,1 0,-1 0,18 10,85 56,-73-42,259 186,-255-176,-1 2,-3 2,-1 2,42 59,-73-90,24 29,-33-42,0 0,1 1,-1-1,0 0,1 0,-1 1,0-1,1 0,-1 0,0 0,1 1,-1-1,0 0,1 0,-1 0,0 0,1 0,-1 0,1 0,-1 0,0 0,1 0,-1 0,0 0,1 0,-1 0,1 0,-1 0,0-1,1 1,-1 0,0 0,1 0,-1-1,0 1,0 0,1 0,-1-1,0 1,1 0,-1 0,0-1,0 1,0 0,1-1,-1 1,0 0,0-1,0 1,0-1,0 1,0 0,0-1,0 1,0 0,0-1,0 1,0-1,0 1,0 0,0-1,0 1,0 0,0-1,0-32,0 29,1-49,3 0,2 0,3 0,22-74,-12 52,4 1,3 1,3 0,4 3,45-74,-74 137,0 0,1 1,0-1,1 1,-1 0,1 1,0-1,1 1,-1 0,10-5,-13 9,0-1,1 1,0 0,-1 0,1 0,0 1,-1-1,1 1,0 0,0 0,-1 0,1 0,0 1,-1-1,1 1,0 0,-1 0,1 0,-1 1,1-1,-1 1,0 0,1 0,2 3,14 11,0 0,-1 2,-1 0,-1 2,24 33,66 118,-77-120,24 52,-31-57,30 45,-53-90,0-1,0 1,0-1,0 1,1-1,-1 1,0 0,0-1,1 1,-1-1,0 1,1-1,-1 1,0-1,1 0,-1 1,1-1,-1 1,1-1,-1 0,1 1,-1-1,1 0,-1 0,1 0,0 1,-1-1,1 0,-1 0,1 0,0 0,-1 0,1 0,-1 0,1 0,0 0,-1 0,1 0,-1 0,1-1,-1 1,1 0,0 0,-1-1,1 1,-1 0,1-1,-1 1,1 0,-1-1,0 1,1-1,-1 1,1-1,-1 1,0-1,1 1,-1-1,0 1,0-1,0 1,1-1,-1 0,0 1,0-1,0 1,0-1,0 0,0 0,9-56,-8 48,10-86,39-224,-41 280,-4 9,2 0,2 1,0 0,2 1,19-37,-28 62,0 1,0 0,0 0,0 0,0 0,0 0,1 0,-1 0,1 1,-1-1,1 1,0 0,-1 0,1 0,0 0,0 0,0 0,0 1,0-1,0 1,0 0,0 0,0 0,-1 1,1-1,0 1,0-1,5 3,10 2,-1 1,0 1,25 14,-26-12,657 300,-319-152,-217-94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51.0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508 750,'-1'-3,"-1"1,1-1,-1 1,0 0,0 0,0 0,0 0,0 0,-1 0,1 0,-1 1,1-1,-5-1,-3-4,-150-102,-62-49,221 157,-10-7,0-1,1 0,0 0,1-1,-9-12,17 20,0 0,-1 0,1 0,0 0,0 0,0 0,0 0,0 0,1 0,-1-1,1 1,-1 0,1 0,0-1,0 1,0 0,0-1,0 1,1 0,-1 0,1-1,-1 1,1 0,0 0,0 0,0 0,0 0,0 0,0 0,1 0,-1 0,1 0,-1 1,1-1,0 0,0 1,-1 0,3-2,24-13,-1 1,2 1,0 1,1 2,0 0,47-8,0-2,420-146,-492 165,0 0,0 0,0 1,1 0,-1 0,0 0,0 0,6 1,-9 0,-1 1,0-1,1 1,-1-1,1 1,-1-1,0 1,0 0,1 0,-1 0,0 0,0-1,0 1,0 1,0-1,0 0,0 0,0 0,-1 0,1 1,0-1,-1 0,1 1,-1-1,1 0,-1 1,0-1,1 1,-1-1,0 1,0-1,0 1,-1 1,3 23,5 111,34 182,-18-219,4-2,4-1,5-1,4-2,3-2,92 142,-128-224,0 1,0 0,-1 0,-1 0,0 0,0 1,5 23,-8-16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51.7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1 458,'61'-3,"66"-11,-61 6,1673-265,-1450 216,108-17,-181 49,-196 21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4:52.9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1 767,'0'-10,"1"-1,1 1,0 0,1 0,0 0,0 0,1 0,0 1,6-10,52-77,-59 93,194-250,-153 204,2 2,95-76,-126 111,1 1,0 1,0 1,1 1,0 0,1 1,34-10,-45 16,0 0,0 0,1 0,-1 1,0 0,0 0,0 1,0 0,0 0,0 1,0 0,0 0,0 0,-1 1,1 0,-1 0,1 1,-1 0,-1 0,1 0,0 1,-1 0,7 8,4 7,-1 1,-1 1,-1 0,-1 1,-1 1,12 35,-6-5,19 105,-30-125,-2-1,-1 1,-3 35,-1-50,-1-1,-1 1,0 0,-2-1,0 0,-1 0,-9 18,-6 5,-3 0,-1-2,-2 0,-44 49,-143 125,101-125,16-14,96-74,0 0,1 0,-1 1,1-1,-1 0,0 1,1-1,-1 1,1-1,-1 1,1-1,-1 1,1-1,0 1,-1 0,1-1,-1 1,1-1,0 1,0 0,-1-1,1 1,0 0,0-1,0 1,0 0,0 0,0-1,0 1,0 1,20 0,32-14,28-16,93-28,9 6,94-22,-123 45,58-14,-181 33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2.4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1 668,'54'-113,"5"3,127-180,-175 277,0 0,1 1,0 0,1 1,0 0,1 1,0 1,1 0,0 0,0 2,1 0,0 1,0 0,23-4,-15 6,1 1,0 2,1 0,-1 1,0 2,0 0,0 2,-1 0,28 10,-3 0,-2 2,0 2,-1 3,-1 1,-1 2,-1 2,-1 2,-1 2,-2 1,-1 2,-2 2,-1 1,-2 2,-2 1,-1 1,-2 2,-2 1,-2 1,-1 1,25 76,-31-67,-2 1,-3 1,-2 0,-3 0,-2 0,-3 1,-6 82,0-99,-2 1,-2-1,-1-1,-3 0,0 0,-3-1,-1-1,-2 0,-1-1,-2-1,-28 35,29-43,-1-1,-1-1,-1-1,-2-1,0-2,-1 0,-1-1,-36 19,41-32,43-20,130-57,203-64,-273 106,949-264,-982 284,-19 7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3.2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1006 325,'8'-78,"-5"60,-1 1,0-1,-1 1,-4-36,3 48,-2 0,1 0,0 0,-1 0,0 0,0 0,-1 1,1-1,-1 1,0-1,0 1,-1 0,1 0,-1 0,0 1,0-1,0 1,0 0,-1 0,1 0,-7-2,-5-1,0 0,-1 1,1 1,-1 1,0 0,0 1,0 1,-1 1,-27 2,3 3,-1 1,-68 20,81-17,0 1,0 2,1 1,1 1,0 1,1 2,0 1,2 1,0 1,1 1,2 1,0 1,1 1,1 1,1 1,2 0,1 2,0 0,3 0,-15 41,14-27,2 0,2 1,1 1,3 0,1 0,3 0,4 67,0-86,1-1,1 1,1-1,2 0,0 0,1 0,2-1,0-1,1 0,2 0,0-1,1 0,1-1,32 31,-16-24,0-2,2-1,1-1,1-2,1-2,1-1,38 13,3-4,0-4,119 19,-190-42,0 2,0-1,0 1,0 0,-1 0,1 1,8 4,-14-6,-1 0,1-1,0 1,0 0,0-1,-1 1,1 0,-1 0,1 0,0-1,-1 1,1 0,-1 0,0 0,1 0,-1 0,0 0,0 0,1 0,-1 0,0 2,-1-1,1 0,-1 1,0-1,1 0,-1 0,0 0,0 0,-1 0,1 0,0 0,-1 0,1 0,-4 2,-26 26,-1-2,-1-2,-1-1,-2-1,-51 25,-199 78,179-87,69-28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4.5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0 706,'1'-4,"0"1,0 0,0 0,1 0,-1 0,1 0,0 0,-1 0,1 0,1 1,2-4,4-5,206-243,-119 146,-75 82,23-26,1 2,3 2,69-54,-116 100,0 1,1 0,-1-1,1 1,-1 0,1 0,-1 0,1 0,0 0,-1 1,1-1,0 0,0 1,0-1,0 1,-1 0,1 0,0 0,0 0,0 0,0 0,0 0,0 0,0 1,-1-1,1 1,0-1,0 1,0 0,-1 0,1 0,-1 0,1 0,0 0,-1 0,0 0,1 1,-1-1,3 3,1 6,0-1,-1 1,0 0,0 0,4 21,-4-15,15 56,-3 1,-4 0,-2 1,-4 0,-3 0,-13 141,2-172,-1-1,-2 0,-1 0,-3-1,-1-1,-36 63,9-32,-4-1,-80 92,125-160,0-1,0 1,0 0,1 0,-1 1,1-1,-1 0,1 1,0-1,0 0,0 1,0-1,0 4,1-5,1 0,0 0,0 0,0 0,-1 0,1 0,0 0,0-1,0 1,0 0,0-1,0 1,1 0,-1-1,0 0,0 1,0-1,1 0,-1 1,0-1,0 0,0 0,1 0,-1 0,0 0,0 0,1-1,1 1,428-8,-322 5,-62 2,-1-2,59-12,-67 6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4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1 242,'4'0,"6"0,4 0,6 0,6 0,12-4,16-6,19-4,23-6,15 2,14-5,11-2,-2-1,-10-1,-19 0,-18 6,-21 5,-20 6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5.7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1,'0'50,"-2"-3,2 0,3 0,1-1,2 1,22 81,-11-78,26 52,-37-88,1 0,1-1,0 0,1 0,1-1,0 0,0-1,19 16,-26-25,0 1,0-1,0 0,0 0,1 0,-1 0,1-1,0 1,-1-1,1 0,0 0,0 0,0-1,-1 1,1-1,0 0,0 0,5-1,-6 0,0-1,0 1,0 0,0-1,0 0,0 0,-1 1,1-2,-1 1,0 0,1 0,-1-1,0 1,0-1,-1 0,1 0,0 1,-1-1,0 0,0 0,2-6,5-20,-1 0,-2-1,-1 1,1-37,-7-126,-1 105,3 65,2 24,3 37,-4-27,125 882,-53-404,-58-339,-14-123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6.8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1263,'0'-1,"1"0,-1 0,1 0,0 0,-1 1,1-1,0 0,-1 0,1 1,0-1,0 0,0 1,0-1,0 1,-1-1,1 1,0-1,0 1,0 0,0 0,3-1,29-7,-26 7,634-114,5 33,-450 59,3557-352,-2040 255,-1460 99,-1-11,399-104,-325 38,257-64,-537 154,-28 6,-1-1,1-1,-1 0,0-1,-1-1,1-1,19-10,-27 6,-8 3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8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1201 72,'-6'-5,"0"0,-1 1,1-1,-1 1,0 1,0-1,0 1,-1 1,-7-3,-71-12,28 9,0 4,1 2,-1 2,0 3,0 2,-70 17,88-14,1 3,0 1,0 2,1 1,1 3,1 0,0 3,2 1,-53 43,73-52,0 1,0 1,2 0,0 1,1 0,0 1,1 0,-14 36,21-45,0 0,0 1,1-1,0 0,1 1,0-1,0 1,1-1,0 1,0-1,1 1,0-1,1 1,0-1,0 1,0-1,1 0,1 0,-1-1,1 1,1-1,8 13,2-5,0-1,0 0,1-1,1-1,0 0,1-1,0-1,19 7,161 55,-188-69,355 109,-354-109,43 18,-52-20,1 0,-1 1,0-1,0 0,0 1,0-1,0 1,0 0,0-1,0 1,-1 0,1 0,0 1,-1-1,0 0,0 0,2 5,-3-5,0-1,0 1,0-1,-1 1,1 0,0-1,-1 1,1-1,-1 1,0-1,1 1,-1-1,0 1,0-1,0 0,0 0,0 1,0-1,-1 0,1 0,0 0,0 0,-1 0,1 0,-3 0,-45 23,36-18,-136 67,84-39,0-3,-2-3,-92 26,122-46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57.8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416 43,'-30'0,"3"-1,0 1,0 2,-36 6,55-6,0 0,0 1,0-1,1 2,-1-1,1 1,-1 0,1 1,1-1,-1 1,1 1,-1-1,2 1,-1 0,-6 9,-2 7,1 0,1 1,1 1,1-1,1 2,-8 34,4 0,-9 96,21-139,0 0,1-1,0 1,2 0,0-1,0 1,2-1,8 27,-9-36,-1 0,1 0,0 0,1 0,0-1,-1 0,2 1,-1-1,1-1,-1 1,1-1,0 0,1 0,-1 0,1-1,0 0,0 0,0 0,0-1,0 0,0 0,1 0,10 1,5-1,1 0,-1-1,1-1,28-4,-44 4,-1-1,1-1,-1 1,0-1,0 0,0 0,0-1,0 0,0 0,-1 0,1-1,-1 0,0 0,0 0,0-1,-1 1,0-1,0 0,6-8,-3-2,-1 0,-1-1,0 0,-1 1,0-1,-1-1,-1 1,-1 0,0-1,-2-20,-4-23,-18-83,19 124,-64-237,58 224,10 31,-1 0,1 0,-1 0,1-1,0 1,-1 0,1 0,0 0,0-1,0 1,0 0,0 0,0-1,0 1,0 0,0 0,0 0,1-1,-1 1,1 0,-1 0,2-2,-1 3,0-1,-1 1,1 0,0 0,0-1,0 1,0 0,1 0,-1 0,0 0,0 0,0 1,0-1,0 0,0 0,-1 1,1-1,0 0,0 1,0-1,1 2,57 38,-53-35,188 150,62 49,-119-105,235 128,-336-208,-12-5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8.6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0 274,'178'-6,"0"-7,-2-7,183-47,193-96,-545 160,-8 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9.1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0,'209'484,"-151"-337,-5-13,60 238,-104-317,-8-44,0 1,1 0,0-1,1 0,0 0,10 22,26 60,-6-14,-23-58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9.6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1,'1'16,"2"0,0 0,0 0,2 0,0 0,9 18,9 31,36 162,27 87,93 257,-167-537,-2-11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0.1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1,'5'1,"1"-1,-1 2,1-1,0 1,-1-1,0 2,1-1,-1 0,0 1,4 3,52 39,-50-37,51 46,-2 3,-3 2,-3 2,-2 3,-3 2,-3 2,-3 2,58 127,-81-148,-3 0,-1 1,-2 1,-3 0,-2 0,-2 1,-1 78,-11-86,-1-30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1.0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0,'-1'152,"-2"-19,20 192,-11-285,1 0,1 0,3-1,1 0,1-1,3 0,1-1,1-1,27 38,-37-64,-1 0,2-1,-1 0,1 0,1 0,-1-2,20 13,-7-8,1-1,44 15,8 9,-54-24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2.5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0,'-2'231,"19"566,-12-744,2-1,2 0,23 72,-24-99,1 0,2-1,0 0,2-1,0 0,1-1,2 0,33 35,-43-52,1 0,-1 0,2-1,-1 0,0 0,1-1,-1 0,1 0,0-1,0 0,0 0,0-1,14 1,5 2,-2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3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0,'-4'1,"0"-1,-1 1,1 0,0 1,0-1,0 1,0-1,0 1,0 0,1 1,-1-1,1 1,-1-1,1 1,0 0,0 0,0 1,1-1,-1 0,-3 7,-5 8,1 1,-14 35,24-53,-15 38,2 1,2 0,1 0,2 1,2 1,2-1,2 1,3 44,0-56,3-1,0 0,2 1,1-2,1 1,2-1,0-1,2 1,1-2,2 0,0-1,22 28,-22-35,-8-10,0 0,0 1,-1-1,0 1,8 18,-13-24,0 0,-1 0,1 0,-1 0,1 0,-1 0,0 0,0 0,0 0,-1 0,1 0,-1 0,1 0,-1 0,0-1,0 1,0 0,-1 0,1-1,-1 1,1-1,-1 1,0-1,0 1,-3 1,-3 5,-2 0,1-1,-1 0,0 0,-1-1,0 0,0-1,-1-1,1 0,-1 0,-14 3,6-3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3.7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54,'5'0,"4"0,6 0,0-4,1-1,3-1,2 2,2-3,0 0,6-3,-3-1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4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64,'6'-4,"0"0,0 1,0 0,1 0,-1 1,1 0,0 0,-1 0,1 1,10-1,10-4,14-3,0 1,0 2,0 2,0 2,1 1,-1 2,1 2,-1 2,75 19,-109-23,-1 1,0-1,0 1,-1 1,1-1,0 1,-1 0,1 0,-1 0,0 1,0 0,0 0,-1 0,1 0,-1 1,0 0,0 0,-1 0,1 0,-1 1,-1-1,1 1,-1 0,1-1,-2 1,1 0,-1 1,0-1,0 0,0 9,0 15,-2 0,-1 0,-1 0,-1 0,-2-1,-1 0,-1 0,-14 32,-111 215,131-271,-29 49,-2-1,-3-2,-45 51,71-84,23-19,37-25,-41 21,92-44,2 4,212-60,-195 74,-93 22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5.1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1,'40'23,"-1"1,0 2,-3 2,0 1,-2 2,40 45,-16-7,-2 3,56 96,-73-100,-3 1,34 96,31 151,-87-266,45 149,-52-179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19.2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1 171,'26'2,"0"1,0 1,0 1,0 1,-1 2,0 0,-1 2,0 0,44 28,8 10,103 87,-165-124,135 117,-128-108,-1 1,-1 1,-1 0,27 44,-40-56,-1-1,1 1,-2-1,6 21,-9-30,-1 0,1-1,0 1,0 0,0 0,-1-1,1 1,0 0,-1 0,1 0,0 0,0-1,-1 1,1 0,0 0,-1 0,1 0,0 0,0 0,-1 0,1 0,0 0,-1 0,1 0,0 0,-1 0,1 0,0 0,-1 0,1 0,0 0,0 0,-1 1,1-1,0 0,-1 0,1 0,0 0,0 1,-1-1,1 0,0 0,0 1,0-1,-1 0,1 0,0 1,0-1,0 0,0 1,0-1,0 0,0 1,-1-1,1 0,0 0,0 1,0-1,0 0,0 1,0-1,0 0,1 1,-1-1,0 0,0 1,0-1,-22-18,2-6,1-1,1-1,1 0,1-1,1-1,2 0,1-1,-16-56,16 34,1-1,3 0,3 0,0-80,5 123,0 1,1 0,0 0,0-1,1 1,0 0,0 0,1 0,0 1,6-12,-6 14,0 1,1 0,0 0,-1 0,1 1,1-1,-1 1,0 0,1 0,0 0,0 1,-1 0,1 0,1 0,-1 0,0 1,9-1,0 0,1 1,0 0,-1 1,1 1,0 0,-1 1,1 1,-1 0,21 8,10 6,69 37,53 40,-3 7,197 161,-318-228,-1 2,-2 1,-2 3,35 45,-63-70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58.4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0,'2'4,"-1"0,1-1,0 1,1 0,-1-1,1 0,-1 0,1 1,0-2,0 1,5 3,8 11,246 268,314 265,-144-99,-412-428,3 3,-6-4,1-1,1-1,0-1,2 0,0-2,45 28,-61-43,0-1,0 1,0-1,0 0,1-1,-1 0,0 1,1-2,-1 1,0 0,0-1,1 0,-1-1,0 1,0-1,0 0,0 0,-1 0,1-1,-1 1,1-1,-1-1,6-4,13-11,-2-1,38-43,-48 51,15-18,0-2,-3 0,0-2,-2 0,-2-1,26-63,-32 53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5.9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0,'0'26,"5"179,-1-169,1 0,1 0,19 57,-2-33,3 0,2-2,69 104,135 144,-158-221,2-3,5-3,2-4,124 85,-195-151,1-1,0 0,1-1,0 0,28 10,-18-12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6.8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423 28,'-11'-5,"0"0,-1 1,0 1,1 0,-1 0,0 1,-1 1,1 0,-14 1,17 0,1 1,0 0,-1 0,1 1,0 0,0 1,0-1,0 1,0 1,0 0,1 0,0 0,-13 11,3 1,0 2,1 0,1 0,1 1,1 1,0 1,1 0,2 0,-11 28,17-38,1 1,-1 0,2 0,0 1,0-1,1 0,0 1,1-1,1 0,0 1,1-1,0 0,1 0,0 0,0 0,2 0,-1-1,2 0,9 17,2-5,2 0,0 0,1-2,1 0,32 22,127 80,-50-39,-120-76,1 0,-1 1,0 0,-1 1,0 0,-1 0,0 1,-1 0,9 17,-14-24,0 0,0 1,0-1,0 1,-1 0,0 0,0-1,-1 1,1 0,-1 0,0 0,0 0,-1-1,1 1,-1 0,0 0,0 0,-1-1,1 1,-1-1,0 1,0-1,-1 0,0 0,1 0,-1 0,0 0,-5 4,-4 3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7.3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0 326,'2'-2,"-1"0,0 0,0 0,1 0,-1 0,1 1,0-1,-1 0,1 1,0-1,0 1,0 0,0-1,0 1,0 0,1 0,2-1,4-2,296-160,-229 128,86-44,-139 67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8.3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0 366,'1'-7,"0"0,1 0,0 0,0 0,0 0,1 0,0 0,0 1,0-1,1 1,8-10,55-62,-62 73,27-30,61-59,-85 86,1 1,0 1,0-1,0 2,0-1,1 1,0 1,0-1,14-2,-20 6,0 0,0 1,0 0,0 0,0 0,0 0,0 1,0-1,0 1,0 0,0 0,0 1,0-1,-1 1,6 3,-2-1,-1 1,0 0,0 0,0 0,-1 1,1 0,6 10,-2 1,0 0,-1 0,-1 1,0 0,8 31,-13-34,1 0,-2 0,0 0,-1-1,-1 2,0-1,-1 0,0-1,-1 1,-1 0,-1 0,0-1,-1 0,0 0,-1 0,0 0,-16 22,20-32,-1 0,1 0,0 1,0-1,0 1,1-1,-1 1,1 0,-1 5,3-8,-1 0,0 0,1 0,-1 0,1 0,-1 0,1 0,0 0,0 0,0-1,0 1,0 0,0-1,0 1,1-1,-1 1,1-1,-1 1,1-1,-1 0,1 0,0 0,0 0,-1 0,4 1,90 39,-63-30,-1 2,0 2,-1 0,50 36,-74-46,0 0,0-1,-1 2,0-1,0 1,-1 0,1 0,-1 0,-1 0,1 1,-1-1,0 1,0 0,-1 0,0 0,-1 1,1-1,-1 0,0 1,-1-1,0 0,0 1,-1-1,0 0,0 1,0-1,-4 9,0-1,-1-1,0 1,-1-1,-1-1,0 1,0-1,-14 15,-82 79,10-11,76-75,3-5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9.0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0,'9'1,"1"0,-1 1,0 0,0 1,0-1,-1 2,1-1,-1 1,1 1,-1-1,0 1,-1 1,0-1,1 1,8 11,14 14,-3 1,28 42,-25-33,35 48,-3 2,-5 4,-4 1,-4 3,-5 2,58 195,-96-270,0-1,2 39,-7-41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0.5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5008 2,'-353'-2,"-396"4,176 47,176-8,-211 28,495-54,-130 5,-45 7,23-4,220-21,14 1,1 2,0 1,-35 12,-21 5,-510 103,548-112,0 2,1 1,1 3,-77 46,66-36,32-17,-58 34,78-44,0 0,0 1,1 0,-1 0,1 0,0 0,0 1,0-1,1 1,-1 0,1 0,-3 8,5-10,1-1,-1 0,1 1,0-1,0 1,0-1,0 1,0-1,0 1,1-1,-1 1,2 2,3 9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1.7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51,'5'0,"8"-4,8-1,3-4,7-1,5 1,2 3,-2 2,-3 2,-3 1,-2 1,-2 0,-1 0,-1 1,-4 3,-6 2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3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1 113,'49'-2,"1"-3,-1-2,65-17,-106 22,27-4,2 2,58 0,11-1,-54 0,257-34,-228 29,-55 12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5.1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0,'1'245,"-24"761,22-990,1-6,-1-1,0 0,0 1,-1-1,0 0,0 0,-6 12,7-22,1 1,-1-1,0 0,1 1,-1-1,1 0,-1 0,1 1,-1-1,1 0,0 0,-1 0,1 0,0 0,0 0,0 1,0-1,-1 0,1 0,0 0,1 0,-1-1,-3-365,4 332,12-140,37-180,-42 305,-6 35,1 0,1 0,0 0,1 0,0 1,9-17,-12 27,1-1,0 1,0 0,0 0,1 0,0 0,-1 1,1-1,0 1,0 0,1 0,-1 1,1-1,-1 1,1 0,0 0,0 1,0-1,0 1,0 0,9 0,15-1,-1 2,1 2,-1 0,1 2,-1 1,0 1,0 2,-1 0,0 2,-1 1,0 1,-1 2,0 0,-1 1,0 2,-2 0,37 37,-12-6,-1 2,-3 3,-3 1,56 96,-51-67,-5 2,55 161,-92-237,1 1,0-2,0 1,12 16,-7-12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5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1 124,'0'-4,"4"-6,6-1,5 2,8 1,13 3,8-2,10-4,8 0,1 2,3 2,-2 2,-3-1,-4-1,-7 1,-8 2,-7 2,-10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58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123 469,'-15'0,"0"-1,0 0,1-1,-16-4,28 6,0-1,0 0,0 1,0-1,0 0,0 0,0 0,0-1,0 1,0 0,1-1,-1 1,0-1,1 1,-3-4,4 4,-1-1,1 0,0 1,-1-1,1 1,0-1,0 0,0 1,0-1,0 1,1-1,-1 0,0 1,1-1,-1 1,1-1,0 1,-1-1,1 1,0 0,0-1,0 1,0 0,2-3,7-7,0 1,0 0,1 0,0 1,1 0,16-9,82-39,-85 45,101-52,-54 25,1 3,2 4,126-37,-162 61,-8 4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6.7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26,'4'-3,"-1"0,1 1,0-1,0 1,1 0,-1 0,0 0,1 1,-1 0,1-1,0 2,-1-1,7 0,71 0,-60 2,612 65,-436-38,63 9,205 25,1-31,-441-31,0-1,40-6,-53 5,-1-1,0-1,0 0,0-1,0 0,-1-1,13-8,105-58,-71 43,-42 19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7.5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358 1,'-10'0,"1"1,-1 1,0 0,1 0,-1 1,1 0,0 1,0 0,0 0,1 1,-1 0,1 0,0 1,-14 13,-3 7,0 0,-35 51,52-65,-1 1,2 0,0 0,0 1,1 0,-5 20,9-28,0 0,1 0,0 0,0 0,1 0,0 0,0 1,0-1,1 0,0 0,0 0,0 0,1 0,0 0,0 0,0 0,1-1,3 6,11 9,0-1,2 0,0-2,0 0,2-2,0 0,39 21,-27-17,-1 2,42 35,-70-53,0 1,-1-1,1 1,-1 0,1 0,-1 0,-1 0,1 0,-1 1,1-1,-1 1,0 0,-1 0,1 0,-1 0,0 0,0 0,-1 0,0 0,1 0,-2 6,-1-1,-1 0,0 0,0-1,-1 1,-1-1,1 0,-1 0,-1 0,-9 12,0-2,-1 0,-1 0,0-2,-1 0,-30 21,37-31,0 1,-1-2,0 0,0 0,0-1,0 0,-1-1,0-1,0 0,0-1,-25 2,-18-5,31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8.8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582 101,'-1'2,"-1"1,1-1,-1 0,1 0,-1 1,0-1,0-1,0 1,0 0,0 0,-4 2,-8 9,14-13,0 0,1 1,-1-1,1 0,-1 1,1-1,-1 0,1 0,-1 0,1 1,-1-1,1 0,-1 0,1 0,-1 0,1 0,-1 0,1 0,-1 0,1 0,-1 0,1 0,-1 0,1 0,-1-1,1 1,-1 0,1 0,-1-1,1 1,-1 0,1 0,0-1,48-10,1-2,-2-2,93-42,-115 45,1 2,51-12,-347 68,-8-15,74-8,-26 2,235-25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9.6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 6,'0'-1,"0"1,-1 0,1-1,0 1,0 0,-1-1,1 1,0 0,0 0,-1-1,1 1,0 0,-1 0,1 0,0-1,-1 1,1 0,0 0,-1 0,1 0,0 0,-1 0,1 0,-1 0,1 0,0 0,-1 0,1 0,0 0,-1 0,1 0,-1 0,1 0,0 0,-1 0,1 1,0-1,-1 0,1 0,0 0,0 1,-1-1,1 0,0 1,-1-1,1 0,0 0,0 1,0-1,-1 0,1 1,0-1,0 0,0 1,0-1,0 0,0 1,0-1,-1 1,1-1,0 1,0 28,18 71,43 134,52 95,-51-156,67 204,-118-349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0.4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0,'3'50,"2"-1,3 0,1 0,17 47,18 100,-21-51,-20-120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1.5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1 116,'145'-3,"1"-6,278-55,-277 31,-125 26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2.8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0,'3'31,"1"1,2-1,1-1,1 1,2-1,1-1,17 33,10 31,-38-92,7 15,-1 0,-1 0,-1 0,0 1,-1 0,1 30,8 52,-1-3,-9-70,2-1,0 0,11 33,-7-28,6 47,-12-54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4.8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89 662,'-1'-22,"0"0,-2 0,-6-22,51 109,201 505,-149-330,-82-196,-12-43,1 0,-1-1,0 1,0-1,0 1,0-1,0 1,0-1,-1 1,1-1,0 1,0 0,0-1,0 1,-1-1,1 1,0-1,-1 1,1-1,0 0,-1 1,1-1,0 1,-1-1,0 1,0-1,0 0,0 0,0 0,0 0,-1 0,1 0,0-1,0 1,0 0,0-1,0 1,0 0,0-1,0 1,0-1,0 0,0 1,-1-2,-17-13,2-2,0 0,1 0,0-2,1 0,-22-38,11 18,-17-28,4-1,2-1,3-3,3 0,4-2,-24-103,46 157,1-1,1 0,1 0,1-1,1 1,1 0,0 0,2 0,8-32,-6 36,1 0,1 0,1 1,0 0,1 0,0 1,2 0,0 0,0 1,1 1,22-19,2 2,1 1,2 2,0 2,2 2,1 1,0 2,1 2,52-14,-90 30,1 0,0 1,0 0,0 0,0 1,-1-1,1 1,0 0,0 1,0 0,0 0,8 2,-12-2,1 1,0 0,-1-1,1 1,-1 0,0 0,0 0,0 0,0 1,0-1,0 1,-1-1,1 1,-1-1,1 1,-1 0,0 0,0 0,-1 0,1-1,0 1,-1 0,0 0,0 0,0 6,-5 240,2-194,2-37,-1 1,0 0,-1 0,-2-1,1 1,-2-1,-1-1,-12 26,13-33,-1 1,0-1,0 0,-1-1,0 0,-1 0,0-1,-1 0,1 0,-2-1,1-1,-1 1,0-2,-12 6,15-8,-36 19,43-22,0 1,1-1,-1 1,0-1,1 1,-1 0,1-1,-1 1,1 0,-1 0,1-1,0 1,-1 0,1 0,0 0,0 0,-1-1,1 1,0 0,0 0,0 0,0 0,0 0,0-1,0 1,0 0,1 0,-1 0,0 0,0-1,1 1,-1 0,1 0,-1 0,0-1,1 1,-1 0,1-1,0 1,-1 0,1-1,0 1,-1-1,1 1,0-1,-1 1,1-1,0 0,0 1,0-1,15 9,0-1,0-1,1-1,0 0,0-1,30 5,4 2,65 14,29 7,-128-28,0 1,0 1,-1 1,0 0,30 21,-39-24,-1 0,0 0,-1 0,1 1,-1 0,0 0,0 1,-1-1,0 1,0 0,-1 0,1 0,-2 1,1-1,-1 1,1 8,-1-4,-2 0,1 0,-2-1,0 1,0 0,-1 0,0-1,-1 1,-8 19,-3 0,-1 0,-2-1,0-1,-3 0,0-2,-35 37,43-50,0-2,-1 0,0 0,-1-1,-22 12,32-20,0-1,-1 0,0 0,0 0,1-1,-1 1,0-1,0 0,0-1,-1 1,1-1,0 0,0 0,0-1,0 0,0 1,0-2,0 1,0 0,1-1,-1 0,-8-5,-17-13,1-1,-34-31,-7-6,57 47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5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0 225,'560'15,"73"-24,-605 7,37 0,-1-3,0-2,-1-4,90-26,-12-15,-49 16,167-40,-244 73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6.8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709 48,'0'-2,"0"0,-1 0,1 0,-1 0,1 0,-1 0,0 0,0 0,1 0,-2 0,1 0,0 0,0 1,0-1,-1 0,1 1,-1-1,1 1,-1 0,0-1,1 1,-1 0,0 0,0 0,0 0,0 0,0 1,0-1,0 1,0-1,0 1,0 0,0-1,-4 2,-10-2,0 1,0 0,-25 5,28-3,-40 3,0 3,1 2,-81 27,117-31,1 0,-1 1,1 1,1 1,0 0,0 1,0 0,1 1,1 0,0 1,0 1,2 0,-1 0,2 1,-13 24,18-31,1 0,0 0,0 1,1 0,0-1,0 1,1 0,0 0,0 0,1 0,0 0,1 0,-1 0,3 8,0-6,0 1,1-1,0 0,1 0,0 0,1-1,0 0,0 0,9 9,13 11,2-1,1-2,1-2,48 30,-74-51,47 28,-36-22,0 1,0 1,-1 0,23 21,-38-31,0 0,0 1,0-1,0 0,0 1,0-1,0 1,-1-1,1 1,-1-1,1 1,-1-1,1 1,-1 0,0-1,0 1,0 0,0-1,0 1,0-1,-1 4,0-1,0 0,-1-1,1 1,-1 0,0-1,0 0,0 1,-1-1,-2 3,-9 7,1 0,-1-1,-18 11,25-18,-1 1,-1 0,0 0,0-1,0 0,0 0,-1-1,0 0,0-1,0 0,0-1,0 0,-1-1,1 0,-1 0,1-1,0 0,-1-1,1 0,-1-1,1 0,0-1,0 0,0 0,0-1,1 0,-18-11,-31-17,41 22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59.4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1,'9'0,"1"1,-1 1,1-1,-1 2,0-1,0 1,0 1,0 0,-1 0,15 9,7 8,41 36,-34-25,474 362,-283-194,-207-179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7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45,'-4'0,"7"0,7 0,6 0,5 0,6 0,4 0,4 0,0-4,-1-1,-2 0,-3 1,-2 1,-6-4,-1 1,-1 0,-4 2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9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1 241,'62'-54,"125"-82,-167 122,-14 9,1 1,0 0,0 0,0 0,0 1,1 0,-1 1,1 0,0 0,0 0,0 1,0 0,15 1,-16 1,0 0,0 1,0 0,-1 0,1 0,-1 1,0 0,1 1,-1-1,0 1,-1 0,1 0,-1 1,0 0,0 0,4 6,5 4,-1 1,0 0,-2 1,0 0,9 21,-18-34,0 1,0-1,-1 1,1 0,-1-1,0 1,-1 0,1 0,-1 0,0 0,0 0,-1 0,1 0,-1-1,0 1,0 0,-1 0,1-1,-1 1,0-1,-1 1,1-1,-1 0,1 0,-1 0,-1 0,-3 3,-155 141,63-62,63-40,32-39,0-1,0 0,0-1,-1 1,0-1,0 1,0-2,-10 8,42-24,0 2,0 0,1 2,1 1,-1 1,1 2,32-1,236 1,-176 6,-77-7,-28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0.5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28 160,'-2'0,"1"1,0-1,-1 0,1 1,-1-1,1 1,0-1,-1 1,1 0,0-1,0 1,-1 0,1 0,0 0,0 0,0 0,-1 2,2-3,0 0,-1 1,1-1,0 0,-1 1,1-1,0 1,0-1,-1 1,1-1,0 1,0-1,0 1,0-1,0 1,0-1,0 1,0-1,0 1,0-1,0 1,0-1,0 1,0-1,0 1,0-1,1 1,-1-1,0 0,0 1,1-1,-1 1,0-1,1 1,-1-1,0 0,1 1,-1-1,0 0,1 0,-1 1,1-1,-1 0,1 0,-1 1,0-1,1 0,-1 0,2 0,9 2,0-1,1 0,-1-1,1 0,-1-1,0 0,1-1,18-5,20-2,128-16,222-61,-220 50,-175 34,0 0,-1 0,1 0,0 0,-1-1,0 0,5-3,1-2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1.6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1,'1'5,"0"1,1-1,0 0,-1 1,2-1,-1 0,0 0,1 0,4 4,8 19,125 339,-125-328,-3 1,15 73,-17-65,22 65,-24-90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2.8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689 26,'-5'-3,"1"0,-1 0,1 0,-1 1,0 0,0 0,0 0,-1 1,1-1,0 1,0 1,-10-1,-69 1,72 0,-27 2,0 1,-74 17,99-17,0 1,0 1,1 1,0-1,0 2,1 0,-1 1,2 0,-1 0,1 2,-14 14,8-5,0 0,2 1,0 1,2 1,0 0,1 1,1 0,2 1,0 0,1 0,2 1,0 0,2 0,1 0,-1 28,3-34,1-1,1 1,1 0,0 0,1-1,10 32,-9-41,-1 0,2-1,-1 0,1 0,0 0,1 0,0-1,0 0,1 0,0-1,0 0,0 0,1 0,0-1,12 6,10 4,1-2,0-2,1-1,0-1,1-1,39 3,8-4,112-4,-164-4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3.7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29 273,'-2'0,"1"0,0 0,0 0,0 0,0 0,0 0,0 0,-1 1,1-1,0 0,0 1,0-1,0 1,0-1,0 1,0 0,1-1,-1 1,0 0,0 0,0 0,1 0,-1-1,0 1,1 0,-1 0,1 0,-1 0,1 0,-1 2,1-2,0 0,0 0,0 0,0 0,0 0,1 0,-1 0,0 0,1 0,-1-1,0 1,1 0,-1 0,1 0,0 0,-1-1,1 1,-1 0,1-1,0 1,0 0,-1-1,1 1,0-1,0 1,0-1,0 1,0-1,-1 0,1 0,0 1,0-1,0 0,0 0,0 0,0 0,1 0,36 2,-1-1,60-8,1 1,1569-81,-854-31,-669 75,-106 30,1 1,0 2,1 2,45-5,-64 13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4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406 2,'-32'-1,"6"1,-46 4,62-2,1 0,0 0,0 1,0 0,0 0,1 1,-1 0,-12 9,3 0,0 1,1 0,0 2,1 0,-22 29,31-35,0 0,1 0,0 1,0 0,1 0,1 0,0 0,0 1,1 0,1-1,0 1,0 15,2-23,0 1,1-1,0 1,0-1,0 1,0-1,1 0,-1 1,1-1,1 0,-1 0,0 0,1 0,0-1,0 1,0-1,4 4,8 6,-1-2,34 20,-25-17,115 72,131 89,-214-136,-3 3,82 83,-126-117,0 1,-1 1,0 0,0 0,-1 0,-1 0,1 1,4 16,-9-25,0 1,-1 0,1 0,-1-1,0 1,1 0,-1 0,-1 0,1-1,0 1,-1 0,1 0,-1-1,0 1,0 0,0-1,0 1,0-1,-1 1,1-1,-1 1,1-1,-1 0,0 0,0 0,0 0,0 0,-1-1,1 1,0 0,-1-1,1 0,-1 1,1-1,-1 0,0-1,1 1,-1 0,0-1,-3 1,-168 33,124-24,-1-3,0-3,0-1,-72-6,37 1,64 2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5.3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76,'4'0,"10"0,7 0,-1-5,5 0,7-1,5 2,2 1,1-3,-1 0,-7-4,-5 0,-4 2,0 2,-1 2,-4 2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6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0 202,'1'-2,"0"1,-1-1,1 1,0-1,0 1,0-1,0 1,0 0,0-1,0 1,0 0,0 0,1 0,-1 0,0 0,1 0,1-1,33-17,-28 15,50-27,1 4,2 2,64-18,-96 35,-1 2,1 0,0 2,1 2,-1 0,1 2,-1 1,0 1,34 8,-52-7,0 0,0 1,-1 0,0 1,0 0,0 0,0 1,-1 1,0 0,0 0,-1 0,0 1,0 1,-1-1,0 1,0 0,6 14,-9-16,0 1,0 0,-1-1,-1 1,1 1,-2-1,1 0,-1 0,0 1,0-1,-1 1,0-1,-1 0,0 1,0-1,-1 0,0 1,0-1,-1 0,0-1,-1 1,1 0,-9 11,-1-2,-2-1,0 0,0-1,-2 0,0-2,0 0,-29 16,-40 31,86-60,-1 1,1-1,0 0,0 1,-1-1,1 0,0 1,0-1,-1 0,1 1,0-1,0 0,0 1,-1-1,1 1,0-1,0 0,0 1,0-1,0 1,0-1,0 1,0-1,0 0,0 1,0-1,0 1,0-1,1 0,-1 1,0-1,0 1,0-1,0 0,1 1,-1-1,0 0,0 1,1-1,-1 0,0 1,1-1,-1 0,0 0,1 1,-1-1,1 0,-1 0,0 0,1 0,-1 1,0-1,1 0,-1 0,1 0,-1 0,1 0,33 10,-26-7,70 25,-2 3,-2 4,113 71,-172-97,0 2,-1-1,-1 2,0 0,0 1,-1 0,-1 0,0 2,17 28,-23-33,0 1,-1-1,0 1,-1 0,0 0,0 0,-1 0,-1 1,0-1,0 1,-1-1,-1 0,0 1,0-1,-1 0,-5 17,3-21,1 1,-1-1,0 1,0-1,-1-1,0 1,0-1,0 0,-1 0,-7 6,-70 50,59-46,-38 26,-1-3,-2-3,-2-2,-1-4,-96 30,144-54,-1-1,1-1,-1-1,0-1,0-1,-1 0,1-2,-30-4,27-2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5:04.9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1468,'-30'28,"17"-22,24-24,49-53,-31 39,-2-1,0-2,27-48,-47 68,-1-1,0 1,-1-1,-1-1,-1 1,0-1,1-33,-11-119,5 152,-3-24,-13-47,10 50,-7-64,-24-192,28 227,11 64,-1 0,0 0,1 1,-1-1,0 0,0 0,-1 0,1 1,-1-1,1 0,-1 1,0 0,0-1,-2-1,3 3,0 1,0-1,0 1,0-1,0 1,0 0,0 0,0 0,-1-1,1 1,0 0,0 0,0 0,0 1,0-1,0 0,0 0,0 0,0 1,0-1,0 1,0-1,0 1,0-1,0 1,0 0,0-1,0 1,0 0,0 0,1-1,-1 1,0 0,1 0,-1 0,1 0,-1 0,1 0,-1 0,0 2,-28 51,2 0,-24 70,31-74,-12 45,27-192,5-71,3-115,-3 281,0 0,0 0,0-1,0 1,0 0,0 0,1 0,-1 0,1 0,-1 0,1 0,0 1,-1-1,1 0,0 0,0 0,1 1,-1-1,0 0,0 1,1 0,-1-1,1 1,0 0,-1-1,1 1,0 0,-1 0,1 0,0 1,0-1,0 0,0 1,0-1,0 1,0 0,0-1,0 1,0 0,4 1,6 1,1 1,-1 1,0 0,0 0,18 11,-1-2,192 90,-186-89,-29-13,-1 1,1 0,0 1,-1-1,0 1,1 0,8 7,-4 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59.7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50 162,'-5'-4,"-4"-10,-2-11,1-9,3-3,2 9,2 9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5:06.3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54 152,'0'0,"0"0,0 0,0 0,0 0,0 1,0-1,0 0,0 0,0 0,0 1,0-1,0 0,1 0,-1 0,0 0,0 0,0 1,0-1,0 0,0 0,1 0,-1 0,0 0,0 0,0 0,1 0,-1 0,0 1,0-1,0 0,0 0,1 0,-1 0,0 0,0 0,0 0,1 0,-1 0,0 0,0 0,0-1,1 1,-1 0,0 0,0 0,0 0,0 0,1 0,-1 0,0 0,0-1,0 1,0 0,0 0,0 0,1 0,-1 0,0-1,0 1,0 0,0 0,0 0,0 0,0-1,11 16,-2 6,0 0,-2 0,0 1,-1 1,-2-1,4 41,-3 141,-5-197,-9 37,9-44,0 0,0 1,0-1,-1 1,1-1,0 0,0 1,0-1,-1 0,1 1,0-1,0 0,-1 1,1-1,0 0,-1 0,1 1,0-1,-1 0,1 0,0 0,-1 1,1-1,0 0,-1 0,1 0,-1 0,1 0,-1 0,1 0,-1 0,0-1,0 0,-1 0,1 0,0 0,0 0,0 0,0 0,1 0,-1 0,0-1,0 1,1 0,-1-1,0-2,-14-40,-18-82,14 46,11 47,1-1,2 0,1 0,2 0,1 0,4-38,-3 69,1-1,0 0,0 1,1 0,-1-1,1 1,0 0,-1-1,1 1,1 0,-1 1,0-1,1 0,-1 1,1-1,0 1,0 0,0-1,0 2,0-1,0 0,1 1,-1-1,1 1,-1 0,1 0,-1 0,8 0,12-2,0 1,0 1,35 2,-29 1,-17-1,0 0,0 1,0 1,0 0,0 0,0 1,-1 1,0 0,0 1,0 0,-1 0,1 1,14 14,10 12,-1 1,36 47,-23-25,116 126,-163-182,17 23,-17-22,1 0,-1 0,0 0,1-1,-1 1,0 0,1 0,-1 0,0 0,0 0,0 0,0 0,0 0,0 0,0 0,0 0,0 0,-1 0,1 0,0 0,-1-1,1 1,0 0,-1 0,0 1,-8 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5:07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0 128,'0'-4,"5"-6,4-1,6 2,4-3,4 2,1 2,1-2,0 1,-3-2,-3 1,-3-3,-5 2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5:08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1334 412,'0'-10,"0"-1,-1 1,1-1,-2 1,0 0,-6-20,7 27,-1 0,0-1,0 1,0 0,0 0,-1 0,1 0,-1 0,0 1,0-1,0 1,0 0,0 0,-1 0,1 0,-1 0,1 1,-1 0,1-1,-1 1,0 1,-4-2,-36-3,0 2,-1 1,-55 6,5 0,72-3,0 1,0 1,0 1,0 1,1 1,0 1,0 1,1 0,-39 23,13-1,0 3,-79 72,76-58,2 2,2 1,2 3,2 2,-63 112,44-26,24-51,36-86,-1 0,1-1,0 1,1 0,-1 0,1 0,0 0,0 0,0 0,0 0,1 0,0 0,0 0,0 0,0 0,0-1,1 1,-1 0,1-1,0 1,0-1,1 0,-1 0,1 1,0-2,-1 1,1 0,0 0,7 3,7 7,1-1,0-1,1-1,25 10,41 13,109 27,-158-50,-8-2,6 2,66 11,-87-20,0 0,0-1,0 0,0-1,0-1,0 0,0 0,22-8,15-8,269-106,-306 118,0-1,0-1,-1 0,0 0,-1-1,0-1,0 0,-1-1,0 0,-1 0,0-1,0 0,-2-1,0 0,11-26,-2-8,-2-1,-2-1,8-66,-13 76,2-25,-3 0,-2-1,-4 1,-2-1,-3 1,-3 0,-2 0,-4 1,-23-70,33 122,0-1,0 1,-1 0,-1 0,1 1,-2 0,0 0,0 0,-11-11,6 11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5:47.2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0 147,'1'-5,"-1"0,1 0,0 0,0 0,0 0,1 1,0-1,0 0,0 1,1 0,-1-1,1 1,0 0,0 0,0 0,1 1,0-1,-1 1,1 0,0 0,0 0,1 1,-1-1,1 1,-1 0,1 0,6-1,16-5,-1 1,1 1,48-4,-69 9,36-4,1 3,-1 1,1 2,0 2,50 10,-75-10,0 1,-1 1,1 1,-1 0,-1 1,1 1,-1 1,-1 0,0 1,0 1,-1 0,0 1,-1 0,23 29,-29-31,0 0,-1 1,-1-1,0 1,0 1,-1-1,-1 1,0 0,0 0,-1 0,-1 0,0 0,0 0,-2 0,1 0,-2 1,1-1,-1 0,-1-1,-5 15,-3 3,-1-1,-1 0,-2 0,0-1,-2-1,-35 41,-311 414,357-474,2 1,-1 0,1 0,-5 15,8-22,1-1,0 1,0-1,0 1,0 0,0-1,-1 1,1 0,0-1,0 1,1 0,-1-1,0 1,0-1,0 1,0 0,0-1,1 1,-1 0,0-1,1 1,-1-1,0 1,1-1,-1 1,1-1,0 2,1-2,-1 0,1 1,0-1,0 0,0 0,-1 0,1 0,0 0,0 0,0 0,-1 0,1-1,0 1,0-1,2-1,103-29,1 5,178-21,31 36,-294 12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5:48.5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616 173,'0'-5,"-1"0,0 0,0 0,-1 0,0 0,1 1,-1-1,-1 1,1-1,-1 1,0 0,-6-7,-43-41,46 46,0 1,-1 0,1 0,-1 1,0-1,-1 2,1-1,-1 1,0 0,0 1,0-1,0 2,0-1,0 1,0 0,-1 1,1 0,0 0,-1 1,1 0,0 0,0 1,0 0,0 1,0 0,1 0,-1 0,1 1,-1 0,1 1,1-1,-7 7,-12 12,1 2,2 0,0 2,2 0,1 1,-16 31,15-20,1 1,2 1,2 1,-12 50,26-88,-2 9,0 0,1 0,0 0,0 21,2-31,1 0,-1 1,1-1,-1 0,1 0,0 1,0-1,0 0,1 0,-1 0,1-1,0 1,-1 0,1 0,0-1,1 1,-1-1,0 0,1 0,-1 0,1 0,0 0,4 2,18 6,1-1,0-1,1-1,0-2,0 0,41 1,7 2,91 17,264 74,-406-91,1 0,-1 2,0 0,-1 2,35 23,-52-31,0 1,-1 0,0 0,0 0,0 0,0 1,-1 0,0 0,0 0,4 12,-6-13,-1 0,1 0,-1 0,-1 0,1 0,-1 0,0 0,0 1,0-1,-1 0,0 0,0 0,0 0,0 0,-1 0,-4 8,-6 9,-1 1,-1-1,0-1,-2-1,-1 0,-1-1,0-1,-1-1,-1 0,0-2,-2 0,1-1,-2-1,0-1,-47 16,60-24,-8 4,0-1,-1 0,0-2,0 0,0-1,-1-1,-28 0,30-3,-1 1,0 0,-21 5,19-1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5:50.1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1 192,'0'-7,"1"1,0-1,0 1,1 0,0 0,0 0,1 0,-1 0,1 0,0 0,1 1,0 0,0 0,0 0,0 0,1 0,-1 1,1 0,6-4,9-6,0 1,0 1,40-17,-57 28,-1 0,0-1,0 1,1 0,-1 0,1 1,-1-1,1 0,-1 1,1 0,-1-1,1 1,0 0,-1 0,1 1,-1-1,1 0,-1 1,1 0,-1-1,1 1,-1 0,0 0,5 3,-5-1,0 0,1 0,-1 1,0-1,-1 1,1-1,-1 1,1 0,-1 0,0-1,-1 1,1 0,-1 0,1 0,-1 6,-2 12,0-1,-1 0,-1 1,-1-1,-1-1,-1 1,-13 25,-3 17,-65 148,57-143,31-67,0-1,1 1,-1-1,1 1,-1-1,1 1,-1-1,1 1,-1-1,1 0,-1 1,1-1,0 0,-1 0,1 1,0-1,-1 0,1 0,0 0,-1 0,1 0,0 0,-1 0,1 0,0 0,-1 0,1 0,-1 0,1-1,0 1,0 0,37-4,-30 3,115-6,54-6,-9-16,-148 26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5:50.8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0 126,'82'-4,"146"-27,-112 13,48-11,-82 13,0 4,126-3,-186 15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5:52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47,'0'-17,"1"-13,2 32,4 20,13 73,11 122,-20-124,35 146,-45-236,1 0,0 0,-1 0,1 0,0 0,0-1,1 1,-1-1,1 0,-1 0,1 0,0 0,-1 0,1 0,0-1,0 1,0-1,1 0,-1 0,0 0,0 0,1-1,-1 1,0-1,1 0,5 0,8 0,-1 0,1-1,0-1,18-5,19-7,0-3,-1-2,-1-3,-1-2,71-44,-119 66,0 1,0-1,-1 0,1 0,-1 0,1-1,-1 1,0 0,0-1,0 0,0 1,0-1,-1 0,1 0,-1 0,0 0,0 0,0 0,0 0,0-1,-1 1,1 0,-1 0,0-1,0 1,0 0,-1-4,-1-1,-1 0,1 0,-2 1,1-1,-1 1,0 0,0 0,-1 0,-10-11,15 18,0-1,0 1,0 0,0-1,0 1,-1 0,1 0,0-1,0 1,-1 0,1 0,0 0,0-1,-1 1,1 0,0 0,0 0,-1 0,1-1,0 1,-1 0,1 0,0 0,0 0,-1 0,1 0,0 0,-1 0,1 0,0 0,-1 0,1 0,0 0,-1 0,1 0,0 0,-1 1,1-1,0 0,0 0,-1 0,1 0,0 1,0-1,-1 0,1 1,-7 19,4 29,3-47,1 39,2 0,2 0,10 42,39 122,-19-80,-1-7,13 53,-42-145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5:54.0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0 564,'596'34,"-177"-4,1731 29,-988-132,-118-37,-640 67,538-128,63 11,-797 134,194-13,65-8,-406 39,97-2,-137 11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5:55.6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631 30,'-57'-20,"12"15,0 2,0 2,-1 1,1 3,0 2,1 1,-1 3,1 1,-51 20,89-28,1 1,-1-1,1 1,0 0,0 0,0 1,0-1,0 1,1 0,0 1,-8 8,11-11,0 0,1-1,-1 1,0 0,0 0,1 0,-1 0,1-1,-1 1,1 0,0 0,0 0,0 0,0 0,0 0,0 0,1 0,-1 0,1 0,-1 0,1-1,0 1,-1 0,1 0,0-1,0 1,1 0,-1-1,0 1,0-1,1 1,-1-1,1 0,-1 0,1 1,-1-1,1 0,0-1,2 2,29 17,56 22,-5-2,191 116,-216-116,-1 2,78 75,-124-104,-1 1,0 0,0 1,-2 0,0 1,0 0,-2 0,1 1,-2 0,0 0,-1 1,-1-1,-1 1,0 0,-1 0,-1 0,0 1,-1-1,-1 0,-1 0,-1 0,-8 31,10-42,-2 1,1-1,-1 1,0-1,0 0,0 0,-1-1,0 1,0-1,-1 1,1-1,-1-1,0 1,-10 6,6-6,0 1,-1-2,1 1,-1-2,0 1,0-1,-1-1,-16 3,-8-3,0-1,0-2,1-1,-56-11,65 9,13 3,0-1,0 0,0-1,0-1,0 1,0-2,-12-6,12 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01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264 1064,'-3'0,"0"0,0 1,0 0,0-1,0 1,0 0,1 1,-1-1,0 0,1 1,-1 0,1-1,-1 1,1 0,0 0,-2 3,-32 40,28-33,-22 30,2 2,-40 84,59-109,1 1,1 0,1 0,1 1,1 0,1 0,0 0,2 0,1 37,1-50,1 1,0-1,1 1,-1-1,2 0,-1 0,1 0,0 0,1-1,-1 0,10 11,7 4,0 0,25 18,-30-26,30 24,1-1,3-3,0-2,2-2,2-2,0-3,2-2,66 18,-83-31,1-2,-1-2,1-1,0-2,63-4,-72-1,-1-2,0-2,0 0,-1-2,1-1,-2-2,55-27,-77 35,1-1,-1 0,0 0,0 0,0-1,-1 0,1 0,-1-1,-1 1,1-1,-1 0,0 0,0-1,0 1,-1-1,0 0,-1 0,1 0,0-8,-2 7,0-1,-1 1,0 0,-1-1,0 1,0-1,-1 1,0 0,0 0,-1 0,0 0,-1 0,1 0,-2 1,1 0,-9-11,-27-32,-3 1,-77-68,-110-74,211 176,-222-153,19 14,214 148,1 0,0 0,0-1,1-1,-1 1,2-1,-1 0,1 0,0 0,1-1,-4-10,7 15,0 1,0-1,0 1,0-1,1 1,0-1,0 0,0 1,0-1,0 1,1-1,-1 0,1 1,0-1,0 1,0 0,1-1,-1 1,1 0,0 0,0-1,0 2,0-1,1 0,-1 0,1 1,-1-1,1 1,0 0,0 0,6-4,1 2,-1-1,1 2,0-1,0 1,0 1,0 0,1 0,18 0,93 5,-62 1,-18-3,317 15,-252-7,142 33,-143-18,-1 5,123 52,-191-65,0 1,-2 2,0 2,-1 0,-1 3,-2 1,0 1,-1 1,34 42,-52-52,-1 1,-1 1,0-1,8 25,-3-9,-38-180,3-2,-4-254,26 306,4-1,4 1,39-160,-45 238,1 0,0 1,1 0,2 1,15-29,-21 41,1 1,0-1,0 1,0-1,0 1,0 0,1 1,-1-1,1 0,0 1,-1 0,1 0,1 0,-1 0,0 1,0-1,0 1,1 0,-1 1,1-1,-1 1,1 0,-1 0,0 0,1 0,-1 1,1 0,5 1,12 5,0 0,-1 2,0 0,32 20,74 57,-100-67,36 30,-3 3,-1 2,-4 3,-1 2,-4 2,67 106,-100-139,-1 0,-1 2,11 33,-13-26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5:56.4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54,'14'-1,"0"-1,0 0,0-1,0-1,15-6,42-9,9 11,0 3,95 8,-45-1,-106-2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5:57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0,'-1'29,"2"-1,0 1,2-1,1 0,1 0,11 32,11 23,-3 2,15 99,-36-155,-1-4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5:57.9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1,'2'12,"0"1,1-1,0 0,1 0,1 0,-1 0,2-1,12 21,6 15,18 47,56 192,-92-261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5:58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0,'55'81,"-28"-44,-2 1,-2 2,34 76,36 137,-71-188,-5-17,37 125,-47-146,-2 0,-1 1,-1-1,-2 45,-2-52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5:59.8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0,'0'124,"7"268,-1-326,2 0,4-1,36 120,-15-99,3-1,61 102,112 148,-171-277,-24-36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00.9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1,'-4'0,"0"1,1-1,-1 1,1 0,-1 1,1-1,0 0,0 1,-1 0,1 0,0 0,1 0,-1 0,0 1,1-1,-1 1,-3 5,-36 55,40-59,-18 36,1 0,2 1,2 1,2 1,-9 51,7-6,-6 144,19-196,1 0,2 1,8 42,-7-67,0-1,1 1,1-1,0 0,0-1,1 1,1-1,0 1,0-2,1 1,0-1,0 0,18 16,47 30,-45-35,49 46,-63-52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02.0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656 1,'-23'1,"0"2,0 1,1 1,-33 11,-12 2,37-11,0 2,1 1,-1 1,-49 28,63-29,0 0,1 0,0 2,1 0,0 1,1 0,0 1,1 0,-13 22,23-33,0-1,0 1,1 0,-1 0,1 0,-1 0,1 0,0 0,0 0,1 0,-1 0,1 1,0-1,-1 0,1 0,1 1,-1-1,0 0,1 0,0 0,-1 1,1-1,0 0,1 0,-1 0,1 0,-1-1,1 1,0 0,0-1,0 1,0-1,0 1,1-1,-1 0,1 0,0 0,3 1,11 8,2-2,0 0,0-2,39 12,-29-11,-17-5,0 1,-1 0,1 1,-1 0,0 1,0 0,0 1,-1 0,0 1,0 0,-1 0,0 1,-1 0,0 1,0 0,-1 0,0 1,-1-1,0 1,-1 1,0-1,6 22,-4-8,-1 0,0 1,-2 0,-1 0,-1 0,-2 0,-4 48,3-70,0 0,0 0,0 0,-1-1,1 1,-1 0,0 0,0-1,-1 0,1 1,-1-1,0 0,1 0,-1 0,-1 0,1-1,0 1,-1-1,1 0,-1 0,0 0,1-1,-1 1,0-1,0 0,0 0,0 0,-5 0,-14 2,0-1,-1-2,-44-3,27 0,12 2,1-1,-37-7,55 7,0-1,1 0,-1 0,1-1,0 0,0 0,0-1,1 0,0-1,-10-8,5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02.6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26,'4'0,"6"0,4 0,10 0,8 0,7 0,1 0,2-4,2-1,-2-1,-4 2,-4 1,-5 1,-6 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03.7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0 315,'10'-1,"0"-1,0-1,-1 0,1 0,-1 0,1-2,-1 1,-1-1,10-6,8-4,107-55,249-93,-364 157,1 1,-1 0,1 1,1 1,-1 1,30 1,-43 1,-1 0,0 1,0 0,0 0,1 0,-1 0,0 1,-1 0,1 0,0 0,0 1,-1 0,0 0,1 0,-1 0,0 1,0-1,-1 1,1 0,-1 0,0 0,0 1,0-1,-1 1,0-1,1 1,-2 0,4 10,-3-8,0 1,0 0,-1 0,0 0,-1 0,1 0,-2 0,1 0,-1 0,0 0,-1 0,1-1,-2 1,1 0,-1-1,0 1,-1-1,0 0,0 0,0-1,-1 1,0-1,0 0,0 0,-12 9,-165 132,3-4,177-141,1-1,-1 1,0-1,1 1,-1 0,1-1,0 1,-1 0,1 0,0 0,0 0,0 0,0 3,1-5,0 1,0 0,0-1,0 1,0 0,0-1,0 1,1 0,-1-1,0 1,0-1,1 1,-1 0,0-1,1 1,-1-1,0 1,1-1,-1 1,1-1,-1 0,1 1,-1-1,1 1,0-1,-1 0,1 0,0 1,6 1,1 0,-1 0,0-1,0 0,1-1,9 0,246 16,-158-10,-60-4,65 10,-87-8,-2-1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04.6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7,'0'0,"0"0,0-1,0 1,0 0,0 0,0-1,0 1,0 0,0 0,0-1,1 1,-1 0,0 0,0-1,0 1,0 0,0 0,0 0,0-1,1 1,-1 0,0 0,0 0,0 0,1-1,-1 1,0 0,0 0,0 0,1 0,-1 0,0 0,0-1,1 1,-1 0,0 0,0 0,0 0,1 0,-1 0,0 0,0 0,1 0,-1 0,0 0,0 0,1 1,17 7,14 18,-32-26,69 67,-4 2,-2 4,-4 2,82 136,-125-185,-1 0,-2 1,0 0,-2 1,-1 1,-1-1,-1 2,-2-1,-1 1,-1 0,-1 0,-2 0,-5 54,-1-61,-1-6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07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1 749,'1'-6,"2"0,-1 1,0-1,1 1,0 0,0 0,1 0,-1 0,1 0,0 1,0 0,6-5,-2 1,11-11,0 1,1 1,1 1,0 1,1 1,1 1,0 1,1 0,0 2,43-12,-51 18,1 1,-1 0,1 1,-1 0,1 2,-1 0,1 1,-1 0,1 2,-1 0,0 0,0 2,0 0,0 1,-1 0,0 1,-1 1,16 11,-8-2,0 1,-2 2,0 0,-2 1,0 1,-1 0,-1 1,-1 1,-2 1,0 0,13 38,-8-10,-2 1,-2 1,-3 0,7 96,-15-114,-2 0,-1 1,-2-1,-2 0,-1 0,-2 0,-1-1,-2 0,-26 61,35-95,1 0,-1 0,1 0,-1-1,0 1,0 0,0-1,0 1,0 0,0-1,0 1,-1-1,1 0,0 1,-1-1,1 0,-1 0,0 0,1 0,-1 0,0 0,1 0,-1-1,0 1,0-1,-2 1,2-2,-1-1,1 1,0-1,1 1,-1-1,0 0,0 0,1 0,-1 0,1 0,-1 0,1 0,0 0,0-1,0 1,0 0,0-1,1 1,-1-1,0-4,-14-67,-9-123,14 92,-78-1084,88 1182,0-3,0 0,1 0,-1 0,4-13,-4 23,0 0,0-1,0 1,0 0,0 0,0 0,0-1,0 1,0 0,1 0,-1 0,0 0,0-1,0 1,0 0,0 0,0 0,0 0,0-1,0 1,1 0,-1 0,0 0,0 0,0 0,0-1,0 1,1 0,-1 0,0 0,0 0,0 0,1 0,-1 0,0 0,0 0,0 0,0 0,1 0,-1 0,0 0,0 0,0 0,1 0,-1 0,0 0,0 0,0 0,1 0,-1 0,0 0,0 0,0 0,0 0,1 1,8 13,4 22,2 30,4-1,2-2,4 0,1-1,4-1,2-2,59 82,-79-128,1 0,0 0,0-1,1-1,1 0,0-1,0 0,1-2,0 0,1 0,0-2,0 0,0-1,1 0,0-2,19 2,8-1,0-1,0-3,0-2,0-1,60-14,-35 1,-11-1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05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0,'-16'18,"0"0,2 1,0 0,1 1,1 0,1 1,1 1,-11 33,5-5,2 1,-12 90,20-97,3 0,1 1,2-1,2 0,2 0,18 84,-13-97,1-1,1-1,1 0,2 0,1-1,1-1,1-1,2 0,1-1,34 34,-7-17,56 38,-90-70,4 3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06.4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522 0,'-10'1,"1"0,-1 1,0 0,1 0,-1 1,1 0,0 1,0 0,0 0,1 1,-1 0,1 1,-10 8,-10 12,0 0,-24 31,46-50,-161 209,97-122,65-88,1 0,0 0,0 1,0-1,0 1,-3 12,6-17,1 0,0 0,-1 0,1 0,0 0,0 0,0 0,0-1,1 1,-1 0,1 0,-1 0,1 0,-1 0,1 0,0-1,0 1,0 0,0-1,0 1,0-1,0 1,1-1,-1 1,1-1,-1 0,1 0,-1 0,1 0,0 0,2 2,12 3,0 1,0-2,0 0,28 4,16 5,-59-14,71 21,125 54,-194-74,0 0,-1 0,0 0,1 0,-1 1,0-1,1 1,-1-1,0 1,0 0,0-1,-1 1,1 0,0 1,-1-1,1 0,-1 0,0 1,1-1,-1 0,-1 1,1-1,0 1,0 0,-1-1,1 4,-3 1,1 1,-1-1,-1 0,1-1,-1 1,0 0,-1-1,-5 9,-7 9,0 0,-2-1,-30 30,45-51,-12 15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07.3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519 1,'-17'14,"-2"0,1-1,-28 14,-14 10,-150 123,62-45,168-127,43-18,-36 17,28-14,-27 12,0 1,1 2,45-14,98-8,-153 32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08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1 101,'11'-9,"1"2,0-1,1 1,0 1,0 0,0 1,1 1,0 0,25-4,-3-1,-5 1,0 2,56-6,-77 11,-1 1,1 0,0 0,-1 1,0 0,1 1,-1 0,0 0,0 1,0 1,0-1,0 1,13 8,-19-9,0 0,0 0,1 1,-2-1,1 0,0 1,-1 0,1-1,-1 1,0 0,-1 0,1 1,-1-1,1 0,-1 0,-1 1,1-1,-1 1,1-1,-1 1,0-1,-2 9,1-5,-1-1,1 0,-2 1,1-1,-1 0,0 0,0 0,-1-1,0 1,0-1,-1 0,-8 9,12-14,0 0,0 0,0 0,1 1,-1-1,0 0,0 0,0 1,1-1,-1 0,1 1,-1-1,1 0,0 1,-1-1,1 1,0-1,0 1,0-1,0 1,0-1,1 1,-1-1,0 1,0-1,1 0,-1 1,1-1,0 0,-1 1,1-1,0 0,0 0,0 1,0-1,0 0,0 0,0 0,2 1,7 7,0-1,1 0,21 11,-4-1,1 3,0 1,-1 1,48 53,-70-68,0-1,0 1,-1 0,0 0,0 0,-1 1,0 0,0 0,-1 0,-1 0,1 0,-1 1,-1-1,0 1,0 0,-1-1,0 1,-1-1,0 1,-3 13,0-11,-1 0,0-1,-1 1,0-1,-1-1,0 1,-1-1,0 0,-13 12,-92 76,97-85,-116 88,114-86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09.7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0,'27'25,"58"39,-59-46,0 1,-1 1,21 24,-45-43,13 14,-1 0,-1 0,12 20,-20-28,-1 0,0 0,0 0,0 1,-1-1,0 1,-1 0,0 0,0 0,-1 14,0-17,0 68,-4 1,-3-1,-20 92,23-145,1-6,-1-1,0 1,-1-1,-10 22,5-19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10.9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1 173,'18'-1,"1"-2,0 0,32-9,32-6,305-21,546 16,-830 35,-81-8,-1-1,1-1,0-1,0-1,41-5,-35 0,14-3,61-20,-78 20,0 2,52-6,7-1,-72 10,0 0,-1 1,2 1,-1 0,0 1,0 0,0 1,13 3,-10 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11.7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0 246,'54'-22,"1"3,1 2,0 2,67-7,-97 17,1232-137,-1248 141,11-1,-1 2,33 2,-31 3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12.4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51,'308'-19,"-139"5,622-3,-737 17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21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45 210,'-3'0,"0"0,1 0,-1 0,0-1,1 1,-1-1,0 0,1 1,-1-1,1 0,-1-1,1 1,-5-3,7 4,-1-1,1 1,0-1,-1 1,1 0,0-1,0 1,-1-1,1 1,0 0,0-1,0 1,0-1,-1 1,1-1,0 1,0-1,0 1,0-1,0 1,0-1,0 1,1 0,-1-1,0 1,0-1,0 1,1-1,18-16,-6 11,-1 1,1 0,0 1,0 0,0 1,1 1,16-2,101 3,-74 2,411-13,-3 0,-319 13,78 1,347-41,-62-34,-487 72,-11 2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22.5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94,'18'-1,"0"-1,0-1,-1-1,31-10,-27 7,1 1,34-4,-6 6,-33 4,0-1,-1-1,1 0,-1-1,31-11,-4-1,-23 10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08.3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1,'-2'3,"-1"0,1 0,0 1,1-1,-1 1,0-1,-1 8,-4 8,-15 28,2 1,1 1,-14 68,27-89,2 0,0 1,2-1,2 1,0-1,2 0,10 51,-8-57,1-1,1 0,1 0,1-1,0 0,2 0,0-1,1 0,1-1,1 0,1-1,0-1,1 0,0-1,2 0,0-1,0-1,1-1,32 16,-11-7,1-2,1-2,0-1,1-3,1-1,0-2,79 8,-91-17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23.3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1,'7'309,"-2"-238,4-1,23 94,-25-137,-2 0,4 41,-8-46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24.4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359 1,'-10'22,"1"1,-9 35,3-5,-79 271,48-158,0 16,-37 111,80-284,-1 0,0-1,-1 0,-8 12,5-9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25.6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276 0,'-6'1,"0"0,0 0,1 0,-1 0,1 1,-1 0,1 0,-1 1,1-1,0 1,0 0,0 1,1-1,-1 1,1 0,0 0,0 0,0 1,-5 7,-6 10,1 2,-22 47,26-50,-7 17,1 0,2 0,2 2,2 0,1 0,2 0,2 1,2 0,1 0,6 62,-2-84,2-1,0 1,1-1,1 1,0-2,2 1,0-1,1 0,1 0,0-1,20 23,-20-28,0 0,1-1,0 0,0 0,1-1,1-1,-1 0,2-1,-1 0,1-1,-1 0,2-1,-1-1,0 0,18 1,-3 0,-19-2,1-1,0-1,-1 0,1 0,21-2,-31 0,1 1,-1 0,1-1,-1 1,1-1,-1 1,0-1,1 0,-1 1,0-1,1 0,-1 0,0 0,0 0,0 0,0-1,0 1,0 0,1-2,-1 1,-1-1,1 1,0-1,-1 1,0-1,1 0,-1 1,0-1,-1 1,1-1,0 1,-1-1,1 0,-1 1,-1-3,0-2,0 0,-1 1,0-1,-1 1,1 0,-1 0,0 0,0 1,-1-1,0 1,0 0,0 1,-1-1,1 1,-1 0,0 0,0 1,-1-1,-8-2,-12-3,0 1,0 2,-48-6,-31-8,85 14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26.8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759 179,'-1'-2,"1"-1,-1 1,0 0,0-1,0 1,0 0,0 0,0 0,-1 0,1 0,0 0,-1 0,0 0,0 0,-2-1,-35-27,31 24,-14-8,-1 1,0 0,-1 2,0 1,-1 1,0 1,0 1,-44-6,32 8,0 2,0 2,0 1,0 2,-59 10,81-9,0 1,1 0,0 1,-17 8,27-11,0 0,0 0,0 0,0 0,1 1,-1 0,1-1,0 2,-1-1,1 0,1 0,-1 1,0 0,1-1,0 1,0 0,0 0,-2 6,4-8,0 0,0 0,0 0,0 0,1 0,-1 0,0 0,1 0,0 0,-1 0,1-1,0 1,0 0,0 0,0-1,0 1,0 0,0-1,1 0,-1 1,1-1,-1 0,1 1,-1-1,1 0,3 2,56 23,-46-20,284 93,-25-9,-252-82,3 1,0 1,26 14,-47-22,0 0,1 1,-1-1,0 1,0 0,-1 0,1 1,-1-1,1 1,-1-1,0 1,-1 0,1 0,-1 0,1 1,-1-1,0 1,1 5,-3-6,0 0,0 0,0 0,-1 0,0 0,1 0,-1 0,-1 0,1-1,-1 1,1 0,-1-1,0 1,0-1,-1 0,-2 4,-48 47,43-45,-75 62,-3-5,-114 66,195-127,0-1,0 1,-1-1,1-1,-1 1,0-1,0-1,0 1,0-2,-1 1,1-1,-1 0,1 0,-1-1,1-1,0 1,-1-1,1-1,-1 1,1-2,0 1,0-1,0 0,1-1,-1 1,1-2,-1 1,-8-8,1 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27.7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99,'152'2,"165"-4,-278-3,-1-1,1-2,-1-1,44-18,25-6,-70 24,-28 7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28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1,'1'9,"1"0,1-1,-1 1,1 0,1-1,0 0,0 0,1 0,0 0,0-1,10 12,6 10,51 78,67 107,-111-165,-2 1,30 81,-37-87,-10-29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29.1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1,'4'4,"6"6,5 9,4 1,3 6,2 7,1 2,-3-1,-3-7,-3-3,-5-2,1-4,-3-1,-3 0,-1-3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29.9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1 218,'112'-2,"0"-6,0-4,186-46,-98 3,91-21,-255 70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30.7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0,'6'7,"0"1,-1 0,0 0,-1 0,0 1,5 13,4 8,38 79,-4 2,-5 3,36 151,-71-231,31 150,-34-151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37.3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0 143,'13'0,"14"1,1-1,-1-1,1-1,-1-2,0 0,0-2,33-12,2-4,1 3,0 3,1 2,80-5,-66 5,-58 10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09.0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0 347,'4'2,"1"0,-1 0,0 0,-1 1,1-1,0 1,-1 0,1 0,-1 0,0 0,0 1,3 4,3 2,75 77,124 118,-208-204,0-1,1 0,-1 1,0-1,1 0,-1 1,0-1,1 0,-1 0,0 1,1-1,-1 0,1 0,-1 0,1 1,-1-1,0 0,1 0,-1 0,1 0,-1 0,1 0,-1 0,1 0,-1 0,1 0,-1 0,0 0,1 0,-1-1,1 1,-1 0,1 0,-1 0,1-1,5-17,-7-31,1 46,-7-78,-15-305,21 360,0 16,1 0,0 0,1 0,0 0,0 0,5-17,-4 24,-1 1,0-1,1 1,0-1,-1 1,1 0,0-1,0 1,0 0,1 0,-1 0,0 1,1-1,-1 1,1-1,0 1,-1 0,1 0,0 0,0 0,0 0,0 1,-1-1,1 1,0 0,0 0,5 0,6 1,0 1,0 0,0 1,-1 0,1 1,-1 1,0 0,0 0,-1 2,21 13,13 11,55 49,-92-72,103 88,-18-12,129 85,-199-152,-6-4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38.7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0,'1'24,"2"-1,0 0,2 1,0-2,12 32,52 115,-66-162,0 0,1-1,-1 1,1-1,1 0,-1 0,1-1,0 1,0-1,1 0,-1-1,1 1,0-1,0 0,1 0,-1-1,12 5,-11-7,-1 1,1-1,-1-1,1 1,0-1,-1 0,1 0,0-1,-1 0,1 0,-1-1,0 0,1 0,-1 0,0-1,0 0,0 0,0 0,9-8,-10 7,0 0,0-1,-1 1,0-1,0 0,0 0,0 0,-1 0,0-1,0 0,0 1,-1-1,3-9,-1-4,0 0,2-39,2-14,-3 68,4 13,4 11,4 28,-2 0,-2 1,10 79,7 29,-10-99,-15-47,0 0,-2 0,1 1,-1 0,2 16,-4-8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39.6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216 0,'-1'0,"0"1,0-1,0 1,0-1,0 1,0 0,0-1,0 1,0 0,0 0,0-1,0 1,1 0,-1 0,0 0,1 0,-1 0,0 0,1 0,-1 1,1-1,0 0,-1 0,1 0,0 0,0 1,0-1,-1 1,-3 41,4-37,-26 191,8-85,-33 173,14-91,23-120,-27 76,36-135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41.4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0 101,'12'-11,"0"1,0 0,1 1,0 0,0 1,1 0,1 1,-1 1,22-7,-28 11,0 0,0 0,0 1,0 0,0 0,0 1,0 0,1 0,-1 1,0 0,0 0,0 1,0 0,-1 1,1 0,0 0,-1 0,0 1,13 9,-7-2,-1 0,0 1,0 1,-1 0,-1 1,-1 0,13 22,-20-31,0 0,0-1,0 1,0 0,-1 0,0 0,0 0,-1 0,1 0,-1 0,0 0,-1 10,0-12,-1 1,1-1,0 0,-1 0,1 0,-1 0,0 0,0-1,0 1,-1 0,1-1,0 0,-1 1,0-1,0 0,1 0,-1-1,0 1,0-1,-1 1,-3 1,-8 1,-1 4,16-8,1 1,-1 0,0 0,1-1,0 1,-1 0,1-1,-1 1,1 0,0-1,-1 1,1-1,0 1,-1-1,1 1,0-1,0 0,0 1,-1-1,1 0,0 1,0-1,1 0,140 70,-140-69,0 0,1-1,-1 1,0 0,0 0,0 0,0 1,0-1,0 0,0 1,0-1,0 1,-1 0,1-1,-1 1,1 0,-1 0,0 0,0 0,0 0,0 0,0 0,0 1,0-1,-1 0,1 1,-1-1,1 0,-1 1,0-1,0 0,0 1,-1 3,-1-2,0 0,0 0,0 0,-1 0,1 0,-1 0,0-1,0 0,0 1,-1-1,1 0,-1-1,1 1,-1-1,0 1,-8 2,-43 19,0-2,-2-3,-76 15,112-29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42.6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0 423,'108'-34,"304"-36,431-17,-502 84,54-3,-333-2,122-31,-52 7,131-29,-214 50,-1 3,50-3,-90 9,-1 1,0-1,0 0,0-1,0 1,-1-1,1-1,6-4,-7 5,-1 0,1-1,-1 2,1-1,0 1,0 0,0 0,1 1,-1 0,0 0,7 0,80 6,-72-4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43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667 126,'0'-5,"0"0,0-1,-1 1,1 0,-1 0,-1-1,1 1,-1 0,1 0,-1 0,-1 0,1 1,-1-1,0 1,0-1,-6-6,4 8,1-1,-1 0,0 1,0 0,-1 0,1 1,-1-1,1 1,-1 1,0-1,0 1,0 0,0 0,-10 0,-7 1,0 0,1 2,-1 0,1 2,-1 0,-41 15,0 6,-60 34,123-58,-8 3,0 1,1 0,0 1,-14 11,21-16,0 0,0-1,0 1,0 0,1 0,-1 0,0 0,0-1,1 1,-1 0,0 1,1-1,-1 0,1 0,-1 0,1 0,0 0,0 0,-1 1,1-1,0 0,0 0,0 0,0 1,0-1,0 0,1 0,-1 0,0 0,1 1,-1-1,0 0,1 0,-1 0,1 0,0 0,-1 0,1 0,0 0,0 0,0-1,-1 1,1 0,0 0,0-1,0 1,0 0,0-1,0 1,1-1,1 1,24 11,1-1,1-2,35 7,12 4,173 75,-197-73,-48-20,0 0,0 0,-1 0,1 1,0-1,-1 1,0 0,0 0,0 0,0 1,0-1,0 1,-1-1,0 1,1 0,-1 0,-1 0,1 0,-1 0,1 0,-1 1,-1-1,1 0,0 1,-1-1,0 1,0-1,-1 0,0 8,0-5,-1 1,1-1,-1 1,-1-1,0 0,0 0,0 0,0 0,-1-1,0 1,-1-1,0 0,0 0,0-1,0 0,-8 6,-9 3,0-1,-1-2,0 0,-31 9,-101 23,135-38,-68 19,-94 20,149-40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44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57,'58'1,"-21"0,0-1,1-2,72-13,21-19,-109 26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46.0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0 421,'112'-117,"-111"116,176-147,-138 119,1 2,76-40,-103 61,0 1,-1 0,1 1,1 1,-1 0,1 1,-1 0,1 1,-1 0,17 2,-25-1,0 1,0 0,0 0,0 0,0 0,-1 1,1 0,0 0,-1 0,1 1,-1-1,0 1,0 0,0 0,0 1,0-1,-1 1,1 0,-1 0,0 0,0 0,-1 0,1 1,-1-1,0 1,0 0,-1 0,1 0,0 8,2 14,-1 1,-1 1,-2-1,-1 0,-7 42,-2-14,-29 94,19-89,-52 107,61-146,-1-1,0-1,-2 0,0-1,-2 0,0-1,-1-1,-23 19,10-7,30-29,0 1,0-1,-1 0,1 1,0-1,0 0,0 1,0-1,-1 0,1 1,0-1,0 0,0 1,0-1,0 1,0-1,0 0,0 1,0-1,0 0,0 1,0-1,0 0,1 1,-1-1,0 0,0 1,0-1,0 0,1 1,-1-1,0 0,1 1,23 1,154-33,-94 15,109-8,138-1,-305 24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47.1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0 122,'20'-1,"0"-1,0-2,34-8,27-6,252-4,-227 20,-1-5,190-38,-277 40,-9 2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48.1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1,'2'21,"0"1,1 0,1-1,1 0,1 0,14 33,1-7,43 72,-54-105,-1 0,-1 1,0 0,-1 1,-1-1,0 1,-1 1,5 28,-9-26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53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480 445,'-2'-2,"1"-1,-1 1,1 0,-1-1,0 1,0 0,0 0,-1 0,1 0,0 1,-1-1,1 1,-1-1,1 1,-1 0,0 0,-4-1,-4-3,-163-79,-40-20,212 103,-1 0,0-1,1 1,0-1,-1 0,1 1,0-1,0 0,0 0,0 0,0-1,1 1,-1 0,0-1,1 1,0-1,-2-3,3 4,0 1,1-1,-1 0,0 1,1-1,-1 0,1 1,0-1,-1 1,1-1,0 1,0 0,0-1,0 1,0 0,0-1,0 1,0 0,1 0,-1 0,0 0,1 0,-1 0,1 1,-1-1,1 0,-1 1,1-1,0 1,2-1,41-12,0 1,0 3,48-4,46-10,160-35,-278 53,-12 3,0-1,0 2,0-1,16 1,-22 1,-1 0,0 0,0 0,0 1,0-1,0 1,0-1,0 1,0 0,0 0,0 0,0 0,-1 0,1 0,0 1,-1-1,1 1,-1-1,1 1,-1-1,0 1,1 0,-1 0,0-1,1 4,17 39,19 44,51 84,-16-60,-40-65,-3 2,27 55,-52-90,-1-1,-1 1,0 0,-1 0,0 0,-1 0,0 0,-3 24,1-20,1 0,0 0,2 0,4 20,-1-22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09.5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1,'10'0,"0"1,0 1,0 0,-1 0,1 1,-1 0,1 1,11 6,73 46,-46-26,-20-13,92 54,146 113,-234-159,-1 2,-1 1,-2 2,-1 0,-1 2,-1 1,-2 1,-2 1,21 45,-30-49,-2 0,-1 1,-2 0,-1 1,-2-1,0 1,-3 0,-2 40,-3-21,-2-1,-2 0,-3-1,-25 74,8-60,17-44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54.1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507 1,'-196'390,"5"96,79-179,104-289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55.4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1 392,'0'-5,"1"0,0 1,0-1,0 0,1 0,0 0,0 1,0-1,0 1,1-1,-1 1,5-5,46-49,-31 35,7-9,2 0,1 2,1 2,1 0,2 3,41-23,-68 44,1 0,0 1,0 0,0 0,0 1,0 1,1-1,-1 2,1 0,-1 0,0 0,1 2,18 3,-25-4,-1 0,1 0,0 1,-1-1,1 1,0 0,-1 0,0 0,0 0,1 1,-1-1,-1 1,1 0,0-1,-1 2,1-1,-1 0,0 0,0 1,0-1,0 1,-1-1,0 1,1 0,-1 0,-1-1,1 1,0 0,-1 0,0 0,0 0,0 0,0 0,-1 0,0 0,0 0,0-1,-2 6,-21 63,-4-1,-56 105,-3 5,62-119,17-36,-2-1,-1 0,-1-1,-1 0,-1-1,-19 25,24-41,0 0,0 0,-1 0,0-1,0-1,0 0,-1 0,0-1,-22 5,17-4,0 0,1 2,-22 10,37-17,1 0,-1 0,0 0,1 0,-1 1,0-1,1 0,-1 0,0 0,1 0,-1 0,0 1,0-1,1 0,-1 0,0 0,0 1,1-1,-1 0,0 0,0 1,0-1,1 0,-1 1,0-1,0 0,0 1,0-1,0 0,0 1,0-1,1 0,-1 1,0-1,0 0,0 1,-1-1,1 0,0 1,0-1,0 0,0 1,0-1,0 0,0 1,0-1,-1 0,1 0,0 1,0-1,0 0,-1 0,1 1,0-1,0 0,-1 0,1 1,33-1,157-52,-136 34,1 3,0 2,70-7,28 17,-113 5,1-2,0-2,-1-2,0-2,41-10,-59 10,2 1,-1 1,0 1,29-1,-27 4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56.8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0 594,'37'-2,"0"-2,0-2,51-14,-4 0,279-52,624-121,-836 166,130-25,199-13,-152 28,106-6,-297 33,80-2,-133 15,-49-1,0 0,0-3,0-1,0-1,52-12,-67 7,-5-1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58.2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601 125,'-3'-11,"0"1,0 0,-1 1,-10-19,12 23,-1 1,0 0,0 1,0-1,0 0,-1 1,1 0,-1 0,0 0,0 0,0 1,0-1,0 1,-1 0,1 0,-1 1,1-1,-1 1,1 0,-1 0,0 1,0-1,0 1,1 0,-1 0,0 1,0-1,1 1,-1 0,-6 3,-11 2,1 2,-1 0,1 1,-38 24,30-16,0 1,2 1,0 2,1 1,1 0,1 2,2 1,0 1,-28 44,48-68,1 0,-1 1,1-1,0 1,0 0,0-1,0 1,0 0,0 0,1 0,-1 0,1 0,0-1,0 1,0 0,0 0,1 0,-1 0,1 0,-1 0,1-1,0 1,2 3,0-2,0 0,0 0,1-1,0 1,0-1,0 1,0-1,0 0,1-1,-1 1,1-1,8 3,220 72,-176-63,-1 3,-1 3,0 2,94 53,-143-71,0 0,0 0,-1 1,1 0,-1 0,0 0,-1 0,1 1,-1 0,0 0,0 0,-1 0,4 9,-6-10,0 0,0-1,0 1,0 0,-1-1,0 1,0 0,0 0,-1 0,0-1,0 1,0 0,0-1,-1 1,1-1,-1 0,-1 1,1-1,0 0,-6 7,-34 39,-1-3,-2-1,-3-3,-98 71,37-39,93-65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6:58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99,'4'0,"10"0,7 0,7 0,13 0,6-4,4-6,2-5,0 0,0 3,-10-2,-8 3,-5 2,-5 4,-5 1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00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0 198,'5'-1,"-1"0,1-1,-1 0,1 0,-1 0,0 0,0-1,7-4,4-3,202-100,-189 99,1 1,0 1,0 1,0 2,1 1,32-1,-51 5,1 1,-1 0,1 1,-1 0,0 1,1 1,-1-1,0 2,14 5,-20-6,-1-1,1 1,-1 0,0 0,0 1,0-1,0 1,0 0,-1 0,0 0,0 0,0 1,0-1,-1 1,0 0,0 0,0 0,0 0,-1 0,0 0,0 0,1 10,-2-5,0 1,0-1,-1 0,0 0,-1 0,0 0,-1 0,0 0,0 0,-1-1,-1 1,-10 16,-4 2,-2-1,-37 39,-8 9,64-74,1 1,0-1,0 1,0-1,0 0,0 1,0 0,0-1,0 1,1 0,-1-1,1 1,-1 0,1 0,0-1,0 1,-1 0,1 0,1 2,-1-3,1 0,-1 0,1 0,0 0,0 0,-1 0,1 0,0-1,0 1,0 0,0 0,0-1,0 1,0-1,0 1,0-1,0 1,0-1,0 1,1-1,1 0,10 2,0-1,0 0,1-1,15-3,-9 2,9 0,0 1,0 2,-1 0,45 11,-65-11,0 0,0 0,0 1,0 0,-1 0,1 1,-1 0,0 0,0 1,-1 0,1 0,-1 1,0-1,0 1,-1 1,0-1,0 1,0 0,-1 0,6 14,-8-15,-1 0,0 0,0 0,-1 0,1 0,-1 0,-1 0,1 0,-1 0,0 0,0 0,-1 0,0-1,0 1,0 0,0-1,-1 0,0 1,0-1,-8 9,-8 9,-1-1,0-1,-26 20,17-15,-13 12,-1-3,-86 53,72-62,34-20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04.2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85,'324'-4,"518"-73,-809 73,-12 4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04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75,'149'-12,"-16"1,6 8,224-35,-263 28,-81 10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05.8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0 212,'0'-4,"5"-2,4-3,6-1,4 2,8-2,6-4,12 1,5-2,3-2,0 2,1-1,-2 2,-1-1,-5 3,-6-1,-6 1,-8 4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06.4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1,'0'8,"0"7,4 10,2 8,3 12,5 5,4 8,-1 2,1-2,1-1,2-7,-3-3,-4-6,-5-5,-4-6,2-6,-1-5,-1-4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10.6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 2401,'0'0,"0"0,-1-1,1 1,0 0,-1 0,1 0,-1 0,1 0,0 0,-1-1,1 1,0 0,-1 0,1-1,0 1,0 0,-1 0,1-1,0 1,0 0,-1-1,1 1,0 0,0-1,0 1,0 0,-1-1,1 1,0 0,0-1,0 1,0-1,0 1,0 0,0-1,0 1,0-1,0 1,0 0,0-1,1 1,-1 0,0-1,0 0,8-20,0 8,1 0,0 0,0 1,2 0,11-10,-4 3,379-378,33-35,-299 288,125-177,-215 262,-3-2,-2-2,31-76,-51 99,-2 1,-2-2,-1 0,-2 0,-2-1,3-72,-10 99,-1 0,-1 0,0 0,-1 0,0 1,-1-1,-1 1,0 0,-1 0,-1 0,-8-12,10 18,0 0,0 1,-1 0,0 0,0 1,-1 0,0 0,0 0,0 1,-1 0,0 0,0 1,0 0,0 0,-1 1,1 0,-1 1,0 0,-12-1,18 2,0 1,0 0,0 1,-1-1,1 0,0 1,0 0,0 0,0 0,0 0,0 0,0 1,0-1,0 1,0 0,1 0,-1 0,1 0,-1 0,1 0,0 1,0-1,0 1,0 0,1-1,-1 1,1 0,-1 0,1 0,0 0,0 0,0 0,1 1,-1 3,-3 14,2-1,0 1,2 0,1 23,0-38,4 59,3-1,3 1,22 69,70 186,-99-309,358 862,-362-871,1 0,0 0,0 0,0 0,0 0,0 0,0 0,1-1,-1 1,1 0,-1-1,3 2,-4-3,1 0,-1-1,1 1,-1 0,0-1,1 1,-1 0,1-1,-1 1,0-1,0 1,1 0,-1-1,0 1,0-1,0 1,1-1,-1 1,0-1,0 1,0-1,0 1,0-1,0 1,0-1,0 1,0-1,0 1,0-1,-1 0,-5-66,5 58,-43-437,43 438,1 1,-1-1,1 0,0 0,1 1,0-1,0 0,1 1,0-1,0 1,6-11,-6 15,0 0,0 0,1 0,0 0,0 0,-1 1,2 0,-1-1,0 1,0 0,1 0,-1 1,1-1,-1 1,1 0,0 0,-1 0,1 0,0 0,0 1,0 0,0 0,-1 0,1 0,4 1,44 7,0 1,-1 3,-1 2,80 34,53 28,284 162,-433-218,0 2,-2 2,46 41,-60-48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07.1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0 175,'17'-1,"0"-1,-1-1,23-7,11-1,293-72,-140 30,-147 43,-35 8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08.3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296 1,'-2'0,"0"1,0-1,0 1,0 0,0 0,0 0,0 0,0 0,1 0,-1 1,0-1,1 0,-1 1,1-1,-1 1,-2 3,-21 34,22-33,-35 60,3 2,3 1,4 2,2 1,3 1,-21 128,40-180,2 0,0 0,1 0,5 41,-3-55,0 0,1 1,0-1,0 0,1 0,0 0,0-1,1 1,0-1,0 1,0-1,1-1,0 1,0 0,0-1,1 0,8 5,4 1,0 0,1-2,1 0,-1-1,1-1,1-1,-1-1,1 0,0-2,0 0,0-2,1 0,36-4,-56 3,1-1,-1 1,0-1,0 1,1-1,-1 0,0 0,0 0,0 0,0 0,0 0,0-1,-1 1,1 0,0-1,-1 0,1 1,-1-1,1 0,-1 0,2-2,-1-1,0 0,0 0,-1-1,1 1,-1 0,0-1,-1 1,1-10,-2-9,-1 1,-1 0,-7-28,9 48,-39-174,39 173,1 0,-1 0,0 0,0 1,-1-1,1 0,-1 0,0 1,0-1,0 1,-1-1,1 1,-1 0,0 0,0 0,0 0,0 1,-4-3,2 2,-1 0,0 1,0-1,-1 1,1 1,0-1,0 1,-1 1,1-1,-11 1,-4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11.3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0,'-4'0,"0"0,-1 1,1-1,0 1,0 0,0 0,0 1,0-1,0 1,0 0,0 0,1 0,-1 0,1 1,0-1,-1 1,1 0,0 0,1 0,-1 0,0 1,1-1,0 1,0-1,0 1,0 0,0 0,1 0,-2 7,1 0,-1 0,2 0,-1 1,2-1,-1 1,2-1,-1 0,2 1,-1-1,5 14,-2-16,0-1,0 1,1-1,0 0,1-1,0 1,0-1,0 0,13 10,19 23,-26-25,-1 0,0 1,-1 0,0 1,-2 0,0 1,11 35,-17-45,-1 1,1-1,-1 1,-1-1,1 1,-1-1,-1 1,0-1,0 1,0-1,-1 0,-1 1,1-1,-1 0,-1 0,1-1,-1 1,-1-1,1 0,-9 10,11-15,0 0,0 0,0 0,0 0,0 1,1-1,-1 1,1-1,-1 1,1-1,0 1,-1 5,3-7,0 0,0 0,0 0,1 0,-1 0,0 0,0-1,1 1,-1 0,1-1,-1 1,1-1,-1 1,1-1,-1 0,1 1,-1-1,1 0,-1 0,1 0,-1-1,1 1,1 0,1 0,0 1,-1 0,1 0,-1 0,1 0,-1 1,1-1,-1 1,0 0,1 0,-1 0,0 1,0-1,-1 1,1 0,-1-1,1 1,-1 0,0 1,0-1,0 0,0 0,1 5,4 9,0 0,-2 0,5 25,-9-40,59 339,-52-268,-4 0,-10 127,-5-113,-33 129,42-211,1 1,-1 0,1 1,1-1,-1 0,1 0,0 0,0 0,1 0,0 1,2 5,-2-9,0-1,1 1,-1 0,1-1,0 1,0-1,0 1,0-1,0 0,1 0,-1 0,1 0,-1 0,1 0,0-1,-1 0,1 1,0-1,0 0,0 0,0-1,0 1,4 0,13 2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12.2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0,'6'8,"-1"0,1 1,-1-1,0 1,-1 0,0 1,4 15,6 13,11 24,-2 2,-3 0,-3 2,8 68,-21-95,-3 75,-2-71,0-22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12.9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1 314,'52'-18,"384"-70,70-11,75-3,-549 95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13.9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639 82,'-6'-1,"-1"-1,1 1,0-1,0 0,1-1,-1 0,0 1,1-2,-9-5,-18-9,14 11,-2 0,1 2,-1 0,0 1,0 1,-37 0,42 2,-1 2,0 0,0 1,1 1,-1 0,1 1,0 0,0 1,-18 9,31-12,-1-1,0 1,0-1,1 1,-1 0,1 0,-1 0,1 1,0-1,0 0,0 1,0-1,0 1,1 0,-1 0,1 0,0 0,0 0,0 0,0 0,0 0,1 0,-1 0,1 0,0 0,0 1,0-1,0 0,1 0,-1 0,1 0,0 0,0 1,0-1,0-1,0 1,3 4,3 6,1-1,0 1,1-2,0 0,0 0,1 0,12 9,280 219,-295-232,-1 0,1 0,-1 0,0 1,-1 0,0 0,0 1,-1-1,0 1,0 0,-1 0,0 0,0 1,0 10,-2-16,-1 1,1-1,-1 1,0 0,-1-1,1 1,-1-1,0 1,0-1,0 1,-1-1,1 0,-1 1,0-1,-1 0,1 0,-1 0,1-1,-1 1,0-1,0 1,-1-1,1 0,-1 0,0-1,1 1,-1-1,0 1,-1-1,1-1,-5 3,-17 4,-1-1,1-1,-2-2,1 0,-33-1,-138-8,190 5,-115-19,103 16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14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0,'716'0,"-695"0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15.1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0,'2'1,"0"-1,0 1,0 0,0 0,0 0,0 0,0 0,0 0,-1 0,1 1,0-1,-1 0,1 1,-1 0,1-1,-1 1,2 3,24 39,-21-32,93 150,-51-88,-3 2,49 116,-85-167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16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1,'4'0,"6"4,1 5,-2 6,2 4,4 4,-1 1,-3 5,0 2,0 0,-4-1,3-7,-2-1,-1-2,-2 0,-7 2,-2-4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17.5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97,'44'-19,"1"3,0 1,0 2,2 2,75-9,-109 19,1 0,-1 0,1 1,0 1,-1 0,0 1,26 7,-33-7,-1 0,1 0,0 1,-1 0,0 0,0 1,0-1,0 1,0 0,-1 1,0-1,1 1,-2-1,1 1,-1 0,1 1,-1-1,-1 1,4 6,-2 3,-1-1,0 1,-1-1,0 1,-1 0,-1 0,-1 16,0-13,1 0,0 1,7 32,-5-46,0 0,0 0,0-1,1 1,0 0,0-1,0 0,1 1,0-1,-1-1,1 1,1 0,-1-1,0 0,10 5,10 5,47 18,-49-22,11 2,-26-9,1 1,0 0,-1 0,14 8,-18-10,-1 1,0 0,0 0,0 0,0 0,0 0,-1 0,1 1,0-1,-1 0,0 1,0 0,0-1,0 1,0 0,0-1,0 1,-1 4,7 115,0 9,182 706,-164-743,-14-57,15 64,-24-90,-1-1,0 1,0 0,-1-1,0 1,-1 0,-3 12,3-19,-1 0,1 0,-1 0,-1 0,1 0,0-1,-1 1,0-1,0 0,0 0,0 0,0 0,-1 0,1-1,-1 1,0-1,-4 2,-16 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19.8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0 142,'1'6,"0"0,0 0,0-1,1 1,-1 0,2-1,-1 1,0-1,1 0,6 9,41 51,-29-40,12 17,2-2,54 48,37 18,163 105,165 68,-428-264,8 6,1-2,1-1,1-2,66 21,-102-37,0 0,-1 1,1-1,-1 0,1 0,0 0,-1 0,1 0,-1 0,1 0,0 0,-1 0,1 0,0 0,-1 0,1 0,-1 0,1 0,-1-1,1 1,0 0,-1 0,1-1,-1 1,1-1,-1 1,1 0,-1-1,1 1,-1-1,0 1,1-1,-1 1,0-1,1 1,-1-1,0 1,0-1,1 0,-1 1,0-1,0 1,0-1,0 0,0 1,0-1,0 0,0 1,0-1,0 1,0-2,-10-37,8 33,-119-308,-18-52,119 301,3 0,3-1,-11-116,25 177,-1-1,1 0,0 1,0-1,0 0,1 0,-1 1,4-12,3 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11.1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 0,'-9'20,"1"0,1 0,1 1,1 0,0 0,1 0,2 0,0 1,1-1,2 1,0-1,5 30,-1-23,1 0,2-1,0 0,2-1,0 0,2 0,1-1,32 45,-18-36,2-1,2-1,0-2,2-1,1-2,48 29,-34-26,1-4,2-1,1-2,76 22,-96-36,1-2,45 6,-67-12,-1 0,0-1,1 0,-1 0,0-1,1-1,-1 0,0 0,0-1,0 0,17-8,-6-5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42.7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45.0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76,'1'1,"-1"0,1 0,-1 0,1 0,-1 0,1 0,0 0,-1 0,1 0,0 0,0 0,0 0,-1 0,1-1,0 1,0 0,0-1,1 1,-1-1,0 1,0-1,0 1,0-1,0 0,1 0,-1 1,0-1,1 0,42 4,-39-4,201 4,1-10,234-37,-415 39,0-2,26-10,-34 10,0 0,1 1,0 1,0 1,27-1,42 5,-83 0,-9-1,-5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46.9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0,'2'42,"7"41,2 23,-9-17,16 193,-14-248,2-1,2-1,0 1,3-1,0-1,21 40,-29-66,1 0,0 0,0 0,1 0,-1 0,1-1,0 0,0 0,0 0,1-1,0 0,-1 0,1 0,0 0,0-1,1 0,-1-1,0 1,1-1,-1 0,11-1,13 1,-1-2,0-1,41-8,-69 9,41-6,-1-2,0-2,-1-2,-1-2,0-1,-1-2,60-38,-71 38,0-2,-2-1,-1 0,0-2,-2-1,0-1,-2-1,-1 0,-1-2,19-39,-18 27,21-65,-36 91,0-1,-1 0,0 0,-1 0,-1 0,0-1,-1 1,-2-17,1 29,1-1,-1 1,0 0,0 0,0 0,0 0,-1 0,1 0,-1 0,0 1,0-1,0 1,0-1,0 1,-1-1,-2-1,4 4,1-1,-1 1,0-1,0 1,1 0,-1 0,0-1,0 1,1 0,-1 0,0 0,0 0,0 0,0 0,1 0,-1 0,0 0,0 0,0 0,1 1,-1-1,0 0,0 0,0 1,-1 1,0-1,1 1,0-1,-1 1,1-1,0 1,0 0,0 0,0 0,0 0,0 0,0-1,0 2,0 1,-2 10,1 0,0 0,1 1,0-1,1 1,0-1,2 0,3 18,32 116,-33-132,112 314,-29-92,-68-181,6 14,-3 0,25 146,-44-188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47.6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26,'170'-11,"-26"0,702 7,-455 6,-373-2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48.7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0 151,'2'-4,"0"1,0-1,0 1,0 0,1 0,-1 0,1 0,0 0,0 1,0-1,0 1,0 0,6-3,-2 0,14-9,2 2,0 0,0 1,1 1,0 2,0 0,1 1,0 2,39-4,26 3,123 6,-117 2,-90-2,0 0,0 1,0-1,-1 1,1 0,0 1,0-1,-1 1,1 1,5 2,-10-4,0-1,0 1,0 0,0 0,0 0,0 0,0 0,0 0,0 0,-1 0,1 0,0 0,-1 1,1-1,-1 0,1 0,-1 1,0-1,1 2,-1 0,0-1,-1 1,1-1,-1 1,1-1,-1 1,0-1,0 0,0 1,0-1,-1 0,1 0,-3 4,-6 5,0 0,-1 0,0-1,-22 16,-15 12,-161 172,208-209,1-1,-1 0,1 0,0 1,-1-1,1 0,-1 1,1-1,0 0,-1 1,1-1,0 1,-1-1,1 1,0-1,0 1,0-1,-1 0,1 1,0-1,0 1,0-1,0 1,0-1,0 1,0-1,0 1,0-1,0 1,0-1,0 1,0-1,0 1,1-1,-1 1,0-1,0 1,1-1,-1 1,0-1,0 1,1-1,-1 0,1 1,-1-1,0 0,1 1,-1-1,1 0,-1 0,0 1,1-1,-1 0,1 0,0 1,36 5,-22-4,26 9,-1 1,54 24,-74-27,-1 1,0 1,-1 0,0 1,-1 1,24 24,-37-33,0 0,-1 1,1-1,-1 1,0 0,0 0,-1 0,0 0,0 0,0 1,0-1,-1 1,0-1,0 1,0 0,-1-1,0 1,0 0,0 0,-1-1,0 1,0-1,0 1,-1-1,-3 10,1-8,1 0,-1-1,0 1,0-1,-1 0,0 0,0 0,0-1,-1 0,0 0,0 0,0-1,0 0,-1 0,0 0,1-1,-1 0,-14 4,14-6,-65 17,-97 12,159-29,1 1,-1 0,0 1,1 0,-1 0,-12 8,4-2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50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0,'-6'0,"1"1,0-1,0 1,0 0,-1 0,1 0,0 0,0 1,1 0,-1 0,0 1,1-1,-1 1,1 0,0 0,0 1,-6 5,4-2,1 0,0 1,0 0,0 0,1 0,0 0,1 1,0-1,-3 13,1 5,1 1,2-1,0 0,2 1,0-1,6 32,-2-33,2 0,0 0,2-1,0 0,18 33,68 103,-62-111,-2 2,24 57,-50-98,0 0,-1 0,-1 0,0 1,0 0,-1-1,0 1,-1 0,0-1,-1 1,-2 14,-1-8,-1 0,0-1,-1 0,0 0,-2-1,-12 21,-8 5,-3-1,-1-2,-56 53,61-64,29-30,1 0,-1 1,1-1,0 1,0 0,0 0,0 0,0 0,1 0,-1 1,1-1,-1 1,1 0,-1 0,1 0,0 1,-1-1,1 1,0 0,-1 0,1 0,0 1,0-1,-1 1,1 0,-1 0,1 0,-1 0,1 1,-1-1,0 1,1 0,-1 0,0 0,0 0,0 1,-1-1,1 1,-1 0,1 0,-1 0,0 0,0 0,0 0,-1 0,3 6,9 19,-2 1,-1 0,-1 0,-2 1,8 55,-9-9,-2 90,-9-107,-2 1,-3-1,-3 0,-19 56,-14 63,-4 15,50-191,0-1,-1 1,1-1,0 1,0 0,1-1,-1 1,0-1,1 1,-1-1,0 1,1-1,0 1,-1-1,1 1,0-1,0 0,0 1,0-1,0 0,0 0,0 0,0 0,0 0,0 0,1 0,-1 0,0 0,1-1,-1 1,1 0,-1-1,1 1,-1-1,1 0,-1 1,1-1,0 0,-1 0,4 0,11 1,0 0,0-2,21-2,-13 1,15 1,-5 1,0-1,0-2,-1-1,48-13,-56 9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50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1,'3'167,"48"325,-31-322,-19-144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51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0 379,'114'-6,"0"-5,150-35,38-5,142 16,-418 33,-1-1,-1-2,1 0,0-2,24-9,112-57,5-2,-143 67,0 1,0 1,0 1,1 1,38-1,-1 1,-38-1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53.2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688 0,'-18'1,"1"1,0 0,-1 1,1 1,1 0,-29 12,-93 53,82-40,36-18,-54 26,-117 80,185-113,0 1,0 0,1 0,0 1,0-1,0 1,0 0,-6 13,10-17,0 0,0 1,0-1,0 0,1 1,-1-1,1 0,0 1,0-1,0 1,0-1,0 0,0 1,1-1,-1 0,1 1,-1-1,1 0,0 1,0-1,0 0,0 0,1 0,-1 0,0 0,1 0,-1 0,1-1,0 1,0 0,2 1,14 9,1 0,0-1,1 0,22 7,20 11,50 26,-67-35,-1 2,-1 2,66 48,-107-71,0 1,0-1,-1 0,1 1,0-1,-1 1,0 0,1 0,-1-1,0 1,0 0,0 0,0 0,0 0,0 0,0 0,-1 0,1 4,-1-4,0 0,-1-1,1 1,-1-1,1 1,-1-1,0 1,1-1,-1 1,0-1,0 0,0 1,0-1,0 0,-1 0,1 0,0 0,0 0,-2 1,-8 4,0 0,-1-1,1 0,-1-1,-12 3,15-5,-24 8,-24 6,-90 39,95-32,21-10,1 1,-32 21,46-25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54.1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35,'5'0,"4"0,6 0,5 0,2 0,6 0,3 0,-1 0,0 0,-6-4,-2-2,-2 1,1 1,1 1,0-3,-3-1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11.7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0 269,'22'12,"7"1,0 2,-2 1,0 2,47 39,-28-10,-3 2,-1 2,-3 2,62 111,-101-163,0-1,0 0,0 1,0-1,0 0,0 1,1-1,-1 1,0-1,0 0,0 1,1-1,-1 0,0 0,0 1,1-1,-1 0,0 1,0-1,1 0,-1 0,0 0,1 1,-1-1,0 0,1 0,-1 0,1 0,-1 0,0 0,1 1,-1-1,0 0,1 0,-1 0,1-1,4-15,-6-39,1 45,-2-77,0-410,2 491,0 1,1-1,-1 1,1-1,0 1,1-1,-1 1,1 0,0 0,1-1,-1 1,1 1,0-1,0 0,6-6,-6 9,0 0,0 0,0 1,-1-1,1 1,1 0,-1 0,0 0,0 0,0 0,0 0,1 1,-1 0,0 0,1 0,-1 0,0 0,0 1,1-1,-1 1,0 0,0 0,0 0,0 0,0 1,0-1,5 4,24 15,0 2,-2 1,0 1,42 45,-3-3,-26-26,-2 2,-1 2,-3 2,-2 1,-1 2,-3 1,31 68,-49-85,-5-7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55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78,'6'-1,"0"0,0 0,1-1,-1 0,-1 0,1-1,11-5,19-8,109-20,-129 34,0 0,0 1,0 0,0 1,0 1,0 1,20 4,-28-3,-1 0,0 1,0-1,0 2,0-1,0 1,-1 0,0 0,0 0,-1 1,1 0,-1 0,8 13,1 2,-1 2,20 47,-30-62,0 0,-1 0,1 0,-1 1,-1-1,1 16,-2-21,0 1,0-1,0 0,-1 1,1-1,-1 0,0 1,0-1,0 0,-1 0,1 0,-1 0,0 0,0 0,0-1,0 1,0-1,0 1,-1-1,-2 3,-81 51,85-56,1 0,-1 0,1 0,0 0,-1 0,1 1,-1-1,1 0,-1 0,1 1,-1-1,1 0,0 0,-1 1,1-1,0 1,-1-1,1 0,0 1,0-1,-1 1,1-1,0 0,0 1,0-1,-1 1,1-1,0 1,0-1,0 1,0-1,0 1,0-1,0 1,0-1,0 1,0-1,1 1,19 2,30-9,203-31,-181 23,-51 10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57.6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1 221,'110'-66,"-84"47,2 1,0 2,49-20,-25 15,36-14,-81 33,0 0,-1 0,1 1,0 0,0 0,0 1,0 0,0 0,0 1,9 1,-11 0,-1 0,1 1,0 0,-1-1,0 2,0-1,0 0,0 1,0 0,0 0,-1 0,0 0,0 0,0 1,0-1,-1 1,0 0,0 0,0 0,1 7,5 15,-2 0,5 43,-9-56,9 105,-5 125,-4-64,-2-161,2 0,0 0,1-1,0 1,2 0,9 25,-10-36,0 0,0 0,1 0,0-1,0 1,1-1,0-1,0 1,0-1,1 0,0 0,0-1,1 0,-1 0,15 5,16 5,1-2,1-2,0-2,44 5,-82-14,0 1,1-1,-1 1,0 0,0 0,0 0,0 0,0 0,0 1,0-1,0 1,0-1,-1 1,1-1,0 1,-1 0,0 0,1 0,-1 0,0 0,0 0,0 0,0 0,0 1,-1-1,1 0,-1 1,0-1,1 3,0 10,0 1,-2-1,-2 25,0-8,3 9,2 0,1 0,2 0,13 49,57 160,-38-135,33 101,46 155,-85-251,19 140,-48-253,-1 0,0 0,-1 0,0 0,0 0,-1 1,1-1,-2 0,-3 13,4-17,-1-1,1 1,-1 0,0-1,0 1,-1-1,1 0,0 1,-1-1,1 0,-1 0,0-1,0 1,1-1,-1 1,0-1,0 0,0 0,-1 0,1 0,0-1,0 1,-7-1,-87 1,75-1,0-1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59.0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101 295,'-5'-4,"0"1,0-1,0 1,0 0,0 0,-1 1,-7-3,8 3,1 1,-1-1,0-1,1 1,0 0,0-1,-1 0,2 0,-6-5,9 8,-1-1,1 1,0 0,-1-1,1 1,0-1,0 1,-1-1,1 1,0-1,0 1,0-1,0 1,0-1,0 1,0-1,0 1,0-1,0 0,0 1,0-1,0 1,0-1,0 1,1-1,-1 1,0-1,0 1,0-1,1 1,-1 0,1-2,19-12,24-3,-1 8,0 2,1 2,-1 1,1 3,61 5,1-1,-76-2,-7-1,-1 0,37-5,-51 3,0 0,-1 0,1-1,0 0,-1 0,0 0,0-1,0 0,0-1,0 0,5-5,20-18,0 1,60-36,-85 60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7:59.9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0,'1'23,"1"-1,1 0,1 1,14 42,39 84,-41-113,33 82,104 262,-143-350,-2 0,0 1,-3 0,0 0,0 54,-5-64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01.2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1 257,'7'-2,"0"1,0-1,0 0,0-1,0 1,0-1,-1-1,0 1,10-8,2 0,344-186,-358 195,-1 0,0 0,1 0,-1 1,1 0,0-1,-1 1,1 0,0 1,0-1,-1 1,1-1,0 1,5 1,-6 0,-1 0,1 1,-1-1,0 1,0-1,0 1,0 0,0 0,0 0,0 0,0 0,-1 1,1-1,-1 0,0 1,0-1,0 1,0-1,0 1,1 5,15 56,-3 2,9 114,-16-115,8 57,5-2,46 158,-57-251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02.4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0 291,'11'-8,"0"0,0 1,1 1,0 0,15-6,-10 5,39-19,2 3,0 3,112-25,-154 43,-1-1,1 0,-1-1,0-1,0-1,-1 0,0 0,0-2,0 1,-1-2,0 0,15-14,2-1,-16 17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03.7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1 105,'2'-5,"1"0,0-1,1 1,-1 0,1 1,0-1,0 1,0 0,1 0,-1 0,8-4,-11 7,7-5,1 1,0 0,0 0,0 1,1 0,-1 0,1 1,0 1,0 0,0 0,0 1,21 0,-23 1,-1 0,1 0,0 1,0 0,-1 1,1 0,-1 0,0 0,1 1,-1 0,0 1,0-1,-1 1,1 1,-1-1,0 1,9 9,-5 1,0-1,-1 1,0 1,-1 0,-1 0,-1 0,0 1,6 34,-8-30,-1 1,-1 0,-1-1,0 1,-2 0,-7 42,6-56,-1 0,1 0,-1 0,-1 0,0 0,0-1,0 0,-1 0,0 0,-1 0,1-1,-10 9,-8 4,-1-1,-33 19,-28 22,83-58,0 0,1 0,-1 1,1-1,-1 0,1 1,0 0,0-1,-1 1,1 0,0-1,1 1,-1 0,0 0,-1 3,3-4,-1 0,0-1,0 1,0 0,0 0,0 0,1-1,-1 1,0 0,1-1,-1 1,1 0,-1-1,1 1,-1 0,1-1,-1 1,1-1,-1 1,1-1,0 1,-1-1,1 1,0-1,-1 0,2 1,3 1,1-1,-1 1,0-1,1 0,-1-1,1 1,-1-1,1 0,9-2,29-7,82-28,-25 5,8-2,-91 29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05.4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1,'-7'0,"1"0,0 0,0 1,-1-1,1 1,0 1,0-1,0 1,-9 4,13-5,-1 1,1 0,0 0,0 0,0 0,0 0,0 1,1-1,-1 0,1 1,0 0,-1-1,1 1,0 0,0-1,1 1,-1 0,1 0,-1 0,1 0,0 0,0-1,1 5,-1 4,2 0,-1 0,1 0,1 0,0-1,1 1,0-1,9 17,51 77,-55-91,132 175,-90-126,-3 3,-3 1,39 79,-81-140,0 0,-1 1,0-1,0 0,-1 1,1 0,-1-1,0 1,-1 0,1 0,-1 0,0-1,-1 1,1 0,-1 0,0-1,-4 10,2-8,-1 0,0 0,-1-1,1 1,-1-1,-1 0,1-1,-1 1,0-1,0 0,-1 0,-9 5,3-3,0 1,0-1,-1-1,0 0,-1-1,1-1,-1 0,-26 3,43-7,1 0,-1 0,0 0,0 1,1-1,-1 1,0-1,0 1,0 0,0 0,0 0,0 0,0 0,-1 1,1-1,3 3,30 40,-20-20,-2 1,12 30,-7-4,-2 2,-2 0,-2 0,-3 1,3 56,-8 276,-4-51,1-321,1 1,1 0,1-1,0 0,0 0,2 0,-1 0,11 16,10 13,35 44,-27-41,-31-41,0-1,1 1,-1-1,1 0,0 0,0 0,0-1,1 1,-1-1,1 0,0 0,0-1,0 1,0-1,0 0,1 0,-1-1,1 0,-1 0,8 1,7-2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06.2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1,'0'4,"0"5,0 6,0 8,0 5,0 2,8 11,8 9,0 3,1 1,3-1,-2 0,0-5,-4-8,-3-5,0-5,-2-3,-2-7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07.1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1 226,'55'0,"71"1,224-27,-323 21,111-16,245-72,-284 65,-62 19,69-26,-86 25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12.2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13,'0'-1,"0"1,0-1,0 1,1-1,-1 1,0-1,0 0,0 1,1-1,-1 1,0-1,0 1,1 0,-1-1,1 1,-1-1,0 1,1 0,-1-1,1 1,-1 0,1-1,-1 1,1 0,-1 0,1-1,-1 1,1 0,-1 0,1 0,-1 0,1 0,0 0,-1 0,1 0,-1 0,1 0,-1 0,1 0,-1 0,1 0,0 0,-1 1,1-1,-1 0,1 1,28 10,-28-11,43 24,-1 1,-1 2,65 56,101 115,-166-150,-2 2,-2 2,-2 1,-2 2,-3 1,-3 2,37 106,97 446,-144-529,20 120,-34-167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08.4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41,'0'-2,"0"0,-1 0,1 0,-1 1,0-1,1 0,-1 0,0 1,0-1,0 0,0 1,0-1,0 1,-1-1,1 1,0-1,-1 1,1 0,-1 0,1 0,-1 0,0 0,1 0,-1 0,0 1,0-1,0 1,0-1,1 1,-1-1,0 1,0 0,-3 0,-1 0,1-1,-1 1,0 0,0 1,0-1,1 1,-1 1,0-1,-10 5,11-3,1 0,0 0,-1 1,1-1,1 1,-1 0,0 0,1 1,0-1,0 1,0 0,1 0,0 0,0 0,0 0,0 0,1 0,-1 1,2-1,-1 0,0 1,1-1,0 1,1-1,-1 1,2 5,1 11,1 0,1 0,1-1,1 0,10 23,82 156,-81-170,2 0,1-2,1 0,33 32,-53-59,0 1,-1-1,1 1,-1 0,1 0,-1 0,1 0,-1 0,0 0,0 0,0 0,0 0,-1 0,1 1,0-1,-1 0,0 1,1-1,-1 0,0 1,-1 3,0-2,0-1,0 1,-1-1,1 0,-1 1,0-1,0 0,0 0,0 0,-1-1,1 1,-6 4,-8 5,-1 0,-1-1,0-1,-20 8,32-15,-14 7,6-2,-1-1,0 0,0-2,0 1,-26 4,34-11,5-1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09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33,'4'0,"6"0,5 0,4-4,3-2,2 1,1-3,-4-1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11.1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0 252,'23'-24,"-1"-2,19-29,-26 33,1 1,2 0,0 1,22-19,-38 37,1-1,0 1,0 0,1 0,-1 0,0 0,1 1,-1-1,1 1,-1 0,1 0,0 0,-1 1,1-1,0 1,0 0,-1 0,1 0,5 1,-4 1,0 0,0 0,0 0,0 0,0 1,-1 0,1 0,-1 0,0 0,0 1,0 0,4 5,2 4,0 0,-1 1,-1 0,0 1,-1 0,0 0,7 29,-6-1,-2 1,-3 0,-1 0,-7 73,5-97,-4 23,-1 1,-1-1,-3 0,-28 79,37-120,-1 1,0-1,0 0,0 1,0-1,0 0,0 0,-1 0,1 0,-1 0,1-1,-1 1,0 0,0-1,0 1,0-1,0 1,0-1,0 0,0 0,-4 1,0-5,13-6,14-7,-18 14,1 0,0 1,0 0,0-1,0 1,0 1,0-1,0 0,0 1,0 0,0 0,1 0,-1 1,0-1,0 1,0 0,0 0,0 1,-1-1,1 1,0-1,0 1,-1 0,1 1,-1-1,0 1,4 3,6 8,-2 0,0 1,0 0,-1 0,8 19,11 16,-26-45,0-1,-1 0,0 1,0 0,0-1,0 1,-1 0,0 0,0 0,0 0,-1 0,1 0,-1 0,-1 0,1 1,-1 4,-2 0,1-1,-1 0,-1 0,0 0,0-1,0 1,-12 15,-6 3,-2 0,0-2,-44 35,49-45,2-3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12.7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0 177,'5'-1,"1"-1,-1 1,0-1,0 0,0-1,0 0,0 1,0-1,-1-1,0 1,5-5,14-9,42-25,77-35,-140 76,0 0,0 0,0 0,1 0,-1 1,0-1,0 1,0 0,1 0,-1-1,0 1,0 1,1-1,-1 0,0 1,0-1,0 1,0-1,1 1,-1 0,0 0,0 0,0 0,-1 0,1 1,0-1,0 0,-1 1,1 0,-1-1,1 1,-1 0,0 0,1 0,-1-1,1 4,4 7,0 2,-1-1,0 1,4 21,-5-21,72 338,-23-98,-51-246,0 1,1-1,0 0,0 0,1 0,0 0,6 8,-9-15,0 1,0-1,0 0,0 0,0 1,0-1,1 0,-1 0,0 0,0 0,1-1,-1 1,1 0,-1 0,1-1,-1 1,1-1,0 1,-1-1,1 0,-1 0,1 0,0 0,-1 0,1 0,-1 0,1 0,0-1,-1 1,1 0,-1-1,1 0,-1 1,1-1,-1 0,1 0,-1 1,0-1,1 0,-1-1,0 1,0 0,0 0,1-2,4-3,-1-1,-1 0,1 0,-1 0,-1 0,1-1,-1 1,0-1,-1 0,2-8,12-83,-16 97,2-28,-1 8,0 41,1 26,2 0,3-1,22 83,-12-57,6 32,113 443,-133-536,8 24,-1 1,-2 0,-1 0,-1 1,0 52,-5-51,-4 49,2-79,0-1,0 0,0 0,-1 0,1 0,-1 0,-1 0,1 0,-1-1,0 1,0-1,0 0,-5 5,-5 4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21.9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1 256,'1'-4,"-1"0,2 0,-1 0,0-1,1 1,-1 1,1-1,0 0,1 0,-1 1,1-1,-1 1,1 0,0 0,0 0,0 0,1 0,-1 1,1-1,4-1,8-6,1 1,0 0,22-7,36-9,2 3,123-19,162 0,-336 38,-8-3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22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1 100,'0'-2,"1"0,-1 0,1 1,0-1,0 1,-1-1,1 1,0-1,0 1,1-1,-1 1,0 0,0 0,1 0,-1 0,1 0,-1 0,1 0,-1 0,1 0,-1 0,3 0,38-13,-10 9,0 2,39-1,15-1,39-11,75-6,-179 21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38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73,'4'0,"6"0,5 0,4 0,8 0,2-4,6-2,4-3,4-1,0 2,-1 2,-2 2,-4-3,-4 1,-3 0,-3 2,-5 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39.2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1,'0'8,"0"7,0 9,5 5,0 1,0 1,4-2,-1-2,-1 0,3-5,-1-3,-2 0,2 1,0 1,-2 1,-2 1,-2-3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40.2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0,'5'0,"0"0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41.0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315 243,'-87'-1,"-95"3,143 3,32-3,26-4,171-31,-43 7,127-28,77-10,-202 52,-80 9,0-3,0-4,103-27,-163 34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13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2532,'1'-17,"0"1,2 0,0 0,1 0,0 1,1-1,1 1,0 0,1 0,16-23,8-8,66-73,-37 57,2 2,2 3,3 3,3 3,1 4,3 2,1 3,2 4,2 3,103-30,-146 53,1 3,-1 1,1 1,1 2,-1 2,1 2,49 3,-73 0,0-1,0 2,0 0,0 1,-1 0,0 0,0 2,0 0,-1 0,0 1,0 1,0 0,-1 0,0 1,-1 1,0 0,0 0,-1 1,-1 0,0 0,0 1,9 19,-7-4,0 0,-1 0,-2 0,-1 1,-1 1,-1-1,0 43,-4-46,-1 0,-1-1,-1 1,-1-1,-1 0,-1 0,-2 0,-19 42,15-51,4-21,1-33,5-90,26-247,-16 301,193-1525,-192 1546,-4 35,-3 31,35 470,-16-292,-17-138,3 0,2 0,2-1,2-1,27 67,-33-101,2 1,0-1,1-1,0 1,1-2,1 1,27 23,-28-28,1-2,0 1,0-2,1 0,0 0,1-1,-1-1,1 0,0-1,0 0,19 2,-2-3,-1-2,1 0,0-2,0-1,-1-2,45-10,171-64,-213 66,12-3,-14 8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42.8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415 0,'-13'2,"0"0,0 1,0 0,1 1,0 0,-1 1,2 0,-1 1,-17 12,7-4,1 0,1 2,1 1,-25 26,16-12,-36 58,56-77,0 1,1 0,1 0,0 1,1 0,0 0,1 0,-2 17,6-28,0 1,0 0,0 0,1-1,0 1,0-1,0 1,0 0,1-1,-1 0,1 1,0-1,0 0,0 0,0 0,1 0,-1 0,1-1,0 1,-1-1,1 1,1-1,-1 0,0 0,0-1,1 1,6 2,10 4,1-1,0-1,32 5,-46-9,69 13,-22-2,0-3,0-2,1-2,106-3,-158-3,0-1,0 1,0 0,0-1,0 0,-1 0,1 0,0 0,0 0,-1-1,1 1,3-3,-6 3,1 0,0 0,0 1,-1-1,1 0,0 0,-1 0,1-1,-1 1,1 0,-1 0,0 0,1 0,-1 0,0 0,0-1,0 1,0 0,0 0,0 0,0-2,-1-1,-1 0,0 0,1 0,-1 0,-1 0,1 1,0-1,-1 1,0-1,0 1,0 0,0 0,0 1,-1-1,-4-2,-6-5,1 1,-2 1,1 0,-1 1,0 1,0 0,-1 1,0 1,0 0,0 1,0 1,0 0,-1 1,1 1,0 1,-1 0,-21 5,12-1,0 0,-44 1,49-5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44.7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99 543,'5'-1,"-1"0,0-1,0 1,0-1,0 0,0 0,-1 0,1-1,0 1,-1-1,6-5,11-8,108-64,166-136,-259 188,30-28,-60 52,-1-1,0 0,0 0,0 0,-1 0,0 0,0-1,0 0,-1 1,4-11,-6 14,0 1,0-1,0 0,0 1,0-1,0 0,0 1,0-1,0 0,-1 1,1-1,-1 1,1-1,-1 0,0 1,0-1,1 1,-1 0,0-1,0 1,-1 0,1-1,0 1,0 0,0 0,-1 0,1 0,-1 0,1 1,-1-1,1 0,-1 0,1 1,-1-1,1 1,-1 0,0-1,1 1,-3 0,-10-2,0 1,1 0,-26 2,25 0,-24 0,-1 1,1 2,-62 16,82-15,0 0,0 2,1 1,0 0,0 1,1 0,0 1,1 1,-22 21,12-7,0 1,1 1,-37 58,52-70,1 0,0 0,1 1,1-1,0 2,1-1,1 0,1 1,0 0,0 26,4-30,1-1,0 1,0-1,2 0,-1 0,1 0,1 0,0-1,1 0,0 0,10 12,12 16,50 52,-75-88,2 3,0-1,1 0,0-1,0 1,0-1,1 0,-1-1,1 1,0-1,0-1,14 5,-7-5,0 0,0 0,0-1,0-1,26-3,5-5,-1-1,81-29,-122 37,96-30,-40 14,63-29,-100 36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45.7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76,'4'0,"6"-4,4-6,10-1,4 2,1 2,0 2,4-2,0 0,-2 1,-1 2,-2 1,-2 2,-1 0,0 1,-1 0,0 0,-4 1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46.9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0,'3'23,"1"0,0-1,2 0,0 0,1 0,11 20,-6-12,115 278,-78-193,-48-113,9 22,0 0,28 42,-35-60,1-1,0 0,0 0,1 0,0-1,-1 1,1-1,1 0,-1-1,1 1,-1-1,1 0,0 0,0-1,0 0,13 3,37 10,-51-13,1 1,-1-1,1-1,-1 1,1-1,-1 0,1 0,0-1,-1 1,1-1,0-1,0 1,-1-1,1 0,-1 0,1-1,-1 1,6-4,10-7,-6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47.7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91,'4'0,"5"0,6-5,4 0,3-1,2 2,-3-3,-1-1,1-2,0 0,1 1,1 3,0 3,2 1,-1 1,0-3,1-2,-4 2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49.1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2,'34'1,"55"11,-54-7,51 3,-51-10,62-10,16-1,-92 13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50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1 149,'0'-149,"0"159,1 0,0 0,1-1,0 1,0-1,1 1,0-1,1 0,0 0,0 0,1-1,11 16,-12-18,1-1,0 0,0 0,0 0,0-1,1 1,0-1,0 0,0-1,0 0,1 0,-1 0,1-1,0 1,-1-2,1 1,0-1,12 1,296-1,-313-1,-1 1,1-1,-1 0,1 0,0 0,-1 0,1 0,-1 0,1 0,-1 0,1-1,-1 1,1-1,-1 1,1-1,-1 0,0 1,1-1,-1 0,0 0,1 0,-1 0,0 0,0 0,0 0,0 0,0-1,0 1,0 0,0 0,-1-1,1 1,0-1,-1 1,1-3,-1 4,0 0,0 0,0 0,0 0,0 0,0 0,0 0,0 0,0 0,-1 0,1 0,0 0,0 0,0 0,0 0,0 0,0 0,0 0,0 0,0 0,0 0,0 0,-1 0,1 0,0 0,0 0,0 0,0 0,0 0,0 0,0 0,0 0,0 0,0 0,0 0,0 0,0 0,0 0,0 0,0-1,-1 1,1 0,0 0,0 0,0 0,0 0,0 0,0 0,0 0,0 0,0 0,0 0,0 0,0-1,-5 13,-3 20,9-13,2 1,0 0,1-1,1 1,1-1,1 0,12 24,-9-20,-1 0,-1 0,-1 0,5 30,-10-33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51.6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97,'4'-4,"5"-2,10 1,10 1,13 1,11 1,13 1,16-3,7-2,1 1,-3 1,1-3,-7 0,-12-3,-15 0,-7 1,-8 3,-10 3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53.4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0 152,'4'-1,"-1"-1,0 0,0 0,1 0,-2 0,1 0,0-1,0 1,-1-1,1 0,-1 0,3-4,7-7,1 3,0 1,1 0,1 1,-1 0,1 1,1 1,-1 0,1 1,0 1,20-4,-14 5,-1 0,1 2,0 0,0 1,0 2,-1 0,33 6,-39-4,0 1,0 1,-1 0,0 1,23 12,-34-16,-1 0,1-1,-1 1,0 0,1 0,-1 0,0 1,0-1,0 0,-1 1,1-1,0 1,-1 0,0 0,1 2,-1-2,-1-1,0 0,0 1,0-1,-1 0,1 1,0-1,-1 0,0 1,1-1,-1 0,0 0,0 0,0 0,-1 0,1 0,0 0,-1 0,1 0,-1 0,0-1,-2 3,-3 1,0 0,0 0,0-1,-1 0,-14 6,16-8,0 0,0 1,0 0,1 0,-1 0,1 1,-1 0,1 0,1 0,-7 7,11-10,0-1,0 1,0-1,1 0,-1 1,0-1,0 1,1-1,-1 1,0-1,0 0,1 1,-1-1,0 0,1 1,-1-1,1 0,-1 0,0 1,1-1,-1 0,1 0,-1 0,1 1,-1-1,1 0,-1 0,1 0,-1 0,1 0,-1 0,2 0,25 5,-21-4,31 9,0 2,-1 1,0 1,-1 2,-1 2,-1 1,0 2,-2 1,0 1,38 38,-62-55,-1 1,0 0,-1 0,1 0,-1 0,-1 1,0 0,6 14,-9-20,0 0,-1 0,1 0,-1 1,1-1,-1 0,0 0,0 1,0-1,0 0,-1 1,1-1,-1 0,1 0,-1 0,0 1,0-1,0 0,0 0,0 0,0 0,0-1,-1 1,1 0,-1 0,1-1,-1 1,0-1,0 1,1-1,-1 0,0 0,0 0,0 0,0 0,-1 0,1 0,-3 0,-6 2,-1 0,0-1,0 0,1-1,-1-1,-18-1,19 1,1-1,-1 1,0 1,1 0,-1 1,0 0,1 0,-18 7,-58 23,65-24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55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333 662,'1'-4,"0"1,0-1,0 1,0 0,0-1,1 1,-1 0,1 0,0 0,0 0,0 0,4-4,34-34,-31 33,137-111,-23 21,-115 91,-1 0,-1 0,1-1,-1 0,-1-1,0 1,0-1,0 0,-1 0,-1-1,1 1,3-18,-4 7,-1 0,0 0,-2 0,0 0,-4-28,4 44,-1 1,1-1,-1 1,0-1,0 1,-1 0,1 0,-1-1,1 1,-1 0,0 0,0 0,0 1,-1-1,1 0,-1 1,1-1,-1 1,0 0,0 0,0 0,0 1,0-1,-1 1,1-1,0 1,-1 0,1 0,-1 1,1-1,-1 1,1-1,-7 1,-4 1,0-1,0 2,0 0,0 0,0 1,0 1,-13 6,11-4,-5 1,0 1,1 1,0 1,0 1,1 1,-29 22,16-6,1 1,1 2,1 0,2 2,-38 60,39-40,-24 71,32-75,12-35,-2 5,1 1,1-1,0 1,-3 27,8-40,1-1,0 0,0 1,1-1,-1 0,1 0,1 1,-1-1,1 0,0 0,0 0,1-1,0 1,0 0,0-1,1 0,0 0,8 9,42 35,2-2,80 50,-111-79,-1-1,2 0,0-2,0-1,1-1,54 17,-72-27,0-1,0 0,0 0,1-1,-1-1,0 1,1-1,-1-1,0 0,0 0,1-1,-1 0,0-1,-1 1,1-2,0 1,-1-1,0-1,0 0,0 0,0 0,12-13,-4 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14.2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10,'0'-1,"0"1,0 0,0 0,0 0,0-1,0 1,1 0,-1 0,0-1,0 1,0 0,0 0,0-1,0 1,0 0,0 0,0-1,0 1,-1 0,1 0,0-1,0 1,0 0,0 0,0-1,0 1,0 0,-1 0,1 0,0-1,0 1,0 0,0 0,-1 0,1 0,0-1,0 1,-1 0,1 0,0 0,0 0,-1 0,1 0,0 0,0 0,-1 0,1 0,0 0,0 0,-1 0,1 0,0 0,0 0,-1 0,1 0,0 0,0 0,0 0,-1 0,1 0,-1 1,-9 16,5 29,3 0,1 1,2-1,13 78,-12-103,9 59,3-1,4-1,4 0,2-2,4 0,4-2,64 113,-58-126,3-1,2-2,3-1,2-3,3-2,2-2,1-3,102 67,-105-81,2-2,86 37,-94-52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8:59.1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1 343,'15'-13,"0"1,1 0,0 1,23-10,12-9,-1-3,39-25,156-77,-239 132,0 1,0-1,0 1,0 0,1 1,-1-1,0 1,1 1,-1-1,1 1,-1 0,13 2,-16-1,1 0,-1 1,0-1,-1 1,1 0,0 0,0 0,-1 0,1 0,-1 0,0 1,1-1,-1 1,0-1,0 1,-1 0,1 0,-1 0,1 0,-1 0,0 0,0 1,0-1,-1 0,1 0,-1 6,1-3,-1-1,1 1,-1 0,-1-1,1 1,-1 0,0-1,0 1,-1-1,1 1,-1-1,0 0,-1 0,1 0,-1 0,0 0,-1 0,-6 8,-5 1,-1 0,0-1,-34 22,-12 9,10-1,-159 139,177-142,34-40,0 0,0 1,-1-1,1 1,0-1,0 0,0 1,-1-1,1 1,0-1,0 1,0-1,0 1,0-1,0 1,0-1,0 1,0-1,0 1,0-1,0 1,1-1,-1 1,0-1,0 1,0-1,1 0,-1 1,0-1,1 1,0 0,1-1,0 1,-1-1,1 1,-1-1,1 0,0 0,-1 1,1-1,0-1,-1 1,1 0,0 0,2-1,84-15,-16 3,107-6,-91 18,-43 2,-1-2,79-13,-101 10,-2 1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00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1,'1'6,"0"1,1-1,-1 0,1 1,0-1,5 9,5 16,13 83,15 190,-27-180,-6-23,-7-73,1 0,1 1,2-1,1-1,1 1,16 43,-21-69,0 0,0 1,1-1,-1 0,1 0,-1 0,1 0,0 0,0 0,0 0,0 0,0-1,1 1,-1-1,0 0,1 0,-1 0,1 0,-1 0,1 0,0-1,-1 1,1-1,-1 0,1 1,0-1,0 0,-1-1,1 1,-1 0,1-1,3-1,11-3,-1-1,0 0,0-1,17-11,6-2,-22 13,-10 5,0 0,0-1,-1 0,1-1,-1 0,0 0,1 0,-2 0,7-7,-4-1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00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0 106,'5'0,"4"-4,6-1,4-1,8 2,-2-3,0 0,-1 0,1 3,-1-4,0 1,0 1,1-2,-1 0,0 1,1-2,-5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03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0 396,'0'-3,"0"1,1 0,-1-1,1 1,-1 0,1 0,0 0,0-1,0 1,0 0,0 0,0 0,0 0,1 1,-1-1,1 0,-1 0,1 1,0-1,0 1,0 0,-1-1,1 1,4-1,5-3,1 1,-1 0,21-4,-5 2,992-269,-972 261,0 3,84-9,-126 20,-11 0,-6 1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03.8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1,'84'186,"-22"-45,-24-48,38 139,-34-96,-1 23,-30-112,-5-19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04.9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0 185,'9'-1,"-1"-1,1 0,-1 0,0-1,0 0,0-1,8-4,19-8,149-59,-44 16,-136 57,-1 0,1 1,-1 0,1 0,-1 0,1 0,0 1,-1-1,1 1,0 0,-1 0,1 0,0 1,0-1,3 2,-5 0,0-1,0 0,0 1,0 0,-1-1,1 1,-1 0,1 0,-1 0,0 0,0 0,0 0,0 0,0 0,0 0,0 1,-1-1,1 0,-1 1,0-1,1 0,-1 1,0-1,-1 5,7 59,2 0,3-1,26 85,14 73,-48-199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05.8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94,'11'0,"1"-2,-1 1,20-7,24-2,141-18,-22 2,-113 12,-46 10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07.2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68,'14'-2,"0"0,-1-1,1-1,0 0,-1-1,21-10,20-7,-44 19,0 1,1 0,-1 0,1 1,0 1,-1 0,1 0,-1 1,1 0,-1 1,1 0,15 6,-10-3,-1 2,0 0,-1 0,0 1,0 1,-1 1,20 17,-28-23,-1 0,1 0,-1 1,0 0,0 0,-1 0,1 0,-1 1,0-1,-1 1,1 0,-1 0,0 0,-1 0,0 0,1 0,-2 0,1 0,-1 1,0-1,0 0,-1 0,0 0,0 1,0-1,-1 0,0 0,0 0,0-1,-1 1,0 0,0-1,0 0,-1 0,0 0,0 0,0 0,0-1,-1 0,0 0,0 0,-8 5,-30 20,-49 36,92-64,-1-1,1 0,0 0,0 0,0 0,0 0,0 0,-1 0,1 0,0 1,0-1,0 0,0 0,0 0,0 0,0 0,0 0,-1 1,1-1,0 0,0 0,0 0,0 0,0 1,0-1,0 0,0 0,0 0,0 0,0 1,0-1,0 0,0 0,0 0,0 0,1 1,-1-1,0 0,0 0,0 0,0 0,0 0,0 1,0-1,0 0,1 0,-1 0,0 0,0 0,0 0,0 0,0 0,1 1,-1-1,0 0,0 0,0 0,0 0,1 0,17 3,19-2,159-21,-187 18,32-2,55 2,-93 2,21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09.2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223 442,'8'0,"7"1,1-2,-1 1,1-2,29-6,-40 6,1 0,-1-1,0 1,0-1,0 0,-1 0,1-1,-1 1,1-1,-1 0,0 0,-1 0,1-1,-1 0,0 1,0-1,3-6,0-7,1 0,-2-1,0 1,-2-1,0 0,-1 0,-1 0,0 0,-2-1,-4-32,3 47,1-1,-2 1,1-1,-1 1,1 0,-1 0,-1 0,1 1,-1-1,0 1,0-1,0 1,0 1,-1-1,0 0,0 1,0 0,-10-5,5 3,0 1,0-1,-1 1,1 1,-1 0,0 1,0 0,0 0,-12 1,16 2,0 0,1 0,-1 1,1 0,-1 0,1 1,0 0,0 0,0 0,0 1,1 0,-1 0,1 0,0 1,0 0,1 0,-1 0,1 0,-6 11,-6 12,1-1,-23 60,25-56,4-7,0 0,1 0,2 0,-6 41,11-55,0 1,0-1,2 1,-1-1,1 1,1 0,0-1,0 0,1 0,0 0,1 0,0 0,10 16,16 13,1-1,3-1,0-2,61 47,-31-28,-59-49,0 0,1-1,-1 1,1-1,0-1,1 1,-1-1,0 0,1-1,0 0,0 0,0 0,-1-1,1 0,1 0,-1 0,0-1,0 0,0-1,0 0,0 0,0 0,0-1,0 0,-1 0,1-1,-1 0,1 0,-1 0,0-1,10-7,13-8,1 2,47-20,-61 30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11.1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26,'0'-1,"1"0,-1-1,0 1,1 0,0 0,-1 0,1 0,0 0,-1 1,1-1,0 0,0 0,0 0,0 1,0-1,0 0,0 1,0-1,0 1,0-1,0 1,0-1,0 1,0 0,0 0,1-1,1 1,37-4,-36 3,7 1,-1 0,0 0,0 1,1 0,-1 1,0 0,0 1,0 0,-1 0,1 1,-1 0,0 1,11 7,-14-8,0 1,0-1,-1 2,1-1,-1 1,0 0,-1 0,1 0,-1 0,-1 1,1 0,-1-1,0 1,-1 1,1-1,-2 0,1 1,1 11,-2-11,0 0,-1-1,0 1,0 0,-1-1,0 1,0 0,-1-1,0 1,0-1,0 0,-1 1,0-1,-1-1,0 1,0 0,0-1,-1 0,0 0,0 0,0-1,-1 1,0-1,0 0,0-1,-1 0,-10 6,-8 6,25-16,0 1,0-1,-1 0,1 0,0 1,0-1,0 0,0 1,0-1,0 0,0 1,0-1,0 0,0 0,0 1,0-1,0 0,0 1,1-1,-1 0,0 0,0 1,0-1,0 0,0 0,1 1,-1-1,0 0,0 0,0 0,1 1,-1-1,0 0,0 0,1 0,-1 0,0 1,0-1,1 0,-1 0,0 0,1 0,-1 0,55 9,-24-5,-27-2,1 0,-1 0,0 0,-1 1,1-1,0 1,-1 0,1 0,-1 0,0 1,0-1,0 1,-1 0,1 0,-1 0,0 0,0 0,0 0,0 0,1 10,1 0,-1 1,0 0,-1 0,-1 0,0 18,-2-30,1 1,-1 0,0-1,0 1,-1 0,1-1,-1 1,1-1,-1 0,0 0,0 1,-1-1,1 0,-1-1,1 1,-1 0,0-1,0 0,0 1,-4 1,-2 1,0 0,0-1,0 0,0 0,-1-1,-14 3,5-2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14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36,'19'17,"1"0,43 26,12 8,27 32,-4 5,125 142,-167-157,-3 2,-4 2,-3 3,50 117,-86-178,-10-24,-12-34,-65-158,-52-211,129 407,-13-51,-12-93,24 131,0 1,0 0,1 0,1 0,0 0,1 0,1 0,0 0,0 0,1 0,1 1,12-23,-15 32,1-1,-1 1,1-1,0 1,0 0,1 0,-1 0,1 1,-1-1,1 1,0 0,0 0,0 0,0 1,0-1,6-1,-2 2,-1 0,1 1,0 0,-1 0,1 0,0 1,-1 0,14 4,-2 1,1 1,-1 1,0 1,-1 1,35 24,-15-4,0 2,-2 2,50 61,82 129,-106-138,-47-66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12.2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0,'2'45,"2"0,1 0,16 58,47 131,-46-166,-15-43,1 1,1-1,2-1,1 0,14 24,-22-45,0 0,-1 0,1-1,0 1,0-1,0 1,1-2,-1 1,1 0,-1-1,1 0,-1 0,1 0,0 0,-1-1,1 0,0 0,-1 0,1 0,0-1,-1 0,1 0,0 0,5-3,6-2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13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17 119,'-4'0,"-6"0,8 0,3-4,7-1,5 0,5-4,4 1,2-4,1 2,1 1,-5-1,-1 0,0 3,0-2,2 0,1 2,-4 3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16.1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1726,'-2'-26,"0"1,-8-32,-2-20,18 93,0 1,1-1,0-1,10 16,-16-31,88 142,-64-104,-25-38,0 0,0 1,0-1,0 0,0 1,0-1,0 0,0 1,0-1,0 0,0 1,1-1,-1 0,0 0,0 1,0-1,1 0,-1 0,0 1,0-1,1 0,-1 0,0 1,0-1,1 0,-1 0,0 0,1 0,-1 0,0 1,1-1,-1 0,0 0,0 0,1 0,-1 0,1 0,-1 0,0 0,1 0,-1 0,0 0,0-1,1 1,-1 0,0 0,1 0,-1 0,0 0,1-1,-1 1,0 0,4-24,-9-36,-34-108,-21-100,44 189,6 40,3 0,1 0,1-1,3-68,2 106,0 0,0 0,0 0,1 0,-1 1,1-1,-1 0,1 0,0 1,0-1,-1 1,1-1,1 0,-1 1,0 0,0-1,0 1,1 0,-1-1,1 1,-1 0,2-1,0 1,0 0,1 0,-1 0,0 0,0 1,1-1,-1 1,0 0,0 0,1 0,4 1,4 1,0 1,0 0,-1 1,1 0,19 10,-4 4,1 0,-2 1,-1 2,43 44,81 109,-39-31,-53-65,4-2,132 129,-191-204,-1 0,1 0,-1 0,1 0,-1 0,0 1,0-1,1 1,-1-1,0 1,0-1,0 1,-1 0,1-1,0 1,-1 0,1-1,-1 1,1 0,-1 0,0 0,0 3,-1-4,0 0,0 1,0-1,0 0,0 0,0 0,0 0,-1 0,1 0,0 0,-1-1,1 1,-1 0,1-1,-1 1,1-1,-1 1,0-1,1 0,-1 0,1 0,-1 0,0 0,1 0,-1 0,-1-1,-508-17,440 21,1 2,-1 3,1 4,-135 40,183-49,22-3,0 0,-1 0,1-1,0 1,0 0,0 0,0 0,-1 0,1 0,0 0,0 0,0-1,0 1,0 0,-1 0,1 0,0 0,0 0,0-1,0 1,0 0,0 0,0 0,0-1,0 1,0 0,0 0,0 0,0-1,0 1,0 0,0 0,0 0,0-1,0 1,0 0,0 0,0 0,0-1,0 1,0 0,0 0,0 0,0 0,1-1,-1 1,2-3,0 1,0-1,1 1,-1 0,1-1,-1 1,1 0,0 1,5-4,46-24,-1-2,-2-3,-2-2,-1-2,-2-2,-1-2,-2-2,-3-2,39-56,-73 94,3-6,1 1,0 0,1 0,0 1,20-16,-28 26,1-1,0 1,0 0,0 0,0 0,0 1,0 0,0-1,1 1,-1 1,0-1,1 1,-1-1,0 1,1 1,-1-1,0 0,1 1,-1 0,0 0,0 1,1-1,-1 1,0-1,6 5,22 17,-28-19,0 0,0-1,1 1,-1-1,1 0,0 0,-1-1,1 0,1 1,-1-1,0-1,0 1,10 0,-13-2,0-1,0 0,-1 0,1 0,-1 0,1-1,-1 1,1 0,-1-1,0 1,1-1,-1 1,0-1,0 1,0-1,0 0,0 0,-1 1,1-1,-1 0,1 0,-1 0,1 0,-1 0,0 0,0 0,0-2,-1-62,1 60,-55-352,17 150,37 202,0 0,1 1,0-1,0 0,0 1,1-1,2-9,-3 15,0-1,0 0,0 1,1-1,-1 0,0 1,1-1,-1 1,0-1,1 0,-1 1,1-1,-1 1,1-1,-1 1,1-1,0 1,-1 0,1-1,-1 1,1 0,0-1,-1 1,1 0,1 0,0 0,-1 0,1 0,0 1,0-1,-1 1,1 0,0-1,-1 1,1 0,-1 0,1 0,-1 0,0 0,1 0,1 3,37 37,-2 1,44 66,-33-43,-2-1,-29-36,2-1,2 0,36 34,-57-59,1 0,0-1,0 1,-1-1,1 1,1-1,-1 0,0 0,0 0,0 0,0 0,1 0,-1-1,0 1,1-1,-1 1,4-1,-5 0,0-1,1 1,-1-1,0 0,0 1,0-1,0 0,0 1,0-1,0 0,0 0,0 0,0 0,0 0,0 0,0 0,-1 0,1 0,-1-1,1 1,0 0,-1-2,4-9,-2 0,0-1,0 1,-1 0,-1-14,0 24,-5-135,-7 2,-28-138,25 184,-60-241,75 328,0 0,-1 0,1 0,-1 0,0 0,0 0,1 0,-1 0,-1 0,1 0,0 1,0-1,-1 1,1-1,-3-2,-4 10,4 17,3-14,0 0,1-1,1 1,-1 0,1 0,1 0,-1 0,2-1,-1 1,1-1,6 12,-4-12,0 0,1 0,1 0,-1-1,1 0,1-1,-1 1,1-1,0-1,12 7,57 31,-37-21,0 1,39 31,-67-45,-2 1,1-1,-1 2,-1-1,0 1,0 1,-1 0,-1 0,0 0,-1 1,6 14,-2 5,-1 1,-1 0,-2 1,-1-1,-2 1,-1 0,-2 0,-1 0,-2 0,-1-1,-2 1,-11 38,14-61,-1-1,-1 0,0 0,0 0,0-1,-10 12,2-7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3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963 245,'0'-7,"-1"0,-1 0,1 0,-1 0,-1 1,1-1,-1 1,0-1,-1 1,-6-10,0 1,-1 1,-26-26,26 30,0 0,-1 1,0 0,0 1,-1 0,0 1,0 1,-1 0,-17-5,22 8,0 1,0 1,-1-1,1 2,0-1,-1 1,1 0,0 1,0 0,-1 1,1 0,0 0,0 1,1 0,-17 8,-9 10,0 1,2 1,0 2,2 2,1 0,1 2,1 1,-33 48,22-21,3 2,2 2,2 1,-22 69,35-80,2 1,-13 78,24-101,2 0,1 0,2 1,1-1,1 0,7 36,-6-52,1 0,1-1,0 0,1 0,0-1,0 1,1-1,1 0,0-1,1 0,-1 0,2-1,-1 0,2-1,-1 0,1-1,0 0,15 7,-3-2,0-2,1-1,0-1,1-1,-1-1,1-1,0-1,43 1,-46-6,-1-1,0-1,1-1,-1-1,0-1,-1 0,0-2,0-1,22-12,-7 2,-2-2,0-1,-2-2,33-32,-52 45,-1-2,0 1,-1-2,0 1,-1-1,-1-1,0 0,-1 0,-1 0,0-1,-1 0,0 0,-2 0,0-1,-1 1,0-1,-2 0,-2-30,-1 15,-3 0,0 0,-2 1,-2 0,0 0,-3 1,0 1,-31-49,-21-27,-136-165,194 261,0 1,0-1,1 0,0 0,0-1,-6-14,6 5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40.2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0 276,'2'-9,"0"0,0 0,1 0,0 0,1 0,0 0,6-9,-1 0,4-9,-6 9,2 0,0 1,21-29,-27 42,0 0,1 0,0 0,0 1,0-1,0 1,1 0,-1 0,1 1,-1-1,1 1,0 0,0 0,0 1,1-1,-1 1,0 0,9 0,6 0,1 1,-1 0,1 2,-1 0,1 1,-1 1,0 2,0-1,29 14,-43-15,0 1,-1-1,0 1,1 0,-2 0,1 1,-1-1,1 1,-1 0,-1 0,5 10,29 81,-26-66,3 11,-3 1,-1 0,6 63,-2 134,-12-208,-1 45,-1-34,1-1,3 0,1 0,16 64,-21-103,1 0,0 0,0 0,0 0,0-1,0 1,0 0,1-1,-1 1,1-1,0 1,0-1,0 0,0 1,0-1,0 0,1-1,-1 1,1 0,-1-1,5 3,5-4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42.3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596 1,'-10'2,"0"0,0 1,0 0,0 1,0 0,0 0,1 1,0 0,0 1,-13 10,-7 4,-81 45,38-24,-127 96,193-132,0 1,0 0,1 1,0-1,0 1,1 0,-1 0,2 0,-1 0,1 1,0 0,0 0,1-1,0 1,1 1,-1-1,1 13,1 9,2 0,1 1,10 42,-6-33,43 234,57 412,-95-590,-6-67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42.8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0 289,'9'-4,"6"-1,5 0,8-8,11-5,3-4,11-7,5 2,9-3,2 0,-3 0,-8 6,-7 7,-10 2,-10 3,-8 4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43.3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4,0 10,0 3,0 7,0 5,0 0,0 10,0 1,0-3,4-3,1-3,0-6,0-3,-2-4,-2-7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43.7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44.7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30 395,'0'-1,"0"1,0-1,0 0,0 1,0-1,0 1,0-1,1 1,-1-1,0 0,0 1,0-1,1 1,-1-1,0 1,1-1,-1 1,0 0,1-1,-1 1,1-1,-1 1,1 0,-1-1,1 1,-1 0,1-1,-1 1,1 0,-1 0,2-1,22 3,-18-1,-1 1,0 0,0 0,0 0,0 1,8 5,-5 1,-1 0,0 0,0 1,-1 0,-1 0,1 1,-2-1,7 20,-2-1,-2 0,4 35,-9-48,0-1,-2 31,0-43,0 0,0 0,0 0,-1 0,0 0,1 0,-1 1,0-1,0-1,0 1,-1 0,1 0,-1 0,0-1,1 1,-1-1,0 1,0-1,-1 0,1 0,-5 3,5-4,0-1,0 1,-1-1,1 0,0 0,0 0,-1 0,1 0,0 0,-1-1,1 1,0-1,0 1,0-1,0 0,-1 0,1 0,0 0,0 0,1-1,-1 1,0-1,0 1,1-1,-1 0,1 1,-1-1,1 0,0 0,0 0,-2-3,-5-8,0-2,0 1,-4-16,-4-16,2 0,2-1,2 0,2-1,2 0,3 0,4-93,0 132,-1 0,1 1,0-1,1 1,0 0,1-1,-1 1,1 0,1 0,0 0,0 1,0 0,1-1,0 1,1 1,-1-1,1 1,0 0,1 0,0 1,0 0,0 0,0 1,1-1,-1 2,1-1,0 1,0 0,1 1,-1 0,0 0,1 1,0 0,9 0,-2 1,0 1,1 0,-1 1,0 1,0 0,0 1,0 1,0 1,-1 0,0 1,-1 0,1 1,-1 1,-1 0,15 14,11 10,-2 2,-1 1,49 66,-53-60,47 76,-72-104,0-1,-1 1,0 1,-1-1,0 1,-1-1,-1 1,-1 1,0-1,0 24,-3-19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15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52,'0'-2,"0"0,0 0,0 0,0 0,0 0,0 0,1 0,-1 0,1 0,-1 0,1 0,0 0,0 1,0-1,0 0,0 1,0-1,1 0,-1 1,0-1,1 1,-1 0,1 0,-1-1,1 1,0 0,0 0,-1 0,1 1,0-1,0 0,0 1,0-1,0 1,0 0,0-1,4 1,2 1,0-1,-1 1,1 0,0 1,0 0,-1 0,1 1,12 5,16 12,-1 1,-1 1,55 47,85 97,-93-87,56 57,-6 6,-6 5,180 278,-106-73,-168-288,-3 1,-3 1,27 117,-39-93,-10-76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45.6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567 363,'-17'0,"-1"1,0 1,1 0,0 1,-1 1,1 1,0 0,1 1,-1 1,1 1,1 0,-1 1,2 0,-28 24,14-8,2 1,1 2,1 0,1 2,1 0,2 2,2 0,0 1,3 1,0 1,3 0,0 0,3 1,1 1,1 0,-3 68,10-97,0 0,1-1,0 1,0-1,0 1,1-1,0 1,0-1,1 0,4 8,-6-13,1 1,0-1,-1 0,1 0,0 0,0 0,0 0,0 0,0-1,0 1,1-1,-1 0,0 1,1-1,-1 0,1 0,-1 0,1-1,0 1,-1-1,1 1,0-1,0 0,-1 0,1 0,0 0,-1-1,1 1,0-1,-1 0,5-1,0 0,1-1,-1 1,1-2,-1 1,0-1,-1 0,1 0,-1-1,1 0,-1 0,-1 0,1-1,7-11,-7 8,0-1,-1 0,-1-1,0 1,0-1,-1 0,0 0,-1 0,1-14,7-81,-6 0,-8-116,-38-212,38 404,3 15,-1 1,0 0,-2 1,1-1,-2 0,-6-14,11 28,0 0,0 1,0-1,0 0,0 0,0 0,0 0,0 0,-1 0,1 0,0 0,0 0,0 0,0 0,0 0,0 1,0-1,0 0,-1 0,1 0,0 0,0 0,0 0,0 0,0 0,0 0,-1 0,1 0,0 0,0 0,0-1,0 1,0 0,0 0,0 0,-1 0,1 0,0 0,0 0,0 0,0 0,0 0,0 0,0 0,0 0,0-1,0 1,0 0,-1 0,1 0,0 0,0 0,0 0,0 0,0-1,0 1,0 0,0 0,0 0,0 0,0 0,0 0,0 0,0-1,0 1,0 0,-1 15,4 23,13 30,46 121,-53-164,19 58,-17-45,2 0,1-1,2 0,2-2,37 58,-41-77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46.5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1,'4'0,"1"8,5 12,0 9,2 14,4 15,3 15,-2 7,-3 3,-1-1,2-5,-1-8,1-8,-3-5,-2-8,-4-9,-3-10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47.4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0,'1'14,"2"0,0 0,0-1,2 1,-1-1,2 0,8 16,10 25,-2 8,177 581,-105-221,-91-411,0 2,0 0,1 0,12 24,-16-37,0 0,0 0,0 0,0 0,0 0,0 0,0 1,0-1,0 0,0 0,0 0,0 0,0 0,0 0,0 0,0 1,0-1,0 0,0 0,0 0,0 0,1 0,-1 0,0 0,0 0,0 0,0 0,0 0,0 0,0 0,1 0,-1 0,0 1,0-1,0 0,0 0,0 0,0 0,0 0,1 0,-1 0,0-1,0 1,0 0,0 0,0 0,0 0,0 0,1 0,-1 0,0 0,0 0,0 0,0 0,0 0,0 0,0 0,0 0,0-1,0 1,0 0,1 0,-1 0,0 0,0 0,3-14,-1-17,-5-87,0 61,3 0,9-81,-6 120,1 0,1 0,1 0,0 0,1 1,1 0,13-21,-14 28,-1 0,2 1,-1 0,1 0,1 1,-1 0,2 0,-1 1,1 0,0 1,0 0,17-7,-6 4,1 2,0 1,1 1,-1 1,1 0,0 2,0 1,0 0,-1 2,38 6,-48-5,0 1,-1 0,1 1,0 0,-1 1,0 0,0 1,-1 0,0 1,0 0,0 1,-1 0,0 0,0 1,-1 0,0 0,-1 1,0 0,-1 1,0-1,7 17,-4-3,-1-1,-1 2,-1-1,3 31,-6-30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48.3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80 447,'8'-1,"1"-1,0 0,0 0,-1-1,1 0,-1-1,15-8,16-6,381-178,-366 168,-47 24,6-2,-1-1,0 0,-1 0,1-1,11-12,-21 19,0-1,-1 1,1-1,-1 0,0 1,0-1,1 0,-1 0,0 0,0 0,-1 0,1 0,0 0,-1-1,1 1,-1 0,0 0,0 0,0-1,0 1,0 0,0 0,0 0,-1-1,1 1,-1 0,0 0,0 0,1 0,-1 0,-1 0,1 0,0 0,0 0,-1 1,1-1,-1 0,1 1,-4-3,0 0,-1 0,1 0,-1 1,0-1,0 1,0 1,0-1,0 1,-1 0,1 1,-1-1,0 1,1 1,-1-1,0 1,1 0,-1 0,0 1,1 0,-1 0,-10 4,-6 2,0 1,1 0,0 2,-37 22,13 1,1 1,1 3,2 1,2 2,-55 72,76-89,2 0,1 2,0 0,2 1,1 0,1 1,2 1,0 0,2 0,1 1,-3 29,9-55,1 1,0-1,0 0,1 0,-1 1,1-1,-1 0,1 0,0 1,0-1,0 0,1 0,-1 0,1 0,0-1,0 1,0 0,0-1,0 1,0-1,1 0,-1 1,1-1,0 0,-1-1,1 1,0 0,0-1,0 0,0 0,4 1,12 4,1-1,-1-2,1 0,24 1,-11-1,204 14,-197-18,0 0,-1-3,78-17,-93 15,8-1,0-1,-1-2,0-1,0-1,-1-2,36-22,-62 33,0 0,0 0,0-1,-1 0,1 1,-1-1,0 0,0-1,0 1,-1 0,0-1,1 0,1-8,1-7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48.7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432 0,'-4'0,"-6"0,-5 0,-4 0,-7 0,-8 0,-6 0,-5 0,-2 4,-2 2,-2-1,1 3,8 1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49.6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1,'3'68,"2"1,3-1,32 125,-18-108,-2-14,-3 1,-3 1,6 87,-20-138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50.1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98,'72'-3,"87"-15,6-1,132-5,167-9,-414 32,-31 1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51.1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1 345,'6'-5,"1"1,-1 1,1-1,0 1,0 0,1 0,-1 1,10-2,2-1,585-156,99 23,-648 130,-35 7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52.2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5,'0'0,"0"1,0-1,1 0,-1 0,0 0,0 0,1 0,-1 1,0-1,0 0,1 0,-1 0,0 0,0 0,1 0,-1 0,0 0,0 0,1 0,-1 0,0 0,0 0,1 0,-1 0,0 0,0 0,1 0,-1 0,0 0,0-1,1 1,-1 0,0 0,0 0,1 0,-1 0,0-1,0 1,0 0,0 0,1 0,-1-1,0 1,0 0,0 0,0-1,0 1,0 0,0 0,0-1,1 1,-1 0,0 0,0-1,0 0,13 23,21 51,-4 1,26 95,-16-45,12 60,-34-113,46 122,-61-189,-1 0,0 0,1-1,0 1,0-1,0 0,0 1,0-1,1-1,-1 1,1 0,0-1,0 0,0 0,0 0,0 0,0-1,0 1,1-1,-1 0,0 0,1-1,-1 1,1-1,8-1,13 0,-1-2,1-1,36-10,-24 5,20-2,98-5,-124 15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52.8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1,'0'8,"5"7,0 5,4 8,5 6,0 7,1 9,7 3,0 2,0 4,0-5,-3-2,-1-2,1-10,-3-7,-5-5,1-3,-2-7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15.9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84 1,'-36'579,"3"-151,27 120,3-500,-2-30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53.6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0 363,'8'-2,"0"1,0-1,-1 0,1-1,-1 0,1 0,11-8,3 0,102-39,162-43,-6 4,-87 13,-168 66,-4 3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54.8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176 815,'-10'1,"1"1,-1 0,1 0,-1 1,1 0,0 1,0-1,1 2,-1-1,1 2,0-1,0 1,0 0,1 0,0 1,0 0,1 0,-10 14,15-20,0 0,1 0,-1 0,0 0,1 0,-1 0,0 0,1 0,-1 0,1 0,0 0,-1 0,1 1,0-1,0 0,0 0,0 0,0 1,0-1,0 0,0 0,0 0,0 1,1-1,-1 0,1 2,1-2,-1 1,0-1,1 0,-1 0,1 0,-1 0,1 0,0 0,-1 0,1-1,0 1,0-1,0 1,-1-1,4 1,6 0,0 0,0-1,1 0,17-3,3-3,0-1,36-14,-52 15,0 0,-1-1,0-1,0 0,-1-1,14-11,-26 18,0 1,-1 0,1-1,-1 1,1-1,-1 1,1-1,-1 0,0 1,0-1,0 0,0 0,0 0,0 0,0 0,-1 0,1 0,-1 0,1 0,-1-1,0-1,-1 2,1 0,-1 0,0 0,0 0,0 1,0-1,0 0,0 1,0-1,-1 1,1-1,0 1,-1 0,1-1,-1 1,0 0,1 0,-3-1,-6-2,0-1,-1 1,1 1,-1 0,1 1,-20-2,23 3,0 1,0-1,0-1,1 1,-1-1,1 0,-12-5,17 6,0 1,0-1,0 1,1-1,-1 0,0 1,1-1,-1 0,0 0,1 1,-1-1,1 0,-1 0,1 0,-1 0,1 0,0 0,-1 0,1 0,0 0,0 0,0 0,0-1,0-1,1 1,0 0,-1-1,1 1,0 0,1-1,-1 1,0 0,1 0,-1 0,1 0,-1 0,5-3,26-23,2 1,51-31,-14 9,111-77,226-173,-403 295,0 1,-1-1,0-1,0 1,0-1,-1 1,1-1,4-10,-7 13,-1 1,1-1,-1 1,0-1,1 1,-1-1,0 1,0-1,0 1,0-1,-1 1,1-1,0 1,0 0,-1-1,1 1,-1-1,0 1,1 0,-1-1,0 1,0 0,1 0,-1-1,0 1,0 0,-1 0,1 0,0 0,0 0,0 1,-1-1,1 0,0 1,-1-1,1 0,0 1,-3-1,1-1,0 1,-1-1,0 1,1 0,-1 0,0 0,0 0,0 1,1-1,-5 1,6 1,1-1,-1 1,1-1,-1 1,1 0,0 0,-1-1,1 1,0 0,-1 0,1 0,0 1,0-1,0 0,0 0,0 1,0-1,1 0,-1 1,0-1,1 1,-1-1,1 1,-1-1,1 1,0-1,-1 4,-5 40,2 1,1 0,3 0,6 56,-1-25,14 193,99 486,-65-554,13 64,-64-242,-3-6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55.4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0 242,'9'-7,"0"1,0 0,0 1,1 0,0 1,14-5,14-7,177-74,-142 59,87-26,-139 51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58.0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532 1,'-11'748,"-59"-10,-14-271,-42-12,124-452,-1 7,0-1,-1 0,0-1,0 1,-7 9,10-17,0 0,0 0,0 0,0 1,0-1,0-1,0 1,0 0,-1 0,1 0,0-1,0 1,-1 0,1-1,0 1,-1-1,1 0,-1 1,1-1,0 0,-1 0,1 0,-1 0,1 0,-1 0,1 0,0-1,-1 1,1 0,-1-1,1 1,0-1,-1 0,1 1,0-1,0 0,0 0,-1 0,1 1,0-1,0-1,-1 0,-9-10,1 0,0 0,1-1,0 0,1 0,-10-22,-35-94,47 113,2 6,0-1,1 0,0 0,1 0,0-1,0 1,1-16,1 23,1 0,-1 0,1 0,0 1,0-1,0 0,1 1,-1-1,1 1,0-1,0 1,0 0,0-1,1 1,-1 0,1 1,0-1,-1 0,1 1,1 0,-1-1,0 1,1 1,-1-1,6-2,13-4,-1 2,2 0,-1 1,1 1,32-2,120 6,-168 0,62 6,-1 3,-1 3,97 30,36 7,-197-48,0-1,0 1,0 0,1-1,-1 0,0 0,0 0,1 0,-1 0,0-1,0 0,0 1,1-1,-1 0,3-2,-4 1,0 1,-1-1,1 0,-1 1,0-1,0 0,1 0,-1 0,-1 0,1 0,0 0,0 0,-1-1,1 1,-1 0,0 0,1 0,-1-1,0 1,0 0,-1 0,1-1,-1-1,-7-58,-19-73,-1-3,-9-62,26 148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58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0 297,'0'-4,"0"-6,0-5,9 0,10-2,6-1,8-3,11-2,5 4,7-4,3-2,-1 3,-5 2,-9 3,-7 2,-5-2,-9 2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58.9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1,'0'4,"0"6,5 0,0 8,0 9,4 4,3 4,1 10,2 5,2 2,-1 1,0-5,-2-2,-3 0,-1-4,0-5,-3-5,-3-8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59:59.9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472 1,'-13'2,"0"1,-1 0,1 1,1 0,-1 1,1 1,-21 12,18-10,-12 7,1 1,1 2,0 0,1 1,1 2,1 0,1 2,1 0,-19 30,28-39,2 2,0-1,0 1,2 0,0 1,0 0,2 0,0 0,1 1,1-1,0 1,2 0,0 0,1 0,0 0,2 0,3 18,-1-22,1 0,0 0,1 0,1-1,0 0,0 0,1 0,1-1,0-1,1 0,0 0,22 18,8 0,0-1,68 35,-19-13,-83-46,0 0,0 0,0 1,0 0,-1 0,1 0,-1 0,0 1,-1 0,0 0,4 7,-6-9,0 1,-1-1,0 1,1-1,-2 1,1 0,0-1,-1 1,0 0,0 0,-1-1,1 1,-1 0,0-1,0 1,0-1,-1 1,-2 5,-10 18,-1 0,-2 0,0-2,-2 0,-1-1,-36 35,-150 119,168-155,39-24,1-1,0 1,-1 0,1-1,-1 1,1 0,0 0,-1 0,1 0,-1 0,1 1,0-1,-1 0,1 1,-1-1,1 1,-1 0,1-1,-1 1,1 0,-1 0,0 0,1 0,-1 0,0 0,0 0,0 0,0 1,0-1,0 0,0 1,0-1,1 3,27 60,-24-52,14 41,-3 0,16 90,3 115,-12 414,-20-319,-3-343,0 1,1-1,0 1,5 17,-5-26,0 1,0-1,0 0,0 1,1-1,-1 0,0 0,1 0,0 0,-1 0,1 0,0 0,0-1,0 1,0-1,0 1,0-1,1 0,-1 0,0 0,1 0,-1 0,1 0,2 0,30 2,1-1,-1-1,69-9,-15 1,-49 6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02.3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1 593,'0'-19,"0"0,2 0,0 1,1-1,1 0,0 1,2 0,0 0,1 1,0-1,2 1,0 1,13-18,2 1,1 2,2 1,1 1,1 2,1 0,2 2,0 2,71-39,-90 56,1 0,0 1,0 0,0 1,0 1,1 0,0 1,-1 1,21 0,-26 1,-1 1,0 0,0 0,-1 1,1 0,0 0,0 1,-1 0,0 0,1 1,-1 0,-1 0,1 1,0-1,-1 2,0-1,-1 1,9 9,-3 2,0 1,-1-1,-2 2,1-1,-2 1,-1 1,0-1,6 39,-7-17,-1 0,-2 0,-6 60,-1-61,-2 0,-2 0,-2 0,-1-2,-2 1,-2-2,-1 0,-26 40,-15 15,-126 151,116-165,67-78,1 1,0-1,0 0,0 0,0 0,-1 0,1 1,0-1,0 0,0 0,0 0,0 1,0-1,0 0,0 0,0 1,0-1,-1 0,1 0,0 0,0 1,0-1,1 0,-1 0,0 1,0-1,0 0,0 0,0 1,0-1,0 0,0 0,0 0,0 1,1-1,-1 0,0 0,0 0,0 0,0 1,1-1,-1 0,0 0,0 0,0 0,1 0,-1 0,0 0,0 1,0-1,1 0,-1 0,0 0,0 0,1 0,-1 0,0 0,0 0,1 0,-1 0,0 0,0 0,0 0,1-1,-1 1,0 0,0 0,0 0,1 0,18-5,52-22,1 3,1 4,109-16,-132 29,2 3,-1 2,0 2,0 3,0 1,52 13,-92-15,0 1,0 0,0 0,0 1,0 1,-1 0,0 1,0-1,9 9,-14-10,0 1,-1-1,0 1,0 0,-1 0,1 0,-1 1,0-1,0 1,-1-1,1 1,-2 0,1 0,0 0,-1 1,0-1,-1 0,1 8,-2 8,-1 0,-1 0,-1 0,0 0,-2-1,0 0,-2 0,0 0,-1-1,-2 0,0-1,0-1,-19 23,-22 22,-3-1,-75 64,100-98,-29 28,-3-2,-3-2,-110 66,156-108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03.4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438 62,'0'-3,"0"0,0 0,0 0,0 0,-1 0,1 0,-1 0,1 0,-1 0,0 0,-1 0,1 1,0-1,-1 0,1 1,-4-5,3 6,0 0,0 0,0 0,0 0,-1 0,1 1,0-1,0 0,0 1,-1 0,1 0,0-1,0 1,-1 1,1-1,0 0,-1 0,1 1,0-1,0 1,0 0,0 0,-3 1,-7 4,1-1,-1 2,1 0,1 0,0 1,0 0,-17 18,-55 73,58-65,1 0,2 1,2 1,1 1,2 0,1 1,2 1,2 0,-7 50,16-82,1 0,1 1,0-1,0 1,0-1,1 0,0 1,0-1,1 0,0 0,0 0,0 0,1 0,0 0,1-1,5 9,-3-8,1 0,0 0,0-1,0 0,1 0,-1-1,2 0,-1 0,0-1,1 0,0-1,13 4,47 11,95 13,-98-21,121 34,-179-41,-1-1,0 1,0 0,0 0,0 1,-1 0,1 0,-1 1,0 0,0 0,-1 0,7 8,-10-9,0 0,0 0,0 0,0 0,-1 1,1-1,-1 1,0-1,0 1,-1-1,0 1,1-1,-1 1,-1 0,1-1,-1 1,0-1,0 1,0-1,-1 1,-2 5,-2 5,-1 0,0 0,-2-1,1 0,-2 0,0-1,0 0,-1-1,-1 0,0-1,-1 0,0-1,0 0,-1-1,-1-1,1 0,-1-1,-1 0,1-1,-26 6,12-4,-1 0,1-1,-51 3,59-9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04.0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0 319,'5'0,"0"-2,0 1,0-1,-1 1,1-1,0-1,6-3,18-8,409-99,-398 104,512-101,-328 67,-181 35,-13 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16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0,'51'10,"-16"-1,750 142,-534-105,145 37,-99 15,-228-81,-45-13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04.6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0,'1'30,"2"-1,0 0,2 0,11 36,46 113,-8-23,-27-65,48 189,-64-238,-6-26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05.7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0 558,'1'-6,"0"1,0 0,0 0,0 0,1 0,0 0,0 0,0 1,1-1,-1 0,1 1,0 0,1 0,-1 0,1 0,-1 0,6-3,11-9,1 0,29-15,-24 14,311-188,-232 149,149-57,-251 112,4-2,0 0,1 0,-1 1,1 0,0 1,9-1,-15 2,0 0,0 0,0 0,0 1,0-1,-1 1,1-1,0 1,0 0,-1 0,1 0,0 0,-1 0,1 0,-1 0,0 1,1-1,-1 0,0 1,0-1,1 1,-1-1,-1 1,1 0,0-1,0 1,0 0,-1 0,1-1,-1 1,1 2,12 65,-2 1,-4 0,-3 135,0-20,16 75,4 136,-24-372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06.4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0 274,'14'-1,"-1"-1,0-1,0 0,0-1,0 0,23-12,8-2,272-66,-99 32,-135 27,-28 7,1 3,92-13,-135 27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07.9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1197,'110'-5,"195"-36,-137 15,627-73,179-25,-231 12,452-66,-189 2,-328 52,29 29,-67 12,-262 36,7 0,-215 11,-157 32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10.6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589 196,'0'-14,"-1"1,0-1,-1 1,0 0,-1-1,0 1,-8-19,9 27,0 1,-1 0,1 0,-1 0,1 0,-1 0,-1 0,1 1,0-1,-1 1,0 0,0 0,0 0,0 1,0-1,0 1,-1 0,1 0,-1 1,1-1,-1 1,0 0,0 0,-8 0,4 2,-1-1,1 2,0-1,0 2,0-1,0 1,0 0,1 1,-1 0,1 0,0 1,0 0,-11 9,-10 11,-50 51,50-44,1 1,2 2,-36 61,49-73,1 0,2 2,0-1,2 1,0 0,2 1,-4 33,9-51,1 0,0-1,1 1,-1 0,2-1,-1 1,1-1,0 1,0-1,1 0,0 0,1 0,-1 0,1 0,0-1,1 1,0-1,0-1,0 1,1-1,-1 0,1 0,1 0,-1-1,12 6,13 7,2-3,-1 0,2-2,42 9,-72-20,59 16,146 45,-205-60,-1-1,1 1,0 0,0 1,-1-1,1 0,-1 1,0 0,1 0,-1 0,-1 0,1 1,0-1,-1 1,0-1,0 1,2 4,-1 0,-1 0,0-1,0 1,-1 0,0 0,0 0,-1 0,-1 14,-1-3,-1 1,-1-1,0 0,-2 0,0-1,-18 35,16-38,0-1,-1 0,0-1,-1 1,-1-2,0 0,0 0,-1-1,-1 0,0-1,-1 0,1-2,-2 1,1-2,-1 0,-22 8,25-12,-61 25,60-20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11.1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0 149,'4'0,"6"0,5-4,8-2,5-3,1-5,5 0,4-1,0 1,2-1,2-1,-1 1,0 3,-2 4,-5 3,-6 3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12.1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0 277,'34'-34,"-17"15,1 1,1 1,1 0,40-26,-28 24,2 2,-1 1,2 2,0 1,0 2,1 1,1 2,-1 1,62-2,-66 7,-14 1,-1 0,0 1,0 0,0 2,0 0,23 6,-38-8,0 1,0 0,0 0,0 0,-1 0,1 0,0 0,-1 1,1-1,-1 1,1-1,-1 1,0-1,1 1,-1 0,0-1,0 1,-1 0,1 0,1 4,-1-2,0 1,-1-1,0 1,1 0,-2-1,1 1,0 0,-1-1,-1 5,-3 7,0-1,0 0,-2-1,-11 21,-9 9,-2-1,-2-2,-1-1,-2-1,-2-2,-56 46,58-62,28-18,0 1,0-1,1 1,-1 0,1 0,0 1,-5 4,50-6,12-6,0 3,0 2,-1 2,1 3,-1 2,-1 2,1 2,-2 2,0 3,80 40,-121-53,0 0,0 0,0 1,-1 0,0 0,0 1,0 0,-1 0,7 11,-11-15,0-1,-1 1,1 0,-1 0,0 0,0 0,0-1,0 1,-1 1,1-1,-1 0,1 0,-1 0,0 0,-1 0,1 0,0 0,-1 0,0 0,0 0,1 0,-2 0,1 0,0 0,-1-1,1 1,-1 0,0-1,0 1,0-1,0 0,-3 3,-19 15,0-2,-51 30,8-6,-3 4,43-29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12.9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0,'186'100,"-156"-81,0 2,-2 1,49 48,-9 4,60 83,-99-115,-1 0,-3 2,-1 0,18 50,-40-90,0 0,-1 0,0 1,1-1,-2 0,1 1,0-1,-1 0,0 1,0-1,0 1,-1-1,1 1,-1-1,0 0,0 1,-1-1,1 0,-3 5,-7 7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14.1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294 0,'-52'115,"6"2,-34 136,31-96,32-103,3 0,1 1,-8 96,20-119,0-1,3 0,0 1,2-1,1 0,2 0,1-1,13 34,-1-22,1 0,47 68,-33-55,-22-31,-3-4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15.4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1,'-2'0,"1"1,0-1,0 1,0-1,0 1,0 0,0 0,0-1,0 1,0 0,0 0,0 0,0 0,0 0,1 0,-1 0,0 0,1 1,-1-1,0 1,-12 33,10-27,-17 55,4 1,2 0,-9 109,3 91,20-228,1-1,2 0,1 0,2 0,14 50,-12-67,-1-1,2 0,1 0,12 17,-1-1,-9-14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17.6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1 971,'4'-3,"0"0,0 0,0 0,1 0,-1 1,10-4,12-6,401-249,-40 23,29-18,-404 249,0 1,0 0,0 1,25-6,-25 8,0 0,-1-1,1-1,-1 1,17-12,1-2,2 2,0 1,53-18,-31 13,-33 12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16.2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422 1,'-9'2,"0"0,0 1,0 0,1 1,-1-1,1 2,0-1,0 1,0 1,-12 9,8-5,-32 22,-77 76,104-91,1 1,0 1,2 0,0 2,1-1,-19 42,29-53,0 0,0 0,0 0,1 0,1 1,-1 12,2-19,0-1,0 1,0 0,0 0,1-1,-1 1,1 0,0-1,0 1,0 0,0-1,1 1,-1-1,1 0,-1 1,1-1,0 0,0 0,-1 0,2 0,-1 0,0-1,0 1,1-1,2 2,17 6,0-1,0-1,0-1,43 5,-42-8,0 1,-1 1,1 1,35 15,-55-20,-1 0,1 0,-1 1,0-1,1 1,-1 0,0 0,0 0,0 0,0 0,0 0,-1 0,1 1,-1-1,1 0,-1 1,0-1,0 1,1 5,-1-3,-1-1,0 1,0 0,0 0,0-1,-1 1,0 0,0 0,0-1,-3 9,-4 4,-1 0,0-1,-1 0,-21 25,-141 145,107-120,47-47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16.8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1 215,'53'-3,"-1"-2,64-15,6-1,-19 9,183-31,-139 18,-80 15,-2-3,89-29,-120 30,-8 3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17.4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1,'1'8,"1"0,0 1,0-1,1 0,0 0,8 14,-1 2,205 402,-113-239,-87-162,-3-7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18.0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1,'4'8,"6"11,5 7,0 3,6 0,-1 4,0 1,2-2,4 6,3 1,0 3,0 1,-6-1,-2-9,-5-1,-1-6,-2-4,-5-5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18.7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0,'9'2,"0"1,1-1,-1 1,0 1,-1 0,1 0,-1 1,1 0,-2 0,1 1,7 7,52 42,-2 2,-3 4,-3 2,68 92,-111-133,0 2,-2 0,-1 1,0 0,-2 1,-1 0,-1 1,-2 0,5 28,-1 19,-3 1,-2 82,-7-83,1-44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20.9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0 581,'1'-38,"2"0,1 0,2 0,2 0,21-61,-19 69,2 2,1 0,2 0,0 1,2 1,1 1,31-35,-46 57,0-1,0 1,0 0,0 0,0 1,1-1,0 1,-1-1,1 1,0 0,0 0,0 1,0-1,0 1,1 0,-1 0,0 1,1-1,7 1,-7 1,-1 0,1 0,0 1,-1 0,1 0,-1 0,0 1,1-1,-1 1,0 0,-1 0,1 0,-1 1,7 6,3 8,-1 0,-1 1,0 0,-2 0,0 1,10 35,8 46,-4 1,-5 1,9 189,-35 317,-2-82,10-519,0 0,0 0,1 0,1 0,-1 0,1 0,1 0,5 12,-7-17,0-1,1 0,0 0,-1 0,1 0,0 0,0 0,0-1,1 1,-1-1,0 1,0-1,1 0,-1 0,1 0,-1 0,1 0,0-1,-1 1,1-1,0 1,-1-1,1 0,0 0,-1 0,1-1,0 1,-1-1,5 0,19-5,1-2,-1 0,46-22,-57 23,-1 0,-1-1,1-1,-2 0,1-1,-1 0,0-1,10-14,-15 15,0-1,-1 0,0-1,8-23,-9 23,0-1,1 1,11-18,-13 74,0-15,1-1,2 1,0-2,2 1,21 43,78 125,-8-17,-97-175,-1 1,0 0,0 0,0 0,-1 0,0 0,0 0,0 0,-1 1,1-1,-1 0,-1 0,1 1,-1-1,-1 8,-2-4,0 0,0 0,-1-1,0 0,0 1,-1-2,-12 14,-339 348,278-299,-3-4,-170 104,214-147,11-6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24.9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1561,'5'-6,"0"-1,0 0,0 0,-1 0,0 0,-1 0,1-1,-1 0,-1 0,0 0,0 0,0 0,-1 0,0-9,1-18,-2 0,-6-37,2 21,-49-518,32 439,-5 0,-57-165,80 286,-26-61,28 67,-1 0,1 0,-1 0,0 0,0 1,0-1,0 1,0-1,-1 1,1 0,-1 0,0 0,0 0,1 0,-1 1,0-1,0 1,-5-2,7 3,-1 0,1 0,-1 0,1 1,-1-1,1 0,-1 1,1-1,0 1,-1-1,1 1,-1-1,1 1,0 0,0 0,0 0,-1 0,1 0,0 0,0 0,0 0,0 0,1 0,-1 1,0-1,0 0,1 1,-1-1,1 0,-1 1,1-1,-1 2,-9 52,10-54,-1 16,0 1,1-1,1 0,1 0,0 0,1 0,1-1,1 1,11 27,-6-23,1 0,1-1,1 0,1-1,0 0,24 23,1-7,1-1,1-2,2-2,1-2,80 38,-26-23,104 30,-195-71,1 1,-1-1,0 2,0-1,-1 1,1 0,-1 0,9 7,-13-9,0 0,-1 1,1-1,0 1,-1-1,1 1,-1-1,0 1,0 0,0 0,0 0,-1 0,1-1,-1 1,1 0,-1 0,0 0,0 0,-1 0,1 0,0 0,-1 0,0 0,-1 3,-4 12,-2 0,0-1,-20 33,-9 18,30-54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25.9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1468,'0'5,"-1"3,1 0,0 1,1-1,0 0,0 0,5 14,-5-19,1 0,0 0,0 0,0 0,0 0,1-1,-1 1,1-1,-1 0,1 1,0-1,0 0,0-1,0 1,0-1,1 1,-1-1,7 2,18 4,1 0,-1-2,52 3,90-7,-124-2,0-3,0-2,68-17,-90 17,-1-1,0-2,0 0,-1-1,0-1,-1-2,0 0,26-21,-47 33,1 1,0 0,-1 0,1-1,-1 1,1-1,-1 1,0 0,1-1,-1 1,1-1,-1 1,0-1,1 1,-1-1,0 1,1-1,-1 1,0-1,0 0,0 1,1-1,-1 1,0-1,0 0,0 1,0-1,0 1,0-1,0 0,0 1,0-1,-1 1,1-1,0 0,0 1,-1-1,0 0,-1-1,0 1,1 0,-1 1,0-1,0 0,0 1,0-1,0 1,0-1,-3 1,-69-2,66 2,-78 0,0-4,-160-28,242 32,1-1,-1 1,1-1,-1 0,1-1,-1 1,1-1,0 1,-1-1,1 0,0 0,0 0,1 0,-1-1,0 1,1-1,-1 0,1 0,0 0,0 0,0 0,-3-7,4 3,-1 0,1 0,0 0,1-1,-1 1,2-1,-1 1,1 0,0 0,4-13,47-147,1-4,-36 86,14-168,-29 200,-2 1,-3-1,-2 0,-16-75,15 105,-1 1,-1-1,-1 2,-1-1,-1 1,0 0,-2 1,-22-27,34 46,0-1,0 0,0 1,0-1,0 1,-1-1,1 1,-1 0,1 0,-1-1,1 1,-1 0,0 0,1 1,-1-1,0 0,0 0,0 1,1-1,-1 1,0 0,0 0,0-1,0 1,0 0,0 1,0-1,0 0,0 0,0 1,-2 0,1 2,1-1,-1 0,1 1,0-1,-1 1,1-1,1 1,-1 0,0 0,1 0,-1 0,1 0,0 0,0 1,0-1,1 0,-1 1,1 3,-6 57,3 0,3 0,3 0,3 0,2-1,20 71,-8-56,3-2,4 0,3-2,4-1,2-2,49 70,-52-93,2-1,2-3,2 0,1-3,3-1,1-2,2-2,1-3,55 30,190 67,-284-127,32 13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26.4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0 558,'4'0,"6"-4,5-2,4-3,3-1,10-2,9-4,13-7,22-4,28-14,29-9,30-7,20-7,7-6,-2 6,-18 5,-37 13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26.8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1 465,'4'-4,"5"-6,11-4,8-10,14-3,6-7,13-5,8-9,13-8,1 1,-5 6,-8 6,-7 8,-15 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20.4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40,'-4'-4,"0"0,0 0,-1 1,0 0,1 0,-1 0,-1 0,1 1,0 0,0 0,-1 0,1 1,-1 0,0 0,-7 0,10 1,1 0,-1 0,1 0,-1 1,1-1,0 1,-1 0,1 0,0 0,-1 0,1 0,0 0,0 1,0-1,0 1,0-1,0 1,0 0,1 0,-1 0,0 0,1 0,0 0,-1 0,1 0,0 1,0-1,1 0,-1 1,0-1,1 1,-1-1,1 0,0 1,0 4,0 12,0 0,2 0,0 1,1-2,1 1,1 0,13 33,4 0,41 68,-57-109,1-1,0 1,1-1,0-1,1 0,0 0,1 0,18 11,-24-16,1-1,0-1,0 1,0-1,0 0,0 0,0 0,1-1,-1 1,1-1,-1-1,1 1,-1-1,1 0,0 0,-1-1,1 1,-1-1,1-1,-1 1,0-1,7-2,-9 2,-1 0,1-1,-1 1,1 0,-1-1,0 1,0-1,0 1,0-1,0 0,-1 0,1 0,-1 0,0 0,0 0,0-1,0 1,-1 0,1 0,-1-1,0 1,0 0,0-1,0 1,-2-7,0-8,-1 0,-1 1,-8-24,7 27,-1-1,0 0,-1 1,-1 0,0 1,-1 0,0 0,-1 1,0 0,-1 1,0 0,-1 0,-1 1,-16-10,8 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19.0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1,'7'1,"-1"0,0 0,1 0,-1 1,0 0,0 1,0-1,0 1,-1 0,1 1,-1-1,9 8,55 55,-4 9,-3 3,80 131,77 186,-196-352,23 35,112 144,-152-214,29 37,74 74,-97-107,-2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0.3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1 412,'0'-4,"1"0,0 0,0 0,1 0,-1 0,1 1,0-1,0 1,0-1,0 1,0 0,1-1,3-2,42-40,-44 42,48-38,2 3,2 3,1 1,1 4,100-39,-131 58,1 2,0 2,1 0,0 2,34-4,-55 10,0-1,1 1,-1 0,1 1,-1 0,1 0,-1 1,0 0,0 1,0 0,0 0,0 0,-1 1,1 0,-1 1,0 0,0 0,-1 0,0 1,0 0,0 0,7 11,3 8,-2 0,-2 2,0-1,-1 2,-2-1,-1 1,-1 1,-2 0,0-1,-2 2,-1-1,-2 0,-5 54,0-58,-1 0,-2 0,0-1,-1 0,-2-1,-24 41,-97 122,98-141,20-27,-11 16,0-1,-2-1,-1-2,-50 41,166-115,110-66,-174 99,0 1,0 2,1 0,0 1,1 1,43-3,-65 9,0 0,0 0,0 0,0 0,0 1,0 0,0 0,-1 0,1 0,0 0,-1 1,1 0,-1-1,1 1,-1 1,0-1,0 0,0 1,0 0,0 0,0-1,-1 2,0-1,1 0,-1 0,0 1,-1-1,1 1,-1 0,1-1,-1 1,0 0,0 0,0 5,2 15,-1 1,-1 0,-1-1,-4 37,1-27,-1 14,-3 0,-2-1,-2 0,-2-1,-2 0,-2-1,-2-1,-43 73,-15 4,-147 178,217-290,-6 8,0 0,-2-1,0 0,0-1,-1-1,-21 14,36-28,0 1,0-1,0 1,0-1,0 0,0 0,0 0,0 0,0 1,0-1,0-1,0 1,0 0,0 0,0 0,0 0,0-1,0 1,0 0,0-1,1 1,-1-1,0 1,0-1,0 1,0-1,1 0,-1 1,0-1,1 0,-1 0,0 1,1-1,-1 0,1 0,-1 0,1 0,0 0,-1 0,1 0,0 0,-1-2,1 2,-8-15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1.3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662 93,'1'-8,"-1"1,-1 0,0-1,0 1,0 0,-1 0,-4-12,6 17,-1 1,0-1,0 1,0 0,0-1,0 1,-1 0,1-1,0 1,-1 0,1 0,0 0,-1 0,1 1,-1-1,0 0,1 0,-1 1,0-1,1 1,-1 0,0-1,1 1,-1 0,0 0,0 0,1 0,-1 0,0 1,0-1,1 0,-1 1,0-1,1 1,-1 0,1 0,-1-1,-1 2,-9 4,1 1,0-1,0 2,1 0,-1 0,2 0,-1 2,1-1,-12 18,-2 6,-35 63,42-64,1-1,1 2,2 0,1 1,2 0,1 0,2 1,1 0,2 0,1 0,6 68,-2-89,1-1,1 1,0-1,1 0,0 0,1 0,1-1,0 0,0 0,1-1,1 0,0 0,0-1,1 0,0-1,20 15,6-1,1-2,0-1,1-2,48 15,-83-32,0 0,0 0,-1 0,1 1,0-1,0 1,-1-1,1 1,-1 0,1 0,-1 0,0 0,0 1,0-1,0 1,0-1,0 1,-1 0,1-1,-1 1,0 0,0 0,0 0,0 0,0 0,-1 0,1 0,-1 0,0 0,0 1,0-1,0 0,-1 0,1 0,-1 0,0 0,0 0,0 0,0 0,0 0,-1-1,-1 5,-4 5,0-1,-1 1,0-1,0-1,-1 1,-1-2,0 1,-16 12,-275 210,12-22,263-193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1.8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0 200,'121'-3,"214"-35,110-53,-303 60,54-2,-159 30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2.3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5,0 12,0 6,0 10,0 6,5 7,4 2,6 0,0-2,-2-2,0-11,-1-7,-4-11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3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0 533,'1'-6,"0"0,0 0,0 1,1-1,-1 1,1-1,1 1,-1-1,1 1,0 0,4-5,45-54,-40 50,218-221,-134 141,-88 86,-2 1,1 0,0 1,0 0,13-8,-19 13,0 0,0 0,1 1,-1-1,0 0,1 1,-1 0,0-1,1 1,-1 0,0-1,1 1,-1 0,1 0,-1 0,0 0,1 1,-1-1,1 0,-1 0,0 1,1-1,-1 1,0-1,1 1,-1 0,0 0,0-1,0 1,0 0,0 0,0 0,0 0,0 0,0 0,0 0,1 2,26 46,-2 2,33 90,-11-24,89 185,-134-293,0 0,0 1,-1-1,0 0,0 1,-1 0,0-1,-2 19,-13 83,1-18,11-32,2-37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5.3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43 246,'-1'0,"-1"0,0 0,1 0,-1 0,1 0,-1 0,1 0,-1 0,0-1,1 1,-1-1,1 1,-1-1,1 0,0 1,-1-1,1 0,0 0,-1 0,1 0,0 0,0 0,0 0,0-1,0 1,0 0,0-1,1 1,-1 0,0-1,1 1,-1-1,1 1,-1-1,1 0,0 1,0-1,-1 1,1-1,0 1,1-1,-1 0,0 1,0-1,1 1,0-3,1-3,-1 1,2 0,-1 0,1 0,0 0,0 0,0 0,1 1,0-1,5-4,10-9,-2 2,0 1,1 1,26-18,-38 29,0 1,1-1,-1 1,1 1,0-1,0 1,0 0,0 1,0 0,0 0,0 0,1 1,-1 0,0 1,9 1,146 22,-151-21,-1-1,1 2,0-1,-1 1,0 1,0 0,12 8,62 47,-79-56,3 3,0 0,-1 0,0 1,-1 0,1 1,-1-1,-1 1,0 0,0 0,-1 1,4 13,4 15,9 66,-7-34,14 30,50 118,14 47,-87-246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6.2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1 401,'0'-2,"1"0,-1 0,1 0,0 0,0 0,-1 0,1 0,1 1,-1-1,0 0,0 1,1-1,-1 1,1-1,-1 1,1-1,0 1,-1 0,1 0,4-2,41-17,-46 19,222-68,-145 48,-1-3,-1-4,81-42,-115 50,67-23,-37 16,13-5,-67 22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7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6857 0,'-30'2,"-1"2,1 1,0 1,-33 11,-4 0,-684 134,160-36,242-38,-394 82,329-72,-397 71,266-65,11 45,347-79,-380 71,197-90,5-1,304-28,-76 26,-18 3,129-35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8.6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367 207,'0'-20,"-1"-1,-1 0,-7-30,8 45,0 1,-1 0,1 0,-1-1,0 1,0 0,-1 1,0-1,0 0,0 1,0-1,-1 1,1 0,-1 0,0 1,0-1,-1 1,-5-4,6 6,1 0,0 0,0 0,0 1,-1 0,1-1,0 1,0 1,-1-1,1 0,0 1,0-1,0 1,0 0,-1 0,1 0,1 1,-1-1,0 1,0 0,0-1,1 1,-1 0,-4 5,-5 6,-1 0,2 0,-13 20,17-24,-3 4,1 0,0 0,1 1,1 0,0 1,-6 18,11-27,1-1,0 0,1 1,-1-1,1 1,0-1,0 1,1 0,0-1,0 0,0 1,0-1,1 0,0 1,0-1,0 0,1-1,0 1,0 0,0-1,6 8,11 7,0 0,1-1,1-1,33 19,-28-18,0 0,40 38,-60-49,0 1,0 0,-1 0,0 0,-1 1,1 0,-2 0,1 0,-1 1,-1 0,0-1,4 18,-4-6,-1 0,0 0,-1 1,-2-1,0 1,-1-1,-1 0,-1 0,-1 0,-1 0,-1-1,0 0,-2 0,0-1,-1 0,-1 0,-1-1,0-1,-27 28,24-28,-96 101,93-101,-1-1,0-1,-1 0,-32 17,50-31,-1 0,1 1,0-1,-1 0,1 0,-1 0,1-1,-1 1,0-1,1 1,-1-1,0 0,1 0,-1 0,0 0,-2-1,-7-6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9.0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0 180,'5'0,"4"0,10 0,6-4,2-6,10-5,6-4,5-3,2 2,1 0,-4 4,-6 1,-2 2,-7-1,-9 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20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1517,'59'-55,"-24"23,-1-1,50-64,-22 6,-4-2,74-163,-117 221,-1 0,-2-2,-2 1,-1-1,-2-1,-1 1,0-68,-6 84,-1 0,0 0,-2 0,-1 1,0-1,-2 1,0 0,-2 0,0 0,0 1,-2 1,-1-1,0 2,-1-1,-20-21,15 22,0 0,-1 1,-1 0,-1 2,0 0,0 2,-2 0,1 1,-1 1,-42-12,62 21,0 1,1-1,-1 1,0-1,0 1,0 0,0 0,0 0,0 0,0 0,1 0,-1 1,0-1,0 1,0-1,0 1,1 0,-1 0,0 0,-1 1,2-1,0 0,0 1,0-1,0 0,1 1,-1-1,1 1,-1-1,1 1,-1-1,1 1,0-1,0 1,0-1,0 1,0-1,0 1,0 0,1 1,2 8,0 0,0 0,2 0,-1-1,9 14,95 165,47 86,425 954,-574-1215,-1 0,1-2,0 1,10 14,-16-27,0 1,0-1,0 1,1-1,-1 1,0-1,0 0,1 1,-1-1,0 1,1-1,-1 1,1-1,-1 0,0 1,1-1,-1 0,1 0,-1 1,1-1,-1 0,1 0,-1 0,1 1,-1-1,1 0,-1 0,1 0,-1 0,1 0,-1 0,1 0,-1 0,1 0,0-1,5-18,-8-32,-12-38,-12-111,25 175,1 1,1 0,1-1,1 1,1 0,9-28,-12 47,0 1,0 0,1 0,0 0,-1 1,1-1,1 0,-1 1,1-1,-1 1,1-1,0 1,0 0,0 1,1-1,-1 0,1 1,-1 0,1 0,5-2,-4 3,0 0,0 0,0 0,0 1,0 0,1 0,-1 1,0-1,0 1,0 0,0 0,0 1,0-1,0 1,-1 0,8 5,22 14,-2 1,52 45,-37-28,14 15,-2 2,85 108,-133-151,1 0,0-1,0-1,1 0,20 13,-8-10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9.9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1 369,'81'-75,"4"5,179-114,-258 180,3-2,1 0,0 1,0 0,21-7,-29 11,-1 1,0 0,1-1,-1 1,1 0,-1 0,0 0,1 0,-1 0,1 0,-1 1,0-1,1 0,-1 1,0-1,1 1,-1 0,0-1,2 2,-2-1,1 1,-1 0,0-1,0 1,0 0,-1-1,1 1,0 0,-1 0,1 0,-1 0,1 0,-1-1,0 1,0 0,0 0,0 0,-1 3,-1 9,-1 0,0 0,-2-1,1 1,-1-1,-1 0,-1-1,1 0,-11 14,6-8,0 0,-13 35,24-52,0 0,0 0,0 0,0-1,0 1,0 0,0 0,0 0,1 0,-1 0,0 0,1 0,-1-1,0 1,1 0,-1 0,1-1,-1 1,1 0,-1 0,1-1,0 1,-1-1,1 1,0 0,0-1,-1 1,1-1,0 0,0 1,0-1,0 0,-1 1,1-1,0 0,0 0,0 0,0 0,0 0,0 0,0 0,0 0,0 0,52 0,-46 0,46-4,52 0,-96 4,0 1,-1-1,1 2,0-1,-1 1,1 1,-1 0,16 7,-22-9,0 0,0 0,0 0,0 1,-1-1,1 1,0-1,-1 1,1 0,-1-1,1 1,-1 0,0 0,0 0,0 0,0 0,0 0,0 0,-1 0,1 0,-1 1,1 3,-1-2,-1 0,1 0,-1 0,0 0,-1 0,1 0,0 0,-1-1,0 1,0-1,-4 7,-6 5,-1-1,0 0,-1-1,-18 14,-51 44,59-50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0.6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26,'1'-1,"-1"0,1 0,-1 0,1 0,-1 0,1 0,-1 0,1 0,0 0,0 0,-1 0,1 1,0-1,0 0,0 0,0 1,0-1,0 1,0-1,0 1,0-1,0 1,1 0,-1-1,0 1,0 0,2 0,38-5,-37 5,16-1,-1 0,0 2,0 0,0 1,1 1,-2 0,27 10,-33-9,-1 1,1 1,-1 0,-1 1,1 0,-1 0,-1 1,1 0,-1 1,-1 0,0 1,12 16,-3 2,-1 1,-1 0,-1 1,-2 1,-2 0,0 0,-2 1,-1 1,-2-1,2 63,-7-34,-3 0,-2 0,-3 0,-31 116,35-162,-1-1,-13 27,11-27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1.5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1,'-2'0,"0"1,1-1,-1 1,1-1,-1 1,1 0,0 0,-1 0,1 0,0 0,0 0,-1 0,1 0,0 0,0 1,0-1,-1 2,-17 30,14-25,-28 55,3 2,2 1,4 1,2 1,-14 75,17-35,3 1,-1 176,17-273,0 0,1 0,4 21,1-14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2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0,'-3'2,"1"-1,0 1,0 0,0 0,0 0,0 0,0 0,1 0,-1 0,1 1,-1-1,1 1,0-1,0 1,0-1,0 1,1 0,-2 2,0 3,-13 37,2-1,1 2,3-1,2 1,2 1,2-1,5 85,4-67,2-1,4 0,1-1,4-1,28 69,-35-104,1-1,2 0,0-1,1 0,1-1,2-1,0-1,1 0,1-1,41 33,-24-28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3.2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329 0,'-9'1,"1"0,-1 1,0 0,0 0,1 1,0 0,-1 1,1-1,1 2,-1-1,0 1,-10 9,-1 2,0 1,2 0,-21 26,23-24,1 0,1 1,0 1,2 0,1 1,0 0,-10 37,17-48,0 0,1 0,0 0,1 1,1-1,0 0,0 0,1 1,0-1,1 0,1 0,0 0,0 0,1-1,0 1,1-1,0 0,9 13,-2-8,1 1,0-1,2-1,-1-1,2 0,0-1,18 11,128 61,-65-37,-95-46,0 0,0 0,1 0,-1 1,0-1,0 1,0-1,0 1,-1 0,1 0,0 0,-1 0,1 0,-1 0,0 0,2 5,-2-5,-1 0,0 0,0 0,0 0,0 0,0 0,0-1,0 1,-1 0,1 0,-1 0,0 0,1 0,-1 0,0-1,0 1,-1 2,-6 6,0-1,-1 1,0-1,0-1,-16 11,16-12,-26 19,-2-3,-60 30,81-45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3.9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0 149,'1'1,"-1"0,1 0,-1 0,1 0,-1 0,1 0,-1 0,1-1,0 1,0 0,-1 0,1 0,0-1,0 1,0-1,0 1,0 0,0-1,0 0,0 1,0-1,0 1,0-1,0 0,0 0,0 0,2 0,36 5,-34-5,35 2,0-3,0-1,0-2,42-9,157-48,-41 9,-163 44,16-3,76-9,-105 19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4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0,'1'1,"0"-1,0 1,0 0,0-1,0 1,-1 0,1-1,0 1,0 0,-1 0,1 0,0-1,-1 1,1 0,-1 0,1 0,-1 0,1 0,-1 0,0 0,1 0,-1 2,9 34,-6-22,42 114,4-2,86 154,-31-67,-65-129,44 143,-78-207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5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1,'0'4,"0"10,8 6,8 9,8 11,9 16,7 6,5 10,4 5,1 1,-4 1,-5-10,-6-3,-4-14,-4-11,-6-8,-6-6,-7-8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6.3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16,'0'-1,"0"0,1 1,-1-1,0 0,0 1,1-1,-1 0,0 0,1 1,-1-1,1 1,-1-1,1 0,-1 1,1-1,-1 1,1-1,0 1,-1-1,1 1,0 0,-1-1,1 1,0 0,-1 0,1-1,0 1,0 0,-1 0,1 0,0 0,0 0,-1 0,1 0,1 0,30 5,-20 0,-1 0,0 1,0 0,0 1,-1 0,0 0,9 10,61 67,-33-27,-3 2,-2 1,-3 3,-3 1,-3 1,-2 2,41 136,-67-176,0-1,0 29,5 24,-7-64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7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0 197,'1'-5,"-1"0,1 1,-1-1,1 1,1-1,-1 1,1-1,-1 1,1 0,0 0,1 0,-1 0,1 0,0 0,0 1,0-1,0 1,1 0,-1 0,1 0,0 0,0 1,0-1,0 1,0 0,0 0,1 1,-1-1,6 0,16-5,1 2,0 0,52 0,-42 2,551-31,-123 9,-325 17,-97 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20.8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0,'-3'1,"0"0,-1-1,1 1,0 0,0 1,0-1,0 1,0-1,0 1,0 0,0 0,1 0,-1 0,1 0,-1 1,1-1,0 1,0 0,0 0,0 0,1 0,-3 6,-5 10,1 0,-8 32,10-33,-6 21,2 1,1 1,3 0,1 0,1 0,3 0,1 0,3 1,8 50,-6-73,1 0,0 0,1-1,1 1,1-2,1 1,0-1,14 16,-5-10,0-1,2 0,1-2,43 32,-10-16,2-3,2-2,1-2,68 21,-66-27,1-4,0-2,68 8,-84-20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7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1 125,'8'0,"11"-4,15-1,14-1,20-2,23-1,17 2,15-2,7-4,2-4,-8 1,-13 3,-22 5,-21 2,-15 3,-11 2,-13 1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9.2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101 460,'24'518,"-4"-189,-14-21,-31-749,-31-23,42 360,-7-33,7 53,4-1,-1-103,11 184,0-1,1 0,-1 1,1-1,0 1,0-1,1 1,-1-1,1 1,0 0,0 0,0 0,1 0,-1 0,1 0,0 0,0 1,0 0,1-1,-1 1,1 1,0-1,0 0,0 1,0 0,0 0,6-2,-3 2,1 0,-1 1,0-1,1 2,-1-1,1 1,-1 0,0 1,1 0,-1 0,0 1,0-1,1 1,-1 1,-1 0,12 5,23 17,-1 1,-2 2,57 53,88 114,-129-130,-4 3,-2 1,76 152,-114-199,-1 1,0 1,-2-1,0 1,-2 1,3 29,-2-5,3 0,23 75,-24-102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9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1 212,'27'-12,"1"1,35-9,23-9,-44 12,1 3,0 1,1 3,0 1,74-5,-61 7,63-15,-39 7,-30 2,-33 7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50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0 558,'21'-1,"-1"-2,0 0,1-2,29-10,-12 4,1065-240,-283 97,-660 122,295-44,-417 69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51.5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1,'-13'0,"0"2,1 0,-1 0,1 1,-1 1,1 0,0 1,0 0,1 0,-1 1,1 1,1 0,-1 1,1 0,1 0,-13 14,12-12,1 1,1 0,0 0,0 0,1 1,0 0,1 1,1 0,0-1,1 2,0-1,1 0,0 1,1-1,0 16,2-21,1 1,0 0,0-1,1 1,0-1,1 0,0 0,0 0,0 0,1 0,1 0,-1-1,1 0,0 0,1 0,12 11,6 3,1-2,1 0,38 20,22 15,-81-49,1-1,-1 1,0 0,0 0,-1 1,1-1,-1 1,0 0,-1 0,0 1,0-1,0 1,0 0,-1-1,-1 1,1 0,-1 0,0 0,0 0,-1 0,0 1,0-1,-1 0,0 0,0 0,-1 0,0 0,-2 7,-3 4,0-1,-1 1,-1-1,0-1,-1 1,-1-2,-1 1,0-1,-18 16,22-23,-40 38,-1-2,-88 60,123-96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52.0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0,'4'0,"6"0,4 0,6 0,2 0,6 0,7 0,1 0,-1 0,2 0,-2 0,-2 0,-2 0,-8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53.1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0 211,'3'-2,"0"0,-1 0,1 0,0 0,-1 0,0 0,0-1,1 1,-1-1,-1 0,4-5,4-3,10-13,2 2,28-24,-40 38,1 1,0 0,1 1,-1 0,1 0,0 1,1 1,19-5,-13 4,-8 2,1 1,-1-1,1 2,-1 0,1 0,15 1,-24 0,1 1,-1-1,0 1,0 0,1 0,-1 0,0 0,0 0,0 0,0 0,0 1,-1-1,1 1,0-1,-1 1,1 0,-1 0,1 0,-1 0,0 0,0 0,0 0,0 0,0 0,-1 0,1 1,0-1,-1 0,0 0,1 1,-1-1,0 0,0 1,-1-1,0 4,0 9,0 0,-1 0,-1 0,-1 0,0-1,-6 14,-44 85,34-73,-16 41,27-56,4-15,1-1,1 1,0 0,0 0,1 0,0 0,0 0,1 21,1-29,1-1,-1 1,1 0,0-1,0 1,0 0,0-1,0 1,0-1,0 1,0-1,0 0,1 1,-1-1,0 0,1 0,-1 0,1 0,0 0,-1 0,1-1,0 1,-1-1,1 1,0-1,0 1,-1-1,3 0,58 2,-48-3,8 0,139 3,-142-1,-1 1,1 1,-1 1,0 0,0 2,25 10,-36-12,0 1,0 0,0 0,-1 1,0-1,0 1,-1 1,1-1,-1 1,-1 0,1 0,-1 0,-1 1,1 0,-1-1,4 16,-6-17,1-1,-1 1,0 0,0 0,0 0,-1 0,0 0,0-1,-1 1,1 0,-1 0,-1 0,1 0,-1-1,0 1,0-1,-1 1,1-1,-1 0,0 0,-1 0,1 0,-1 0,-5 4,-29 20,-72 40,9-5,53-28,26-19,0-1,-37 20,39-27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54.0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0 321,'0'-1,"1"1,-1-1,0 0,0 0,1 1,-1-1,0 0,1 1,-1-1,0 1,1-1,-1 0,1 1,-1-1,1 1,0-1,-1 1,1 0,-1-1,1 1,0-1,-1 1,1 0,0 0,-1-1,1 1,1 0,25-5,-19 4,620-117,770-61,-1366 177,-16 1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54.9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0,'2'19,"0"0,2 0,0-1,11 30,-8-23,146 385,-68-199,168 419,-241-607,-1-7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57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1 542,'1'11,"0"0,1-1,0 1,1 0,0-1,0 0,1 0,6 11,48 77,-52-88,45 68,76 127,-126-204,0 1,-1-1,1 0,0 1,-1-1,1 0,0 1,-1-1,0 1,1-1,-1 1,0-1,0 1,0-1,0 1,0-1,0 1,0-1,0 1,-1 2,0-4,0 0,0 1,0-1,0 0,0 0,0 0,0 0,0 0,0 0,0-1,0 1,0 0,0 0,0-1,0 1,1 0,-1-1,0 1,0-1,0 1,0-1,1 0,-1 1,0-1,1 0,-1 1,0-1,1 0,-1 0,1 0,-1 0,1-1,-18-20,1-1,1-1,1 0,1-1,-17-46,-38-139,53 151,4 0,2-1,2 0,3-1,3 0,6-69,-3 123,0 0,0-1,0 1,1 0,0 0,0 0,1 0,0 1,0-1,1 1,-1-1,1 1,1 1,-1-1,1 0,0 1,7-6,-4 5,1 1,-1 0,1 0,0 1,0 0,0 1,0 0,1 0,-1 1,1 1,0-1,13 1,10-1,-1 2,1 2,48 7,-65-5,0 0,-1 0,1 2,-1 0,0 0,0 2,-1 0,0 0,13 11,13 14,68 70,-90-83,-1 1,-1 0,-1 1,-1 1,17 37,-29-57,-1 1,1-1,-1 1,0-1,0 1,0 0,-1-1,1 1,-1 0,0-1,0 1,0 0,0 0,-1-1,0 1,1 0,-1-1,0 1,-1-1,-1 6,-2-3,1-1,-1 1,0-1,-1 1,1-1,-1-1,0 1,0-1,-11 6,-96 55,-322 212,429-272,11-7,27-17,32-17,30-6,1 4,2 4,1 5,105-18,-117 33,-1 4,1 3,1 4,-1 4,98 13,-150-9,-2 2,1 1,-1 1,0 1,-1 2,-1 2,0 1,0 1,48 35,-66-42,-1 2,1-1,-2 1,0 1,0 0,-1 0,0 1,-1 0,-1 1,7 16,-10-18,0 0,-1 0,-1 0,0 1,0-1,-2 1,1-1,-2 1,1-1,-2 1,0-1,0 1,-8 21,2-12,-1-1,-1 0,-1-1,-1 0,-1-1,0-1,-17 18,-118 112,121-124,-5 6,-2-2,0-2,-2-1,-69 36,75-47,0-1,-1-2,-1-1,1-2,-2-1,1-1,-34 1,39-5,1-2,-1 0,0-2,0-1,1-1,-1-1,-44-16,53 14,1-1,0 0,0-2,1 0,0-1,1 0,0-1,1-1,0 0,1-1,-20-28,2-2,-121-160,115 160,-1 1,-63-53,87 85,1 0,0-2,1 1,-20-29,21 22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21.5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1 261,'4'0,"1"1,0 0,0 0,-1 1,1-1,-1 1,1 0,-1 0,0 1,1-1,-1 1,7 6,44 45,-46-45,169 168,-178-176,1 1,0-1,1 0,-1 0,0 1,0-1,0 0,1 0,-1 0,1-1,-1 1,0 0,1 0,-1-1,1 1,0-1,-1 1,1-1,1 0,-2 0,0 0,0-1,-1 1,1-1,0 1,-1-1,1 0,0 1,-1-1,1 0,-1 1,1-1,-1 0,1 0,-1 1,1-1,-1 0,0 0,0 0,1 0,-1 1,0-1,0 0,0-2,1-10,0-1,-1 0,-3-19,2 22,-12-91,7 75,2 0,1-1,1 1,1-1,2 1,0-1,7-34,-6 57,-1 1,1-1,0 1,0-1,0 1,0-1,1 1,0 0,0 0,0 1,0-1,1 0,-1 1,1 0,0 0,0 0,0 0,0 1,1 0,-1 0,1 0,-1 0,1 1,0-1,0 1,-1 0,1 1,0-1,0 1,0 0,0 0,7 2,9 0,-2 2,1 0,0 1,-1 1,0 1,29 14,14 14,-2 3,-2 2,68 60,-112-88,-1 0,-1 1,0 1,0 0,-2 0,16 27,-15-20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57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0 217,'661'-51,"-402"23,1186-77,-798 94,-234 9,-145-18,-243 22,-9 2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58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564 1,'-36'0,"-69"8,90-5,0 0,1 1,-1 1,1 0,1 1,-1 1,-17 11,-7 6,2 3,-56 52,77-65,1 1,0 1,2 0,-1 1,2 0,0 1,2 0,-10 24,17-38,1 0,0 0,0 1,0-1,0 0,1 0,0 1,0-1,0 0,0 1,1-1,0 0,0 1,0-1,0 0,0 0,1 0,0 0,0 0,0-1,0 1,1 0,-1-1,1 0,0 1,0-1,0 0,1-1,-1 1,1 0,4 2,13 7,0-1,1-1,0-1,36 9,-27-8,17 7,70 34,-99-41,0 0,-1 1,-1 1,0 1,-1 1,22 22,-35-33,0 1,0-1,0 1,-1 0,1 0,-1 0,0 0,0 0,0 1,-1-1,1 0,-1 1,0-1,-1 1,1 0,-1-1,0 1,0 0,0-1,-1 1,1-1,-1 1,0-1,-1 1,1-1,-1 0,0 1,0-1,0 0,0 0,-1 0,0-1,0 1,-5 5,-11 10,-1 0,-1-1,0-1,-42 24,28-18,-12 10,15-9,-1-2,-1-1,-45 20,52-31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59.4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68,'203'1,"226"-3,-372-3,0-2,93-25,-83 16,-65 16,6-2,0 0,0 1,0 0,15 0,-10 4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00.7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5,'0'-4,"0"3,5 10,4 11,6 15,1 6,0 4,3 3,2 6,-3-3,-4-5,-1-3,3-8,-3-6,-3-4,-3-2,-3-1,-2-3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01.5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0,'2'24,"2"-1,0 1,1-1,2 0,0 0,13 26,16 58,-16-29,68 334,-83-360,-5-32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06.5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0 169,'29'-1,"0"-2,42-9,0-1,240-40,121-15,-353 54,-63 10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07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99,'143'2,"-20"1,238-27,-198 4,-71 9,109-25,-153 26,-29 8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08.6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53,'-58'941,"30"-710,-3 42,30-245,1-28,0 0,0 0,0 0,0 0,0 0,1 0,-1 0,0 0,0 0,0 0,0 0,0-1,0 1,0 0,0 0,0 0,0 0,1 0,-1 0,0 0,0 0,0 0,0 0,0 0,0 0,0 0,0 0,1 0,-1 0,0 0,0 0,0 0,0 0,0 1,0-1,0 0,0 0,0 0,0 0,1 0,-1 0,0 0,0 0,0 0,0 0,0 0,0 0,0 0,0 1,0-1,0 0,0 0,0 0,0 0,0 0,13-44,9-114,3-259,11-90,-31 478,0 1,18-51,-19 68,0 0,2 1,-1-1,1 1,1 0,0 0,0 1,1 0,14-13,122-120,-142 141,-1 0,1 0,0 0,0 0,0 0,0 0,0 0,0 1,0-1,1 1,-1 0,0 0,0-1,0 2,0-1,0 0,1 0,-1 0,0 1,0-1,0 1,0 0,0 0,0 0,0 0,0 0,-1 0,1 0,0 0,0 1,-1-1,1 1,-1-1,3 5,8 7,0 2,-1-1,11 22,-6-12,75 111,-7 4,133 296,-208-414,2 3,-1 1,-1 0,-1 1,8 47,-14-48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09.1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0 267,'4'0,"6"-5,9 0,6 0,6-8,7-5,14-4,14-7,4-2,3 0,1 5,1 7,-8 3,-12-1,-7 4,-7 2,-10 5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10.0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 0,'-2'1,"0"-1,1 1,-1-1,1 1,-1-1,1 1,0 0,-1 0,1 0,-1 0,1 0,0 0,0 0,0 0,0 0,0 0,0 1,0-1,0 1,0-1,0 0,1 1,-1-1,1 1,-1 0,1-1,-1 2,-9 51,10-47,-8 81,3 1,5 0,4-1,3 1,26 117,-27-177,3 0,0 0,2 0,0-1,2-1,33 51,-32-59,0-1,1 0,1-1,0-1,1 0,1-1,1-1,0-1,36 19,-41-26,-1-1,1 0,18 4,-2-4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22.0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0,'26'2,"0"0,0 2,-1 0,1 2,-1 1,24 10,6 6,76 42,-101-49,-2 2,0 0,0 2,-2 1,-1 1,0 1,-2 1,-1 2,-1 0,-1 1,-1 1,19 38,33 94,61 206,-73-192,5 25,14 40,-68-214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10.9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539 24,'-4'-3,"0"0,0 1,-1-1,1 1,-1 0,1 0,-1 1,1 0,-1-1,0 2,0-1,0 0,0 1,1 0,-1 0,0 0,0 1,0 0,-5 1,-9 2,1 1,-1 0,-25 13,6-1,2 3,-67 45,84-51,1 1,0 1,1 0,1 1,1 1,-23 33,35-46,0-1,0 1,1 0,0-1,0 1,0 0,0 1,1-1,0 0,0 0,1 1,-1-1,1 0,0 0,0 1,1-1,0 0,0 1,0-1,0 0,1 0,4 9,-1-5,1-2,0 1,0-1,1 1,-1-2,2 1,-1-1,1 0,-1-1,2 1,15 6,-3-2,1-2,31 8,-39-13,1 1,-1 0,0 1,0 1,-1 0,1 1,-1 0,13 10,-22-12,-1 0,1 0,-1 0,0 0,0 0,0 0,-1 1,0-1,0 1,0 0,-1 0,0 0,0-1,0 1,-1 0,-1 11,1 4,-2 0,-1 0,-7 31,4-32,-1-1,-1 0,0 0,-2-1,-17 27,3-11,-50 54,62-75,-1 0,-1 0,-15 9,12-11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11.4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0 298,'4'0,"10"-4,6-2,13-4,13-4,11 1,17-7,12-8,12-3,2 0,-7 0,-12 2,-11 1,-13 6,-13 7,-9 5,-10 5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12.1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5,0 4,0 3,0 7,0 1,0 1,0-1,0-2,0-1,0-1,0-1,0-1,0 1,0-5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12.8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1,'4'0,"1"4,5 10,4 6,4 5,3 13,2 10,-3 5,4 1,2 0,-4-1,-2-5,-3-7,-1-6,-3-5,-4-3,0-6,0-8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13.5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0,'11'1,"0"0,0 1,1 0,-1 1,-1 0,1 1,0 0,-1 1,0 0,10 6,16 12,42 36,-58-43,65 52,-3 4,130 148,-173-171,-1 1,-2 2,-3 2,-3 1,-1 1,27 78,-14 1,-35-103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14.4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1 322,'32'-3,"0"0,0-2,0-1,0-2,30-11,25-6,266-71,183-43,-455 124,-55 12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15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1,'1'21,"1"1,1-1,1 1,1-1,0 0,2-1,14 32,82 136,-51-101,-4 1,-3 1,-4 2,30 100,-65-170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16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35 690,'2'7,"0"-1,0 0,1 0,0 1,0-2,1 1,-1 0,1-1,0 1,1-1,5 4,3 8,51 62,-16-21,-3 2,56 97,-99-152,0-1,0 1,-1-1,1 1,-1 0,0-1,0 10,-1-14,0 1,0-1,0 1,0-1,0 1,0 0,0-1,0 1,0-1,0 1,-1-1,1 1,0-1,0 1,-1-1,1 1,0-1,-1 1,1-1,0 1,-1-1,1 0,-1 1,1-1,0 0,-1 1,0-1,-1 0,1 0,0 0,-1 0,1 0,-1 0,1-1,-1 1,1 0,0-1,-1 0,1 1,0-1,-1 0,1 1,0-1,-2-2,-13-12,1-1,0 0,1-1,1-1,1 0,1-1,-10-20,20 38,-46-84,-48-121,80 167,2-2,2 0,1 0,2-1,-4-70,11 81,0 1,2-1,9-54,-8 75,1 0,1-1,-1 1,2 0,-1 1,2-1,-1 1,1 0,0 0,1 1,0 0,0 0,1 0,11-8,-2 5,-1 0,2 1,0 1,0 1,1 0,-1 1,2 1,-1 1,36-5,8 3,113 3,-118 5,0 4,-1 1,78 20,-98-16,-1 1,0 2,-1 1,-1 2,0 2,37 25,-62-37,0 1,-1-1,0 2,0-1,0 1,-1 1,11 14,-16-19,0-1,-1 1,1 0,0-1,-1 1,0 0,0 0,0 0,-1 0,1 0,-1 0,0 0,0 0,0 0,0 0,-1 0,0 0,0 0,0 0,0 0,-1 0,1 0,-5 6,-13 17,-2-1,-1-1,0-1,-2 0,-49 36,10-7,-130 143,132-129,-121 104,166-159,21-18,30-17,7 8,1 2,0 1,51-6,136-9,-199 24,18-2,241-11,-260 16,0 2,0 1,0 1,0 2,-1 1,0 1,41 18,-63-23,0-1,-1 2,1-1,-1 1,0-1,0 2,0-1,-1 1,0 0,1 0,-2 0,1 1,-1 0,1-1,-2 2,1-1,-1 0,0 1,0 0,-1-1,1 1,-2 0,1 0,-1 0,0 1,0-1,-1 0,0 0,0 1,-1-1,-1 8,0-6,1 0,-1 0,0 0,0 0,-1 0,-1-1,1 1,-2-1,1 0,-1 0,-10 12,7-11,-2 0,1 0,-1-2,-1 1,1-1,-1 0,-24 9,-257 151,66-33,208-123,-1-2,-1 0,1-1,-1-1,-1-1,1-1,-39 5,55-10,1-1,-1 0,0 0,1 0,-1 0,1 0,-1 0,1-1,-1 0,1 0,0 0,0 0,0 0,0-1,0 1,-4-6,-41-59,20 26,-159-165,133 149,-55-53,83 86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17.7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 1,'-1'0,"1"0,-1 0,0 1,0-1,1 0,-1 0,0 1,1-1,-1 0,1 1,-1-1,0 1,1-1,-1 1,1-1,-1 1,1 0,-1-1,1 1,0-1,-1 1,1 0,0-1,0 1,-1 0,1-1,0 2,-5 25,4-19,-23 154,-6 235,30-328,3 1,3-1,3-1,2 1,4-2,25 72,-28-109,2 0,0-1,2-1,1-1,1 0,1-1,2-1,0-1,2-1,0-1,1 0,2-2,0-1,1-2,1 0,0-2,1-1,44 15,-59-25,0 0,1 0,15 0,-5-2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19.0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551 73,'-34'-29,"24"22,-1 2,0-1,0 1,-1 1,0 0,1 0,-1 1,-21-2,27 5,0 0,1 0,-1 0,1 1,-1-1,1 2,-1-1,1 0,0 1,-1 0,1 1,0-1,0 1,1 0,-1 0,0 0,1 0,0 1,0 0,0 0,-5 7,-1 3,0 1,0 1,2 0,0 0,1 1,0 0,1 0,1 0,1 1,1 0,0-1,1 1,1 0,1 1,0-1,2 0,0 0,1 0,0-1,2 1,0-1,1 0,0 0,2 0,10 17,0-9,0-1,1-1,1 0,2-2,0-1,1 0,1-2,0 0,1-2,1-1,1-1,41 16,-62-29,-1 1,0 0,-1 0,1 0,0 1,-1 0,1-1,-1 2,6 4,-9-6,0-1,0 0,0 1,-1 0,1-1,0 1,-1 0,1-1,-1 1,0 0,1-1,-1 1,0 0,0 0,0-1,0 1,-1 0,1 0,0-1,-1 1,1 0,-1-1,1 1,-1 0,0-1,0 1,0-1,0 1,0-1,0 0,-2 3,-4 4,0 0,0-1,-1 0,0 0,0 0,-1-1,1 0,-2-1,1 0,0 0,-1-1,-17 5,-9 1,-1-2,-44 4,79-12,-14 4,-1 0,1 1,0 1,0 1,1 0,0 1,-18 13,-24 11,-68 35,97-53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32.7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25 627,'0'-1,"-1"-1,1 1,-1-1,1 1,-1-1,1 1,-1-1,0 1,0 0,0-1,0 1,0 0,0 0,0 0,0 0,0 0,0 0,-1 0,-1-1,-2 1,18 14,13 6,2-1,0-1,1-1,58 21,131 29,-190-58,0-2,1-1,0-1,40 1,-62-5,1-1,0 0,-1 0,1 0,0-1,-1 0,0 0,1-1,-1 0,0 0,0-1,-1 0,1 0,-1-1,0 1,0-1,0-1,-1 1,0-1,0 0,7-10,-5 3,-1 0,-1 1,0-2,0 1,-1-1,-1 1,0-1,-1 0,-1 0,0 0,-1 0,0 0,-1 0,-1 0,0 0,-1 0,-5-14,-9-26,-3 1,-50-96,42 94,-35-104,92 208,61 76,-5-8,64 109,439 707,-566-896,21 38,51 118,-90-180,0-1,0 1,-1 0,-1 0,0 0,-1 0,0 0,-1 0,0 0,-1 0,-1 0,0 0,-1 0,0 0,-1 0,-7 15,-1-3,-2-1,0 0,-2-1,0 0,-2-2,-33 33,34-37,-4 5,-45 35,61-52,-2-1,1 0,0 0,-1-1,0 0,0 0,0 0,0-1,0 0,0 0,-1-1,-14 1,19-2,0-1,0 1,0-1,0 0,1 0,-1 0,0 0,0 0,1 0,-1-1,1 1,-1-1,1 0,0 0,-1 0,1 0,0 0,0 0,1-1,-1 1,0-1,1 1,-1-1,-1-4,-2-6,0-2,1 1,-5-25,6 21,-23-130,8-1,6 0,9-208,3 334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20.0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1 193,'4'0,"5"0,6 0,5-5,2 0,10-5,4 1,4-4,4-3,2 1,6-1,3-2,-4 3,-3-2,-9-1,-7 3,-5 3,-7 4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21.0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0 442,'1'-8,"0"-1,0 0,1 0,0 1,0-1,1 1,0 0,1 0,0 0,0 0,1 0,-1 1,7-7,12-13,0 2,28-24,-12 13,132-119,-168 152,1 0,-1 0,1 1,-1-1,1 1,-1 0,1 0,0 1,0-1,0 1,0 0,1 0,-1 0,0 0,0 1,0-1,1 1,-1 0,0 1,1-1,-1 1,0 0,0 0,5 2,-3 0,-1 0,-1 1,1-1,0 1,-1 1,0-1,0 0,0 1,0 0,-1 0,0 0,0 0,0 0,-1 1,0 0,3 9,-1-4,-1 0,-1 0,0 0,-1 1,0-1,0 0,-1 1,-1-1,0 0,-2 13,-1-8,-1-1,-1 1,0-1,-1 0,0 0,-14 18,-24 32,28-42,0 2,1 0,-21 46,37-70,-1 1,0-1,1 0,0 1,-1-1,1 1,0 0,0-1,0 1,0-1,0 1,0-1,0 1,0-1,1 1,-1-1,1 1,-1-1,1 1,-1-1,1 0,0 1,0-1,0 0,0 1,0-1,0 0,0 0,0 0,0 0,0 0,1 0,-1 0,0-1,1 1,-1 0,1-1,-1 1,1-1,-1 1,1-1,2 1,11 2,0-1,0 0,26-1,-11 0,25 6,1 2,-1 2,-1 3,0 2,-1 3,87 43,-137-61,0 1,0 0,0-1,0 1,0 1,0-1,0 0,-1 1,1-1,-1 1,0 0,0 0,0 0,0 0,0 0,0 0,-1 1,0-1,0 1,0-1,0 0,0 1,-1 0,1-1,-1 1,0-1,0 1,0 0,-1-1,1 1,-1-1,0 1,0-1,0 1,-3 3,-4 11,-1-1,-1 0,0-1,-2 0,-14 16,25-32,-355 367,350-361,-53 42,38-36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21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0,'6'1,"0"0,0 0,0 0,-1 1,1-1,0 1,-1 1,0-1,1 1,-1 0,0 0,5 5,56 51,-54-47,50 50,-4 2,-2 2,-3 3,-4 3,-2 1,-4 2,-3 2,-4 2,-3 1,31 112,47 305,-67-286,-17-15,-12-68,-11-98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23.9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3153,'83'14,"567"-1,-422-15,979-66,-847 20,471-128,605-251,54-14,-853 277,394-108,-183 66,274 17,-899 154,851-110,-232 29,-233-35,-102 22,-309 91,-95 21,118-38,-116 23,0 5,187-24,-275 49,1-1,-1-1,0 0,0-2,0 0,0-1,-1 0,-1-1,1-1,-1-1,-1 0,1-1,-2 0,0-1,16-18,-21 20,116-118,-107 112,0 1,1 1,1 1,1 1,36-17,-47 26,0 0,0 1,1 0,-1 1,1 0,12 0,-2 1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25.1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1231 0,'-21'1,"0"1,0 1,0 1,1 1,0 0,-29 12,-114 61,116-54,-86 46,2 5,4 6,4 6,-129 117,241-194,-36 36,45-43,-1 0,1 0,0 0,0 0,0 0,1 0,-1 0,1 1,-1-1,1 1,0-1,0 1,0 6,1-9,0 1,1-1,-1 0,1 1,-1-1,1 0,-1 0,1 0,0 1,-1-1,1 0,0 0,0 0,0 0,0 0,0 0,0 0,0-1,0 1,0 0,1-1,-1 1,0 0,0-1,3 1,39 9,-32-7,166 41,312 122,-464-156,-1-2,-1 1,0 1,-1 1,0 1,0 1,24 20,-44-31,0 0,0 1,0-1,0 1,-1-1,1 1,-1 0,0-1,0 1,0 0,0 0,0 0,-1 0,1 0,-1 0,0 0,0 0,0 0,0 0,0 0,-1 0,1 0,-1 0,0 0,0 0,0 0,0 0,-1-1,1 1,-1 0,1-1,-5 5,-7 10,0 0,-1-1,-28 23,25-23,-11 11,-22 23,-3-2,-97 69,141-112,1 0,-1-1,0 0,-12 4,0-3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25.6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24,'4'0,"5"0,11 0,8 0,14 0,11 0,13 0,8 0,4 0,2 0,-2-4,-4-1,-8 0,-10 0,-11 2,-12 2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26.5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0 312,'11'-8,"-1"0,1 0,0 2,1-1,-1 1,25-8,-12 4,544-213,-555 219,-6 1,-1 0,1 1,0-1,0 2,0-1,0 1,0 0,0 0,0 1,1 0,-1 0,0 1,12 2,-18-2,0-1,0 1,0 0,0-1,0 1,0 0,0 0,-1 0,1-1,0 1,0 0,-1 0,1 0,-1 0,1 0,-1 1,1-1,-1 0,0 0,1 0,-1 0,0 0,0 0,0 1,0-1,0 0,0 0,0 0,0 0,-1 1,1-1,0 0,-2 2,-19 41,15-34,-22 36,-52 63,21-30,-39 72,97-150,1 0,-1 0,1 0,0 0,-1 0,1 0,0 0,-1 0,1 0,0 0,0 0,0 0,0 0,0 0,0 0,0 0,0 0,1 0,-1 0,0 0,1 0,-1 0,0 0,1 0,-1 0,1 0,0 0,-1-1,1 1,0 0,-1 0,1-1,0 1,0 0,0-1,0 1,-1-1,1 1,0-1,0 1,0-1,0 0,0 0,0 1,0-1,1 0,11 3,-1 0,1-1,16 0,-2 1,55 15,-1 3,128 51,-201-69,0 1,0 0,-1 0,1 1,-1 0,0 0,0 1,-1 0,1 0,-2 1,1-1,0 1,7 15,-11-18,0 0,0 1,-1-1,1 1,-1-1,0 1,0 0,-1-1,0 1,0 0,0 0,0 0,0-1,-1 1,0 0,0-1,-1 1,1-1,-1 1,0-1,0 0,0 1,-1-1,1 0,-1-1,0 1,-5 5,-21 18,-1-2,-1 0,-1-3,-53 30,-9 7,78-49,-62 39,54-39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27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0,'6'0,"0"1,0-1,0 1,0 0,0 1,-1 0,1-1,-1 2,1-1,-1 1,0 0,0 0,0 0,0 1,0-1,-1 1,0 0,0 1,0-1,0 1,-1 0,1-1,4 11,3 9,-1-1,-1 2,-2-1,7 31,-10-40,129 746,-120-665,-8-68,-3-22,0 0,-1 0,0 1,0-1,-1 0,0 1,0-1,0 1,-1-1,0 0,0 1,0-1,-3 7,-5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28.0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 1,'-1'0,"-1"1,0-1,1 1,-1 0,1-1,-1 1,1 0,0 0,-1 0,1 0,0 1,-1-1,1 0,0 0,0 1,0-1,0 1,1-1,-1 1,0-1,0 1,0 3,-12 38,1 32,2 1,2 122,9-153,3 0,1 1,2-2,3 1,24 72,-25-96,0 0,2 0,0-1,2-1,0 0,1 0,1-1,0-1,1-1,1 0,1-1,31 21,-12-15,0-1,1-1,1-2,0-2,83 20,-97-28,-6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29.2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 0,'-11'285,"2"73,11-301,2 0,4 0,1-1,21 66,-20-91,1 0,2 0,1-1,1-1,2-1,1 0,1-1,22 25,-16-27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34.3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118 882,'5'0,"-1"1,0 0,0 0,0 0,0 0,0 1,0 0,0 0,7 4,-10-5,0-1,0 0,0 1,0 0,0-1,-1 1,1-1,0 1,0 0,0 0,-1 0,1-1,0 1,-1 0,1 0,-1 0,1 0,-1 0,1 0,-1 0,0 0,1 0,-1 0,0 0,0 0,0 0,0 1,0-1,0 0,0 0,0 0,0 0,-1 0,1 0,0 0,-1 0,1 0,-1 0,1 0,-1 0,0 1,0-1,1-1,-1 1,1-1,-1 0,1 0,0 1,-1-1,1 0,-1 0,1 1,-1-1,1 0,-1 0,0 0,1 0,-1 0,1 0,-1 0,1 0,-1 0,1 0,-1 0,1 0,-1 0,1 0,-1-1,1 1,-1 0,1 0,-1-1,1 1,-1 0,1-1,0 1,-1 0,1-1,-1 1,1 0,0-1,-1 1,1-1,0 1,0-1,-1 1,1-1,0 1,0-1,0 0,-13-27,-8-48,4 0,-14-153,8 45,-14-122,28 274,4 52,5 55,7-15,3-1,31 106,59 111,-15-78,-68-165,1-1,2 0,40 51,-56-79,0 1,1 0,-1-1,1 0,0 0,0 0,1-1,-1 0,1 0,-1 0,1-1,0 0,7 2,9-1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29.9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1,'-3'0,"1"1,-1-1,0 1,0 0,1 0,-1 1,1-1,-1 0,1 1,-1-1,1 1,0 0,0 0,0 0,0 0,0 0,0 1,1-1,-1 0,1 1,-1-1,1 1,0 0,0-1,0 1,0 3,-4 10,1-1,1 1,-2 17,3-17,0 0,2-1,0 1,1 0,0 0,1 0,6 21,-4-27,-1 0,1 0,1-1,0 1,0-1,1-1,0 1,1-1,0 0,0 0,0-1,11 8,82 53,-69-49,-1 1,30 26,-57-43,0 0,-1 0,1 0,-1 1,1-1,-1 1,0-1,0 1,0-1,-1 1,0 0,1 0,-1 0,0 0,-1 0,1 0,-1 0,0 0,0 0,0 0,0 1,-1-1,0 0,0 0,0 0,0 0,0-1,-1 1,-3 6,-6 9,0 0,-2 0,0-1,-20 21,13-15,-245 285,208-225,38-52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30.4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1 250,'4'0,"10"0,10 0,15 0,12 0,18-8,15-8,17-8,13-5,7-2,-4 5,-10-2,-18 0,-17 5,-16 6,-13 6,-11 5,-9 3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31.0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0,'0'5,"5"4,4 10,2 6,7 2,4 10,8 2,2 3,4 7,-4-1,1 0,-6 0,-2-5,-2-4,-5-5,-1-5,-4-6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31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0,'0'4,"4"6,2 9,-1 6,3 6,5 7,0 10,1 4,0 1,0 2,3-7,-3 3,2-4,-2-5,0-11,-2-6,-3-7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32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1,'5'0,"-1"1,1 0,0 0,0 0,-1 1,1 0,-1 0,1 0,-1 0,8 6,43 35,-29-21,122 89,159 132,-222-167,-4 3,96 119,-156-171,-2 0,0 2,-2 0,-1 2,-2-1,0 2,-3 0,0 0,-2 1,-2 0,0 1,1 45,-8-39,-1 0,-2 0,-2 0,-16 63,2-38,-53 118,-60 154,126-320,-6 18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37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11179 46,'3'0,"1"-2,-1 1,0 0,0-1,-1 1,1-1,0 0,0 0,-1 0,4-4,4-9,-10 14,0 1,0-1,0 1,0-1,0 1,-1 0,1-1,0 1,0 0,0-1,-1 1,1 0,0-1,0 1,-1 0,1-1,0 1,-1 0,1 0,0-1,-1 1,1 0,0 0,-1 0,1-1,-1 1,1 0,0 0,-1 0,1 0,-1 0,1 0,0 0,-1 0,1 0,-1 0,0 0,-33-1,-1 2,1 2,0 1,-46 11,19-4,-1131 257,15 83,-2009 752,39 148,2254-904,646-255,91-33,-241 127,362-168,-1-1,-1-1,0-2,-44 10,-156 22,205-41,7 1,6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39.0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7570 1,'-10'1,"0"0,1 1,-1 1,0-1,1 2,0-1,-12 7,-21 8,-1753 708,49 103,1314-619,-950 477,-34 17,1332-661,30-15,-63 24,62-29,0 2,-66 43,101-56,8-5,0-1,-1 0,0-1,0 0,0-1,-1-1,1 0,-24 2,15-4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5:08.1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1518,'-10'0,"1"1,-1 0,0 1,1 0,-1 0,1 1,0 1,0-1,-17 11,17-5,21-6,22-7,514-144,-382 99,1238-405,-1291 415,376-150,-481 185,39-23,-46 26,0 1,-1-1,1 1,0-1,-1 1,1-1,-1 0,1 1,-1-1,1 0,-1 0,0 1,1-1,-1 0,0 0,1 1,-1-1,0 0,0 0,0 0,0 0,0 1,0-1,0 0,0 0,0 0,0 0,0 1,0-1,-1 0,1 0,0 0,-1 1,1-1,-1 0,1 1,-1-1,1 0,-1 1,1-1,-1 0,1 1,-1-1,0 1,1-1,-1 1,0-1,0 1,1 0,-1-1,0 1,-1 0,-40-21,-61-22,21 10,-805-382,879 411,-45-26,51 29,0-1,0 1,0-1,0 1,0-1,0 0,0 1,1-1,-1 0,1 0,0 0,-1-1,1 1,0 0,0 0,0-1,1 1,-1 0,0-4,1 5,1 0,-1 0,1-1,0 1,-1 0,1 0,0 0,0 0,0 0,0 0,0 0,0 0,0 0,0 0,0 0,0 1,0-1,0 0,1 1,-1-1,0 1,0 0,1-1,-1 1,0 0,1 0,-1 0,3 0,49-3,-44 2,109 3,145 19,114 37,-164-23,-174-31,-27-3,0 0,-1 0,1 1,-1 1,15 4,-24-6,1 1,-1-1,1 0,-1 1,0-1,1 1,-1 0,0 0,0 0,0 0,0 0,-1 0,1 0,-1 1,1-1,-1 1,0-1,0 1,0-1,0 1,0 0,-1-1,1 1,-1 0,1 0,-1 4,-9 411,7-269,9 254,-7-397,1 14,1-1,1 1,9 33,-11-49,0-1,1 1,-1 0,1-1,0 1,-1-1,1 0,1 1,-1-1,0 0,1 0,0-1,0 1,-1 0,2-1,-1 0,0 0,0 0,1 0,-1 0,1-1,-1 1,1-1,0 0,5 1,11-1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5:09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0 428,'4'52,"1"0,3-1,16 55,-5-21,115 746,-131-808,-2-16,0 0,0 0,0-1,-1 1,0 0,-1 0,1 0,-1 0,-3 9,-1-14,-2-12,-2-14,-9-47,2-2,4 0,-5-116,8 80,8 97,-27-362,23 252,14-134,-5 203,3 0,2 0,3 1,27-79,-37 126,0 1,0-1,0 1,0-1,1 1,0 0,0 0,0 1,6-7,-8 10,-1-1,1 1,0-1,0 1,-1-1,1 1,0 0,0 0,0-1,0 1,-1 0,1 0,0 0,0 0,0 0,0 0,0 0,0 0,0 0,-1 0,3 1,-1 0,0 0,-1 0,1 1,0-1,-1 0,1 1,-1-1,1 1,-1 0,0 0,0-1,1 1,0 2,31 55,131 212,288 436,-400-616,-14-27,46 107,-76-147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5:09.6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98,'4'0,"5"0,6-4,4-2,-1-3,1-1,1-2,1 0,1-1,2-3,-4 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35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67,'8'10,"0"1,-1 0,0 1,0 0,-1 0,-1 0,4 14,10 18,205 375,-214-406,-4-13,-1-26,-10-43,-35-387,39 448,0 0,1 1,0-1,0 0,1 0,0 0,3-14,-3 21,-1 0,1 0,-1-1,1 1,0 0,-1 0,1 0,0 0,0 0,0 0,0 0,0 0,0 0,0 0,0 0,0 1,0-1,0 0,1 1,1-1,-1 0,1 1,-1 0,1 0,-1 0,1 0,-1 1,1-1,-1 1,1-1,-1 1,0 0,1 0,-1 0,0 0,3 2,26 16,-1 1,0 2,-2 0,29 31,93 111,-116-125,-2 2,50 84,-72-106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5:10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1788 1423,'2'-203,"-10"-281,4 443,-2 0,-2 0,-2 0,-1 1,-2 1,-2 0,-1 0,-2 2,-41-63,44 78,-2 0,0 1,-2 1,0 1,-1 1,-1 0,0 2,-1 0,-1 2,-1 0,0 2,-1 0,0 2,0 1,-52-12,45 16,1 1,-1 1,1 2,-1 1,0 1,0 2,1 1,0 2,-45 13,37-5,1 1,1 2,0 1,1 2,1 2,-54 44,37-21,3 3,2 2,1 2,4 2,1 1,3 3,3 1,-44 99,55-101,2 0,2 1,4 1,2 0,2 2,3-1,-1 79,10-104,1-1,2 0,1 1,2-2,1 1,2-1,1 0,1 0,2-2,2 1,0-2,2 0,2-1,31 39,-19-34,1-2,1-1,2-2,76 49,168 75,-193-109,50 30,84 42,-193-106,0-2,1 0,0-2,0-1,0-1,1-2,31 0,-43-3,0-1,0 0,-1-1,1-1,-1 0,0-1,20-9,104-59,-126 65,65-36,-2-5,89-72,-140 100,-2-1,-1-2,-1 0,0-1,-2-1,-1-1,-2-1,0 0,22-55,-27 49,-2-1,-1 0,-1 0,-3-1,0 0,-3 0,-1 0,-1 0,-2 0,-13-67,5 61,-2 1,-1 1,-2 0,-2 1,-1 0,-2 2,-2 0,-50-63,-15-8,-162-153,207 225,-89-59,103 80,2 2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0.3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1 412,'0'-4,"1"0,0 0,0 0,1 0,-1 0,1 1,0-1,0 1,0-1,0 1,0 0,1-1,3-2,42-40,-44 42,48-38,2 3,2 3,1 1,1 4,100-39,-131 58,1 2,0 2,1 0,0 2,34-4,-55 10,0-1,1 1,-1 0,1 1,-1 0,1 0,-1 1,0 0,0 1,0 0,0 0,0 0,-1 1,1 0,-1 1,0 0,0 0,-1 0,0 1,0 0,0 0,7 11,3 8,-2 0,-2 2,0-1,-1 2,-2-1,-1 1,-1 1,-2 0,0-1,-2 2,-1-1,-2 0,-5 54,0-58,-1 0,-2 0,0-1,-1 0,-2-1,-24 41,-97 122,98-141,20-27,-11 16,0-1,-2-1,-1-2,-50 41,166-115,110-66,-174 99,0 1,0 2,1 0,0 1,1 1,43-3,-65 9,0 0,0 0,0 0,0 0,0 1,0 0,0 0,-1 0,1 0,0 0,-1 1,1 0,-1-1,1 1,-1 1,0-1,0 0,0 1,0 0,0 0,0-1,-1 2,0-1,1 0,-1 0,0 1,-1-1,1 1,-1 0,1-1,-1 1,0 0,0 0,0 5,2 15,-1 1,-1 0,-1-1,-4 37,1-27,-1 14,-3 0,-2-1,-2 0,-2-1,-2 0,-2-1,-2-1,-43 73,-15 4,-147 178,217-290,-6 8,0 0,-2-1,0 0,0-1,-1-1,-21 14,36-28,0 1,0-1,0 1,0-1,0 0,0 0,0 0,0 0,0 1,0-1,0-1,0 1,0 0,0 0,0 0,0 0,0-1,0 1,0 0,0-1,1 1,-1-1,0 1,0-1,0 1,0-1,1 0,-1 1,0-1,1 0,-1 0,0 1,1-1,-1 0,1 0,-1 0,1 0,0 0,-1 0,1 0,0 0,-1-2,1 2,-8-15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1.3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662 93,'1'-8,"-1"1,-1 0,0-1,0 1,0 0,-1 0,-4-12,6 17,-1 1,0-1,0 1,0 0,0-1,0 1,-1 0,1-1,0 1,-1 0,1 0,0 0,-1 0,1 1,-1-1,0 0,1 0,-1 1,0-1,1 1,-1 0,0-1,1 1,-1 0,0 0,0 0,1 0,-1 0,0 1,0-1,1 0,-1 1,0-1,1 1,-1 0,1 0,-1-1,-1 2,-9 4,1 1,0-1,0 2,1 0,-1 0,2 0,-1 2,1-1,-12 18,-2 6,-35 63,42-64,1-1,1 2,2 0,1 1,2 0,1 0,2 1,1 0,2 0,1 0,6 68,-2-89,1-1,1 1,0-1,1 0,0 0,1 0,1-1,0 0,0 0,1-1,1 0,0 0,0-1,1 0,0-1,20 15,6-1,1-2,0-1,1-2,48 15,-83-32,0 0,0 0,-1 0,1 1,0-1,0 1,-1-1,1 1,-1 0,1 0,-1 0,0 0,0 1,0-1,0 1,0-1,0 1,-1 0,1-1,-1 1,0 0,0 0,0 0,0 0,0 0,-1 0,1 0,-1 0,0 0,0 1,0-1,0 0,-1 0,1 0,-1 0,0 0,0 0,0 0,0 0,0 0,-1-1,-1 5,-4 5,0-1,-1 1,0-1,0-1,-1 1,-1-2,0 1,-16 12,-275 210,12-22,263-193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1.8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0 200,'121'-3,"214"-35,110-53,-303 60,54-2,-159 30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2.3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5,0 12,0 6,0 10,0 6,5 7,4 2,6 0,0-2,-2-2,0-11,-1-7,-4-11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3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0 533,'1'-6,"0"0,0 0,0 1,1-1,-1 1,1-1,1 1,-1-1,1 1,0 0,4-5,45-54,-40 50,218-221,-134 141,-88 86,-2 1,1 0,0 1,0 0,13-8,-19 13,0 0,0 0,1 1,-1-1,0 0,1 1,-1 0,0-1,1 1,-1 0,0-1,1 1,-1 0,1 0,-1 0,0 0,1 1,-1-1,1 0,-1 0,0 1,1-1,-1 1,0-1,1 1,-1 0,0 0,0-1,0 1,0 0,0 0,0 0,0 0,0 0,0 0,0 0,1 2,26 46,-2 2,33 90,-11-24,89 185,-134-293,0 0,0 1,-1-1,0 0,0 1,-1 0,0-1,-2 19,-13 83,1-18,11-32,2-37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5.3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43 246,'-1'0,"-1"0,0 0,1 0,-1 0,1 0,-1 0,1 0,-1 0,0-1,1 1,-1-1,1 1,-1-1,1 0,0 1,-1-1,1 0,0 0,-1 0,1 0,0 0,0 0,0 0,0-1,0 1,0 0,0-1,1 1,-1 0,0-1,1 1,-1-1,1 1,-1-1,1 0,0 1,0-1,-1 1,1-1,0 1,1-1,-1 0,0 1,0-1,1 1,0-3,1-3,-1 1,2 0,-1 0,1 0,0 0,0 0,0 0,1 1,0-1,5-4,10-9,-2 2,0 1,1 1,26-18,-38 29,0 1,1-1,-1 1,1 1,0-1,0 1,0 0,0 1,0 0,0 0,0 0,1 1,-1 0,0 1,9 1,146 22,-151-21,-1-1,1 2,0-1,-1 1,0 1,0 0,12 8,62 47,-79-56,3 3,0 0,-1 0,0 1,-1 0,1 1,-1-1,-1 1,0 0,0 0,-1 1,4 13,4 15,9 66,-7-34,14 30,50 118,14 47,-87-246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6.2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1 401,'0'-2,"1"0,-1 0,1 0,0 0,0 0,-1 0,1 0,1 1,-1-1,0 0,0 1,1-1,-1 1,1-1,-1 1,1-1,0 1,-1 0,1 0,4-2,41-17,-46 19,222-68,-145 48,-1-3,-1-4,81-42,-115 50,67-23,-37 16,13-5,-67 22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7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0 197,'1'-5,"-1"0,1 1,-1-1,1 1,1-1,-1 1,1-1,-1 1,1 0,0 0,1 0,-1 0,1 0,0 0,0 1,0-1,0 1,1 0,-1 0,1 0,0 0,0 1,0-1,0 1,0 0,0 0,1 1,-1-1,6 0,16-5,1 2,0 0,52 0,-42 2,551-31,-123 9,-325 17,-97 6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7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1 125,'8'0,"11"-4,15-1,14-1,20-2,23-1,17 2,15-2,7-4,2-4,-8 1,-13 3,-22 5,-21 2,-15 3,-11 2,-13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35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0,'18'2,"1"0,-1 0,0 2,1 0,-1 1,-1 1,1 1,23 13,129 83,-140-83,48 32,-2 4,-2 3,-3 3,63 73,-99-95,-2 2,-2 1,-1 2,-3 0,-2 2,-1 1,-3 1,25 85,23 190,-63-301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2:45.2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198 559,'-1'0,"1"0,0 0,0 1,0-1,-1 0,1 0,0 0,0 0,-1 0,1 0,0 0,0 1,0-1,-1 0,1 0,0 0,0 0,-1 0,1 0,0 0,0 0,-1 0,1-1,0 1,0 0,-1 0,1 0,0 0,0 0,-1 0,1 0,0 0,0-1,0 1,-1 0,1 0,0 0,0-1,0 1,0 0,0 0,-1 0,1-1,0 1,0 0,0 0,0-1,0 1,0 0,0 0,0-1,0 1,0 0,0 0,0-1,0 1,0 0,0 0,0-1,0 1,0 0,0 0,0 0,0-1,1 1,-12 20,-19 133,-15 241,44-361,2-26,-1 1,0-1,0 1,-1-1,0 1,0-1,0 1,-1-1,-1 0,-3 9,-3-47,-32-345,29 242,-14-482,26 611,0 0,0 0,1 0,0 0,0 0,0 0,0 0,1 0,0 0,0 1,0-1,3-4,-3 7,-1 1,1-1,0 1,-1 0,1-1,0 1,0 0,0 0,0 0,0 0,0 1,0-1,0 1,0-1,1 1,-1-1,0 1,0 0,0 0,1 0,-1 1,0-1,0 0,0 1,0-1,0 1,1 0,-1 0,0 0,2 1,29 15,0 1,0 2,55 46,-15-12,-14-13,67 62,-105-83,-1 1,-1 1,0 1,-2 0,-1 2,14 26,61 155,23 43,-99-226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2:45.6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1 148,'0'-4,"4"-2,6 1,5-4,8 1,5-4,5-3,6 1,9 3,0-1,-4 1,-1-1,-4 1,-4 3,-4 2,-7 3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2:46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0,'-1'1,"1"-1,-1 1,0-1,0 0,0 1,1-1,-1 1,0 0,1-1,-1 1,0 0,1-1,-1 1,1 0,-1 0,1-1,-1 1,1 0,0 0,-1 0,1 0,0-1,0 1,0 0,-1 2,-3 28,4-27,-11 282,13-233,2 0,3 0,19 72,-17-95,1 1,2-1,1 0,2-2,0 1,2-2,1 0,1-1,26 27,-15-24,0-1,2-2,0-1,2-1,1-2,62 29,-73-40,-11-5,0 0,-1 0,17 12,-13-4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2:47.3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0,'-8'0,"0"1,0 0,1 0,-1 0,0 1,1 0,-1 1,1-1,0 1,0 1,0-1,0 1,1 1,-1-1,1 1,0 0,1 0,-1 1,1 0,-6 8,-25 32,3 1,1 2,3 1,2 1,-30 81,54-125,1-1,-1 0,2 0,-1 1,1-1,0 1,0 0,1-1,-1 1,2 0,-1-1,2 11,0-14,-1 1,1-1,0 1,0-1,0 1,0-1,0 0,1 0,-1 0,1-1,0 1,0-1,0 1,0-1,1 0,-1 0,0 0,1-1,-1 1,1-1,0 0,-1 0,6 1,54 11,128 8,21 3,-186-19,-1 1,1 1,-1 1,-1 2,45 22,-65-30,0 0,-1 0,1 1,-1-1,1 1,-1 0,0 0,0 0,0 0,0 1,0-1,-1 1,0 0,0-1,0 1,0 0,0 0,-1 0,0 1,0-1,1 5,-2-3,-1 0,1 0,-1 0,0 0,-1 0,0 0,0 0,0 0,0-1,-1 1,0-1,0 1,0-1,-6 5,3 0,-1 0,0-1,-1 0,0 0,0-1,-1 0,0 0,-1-1,1 0,-1-1,-1 0,1-1,-1 0,0 0,0-1,0-1,-18 4,8-6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2:47.8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51,'4'0,"6"0,5 0,4 0,8 0,6 0,11 0,11 0,7 0,11-4,1-5,0-2,0 1,-8 3,-3 2,-8 2,-10 2,-12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2:48.4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0,'0'4,"5"6,0 5,5 13,4 5,4 5,-1 6,0 2,2-2,-2 0,0-3,1-9,-2-2,-4-5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2:49.0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0,'2'4,"-1"-1,1 1,0-1,0 0,0 0,0 0,0 0,0 0,1 0,3 2,7 11,15 27,-3 1,27 64,19 37,90 143,-152-268,-3-5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2:49.8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1,'10'1,"0"0,1 1,-1 1,0 0,0 0,0 1,-1 0,1 0,-1 1,0 0,0 1,14 12,10 11,48 52,-73-73,66 74,-4 3,-3 3,-4 3,-4 3,83 179,-128-238,-1 0,-2 1,-1 0,-2 1,-2 0,4 61,-10-77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2:50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0,'348'23,"-79"-3,626-14,-853-7,-1-3,1-2,66-17,-81 16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2:51.3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1,'2'18,"1"1,1-1,0 0,1 0,1 0,1-1,13 24,6 21,12 40,30 133,-53-180,-9-34,0 1,-2-1,2 27,5 15,-6-47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36.1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1 521,'4'-1,"0"0,0 1,0-2,0 1,0 0,0-1,0 0,6-3,13-6,423-139,-24 9,160-47,-530 173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2:53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25,'2'0,"0"0,0 1,-1-1,1 1,0-1,0 1,-1 0,1 0,0 0,-1 0,1 0,-1 0,1 0,-1 0,0 1,1-1,0 3,21 30,-19-28,154 251,92 160,-232-373,-18-44,0 1,1 0,-1-1,0 1,0-1,1 1,-1 0,0-1,0 1,0 0,0-1,0 1,0 0,0-1,0 1,0-1,0 1,0 0,0-1,-1 1,1 0,0-1,0 1,-1-1,1 1,0-1,-1 1,1 0,0-1,-1 1,1-1,-1 0,1 1,-1-1,1 1,-1-1,0 0,1 1,-1-1,1 0,-1 0,0 0,1 1,-1-1,1 0,-1 0,0 0,1 0,-1 0,0 0,1 0,-1 0,0 0,1 0,-1-1,1 1,-1 0,0 0,1 0,-1-1,1 1,-1 0,1-1,-2 0,-8-4,-1 0,1-1,0 0,1 0,-1-1,1-1,-12-12,-57-69,64 74,-12-18,1-1,1-1,-32-66,47 81,0 0,1-1,1 0,1 0,2-1,-1 1,2-1,0-42,3 58,1 0,0 0,1 0,-1 0,1 1,0-1,1 0,-1 1,1 0,0 0,0 0,1 0,0 0,-1 0,1 1,1 0,-1 0,1 0,0 0,0 1,0 0,0 0,0 0,9-2,12-6,1 2,1 1,50-8,-57 12,315-42,-272 42,1 4,-1 2,81 13,-141-15,-1 0,0 1,0-1,0 1,0 0,0 0,1 0,-2 1,1-1,0 1,0-1,0 1,-1 0,1 0,-1 0,1 0,-1 1,0-1,0 0,0 1,0 0,2 5,-2 0,0 0,0 0,-1 0,0 0,-1 0,0 0,-1 15,0-9,0 21,-1 1,-1 0,-2-1,-2 0,-1 0,-23 58,19-66,-2 0,0 0,-2-1,-1-1,-27 30,44-55,-1 0,1 0,0 0,-1 1,1-1,0 0,0 0,-1 1,1-1,0 0,0 1,0-1,-1 0,1 1,0-1,0 0,0 1,0-1,0 0,0 1,0-1,0 0,0 1,0-1,0 0,0 1,0-1,0 0,0 1,0-1,0 0,0 1,0-1,0 0,1 1,-1-1,0 0,0 1,1-1,16 6,32-5,-42-1,8-1,19 0,0 1,0 2,37 7,-61-7,1 1,0 0,-1 1,0 0,0 0,0 1,0 0,-1 1,0 0,0 1,0 0,-1 0,13 15,-10-6,0-1,-1 2,-1-1,0 1,-1 1,-1-1,-1 1,7 32,-6-14,-2-1,-1 2,-1 58,-3-90,-1 0,1 1,-1-1,0 0,-1 0,1 0,-1 0,0 0,0 0,-1 0,1-1,-1 1,0-1,-1 0,1 0,-1 0,1 0,-1 0,0-1,0 0,-1 1,1-2,-1 1,-6 2,-5 2,-1 0,0-2,-1 0,1-1,-37 4,-61 0,-207-12,320 4,-19-1,1-1,-1 0,-22-7,38 8,0-1,0 0,0 0,0 0,0 0,1-1,-1 1,1-1,0 0,0-1,0 1,0-1,0 0,1 0,0 0,0 0,-5-9,-32-63,26 52,1 0,1 0,2-1,-15-49,22 56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2:54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171 1,'-4'0,"0"1,0 1,0-1,0 0,0 1,0 0,0 0,0 0,1 0,-1 0,1 1,0 0,0 0,0 0,0 0,0 0,0 0,1 1,0-1,-1 1,-2 7,-5 10,0 0,-10 33,20-53,-13 38,2 0,1 1,3 0,1 1,2 0,1 0,3 0,4 41,-1-64,0 0,1 0,1-1,0 1,2-1,0 0,1 0,16 26,-15-32,0 1,0-1,1-1,1 1,0-2,0 0,1 0,0-1,0 0,1-1,0-1,17 7,-1-4,1 0,0-2,0-1,57 3,123-9,-177-2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2:55.1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365 25,'-1'-2,"1"1,-1 0,1 0,-1 0,0 0,1 0,-1 0,0 0,0 0,0 0,0 0,0 0,0 0,0 0,0 1,0-1,0 0,0 1,-1-1,1 1,0 0,0-1,-1 1,1 0,0-1,0 1,-3 0,-37-3,24 4,1 1,0 1,1 1,-1 0,0 1,1 0,0 2,1-1,-1 2,-14 10,21-13,0 0,0 1,0 0,1 0,-1 1,2 0,-1 0,1 1,0 0,1 0,0 0,0 1,0-1,1 1,1 1,0-1,-4 19,7-22,0 0,1 0,-1 1,1-1,1 0,0 0,-1 0,2-1,-1 1,1 0,0-1,0 1,0-1,1 0,-1 0,2-1,-1 1,0-1,9 7,10 8,1-2,44 26,-61-39,133 73,59 36,-163-90,-1 2,-1 1,38 40,-68-63,0 1,-1 0,1 0,-1 1,0-1,-1 1,1 0,-1-1,0 1,0 0,0 0,-1 1,0-1,1 6,-2-8,0-1,0 1,0-1,-1 0,1 1,-1-1,0 0,0 0,0 1,0-1,0 0,0 0,0 0,-1 0,1 0,-1 0,1-1,-1 1,0 0,0-1,0 1,0-1,0 0,0 0,0 1,0-1,0-1,-1 1,1 0,0-1,0 1,-1-1,-2 1,-65 4,48-6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2:56.2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0 133,'5'0,"0"-4,5-1,8 0,5-4,8 1,2 1,8 2,5-3,4 1,-4-4,0 1,4-2,-2 1,-5 2,-7 3,-8-2,-9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2:57.1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0 469,'2'-7,"1"1,0 0,0 0,0 0,1 0,0 0,0 1,0 0,1 0,-1 0,11-8,-5 3,44-37,2 2,2 3,115-64,-97 62,-49 27,-6 3,1 1,1 1,0 1,37-13,-54 22,-1 1,1-1,-1 1,1 1,0-1,-1 1,1 0,0 0,-1 1,1-1,0 1,-1 1,1-1,-1 1,0 0,1 0,-1 0,0 1,0 0,0 0,-1 0,1 0,-1 1,0 0,8 8,-5-1,1-1,-2 1,0 1,0-1,-1 1,0 0,-1 0,0 1,-1-1,-1 1,0 0,-1 0,0-1,0 1,-2 0,0 0,0 0,-1 0,-1-1,0 1,0-1,-2 0,1 0,-1 0,-13 20,-139 201,157-233,-1 0,1 1,-1-1,1 1,-1-1,1 1,0-1,-1 1,1-1,0 1,-1-1,1 1,0-1,-1 1,1 0,0-1,0 1,0 0,0-1,0 1,0-1,0 1,0 0,0-1,0 1,0 0,0-1,0 1,0-1,0 1,1 0,-1-1,0 1,1-1,-1 1,0-1,1 1,-1-1,0 1,1-1,-1 1,1-1,-1 1,1-1,-1 0,1 1,-1-1,1 0,0 1,-1-1,1 0,-1 0,1 0,0 0,-1 1,1-1,0 0,-1 0,1 0,-1 0,1 0,0-1,0 1,53-8,-43 6,65-9,-1 4,149 5,-218 2,-1 0,1 1,-1 0,0 0,1 0,-1 0,0 1,0 0,0 0,0 1,0-1,6 6,-9-7,0 1,-1 0,1 0,-1 0,1 0,-1 0,0 0,0 0,0 1,0-1,0 0,0 1,-1-1,1 0,-1 1,0-1,0 1,1-1,-2 1,1-1,0 1,0-1,-1 1,1-1,-1 0,0 1,0-1,0 0,-2 4,-9 16,-1 1,-1-2,-1 0,-1 0,-1-2,-21 19,-5 8,-78 90,104-113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2:58.0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0,'56'63,"75"106,-81-101,-47-64,120 171,-105-146,-1 0,-2 1,-1 1,13 43,-20-39,-2 0,-1 0,-2 1,-1-1,-7 60,2 7,-1-51,0-34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06.0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1 518,'3'40,"2"0,2 0,1 0,2-1,18 45,-2-4,400 1509,-417-1551,-2-12,-2-1,5 44,-41-133,-2-10,-47-106,-74-250,28-131,103 403,-6-260,29 354,3 1,2-1,25-108,-23 145,0 0,2 1,1 0,1 1,1 0,2 1,0 0,1 1,1 1,2 0,21-21,-31 36,-1 1,1 0,0 0,0 1,0-1,1 2,0-1,0 1,0 1,0 0,1 0,-1 1,1 0,0 1,0-1,17 2,-14 1,-1 1,1 0,-1 1,0 1,0 0,0 0,0 1,-1 1,1 0,-1 0,-1 1,16 14,-3-3,-2 2,0 1,-1 0,-1 1,-1 1,-1 1,-2 1,0 0,19 47,-25-49,-1 1,-2 0,0 0,-2 1,-1-1,0 1,-2 0,-1 0,-1 0,-1-1,-10 46,-2-20,-2 0,-2-1,-2-1,-49 83,-127 166,118-187,-4-4,-4-4,-105 95,186-192,-1 0,1 0,-1-1,0 1,-1-1,1-1,-8 4,-2-4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07.3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23 950,'0'0,"0"0,0-1,1 1,-1 0,0 0,0-1,0 1,0 0,0 0,0-1,0 1,0 0,0 0,0-1,0 1,0 0,0 0,0-1,0 1,0 0,0 0,0-1,-1 1,1 0,0 0,0 0,0-1,0 1,0 0,-1 0,1 0,0-1,0 1,0 0,-1 0,1 0,0 0,0 0,0-1,-1 1,1 0,0 0,0 0,-1 0,1 0,0 0,0 0,-1 0,1 0,0 0,0 0,-1 0,1 0,0 0,0 0,-1 0,1 0,0 0,0 1,-1-1,1 0,-11 17,9 10,1 0,1 0,1-1,9 51,-4-33,29 181,-29-196,2 0,1 0,1-1,2-1,24 44,-30-62,1 0,0-1,0 0,0 0,1 0,0-1,1-1,0 1,0-1,0-1,1 1,-1-2,1 1,0-2,1 1,-1-1,1-1,-1 0,17 2,-18-4,0 0,1 0,-1 0,1-1,-1-1,0 0,1 0,-1-1,0 0,-1 0,1-1,0 0,-1 0,0-1,0-1,0 1,-1-1,0 0,0-1,-1 0,1 0,7-11,1-8,-1-1,-1 0,-1-1,-2 0,0 0,-2-1,-1-1,5-49,-4-22,-6-119,-2 212,0-12,-1 0,0 0,-1 1,-1-1,-1 1,-8-24,9 51,5 14,8 7,1 0,1-1,2-1,1 0,36 49,-16-23,12 19,4-1,63 68,-89-113,0-1,1-1,2-1,0-1,1-2,1-1,63 29,-74-41,1-1,0 0,36 5,-46-10,0 0,1 0,-1-1,0-1,0 1,0-2,1 1,-1-1,14-5,-20 4,-1 1,1 0,-1-1,0 0,0 0,0 0,0 0,0 0,0-1,-1 1,0-1,0 1,0-1,0 0,0 0,-1 0,0 0,0 0,0-1,0 1,0-6,2-15,-2-1,-2-36,0 30,2-71,-20-499,11 518,-4 0,-4 1,-3 0,-3 2,-36-83,52 149,-2 0,1 0,-2 1,0 0,0 1,-14-15,20 25,1 0,-1 0,0 0,0 1,0-1,0 1,0 0,-1 0,1 0,0 0,-1 1,0-1,1 1,-1 0,0 0,0 0,0 1,0 0,1-1,-1 1,0 0,0 1,0-1,0 1,0-1,1 1,-1 1,0-1,0 0,1 1,-6 3,5-3,2 1,-1-1,0 1,0 0,1-1,-1 1,1 1,0-1,0 0,0 0,0 1,1-1,-1 1,1-1,-1 6,-9 59,10-58,-5 417,6-401,2 1,1-1,1 0,1-1,1 1,2-1,17 41,-18-51,1-1,1 0,0-1,1 1,1-2,0 1,1-2,0 1,0-2,1 1,1-2,0 0,20 10,25 10,2-3,91 26,-113-42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07.8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1 384,'4'-1,"0"0,0 0,-1-1,1 1,0-1,-1 0,1 0,-1 0,1-1,2-3,17-9,242-97,-29 14,30-27,-242 115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08.5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306 1,'-21'0,"2"0,0 0,0 1,-32 6,43-5,1 0,1 1,-1 0,0 0,1 0,-1 1,1 0,0 0,0 1,1 0,-1 0,1 0,-5 6,0 1,1 0,1 1,-1 0,2 0,0 1,1 0,0 0,1 1,0-1,2 1,-1 0,2 0,0 0,1 1,0-1,3 25,1-22,0-1,1 1,1-1,0 0,2 0,0 0,0-1,2 0,0-1,0 0,2 0,0-1,25 25,20 11,3-3,64 40,-45-34,-73-50,-1 0,1 0,-1 1,0-1,0 1,0 0,-1 0,1 0,-1 1,0-1,0 1,-1 0,5 9,-7-10,1 1,-1-1,0 1,0-1,0 1,0-1,-1 1,0-1,0 0,0 1,0-1,-1 0,0 0,0 0,0 0,-5 7,-22 34,-3-1,-55 60,-84 69,163-166,-1 2,-15 14,0 0,-41 27,51-42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23.1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390 1781,'7'-9,"-1"0,0 0,0-1,0 0,-2 0,1 0,-1-1,0 1,-1-1,-1 0,2-14,1-12,1-76,-9 54,-3 1,-2-1,-2 2,-3-1,-27-72,-125-267,-10 28,175 367,-19-35,8 29,11 8,-1 1,1-1,-1 0,1 1,-1-1,1 1,-1-1,1 1,0 0,-1-1,1 1,0-1,-1 1,1 0,0-1,0 1,0 0,0-1,-1 1,1 0,0-1,0 1,0 0,1 0,-2 32,2 0,1 0,1 0,2-1,15 52,-9-36,42 178,10-2,9-4,106 220,-141-363,47 70,-68-122,1-1,1 0,1-2,1 0,1-1,33 25,-45-40,-1 0,1-1,0 1,0-2,1 0,-1 0,1 0,0-1,0-1,0 0,1 0,-1-1,0 0,1-1,-1 0,1 0,19-5,-18 2,1-1,-1-1,0 0,0-1,-1 0,0-1,0 0,0-1,-1 0,0 0,-1-1,0-1,15-19,-4 1,-2-1,0-1,-3 0,0-1,-2-1,-1 0,-1-1,11-67,-13 40,-3-1,-3 0,-2 0,-8-73,4 106,-1-1,-8-29,11 51,-1 1,0 0,0 0,0 0,-1 1,0-1,0 1,-1-1,1 1,-1 0,0 0,0 1,-1-1,1 1,-9-6,12 9,0 0,-1 1,1-1,0 0,-1 1,1-1,0 1,-1-1,1 1,-1 0,1 0,-1-1,1 1,0 0,-1 0,1 0,-1 1,-1-1,2 0,1 1,-1-1,0 1,1-1,-1 1,1-1,-1 1,1-1,-1 1,1-1,-1 1,1 0,0-1,-1 1,1 0,0-1,-1 1,1 0,0 0,0-1,0 1,0 0,0 0,0 1,0 0,0 1,0-1,1 1,-1 0,1-1,0 1,-1-1,1 0,0 1,1-1,-1 0,0 1,1-1,-1 0,1 0,0 0,-1 0,1-1,4 4,7 2,0-1,0 0,1 0,0-1,0-1,0-1,0 0,1-1,14 1,15-1,75-6,-114 4,-1 0,1 0,0-1,0 0,-1 0,1 0,0-1,-1 1,1-1,-1 0,0 0,1-1,-1 1,0-1,-1 0,1 0,0 0,-1-1,0 1,1-1,-2 0,1 0,0 0,3-7,-4 4,0 0,-1-1,1 1,-1-1,-1 1,1-1,-2 1,1-1,-1 0,0 1,0-1,-1 1,0 0,0 0,-4-8,-9-22,-2 1,-2 1,-1 0,-1 2,-2 0,-1 1,-32-30,42 53,12 18,12 23,2-13,0-1,1 0,1 0,1-1,30 27,93 64,-109-87,0-1,2-2,54 24,-72-37,0 0,1-2,-1 1,1-2,0 0,0 0,0-1,0-1,0 0,1-1,-1-1,17-4,-22 5,0-1,-1 0,1-1,0 0,-1-1,1 1,-1-1,0-1,0 0,-1 0,0 0,1-1,-2 0,1-1,-1 1,0-1,0 0,-1-1,0 1,0-1,-1 0,0-1,5-12,5-34,-3 1,-1-1,-3-1,-3 0,-3-72,-1 93,-2 0,-1 1,-2-1,-16-59,15 74,-2 0,0 0,-1 1,-1 0,-1 1,0 0,-1 0,-1 1,-16-14,-73-74,101 104,1 1,0-1,-1 1,1-1,0 1,-1-1,1 1,0 0,-1-1,1 1,-1 0,1-1,-1 1,1 0,-1-1,1 1,-1 0,1 0,-1 0,0 0,1-1,-1 1,1 0,-1 0,1 0,-1 0,0 0,1 0,-1 1,-1 14,14 26,16 22,67 108,55 52,-93-141,-52-75,115 157,-101-141,1-1,1-1,0-1,46 32,-63-49,0-1,0 1,1-1,-1 0,1 0,-1 0,1-1,0 1,0-1,0 0,0-1,0 1,0-1,0 0,0 0,0-1,-1 1,1-1,6-2,-2 0,0-1,0-1,0 0,-1 0,0-1,0 0,0 0,10-12,-3 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36.7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0 402,'15'-2,"0"0,0 0,-1-2,1 0,20-9,19-5,872-293,-904 302,1-1,0 1,36-7,-49 15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09.1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0 275,'4'0,"6"0,9 0,27-4,17-1,19-5,21-8,17-5,10-3,7-6,-3-1,-8-3,-16 4,-24 7,-21 9,-15 6,-14 6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09.6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0,'2'16,"0"0,2 0,0-1,0 0,2 1,12 24,1 6,39 110,151 415,-201-545,-2-4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10.3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1,'0'4,"0"5,4 6,6 9,5 7,4 8,8 6,6 2,3 7,3 2,0-4,-4-3,-7-6,-8-5,-4-6,-5-4,-3-6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10.7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0 215,'5'-4,"4"-1,6 0,4 1,8-4,11-3,7-5,13 1,14-2,10-2,17-1,16-2,5-2,-1 0,-21 3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11.1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85,'4'-5,"5"0,11-1,4-2,12-9,16-5,-1 1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12.0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250 278,'-52'-20,"19"12,25 6,0 0,1 0,-1 1,0 0,-10-1,14 3,1-1,0 1,0 0,-1-1,1 1,0 1,0-1,0 0,0 1,0-1,0 1,1 0,-1 0,0 0,1 1,-4 3,0 2,1-1,-1 1,2 0,-1 1,1-1,0 1,1 0,0 0,1 0,-1 0,0 17,-1 12,3 60,1-60,0-4,1-1,1 0,13 65,-12-88,0-1,0 1,1 0,0-1,1 0,0 0,0 0,1-1,0 0,0 0,1 0,0-1,0 0,1 0,0-1,0 0,11 6,17 5,1-1,0-1,1-2,1-2,0-2,1-1,-1-2,1-1,0-3,58-3,-95 1,-1-1,1 1,0-1,-1 1,1-1,-1 0,1 0,-1 0,1 0,-1 0,0-1,0 1,1-1,-1 0,0 1,-1-1,1 0,0 0,0 0,-1 0,1-1,-1 1,0 0,0-1,1 1,-2-1,1 1,0-1,0 1,-1-1,1 0,-1-4,1-9,-1-1,0 1,-2-1,-3-20,2 20,-11-61,-4 2,-3-1,-4 2,-2 2,-4 0,-3 2,-44-68,65 117,-1 1,-1 1,-25-26,35 40,0 1,-1-1,0 2,0-1,0 0,-1 1,1 0,-1 1,0 0,0 0,-1 0,1 1,0 0,-1 0,-9 0,-2 2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13.2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0 123,'0'-5,"0"-4,4-2,6-3,5 2,4-3,3 3,2 2,2 3,-5-1,-1 1,0 1,5 2,-2 2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13.7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0 338,'4'-4,"10"-6,11-1,9-7,7-4,14 1,13-8,13-4,8-3,-2 3,-8 4,-13 2,-14 6,-11 2,-9 5,-9 4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14.2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1 551,'4'0,"6"0,5 0,12-4,11-6,14-5,16-8,17-9,23-7,26-6,28-6,15-4,7-1,-3-3,-20 4,-24 8,-28 11,-33 12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14.8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0,'118'5,"0"5,0 5,-2 5,133 41,-226-54,-1 0,0 1,0 1,-1 1,31 20,-44-25,0 1,-1 0,0 0,0 0,0 1,-1 0,0 1,0-1,-1 1,0 0,0 0,-1 1,0-1,-1 1,0 0,4 16,-2 21,-1-1,-2 1,-2 0,-7 51,-36 182,42-279,-18 98,3-22,4 0,-4 93,16-145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39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1186 1,'-12'1,"1"1,0 0,-1 0,1 2,0-1,1 1,-1 1,1 0,-14 9,-97 69,105-71,-785 600,779-595,0 0,0 0,-34 39,54-48,14-7,23-9,-30 6,84-20,0 3,1 4,0 5,117 0,-200 10,0 0,-1 1,1-1,0 1,-1 1,1-1,-1 1,0 0,0 1,0-1,0 1,0 0,0 1,-1 0,1 0,-1 0,8 8,-8-5,0 0,-1 0,0 0,0 0,0 1,-1 0,0 0,-1-1,0 2,0-1,-1 0,0 0,0 14,1 8,-1 1,-2 0,-1 0,-1 0,-1 0,-2-1,-2 0,-21 58,-120 214,-23 53,166-344,1 1,1 0,0 0,1 1,0-1,-1 13,4-22,0-1,0 1,0-1,0 1,0-1,0 1,1-1,-1 1,1-1,0 1,0-1,0 0,0 0,0 1,0-1,1 0,-1 0,1 0,0 0,-1 0,1-1,0 1,0 0,0-1,0 0,0 1,0-1,1 0,-1 0,0 0,1 0,-1-1,0 1,1 0,-1-1,1 0,2 0,24 2,0-2,-1-2,1 0,-1-2,32-8,-8 2,724-168,-16-61,-749 234,1 1,-1 0,1 1,0 0,20-2,-33 5,1 0,0 0,0 1,0-1,-1 0,1 0,0 1,0-1,0 0,0 0,0 1,-1-1,1 0,0 1,0-1,0 0,0 1,0-1,0 0,0 0,0 1,0-1,0 0,0 1,0-1,0 0,1 1,-1-1,0 0,0 0,0 1,0-1,0 0,1 0,-1 1,0-1,0 0,0 0,1 1,-1-1,0 0,0 0,1 0,-1 0,0 1,1-1,-1 0,0 0,0 0,1 0,-1 0,0 0,1 0,-1 0,0 0,1 0,-1 0,0 0,1 0,-13 12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15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1,'-11'28,"2"-12,-14 52,2 0,4 1,2 1,4 1,-3 89,10-99,7 116,-2-173,0 0,0-1,0 1,1 0,-1 0,1-1,0 1,0-1,0 1,1-1,-1 0,1 0,-1 0,1 0,0-1,0 1,1-1,-1 0,0 0,1 0,5 3,9 2,0 0,0-1,24 4,-20-4,360 99,-343-94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16.8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530 86,'0'-7,"0"0,0 0,0 0,0 0,-1 0,0 0,-3-9,3 15,1 0,-1 0,0-1,1 1,-1 0,0 0,0 0,0 0,0 0,0 0,0 0,0 0,0 0,-1 1,1-1,0 0,0 1,-1-1,1 1,0-1,-1 1,1 0,0-1,-1 1,1 0,0 0,-1 0,1 0,-1 0,1 0,0 1,-1-1,1 0,-1 1,1-1,0 1,0-1,-2 2,-17 6,1 2,0 0,0 1,1 0,1 2,0 0,0 1,2 1,-23 25,4 2,2 1,-45 78,45-63,-32 78,57-117,0 0,1 1,0-1,2 2,1-1,0 0,1 1,2 28,1-39,0 0,1 0,1-1,-1 1,2-1,-1 0,1 1,1-2,-1 1,1 0,1-1,0 0,0 0,1-1,-1 0,2 0,-1 0,1-1,0 0,15 8,12 4,1-2,0-2,1-1,41 8,43 17,-116-37,-1 1,1 0,-1 0,1 1,-1-1,0 1,0 0,0 0,0 1,0-1,5 7,-8-7,0-1,1 1,-1 0,0-1,0 1,0 0,-1 0,1 0,-1-1,0 1,1 0,-1 0,0 0,-1 0,1 0,0 0,-1 0,0-1,0 1,0 0,-1 3,-16 29,-1-2,-1 0,-2-1,-1-2,-33 36,-8 11,-111 129,137-162,20-24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17.2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1 217,'4'0,"6"0,13 0,11-5,17-4,12-10,11-10,15-8,8-3,1-1,-17 5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17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1 273,'12'0,"13"-4,14-6,14-5,13-8,9-5,3-1,2-5,-5 0,-7 5,-11 4,-10 2,-14 5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18.2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1 289,'7'-2,"-1"1,1-1,0 0,-1 0,1-1,-1 1,0-2,11-6,13-6,180-54,1-1,-131 34,53-20,-101 47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18.8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0,'5'7,"-1"-1,-1 1,1 0,-1 0,0 0,0 0,-1 1,2 9,6 15,267 793,-231-685,-34-110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20.8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1 425,'1'-3,"1"0,-1 0,1-1,0 1,0 1,0-1,1 0,-1 0,1 1,0-1,-1 1,1 0,4-2,3-4,50-41,3 3,1 2,3 4,125-57,-150 79,0 1,2 2,0 2,0 2,1 1,0 3,79-2,-115 8,0 2,1-1,-1 1,1 1,-1 0,0 0,0 1,0 0,0 0,-1 1,1 0,-1 1,15 10,-17-9,0 0,0 0,-1 1,1 0,-2 0,1 0,-1 0,0 1,0 0,-1 0,0 0,-1 0,0 0,0 1,1 11,0 8,-1 1,-2 0,0 0,-2 0,-1-1,-13 52,4-38,-2 0,-2 0,-38 69,-10-7,-5-3,-97 111,150-192,0 0,0 0,-1-1,-39 32,49-48,12-12,15-13,10 0,1 1,1 2,1 0,0 3,1 0,1 3,0 1,1 1,42-7,-73 18,-1-1,1 0,-1 1,1 0,-1 0,1 1,-1-1,1 1,-1 0,0 0,1 0,-1 1,0 0,0-1,0 1,7 5,-8-4,0 0,-1 0,1 0,-1 1,0-1,0 0,0 1,0 0,-1-1,1 1,-1 0,0 0,0 0,-1 0,1 0,-1 0,0 0,0 5,-1 17,-1 0,-1-1,-1 0,-2 1,-16 46,-60 115,74-169,-87 177,-9-4,-176 245,265-414,11-16,0 1,-1 0,0-1,0 1,0-1,0-1,-1 1,0-1,-1 0,1 0,-8 3,14-8,0 0,0 0,0 0,0 0,-1 0,1 0,0 0,0 0,0 1,0-1,-1-1,1 1,0 0,0 0,0 0,0 0,0 0,-1 0,1 0,0 0,0 0,0 0,0 0,0 0,-1 0,1 0,0 0,0-1,0 1,0 0,0 0,0 0,0 0,0 0,-1-1,1 1,0 0,0 0,0 0,0 0,0 0,0-1,0 1,0 0,0 0,0 0,0 0,0 0,0-1,0 1,0 0,0 0,0 0,0-1,4-13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21.5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69,'0'-68,"-4"68,-2 11,-3 19,-61 553,67-545,-29 1039,32-1053,0 7,1 0,2 0,0 0,10 33,-3-34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22.0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61,'4'0,"6"0,5 0,12 0,11 0,10 0,15 0,16-4,8-2,1 1,-1-3,-8-1,-9 2,-12 2,-11 1,-11-2,-10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22.5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1,'0'4,"4"6,2 9,3 5,5 8,0 6,1 5,-1 8,1 3,2 1,-2-1,-4 0,1 2,3-4,-2-7,-3-7,-3-5,-3-9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39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 61,'-12'-41,"6"21,15 28,407 616,-337-510,12 22,-81-118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23.1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1,'6'1,"-1"0,1 0,-1 0,0 1,0 0,0 0,0 1,0-1,0 1,4 4,9 4,31 17,-2 3,-1 1,-2 2,-1 3,-2 1,-1 2,-3 1,-1 3,30 47,-31-36,-2 2,-3 1,-3 1,-2 1,-2 2,-4 0,17 94,-18-39,-5 1,-5 0,-5 1,-17 153,9-231,-1-1,-22 72,14-73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23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0 393,'9'0,"6"-4,9-6,17-4,23-6,16-6,21-8,13-6,7-5,1-2,-8 6,-16 6,-19 5,-16 7,-14 8,-15 7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24.0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0,'0'16,"2"0,0 0,1 0,1-1,0 1,12 27,51 90,-28-59,14 32,131 279,-174-358,-3-6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24.9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0 435,'1'-3,"1"0,-1 0,0 0,1 0,0 0,-1 0,1 0,1 1,-1-1,0 1,0 0,1-1,-1 1,1 0,0 0,0 1,3-3,2-1,150-103,186-92,-287 169,-42 22,-5 3,0 0,1 1,-1 0,16-4,-24 8,0 1,0-1,0 1,0-1,0 1,0 0,1 0,-1 0,0 0,0 0,0 1,0-1,0 1,0-1,0 1,1 0,-2 0,1 0,0 0,0 0,0 0,0 0,-1 1,1-1,0 1,-1-1,0 1,3 3,20 38,-1 2,-3 0,-2 1,14 56,-4-17,94 306,-118-377,12 45,-3 1,-2 0,-3 1,1 97,-9-137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25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0 265,'24'-10,"1"0,-1 2,34-6,1-2,115-32,2 8,313-32,-375 70,-70 2,71-8,-106 7,0-1,0-1,0 1,0-2,14-6,1-4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26.1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0 199,'97'-3,"146"-24,92-36,-167 28,-54 11,139-21,-230 43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26.9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756 125,'1'-8,"-2"-1,1 1,-1-1,0 1,-1-1,1 1,-6-13,5 18,1 0,-1 0,0 1,0-1,0 1,0-1,0 1,0-1,-1 1,1 0,-1 0,0 1,1-1,-1 0,0 1,0 0,0-1,0 1,0 1,-1-1,1 0,-6 0,-2 0,-1 0,1 1,0 1,0-1,-1 2,1 0,0 0,0 1,0 0,-17 8,12-3,-1 1,1 1,0 1,1 0,-25 24,7 0,1 2,2 2,2 0,-26 48,13-15,4 2,-54 149,73-165,2 1,3 0,3 2,-5 99,14-139,1 0,1 1,1-1,1 0,1 0,0 0,2-1,1 0,12 27,-13-35,0-1,2 0,-1-1,1 1,1-2,-1 1,2-1,-1 0,1-1,1 0,0-1,0 0,0-1,0 0,1-1,19 6,14 2,0-3,1-2,0-1,0-3,1-2,0-2,-1-1,1-3,72-15,-42 1,-1-3,0-3,-2-3,129-68,-162 73,-1-2,-1-1,-1-2,-1-2,50-52,-73 66,-1 0,0-1,-1-1,-1 0,0-1,-2 0,0-1,-1 1,-1-2,0 1,-2-1,0 0,-1 0,2-39,-7 31,0 0,-2 0,-1 0,-2 1,0-1,-2 1,-20-48,12 42,-1-1,-2 2,-1 1,-1 0,-37-40,44 55,-2 0,0 2,-1-1,-1 2,0 0,0 2,-2 0,1 1,-1 0,0 2,-1 0,-42-8,42 13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27.7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0 245,'48'-11,"-10"1,385-90,-35 5,-254 70,-107 21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28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1,'6'1,"0"1,0 1,-1-1,1 1,0 0,-1 1,0-1,0 1,0 0,8 9,-11-12,44 45,-2 2,71 102,-75-95,353 576,-333-518,-50-91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30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0 715,'6'1,"-1"-1,0 1,0 0,0 1,0-1,0 1,0 0,0 0,-1 1,1-1,-1 1,0 0,1 0,3 5,8 7,-1 0,15 20,-15-16,29 32,-2-5,-2 1,-3 3,-1 1,33 65,-65-107,-1 1,0-1,0 1,-1-1,1 16,-3-24,1 1,-1-1,0 1,0 0,-1-1,1 1,0-1,0 1,-1-1,1 1,-1-1,1 1,-1-1,0 0,1 1,-1-1,-2 3,2-4,0 1,-1-1,1 1,0-1,-1 0,1 1,0-1,-1 0,1 0,0 0,-1 0,1 0,-1 0,1 0,0-1,-1 1,1 0,0-1,0 1,-1-1,1 0,0 1,0-1,-2-1,-6-4,1 1,1-1,-1-1,1 1,0-1,1-1,0 1,-11-17,-35-71,35 57,1 0,1-1,2 0,2-1,2 0,-5-50,13 68,0 1,1-1,1 1,1-1,1 1,1 0,1 0,1 1,1-1,0 1,1 0,2 1,21-34,0 12,2 1,2 2,1 2,2 1,1 1,2 3,1 1,2 2,0 2,2 2,0 2,2 2,60-16,-79 27,1 2,-1 2,2 0,-1 2,0 2,60 3,-77 0,0 0,0 1,0 0,0 1,0 1,-1 0,0 0,0 1,0 1,-1 0,0 0,0 1,-1 1,0 0,-1 0,0 1,0 0,7 11,-3 0,-1 0,-1 0,-1 1,-1 0,-1 1,-1 0,5 29,-7-19,0 1,-3 0,0 0,-6 51,2-70,-1 0,-1 0,0 0,-1-1,-1 1,0-1,-1 0,0-1,-1 0,-1 0,0 0,-1-1,0-1,-1 0,-17 15,-18 10,-1-1,-87 47,123-76,-78 41,-1-5,-142 47,215-87,26-12,28-15,27-5,1 1,98-27,140-19,36 20,-291 51,1 1,0 3,0 2,95 16,-132-16,0 1,0 1,0 0,-1 1,0 0,0 0,0 2,0-1,12 11,-20-14,1 0,0 1,-1-1,0 1,0 0,0 0,-1 0,1 1,-1-1,0 1,0-1,0 1,-1 0,0-1,0 1,0 0,0 0,-1 0,1 0,-2 0,1 0,0 0,-1 0,0 0,-2 6,-2 4,-1 0,-1 0,0 0,-1-1,-1 0,0 0,-1-1,0-1,-1 0,-1 0,-20 16,-16 10,-91 52,127-83,-71 38,-2-5,-119 39,133-52,31-14,0-2,-1-2,0-1,-1-2,0-2,1-2,-63-5,89 3,0-2,0 0,0 0,0-2,0 0,1 0,0-1,0-1,-20-11,10 2,2-2,-1 0,2-1,-24-25,7 8,-24-26,58 56,-1-1,1 1,1-1,-1 1,1-1,0 0,0-1,0 1,-2-13,2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40.9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777 1,'-1'5,"0"1,0-1,-1 0,1 0,-1 1,0-1,-1-1,1 1,-1 0,0 0,0-1,0 0,-7 7,-58 54,52-52,-451 394,448-392,1-2,-2 0,-32 16,-28 19,146-61,119-49,-108 34,0 3,2 3,116-16,-143 35,63 6,-28-1,-60-2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31.0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0,'-1'7,"0"-1,-1 0,1 0,-1-1,0 1,-1 0,1-1,-6 8,-4 10,-19 49,3 1,4 1,2 1,4 1,-9 87,20-96,2 1,4 0,3 0,2 0,26 126,-23-164,1-1,2 0,1 0,1-1,2 0,0-2,2 1,1-2,1 0,1-1,1-1,1 0,1-2,1-1,35 25,-13-19,0-2,1-2,70 22,53 25,-151-59,-9-3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31.6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0 141,'5'0,"0"-4,4-2,5 1,8 0,9 2,11-3,20-4,11-6,7-3,-4 2,0 3,-7 4,-9 4,-8 3,-12-3,-9 1,-9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32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0,'3'1,"-1"-1,0 1,0 0,0 0,0 0,0 0,0 0,0 0,0 0,0 1,0-1,0 1,-1 0,1-1,-1 1,1 0,-1 0,0 0,2 3,23 45,-24-44,60 140,55 205,2 164,-104-458,-9-35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32.9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0 328,'4'0,"6"-4,5-1,8 0,9-4,15-8,17-5,9 1,14-5,4-1,-1-5,1-1,-3 1,-8 6,-13 3,-14 5,-12 3,-13 2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34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1 224,'4'-3,"20"-23,2 2,1 1,1 1,0 1,54-29,-57 40,0 0,1 2,-1 1,2 1,-1 1,40-3,166 8,-179 2,-46-2,1 0,0 1,0 0,0 0,0 1,-1 0,1 0,-1 1,1 0,-1 0,11 7,-11-4,1 1,-1-1,-1 2,1-1,-1 0,0 1,-1 0,9 18,-1 1,-2 0,-1 1,-2 0,0 1,-2 0,-1 0,-2 1,-1-1,-1 1,-1-1,-1 1,-2-1,-1 1,-13 44,11-56,-2 1,0-1,-1 0,-1-1,-1 0,0-1,-1 0,-24 25,-1-5,-2-2,-47 33,66-49,20-18,0 0,0 0,0 0,0 0,0 1,0-1,0 0,0 0,0 0,0 1,0-1,0 0,0 0,0 0,0 0,0 1,0-1,1 0,-1 0,0 0,0 0,0 0,0 1,0-1,0 0,0 0,1 0,-1 0,0 0,0 0,0 1,0-1,0 0,1 0,-1 0,0 0,0 0,0 0,0 0,1 0,-1 0,0 0,0 0,0 0,0 0,1 0,-1 0,0 0,0 0,0 0,1 0,-1 0,0 0,0 0,0-1,50-9,-22 3,-20 6,9-2,1 1,-1 1,0 0,31 3,-44-1,0-1,-1 1,1 0,0 0,-1 0,1 1,-1-1,1 1,-1 0,0 0,0 0,0 0,0 0,0 1,0-1,-1 1,1 0,-1 0,0 0,0 0,0 0,0 0,0 1,-1-1,0 1,1-1,0 8,0 0,0 0,-1 0,0 0,-1 0,0-1,-1 1,0 0,-1 0,0 0,0 0,-1-1,-1 0,0 1,0-1,-1 0,0-1,-13 18,-5 1,-2-1,0-2,-2 0,-31 22,-8 7,52-40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35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1,'11'0,"1"2,-1 0,0 0,0 0,0 2,0-1,0 2,-1-1,0 1,0 1,13 8,11 12,52 48,-74-63,44 42,-2 2,-3 2,-2 3,-3 1,-3 3,-2 1,-4 2,-2 2,36 103,-64-149,-2-1,0 1,-1 0,-2 1,0-1,-2 0,-4 47,-7-4,-27 93,24-106,0 7,10-36,-2 0,0 0,-17 37,13-42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38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78 375,'0'-4,"1"0,0 0,0 0,0 0,0 1,1-1,-1 0,4-5,6-15,62-249,-62 244,-5 21,-7 16,-60 254,-29 148,74-314,4 1,1 124,10-214,1 0,1-1,-1 1,1 0,0-1,1 1,0-1,4 11,-5-14,1-1,0 0,-1 0,1 1,0-1,0-1,0 1,0 0,0 0,1-1,-1 1,1-1,-1 0,1 0,-1 0,1 0,-1 0,1 0,0-1,-1 1,1-1,4 0,14 0,-1 0,1-2,-1 0,0-2,0 0,36-12,-20 3,0-2,57-33,-78 40,-1-2,0 1,0-2,0 0,-2 0,1-2,-2 1,0-1,0-1,-1 0,-1-1,0 1,-1-2,0 1,-2-1,0 0,0-1,-2 1,0-1,-1 0,2-33,-8-83,4 351,-3-94,2 636,0-748,0 0,-1 0,0 0,-1 0,0 0,-1 0,0 0,-1-1,-9 19,3 0,11-19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39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0 301,'57'-2,"-1"-2,77-16,108-38,-96 22,59-14,-31 5,304-38,-433 80,-15 3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40.1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10,'942'0,"-882"-4,-42-1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41.8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1 140,'4'-4,"6"-2,9-4,6-3,6-1,3 3,4 2,-1 0,6 1,0-3,-3 1,-1 2,-2 3,-8-3,-4 1,-7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42.5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1 310,'4'-2,"0"-1,1 1,-1-1,-1-1,1 1,0 0,2-5,13-10,22-8,1 1,77-33,97-25,-50 22,-141 51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43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0,'-11'195,"1"-13,10-181,-1 16,1 0,1-1,1 1,3 16,-4-30,0 1,0-1,0 1,1-1,-1 1,1-1,0 0,-1 0,1 0,1 0,-1 0,0 0,1-1,-1 1,1-1,0 0,0 0,0 0,0 0,0 0,1 0,-1-1,7 3,26 3,1-2,-1-1,1-1,0-2,-1-2,70-10,-3-8,110-36,-184 47,-17 6,1-1,-1-1,0 0,-1-1,21-10,-30 13,-1 0,1 1,-1-1,0 0,1 0,-1 1,0-1,0 0,0 0,-1 0,1 0,0-1,-1 1,1 0,-1 0,0 0,0 0,0-1,0 1,0 0,0 0,0 0,-1-1,1 1,-1 0,0 0,0 0,-1-3,-4-8,0 0,0-1,-10-11,10 16,-15-46,17 41,10 44,72 271,-1-7,-72-268,0 0,0 48,-5-53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45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256 907,'0'0,"0"-1,0 1,0 0,0-1,0 1,0-1,0 1,0 0,0-1,0 1,0 0,0-1,0 1,0-1,1 1,-1 0,0-1,0 1,0 0,1 0,-1-1,0 1,0 0,1-1,-1 1,0 0,0 0,1-1,-1 1,0 0,1 0,-1 0,0 0,1-1,-1 1,1 0,-1 0,0 0,1 0,17 7,14 19,-4 6,-1 1,38 66,34 84,-61-110,15 26,74 145,-126-240,1-1,-1 0,0 1,0-1,0 1,0-1,0 1,-1-1,0 1,0 0,0-1,0 1,-1 6,0-9,1-1,0 1,0-1,-1 1,1 0,0-1,-1 1,1-1,0 1,-1-1,1 0,-1 1,1-1,-1 1,1-1,-1 0,1 1,-1-1,1 0,-1 0,0 1,1-1,-1 0,1 0,-1 0,0 0,1 0,-1 0,0 0,-2 0,1-1,-1 1,1-1,-1 0,1 0,-1 0,1-1,0 1,0 0,-1-1,-2-2,-24-24,1 0,1-2,-45-64,40 49,-39-56,-80-151,-34-124,160 320,3-1,-20-77,33 99,2-2,2 1,1-1,2 0,2-39,1 66,0 1,1-1,0 1,0-1,1 1,0 0,0 0,1 1,1-1,-1 1,2 0,6-9,-3 6,1 1,0 0,0 1,1 0,0 1,1 0,20-10,-2 4,0 2,1 1,1 2,0 1,0 1,46-3,-50 7,0 2,1 1,-1 1,1 1,39 8,-53-6,0 0,-1 1,0 0,0 1,-1 1,1 0,-1 1,-1 0,0 1,0 0,21 22,-21-19,-1 1,0 1,0 0,8 16,-15-22,-1 1,0-1,0 1,-1-1,0 1,0 0,-1 0,0 0,-1 16,-1-1,-2 0,0 0,-2-1,-1 1,-1-1,-18 43,-77 127,89-170,-265 409,276-430,1 0,-1 0,1 0,-1 1,1-1,0 0,0 1,0-1,1 1,-1 0,0 4,8-1,13-12,238-139,-248 139,174-84,-161 80,0 2,0 0,1 2,0 1,0 0,31-1,-51 7,1-1,-1 1,1-1,0 1,-1 1,0-1,1 1,-1-1,0 1,0 1,0-1,0 0,0 1,0 0,-1 0,1 0,-1 0,0 1,0-1,5 8,3 7,0 1,0 1,8 24,-2-7,-7-16,0 1,-2 0,0 0,-2 1,0 0,4 43,-9-53,-1 1,0 0,-1 0,-1 0,0-1,-1 1,0-1,-1 0,0 0,-1 0,-1 0,-14 22,10-18,-1 0,-1-1,0-1,-1 0,-1-1,0 0,-1-1,-1-1,1 0,-2-1,0-1,0-1,-1 0,0-1,-31 9,18-7,-1-2,0 0,0-3,0 0,-1-3,0 0,-40-4,-58-18,-40-5,142 23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45.6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1 432,'49'-15,"349"-104,-160 43,356-121,-590 195,63-19,-48 20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46.0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1 321,'134'-7,"0"-7,197-45,-258 44,837-181,-802 172,-76 18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46.7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28,'1'-1,"-1"-1,1 1,-1 0,1 0,0 0,-1 0,1 0,0 1,0-1,-1 0,1 0,0 0,0 1,0-1,0 0,0 1,0-1,0 1,0-1,1 1,-1 0,0-1,0 1,0 0,0 0,0 0,2 0,42-4,-38 3,124-4,0 6,0 6,-1 5,204 46,-318-54,-1 0,1 0,0 2,-1 0,25 14,-36-18,0 1,0 0,0 0,-1 0,1 1,-1-1,0 1,0 0,0-1,0 2,-1-1,0 0,0 0,0 1,0-1,-1 1,1-1,-1 1,0 0,-1-1,1 1,-1 0,0 9,-3 7,-1-1,-1 0,0 0,-15 33,-7 28,-41 275,67-351,1-1,-1 1,0 0,-1 0,1-1,-1 1,0-1,-4 7,-4 2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47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0,'0'738,"0"-731,0 1,1 0,0 0,0-1,1 1,0-1,0 1,1-1,-1 0,2 0,-1 0,1 0,0-1,0 1,1-1,0 0,0 0,0-1,1 0,9 8,3-2,-1-1,1-1,0-1,1 0,0-1,32 7,-32-9,475 107,-485-111,-1 1,0 0,1 0,-1 1,12 5,-2 4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49.5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175 723,'2'0,"1"0,-1 1,1-1,-1 1,0 0,0 0,1 0,-1 0,0 0,0 1,0-1,0 1,0-1,0 1,2 3,26 32,-26-30,105 160,146 302,-237-435,-7-13,-1-1,0 1,-2 1,10 36,-17-58,-1 1,0 0,0 0,0 0,1 0,-1 0,0 0,0 0,0 0,0 0,-1 0,1 0,0 0,0 0,-1 0,1-1,0 1,-1 0,1 0,-1 0,1 0,-1-1,1 1,-1 0,0 0,1-1,-1 1,0-1,1 1,-1 0,0-1,0 1,0-1,0 0,1 1,-1-1,0 0,0 1,0-1,0 0,0 0,0 0,0 0,0 0,0 0,0 0,0 0,0 0,0-1,0 1,1 0,-3-1,-3 0,0-1,1 0,-1 0,0 0,0-1,-9-5,-28-27,1-2,2-2,-55-68,66 73,-151-198,147 182,2-1,-46-105,71 139,-1 0,2 0,0 0,1-1,1 0,1 0,-1-25,4 31,0 0,1 1,0-1,1 0,0 1,1 0,0 0,1 0,0 0,0 1,1-1,9-10,27-29,2 2,3 3,98-77,-84 73,-15 11,1 2,2 2,59-30,-90 54,1 2,0 0,0 1,1 1,0 1,0 0,1 2,-1 0,1 2,-1 0,1 1,34 5,-48-3,-1-1,0 2,0-1,-1 1,1 0,-1 0,1 1,-1-1,0 1,0 1,0-1,-1 1,0-1,1 1,-2 0,1 1,-1-1,1 1,-2-1,1 1,0 0,1 8,3 8,-1 0,0 0,-2 1,-1-1,1 25,-4-17,-2 0,-1 0,-1 0,-1 0,-2 0,-1-1,-1 0,-2-1,-1 0,-26 45,-17 17,-114 140,142-195,1-7,20-23,1 0,0 0,0 0,1 1,-1 0,1 0,1 0,-5 8,8-13,0 0,0-1,0 1,0-1,1 1,-1-1,0 1,0-1,1 0,-1 1,0-1,1 1,-1-1,0 1,1-1,-1 0,0 1,1-1,-1 0,1 1,-1-1,1 0,-1 0,1 1,-1-1,1 0,-1 0,1 0,-1 0,1 0,-1 0,1 0,-1 0,1 0,0 0,-1 0,1 0,-1 0,1 0,-1 0,1-1,0 1,35-5,-27 3,179-20,1 7,199 12,-369 4,-1 0,1 1,-1 0,1 2,-1 0,20 8,-29-8,-1 0,0 0,0 1,0 0,-1 1,1 0,-1 0,-1 0,1 1,-1 0,0 0,-1 1,0-1,6 11,-4-5,0 1,-1-1,-1 1,0 0,-1 1,0-1,3 26,-7-33,0 1,0-1,0 1,-1-1,0 0,-1 0,1 1,-1-1,-1 0,1 0,-1 0,-1-1,1 1,-1-1,0 0,-1 0,-7 9,-112 96,57-54,-49 45,-187 127,288-220,-1-1,0 0,0-1,-1-1,0-1,0 0,0-1,-1-1,1 0,-1-1,0-1,1-1,-1-1,0 0,1-1,-1-1,1-1,0 0,-24-10,16 4,1-1,1 0,-1-2,2-1,0-1,1 0,0-2,2 0,0-2,0 0,2-1,-21-31,22 25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50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1 193,'73'-5,"0"-3,-1-3,74-21,-73 16,420-99,-466 109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50.7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1 469,'6'-2,"1"1,0-1,-1 0,1 0,-1-1,0 0,7-5,9-3,169-79,94-39,-104 63,303-70,-396 125,-57 9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52.0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1 331,'0'-4,"8"-6,7-1,10-2,8-4,16-3,11-2,9-6,4-2,3 0,4-4,-6 1,-12 5,-9 8,-8 2,-13 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42.9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1 154,'4'-4,"5"-2,11-3,13-5,9 0,7-1,2 1,-2-1,-2 3,-1-2,-3 2,-10-1,-10 1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52.7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0,'0'4,"4"6,6 9,1 6,2 7,8 10,0 6,5 4,-2 1,3 0,2-1,-5-1,-2-5,0-2,-5-4,-4-5,-5-4,-4-8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3:56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6844 507,'-902'51,"7"62,549-66,-1224 186,854-152,314-42,163-19,-70 9,34-7,177-18,-149 26,131-6,-2-5,-186 5,289-24,-11 0,0 0,0 2,-45 9,65-10,-1 1,1 0,-1 0,1 1,0 0,0 0,1 0,-1 1,0 0,1 0,0 0,0 0,0 1,1 0,0 0,0 1,0-1,0 1,-5 11,2 2,1 1,0 1,2-1,0 1,-1 34,5 112,2-87,2 92,8 1,7-2,8 0,53 182,-27-164,8-2,145 305,-114-318,-19-39,105 272,-168-373,-2 0,-1 1,-2 0,2 40,-7-72,0 1,0-1,0 0,1 0,-1 1,1-1,0 0,0 0,0 0,0 0,0 0,1 0,-1 0,1 0,0 0,0-1,0 1,0-1,4 4,-1-4,-1 0,0 0,1-1,-1 0,1 0,-1 0,1 0,0-1,-1 1,1-1,-1 0,1-1,8-1,414-78,-242 40,314-69,430-79,1086-32,-1705 190,606-139,-138-46,-461 125,-74 18,-3-11,-4-9,-4-11,-5-11,-5-8,310-229,-435 283,-51 38,70-60,-113 86,0 1,0-1,-1 1,1-1,-1 0,0 0,0 0,0-1,0 1,-1 0,0-1,0 1,0-1,0 1,-1-1,1 1,-1-1,0 1,-1-1,1 1,-1-1,0 1,0-1,0 1,-1-1,-3-6,-5-11,-1 1,-1 0,-25-36,26 42,-34-56,4-3,-34-86,38 79,-272-596,245 531,6-3,7-2,-57-281,104 412,-16-69,18 83,0 0,0 0,-1 0,0 0,0 1,0-1,-1 1,1-1,-1 1,-1 0,-4-4,7 7,0 1,0 0,-1 0,1 0,0 0,0 0,-1 0,1 1,0-1,-1 1,1-1,-1 1,1 0,-1 0,1 0,0 0,-1 1,1-1,-1 1,-3 1,-50 24,18-7,-842 273,733-255,-1-7,-1-7,-2-6,-170-3,265-18,0-3,1-2,-77-22,42 8,45 9,29 8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02.0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43 797,'-2'-20,"-1"-1,-2 1,0 0,0 0,-16-34,19 50,8 74,69 327,83 618,-156-988,0-2,-7-50,-48-226,5 37,-7-144,-11-542,64 820,3 0,15-101,-15 176,-1 0,2-1,-1 1,0 0,1 0,0 0,0 0,1 1,-1-1,6-7,-6 10,0 0,1 0,-1 0,1 1,-1-1,1 1,0-1,-1 1,1 0,0 0,0 0,0 0,0 1,0-1,0 1,0-1,0 1,0 0,5 1,37 3,-1 3,-1 1,1 2,-1 1,-1 3,48 22,-34-9,-1 2,-2 3,91 70,-135-96,-1 1,-1 0,1 0,-1 1,-1 0,1 0,-1 0,-1 1,1 0,-2 0,1 1,-1-1,-1 1,1 0,-2 0,1 0,-1 0,-1 1,0-1,-1 0,0 1,0-1,-1 0,0 1,-1-1,-4 14,-4 9,-2-1,-2 0,0-1,-2 0,-1-1,-23 28,-138 161,132-167,-191 220,221-252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03.2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1631,'1'30,"0"0,2 0,1 0,1 0,18 54,-20-75,0 1,1-1,0-1,0 1,1 0,0-1,1 0,0 0,0-1,0 0,1 0,0 0,1-1,-1 0,1 0,1-1,-1 0,1 0,-1-1,1 0,18 5,-22-8,0-1,-1 1,1-1,0 1,-1-1,1-1,-1 1,1-1,0 0,-1 0,1 0,-1 0,0-1,1 0,-1 0,0 0,0 0,0-1,0 1,0-1,-1 0,0-1,1 1,-1 0,0-1,0 0,-1 1,1-1,-1 0,0-1,0 1,2-5,4-14,0 0,-2-1,0 1,4-42,-10 62,17-139,-3-225,-14 367,-1-1,1 1,0-1,0 0,0 1,0-1,0 1,0-1,0 0,0 1,0-1,0 1,0-1,0 1,1-1,-1 0,0 1,0-1,1 1,-1-1,0 1,1-1,-1 1,0-1,1 1,-1 0,1-1,-1 1,1-1,0 1,15 10,23 40,-29-36,68 86,171 170,-186-213,3-2,2-3,131 76,-180-117,1 0,0-2,0 0,1-1,34 8,-54-16,0 0,1 0,-1 0,0 0,0 0,0 0,0 0,0 0,0-1,0 1,0 0,0-1,0 1,0-1,0 1,0-1,0 1,0-1,0 0,-1 0,1 1,0-1,0 0,-1 0,1 0,0 0,-1 0,1 1,-1-1,1 0,-1 0,0 0,1-1,-1 0,4-44,-4 39,-3-129,-22-145,-40-136,63 406,-43-228,-129-395,157 585,-2 1,-2 1,-34-55,34 78,21 24,-1 0,1 0,-1-1,1 1,0 0,-1 0,1 0,-1 0,1 0,-1 0,1 0,-1 0,1 0,0 0,-1 0,1 0,-1 0,1 0,-1 0,1 0,0 0,-1 0,1 1,-1-1,1 0,0 0,-1 1,1-1,0 0,-1 0,1 1,0-1,-1 1,-1 3,1-1,0 1,0-1,0 1,0 0,0 0,1 0,-1-1,1 1,0 0,1 8,6 43,2 0,3 0,1-1,29 69,100 202,78 101,-147-302,118 150,-155-232,-26-30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03.6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1 196,'0'-5,"0"-4,4-6,6-1,1 0,7 1,0 0,2 2,5-1,3 2,5-1,0-3,4 2,-1 3,-2 4,-7 2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04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370 1,'-5'0,"-1"1,1 0,0 0,0 1,0-1,0 1,0 0,0 1,0-1,1 1,-7 4,-50 45,32-27,28-25,-36 31,-57 59,85-80,0 0,1 0,0 1,1 0,0 1,1 0,0 0,1 0,1 1,0-1,-4 18,8-27,0 0,0 0,0 0,0 0,0 0,1 0,-1 0,1 0,0 0,0 0,0 0,0 0,0 0,1 0,-1-1,1 1,0-1,0 1,0-1,0 0,0 1,0-1,1 0,-1-1,1 1,-1 0,1-1,0 1,3 0,9 5,0-2,1 0,0-1,20 3,-20-4,156 23,-113-20,0 3,-1 3,87 28,-140-38,1 0,-1 0,0 0,0 1,-1 0,1 0,0 0,-1 1,0-1,0 1,0 0,0 1,-1-1,1 0,-1 1,4 8,-4-7,-2 1,1-1,-1 1,0-1,0 1,-1-1,0 1,0 0,0-1,-1 1,0-1,0 1,-1-1,-2 7,-15 41,-2-1,-3-1,-2-2,-2 0,-2-2,-2-1,-2-1,-2-2,-3-2,0-1,-3-2,-68 49,110-88,-5 5,0-2,-1 1,1 0,0-1,-1 0,0-1,0 1,0-1,0 0,0 0,-9 1,0-5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04.8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1 289,'21'-2,"0"-1,1-1,-1-1,25-9,11-2,174-49,-78 19,260-78,-378 115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07.0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51,'6'-5,"1"-1,1 2,-1-1,1 1,0 0,0 0,0 1,0 0,0 1,1 0,13-2,-6 2,1 0,-1 1,0 1,0 1,21 3,-33-4,-1 0,0 1,1 0,-1-1,0 1,0 0,1 1,-1-1,0 1,0-1,0 1,-1 0,1 0,0 0,-1 0,1 1,-1-1,0 1,0-1,0 1,0 0,0 0,-1 0,1 0,-1 0,0 0,1 0,-2 1,1-1,0 0,-1 0,1 1,-1-1,0 1,0-1,0 0,-1 1,1-1,-2 5,-2 8,-1 0,0-1,-1 0,-1 0,0-1,-18 28,-22 21,-64 68,87-105,23-25,0 0,1 0,-1 0,0 0,0 0,0 0,0 0,1 0,-1 0,1 0,-1 0,1 0,-1 1,1-1,-1 0,1 0,0 1,0-1,0 0,0 0,0 1,0 1,1-3,-1 1,1 0,0 0,-1 0,1 0,0-1,0 1,0 0,0-1,0 1,0-1,0 1,0-1,0 1,0-1,0 0,0 1,0-1,0 0,2 0,10 1,1 0,0-1,19-2,-17 0,10 2,0 0,0 2,0 1,0 1,31 9,-45-10,-1 1,1 0,-1 1,0 0,-1 0,1 1,-1 1,0-1,-1 2,0-1,0 1,0 1,11 14,-17-18,-1 0,1-1,-1 1,0 0,0 0,-1 0,0 0,1 0,-2 1,1-1,-1 0,1 0,-2 1,1-1,0 0,-1 1,0-1,0 0,-1 0,0 0,1 0,-2 0,1 0,0-1,-6 8,-7 10,-1-1,-1-1,-37 35,32-33,14-15,0 0,0-1,0 0,-18 8,9-4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07.4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1 126,'4'0,"6"0,5 0,8-4,9-2,7-3,5-1,4 2,1-3,6-2,5-4,-3 1,-7-1,-12 3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07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11 134,'-4'0,"-2"4,5 2,7-1,10-5,15-7,10-2,8-3,2-5,2-3,0 2,-6 0,-5 3,-7 4,-9 0,-8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43.5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0 160,'9'0,"10"-4,11-6,8-1,15-7,6 0,2-1,-2 2,-2 0,-3 3,-6 4,-7 4,-6 2,-10-2,-9 1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08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 0,'-2'1,"1"0,-1 0,1-1,-1 1,0 0,1 0,0 1,-1-1,1 0,0 0,0 1,-1-1,1 1,0-1,1 1,-1-1,0 1,0 0,1-1,-1 1,0 3,-12 39,6 0,2-1,3 1,0-1,3 1,8 53,-8-90,1 0,-1 0,1 1,1-1,-1-1,1 1,1 0,-1-1,1 0,0 1,0-1,1-1,0 1,8 7,-3-6,-1 0,0-1,1 0,0-1,1 0,-1 0,1-1,17 4,15-1,-1-1,1-2,84-4,-105 0,-11 0,-1 0,0-1,0 0,0-1,0 0,12-4,-20 5,0 0,0 0,0 0,0 0,0 0,0-1,0 1,0-1,0 1,-1-1,1 0,0 0,-1 1,0-1,1 0,-1 0,0-1,0 1,0 0,-1 0,1 0,0-1,-1 1,1 0,-1-1,0 1,0 0,0-1,0 1,0-1,0 1,-2-3,-1-9,-1 1,0-1,-1 1,0 0,-1 0,-16-23,2 6,-37-42,38 53,-1 1,-1 1,0 1,-1 1,-28-15,30 18,8 4,0-1,1 0,1-1,-14-14,12 10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09.5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0 373,'8'0,"12"-4,9-1,14-5,19-8,17-9,18-9,19-7,14-3,-2 1,-7 4,-15 5,-18 9,-19 8,-17 8,-18 6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09.9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1 228,'8'0,"12"0,5-4,8-2,10 1,11 1,12-3,20-5,17-4,10-3,8-3,8-6,-6 1,-15 2,-14 5,-18 2,-22 3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10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28,'50'-11,"-5"-1,73 7,-1 5,212 28,-326-28,-1 0,1 1,0-1,-1 1,1-1,-1 1,1 0,-1 0,0 0,1 0,-1 1,0-1,0 1,0-1,0 1,0 0,0-1,0 1,0 0,-1 0,1 1,-1-1,0 0,1 0,-1 1,0-1,0 1,-1-1,1 1,0-1,-1 1,0-1,1 1,-1-1,0 1,0 0,-1-1,1 1,0-1,-1 1,-1 3,-2 12,-1 1,-2-1,0-1,-13 26,16-35,-68 137,-92 204,139-285,3 1,2 0,-17 114,22 18,15-154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11.7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1,'-15'16,"2"1,0 0,-20 34,-4 8,-1-11,21-27,1 1,-27 46,42-66,0 0,1 1,-1-1,0 0,1 1,-1-1,1 0,0 1,0-1,0 1,0-1,0 0,1 1,-1-1,1 1,0-1,-1 0,1 0,0 1,0-1,0 0,1 0,-1 0,0 0,1 0,0 0,-1-1,1 1,2 2,7 4,0 1,1-1,-1-1,14 6,-7-3,318 190,-294-176,-26-17,-1 2,-1 0,1 0,-1 1,16 16,-15-9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13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597 79,'6'-31,"-5"28,0 1,0-1,0 0,0 0,-1 0,0 0,1 1,-1-1,0 0,-1-3,1 5,-1 0,0 0,0 0,0 0,1 0,-1 0,0 1,0-1,0 0,0 1,0-1,0 0,0 1,-1-1,1 1,0 0,0-1,0 1,0 0,-1 0,1 0,0 0,0 0,0 0,-1 0,1 0,0 0,0 1,0-1,0 0,-2 1,-14 3,-1 1,1 0,0 1,0 1,0 1,1 0,1 1,-1 0,1 2,1 0,-26 25,-8 13,-72 94,117-139,-29 38,3 1,-27 50,45-71,0 0,2 0,1 1,0 0,2 0,-6 45,11-63,1 0,0-1,0 1,1 0,-1 0,1 0,0 0,0-1,1 1,-1-1,1 1,0-1,1 1,-1-1,6 8,-3-6,1 0,0-1,0 1,0-1,1-1,0 1,0-1,13 6,7 0,0-1,1-1,0-2,35 4,9-2,-51-7,1 0,0 2,-1 1,1 0,-1 2,27 10,-45-13,0-1,1 1,-1-1,0 1,0 0,0 0,-1 0,1 1,-1-1,0 1,0-1,0 1,0 0,-1 0,1 0,-1 0,0 0,0 0,-1 0,1 0,-1 0,0 0,0 1,-1 7,1-4,-1 0,0-1,-1 1,0 0,0-1,0 1,-1-1,0 0,0 0,-1 0,0 0,-8 9,-12 7,-1-1,-2-2,-49 31,2-2,58-38,-7 8,-2-2,0 0,-1-2,-1-1,-44 17,69-30,0-1,-1 1,1 0,-1-1,1 0,0 0,-1 0,1 0,-1 0,-3 0,2-3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13.4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0 779,'6'-2,"0"1,0-1,0-1,0 1,0-1,-1 0,1 0,-1-1,6-5,16-8,381-207,337-175,-567 308,-146 75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14.0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7 878,'-4'14,"2"-1,2-13,1 1,-1-1,1 1,0-1,-1 1,1-1,0 1,-1-1,1 0,0 1,-1-1,1 0,0 0,0 0,-1 1,1-1,0 0,0 0,-1 0,1 0,0 0,0 0,0-1,14 0,-1-1,1-1,-1 0,0-1,0 0,0-1,18-10,1 2,986-478,-453 203,-440 219,-108 58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15.0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0 201,'1'-3,"0"0,0 1,-1-1,2 0,-1 0,0 1,1-1,-1 1,1-1,-1 1,1-1,0 1,0 0,4-3,37-30,-35 29,8-7,1 0,0 1,1 1,0 1,0 0,1 1,1 2,0-1,0 2,0 1,0 1,1 0,32-1,-14 5,-7-1,0 1,0 1,0 2,35 7,-64-9,0 0,0 0,0 0,0 0,-1 0,1 1,0-1,0 1,-1 0,1 0,-1 0,0 0,1 0,-1 1,0-1,0 1,0-1,-1 1,1-1,1 6,-1-3,0 1,-1 0,0-1,-1 1,1 0,-1 0,0 0,0-1,-1 1,-1 8,-4 10,-1 0,-1-1,-1 0,-13 23,4-13,-39 52,16-26,40-58,0 1,0-1,0 1,0-1,0 1,1 0,-1-1,0 1,1 0,-1 0,1-1,0 1,0 0,0 0,-1 0,2-1,-1 4,0-4,1 0,-1 0,1 0,0 0,-1 0,1-1,0 1,-1 0,1 0,0 0,0-1,0 1,0 0,0-1,0 1,0-1,0 1,0-1,0 1,2 0,7 1,0-1,0 0,1 0,-1-1,11-1,2 1,1 1,1 1,-1 1,0 1,0 1,0 1,-1 1,0 2,0 0,-1 1,0 1,0 1,-2 1,1 1,-2 1,0 0,-1 2,0 0,-2 1,0 0,-1 2,15 23,-26-37,-1 0,1 0,-1 1,0-1,0 1,-1 0,0-1,0 1,-1 0,1 0,-2 0,1 1,-1-1,0 0,0 0,-1 0,-2 12,-1-11,1 1,-1-1,-1 1,0-1,0 0,0-1,-1 1,0-1,0 0,-1-1,0 0,-15 11,-64 39,-3-3,-174 74,150-75,23-14,59-27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18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0 326,'2'-4,"0"0,0 1,0-1,0 0,1 1,0 0,0 0,-1 0,2 0,-1 0,0 0,6-2,0-3,31-27,1 2,2 1,0 3,74-37,-87 52,1 1,1 2,0 1,0 2,1 1,-1 1,2 2,44 0,-73 3,0 1,0 1,0-1,0 1,0 0,0 0,0 0,-1 0,1 1,0 0,-1 0,1 1,-1-1,1 1,-1 0,5 4,-6-3,1 1,-1 0,0-1,0 1,0 0,0 1,-1-1,0 0,0 1,-1-1,0 1,1 0,-2-1,1 8,0 8,-1 0,-1 1,-1-1,-1 0,-1 0,0 0,-2-1,-1 0,0 0,-18 35,-4-5,-1 0,-63 75,92-124,-3 4,0 0,0 1,0 0,0-1,-4 12,8-16,0 0,-1 1,1-1,0 0,0 0,0 0,0 0,0 1,0-1,0 0,0 0,0 0,0 1,1-1,-1 0,0 0,1 0,-1 0,1 0,0 0,-1 0,1 0,0 0,-1 0,1 0,0 0,0 0,0-1,0 1,0 0,0-1,0 1,0 0,0-1,0 1,0-1,0 0,3 1,8 3,-1 1,0 0,0 1,0 0,-1 1,1 0,-2 1,1 0,-1 0,0 1,-1 0,0 1,0 0,-1 0,-1 1,1-1,-2 1,0 1,0-1,-1 1,0 0,-1 0,0 0,-1 0,-1 1,1-1,-2 0,0 1,-1-1,0 1,0-1,-2 0,-4 18,0-7,4-9,-1 1,0-1,-1 0,-1 0,0-1,-1 0,-9 14,4-14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44.7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447 8,'-2'21,"-1"-1,-1 1,-1 0,-1-1,-1 0,-15 33,9-21,-46 97,-103 168,123-230,36-61,-1 0,0-1,0 1,0-1,-1 0,0 0,0 0,-6 4,10-8,-1 0,1 0,0-1,-1 1,1-1,-1 1,1-1,-1 1,1-1,-1 0,1 1,-1-1,1 0,-1 0,1 0,-1 0,1-1,-1 1,1 0,-1-1,1 1,0-1,-1 1,1-1,-1 0,1 1,0-1,0 0,-1 0,1 0,0 0,0 0,0 0,0 0,0 0,0-1,0 1,1 0,-1-1,0 1,1 0,-1-3,-4-6,1-1,0 0,1-1,0 1,1 0,0-1,1 1,0-1,1 0,2-23,0 14,1 0,2 1,0-1,1 1,10-24,-6 20,2 1,0 0,2 1,0 0,1 1,31-31,-40 47,0 1,1 0,0 0,0 1,0 0,0 0,0 0,1 1,-1 0,1 1,-1 0,1 0,0 0,0 1,-1 0,1 1,0-1,-1 2,12 2,12 3,0 2,0 1,37 19,-3 3,-1 4,-2 2,107 86,-164-119,1-1,0 0,0 0,0 0,0-1,0 0,0 0,1-1,0 0,11 3,-15-5,-1 0,1 0,-1-1,1 1,-1 0,1-1,-1 0,0 1,1-1,-1 0,0 0,1-1,-1 1,0 0,0-1,0 1,0-1,0 1,-1-1,1 0,0 0,-1 0,1 0,-1 0,0 0,0-1,0 1,0 0,0-1,0 1,-1 0,2-6,1-3,-1-1,0 0,-1 0,0 0,0 0,-2 0,1 0,-1 0,-1 0,0 1,-1-1,0 0,-1 1,0 0,-1 0,-9-15,-8-10,-2 1,-1 1,-38-39,35 41,23 25,-1 1,1-1,-1 1,-1 1,1-1,-1 1,0 0,0 1,0 0,0 0,-1 0,0 1,0 0,0 0,-15-2,2 4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19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0,'-2'264,"9"370,-1-559,4 0,27 105,59 138,-67-229,-27-79,2-1,-1 1,2-1,-1 0,6 9,4-2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20.3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0 199,'1'-3,"-1"-1,1 0,0 0,0 1,1-1,-1 1,1-1,0 1,0 0,0-1,0 1,0 0,1 0,0 1,-1-1,1 0,5-3,64-41,-49 33,-8 5,-1-1,2 2,-1 0,1 0,0 2,1 0,0 1,0 1,0 0,0 1,0 1,24 0,-38 2,-1 0,0 0,1 1,-1-1,0 1,0 0,0-1,1 1,-1 0,0 0,0 0,0 1,0-1,-1 0,1 1,0-1,0 1,-1 0,1-1,-1 1,0 0,1 0,-1 0,0 0,0 0,0 0,0 0,-1 1,1-1,0 0,-1 0,0 1,0-1,1 0,-1 0,0 1,-1-1,1 0,-1 4,-1 8,-1 1,0-1,-1 1,-11 23,-153 312,155-325,12-24,0 0,0 0,1 1,-1-1,0 0,1 0,-1 0,1 1,-1-1,1 0,0 0,-1 1,1-1,0 0,0 1,0-1,0 1,0-1,0 0,1 1,-1-1,0 0,1 0,-1 1,0-1,1 0,0 0,-1 1,1-1,0 0,0 0,-1 0,1 0,0 0,0 0,0 0,0 0,0-1,1 1,-1 0,0-1,0 1,0 0,1-1,-1 1,0-1,3 1,7 1,1 0,0-1,0 0,19-2,-13 1,198-4,123 4,-336 0,0 0,0 0,0 0,-1 1,1-1,0 1,0-1,0 1,-1 0,1 0,0 0,-1 1,1-1,-1 0,1 1,-1 0,0 0,1 0,-1 0,0 0,0 0,-1 0,1 0,2 4,-3-2,-1 0,1 0,0 0,-1 0,0 0,0 0,0 0,0 0,-1 0,1 0,-1 0,0-1,0 1,-1 0,1 0,-1-1,-2 5,-25 43,-3-1,-2-2,-77 85,76-93,-121 130,140-152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21.0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0,'5'2,"0"0,0 0,0 0,0 0,0 1,-1 0,1 0,-1 0,0 0,0 1,0-1,6 8,1 0,344 362,-308-322,9 12,-1 1,57 93,-96-130,-1 0,-1 1,-2 0,-1 1,-1 0,-2 1,0 0,-2 0,3 53,-7-28,-3 1,-2-2,-2 1,-3 0,-2-1,-19 61,18-81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21.5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51,'556'-25,"-51"0,-493 24,-1 1,0 1,0 0,1 0,-1 1,13 4,-9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22.1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1,'1'14,"0"0,1 1,1-1,0 0,1 0,0-1,7 14,50 93,-36-76,201 410,-201-386,-20-44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22.9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0 618,'37'-40,"-10"11,35-30,55-35,4 6,263-144,-373 226,23-11,52-20,-77 34,0 0,0 0,0 1,1 0,-1 1,1 0,-1 0,1 1,-1 1,1-1,13 4,-20-3,0 0,0 1,0 0,0-1,0 1,0 0,-1 0,1 1,-1-1,1 0,-1 1,0 0,0-1,0 1,0 0,0 0,-1 0,1 0,-1 0,1 6,3 7,-1 0,3 33,-5-36,31 254,36 258,14-112,-76-368,2 71,-9-90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23.3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1 372,'3'-2,"0"0,0 0,0 0,1 1,-1-1,0 1,1 0,0 0,-1 0,6 0,7-3,270-77,287-76,-474 131,-9 1,1 4,0 4,121-7,-176 23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24.1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0 231,'71'-4,"0"-4,0-3,105-29,-110 24,-29 7,53-11,-1-5,138-56,-212 73,-4-1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25.7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5,'18'86,"-12"39,-16 204,-2-114,12-211,-18 266,15-261,1-10,-1-22,1-39,47-662,-44 703,2 0,1 1,0-1,2 1,8-23,-12 37,1 1,-1 0,1 0,0 0,0 1,1-1,-1 1,1-1,0 1,0 0,1 1,-1-1,1 1,0 0,0 0,0 0,0 1,0 0,0 0,1 0,-1 0,1 1,10-1,2 0,0 2,0 0,0 1,-1 1,1 0,0 2,-1 0,1 1,-1 0,0 2,-1 0,0 1,0 0,20 14,-18-8,-1 0,0 2,-1-1,-1 2,0 0,-1 1,-1 0,-1 1,0 1,-2 0,9 22,13 43,-3 1,20 111,-29-121,-16-58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26.3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1 167,'4'-4,"5"-2,6-3,8-1,5-2,2 0,7-1,7-4,-1 2,1 4,2-1,-4-3,-4 2,-4 2,-9 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46.5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1077 55,'-2'1,"0"0,-1 0,1 0,0 0,0 0,0 0,0 0,0 1,1-1,-1 1,-2 3,-4 2,-56 45,-206 155,234-183,-2-2,0-1,-1-2,-1-2,-72 21,95-34,0-2,0 1,0-2,0 0,0-1,0-1,0-1,0 0,0-1,0-1,-16-5,21 4,0 1,0-2,0 0,0 0,1-1,0 0,1-1,-1 0,1-1,1 0,0 0,0-1,1 0,-13-22,18 28,1 0,0-1,0 1,1 0,-1-1,1 1,0-1,0 1,0-1,1 1,0-1,0 0,0 1,0-1,1 1,-1-1,3-7,-1 9,-1 1,1-1,-1 0,1 0,0 1,0-1,1 1,-1-1,0 1,1 0,0 0,-1 0,1 0,0 0,0 1,0-1,0 1,0 0,0 0,0 0,1 0,-1 1,0-1,0 1,6 0,30 0,1 2,69 12,-37-4,163 27,306 88,-504-114,-20-5,1-1,0 0,0-2,0 0,1 0,36-2,-52-1,1-1,-1 0,1-1,-1 1,1-1,-1 1,0-1,1 0,-1 0,0 0,0-1,-1 1,1-1,0 0,-1 1,0-1,1 0,-1 0,0-1,2-5,4-9,0 0,8-35,-4 14,-7 25,0 0,0 1,2-1,-1 1,2 1,0-1,0 1,1 1,1-1,0 1,0 1,23-17,-31 26,0 0,0-1,0 1,0 0,-1-1,1 1,0-1,0 0,-1 1,1-1,-1 0,0 0,1 0,-1 0,0 0,0 0,0-1,-1 1,1 0,0-3,-1 4,-1-1,0 1,1-1,-1 1,0 0,0-1,0 1,0 0,0 0,0-1,0 1,-1 0,1 0,0 0,-1 1,1-1,-1 0,1 0,0 1,-1-1,1 1,-1-1,0 1,1 0,-1 0,1-1,-1 1,0 0,-2 1,-36-5,0 2,0 1,-59 8,-120 28,153-23,62-11,0 0,0 0,0 0,0 0,1 1,-1 0,0 0,1 0,-1 0,1 0,0 1,0-1,0 1,0 0,0 0,1 0,-1 1,1-1,0 0,-3 7,-7 9,1-7,0-4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26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1,'-2'3,"-1"0,1 1,0 0,0-1,0 1,1 0,-1 0,1 0,0 0,0 0,0 0,0 5,-1 56,2-41,-2 36,-1 264,6-245,3 1,18 80,-19-137,1 0,1-1,13 30,-17-46,-1 0,2 0,-1 0,0 0,1-1,0 1,0-1,1 0,0-1,-1 1,2-1,-1 0,0 0,1 0,0-1,8 4,4-2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27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1 518,'0'-7,"1"-1,1 1,-1 0,1 0,1 0,-1 0,1 0,0 0,1 1,-1-1,2 1,-1 0,0 0,8-7,11-10,49-40,-57 52,46-34,1 3,3 3,1 2,2 4,1 2,84-24,-140 50,59-16,-65 20,-1 0,0 0,0 0,0 1,0 0,1 0,-1 1,0-1,7 3,-11-2,0 0,0 0,0 0,-1 0,1 0,-1 0,1 1,-1-1,1 0,-1 1,0-1,0 1,1 0,-1 0,0-1,-1 1,1 0,0 0,0 0,-1 0,1 0,-1 0,0 0,1 0,-1 0,0 0,0 0,-1 0,1 0,0 0,0 0,-1 0,0-1,-1 5,-2 10,-1-1,-1 1,-9 17,10-22,-33 68,-80 125,114-199,1 0,0 1,0-1,0 1,1 0,0-1,-2 8,4-11,-1 0,1-1,0 1,0 0,0-1,0 1,1 0,-1-1,0 1,1-1,-1 1,1-1,-1 1,1 0,0-1,-1 0,1 1,0-1,0 0,0 1,0-1,1 0,-1 0,0 0,0 0,1 0,-1 0,0 0,1 0,-1 0,3 0,33 14,2-1,56 11,-47-13,56 22,-78-24,-1 2,0 1,-1 0,0 2,-1 1,-1 1,36 34,-52-45,0 1,-1-1,1 1,-1 0,-1 0,1 1,-1-1,-1 1,1 0,-1 0,-1 0,0 0,0 1,0-1,-1 1,0-1,-1 1,0-1,0 1,-1-1,0 1,0-1,-1 1,0-1,-1 0,0 0,0 0,-1 0,-5 10,-2-2,-1 0,0 0,0-1,-2-1,0 0,-29 22,-107 64,101-70,6-6,0-2,-1-2,-1-2,-1-2,-48 10,66-19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28.4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1 115,'168'-8,"203"-35,69-4,-391 45,-15 2,65-10,-77 5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29.7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0,'0'16,"0"0,1 0,1 0,1 0,0-1,1 1,1-1,0 0,11 20,20 36,26 62,-58-116,0 0,-1 1,0 0,-2-1,0 1,-1 0,-3 24,1-21,1 0,1 0,1 1,6 34,-1-35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31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162 637,'3'4,"-1"-1,1 1,-1-1,0 1,0 0,0 0,-1 0,1 0,-1 0,0 0,0 0,0 6,2 53,-3-47,-3-12,-3-14,-5-19,-24-182,17 114,-14-53,-51-129,91 319,2 44,7 56,49 265,-63-389,37 159,-25-144,-5-21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32.1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0,'6'1,"1"0,-1 1,0-1,0 1,0 0,0 1,0-1,0 1,-1 1,1-1,-1 1,0 0,0 0,0 0,0 0,-1 1,0 0,6 9,10 15,-1 0,18 40,-20-37,7 14,180 340,-28 12,-108-195,-57-162,-1 1,7 82,-16-118,-1 1,0-1,-1 0,1 0,-1 0,-2 7,-3 2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32.8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0 343,'5'-1,"-1"0,0 0,1 0,-1 0,0-1,0 1,0-1,6-4,10-4,55-21,425-152,-53 84,-442 98,-1 1,-1-1,1 0,0 1,-1 0,1 0,0 0,0 0,6 2,-2 3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33.4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1,'2'61,"3"1,3-1,2 0,31 98,101 229,-99-283,2-11,-34-74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35.9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616 416,'0'-20,"-2"-1,0 1,-1 0,-1 1,-1-1,-1 1,-1 0,0 0,-1 0,-1 1,-1 1,-1-1,0 2,-1-1,-1 2,0 0,-1 0,-1 1,0 1,-1 0,0 1,-23-12,34 22,1 0,-1 0,1 1,-1-1,0 1,1 0,-1 0,0 1,0 0,1 0,-1 0,0 0,0 0,0 1,-7 2,4 0,1 0,0 0,0 1,1 0,-1 0,1 0,-1 1,-9 10,-3 6,2 0,1 1,0 1,-16 33,6-8,-31 83,48-105,0 1,3-1,0 1,1 0,0 33,5-56,0 1,0 0,1-1,-1 1,1-1,1 0,-1 1,0-1,1 0,0 0,0 0,0 0,1 0,-1 0,1-1,0 1,0-1,0 1,1-1,-1 0,1-1,-1 1,1-1,6 4,10 3,0 0,1-2,0 0,22 4,3 1,23 7,130 17,77-10,-42-6,-222-18,-4 0,0-1,1-1,-1 1,0-1,10-2,-18 2,1 0,0 0,-1 0,1 0,0-1,-1 1,1 0,0 0,-1-1,1 1,0-1,-1 1,1 0,-1-1,1 1,-1-1,1 1,-1-1,1 0,-1 1,0-1,1 1,-1-1,0 0,1 0,-1-1,0 0,0 1,-1-1,1 0,0 0,-1 1,1-1,-1 0,1 1,-1-1,0 1,0-1,0 1,0-1,-1-1,-167-230,-10 14,173 213,-1 1,0 0,0 1,0-1,0 1,-1 1,1-1,-1 1,0 1,0-1,-14-1,9 1,-10-3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41.8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1,'0'685,"0"-670,-1-1,0 0,0 0,-6 20,1-17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48.8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1150,'4'-1,"0"0,0 0,0 0,0-1,0 1,-1-1,1 0,0 0,4-3,3-2,78-51,152-127,-109 79,-16 19,-38 31,-2-4,79-81,-147 133,0-1,-1-1,0 1,-1-1,0-1,0 1,-1-1,0 0,-1 0,-1 0,4-16,-6 21,0 0,-1 0,0-1,0 1,0 0,0-1,-1 1,0 0,-1 0,0 0,1 0,-2 0,1 0,-1 0,0 1,0-1,0 1,-1 0,0 0,0 0,0 0,-8-6,-13-9,0 1,0 1,-2 1,0 1,-1 2,-1 1,0 1,-37-10,66 22,-1-1,1 1,-1 0,1-1,-1 1,1 0,-1 0,0 0,1-1,-1 1,1 0,-1 0,0 0,1 0,-1 0,0 0,1 0,-1 0,0 0,1 0,-1 0,1 1,-1-1,0 0,1 0,-1 1,1-1,-1 0,1 1,-1-1,1 0,-1 1,1-1,-1 1,1-1,-1 1,1-1,0 1,-1-1,1 1,0-1,-1 1,1 0,0-1,0 1,0-1,0 1,-1 0,1-1,0 1,0 0,0-1,0 1,0 0,1-1,-1 1,0 0,0-1,0 1,0-1,1 1,-1-1,0 1,1 0,0 0,31 53,-19-33,444 901,-383-733,45 110,-119-299,0 1,0-1,0 0,0 1,0-1,0 0,0 0,0 1,0-1,0 0,0 0,0 1,0-1,0 0,0 1,0-1,0 0,0 0,1 1,-1-1,0 0,0 0,0 0,0 1,1-1,-1 0,0 0,0 0,1 0,-1 1,0-1,0 0,1 0,-1 0,0 0,0 0,1 0,-1 0,0 0,0 0,1 0,-1 0,0 0,1 0,-1 0,0 0,0 0,1 0,-1 0,0 0,4-19,-3-35,-1 51,-3-111,-1 41,3-1,11-87,-8 147,1 1,0-1,1 1,0-1,1 1,1 1,0-1,1 1,0 0,1 0,13-16,-17 23,1 1,0 0,-1 0,1 0,1 0,-1 1,0 0,1 0,0 1,0-1,-1 1,1 0,1 1,-1-1,0 1,0 0,0 1,1 0,-1 0,0 0,1 1,-1 0,0 0,0 0,0 1,0 0,11 5,-1 1,0 1,-1 0,0 1,0 0,-1 2,-1-1,0 2,15 18,84 122,-93-123,57 97,-60-97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43.1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344 1,'-3'0,"1"1,0-1,0 1,-1 0,1 0,0 0,0 0,0 0,0 1,0-1,1 0,-1 1,0-1,1 1,-1 0,-1 2,-26 36,23-30,-43 64,-76 155,105-183,2 1,2 1,1 0,-14 97,28-132,1-1,0 0,0 1,2-1,-1 0,2 1,-1-1,9 20,-1-6,1-1,28 43,-36-64,1 0,-1 0,0 0,1-1,0 0,0 0,0 0,0 0,1 0,-1-1,1 0,-1 0,1 0,0-1,0 1,0-1,0 0,0 0,0-1,8 0,-9 0,-1 0,1 0,0 0,-1-1,1 1,0-1,-1 0,1 0,-1 0,1-1,-1 1,0-1,1 0,-1 0,0 0,0 0,0-1,-1 1,1-1,0 1,-1-1,0 0,0 0,0 0,0-1,0 1,0 0,0-5,3-16,-1-1,-1 0,-2 0,-1-1,-4-42,0-2,5 66,-1 1,0-1,0 1,-1-1,1 1,-1-1,1 1,-1-1,0 1,-1 0,1-1,0 1,-1 0,0 0,0 0,0 0,0 0,-4-4,3 5,-1 1,1-1,0 1,-1 0,1 0,-1 0,1 1,-1-1,0 1,1-1,-1 1,0 1,1-1,-1 0,1 1,-1 0,1 0,-5 1,-17 4,3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43.8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0 484,'22'-17,"1"0,0 2,1 1,0 1,32-13,-4 2,69-33,3 5,1 6,237-55,15 8,-347 84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44.5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1 296,'14'-2,"0"0,0 0,0-1,-1-1,16-6,6-1,131-40,-20 5,226-40,-355 83,18-1,0-1,-1-2,0-2,0-1,39-17,-50 14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46.3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10,'0'0,"0"-1,0 1,0 0,1 0,-1-1,0 1,0 0,0 0,0-1,0 1,0 0,0 0,0-1,0 1,0 0,0 0,0-1,0 1,0 0,0 0,0-1,0 1,-1 0,1 0,0-1,0 1,0 0,0 0,0 0,-1-1,1 1,0 0,0 0,0 0,-1 0,1-1,0 1,0 0,0 0,-1 0,1 0,0 0,0 0,-1 0,1 0,0 0,0-1,-1 1,1 0,0 0,-1 0,1 1,0-1,0 0,-1 0,1 0,0 0,0 0,-1 0,1 0,0 0,-11 17,6 16,2 0,0 37,-1 17,-1-46,0 6,1 0,4 54,0-97,1-1,0 0,-1 0,1 1,1-1,-1 0,0 0,1 0,0-1,-1 1,1 0,0 0,1-1,-1 0,0 1,1-1,-1 0,1 0,0 0,-1 0,1-1,0 1,0-1,0 0,0 0,1 0,-1 0,0 0,5 0,13 2,-1 0,1-2,34-2,-28 1,76 1,133-3,-196 0,0-3,0-1,69-20,-104 24,-1 0,1 0,-1 0,1-1,-1 0,0 1,0-1,0-1,0 1,-1-1,1 1,-1-1,0 0,0 0,-1 0,1-1,-1 1,0-1,0 1,0-1,0 0,-1 0,0 0,0 0,0 0,-1 0,0 0,0-5,0-15,-2 1,-1-1,-1 1,-9-31,11 47,1 5,-12-44,12 44,1 1,-1 0,0-1,0 1,0 0,0 0,-1-1,1 1,-1 0,1 0,-1 0,0 1,1-1,-1 0,-3-1,5 3,-1 0,0 0,1 0,-1 0,1 1,-1-1,1 0,-1 0,1 1,-1-1,1 0,-1 1,1-1,-1 1,1-1,-1 0,1 1,0-1,-1 1,1-1,0 1,0-1,-1 1,1-1,0 1,0 0,0-1,-1 1,1-1,0 1,0-1,0 1,0 0,0 0,-2 25,5 12,1 0,3 0,1 0,2-1,14 37,5 20,-17-51,-4-19,0 1,-2 1,-1-1,0 1,-2 0,-2 0,0 0,-3 28,-4-14,0 62,6-82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47.6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1,'1'17,"1"0,8 33,1 4,2 65,-3 152,-24 118,7-251,6-117,0 0,1-35,6-82,29-155,-13 110,2-11,15-127,-39 276,0 0,0 0,1-1,-1 1,1 0,0 0,0 0,0 0,1 0,-1 0,0 1,1-1,0 0,0 1,0-1,0 1,0 0,0-1,1 1,-1 0,1 0,-1 1,1-1,0 0,0 1,0 0,0 0,0 0,0 0,0 0,0 0,0 1,0 0,0-1,0 1,1 0,-1 0,0 1,0-1,4 2,7 0,-1 1,0 1,1 0,-1 1,-1 1,1-1,-1 2,13 8,20 18,-2 2,-1 2,-2 2,-2 1,-1 3,-3 0,-1 2,33 62,-33-38,-3 1,29 104,3 9,-48-154,3 14,-16-31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48.3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80,'0'-4,"4"-6,6-1,5 2,4-3,3 2,2-2,-3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48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0 125,'4'0,"10"0,7 0,3 0,7 0,5 0,6-4,12-2,10 1,5 1,9-7,7-6,1-4,-5 1,-8 4,-8 5,-12 5,-13 2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49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0 133,'9'-4,"10"-1,11-5,8-4,11 1,8 1,13 4,5 3,8-2,-3 0,-6-2,-8-1,-10 2,-11 3,-10-3,-9 1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50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1,'135'0,"229"4,-270 1,171 34,-198-26,71 17,-127-26,1 0,-1 0,0 1,0 0,-1 1,1 0,-1 1,-1 0,10 9,-17-13,1-1,-1 1,0-1,0 1,-1 0,1 0,0 0,-1 0,0 0,0 0,0 1,0-1,0 0,-1 1,1-1,-1 0,0 1,0-1,0 0,0 1,-1-1,1 0,-1 1,0-1,0 0,0 0,-1 0,1 0,-1 0,1 0,-1 0,-4 5,-7 8,0 0,-2-1,1 0,-22 15,18-15,-33 30,2 1,2 3,2 2,-62 91,103-135,-7 10,-1 0,-17 20,14-22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51.1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1,'-18'53,"6"51,-12 68,-21 29,-24 152,67-341,1 1,0-1,1 1,0-1,1 1,0-1,5 16,-4-21,1 0,0-1,0 1,0-1,1 0,0 0,0 0,1 0,0-1,0 0,0 0,0 0,1 0,6 3,-2-1,2 3,1-1,0 0,0-1,1-1,0 0,0 0,1-2,0 0,23 5,-19-8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1:51.4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72 299,'-3'0,"0"-1,0 1,1 1,-1-1,0 0,0 0,1 1,-1 0,0 0,1-1,-1 1,1 1,-1-1,1 0,-1 1,1-1,0 1,0 0,0-1,0 1,0 0,0 0,0 1,1-1,-1 0,1 1,-1-1,1 0,0 1,0 0,0-1,1 1,-1 0,0-1,1 1,0 0,0 0,0-1,0 1,0 5,2 14,0 0,1 0,2 0,0 0,1-1,1 0,1 0,1 0,0-1,18 26,-18-33,0 0,0-1,2 0,-1-1,1 0,1 0,0-1,0-1,1 0,1 0,-1-2,1 0,0 0,1-1,0-1,-1 0,2-1,-1-1,0 0,1-1,-1-1,1 0,0-2,22-2,11-5,0-3,0-2,-1-2,60-27,177-101,-276 139,159-97,-154 92,-1-1,0 0,-1-1,-1 0,1-1,-2 0,0-1,0-1,12-21,-21 31,1 1,-1-1,0 0,0 0,0 0,0 0,0 0,-1 0,0 0,0 0,0 0,0 0,-1 0,0 0,0 0,-2-8,0 6,0-1,-1 1,0 0,0 0,0 0,0 1,-1 0,-10-10,-6-1,-1 1,0 1,-47-23,30 19,-1 2,-1 1,-1 2,0 2,-58-7,19 9,-159 5,183 3,41 0,-1 0,0 2,0-1,0 2,-31 7,42-6,0 1,-1 0,1 0,1 1,-1-1,1 1,-1 1,1-1,-7 11,-23 22,-15 4,38-30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23.7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76,'4'-5,"10"0,6-1,9 2,7 1,10-3,10 0,8-4,1 0,-2 2,-4 3,-7 1,-5 2,-1 1,-9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49.4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 99,'1'-22,"-1"13,0-1,0 1,-1 0,0-1,-2-9,3 18,0 1,0-1,-1 1,1-1,0 1,0-1,0 1,0-1,-1 1,1 0,0-1,-1 1,1-1,0 1,0 0,-1-1,1 1,-1 0,1-1,0 1,-1 0,1 0,-1 0,1-1,-1 1,1 0,-1 0,1 0,0 0,-1 0,1 0,-1 0,1 0,-1 0,1 0,-1 0,1 0,-1 0,1 0,-1 0,1 0,-1 0,1 1,-1-1,1 0,0 0,-1 1,1-1,-1 0,1 1,0-1,-1 0,1 1,0-1,-1 0,1 1,0-1,0 1,0-1,-1 1,-19 30,13-10,1 1,1 0,1 0,1 0,1 1,1-1,2 26,-2-8,-1 30,3-1,4 0,2 0,3 0,20 69,-23-113,1 1,2-2,0 1,1-1,2 0,1-2,0 1,2-2,0 0,1 0,2-2,0 0,0-1,2-2,0 1,29 15,-29-21,1-1,-1-1,2-1,-1-1,1-1,0-1,1-1,-1-1,1-1,-1-1,1-1,0-1,-1-1,1-1,-1-1,0-1,28-10,-30 5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54.1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25 470,'0'-32,"0"54,0 57,0 673,-15-1156,5-181,11 575,0 0,0 0,1 0,0 0,1 0,0 1,1-1,0 1,0 0,1 0,0 0,0 1,12-13,-7 10,1 0,1 2,0-1,0 1,1 1,0 0,1 1,20-8,0 1,0 2,0 1,2 1,-1 3,1 0,57-2,-72 9,0 1,0 0,0 2,0 1,0 0,-1 1,1 2,-2 0,1 1,-1 0,0 2,30 20,-23-11,-1 1,-1 2,-1 0,0 1,-2 1,-1 1,-1 1,-1 1,-2 0,0 1,-2 1,-1 1,-1 0,10 44,-8-31,31 69,-26-70,21 68,-14 0,-24-86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54.7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1 231,'0'-4,"4"-2,5 1,6-3,4-1,8-2,7-4,6 1,8-2,6-2,4-2,7 3,-1-1,-7-1,-9 3,-4 4,-5-1,-10 3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55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0 232,'4'0,"6"0,0-4,8-2,4-3,8-5,6 0,10-5,9-5,8-1,6 3,-1 1,-4 0,-8 4,-5 4,-8 1,-11 2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55.7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0 258,'21'-2,"0"-1,0-1,0-1,-1-1,0-1,27-13,-1 1,47-16,13-7,3 5,119-24,-144 49,-70 7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57.0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1,'2'163,"25"180,-16-248,-9-55,3 1,1-2,2 1,25 74,-31-110,-1 0,1 0,1-1,-1 1,0-1,1 0,0 1,0-1,0 0,0-1,0 1,0-1,1 1,-1-1,1 0,0 0,5 2,-2-2,1 0,0-1,0 1,-1-2,1 1,0-1,0 0,13-2,5-3,-1-1,0-1,-1-1,38-17,-41 15,0-1,-1 0,0-2,-1 0,-1-1,0-1,-1-1,19-22,-24 24,-1-2,-1 0,0 0,-1 0,0-2,-2 1,0-1,-1 0,-1 0,5-29,-7 10,-3 29,0 1,1-1,0 1,0 0,0-1,1 1,0 0,0 0,5-8,5 48,2 30,97 366,-21-99,-19-61,-62-234,10 71,-16-75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4:59.4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5691 286,'-1'-2,"1"0,0 0,0 0,-1 0,0 0,1 0,-1 0,0 0,0 0,0 1,0-1,0 0,0 0,0 1,-1-1,1 1,0-1,-1 1,0 0,1-1,-1 1,0 0,1 0,-1 0,0 0,0 1,0-1,0 0,0 1,0-1,-3 1,-9-3,0 2,0 0,-23 1,20 0,-204 6,0 10,-317 63,-421 170,332-30,66-20,-12-48,455-133,-136 1,112-11,-232 4,166-9,117 5,-167 34,164-23,-149 12,241-31,-3 0,-1 0,1 0,0 1,0 0,0 0,-1 0,-6 3,10-3,1 0,0 0,0 0,-1 0,1 0,0 1,0-1,0 0,1 0,-1 1,0-1,0 1,1-1,-1 1,1-1,-1 1,1-1,-1 1,1-1,0 1,0 0,0-1,0 1,0-1,0 1,1 0,-1-1,1 3,8 38,2-2,2 1,20 43,7 22,141 544,-83-272,-2-40,-96-335,1 0,1 0,-1 1,0-1,1 0,-1-1,1 1,0 0,0 0,0-1,0 1,1-1,-1 0,1 1,-1-1,1 0,0-1,0 1,0 0,4 1,3 0,1-1,-1 1,1-2,-1 1,12-1,26 3,254 41,2-13,600-15,-697-24,237-14,0-36,150-94,-8-37,-94 15,583-174,-993 330,115-9,-128 19,-65 6,-1 1,1-1,0 0,-1 0,1 0,-1-1,0 1,1-1,-1 0,0 0,0 0,0 0,0-1,0 1,-1-1,1 1,-1-1,0 0,0 0,0 0,0-1,0 1,0 0,-1-1,0 1,0-1,0 1,0-1,0 1,0-8,1-11,-2 1,0-1,-1 0,-4-25,2 27,-1-15,-144-975,40 348,75 426,33 234,0 1,0-1,0 1,0-1,0 1,-1-1,1 1,-1-1,1 1,-1 0,1-1,-1 1,0 0,0-1,1 1,-1 0,0 0,0 0,0 0,0 0,0 0,-1 0,1 0,0 0,0 0,-1 1,1-1,0 0,-3 0,-1 1,0 0,0 1,0-1,1 1,-1 0,0 0,-8 4,3-2,-35 8,-1-2,1-2,-1-3,-74-1,-41 4,-150 7,311-14,-4 0,0-1,1 1,-1 0,0 0,1 1,-1-1,0 1,1 0,-1 0,1 0,-1 0,1 1,0-1,-6 5,-1 4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24.9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1561,'5'-6,"0"-1,0 0,0 0,-1 0,0 0,-1 0,1-1,-1 0,-1 0,0 0,0 0,0 0,-1 0,0-9,1-18,-2 0,-6-37,2 21,-49-518,32 439,-5 0,-57-165,80 286,-26-61,28 67,-1 0,1 0,-1 0,0 0,0 1,0-1,0 1,0-1,-1 1,1 0,-1 0,0 0,0 0,1 0,-1 1,0-1,0 1,-5-2,7 3,-1 0,1 0,-1 0,1 1,-1-1,1 0,-1 1,1-1,0 1,-1-1,1 1,-1-1,1 1,0 0,0 0,0 0,-1 0,1 0,0 0,0 0,0 0,0 0,1 0,-1 1,0-1,0 0,1 1,-1-1,1 0,-1 1,1-1,-1 2,-9 52,10-54,-1 16,0 1,1-1,1 0,1 0,0 0,1 0,1-1,1 1,11 27,-6-23,1 0,1-1,1 0,1-1,0 0,24 23,1-7,1-1,1-2,2-2,1-2,80 38,-26-23,104 30,-195-71,1 1,-1-1,0 2,0-1,-1 1,1 0,-1 0,9 7,-13-9,0 0,-1 1,1-1,0 1,-1-1,1 1,-1-1,0 1,0 0,0 0,0 0,-1 0,1-1,-1 1,1 0,-1 0,0 0,0 0,-1 0,1 0,0 0,-1 0,0 0,-1 3,-4 12,-2 0,0-1,-20 33,-9 18,30-54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25.9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1468,'0'5,"-1"3,1 0,0 1,1-1,0 0,0 0,5 14,-5-19,1 0,0 0,0 0,0 0,0 0,1-1,-1 1,1-1,-1 0,1 1,0-1,0 0,0-1,0 1,0-1,1 1,-1-1,7 2,18 4,1 0,-1-2,52 3,90-7,-124-2,0-3,0-2,68-17,-90 17,-1-1,0-2,0 0,-1-1,0-1,-1-2,0 0,26-21,-47 33,1 1,0 0,-1 0,1-1,-1 1,1-1,-1 1,0 0,1-1,-1 1,1-1,-1 1,0-1,1 1,-1-1,0 1,1-1,-1 1,0-1,0 0,0 1,1-1,-1 1,0-1,0 0,0 1,0-1,0 1,0-1,0 0,0 1,0-1,-1 1,1-1,0 0,0 1,-1-1,0 0,-1-1,0 1,1 0,-1 1,0-1,0 0,0 1,0-1,0 1,0-1,-3 1,-69-2,66 2,-78 0,0-4,-160-28,242 32,1-1,-1 1,1-1,-1 0,1-1,-1 1,1-1,0 1,-1-1,1 0,0 0,0 0,1 0,-1-1,0 1,1-1,-1 0,1 0,0 0,0 0,0 0,-3-7,4 3,-1 0,1 0,0 0,1-1,-1 1,2-1,-1 1,1 0,0 0,4-13,47-147,1-4,-36 86,14-168,-29 200,-2 1,-3-1,-2 0,-16-75,15 105,-1 1,-1-1,-1 2,-1-1,-1 1,0 0,-2 1,-22-27,34 46,0-1,0 0,0 1,0-1,0 1,-1-1,1 1,-1 0,1 0,-1-1,1 1,-1 0,0 0,1 1,-1-1,0 0,0 0,0 1,1-1,-1 1,0 0,0 0,0-1,0 1,0 0,0 1,0-1,0 0,0 0,0 1,-2 0,1 2,1-1,-1 0,1 1,0-1,-1 1,1-1,1 1,-1 0,0 0,1 0,-1 0,1 0,0 0,0 1,0-1,1 0,-1 1,1 3,-6 57,3 0,3 0,3 0,3 0,2-1,20 71,-8-56,3-2,4 0,3-2,4-1,2-2,49 70,-52-93,2-1,2-3,2 0,1-3,3-1,1-2,2-2,1-3,55 30,190 67,-284-127,32 13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26.4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0 558,'4'0,"6"-4,5-2,4-3,3-1,10-2,9-4,13-7,22-4,28-14,29-9,30-7,20-7,7-6,-2 6,-18 5,-37 13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26.8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1 465,'4'-4,"5"-6,11-4,8-10,14-3,6-7,13-5,8-9,13-8,1 1,-5 6,-8 6,-7 8,-15 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49.9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1,'141'142,"186"241,-251-274,123 234,-186-319,-2-7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0.3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1 412,'0'-4,"1"0,0 0,0 0,1 0,-1 0,1 1,0-1,0 1,0-1,0 1,0 0,1-1,3-2,42-40,-44 42,48-38,2 3,2 3,1 1,1 4,100-39,-131 58,1 2,0 2,1 0,0 2,34-4,-55 10,0-1,1 1,-1 0,1 1,-1 0,1 0,-1 1,0 0,0 1,0 0,0 0,0 0,-1 1,1 0,-1 1,0 0,0 0,-1 0,0 1,0 0,0 0,7 11,3 8,-2 0,-2 2,0-1,-1 2,-2-1,-1 1,-1 1,-2 0,0-1,-2 2,-1-1,-2 0,-5 54,0-58,-1 0,-2 0,0-1,-1 0,-2-1,-24 41,-97 122,98-141,20-27,-11 16,0-1,-2-1,-1-2,-50 41,166-115,110-66,-174 99,0 1,0 2,1 0,0 1,1 1,43-3,-65 9,0 0,0 0,0 0,0 0,0 1,0 0,0 0,-1 0,1 0,0 0,-1 1,1 0,-1-1,1 1,-1 1,0-1,0 0,0 1,0 0,0 0,0-1,-1 2,0-1,1 0,-1 0,0 1,-1-1,1 1,-1 0,1-1,-1 1,0 0,0 0,0 5,2 15,-1 1,-1 0,-1-1,-4 37,1-27,-1 14,-3 0,-2-1,-2 0,-2-1,-2 0,-2-1,-2-1,-43 73,-15 4,-147 178,217-290,-6 8,0 0,-2-1,0 0,0-1,-1-1,-21 14,36-28,0 1,0-1,0 1,0-1,0 0,0 0,0 0,0 0,0 1,0-1,0-1,0 1,0 0,0 0,0 0,0 0,0-1,0 1,0 0,0-1,1 1,-1-1,0 1,0-1,0 1,0-1,1 0,-1 1,0-1,1 0,-1 0,0 1,1-1,-1 0,1 0,-1 0,1 0,0 0,-1 0,1 0,0 0,-1-2,1 2,-8-15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1.3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662 93,'1'-8,"-1"1,-1 0,0-1,0 1,0 0,-1 0,-4-12,6 17,-1 1,0-1,0 1,0 0,0-1,0 1,-1 0,1-1,0 1,-1 0,1 0,0 0,-1 0,1 1,-1-1,0 0,1 0,-1 1,0-1,1 1,-1 0,0-1,1 1,-1 0,0 0,0 0,1 0,-1 0,0 1,0-1,1 0,-1 1,0-1,1 1,-1 0,1 0,-1-1,-1 2,-9 4,1 1,0-1,0 2,1 0,-1 0,2 0,-1 2,1-1,-12 18,-2 6,-35 63,42-64,1-1,1 2,2 0,1 1,2 0,1 0,2 1,1 0,2 0,1 0,6 68,-2-89,1-1,1 1,0-1,1 0,0 0,1 0,1-1,0 0,0 0,1-1,1 0,0 0,0-1,1 0,0-1,20 15,6-1,1-2,0-1,1-2,48 15,-83-32,0 0,0 0,-1 0,1 1,0-1,0 1,-1-1,1 1,-1 0,1 0,-1 0,0 0,0 1,0-1,0 1,0-1,0 1,-1 0,1-1,-1 1,0 0,0 0,0 0,0 0,0 0,-1 0,1 0,-1 0,0 0,0 1,0-1,0 0,-1 0,1 0,-1 0,0 0,0 0,0 0,0 0,0 0,-1-1,-1 5,-4 5,0-1,-1 1,0-1,0-1,-1 1,-1-2,0 1,-16 12,-275 210,12-22,263-193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1.8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0 200,'121'-3,"214"-35,110-53,-303 60,54-2,-159 30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2.3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5,0 12,0 6,0 10,0 6,5 7,4 2,6 0,0-2,-2-2,0-11,-1-7,-4-11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3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0 533,'1'-6,"0"0,0 0,0 1,1-1,-1 1,1-1,1 1,-1-1,1 1,0 0,4-5,45-54,-40 50,218-221,-134 141,-88 86,-2 1,1 0,0 1,0 0,13-8,-19 13,0 0,0 0,1 1,-1-1,0 0,1 1,-1 0,0-1,1 1,-1 0,0-1,1 1,-1 0,1 0,-1 0,0 0,1 1,-1-1,1 0,-1 0,0 1,1-1,-1 1,0-1,1 1,-1 0,0 0,0-1,0 1,0 0,0 0,0 0,0 0,0 0,0 0,0 0,1 2,26 46,-2 2,33 90,-11-24,89 185,-134-293,0 0,0 1,-1-1,0 0,0 1,-1 0,0-1,-2 19,-13 83,1-18,11-32,2-37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5.3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43 246,'-1'0,"-1"0,0 0,1 0,-1 0,1 0,-1 0,1 0,-1 0,0-1,1 1,-1-1,1 1,-1-1,1 0,0 1,-1-1,1 0,0 0,-1 0,1 0,0 0,0 0,0 0,0-1,0 1,0 0,0-1,1 1,-1 0,0-1,1 1,-1-1,1 1,-1-1,1 0,0 1,0-1,-1 1,1-1,0 1,1-1,-1 0,0 1,0-1,1 1,0-3,1-3,-1 1,2 0,-1 0,1 0,0 0,0 0,0 0,1 1,0-1,5-4,10-9,-2 2,0 1,1 1,26-18,-38 29,0 1,1-1,-1 1,1 1,0-1,0 1,0 0,0 1,0 0,0 0,0 0,1 1,-1 0,0 1,9 1,146 22,-151-21,-1-1,1 2,0-1,-1 1,0 1,0 0,12 8,62 47,-79-56,3 3,0 0,-1 0,0 1,-1 0,1 1,-1-1,-1 1,0 0,0 0,-1 1,4 13,4 15,9 66,-7-34,14 30,50 118,14 47,-87-246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6.2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1 401,'0'-2,"1"0,-1 0,1 0,0 0,0 0,-1 0,1 0,1 1,-1-1,0 0,0 1,1-1,-1 1,1-1,-1 1,1-1,0 1,-1 0,1 0,4-2,41-17,-46 19,222-68,-145 48,-1-3,-1-4,81-42,-115 50,67-23,-37 16,13-5,-67 22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7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6857 0,'-30'2,"-1"2,1 1,0 1,-33 11,-4 0,-684 134,160-36,242-38,-394 82,329-72,-397 71,266-65,11 45,347-79,-380 71,197-90,5-1,304-28,-76 26,-18 3,129-35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8.6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367 207,'0'-20,"-1"-1,-1 0,-7-30,8 45,0 1,-1 0,1 0,-1-1,0 1,0 0,-1 1,0-1,0 0,0 1,0-1,-1 1,1 0,-1 0,0 1,0-1,-1 1,-5-4,6 6,1 0,0 0,0 0,0 1,-1 0,1-1,0 1,0 1,-1-1,1 0,0 1,0-1,0 1,0 0,-1 0,1 0,1 1,-1-1,0 1,0 0,0-1,1 1,-1 0,-4 5,-5 6,-1 0,2 0,-13 20,17-24,-3 4,1 0,0 0,1 1,1 0,0 1,-6 18,11-27,1-1,0 0,1 1,-1-1,1 1,0-1,0 1,1 0,0-1,0 0,0 1,0-1,1 0,0 1,0-1,0 0,1-1,0 1,0 0,0-1,6 8,11 7,0 0,1-1,1-1,33 19,-28-18,0 0,40 38,-60-49,0 1,0 0,-1 0,0 0,-1 1,1 0,-2 0,1 0,-1 1,-1 0,0-1,4 18,-4-6,-1 0,0 0,-1 1,-2-1,0 1,-1-1,-1 0,-1 0,-1 0,-1 0,-1-1,0 0,-2 0,0-1,-1 0,-1 0,-1-1,0-1,-27 28,24-28,-96 101,93-101,-1-1,0-1,-1 0,-32 17,50-31,-1 0,1 1,0-1,-1 0,1 0,-1 0,1-1,-1 1,0-1,1 1,-1-1,0 0,1 0,-1 0,0 0,-2-1,-7-6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9.0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0 180,'5'0,"4"0,10 0,6-4,2-6,10-5,6-4,5-3,2 2,1 0,-4 4,-6 1,-2 2,-7-1,-9 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50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335 1,'-1'4,"0"1,0 0,-1-1,0 1,0-1,0 0,0 0,-1 0,0 0,1 0,-6 4,-7 14,-3 7,-254 384,274-410,8-4,12-5,7-10,-13 7,1 0,0 1,0 1,0 0,1 2,0 0,19-3,18 3,93 2,-119 4,-1 2,0 1,1 1,-1 1,27 11,-29-5,-7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39.9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1 369,'81'-75,"4"5,179-114,-258 180,3-2,1 0,0 1,0 0,21-7,-29 11,-1 1,0 0,1-1,-1 1,1 0,-1 0,0 0,1 0,-1 0,1 0,-1 1,0-1,1 0,-1 1,0-1,1 1,-1 0,0-1,2 2,-2-1,1 1,-1 0,0-1,0 1,0 0,-1-1,1 1,0 0,-1 0,1 0,-1 0,1 0,-1-1,0 1,0 0,0 0,0 0,-1 3,-1 9,-1 0,0 0,-2-1,1 1,-1-1,-1 0,-1-1,1 0,-11 14,6-8,0 0,-13 35,24-52,0 0,0 0,0 0,0-1,0 1,0 0,0 0,0 0,1 0,-1 0,0 0,1 0,-1-1,0 1,1 0,-1 0,1-1,-1 1,1 0,-1 0,1-1,0 1,-1-1,1 1,0 0,0-1,-1 1,1-1,0 0,0 1,0-1,0 0,-1 1,1-1,0 0,0 0,0 0,0 0,0 0,0 0,0 0,0 0,0 0,52 0,-46 0,46-4,52 0,-96 4,0 1,-1-1,1 2,0-1,-1 1,1 1,-1 0,16 7,-22-9,0 0,0 0,0 0,0 1,-1-1,1 1,0-1,-1 1,1 0,-1-1,1 1,-1 0,0 0,0 0,0 0,0 0,0 0,0 0,-1 0,1 0,-1 1,1 3,-1-2,-1 0,1 0,-1 0,0 0,-1 0,1 0,0 0,-1-1,0 1,0-1,-4 7,-6 5,-1-1,0 0,-1-1,-18 14,-51 44,59-50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0.6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26,'1'-1,"-1"0,1 0,-1 0,1 0,-1 0,1 0,-1 0,1 0,0 0,0 0,-1 0,1 1,0-1,0 0,0 0,0 1,0-1,0 1,0-1,0 1,0-1,0 1,1 0,-1-1,0 1,0 0,2 0,38-5,-37 5,16-1,-1 0,0 2,0 0,0 1,1 1,-2 0,27 10,-33-9,-1 1,1 1,-1 0,-1 1,1 0,-1 0,-1 1,1 0,-1 1,-1 0,0 1,12 16,-3 2,-1 1,-1 0,-1 1,-2 1,-2 0,0 0,-2 1,-1 1,-2-1,2 63,-7-34,-3 0,-2 0,-3 0,-31 116,35-162,-1-1,-13 27,11-27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1.5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1,'-2'0,"0"1,1-1,-1 1,1-1,-1 1,1 0,0 0,-1 0,1 0,0 0,0 0,-1 0,1 0,0 0,0 1,0-1,-1 2,-17 30,14-25,-28 55,3 2,2 1,4 1,2 1,-14 75,17-35,3 1,-1 176,17-273,0 0,1 0,4 21,1-14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2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0,'-3'2,"1"-1,0 1,0 0,0 0,0 0,0 0,0 0,1 0,-1 0,1 1,-1-1,1 1,0-1,0 1,0-1,0 1,1 0,-2 2,0 3,-13 37,2-1,1 2,3-1,2 1,2 1,2-1,5 85,4-67,2-1,4 0,1-1,4-1,28 69,-35-104,1-1,2 0,0-1,1 0,1-1,2-1,0-1,1 0,1-1,41 33,-24-28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3.2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329 0,'-9'1,"1"0,-1 1,0 0,0 0,1 1,0 0,-1 1,1-1,1 2,-1-1,0 1,-10 9,-1 2,0 1,2 0,-21 26,23-24,1 0,1 1,0 1,2 0,1 1,0 0,-10 37,17-48,0 0,1 0,0 0,1 1,1-1,0 0,0 0,1 1,0-1,1 0,1 0,0 0,0 0,1-1,0 1,1-1,0 0,9 13,-2-8,1 1,0-1,2-1,-1-1,2 0,0-1,18 11,128 61,-65-37,-95-46,0 0,0 0,1 0,-1 1,0-1,0 1,0-1,0 1,-1 0,1 0,0 0,-1 0,1 0,-1 0,0 0,2 5,-2-5,-1 0,0 0,0 0,0 0,0 0,0 0,0-1,0 1,-1 0,1 0,-1 0,0 0,1 0,-1 0,0-1,0 1,-1 2,-6 6,0-1,-1 1,0-1,0-1,-16 11,16-12,-26 19,-2-3,-60 30,81-45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3.9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0 149,'1'1,"-1"0,1 0,-1 0,1 0,-1 0,1 0,-1 0,1-1,0 1,0 0,-1 0,1 0,0-1,0 1,0-1,0 1,0 0,0-1,0 0,0 1,0-1,0 1,0-1,0 0,0 0,0 0,2 0,36 5,-34-5,35 2,0-3,0-1,0-2,42-9,157-48,-41 9,-163 44,16-3,76-9,-105 19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4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0,'1'1,"0"-1,0 1,0 0,0-1,0 1,-1 0,1-1,0 1,0 0,-1 0,1 0,0-1,-1 1,1 0,-1 0,1 0,-1 0,1 0,-1 0,0 0,1 0,-1 2,9 34,-6-22,42 114,4-2,86 154,-31-67,-65-129,44 143,-78-207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5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1,'0'4,"0"10,8 6,8 9,8 11,9 16,7 6,5 10,4 5,1 1,-4 1,-5-10,-6-3,-4-14,-4-11,-6-8,-6-6,-7-8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6.3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16,'0'-1,"0"0,1 1,-1-1,0 0,0 1,1-1,-1 0,0 0,1 1,-1-1,1 1,-1-1,1 0,-1 1,1-1,-1 1,1-1,0 1,-1-1,1 1,0 0,-1-1,1 1,0 0,-1 0,1-1,0 1,0 0,-1 0,1 0,0 0,0 0,-1 0,1 0,1 0,30 5,-20 0,-1 0,0 1,0 0,0 1,-1 0,0 0,9 10,61 67,-33-27,-3 2,-2 1,-3 3,-3 1,-3 1,-2 2,41 136,-67-176,0-1,0 29,5 24,-7-64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7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0 197,'1'-5,"-1"0,1 1,-1-1,1 1,1-1,-1 1,1-1,-1 1,1 0,0 0,1 0,-1 0,1 0,0 0,0 1,0-1,0 1,1 0,-1 0,1 0,0 0,0 1,0-1,0 1,0 0,0 0,1 1,-1-1,6 0,16-5,1 2,0 0,52 0,-42 2,551-31,-123 9,-325 17,-97 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51.2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1,'6'0,"1"1,-1 0,1 1,-1-1,1 1,-1 1,0-1,0 1,0 0,11 8,58 48,-38-27,138 115,169 187,-228-203,149 217,-205-265,-16-14,-29-41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7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1 125,'8'0,"11"-4,15-1,14-1,20-2,23-1,17 2,15-2,7-4,2-4,-8 1,-13 3,-22 5,-21 2,-15 3,-11 2,-13 1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9.2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101 460,'24'518,"-4"-189,-14-21,-31-749,-31-23,42 360,-7-33,7 53,4-1,-1-103,11 184,0-1,1 0,-1 1,1-1,0 1,0-1,1 1,-1-1,1 1,0 0,0 0,0 0,1 0,-1 0,1 0,0 0,0 1,0 0,1-1,-1 1,1 1,0-1,0 0,0 1,0 0,0 0,6-2,-3 2,1 0,-1 1,0-1,1 2,-1-1,1 1,-1 0,0 1,1 0,-1 0,0 1,0-1,1 1,-1 1,-1 0,12 5,23 17,-1 1,-2 2,57 53,88 114,-129-130,-4 3,-2 1,76 152,-114-199,-1 1,0 1,-2-1,0 1,-2 1,3 29,-2-5,3 0,23 75,-24-102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49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1 212,'27'-12,"1"1,35-9,23-9,-44 12,1 3,0 1,1 3,0 1,74-5,-61 7,63-15,-39 7,-30 2,-33 7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50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0 558,'21'-1,"-1"-2,0 0,1-2,29-10,-12 4,1065-240,-283 97,-660 122,295-44,-417 69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51.5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1,'-13'0,"0"2,1 0,-1 0,1 1,-1 1,1 0,0 1,0 0,1 0,-1 1,1 1,1 0,-1 1,1 0,1 0,-13 14,12-12,1 1,1 0,0 0,0 0,1 1,0 0,1 1,1 0,0-1,1 2,0-1,1 0,0 1,1-1,0 16,2-21,1 1,0 0,0-1,1 1,0-1,1 0,0 0,0 0,0 0,1 0,1 0,-1-1,1 0,0 0,1 0,12 11,6 3,1-2,1 0,38 20,22 15,-81-49,1-1,-1 1,0 0,0 0,-1 1,1-1,-1 1,0 0,-1 0,0 1,0-1,0 1,0 0,-1-1,-1 1,1 0,-1 0,0 0,0 0,-1 0,0 1,0-1,-1 0,0 0,0 0,-1 0,0 0,-2 7,-3 4,0-1,-1 1,-1-1,0-1,-1 1,-1-2,-1 1,0-1,-18 16,22-23,-40 38,-1-2,-88 60,123-96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52.0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0,'4'0,"6"0,4 0,6 0,2 0,6 0,7 0,1 0,-1 0,2 0,-2 0,-2 0,-2 0,-8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53.1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0 211,'3'-2,"0"0,-1 0,1 0,0 0,-1 0,0 0,0-1,1 1,-1-1,-1 0,4-5,4-3,10-13,2 2,28-24,-40 38,1 1,0 0,1 1,-1 0,1 0,0 1,1 1,19-5,-13 4,-8 2,1 1,-1-1,1 2,-1 0,1 0,15 1,-24 0,1 1,-1-1,0 1,0 0,1 0,-1 0,0 0,0 0,0 0,0 0,0 1,-1-1,1 1,0-1,-1 1,1 0,-1 0,1 0,-1 0,0 0,0 0,0 0,0 0,0 0,-1 0,1 1,0-1,-1 0,0 0,1 1,-1-1,0 0,0 1,-1-1,0 4,0 9,0 0,-1 0,-1 0,-1 0,0-1,-6 14,-44 85,34-73,-16 41,27-56,4-15,1-1,1 1,0 0,0 0,1 0,0 0,0 0,1 21,1-29,1-1,-1 1,1 0,0-1,0 1,0 0,0-1,0 1,0-1,0 1,0-1,0 0,1 1,-1-1,0 0,1 0,-1 0,1 0,0 0,-1 0,1-1,0 1,-1-1,1 1,0-1,0 1,-1-1,3 0,58 2,-48-3,8 0,139 3,-142-1,-1 1,1 1,-1 1,0 0,0 2,25 10,-36-12,0 1,0 0,0 0,-1 1,0-1,0 1,-1 1,1-1,-1 1,-1 0,1 0,-1 0,-1 1,1 0,-1-1,4 16,-6-17,1-1,-1 1,0 0,0 0,0 0,-1 0,0 0,0-1,-1 1,1 0,-1 0,-1 0,1 0,-1-1,0 1,0-1,-1 1,1-1,-1 0,0 0,-1 0,1 0,-1 0,-5 4,-29 20,-72 40,9-5,53-28,26-19,0-1,-37 20,39-27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54.0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0 321,'0'-1,"1"1,-1-1,0 0,0 0,1 1,-1-1,0 0,1 1,-1-1,0 1,1-1,-1 0,1 1,-1-1,1 1,0-1,-1 1,1 0,-1-1,1 1,0-1,-1 1,1 0,0 0,-1-1,1 1,1 0,25-5,-19 4,620-117,770-61,-1366 177,-16 1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54.9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0,'2'19,"0"0,2 0,0-1,11 30,-8-23,146 385,-68-199,168 419,-241-607,-1-7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57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1 542,'1'11,"0"0,1-1,0 1,1 0,0-1,0 0,1 0,6 11,48 77,-52-88,45 68,76 127,-126-204,0 1,-1-1,1 0,0 1,-1-1,1 0,0 1,-1-1,0 1,1-1,-1 1,0-1,0 1,0-1,0 1,0-1,0 1,0-1,0 1,-1 2,0-4,0 0,0 1,0-1,0 0,0 0,0 0,0 0,0 0,0 0,0-1,0 1,0 0,0 0,0-1,0 1,1 0,-1-1,0 1,0-1,0 1,0-1,1 0,-1 1,0-1,1 0,-1 1,0-1,1 0,-1 0,1 0,-1 0,1-1,-18-20,1-1,1-1,1 0,1-1,-17-46,-38-139,53 151,4 0,2-1,2 0,3-1,3 0,6-69,-3 123,0 0,0-1,0 1,1 0,0 0,0 0,1 0,0 1,0-1,1 1,-1-1,1 1,1 1,-1-1,1 0,0 1,7-6,-4 5,1 1,-1 0,1 0,0 1,0 0,0 1,0 0,1 0,-1 1,1 1,0-1,13 1,10-1,-1 2,1 2,48 7,-65-5,0 0,-1 0,1 2,-1 0,0 0,0 2,-1 0,0 0,13 11,13 14,68 70,-90-83,-1 1,-1 0,-1 1,-1 1,17 37,-29-57,-1 1,1-1,-1 1,0-1,0 1,0 0,-1-1,1 1,-1 0,0-1,0 1,0 0,0 0,-1-1,0 1,1 0,-1-1,0 1,-1-1,-1 6,-2-3,1-1,-1 1,0-1,-1 1,1-1,-1-1,0 1,0-1,-11 6,-96 55,-322 212,429-272,11-7,27-17,32-17,30-6,1 4,2 4,1 5,105-18,-117 33,-1 4,1 3,1 4,-1 4,98 13,-150-9,-2 2,1 1,-1 1,0 1,-1 2,-1 2,0 1,0 1,48 35,-66-42,-1 2,1-1,-2 1,0 1,0 0,-1 0,0 1,-1 0,-1 1,7 16,-10-18,0 0,-1 0,-1 0,0 1,0-1,-2 1,1-1,-2 1,1-1,-2 1,0-1,0 1,-8 21,2-12,-1-1,-1 0,-1-1,-1 0,-1-1,0-1,-17 18,-118 112,121-124,-5 6,-2-2,0-2,-2-1,-69 36,75-47,0-1,-1-2,-1-1,1-2,-2-1,1-1,-34 1,39-5,1-2,-1 0,0-2,0-1,1-1,-1-1,-44-16,53 14,1-1,0 0,0-2,1 0,0-1,1 0,0-1,1-1,0 0,1-1,-20-28,2-2,-121-160,115 160,-1 1,-63-53,87 85,1 0,0-2,1 1,-20-29,21 22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55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0 400,'14'-13,"-1"2,2-1,0 2,0 0,0 0,2 2,-1 0,1 1,0 0,0 1,1 2,0-1,0 2,0 0,0 2,0 0,0 0,0 2,25 3,-27-1,0 0,1 1,-1 1,-1 0,1 1,-1 1,0 0,0 1,-1 1,0 0,-1 1,0 0,0 1,-1 1,-1 0,0 0,0 1,-2 0,1 1,-2 1,10 18,1 20,-1 1,-3 0,14 105,-7-36,-23-194,2 30,0-68,5-1,24-129,11-87,-40 320,0 0,1 0,0 0,0 0,6-10,-8 16,0-1,0 1,0-1,0 1,1 0,-1-1,0 1,0 0,1-1,-1 1,0 0,1-1,-1 1,0 0,1 0,-1-1,0 1,1 0,-1 0,1 0,-1-1,0 1,1 0,-1 0,1 0,-1 0,1 0,-1 0,1 0,-1 0,1 0,0 1,0 0,0 1,0-1,0 0,0 0,0 1,-1-1,1 0,0 1,-1-1,0 0,1 1,-1-1,1 1,-1 1,8 53,-7-43,1 1,0-1,1 1,8 22,2-7,1-1,2-1,0 0,2-1,1-1,1-1,1 0,0-2,2 0,1-2,1-1,0 0,2-2,0-1,30 13,-47-25,0 0,0-1,1 0,0 0,-1-1,1-1,0 0,0 0,0-1,-1 0,18-3,-2-1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57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0 217,'661'-51,"-402"23,1186-77,-798 94,-234 9,-145-18,-243 22,-9 2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58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564 1,'-36'0,"-69"8,90-5,0 0,1 1,-1 1,1 0,1 1,-1 1,-17 11,-7 6,2 3,-56 52,77-65,1 1,0 1,2 0,-1 1,2 0,0 1,2 0,-10 24,17-38,1 0,0 0,0 1,0-1,0 0,1 0,0 1,0-1,0 0,0 1,1-1,0 0,0 1,0-1,0 0,0 0,1 0,0 0,0 0,0-1,0 1,1 0,-1-1,1 0,0 1,0-1,0 0,1-1,-1 1,1 0,4 2,13 7,0-1,1-1,0-1,36 9,-27-8,17 7,70 34,-99-41,0 0,-1 1,-1 1,0 1,-1 1,22 22,-35-33,0 1,0-1,0 1,-1 0,1 0,-1 0,0 0,0 0,0 1,-1-1,1 0,-1 1,0-1,-1 1,1 0,-1-1,0 1,0 0,0-1,-1 1,1-1,-1 1,0-1,-1 1,1-1,-1 0,0 1,0-1,0 0,0 0,-1 0,0-1,0 1,-5 5,-11 10,-1 0,-1-1,0-1,-42 24,28-18,-12 10,15-9,-1-2,-1-1,-45 20,52-31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0:59.4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68,'203'1,"226"-3,-372-3,0-2,93-25,-83 16,-65 16,6-2,0 0,0 1,0 0,15 0,-10 4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00.7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5,'0'-4,"0"3,5 10,4 11,6 15,1 6,0 4,3 3,2 6,-3-3,-4-5,-1-3,3-8,-3-6,-3-4,-3-2,-3-1,-2-3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1:01.5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0,'2'24,"2"-1,0 1,1-1,2 0,0 0,13 26,16 58,-16-29,68 334,-83-360,-5-32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5:08.1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1518,'-10'0,"1"1,-1 0,0 1,1 0,-1 0,1 1,0 1,0-1,-17 11,17-5,21-6,22-7,514-144,-382 99,1238-405,-1291 415,376-150,-481 185,39-23,-46 26,0 1,-1-1,1 1,0-1,-1 1,1-1,-1 0,1 1,-1-1,1 0,-1 0,0 1,1-1,-1 0,0 0,1 1,-1-1,0 0,0 0,0 0,0 0,0 1,0-1,0 0,0 0,0 0,0 0,0 1,0-1,-1 0,1 0,0 0,-1 1,1-1,-1 0,1 1,-1-1,1 0,-1 1,1-1,-1 0,1 1,-1-1,0 1,1-1,-1 1,0-1,0 1,1 0,-1-1,0 1,-1 0,-40-21,-61-22,21 10,-805-382,879 411,-45-26,51 29,0-1,0 1,0-1,0 1,0-1,0 0,0 1,1-1,-1 0,1 0,0 0,-1-1,1 1,0 0,0 0,0-1,1 1,-1 0,0-4,1 5,1 0,-1 0,1-1,0 1,-1 0,1 0,0 0,0 0,0 0,0 0,0 0,0 0,0 0,0 0,0 0,0 1,0-1,0 0,1 1,-1-1,0 1,0 0,1-1,-1 1,0 0,1 0,-1 0,3 0,49-3,-44 2,109 3,145 19,114 37,-164-23,-174-31,-27-3,0 0,-1 0,1 1,-1 1,15 4,-24-6,1 1,-1-1,1 0,-1 1,0-1,1 1,-1 0,0 0,0 0,0 0,0 0,-1 0,1 0,-1 1,1-1,-1 1,0-1,0 1,0-1,0 1,0 0,-1-1,1 1,-1 0,1 0,-1 4,-9 411,7-269,9 254,-7-397,1 14,1-1,1 1,9 33,-11-49,0-1,1 1,-1 0,1-1,0 1,-1-1,1 0,1 1,-1-1,0 0,1 0,0-1,0 1,-1 0,2-1,-1 0,0 0,0 0,1 0,-1 0,1-1,-1 1,1-1,0 0,5 1,11-1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5:09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0 428,'4'52,"1"0,3-1,16 55,-5-21,115 746,-131-808,-2-16,0 0,0 0,0-1,-1 1,0 0,-1 0,1 0,-1 0,-3 9,-1-14,-2-12,-2-14,-9-47,2-2,4 0,-5-116,8 80,8 97,-27-362,23 252,14-134,-5 203,3 0,2 0,3 1,27-79,-37 126,0 1,0-1,0 1,0-1,1 1,0 0,0 0,0 1,6-7,-8 10,-1-1,1 1,0-1,0 1,-1-1,1 1,0 0,0 0,0-1,0 1,-1 0,1 0,0 0,0 0,0 0,0 0,0 0,0 0,0 0,-1 0,3 1,-1 0,0 0,-1 0,1 1,0-1,-1 0,1 1,-1-1,1 1,-1 0,0 0,0-1,1 1,0 2,31 55,131 212,288 436,-400-616,-14-27,46 107,-76-147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5:09.6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98,'4'0,"5"0,6-4,4-2,-1-3,1-1,1-2,1 0,1-1,2-3,-4 1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5:10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1788 1423,'2'-203,"-10"-281,4 443,-2 0,-2 0,-2 0,-1 1,-2 1,-2 0,-1 0,-2 2,-41-63,44 78,-2 0,0 1,-2 1,0 1,-1 1,-1 0,0 2,-1 0,-1 2,-1 0,0 2,-1 0,0 2,0 1,-52-12,45 16,1 1,-1 1,1 2,-1 1,0 1,0 2,1 1,0 2,-45 13,37-5,1 1,1 2,0 1,1 2,1 2,-54 44,37-21,3 3,2 2,1 2,4 2,1 1,3 3,3 1,-44 99,55-101,2 0,2 1,4 1,2 0,2 2,3-1,-1 79,10-104,1-1,2 0,1 1,2-2,1 1,2-1,1 0,1 0,2-2,2 1,0-2,2 0,2-1,31 39,-19-34,1-2,1-1,2-2,76 49,168 75,-193-109,50 30,84 42,-193-106,0-2,1 0,0-2,0-1,0-1,1-2,31 0,-43-3,0-1,0 0,-1-1,1-1,-1 0,0-1,20-9,104-59,-126 65,65-36,-2-5,89-72,-140 100,-2-1,-1-2,-1 0,0-1,-2-1,-1-1,-2-1,0 0,22-55,-27 49,-2-1,-1 0,-1 0,-3-1,0 0,-3 0,-1 0,-1 0,-2 0,-13-67,5 61,-2 1,-1 1,-2 0,-2 1,-1 0,-2 2,-2 0,-50-63,-15-8,-162-153,207 225,-89-59,103 80,2 2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5:47.1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0 115,'0'-3,"1"0,-1 0,0 0,1 0,0 0,0 1,0-1,0 0,0 0,0 1,1-1,-1 0,1 1,0 0,0-1,0 1,0 0,0 0,0 0,0 0,1 0,-1 1,1-1,0 1,-1-1,1 1,0 0,3-1,11-3,-1 2,0-1,1 2,17-1,-8 1,623-14,-438 19,-163-3,54 1,131-16,-181 12,-37 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56.1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1,'-1'0,"0"1,0-1,0 0,0 1,0 0,0-1,0 1,0 0,0-1,0 1,0 0,1 0,-1 0,0 0,0 0,1 0,-1 0,1 0,-1 0,1 0,-1 0,1 0,0 0,0 0,-1 0,1 0,0 0,0 2,-3 38,3-39,1 20,1 1,1 0,2-1,0 0,1 0,1 0,1 0,0-1,14 22,3 1,2-2,1 0,39 41,-32-42,2-2,1-2,3-2,67 47,-84-67,0-1,0-1,1-1,1-1,0-1,0-2,1 0,0-2,1-1,43 2,-40-7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5:47.8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0 298,'16'-2,"0"0,-1 0,1-2,-1 0,16-6,18-5,464-100,-6 1,-473 105,1 1,49-4,-63 11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5:53.6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1,'-23'630,"20"-502,6 258,-3-384,-1 0,1 0,0 0,1 0,-1 0,0 0,0 0,1 0,0 0,-1 0,1-1,0 1,0 0,0 0,0 0,0-1,0 1,0-1,0 1,1-1,-1 1,1-1,-1 0,1 1,0-1,-1 0,1 0,0 0,0-1,0 1,-1 0,1-1,0 1,0-1,0 0,0 1,0-1,0 0,0 0,4-1,7-1,-1-1,1-1,-1 0,0 0,16-9,-3 2,-21 10,57-23,0-3,-2-2,74-49,-124 72,-1 0,0 0,-1-1,0 0,0-1,0 0,-1 0,0 0,-1-1,0 1,0-1,-1-1,0 1,0-1,-1 1,-1-1,1 0,-2 0,1 0,-1 0,-1 0,-1-16,2 0,-1 1,-2-1,0 1,-2-1,-1 1,0 0,-2 0,-14-31,121 268,192 424,-284-610,-2 0,-1 0,3 34,0 1,-5-44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5:54.4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0 369,'1'-1,"-1"-1,0 1,1 0,-1 0,1-1,0 1,-1 0,1 0,0 0,0 0,0 0,0 0,0 0,0 0,0 0,0 1,0-1,0 0,0 1,0-1,3 0,31-13,-26 11,59-16,2 3,0 2,130-6,-102 11,994-52,-521 37,-423 17,182-13,-239 10,145-34,-113 12,134-15,-188 41,-42 6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5:55.5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715 0,'-23'2,"0"0,0 1,1 1,0 1,0 2,0 0,-35 17,-139 85,185-103,-38 24,2 2,1 1,-71 69,114-99,0 0,0 0,0 1,0-1,0 1,1 0,-1 0,1 0,0 0,1 0,-1 0,1 0,-1 1,0 6,3-8,-1 0,1 0,-1 0,1 0,0-1,0 1,0 0,1 0,-1-1,1 1,-1-1,1 1,0-1,0 0,0 0,0 0,1 0,-1 0,0 0,1 0,-1-1,1 1,2 0,178 97,18 11,-167-91,-25-15,0 1,0 1,0-1,-1 1,12 11,-18-13,1-1,0 0,-1 1,0 0,0 0,0-1,0 1,-1 0,0 1,1-1,-2 0,1 0,0 0,-1 1,0-1,0 0,0 5,-5 30,-1-1,-2 0,-2-1,-1 0,-2 0,-2-1,-34 62,45-91,1 0,-1-1,0 1,0-1,-1 1,0-1,0-1,-1 1,1-1,-1 0,-1 0,1-1,0 1,-1-1,0-1,0 1,0-1,0-1,-1 1,-9 1,-5-2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5:56.1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60,'4'0,"6"0,5 0,4 0,3 0,7 0,1 0,5-4,1-5,1-2,0 1,-3 3,-3 2,-2 2,-3 2,0 0,-6-3,-6-1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5:57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0 213,'2'-5,"0"0,0 0,0 0,1 0,-1 1,1-1,0 1,7-8,-1 0,-1 1,0 0,0 1,1 1,0-1,0 2,1-1,0 1,1 1,0-1,0 2,0 0,1 0,0 1,0 0,0 1,26-4,-19 3,-7 1,1 1,0 0,0 1,1 0,-1 1,0 1,0 0,1 1,23 4,-13 1,0 0,-1 2,0 1,0 0,-1 2,0 0,-1 2,22 17,-39-26,-1 0,0 0,0 0,0 0,-1 1,1-1,-1 1,0-1,-1 1,1 0,-1 0,0 0,0 0,0 0,-1 0,0 0,0 0,0 0,0 0,-1 0,0 0,0 0,0 0,-1 0,-2 6,-3 5,0 1,-1-1,-1-1,0 0,-21 27,-69 64,46-51,53-55,-1 1,1-1,-1 0,1 1,0-1,-1 0,1 1,-1-1,1 1,0-1,-1 1,1-1,0 0,0 1,-1-1,1 1,0 0,0-1,0 1,0-1,0 1,0-1,0 1,0-1,0 1,0-1,0 1,0-1,0 1,0 0,0-1,0 1,0-1,1 1,-1 0,23 5,50-11,-53 3,17 0,5-3,1 3,0 1,0 3,0 1,66 14,-104-16,0 1,0-1,0 1,-1 0,1 1,0-1,-1 1,1 0,-1 0,0 0,0 1,0 0,-1-1,1 1,-1 0,0 1,0-1,0 1,-1-1,0 1,1 0,-2 0,1 0,0 0,-1 0,0 0,0 8,0-4,-2 1,1-1,-1 0,0 0,-1 1,0-1,-1 0,0 0,0-1,-1 1,0-1,0 0,-1 0,-11 15,-53 54,-3-2,-3-4,-3-3,-103 69,161-122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5:57.9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0 294,'429'-7,"-6"-35,-240 8,-2-9,296-110,-457 144,-9 4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5: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1,'110'247,"-39"-112,-25-50,-3 2,43 124,-45-76,-5-10,-32-103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05.0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1 256,'0'-3,"1"1,-1-1,1 1,0 0,0-1,0 1,0 0,0-1,1 1,-1 0,1 0,-1 0,1 0,0 0,0 1,0-1,0 0,0 1,0 0,0-1,0 1,1 0,-1 0,1 0,-1 0,0 1,5-2,12-2,0 0,32-3,-36 6,445-32,-443 32,47-6,0-3,-1-3,86-29,-47 12,-46 16,52-16,-86 21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05.6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1,'0'12,"2"0,0 0,0 0,1 0,0 0,1 0,5 11,45 81,-27-53,35 68,282 600,-329-682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56.8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1 305,'8'1,"0"0,0 1,0 0,0 0,0 0,-1 1,1 0,-1 1,1 0,-1 0,-1 0,1 1,7 6,11 11,39 45,-62-66,86 113,-58-72,40 42,-69-82,1-1,-1 1,0 0,1-1,0 0,-1 1,1-1,0 0,0 0,0 0,-1 0,1 0,0 0,0 0,0-1,1 1,1 0,-3-2,0 1,0 0,0-1,0 1,0-1,-1 1,1-1,0 1,0-1,-1 1,1-1,0 0,-1 1,1-1,0 0,-1 0,1 0,-1 0,1 1,-1-1,0 0,1 0,-1 0,0 0,1-1,1-11,-1 0,0 0,0 0,-2-17,0 17,0-55,3 1,3-1,24-115,-18 126,-8 35,2 1,12-41,-15 59,0 1,0-1,0 0,0 0,0 1,0 0,1-1,-1 1,1 0,0 0,-1 0,1 0,0 1,0-1,0 1,0 0,1 0,-1 0,0 0,0 0,1 1,-1-1,7 1,9 0,0 0,37 6,-41-4,8 2,0 0,-1 2,1 0,-2 2,42 20,93 66,-64-34,-77-51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06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1 702,'1'-3,"-1"0,1 0,0 1,1-1,-1 1,0-1,1 1,-1 0,1-1,0 1,0 0,0 0,0 0,0 0,0 0,0 1,1-1,-1 1,1-1,-1 1,1 0,3-1,64-23,26 5,191-17,-180 27,653-58,23-3,1416-206,-1899 237,244-45,-495 74,-17 1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07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812 1,'-9'0,"0"2,1-1,-1 1,0 0,0 1,1 0,0 0,-1 1,-8 5,-69 48,85-56,-84 64,3 4,3 4,3 3,-107 138,164-190,1 1,2 1,0 1,2 0,-17 44,29-63,-1 1,1-1,1 1,0 0,0-1,1 1,0 0,0 0,1-1,2 12,-1-13,0-1,0 0,1 0,0 0,0 0,0 0,1 0,0-1,0 0,0 0,1 0,0 0,0-1,0 1,7 3,3 2,1-2,0 1,0-2,0 0,27 7,93 15,-52-13,-14-2,-25-6,75 25,-116-32,0 1,0 0,0 0,-1 0,1 0,-1 1,1-1,-1 1,0 0,0 0,0 0,-1 1,1-1,-1 1,4 7,-2-4,-2 1,1 0,-1-1,0 1,-1 0,0 0,1 16,-3-1,-1 0,-1 0,-1 0,-1-1,-8 24,-3 2,-3 0,-1-1,-2-1,-3 0,-1-3,-2 0,-58 68,78-103,-1 0,0-1,0 0,0 0,0-1,-1-1,0 1,-1-1,-20 6,0-3,0-1,-39 2,68-9,-19 3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07.9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1 297,'51'-11,"-16"2,216-52,-105 22,106-30,170-35,-397 101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08.5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0,'2'25,"2"0,1 0,1-1,14 37,-19-57,36 95,56 106,18 31,-104-219,-2-3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09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0,'2'1,"0"-1,0 0,0 1,-1-1,1 1,0 0,0 0,-1-1,1 1,0 0,-1 0,1 1,-1-1,1 0,-1 0,0 1,0-1,1 1,0 1,21 38,-13-22,8 10,153 271,-167-289,-1 1,0-1,0 1,-1 0,-1-1,0 1,-1 0,-1 19,1-27,-1 17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10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1 473,'0'-4,"1"0,0 0,0-1,1 1,-1 0,1 0,0 0,0 1,0-1,0 0,1 1,0-1,-1 1,1 0,0 0,1 0,6-4,7-6,1 1,22-11,-37 21,398-177,-230 109,-125 49,0 2,2 3,0 1,0 3,51-7,-69 17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11.5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0 181,'22'-1,"0"-2,-1 0,0-2,33-10,25-6,272-27,-74 13,-221 27,-27 5,0-2,0-1,39-13,-47 11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12.7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1,'-13'433,"1"127,12-553,0 11,1 1,1-1,1 1,5 20,-7-35,1 0,-1 1,1-1,0 0,0 0,1 0,-1 0,1 0,-1-1,1 1,1-1,-1 0,0 0,1 0,-1 0,1 0,0-1,0 0,0 0,0 0,0 0,6 1,0 0,1-1,0 0,1-1,-1 0,0-1,0 0,0-1,0 0,0-1,0 0,21-7,-16 3,0-1,-1 0,0-1,-1-1,0-1,0 0,18-17,-15 11,-2 0,1-2,-2 0,-1 0,0-1,-1-1,-1 0,-1-1,0 0,-2 0,11-44,-15 25,-2 1,-2-1,-1 0,-2 1,-16-78,17 100,1 14,1-2,-1-1,0 1,-1-1,1 1,-1 0,0-1,0 1,-4-6,6 11,-1 0,1 0,-1 0,1 1,0-1,-1 0,1 0,0 0,-1 1,1-1,0 0,0 1,-1-1,1 0,0 1,0-1,-1 0,1 1,0-1,0 0,0 1,0-1,0 1,-1-1,1 0,0 1,0-1,0 1,0-1,0 0,0 1,0-1,0 1,1-1,-1 1,-3 21,5 15,1 1,1-1,2 0,20 63,1 15,45 289,-56-279,2 157,-19-259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14.8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433 1,'-6'2,"1"1,0 0,0 0,0 1,0-1,0 1,1 0,-1 1,1-1,0 1,-6 9,-2 1,-38 38,3 3,2 1,3 3,3 1,2 2,-45 108,79-165,0 0,1 0,0 1,1-1,-1 1,1 0,0-1,1 1,0 9,1-12,-1-1,1 0,0 0,0 1,1-1,-1 0,1 0,0 0,-1-1,1 1,1 0,-1-1,0 1,1-1,-1 0,1 0,-1 0,1 0,0 0,6 2,103 46,-78-37,0 2,-2 0,41 27,-65-36,0 0,0 0,0 1,-1 0,0 0,-1 0,0 1,0 0,0 1,-1-1,0 1,-1 0,0 0,0 1,-1-1,3 17,-2 0,0 0,-3 0,0 0,-1 0,-1 1,-7 29,5-39,-1 0,-1-1,0 1,-1-1,-1-1,-1 1,0-1,-1-1,-1 1,-15 17,9-13,4-4,-1 0,0-1,-1 0,0-1,-1-1,-1 0,-23 13,37-24,0 0,0-1,0 1,0-1,0 0,1 1,-1-1,0 0,0 0,0 0,0 0,0-1,0 1,0 0,0-1,0 0,-3-1,4 2,1 0,0 0,-1 0,1-1,0 1,0 0,-1 0,1-1,0 1,-1 0,1 0,0-1,0 1,0 0,-1-1,1 1,0 0,0-1,0 1,0 0,0-1,0 1,0 0,-1-1,1 1,0 0,0-1,0 1,0-1,1 1,-1-1,16-11,-4 8,1 1,0 0,-1 0,1 1,0 1,0 0,1 1,-1 0,0 1,16 3,-10 0,0 0,0 2,0 0,-1 0,0 2,22 13,-33-17,0 1,-1 0,0 1,0 0,0 0,-1 0,1 1,-1-1,-1 1,0 0,0 1,0-1,-1 1,0 0,0-1,-1 1,0 1,0-1,0 16,0 11,-2 0,-1 0,-8 48,9-83,-56 300,33-200,4 0,-7 133,26-223,1 0,0 0,0 0,1 0,0 0,1-1,0 1,0-1,1 0,0 0,1 0,0 0,0-1,1 0,0 0,0 0,11 9,-12-12,1-1,-1 0,1 0,0 0,0 0,0-1,0 0,1-1,0 1,-1-1,1 0,0-1,0 0,0 0,0 0,0-1,0 0,0 0,0-1,-1 1,1-2,0 1,0-1,0 0,8-4,3-3,-1-1,0-1,19-15,-22 15,21-15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15.5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13,0 16,0 13,0 15,0 12,0 5,0 5,0 0,0-7,0-9,0-13,0-8,0-9,0-7,0-6,0-9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57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1 399,'2'-5,"1"1,-1-1,1 1,0 0,0 0,0 0,1 0,-1 1,1-1,0 1,0 0,0 0,5-2,2-3,54-39,114-62,22-14,-144 83,-34 24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16.2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50,'500'2,"1173"-26,-1437-1,-216 23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17.3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421 0,'-11'0,"1"1,-1 0,1 0,0 1,0 1,0 0,0 0,0 0,1 2,-1-1,1 1,0 0,1 1,-1 0,-10 11,-8 5,2 2,0 0,2 2,-34 47,43-52,1 0,0 1,2 1,0 0,2 0,1 1,-7 29,14-46,0 0,0 0,0 0,1 1,0-1,0 0,1 0,0 0,0 0,1 0,0 0,0 0,1 0,-1 0,2-1,-1 1,1-1,0 0,0 0,0-1,1 1,0-1,0 0,0 0,12 8,9 3,0-1,1-1,1-1,54 16,-24-8,-23-7,34 12,99 53,-166-79,0 1,1 1,-1-1,0 0,0 0,0 1,0 0,-1-1,1 1,0 0,-1 0,1-1,-1 1,1 0,-1 1,0-1,0 0,0 0,0 1,0-1,-1 0,1 1,0 2,-2-1,0-1,0 1,0-1,0 0,0 1,-1-1,0 0,0 0,0 0,0 0,0-1,0 1,-1 0,1-1,-6 4,-87 87,-50 41,138-127,0-2,-1 1,0-1,1 0,-2-1,1 0,0 0,-1-1,-10 3,2-4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17.8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34,'4'0,"6"0,5 0,4-4,7-1,4 0,1 0,2 2,10 2,4 0,4 0,0 1,-3 0,-2 1,-5-1,0 0,-9-4,-8-2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18.9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53,'6'-5,"0"0,0 0,1 1,0 0,-1 0,1 0,1 1,-1 0,0 1,1 0,0 0,-1 0,9 0,17-1,59 2,-57 1,40-1,120 5,-176-2,0 1,1 0,-1 2,0 0,-1 1,0 1,31 17,-44-22,-1 1,1-1,-1 1,0 1,0-1,0 1,0-1,0 1,-1 0,0 0,0 1,0-1,0 1,-1-1,0 1,0 0,0 0,0 0,-1 0,0 0,0 0,0 0,-1 1,1-1,-1 0,0 0,-1 1,0-1,1 0,-2 0,1 0,-3 8,-1-2,0 1,-1-1,0 0,-1-1,0 1,-1-1,0-1,0 0,-1 0,0 0,-1-1,-18 12,11-11,0 0,-1-1,-20 6,61-14,0 1,-1 1,28 7,-23 0,-1 1,0 2,0 0,-1 2,0 1,-2 1,0 1,0 0,37 41,-50-48,0 1,-2 0,1 0,-1 1,-1 0,0 0,7 17,-13-24,1 0,-1-1,0 1,0 0,0 0,-1 0,1 0,-1-1,-1 1,1 0,-1 0,1 0,-1 0,-1 0,1-1,-1 1,0-1,0 1,0-1,0 1,-1-1,0 0,0 0,-4 3,-20 21,-2-2,-44 32,-14 12,49-43,23-20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20.1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1 199,'1'-3,"-1"0,1 0,1 0,-1 0,0 1,1-1,-1 1,1-1,0 1,0-1,0 1,0 0,0 0,0 0,3-2,39-28,-38 28,133-77,-125 74,0 1,0 0,1 1,0 1,0 0,0 1,0 1,19-1,-32 3,0 0,1 1,-1-1,0 1,0-1,1 1,-1 0,0 0,0 0,0 0,0 0,0 0,0 0,0 1,0-1,-1 1,1 0,0-1,-1 1,1 0,-1 0,0 0,0 0,0 0,0 0,0 0,0 0,0 1,-1-1,1 0,-1 1,1 3,1 11,-1 0,-1-1,-2 30,0-18,-2 89,-1-11,5 1,13 106,-9-187,1-1,1 0,1 0,1 0,1-1,1 0,1 0,23 35,-22-43,0-1,0 0,2-1,-1-1,2 0,0-1,0 0,1-1,1-1,0-1,0 0,23 8,-12-8,0 0,0-2,36 5,-51-10,0-1,1 0,0-1,-1-1,0 0,1-1,-1 0,0-1,14-4,-26 6,0 1,-1-1,1 1,0 0,-1 0,1-1,0 1,0 0,0 0,-1 0,1 0,0 0,0 0,0 0,-1 0,1 0,0 0,0 0,0 0,-1 0,1 1,0-1,-1 0,1 1,0-1,0 1,-1-1,1 1,-1-1,1 1,0-1,-1 1,1-1,-1 1,1 0,-1-1,1 1,-1 0,0-1,1 1,-1 0,0 0,0-1,0 1,1 1,-1 43,0-31,2 115,28 179,-5-80,-20-174,0-19,-2 0,-2 0,-1 0,-6 43,5-73,0 0,0-1,-1 1,0-1,0 1,0-1,0 0,0 0,-1 0,0 0,0 0,0-1,0 1,0-1,-1 0,0 0,1 0,-6 3,-5 1,1-1,-1 0,0-1,-20 4,33-8,-20 4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21.4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1 109,'0'-1,"0"0,1 0,-1 1,0-1,1 0,-1 0,1 0,-1 0,1 1,0-1,-1 0,1 0,0 1,0-1,-1 0,1 1,0-1,0 1,0-1,-1 1,1 0,0-1,0 1,0 0,0 0,0-1,0 1,1 0,34-4,-30 4,234-38,-159 22,85-6,-107 21,-35 1,45-6,-48 1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22.9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0,'-6'1,"0"-1,-1 1,1 1,0-1,-1 1,1 0,0 1,0-1,1 1,-1 0,0 1,1 0,0-1,0 1,0 1,0-1,1 1,0 0,0 0,0 0,0 1,1-1,0 1,0 0,-2 6,-3 7,1 0,1 1,1 0,1 0,0 0,-1 36,5-36,1 0,1 0,1 0,1-1,1 1,0-1,2 0,0 0,1-1,0 0,2 0,19 26,16 16,2-2,60 56,4 5,-97-103,-1 0,0 1,-1 1,-1 0,-1 1,15 36,-22-43,0-1,0 1,-2-1,1 1,-1 0,-1 0,0-1,-1 1,0 0,-1 0,0-1,-1 1,-7 19,-7 9,-1 0,-2-2,-2 0,-1-1,-2-2,-33 38,59-72,0 1,1-1,-1 0,1 1,-1-1,1 0,0 0,-1 0,1 0,0 0,0 0,0-1,-1 1,1-1,0 1,0-1,2 1,40 18,-31-9,-1 0,0 1,0 1,-1 0,-1 0,0 1,0 0,-2 1,0 0,0 0,7 20,-9-14,0 0,-1 1,-1-1,-1 1,-1 0,-1 0,-3 37,-6 2,-3-1,-2 0,-3-1,-3-1,-28 61,-57 180,88-239,3 2,2-1,-3 72,14-126,0-1,0 1,0 0,0 0,1-1,0 1,0 0,1-1,0 1,-1-1,2 0,-1 0,1 1,0-1,0-1,5 8,-2-7,-1 0,2 0,-1-1,0 0,1 0,0 0,-1-1,2 0,-1 0,0 0,15 2,26 2,-1-1,1-3,0-1,51-6,64 2,-107 10,-38-3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23.9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18,'4'-18,"4"26,9 29,82 275,-12-29,-75-250,1 2,15 63,-24-74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24.5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0 493,'24'-2,"-1"0,44-10,3-2,1154-209,-892 156,99-34,-204 45,-182 46,-12 5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25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514 68,'-22'-11,"8"2,-5 1,-2 0,1 1,-1 0,0 2,0 1,0 0,-1 2,-25 0,37 1,0 1,0 1,0 0,0 0,0 1,0 0,0 1,0 0,1 0,-1 1,1 0,0 1,0 0,1 1,-1-1,1 2,0-1,1 1,-11 13,14-16,1 1,0-1,0 1,1 0,-1 0,1 0,0 1,0-1,1 0,-1 1,1-1,1 1,-1 0,1-1,0 1,0-1,0 1,1 0,0-1,0 1,1-1,3 10,0-6,-1 0,2-1,-1 0,1 0,1-1,-1 1,1-1,0-1,1 1,0-1,0 0,10 5,98 46,-90-46,-1 0,-1 1,0 1,-1 2,0 0,-1 1,28 28,-45-38,0 1,-1 0,0 1,0-1,0 1,-1-1,0 1,-1 0,0 0,0 0,0 1,0 15,-2 4,0 1,-6 39,4-60,0-1,-1 1,1-1,-1 0,0 0,-1 0,0-1,0 1,0-1,-1 0,0 0,0 0,-8 6,2-3,1 0,-1 0,-1-1,0-1,0 0,-19 8,12-10,-1-1,1-1,-1 0,0-2,1 0,-1-1,-25-4,-10 2,33 1,1-1,-33-6,31 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57.8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0,'11'2,"0"1,0 0,0 0,0 1,-1 0,1 1,-1 1,0-1,0 1,16 14,3 0,99 71,172 160,-247-205,-18-14,-1 1,38 50,-55-60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26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1 168,'57'-4,"0"-2,0-3,92-26,-29 6,82-24,-112 28,-65 18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26.7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1,'4'12,"5"13,2 11,3 6,7 10,0 8,5 6,2 4,-3-1,-3-8,-4-2,-1-12,-4-8,-4-12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28.5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1,'-12'50,"2"-6,10-28,1-1,1 1,0 0,1-1,1 1,0-1,12 28,1 4,10 35,-4 2,24 168,-42-205,15 72,-13-95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29.8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1,'1'0,"1"1,-1-1,1 1,-1-1,1 1,-1 0,0 0,1-1,-1 1,0 0,0 0,0 0,1 1,-1-1,0 0,0 0,1 3,17 28,-15-24,18 32,-1 0,-3 1,-1 1,-2 1,12 57,-18-64,18 49,-16-55,-1-1,9 54,-16-56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31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1 341,'1'-6,"0"0,0 0,0 0,1 0,0 0,0 0,1 0,-1 1,1-1,1 1,-1-1,1 1,0 0,0 1,0-1,1 1,-1 0,1 0,6-4,15-9,0 0,45-20,-41 22,157-74,-156 76,1 2,1 1,0 2,34-4,-62 11,0 0,-1 1,1 0,0 0,0 0,0 0,-1 1,1 0,0 0,0 0,4 2,-7-1,0-1,0 1,0-1,0 1,0-1,0 1,-1 0,1 0,0 0,-1 0,0 0,1 1,-1-1,0 0,0 0,0 1,0-1,-1 1,1-1,-1 1,1 4,15 347,-8-89,-3-209,2-1,26 97,-23-117,2 0,2-1,1 0,1-1,2-1,31 42,-33-53,0-2,2 0,0-1,1-1,1-1,1 0,0-2,1 0,46 20,-48-24,0-2,0 0,1-1,0-1,0-1,0-1,29 2,-49-6,0 0,0 0,0 0,0 0,0 0,0 0,0 0,0-1,0 1,0 0,0-1,0 1,0 0,0-1,0 1,0-1,0 1,0-1,0 0,-1 1,1-1,0 0,-1 0,1 1,0-1,-1 0,1 0,-1 0,1 0,0-1,-1-1,0 1,0 0,-1-1,1 1,0 0,-1 0,1 0,-1-1,0 1,0 0,0 0,0 0,-2-2,-2-5,-1 1,0 0,0 1,-1-1,-11-9,18 17,-1-1,0 0,1 0,-1 1,0-1,0 0,1 1,-1-1,0 0,0 1,0-1,0 1,0 0,0-1,0 1,0 0,0 0,0-1,0 1,0 0,0 0,0 0,0 0,0 0,0 0,0 1,0-1,0 0,0 0,0 1,0-1,0 1,0-1,0 1,0-1,0 1,1-1,-1 1,0 0,0 0,1-1,-1 1,0 0,1 0,-1 0,1 0,-1 0,1-1,-1 1,1 0,0 0,-1 2,0 3,0 0,0 1,0-1,1 1,0-1,0 1,1 6,10 40,33 101,-12-51,15 75,-8 2,23 255,-60-415,0 2,0 0,-2 0,0 0,-5 25,4-41,0-1,0 1,-1-1,0 1,0-1,0 0,-1 0,1 0,-1 0,0-1,-1 1,1-1,-1 0,0 0,0 0,0 0,-1-1,1 1,-1-1,0-1,-7 4,-36 16,-95 26,120-43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32.1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1 204,'4'0,"1"-4,5-1,12-5,7 0,11-2,7-4,3-3,7 2,1-1,-5-1,-3 3,-6 3,-7 1,-4 1,-9 0,-8 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33.0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1 122,'99'-5,"-1"-5,146-32,-22 1,-97 18,-107 22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34.5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1,'0'93,"5"0,23 137,49 231,-72-429,-3-11,1 0,1-1,0 1,2-1,1 1,0-2,15 29,-21-47,1 1,-1 0,1-1,-1 1,1 0,-1-1,1 0,0 1,0-1,0 0,0 0,0 0,0 0,0 0,0-1,0 1,0-1,1 1,-1-1,0 0,0 0,1 0,-1 0,0 0,0 0,0 0,1-1,-1 1,0-1,0 0,0 0,0 0,0 0,0 0,2-2,10-5,0-1,0-1,22-21,-15 13,8-4,-13 10,1-1,-1-1,-1 0,15-19,-27 30,0-1,-1 0,1 0,-1 0,0 0,0 0,0 0,0-1,-1 1,0 0,0-1,0 0,0 1,-1-1,0 1,0-1,0 0,0 1,-1-1,0 1,0-1,0 0,-3-7,-4 1,8 26,8 28,7 18,166 567,-159-578,6 21,-23-53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40.9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247 469,'1'-3,"0"0,0-1,0 1,0 1,1-1,-1 0,1 0,0 0,0 1,0-1,0 1,3-3,29-28,-15 17,5-4,0 0,0-2,-2-1,-1-1,-1-1,-1 0,23-42,-40 62,4-5,-1 0,-1-1,0 1,0-1,-1 0,3-15,-6 24,0 0,0-1,0 1,0 0,-1-1,1 1,-1 0,1-1,-1 1,0 0,0 0,0 0,0 0,0 0,-1 0,1 0,0 0,-1 0,0 1,1-1,-1 1,0-1,0 1,0-1,0 1,0 0,0 0,0 0,0 0,0 1,-1-1,1 0,0 1,0 0,-1-1,1 1,-4 0,-20-2,0 2,0 1,0 0,0 2,0 1,0 1,1 2,0 0,0 1,-42 22,63-28,-6 2,0 1,0 0,1 0,0 1,0 0,0 1,1 0,-1 0,2 1,-1 0,-8 13,5 0,4-9,1-1,1 1,0 0,1 0,0 0,1 1,0-1,-2 25,4-6,1-1,2 1,1 0,1-1,2 0,1 0,1 0,2-1,0 0,20 36,-18-44,2 0,0 0,0-1,2-1,1 0,0-2,1 0,1-1,0 0,2-2,-1 0,2-1,27 11,-2-2,97 38,-129-55,1 0,0-1,-1-1,2-1,-1 0,0-1,21-1,-19-4,0 0,0-1,-1-1,1-1,-1 0,17-11,1 1,-2 0,-19 10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42.7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1 397,'0'-22,"0"6,0-1,1 1,4-25,-3 35,0 0,0 0,0 0,1 0,0 0,0 1,0-1,1 1,-1 0,1 0,1 0,7-6,9-7,2 2,0 0,1 1,46-20,109-33,-141 56,44-8,-70 18,0 0,1 1,-1 0,0 1,0 0,1 1,23 5,-33-5,0 0,0 0,1 1,-1 0,0-1,0 1,-1 0,1 0,0 1,-1-1,1 1,-1-1,0 1,1 0,-2 0,1 0,0 0,0 0,-1 0,0 0,0 1,0-1,0 0,0 1,0-1,-1 1,0-1,0 1,0-1,-1 7,-1 12,0 0,-2-1,-12 39,10-37,-23 69,-54 118,14-40,68-167,0-1,0 0,0 1,0-1,1 1,-1-1,1 1,0-1,0 1,0-1,0 1,0-1,0 1,1 0,0 2,0-4,0 0,0 0,0 0,0 0,0 0,0 0,0 0,0-1,1 1,-1 0,0-1,1 1,-1-1,0 1,1-1,-1 0,0 0,1 1,-1-1,1 0,-1 0,0 0,1 0,-1-1,1 1,-1 0,0-1,1 1,1-1,133-32,-92 21,0 1,1 2,0 2,79-1,-122 7,0 1,1 0,-1 1,0-1,1 0,-1 1,0-1,0 1,1 0,-1 0,0 0,0 0,0 0,0 0,0 0,0 1,1 1,-2-2,0 1,0-1,-1 0,1 1,0-1,-1 0,1 1,-1-1,0 1,0-1,1 1,-1-1,0 1,0-1,0 1,0-1,-1 1,1-1,-1 3,-2 4,0-1,0 0,-1 0,0 0,0 0,0-1,-1 1,-6 5,-162 158,164-164,1 1,-1-2,-18 9,20-10,0-1,0 1,0 0,1 0,0 0,0 1,-9 9,7-2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58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1,'2'29,"-3"0,0 0,-2 0,-1-1,-1 1,-1-1,-13 35,-1-13,-42 96,52-126,-1 0,-1 0,0-1,-27 29,62-46,0-1,33-4,-11 2,323 1,-341 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43.7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0,'1'51,"4"0,1 0,15 56,50 146,-65-232,-2-8,82 244,-68-212,1-2,3 0,44 66,-64-107,0 1,1 0,-1-1,1 1,0-1,-1 0,1 0,0 0,0 0,1 0,-1-1,0 1,1-1,-1 0,0 0,1 0,0-1,-1 1,1-1,-1 0,1 0,-1 0,1 0,0-1,-1 1,1-1,-1 0,1 0,-1 0,0-1,0 1,1-1,-1 0,5-4,4-4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44.7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1 151,'11'-1,"-1"-1,1 0,-1-1,1 0,-1 0,0-1,0-1,9-5,39-15,-23 16,62-8,-62 13,61-17,-26-9,-51 18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46.0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1 209,'4'-4,"6"-2,9-7,6-3,10-1,9-3,4-2,3-2,1 4,0 1,-5 4,-7 4,-5 4,-5 3,-3 3,-6-3,-7-1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49.4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320 683,'10'-2,"1"-1,-1 0,0-1,-1 0,1 0,-1-1,1 0,-2-1,1 0,9-8,-3 3,34-23,79-75,-108 90,-1-2,-1-1,0 0,-2-1,-1-1,14-28,-25 44,0-1,-1 1,0-1,-1 0,0 0,0 0,-1 0,0-1,0 1,-1 0,-1 0,1-1,-1 1,-1 0,0 0,-5-15,4 17,0 1,0 0,-1 0,0 0,0 1,0 0,0-1,-1 1,0 1,0-1,-1 1,1 0,-1 0,0 0,0 1,0 0,0 0,0 1,-1-1,1 1,-1 1,0-1,-7 1,-46-8,24 2,-1 3,-42-1,66 6,0 0,0 0,0 1,0 1,1 0,-1 1,1 0,0 1,-23 12,7 0,1 1,0 1,-37 35,53-44,2 1,-1 0,1 0,1 0,0 1,1 1,0-1,1 1,0 0,-6 24,1 3,2 1,2-1,1 1,3 1,1-1,2 0,1 1,3-1,9 42,-12-78,0 1,1-1,0 0,1 1,-1-1,1 0,0 0,0-1,0 1,1-1,0 1,-1-1,2 0,-1 0,0-1,1 0,-1 1,11 4,3-1,0 0,0-1,1-2,25 5,18 4,-10-1,1-2,102 6,109-15,-146-3,-81 0,0 0,-1-3,1-1,-1-2,0-1,0-2,-1-1,62-32,-82 34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50.6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0 338,'4'0,"10"-4,7-10,3-2,6-3,11-2,7-2,7-1,3 0,12-1,7-5,-2 0,-5 0,-6 5,-10 8,-9 1,-10 4,-9 4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51.5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0,'1'41,"2"-1,2 0,2 0,1 0,26 70,30 77,102 311,-161-482,40 110,-39-112,1-1,0 1,1-2,0 1,1-1,18 19,-23-28,0 0,1 0,-1 0,1 0,0-1,0 1,0-1,0-1,0 1,1-1,-1 0,0 0,9 1,80-4,-52-1,217 1,-236 2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52.2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0 336,'1'-2,"0"0,-1 1,1-1,0 1,0-1,0 1,0 0,0-1,0 1,0 0,0 0,1 0,-1 0,0 0,1 0,2-2,32-16,-28 15,285-122,-130 62,90-26,-235 82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6:54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266 328,'-1'-9,"0"1,-1 0,0-1,0 1,-1 0,0 0,-8-14,-7-22,18 32,6 14,15 19,-18-19,32 40,-2 2,48 81,40 106,-69-128,83 159,294 602,-394-778,-24-53,-10-28,-5-9,-142-222,34 56,111 169,-337-561,255 408,-109-286,188 428,0 1,1-1,0 0,0 0,2 0,-1 0,1-15,2 22,-1 0,1 0,0 0,1 0,-1 0,1 0,0 0,0 0,0 1,1-1,0 1,0 0,0-1,0 1,0 0,1 1,0-1,0 1,5-4,6-4,1 0,1 2,0-1,0 2,1 1,0 0,0 1,1 0,0 2,-1 1,2 0,36 0,-31 4,1 1,-1 2,1 0,-1 2,-1 1,1 1,-1 1,0 1,29 17,72 47,202 158,94 123,-399-335,76 65,368 311,-446-382,-13-9,0-1,-1 1,1 1,-1-1,0 1,-1 0,6 8,-11-14,0 1,0-1,0 0,-1 1,1-1,0 1,0-1,0 0,0 1,-1-1,1 1,0-1,0 0,-1 1,1-1,0 0,-1 1,1-1,0 0,-1 0,1 1,-1-1,1 0,0 0,-1 0,1 0,-1 1,1-1,-1 0,1 0,0 0,-1 0,1 0,-1 0,1 0,-1 0,1 0,-1 0,1-1,-29 4,24-3,-253 23,1 11,2 12,2 10,3 12,-301 124,479-162,1 3,2 4,1 2,2 4,-92 77,140-105,-9 8,51-36,33-26,-1-2,-3-3,55-57,126-162,31-94,-25-18,-34 51,-199 313,17-26,1 0,59-63,-78 95,-1 1,1 1,0-1,0 1,0 0,0 1,0-1,1 1,-1 0,1 1,-1 0,1 0,0 0,10 1,14 0,57 9,-59-6,24 5,0 2,0 2,-1 3,71 30,-46-10,-2 3,78 53,-151-90,0 1,0-1,0 0,0 0,0 0,0 0,0-1,0 1,0 0,0-1,1 1,2-1,-5 0,1 0,0 0,-1 0,1-1,0 1,0 0,-1 0,1-1,0 1,-1-1,1 1,-1 0,1-1,-1 1,1-1,0 1,-1-1,0 1,1-1,-1 0,1 1,-1-1,0 0,1 0,1-5,-1 0,0-1,0 1,-1 0,0 0,-1-12,1 11,-2-16,-1 0,-2 1,-12-41,10 42,1 0,2 0,0 0,-2-33,6 52,0 1,0-1,0 0,0 1,0-1,1 0,-1 1,1-1,-1 0,1 1,0-1,-1 1,1-1,0 1,0 0,0-1,0 1,0 0,0 0,1-1,-1 1,2-1,0 0,1 1,-1-1,0 1,1 0,-1 0,1 0,-1 1,1-1,-1 1,5 0,10 1,0 0,0 2,24 6,-39-9,329 88,-49-12,243 66,-520-141,0 1,0-1,0 0,1 0,-1-1,0 0,0 0,11-2,-16 2,0 0,0 0,0-1,0 1,0-1,0 1,0-1,0 1,-1-1,1 0,0 1,0-1,-1 0,1 0,-1 1,1-1,0 0,-1 0,1 0,-1 0,1-1,-1-1,1 1,-1-1,0 1,0-1,0 0,-1 1,1-1,0 1,-1-1,0 1,1-1,-3-2,-22-53,-59-95,42 80,7 8,18 30,-2 0,-1 2,-1 0,-2 2,-45-49,43 59,24 21,0-1,0 0,0 0,0 1,0-1,0 0,0 1,0-1,0 1,0-1,0 1,0 0,0-1,0 1,0 0,0 0,-1 0,1 0,0 0,0 0,0 0,0 0,-2 0,4 1,-1 0,1 0,-1 1,0-1,1-1,0 1,-1 0,1 0,0 0,-1 0,1 0,0 0,0-1,0 1,0 0,-1-1,1 1,0-1,0 1,0-1,2 1,0 1,213 115,-1-2,-180-93,-1 1,-1 2,54 52,-80-69,1 0,-1 1,0 0,-1 0,10 20,-6-2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1:07:25.0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24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1,'2'0,"0"1,0-1,0 1,0 0,0 0,0 0,0 0,0 0,0 0,-1 0,1 1,0-1,-1 1,1-1,-1 1,0-1,2 3,23 36,-21-31,46 65,2-2,66 65,-45-51,-60-69,-4-2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5:59.1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0,'14'1,"0"1,0 0,0 1,0 1,-1 0,1 0,-1 1,0 1,0 1,22 14,-1 3,-1 2,44 42,55 68,-6 5,-6 5,181 290,-283-408,-12-21,-1 0,0 1,0-1,-1 1,0 0,-1 1,3 9,-3-3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01.7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12520 381,'-6'4,"0"-1,0 1,-1-1,1 0,-1 0,1-1,-1 0,0 0,-12 1,-10 5,-717 289,660-259,-2121 995,173-78,267-211,1467-630,-965 373,18 33,900-356,8 15,8 15,-356 275,132-36,108-82,437-344,4-2,0-1,-1 1,2 1,-11 10,15-15,1 0,-1 0,1-1,-1 1,1 0,-1 0,1 0,0 0,-1 0,1-1,0 1,0 0,0 0,0 0,0 0,0 0,0 0,0 0,0 0,0 0,0 0,1 0,-1-1,0 1,1 0,-1 0,1 0,-1 0,1-1,-1 1,1 0,-1 0,1-1,0 1,-1 0,1-1,0 1,0-1,-1 1,1-1,0 1,0-1,0 0,0 1,-1-1,1 0,1 1,28 14,0 3,-2 0,0 2,-1 1,-1 1,-1 1,-1 1,40 53,-7 4,86 160,182 431,-181-360,392 823,-183-321,-340-778,35 79,-43-104,1-1,0 0,1 0,0 0,1-1,0 0,0-1,11 9,16 13,-1 2,44 52,-47-49,5 17,-28-40,0 0,0 0,15 15,-20-24,0-1,0 1,1 0,-1-1,1 0,-1 0,1 0,0 0,0 0,0-1,0 0,0 0,0 0,0 0,0-1,6 1,29-3,1-3,-1 0,60-18,-39 8,-55 14,1136-247,-806 176,-4-14,-3-14,495-225,361-342,-58-103,-924 627,4109-2780,-3814 2585,310-199,-771 513,-2 0,0-3,48-49,73-102,-97 110,20-14,-49 54,44-57,-65 74,0 0,-2 0,1-1,-1-1,-1 1,0-1,-1 1,0-1,2-19,-3 1,-1 0,-1 0,-2 0,-5-37,-31-121,23 123,-104-423,77 351,-91-201,-54-42,-18 8,-467-643,609 931,-91-111,145 187,-1 1,0 0,-1 1,1 0,-16-8,-8-6,23 14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16.2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988 17,'-1'-1,"1"0,-1 0,1 0,-1 0,0 0,0 0,0 0,1 0,-1 0,0 1,0-1,0 0,0 1,0-1,0 0,0 1,-1-1,1 1,0 0,0-1,0 1,0 0,-1 0,1 0,0 0,0 0,0 0,-1 0,1 0,-2 1,-41 4,32-1,-1 0,1 1,1 1,-1 0,1 0,0 1,-17 14,-69 70,79-73,-85 89,-171 230,222-262,4 2,3 2,4 2,-43 120,78-183,-1 1,0-1,2 1,0 1,-2 30,6-47,1 1,0 0,0 0,0 0,0-1,1 1,0 0,-1 0,2-1,-1 1,0 0,1-1,-1 1,1-1,0 0,0 0,0 1,1-1,-1 0,1-1,0 1,-1 0,1-1,0 0,1 0,-1 0,0 0,1 0,5 2,10 2,0-1,1-1,-1 0,1-2,0 0,20-1,127-11,-115 6,16 0,0-3,-1-4,102-27,-131 25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17.2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347 522,'-44'44,"1"1,3 2,2 3,2 0,-49 91,80-130,0 0,0 0,1 0,0 1,1 0,1-1,0 1,-1 22,3-30,1 1,-1-1,1 1,0-1,0 0,1 1,0-1,-1 0,1 0,1 0,-1 0,0 0,1 0,0-1,0 1,0-1,0 0,1 0,-1 0,1 0,0-1,0 1,0-1,0 0,8 3,12 3,0 0,1-2,0-1,0 0,0-2,0-1,0-1,38-4,8-4,121-28,46-33,-196 53,-1-2,-1-2,60-37,-95 53,0 0,-1 0,1-1,-1 0,0 0,0 0,0 0,4-8,-7 11,-1 0,1 0,-1-1,1 1,-1-1,0 1,1 0,-1-1,0 1,0-1,0 1,0-1,0 1,-1 0,1-1,0 1,-1-1,1 1,-1 0,1-1,-1 1,1 0,-1-1,0 1,0 0,0 0,0 0,0 0,0 0,0 0,0 0,0 0,0 0,0 0,-1 1,1-1,-2 0,-25-15,-1 1,-36-13,-19-9,-354-209,352 189,2-4,-140-132,220 189,-4-3,0-1,0 0,1 0,0 0,1-1,0 0,-9-19,14 28,1-1,0 0,0 0,-1 1,1-1,0 0,0 0,0 0,0 1,0-1,0 0,0 0,0 1,0-1,0 0,1 0,-1 0,0 1,0-1,1 0,-1 1,0-1,1 0,-1 1,1-1,-1 0,1 1,-1-1,2 0,26-7,37 14,-63-5,64 12,-1 4,-1 2,-1 3,89 44,226 152,-70 7,-246-172,-3 3,88 107,-137-151,-1 0,0 1,-1 0,0 0,-1 0,-1 1,0 0,0 1,-2-1,0 1,0 0,-2 0,2 24,7-125,0-190,6-294,-18 534,3-57,-1 87,-1 0,1-1,1 1,-1-1,1 1,0 0,1 0,0 0,0 0,0 1,4-6,-6 9,0 1,1 0,-1 0,1 0,-1 0,1 0,-1 0,1 0,0 0,-1 0,1 1,0-1,-1 1,1-1,0 1,0 0,0 0,-1-1,1 1,0 1,0-1,0 0,0 0,-1 1,1-1,0 1,0-1,-1 1,4 1,5 4,1-1,-1 2,15 12,-14-11,149 113,188 134,-251-188,161 105,-221-151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17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30,'0'3,"1"1,0 0,0-1,0 1,0-1,0 1,1-1,0 0,-1 0,1 0,0 0,1 0,-1 0,3 3,45 40,-27-26,51 48,3-4,2-4,4-2,1-5,158 74,-231-123,-4 0,0-1,1 0,-1 0,1-1,0 0,8 1,-15-3,1 0,-1 0,0 0,1 0,-1-1,1 1,-1 0,0-1,0 1,1-1,-1 1,0-1,0 0,0 1,1-1,-1 0,0 0,0 0,0 0,0 0,-1 0,1 0,0 0,0 0,-1-1,1 1,0 0,-1 0,1-1,-1 1,0 0,1-1,-1 1,0 0,0-1,0 1,0 0,0-1,0 1,0-1,-1 1,1-2,-3-22,-1-1,-2 1,0 0,-2 0,-17-39,-1-8,-47-199,67 243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18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125 233,'-5'1,"1"-1,-1 1,0 0,0 0,1 1,-1-1,1 1,-1 0,1 1,0-1,-1 0,1 1,1 0,-1 0,0 1,1-1,-1 0,1 1,0 0,1 0,-1 0,0 0,1 1,0-1,0 0,-2 10,-2 3,1 0,1 1,1-1,0 1,1 0,1 18,1-24,1 0,0 1,1-1,0 0,1 0,0 0,1-1,0 1,1-1,0 0,1 0,12 17,-14-22,1 0,0-1,1 1,-1-1,1 0,0-1,0 1,1-1,-1 0,1-1,0 0,0 0,0 0,0-1,1 0,-1 0,1-1,-1 0,1 0,-1-1,10 0,-3-1,0 0,0-1,0-1,0 0,-1 0,1-2,-1 0,0 0,0-1,17-11,-22 12,-1-1,0 0,0-1,-1 1,0-1,0 0,0-1,-1 0,0 0,0 0,-1 0,0 0,-1-1,0 0,0 0,2-15,-2 6,0 1,-2-1,0 1,-1-1,-1 1,0-1,-1 1,-7-26,5 30,0 1,-1 0,-1 0,0 0,-1 0,0 1,0 0,-1 1,-1-1,0 2,-18-17,-20-10,-2 2,-2 2,-53-25,84 46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18.7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1,'4'16,"0"1,2-1,0 0,1-1,0 0,15 23,-6-9,61 106,112 149,114 107,12 17,-294-379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19.1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0,'4'0,"6"4,13 10,11 6,13 9,10 3,8 8,6 7,-2 3,1-3,1-2,-8-3,-7-1,-12-7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19.6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1,'27'15,"-1"2,0 1,-1 0,44 45,75 99,-133-149,-1 0,-1 0,0 1,13 26,-20-37,-1 0,0 1,0-1,0 1,0-1,0 1,-1-1,1 1,-1-1,0 1,0-1,-1 1,1 0,-1-1,1 1,-1-1,0 0,0 1,-1-1,1 0,-1 1,0-1,0 0,0 0,0-1,0 1,-1 0,-2 2,-38 30,-2-1,-1-3,-69 35,2-1,90-51,14-7,-2 0,1-1,-1-1,-19 8,12-9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20.1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1,'1'7,"0"0,0 0,0 0,1-1,0 1,1 0,-1-1,1 1,0-1,1 0,0 0,7 9,10 9,36 34,-25-26,602 562,-627-586,1-1,0-1,1 1,0-1,0-1,0 0,15 7,-4-7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24.4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20.4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39,'4'0,"6"0,9 0,6 0,6-4,7-1,5-1,0-2,0-1,-7 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20.9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0,'4'0,"1"5,5 0,4 5,4 4,3 8,2 4,1 7,1 1,0 0,-3-3,-3-6,-3-3,-6-6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21.2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22.3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370 84,'-3'0,"-1"1,1-1,-1 1,0 0,1 0,0 1,-1-1,1 1,0 0,0 0,0 0,-4 3,-35 32,33-27,-29 28,1 2,-50 73,70-89,1 2,2 0,0 1,2 0,1 1,-10 39,20-65,0 1,0 0,1 0,-1-1,1 1,0 0,-1 0,1-1,0 1,1 0,-1 0,0 0,1-1,0 1,-1 0,1-1,0 1,1-1,-1 1,0-1,1 1,-1-1,1 0,0 0,2 3,0-3,0 0,0 0,0 0,1-1,-1 1,0-1,0 0,1-1,-1 1,1-1,-1 0,1 0,-1 0,1 0,6-2,35-7,0-2,79-30,-121 40,0-1,0 0,0 0,-1 0,1-1,-1 1,1-1,-1 0,0 0,0 0,0 0,-1 0,1-1,-1 0,0 1,0-1,0 0,0 0,0 0,-1 0,0 0,0 0,1-6,-1-9,1 0,-2 0,-1 0,-3-22,0-13,3 35,0 8,1 0,0-1,1 1,0 0,0 0,5-18,-4 26,-1 0,1 0,-1 1,1-1,0 0,0 1,0 0,0-1,0 1,0 0,1 0,-1 0,1 0,0 1,-1-1,1 1,0-1,0 1,0 0,0 0,0 1,0-1,0 0,0 1,0 0,1 0,-1 0,5 1,5 0,0 0,-1 2,1-1,-1 2,0-1,0 2,0-1,-1 2,1 0,-1 0,0 1,10 9,17 14,60 63,-77-72,112 127,-133-148,0 0,0 0,0 0,0 0,-1 0,1-1,0 1,0 0,0 0,0 0,0 0,0 0,0 0,0 0,0-1,0 1,0 0,0 0,0 0,0 0,0 0,0 0,0 0,0 0,0-1,0 1,0 0,1 0,-1 0,0 0,0 0,0 0,0 0,0 0,0 0,0-1,0 1,0 0,0 0,0 0,1 0,-1 0,0 0,0 0,0 0,0 0,0 0,0 0,0 0,0 0,1 0,-1 0,0 0,0 0,0 0,0 0,0 0,0 0,1 0,-4-21,-6-24,-5-13,3-1,2 0,3 0,1-90,5 146,0 0,0-1,1 1,-1 0,1 0,-1 0,1 0,0 0,1 0,-1 0,0 0,1 0,-1 0,1 1,0-1,0 1,0-1,0 1,1 0,-1 0,0 0,1 0,0 0,-1 0,1 1,0-1,4-1,1 2,-1-1,1 1,-1 0,1 1,-1 0,1 0,-1 1,1-1,-1 2,14 3,-1 1,-1 1,1 1,-2 1,1 1,29 20,79 68,-127-97,9 6,0 1,0 1,0 0,-1 0,-1 1,0 0,0 0,-1 1,0-1,-1 1,0 1,0-1,2 14,-5-6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23.6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38 759,'-1'-6,"0"-1,-1 1,1 0,-2-1,1 1,-5-9,3 7,0 0,1-1,0 1,-3-16,6 22,-1 0,1 0,0 1,0-1,0 0,0 0,1 1,-1-1,0 0,1 1,-1-1,1 0,0 1,0-1,-1 1,1-1,0 1,0-1,0 1,0-1,1 1,-1 0,0 0,1 0,-1 0,0 0,1 0,2-2,-1 2,1 0,-1 0,0 0,1 1,-1-1,1 1,-1-1,1 1,-1 1,1-1,-1 0,1 1,-1-1,1 1,-1 0,0 0,5 3,58 32,-56-30,93 63,182 157,65 116,-336-328,217 241,-199-215,-2 2,-1 0,-3 2,35 77,-58-116,-1 0,0 1,-1-1,1 0,-1 1,0-1,0 1,-1 9,0-14,0-1,0 1,0-1,0 1,0 0,-1-1,1 1,0-1,0 1,-1-1,1 1,0-1,-1 1,1-1,-1 1,1-1,-1 1,1-1,-1 0,1 1,-1-1,1 0,-1 1,1-1,-1 0,1 0,-1 1,-1-1,0 0,-1 0,1 0,-1-1,1 1,-1-1,1 1,-1-1,1 0,-1 0,1 0,-3-2,-26-14,1-2,1-1,-42-38,-78-84,125 117,-29-28,-649-701,669 713,3-1,-36-63,57 88,0 0,2-1,0 0,1 0,0 0,2-1,0 0,1 0,0-35,4 44,0 0,1 0,0 0,1 0,0 1,1-1,0 1,0 0,1 0,0 0,0 1,10-12,10-8,54-49,-66 65,23-20,47-33,-68 55,0 1,0 0,1 1,0 1,0 0,30-7,-42 13,-1 1,1 0,0-1,-1 1,1 1,0-1,-1 0,1 1,0 0,-1 0,1 0,-1 0,1 1,-1-1,0 1,0 0,0 0,0 0,0 0,0 1,0-1,-1 1,1 0,-1-1,0 1,1 0,-1 0,-1 1,1-1,1 5,6 11,-1 1,-2 0,0 1,3 21,-5-27,11 59,-3 1,4 95,-15-137,-1 0,-2-1,-1 1,-1-1,-2 1,-1-2,-21 56,17-64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24.2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1054,'32'-30,"2"1,0 2,2 1,1 2,1 2,1 1,64-25,-68 34,0 0,1 2,0 2,1 1,0 2,0 2,0 1,0 2,48 5,-60-1,1 1,-1 1,0 2,0 0,-1 2,0 0,-1 2,0 0,-1 2,32 25,-42-29,0 1,0 0,-1 1,0 0,-1 1,-1 0,0 0,-1 1,0 0,-1 1,-1-1,0 2,-1-1,-1 0,0 1,-1 0,0 0,-1 17,-2-31,1 1,-1 0,-1-1,1 1,0 0,-1-1,1 1,-1 0,0-1,1 1,-1-1,-1 0,1 1,-3 3,4-6,0 1,-1-1,1 0,-1 1,1-1,-1 0,1 1,-1-1,1 0,-1 0,0 0,1 1,-1-1,1 0,-1 0,1 0,-1 0,0 0,1 0,-1 0,1 0,-1 0,0-1,0 1,-19-16,3-5,2-1,0-1,1-1,2 0,0-1,2 0,0 0,2-1,-8-41,6 7,3 0,2-1,3-72,4 72,4 1,21-106,-18 128,3 1,0-1,2 2,2 0,28-46,-41 76,1 0,0 1,-1 0,2 0,-1 0,1 0,-1 0,1 1,6-4,5 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24.8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0,'-16'19,"1"0,1 1,0 1,2 0,0 1,-10 26,10-22,-3 7,1 1,2 1,1 0,2 1,-8 62,15-81,0 1,1 0,1-1,1 1,1 0,0-1,1 1,1-1,1 0,0 0,2 0,-1-1,18 29,-19-38,1-1,0 1,1-1,0 0,0 0,0-1,0 0,1 0,0-1,0 1,0-2,1 0,-1 0,1 0,0-1,0 0,0-1,0 0,11 0,-1 0,1-1,0-2,0 0,-1-1,1 0,-1-2,33-12,-48 16,0-1,-1 1,1-1,-1 0,1 0,-1 0,0 0,1-1,-1 0,0 1,-1-1,1 0,-1 0,1-1,-1 1,0 0,0-1,0 1,1-6,-2 4,0 0,0 0,-1-1,1 1,-1 0,-1 0,1-1,-1 1,0 0,0 0,0 0,-4-10,-3-2,0 1,-1 0,-1 0,-1 0,0 1,-1 1,-15-15,-310-253,325 272,-12-7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25.5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213 771,'4'1,"0"0,0 1,0 0,0 0,0 0,0 0,0 1,0-1,-1 1,0 0,1 0,4 6,7 5,127 112,76 61,252 159,-459-337,0 0,-1 0,0 2,10 12,-19-22,1 1,-1 0,0 0,0 0,0 0,0 1,0-1,0 0,-1 0,1 1,-1-1,1 0,-1 1,0 2,0-4,-1 1,1-1,-1 0,1 1,-1-1,0 0,0 1,1-1,-1 0,0 0,0 0,0 0,0 0,-1 0,1 0,0 0,0 0,0-1,-1 1,1 0,0-1,-1 1,1-1,-1 1,-1-1,-9 3,0-1,0-1,0 0,0 0,-1-2,1 1,0-1,0-1,0 0,0-1,-14-5,-19-8,-63-31,51 17,1-2,2-2,1-3,2-2,2-2,-80-87,79 72,3-3,3-1,3-3,2-1,-47-108,68 131,2 0,2-2,2 0,1 0,-4-49,13 77,1 0,0 0,1 0,1 0,0 1,1-1,1 0,0 1,1-1,0 1,2 0,-1 0,2 1,0 0,0 0,1 0,1 1,17-20,-11 19,-1 0,2 1,0 1,0 0,1 1,1 1,-1 1,1 0,1 1,0 1,30-5,-42 9,1 1,0 0,0 0,0 1,0 0,-1 1,1 0,0 0,0 0,-1 1,1 0,-1 1,1 0,-1 0,0 0,0 1,0 0,-1 0,1 1,-1 0,0 0,0 0,-1 1,0 0,0 0,0 0,-1 1,0 0,0-1,0 1,3 11,-2-5,-1 1,-1 0,0 0,-1 0,0 0,-1 1,-1-1,0 0,-1 1,-3 18,-6 15,-27 79,13-47,8-26,2-9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26.6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0 757,'20'-2,"0"-1,0 0,-1-2,21-6,3-1,-10 4,30-7,0-3,64-27,-125 45,0-1,0 0,1 0,-1 0,0 0,0-1,0 1,0-1,0 1,-1-1,1 0,0 1,-1-1,1 0,-1 0,1 0,-1 0,0 0,0 0,0-1,0 1,-1 0,1-1,0-2,-1 1,0 1,-1 0,0 0,1 0,-1 0,0 0,-1 0,1 0,0 0,-1 0,0 1,1-1,-1 1,0-1,0 1,-3-3,1 1,0 0,-1 0,1 0,-1 1,1-1,-1 1,0 0,0 1,-1-1,1 1,0 0,-1 1,1-1,-1 1,0 0,1 0,-1 1,0 0,0 0,-6 1,8 1,-1 0,1 0,0 1,0 0,0 0,0 0,1 0,-1 0,1 1,0 0,0 0,0 0,1 0,-1 0,-3 8,-3 8,1 1,-6 25,8-23,1-8,-19 73,23-82,-1 0,2 0,-1 0,1 0,0 0,0 0,0 0,1 0,0 0,0 0,4 11,-4-15,1 0,-1 0,1 0,-1 0,1 0,0-1,0 1,0 0,0-1,0 1,0-1,0 0,0 1,1-1,-1 0,0-1,1 1,-1 0,1-1,-1 1,1-1,-1 0,1 0,-1 0,4 0,6-1,0 0,-1-1,1-1,14-4,71-26,-1-5,-2-3,-2-4,-2-5,142-102,-212 137,0-1,-1-1,-1 0,-1-2,0 0,-1-1,25-43,-36 55,-1 0,0-1,-1 1,0-1,0 0,-1 0,0 0,-1 0,0 0,0 0,-1 0,0 0,0-1,-1 1,-1 0,1 0,-2 0,1 0,-1 0,0 1,-1-1,0 1,0 0,-11-14,9 15,0-1,-1 1,0 0,0 0,0 1,-1 0,0 1,0-1,-1 1,0 1,1 0,-2 0,1 1,-19-5,26 8,1-1,-1 1,0 0,1 0,-1 0,0-1,1 2,-1-1,0 0,1 0,-1 0,1 1,-1-1,0 1,1-1,-1 1,1 0,-1 0,1-1,0 1,-1 0,1 0,0 0,0 1,-2 0,2 0,0 0,0 1,1-1,-1 0,0 1,1-1,0 0,-1 1,1-1,0 1,0-1,1 1,-1-1,0 0,1 3,2 4,-1 0,1 0,1 0,-1-1,1 1,1-1,10 15,15 6,1 0,1-2,2-2,0-1,56 29,-52-32,0 2,-2 2,0 1,61 60,-86-71,0 0,-2 1,0 0,-1 0,0 1,-2 0,7 24,23 54,-30-82,1 1,1-2,0 1,1-1,0 0,1-1,0 0,0-1,2 0,-1 0,1-2,0 1,1-1,0-1,0 0,1-1,0-1,0 0,0 0,0-2,1 0,-1 0,17 0,17 0,-4-2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27.2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39,'-2'-1,"1"0,-1 0,0 0,1 0,-1 0,1-1,0 1,-1-1,1 1,0-1,0 1,0-1,0 1,-1-4,-3-8,5 13,0 0,0-1,1 1,-1 0,0 0,0 0,0 0,0 0,0 0,0-1,0 1,1 0,-1 0,0 0,0 0,0 0,0 0,0 0,0 0,1 0,-1 0,0 0,0 0,0 0,0 0,1 0,-1 0,0 0,0 0,0 0,0 0,1 0,-1 0,0 0,0 0,0 0,0 0,0 0,1 0,-1 0,0 0,0 0,0 1,0-1,0 0,0 0,0 0,1 0,-1 0,0 0,0 1,0-1,0 0,0 0,0 0,0 0,0 0,0 1,0-1,27 27,-1 0,-2 2,0 1,-2 0,20 39,-14-25,289 482,-316-525,7 13,0 0,1-1,0 0,21 22,-28-33,0 0,0 0,1 0,-1 0,1 0,0 0,-1-1,1 0,0 1,0-1,0 0,0 0,0 0,0-1,0 1,0-1,1 0,-1 0,0 0,0 0,0 0,0-1,0 1,0-1,0 0,0 0,0 0,0 0,0-1,0 1,3-3,53-42,-39 29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25.4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33,'-4'1,"1"0,0-1,-1 1,1 0,0 0,0 1,-1-1,1 1,0 0,0-1,1 1,-1 1,0-1,1 0,-1 1,1-1,0 1,0 0,0-1,-2 5,-6 9,1 0,-10 26,14-30,-10 25,1 0,-12 57,21-74,2 1,0-1,1 1,1 0,1 0,4 29,-3-46,0 0,0 1,0-1,0 0,1 0,0 0,0-1,0 1,0 0,0-1,1 1,0-1,-1 0,1 0,1 0,4 4,-2-3,1 0,-1-1,1 0,0 0,0 0,0-1,0 0,14 1,4-1,-1-1,1-1,0-1,40-8,-15-3,0-2,-1-2,-1-2,90-49,-133 65,-1 0,1-1,-1 1,0-1,0 0,0 0,6-7,-10 9,1 0,0-1,0 1,-1 0,1-1,-1 1,0 0,1-1,-1 1,0-1,0 1,0-1,0 1,0-1,0 1,0-1,0 1,0-1,-1 1,1 0,-1-1,1 1,-1-1,0 1,1 0,-1 0,0-1,0 1,-1-1,-29-37,-2 2,-2 2,-1 1,-65-47,89 72,-167-131,160 124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28.5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1 348,'10'-1,"1"-1,0-1,-1 0,0-1,0 0,0 0,0-1,-1 0,14-10,13-6,19-7,36-20,160-60,-194 79,-49 24,1-1,-1 2,1-1,1 1,16-5,-23 8,0 1,0 0,-1-1,1 1,0 1,0-1,0 0,-1 1,1-1,0 1,-1 0,1 0,0 0,-1 0,1 0,-1 0,1 1,-1 0,0-1,0 1,0 0,0 0,0 0,0 0,2 3,41 57,-30-39,2 0,0-1,1 0,42 35,-55-52,1-1,-1 0,1-1,1 1,-1-1,0 0,1-1,-1 0,1 0,0 0,0-1,0 0,0 0,0-1,-1 0,1 0,0 0,0-1,0 0,0 0,0-1,0 0,-1 0,1-1,6-3,-9 4,0 0,-1 0,1 0,0 0,-1-1,1 1,-1-1,0 0,1 0,-1-1,-1 1,1-1,-1 1,1-1,-1 0,0 0,0 0,-1 0,1 0,-1 0,0 0,0-1,0 1,0 0,-1-1,0 1,0 0,0-1,-1-5,-3-9,-1 0,0 0,-2 0,0 0,-11-20,3 6,15 33,-1 0,1 0,0 0,0-1,0 1,-1 0,1 0,0-1,0 1,0 0,0-1,0 1,-1 0,1 0,0-1,0 1,0 0,0-1,0 1,0 0,0-1,0 1,0 0,0-1,0 1,0 0,1 0,-1-1,0 1,0 0,0-1,0 1,0 0,1 0,-1-1,0 1,0 0,0 0,1 0,-1-1,0 1,0 0,1 0,-1-1,17 7,21 19,62 80,-30-27,61 55,324 359,-394-417,146 202,-204-272,0-1,-1 1,1-1,-1 1,0 0,0 0,-1 0,1 0,-1 0,1 7,-3-10,1 0,0 1,-1-1,0 0,1 1,-1-1,0 0,0 0,0 0,0 0,-1 0,1 0,0 0,-1 0,0-1,1 1,-1 0,0-1,0 1,0-1,0 0,0 0,0 0,-4 2,-9 3,-1 0,0-1,0-1,0 0,0-1,-1-1,0 0,1-2,-1 0,1 0,-1-2,1 0,-1-1,1 0,0-2,-16-6,-13-5,2-3,0-2,1-1,-53-38,64 39,1-1,-52-51,76 67,0 0,0 0,0 0,1-1,0 0,1 0,0-1,0 1,0-1,1 0,0 0,0 0,1 0,0-1,1 1,0 0,0-1,1 1,0-11,6-5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29.6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2444,'4'-1,"1"1,-1-1,0 0,1 0,-1-1,0 1,0-1,6-3,12-5,199-72,78-30,659-234,114-31,-20-51,28-11,-484 199,-17-35,-515 244,1 3,101-29,-152 53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30.6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0 843,'2'-3,"0"0,-1 0,1-1,0 1,1 0,-1 1,0-1,1 0,0 1,-1-1,1 1,0 0,0 0,5-2,1-3,17-10,0 0,1 2,52-21,96-25,-138 50,842-201,16 77,-638 100,8-2,744-112,-951 140,-29 6,1-2,-1 0,0-3,55-21,-68 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53.3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1,'-7'9,"0"0,0 1,1 0,0 1,1-1,-5 13,-4 7,-43 95,-76 248,130-361,-34 135,34-133,1 1,1 0,0 0,1 0,1-1,0 1,1 0,4 14,-4-23,1 0,0-1,0 1,0-1,1 0,-1 0,1 0,0 0,1 0,-1-1,1 0,0 0,0 0,0-1,1 0,-1 0,1 0,0-1,0 1,0-1,0-1,8 2,17 3,0-1,0-1,36-1,-46-2,77 0,148-18,95-34,-228 33,-77 12,-1-1,58-21,-66 18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53.9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0,'1'6,"1"0,-1 0,1 0,1 0,-1 0,1-1,0 1,0-1,1 0,4 6,4 7,17 26,1-1,2-2,2-1,2-2,1-1,2-2,1-2,2-1,78 43,-100-65,0-1,1-1,0-1,0 0,1-2,0-1,0 0,0-2,0 0,0-2,0 0,37-6,-24-1,-1-1,0-2,0-1,-1-2,-1-1,0-1,35-24,-63 37,-1 0,1 0,-1-1,1 1,-1-1,0 0,0 0,0 0,-1 0,1-1,-1 1,3-6,-4 7,-1 0,0 0,1 0,-1 0,0 0,0 0,0 1,0-1,-1 0,1 0,0 0,-1 0,1 0,-1 0,0 0,0 1,0-1,0 0,0 1,0-1,0 0,0 1,-1-1,1 1,0 0,-1-1,1 1,-4-1,-22-19,-1 1,-2 1,0 2,-47-20,-136-37,140 57,-1 4,0 3,-1 2,0 5,-146 10,190-4,0 2,1 0,-42 14,39-8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55.0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0 949,'19'1,"-1"1,0 1,0 0,-1 1,1 1,-1 1,25 11,-9 0,0 0,49 37,-40-13,-36-34,1 0,-1 0,1-1,1 0,11 8,-29-47,0 4,-24-58,4-2,-24-123,54 211,-12-67,-5-125,16 176,2-1,0 0,0 0,2 0,0 1,1-1,1 1,1 0,0 0,1 1,1-1,13-20,-16 30,1 0,-1 1,1-1,0 1,1 0,-1 1,1 0,0 0,1 0,-1 1,1 0,0 1,0 0,0 0,0 0,0 1,1 0,-1 1,1 0,-1 0,1 1,0 0,-1 1,1-1,-1 2,1-1,-1 1,1 1,-1-1,0 1,0 1,13 7,5 5,-1 1,0 1,-1 1,-1 1,-1 1,27 33,106 155,33 118,-175-303,-13-24,0 0,0 0,0 0,0 0,0 0,0 0,0 0,0-1,0 1,0 0,0 0,0 0,0 0,0 0,0 0,0 0,0 0,0 0,0-1,0 1,0 0,0 0,0 0,1 0,-1 0,0 0,0 0,0 0,0 0,0 0,0 0,0 0,0 0,0 0,0 0,1 0,-1 0,0 0,0 0,0 0,0 0,0 0,0 0,0 0,0 0,1 0,-1 0,0 0,0 0,0 0,0 0,0 0,0 0,0 0,1-19,-4-27,-10-51,-1-156,14 219,2-1,2 0,0 1,3 0,0 0,3 0,0 1,17-34,-21 56,0 1,0-1,1 1,1 0,0 0,0 1,15-13,-20 20,1-1,-1 0,1 1,-1-1,1 1,0 0,0 0,0 1,0-1,0 1,1 0,-1 0,0 0,1 1,-1-1,0 1,1 0,-1 1,1-1,-1 1,0-1,1 1,7 4,22 11,0 1,-2 2,0 2,37 30,103 106,-132-119,-5-6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56.0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1 520,'49'0,"0"3,0 2,0 2,-1 2,0 2,0 2,-1 2,60 29,-66-25,-1 2,0 2,-2 2,37 30,-55-44,-21-25,-25-43,15 36,-27-67,-38-130,65 176,1-1,3 0,1 0,2 0,3-68,1 108,0 1,0-1,0 1,0 0,1-1,-1 1,1-1,0 1,-1 0,1-1,1 1,-1 0,0 0,0-1,1 1,-1 0,1 1,-1-1,1 0,0 0,3-2,-2 3,0 0,0 0,0 0,0 0,0 1,0-1,1 1,-1 0,0 0,0 0,0 0,0 1,0-1,6 2,9 4,0 1,0 0,-1 2,23 13,-36-20,44 29,-2 1,0 3,60 60,110 137,-162-171,-51-57,0-1,0 1,0-1,1 0,-1 0,1 0,0-1,4 3,-7-5,-1 0,1 1,-1-1,1 0,0 0,-1 0,1 0,-1 0,1 0,-1 0,1 0,0 0,-1 0,1 0,-1 0,1-1,-1 1,1 0,-1 0,1-1,-1 1,1 0,-1 0,1-1,0 0,8-24,-7-20,-1-1,-2 0,-13-75,1-7,12 120,0-2,0 0,1 0,0 0,1 0,0 0,4-19,-4 27,0 0,0 1,-1-1,1 0,0 1,0-1,0 1,1-1,-1 1,0 0,0-1,1 1,-1 0,1 0,-1 0,1 0,3-1,-2 1,1 0,-1 1,0-1,1 1,-1 0,1 0,-1 0,1 0,-1 1,1-1,-1 1,6 2,56 21,-1 3,80 46,-46-22,-7-6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57.0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1299,'1'14,"0"0,1 0,1 0,0-1,1 1,0-1,10 21,53 88,-54-101,29 47,4-1,104 117,-123-155,1-2,1-1,1-1,2-1,0-2,2-2,0 0,42 16,-70-34,0 1,0-1,1-1,-1 1,0-1,1 0,-1 0,1-1,-1 1,1-2,-1 1,1-1,-1 0,9-2,-10 1,-1 0,0-1,0 1,0-1,0 0,0 0,-1 0,1-1,-1 0,0 1,0-1,0 0,0 0,-1 0,0-1,1 1,-2-1,1 1,1-7,3-11,-1 0,-1 0,-1 0,-2 0,0-1,-1 1,-1 0,-1-1,-1 1,0 0,-14-41,-8-6,-2 0,-44-77,34 80,-4 1,-2 2,-56-62,89 108,16 15,28 20,70 42,190 81,128 10,-312-117,2-5,1-4,1-6,143 7,-222-26,55-6,-77 4,0 0,0-1,0 0,0-1,0-1,22-12,-32 16,0-1,0 0,-1 0,1 0,-1 0,1 0,-1-1,0 1,0-1,0 0,0 1,0-1,-1 0,1 0,-1 0,0 0,0 0,0-1,0 1,-1 0,1 0,-1-1,0 1,1 0,-2-1,1 1,0 0,-2-6,-2-6,-1 0,0 0,-1 1,-14-25,14 28,-81-137,-6 4,-176-210,130 189,-7 5,-269-226,381 361,17 20,17 5,0 0,0 0,-1 0,1 1,0-1,-1 0,1 0,0 1,0-1,-1 0,1 1,0-1,0 0,0 1,0-1,-1 0,1 1,0-1,0 0,0 1,0-1,0 1,0-1,0 0,0 1,0-1,0 0,0 1,0-1,0 1,0-1,1 0,-1 1,0-1,0 0,0 1,0-1,1 1,6 18,0 0,2 0,0-1,21 33,61 70,-80-107,82 103,5-5,5-4,193 158,-260-239,1-1,1-3,1-1,2-1,69 24,-91-39,-3-1,0 0,-1 2,0-1,23 14,-19-5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57.3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0 768,'16'-14,"0"1,1 0,1 2,0 0,25-11,11-8,263-140,406-155,-308 186,-350 120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57.9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3 566,'-1'38,"0"-17,0 0,2 1,1-1,7 40,-8-56,0-1,1 0,-1 0,1 0,0 0,0 0,0-1,0 1,1 0,-1-1,1 0,0 1,0-1,0-1,1 1,-1 0,1-1,-1 1,1-1,0 0,0 0,0-1,0 1,0-1,0 0,0 0,1 0,-1-1,0 1,5-1,4 0,1-1,-1 0,0-1,0 0,0-1,0-1,0 0,-1-1,0 0,0 0,0-2,0 1,-1-2,0 1,-1-1,13-13,-15 13,0-1,-1 1,0-2,0 1,-1-1,0 0,-1 0,0 0,-1-1,0 0,0 1,-1-2,-1 1,0 0,0 0,-1-1,-1 1,0-1,-1-13,-8-25,-3-1,-2 2,-1 0,-3 0,-2 2,-2 0,-44-66,64 109,-25-35,25 37,1 0,-1 0,1 1,-1-1,0 1,0-1,0 1,0 0,0-1,0 1,0 0,0 0,0 1,0-1,0 0,-4 0,6 1,-1 0,1 0,-1 0,1 0,-1 0,1 1,-1-1,1 0,-1 0,1 0,-1 1,1-1,0 0,-1 0,1 1,-1-1,1 0,0 1,-1-1,1 0,0 1,-1-1,1 1,0-1,0 1,-1-1,1 1,0-1,0 0,0 1,0-1,0 1,0-1,-1 1,1-1,0 1,0-1,1 1,-1-1,0 1,0-1,0 1,0-1,0 1,0-1,1 2,10 23,2-6,1-1,1-1,1 0,0-1,26 18,101 65,-92-66,90 58,4-7,236 101,-347-171,1-2,0-1,0-1,1-2,57 4,-59-11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26.3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53,'4'1,"1"-1,0 1,-1 0,1 1,0-1,-1 1,0 0,1 0,-1 0,0 0,0 1,4 3,49 44,-30-25,60 52,97 111,-182-187,21 29,-22-29,0 0,0 0,-1 0,1 0,0 0,-1 0,1 0,0 0,-1 0,0 0,1 0,-1 0,1 0,-1 1,0-1,0 0,0 0,0 0,0 1,0-1,0 0,0 0,0 0,-1 2,0-3,0 0,0 1,0-1,0 0,0-1,0 1,0 0,0 0,0 0,0-1,0 1,0 0,0-1,0 1,0-1,0 1,0-1,0 1,0-1,1 0,-1 1,0-1,0 0,1 0,-2-1,-22-23,23 23,-19-21,2-1,1-2,1 1,1-2,1 0,1-1,1 0,2-1,-9-40,18 64,0 1,1-1,-1 0,1 1,0-1,0 0,0 1,1-1,0 0,0 1,0-1,0 1,1-1,0 1,0 0,0 0,5-8,-4 9,1-1,0 1,0-1,0 1,0 0,0 0,1 1,-1 0,1-1,0 2,0-1,0 0,0 1,0 0,0 0,5 0,21-2,1 1,-1 1,1 2,-1 1,1 2,-1 1,0 1,-1 1,0 2,0 2,0 0,-2 2,1 1,-2 1,0 2,-1 0,0 2,-2 1,40 41,-59-56,-1 1,1 0,-1 0,0 1,3 8,1 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58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0,'0'10,"1"-1,1 0,0 0,0 0,0 0,1 0,1 0,5 11,44 67,-43-72,43 60,3-3,3-2,119 107,232 157,-255-213,40 18,-147-107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58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0 418,'0'-2,"1"1,-1 0,1 0,-1 0,1 0,-1 0,1-1,0 1,-1 0,1 0,0 0,0 1,0-1,0 0,0 0,0 0,0 1,0-1,2-1,28-13,-23 12,89-35,2 5,160-32,-156 42,127-32,236-91,-436 135,-8 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59.1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1,'0'4,"0"5,4 6,10 12,10 11,19 10,13 19,15 9,11 14,1-1,-6-7,-4-5,-10-12,-7-12,-13-11,-10-9,-11-10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59.4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6:59.8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0 348,'2'5,"0"-1,0 1,0-1,0 1,1-1,0 0,0 0,0 0,0 0,0 0,1-1,5 4,6 9,364 356,31-32,-406-337,22 18,49 31,-74-51,-1 0,1-1,0 1,1-1,-1 1,0 0,0-1,0 0,0 1,0-1,0 0,1 1,-1-1,0 0,0 0,0 0,1 0,-1 0,0 0,0-1,0 1,1 0,-1 0,1-2,-1 1,0 0,0 0,0 0,-1 0,1 0,-1-1,1 1,-1 0,1 0,-1-1,0 1,1 0,-1-1,0 1,0 0,0-1,0 1,-1-2,-1-13,-1 0,0 1,-6-16,5 18,-4-15,-122-480,111 409,5 0,4-1,3-127,8 192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00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216 693,'37'-60,"-25"42,-1 0,10-22,-6 2,-2-1,-2 0,-1-1,-2 0,-2 0,-2 0,-1-1,-4-51,1 81,-1 1,-1-1,0 1,0 0,-1 0,0 0,-1 0,-8-16,10 23,1 0,-1 1,0-1,0 1,0-1,0 1,0 0,0 0,-1 0,1 0,-1 0,1 1,-1-1,0 1,0-1,1 1,-1 0,0 0,0 0,0 1,0-1,0 1,0 0,-1-1,1 1,0 1,0-1,0 0,0 1,0 0,0-1,0 1,0 0,-2 2,-4 1,1 1,0 0,1 1,-1-1,1 2,1-1,-1 1,1 0,0 0,0 0,1 1,-8 14,-6 15,-21 58,31-72,-7 16,1 0,3 1,1 1,2 0,-4 46,12-75,0 1,2 0,0-1,0 1,1-1,0 1,2-1,-1 0,7 15,-6-19,0 0,1-1,0 1,1-1,-1 0,1 0,1-1,-1 0,1 0,0 0,0-1,1 0,-1-1,14 6,0-1,0-2,1 0,0-2,0 0,0-1,1-2,32 0,8-3,88-13,-110 8,0-3,0-1,-1-1,42-20,-57 21,-1-2,0-1,-1 0,0-2,-1-1,-1-1,26-26,-32 26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02.6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784 172,'-23'-7,"1"-1,1-1,-36-21,-9-3,19 13,-81-23,103 37,0 0,0 2,0 1,-1 1,-32 2,50 1,0 0,0 0,0 1,0 0,0 1,1 0,-1 0,1 1,0 0,0 0,0 0,1 1,-1 0,1 0,0 1,1 0,-1 0,1 0,0 1,1-1,0 1,0 0,-6 15,-2 9,1 1,2 0,1 1,-5 47,1 3,5 0,3 1,3 0,5 0,3-1,18 88,-20-147,1 0,1 0,1-1,1 0,15 26,-19-39,1-1,1 0,0 0,0 0,1-1,0 0,0 0,1-1,0 0,0-1,0 0,1 0,15 6,1-3,-1-1,1-1,1-1,-1-2,39 2,-18-4,-1-3,60-7,-93 6,1 0,0 0,-1-2,1 1,-1-2,0 0,-1 0,1-1,-1-1,0 0,0 0,-1-2,0 1,-1-1,0-1,0 0,-1 0,0-1,-1 0,0 0,-1-1,0 0,-1-1,0 1,-1-1,0 0,-1 0,-1-1,0 0,-1 1,1-20,-4-120,0-12,2 157,0 0,1 0,0 0,1 0,-1 0,8-12,-9 17,1-1,-1 1,1 0,0 1,0-1,0 0,1 0,-1 1,1-1,-1 1,1 0,0 0,0 0,0 0,0 0,0 1,6-3,-7 4,-1 0,1 0,-1 0,1 1,0-1,-1 0,1 1,-1-1,1 1,-1 0,1-1,-1 1,0 0,1 0,-1 0,0 0,0 0,0 0,1 0,-1 1,0-1,-1 0,1 0,1 3,18 37,80 254,13 34,-81-259,-21-48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03.3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684 26,'0'-1,"0"0,0 0,-1 0,1 0,-1 1,1-1,-1 0,1 0,-1 1,1-1,-1 0,0 0,1 1,-1-1,0 1,1-1,-1 1,0-1,0 1,0-1,0 1,1-1,-1 1,0 0,0 0,0 0,-2-1,-30-3,28 3,-79-2,-1 3,-85 12,-14 0,175-11,-2-1,-1 0,1 1,0 0,-13 4,23-5,-1 0,1 1,0-1,0 0,0 1,0-1,0 0,0 1,0 0,0-1,0 1,0-1,0 1,0 0,0 0,1-1,-1 1,0 0,1 0,-1 0,0 0,1 0,-1 0,1 0,-1 0,1 0,0 0,-1 0,1 1,0-1,0 0,0 0,0 0,0 0,0 0,0 0,0 1,0-1,1 0,-1 0,0 0,1 0,-1 0,1 0,-1 0,1 0,0 0,-1 0,1 0,0 0,1 1,61 96,-5 2,54 128,61 228,25 248,-112-377,-19-65,65 220,-125-461,0-1,1 1,1-1,1-1,1 0,21 28,-26-40,0-1,0 0,1 0,0 0,0 0,0-1,1-1,0 1,-1-1,2 0,-1-1,0 0,1 0,0-1,-1 0,1-1,0 0,16 0,-1-2,1-1,-1-2,0 0,0-2,0-1,-1 0,0-2,0-1,-1 0,32-22,2-4,-2-3,80-76,-104 86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04.1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1 152,'6'2,"1"0,-1 0,0 1,0 0,0 0,0 0,-1 1,1 0,-1 0,0 0,0 1,4 5,3 1,106 108,-3-2,-104-107,41 40,-49-47,-1 0,1 0,-1 1,1-1,-1 1,0-1,-1 1,1 0,0 0,-1 0,0 0,0 0,0 7,0-11,-1 0,0 0,0 1,0-1,0 0,0 0,0 0,0 1,0-1,0 0,0 0,0 0,0 1,0-1,0 0,0 0,0 0,0 1,0-1,0 0,0 0,0 0,0 0,0 1,0-1,-1 0,1 0,0 0,0 0,0 1,0-1,0 0,0 0,-1 0,1 0,0 0,0 0,0 1,0-1,-1 0,1 0,0 0,0 0,0 0,-1 0,1 0,0 0,0 0,-10-9,-6-18,6 4,1 0,1 0,1-1,-8-42,-1-102,15 156,1 1,0 0,0-1,2 1,-1 0,2 0,-1 0,1 0,1 0,0 0,6-11,-6 17,-1 1,1-1,-1 1,1-1,0 1,1 0,-1 0,1 1,-1-1,1 1,0 0,1 1,-1-1,0 1,1 0,-1 0,1 1,0-1,-1 1,1 1,0-1,0 1,9 0,-4 1,1 0,0 1,-1 1,1 0,-1 0,20 9,66 39,-40-20,19 9,-1 3,-3 4,107 88,-166-125,-1 2,0-1,-1 1,0 1,-1 0,-1 1,0 0,12 24,-13-14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05.2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1 787,'7'-1,"0"0,0-1,0 0,0 0,0 0,0-1,0 0,-1-1,10-5,10-6,861-436,-440 207,-433 234,39-22,-52 31,0 0,1 1,-1-1,1 0,-1 1,1-1,0 1,-1 0,1-1,-1 1,1 0,0 0,-1 0,1 0,-1 0,1 1,0-1,-1 0,1 1,-1-1,1 1,-1 0,1-1,-1 1,0 0,1 0,-1 0,0 0,0 0,2 2,2 5,-1 1,0 0,0 0,-1 1,0-1,-1 1,0 0,1 14,2 2,46 237,112 337,-115-464,5-3,6-1,6-4,96 143,-117-208,2-2,4-3,2-1,2-3,2-3,100 71,-120-98,-19-14,0 1,-1 0,-1 1,0 1,23 26,-37-38,0 1,0-1,0 0,0 1,0-1,-1 1,1-1,0 1,-1 0,1-1,-1 1,0 0,0-1,1 1,-1 0,0-1,0 1,0 0,-1-1,1 1,0 0,-1-1,1 1,-1-1,1 1,-1-1,0 1,0-1,0 1,0-1,0 1,0-1,0 0,0 0,0 0,-1 0,1 0,0 0,-1 0,1 0,-1 0,-2 1,-9 4,0 0,0 0,-1-2,-14 4,17-5,-94 25,-2-6,0-4,-1-5,-209-2,291-12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27.0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1 719,'1'-10,"0"0,1 0,1 0,-1 0,6-10,4-21,7-37,4-11,-4-1,-4-1,5-127,-25 184,-3 27,-6 17,13-7,-1-1,1 1,0 0,-1 0,1 0,1 0,-1 0,0 0,1 1,-1-1,1 0,0 0,0 0,0 0,1 1,-1-1,1 0,0 0,0 0,0 0,0 0,0 0,1 0,-1-1,1 1,2 3,8 11,0 0,28 29,-30-35,216 230,131 149,-267-281,131 207,-218-312,1 2,0 0,-1 0,0 0,0 1,3 10,-6-15,0-1,1 1,-1 0,0-1,0 1,0-1,0 1,-1 0,1-1,0 1,-1-1,1 1,-1-1,1 1,-1-1,0 1,0-1,0 0,0 1,0-1,0 0,0 0,0 0,0 0,0 0,-1 0,1 0,0 0,-3 1,-12 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05.7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498 1,'0'4,"-4"6,-6 9,-9 18,-10 24,-8 26,-10 23,-6 14,2 7,2 1,5-1,1-5,4-17,9-22,5-26,7-24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06.1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1,'19'1,"1"1,-1 1,0 1,0 1,34 14,25 5,229 61,241 52,-462-121,0 3,87 32,-140-39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06.5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1 799,'20'-1,"0"-1,0 0,0-1,0-2,26-8,92-43,-84 31,502-227,263-110,-807 357,108-49,-90 36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06.9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0,'2'8,"-1"-1,2 0,-1 1,1-1,0 0,0-1,1 1,0 0,0-1,10 11,-4-3,272 364,-69-152,-156-170,-19-5,-24-34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08.0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0,'11'1,"1"0,-1 1,0 1,0 0,0 0,0 1,0 0,-1 1,1 0,-1 1,15 12,8 6,56 57,33 45,126 168,-177-199,-5 3,93 187,-114-175,-45-109,0-1,1 1,-1-1,0 1,0-1,0 0,0 1,0-1,1 1,-1-1,0 0,0 1,1-1,-1 0,0 1,1-1,-1 0,0 1,1-1,-1 0,1 0,-1 1,0-1,1 0,-1 0,1 0,-1 0,1 1,-1-1,1 0,7-12,1-33,-7 36,6-31,2 1,2 0,2 1,1 1,2 0,1 0,33-45,-38 62,1 0,2 1,0 1,0 0,2 1,0 1,1 1,1 1,0 0,1 1,0 2,1 0,37-13,-45 21,0 0,0 1,0 0,0 1,0 0,0 1,0 1,0 1,0 0,0 0,0 1,-1 1,1 1,-1-1,0 2,-1 0,1 1,-1 0,0 1,-1 0,0 1,0 0,-1 0,0 1,0 1,-1 0,7 12,-7-11,0 2,-1-1,-1 1,0 0,-1 0,-1 1,0 0,-1 0,0 0,-2 0,1 1,-2-1,0 1,-1-1,-1 1,0-1,-1 1,0-1,-1 1,-1-1,-1-1,0 1,-1 0,-10 17,7-16,-2-1,0 0,0 0,-1-1,-1 0,-1-1,1-1,-25 17,26-22,0 0,-1 0,1-2,-1 1,-1-2,1 1,-1-2,0 0,1 0,-1-2,0 0,-15 0,-66-5,75 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09.0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639 15,'0'-1,"0"0,0 1,0-1,-1 0,1 1,0-1,0 0,-1 1,1-1,0 1,-1-1,1 1,0-1,-1 0,1 1,-1 0,1-1,-1 1,1-1,-1 1,0 0,1-1,-1 1,1 0,-1-1,0 1,1 0,-1 0,0 0,1 0,-1 0,0-1,1 1,-1 0,0 1,1-1,-1 0,0 0,1 0,-1 0,0 1,-35 8,29-7,-409 116,383-109,20-7,0 2,-1-1,1 2,1-1,-1 2,1 0,-17 10,28-15,0 0,1 0,-1 0,0 0,1 0,-1 1,1-1,0 0,-1 0,1 0,0 0,-1 1,1-1,0 0,0 0,0 0,0 1,0-1,1 0,-1 0,0 0,0 1,1-1,-1 0,1 0,-1 0,1 0,-1 0,2 1,23 34,-21-31,86 106,158 207,-156-187,-5 4,-6 4,-6 3,-7 4,-6 2,75 273,-91-228,88 299,-132-485,1 1,0-1,0 1,1-1,-1 0,2 0,-1 0,7 6,-9-11,0 0,0-1,0 1,0-1,0 0,0 0,0 0,1 0,-1 0,0 0,1-1,-1 1,1-1,-1 0,1 1,-1-1,0 0,1 0,-1-1,1 1,-1-1,1 1,-1-1,0 1,1-1,-1 0,0 0,0-1,3-1,43-25,-2-3,-1-2,53-50,-59 49,440-390,-419 366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09.7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0 298,'3'1,"0"0,0 0,-1 1,1-1,-1 1,1 0,-1-1,1 1,-1 0,0 0,0 1,3 3,5 4,90 89,164 210,-236-275,-28-34,0 0,0 0,0 0,0-1,0 1,1 0,-1 0,0 0,0 0,0 0,0 0,0 0,0 0,0-1,0 1,0 0,0 0,0 0,1 0,-1 0,0 0,0 0,0 0,0 0,0 0,0 0,0 0,1 0,-1 0,0 0,0 0,0 0,0 0,0 0,0 0,0 0,1 0,-1 0,0 0,0 0,0 0,0 0,0 0,0 0,0 0,0 0,1 0,-1 0,0 0,0 1,0-1,0 0,0 0,0 0,0 0,0 0,0 0,0 0,0 0,0 0,0 1,1-1,-1 0,0 0,0 0,0 0,0 0,0 0,0 1,-9-24,-13-27,2 0,2-2,3-1,2 0,2 0,3-1,2-1,1-61,5 104,0 1,2-1,-1 1,2 0,-1 0,1 0,1 0,0 0,9-15,-10 20,1 0,1 0,-1 0,1 1,0 0,0 0,0 0,1 0,0 1,0 0,0 0,0 1,1 0,-1 0,1 0,9-2,4 1,0 0,0 2,0 0,0 1,0 2,0 0,0 1,0 0,0 2,0 1,-1 0,35 15,-25-8,-1 2,-1 2,0 0,-1 1,0 2,-2 1,35 35,-51-45,0 0,0 0,-1 0,-1 1,0 0,0 1,-1-1,-1 1,0 0,0 0,-1 0,1 16,0-13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10.5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0 540,'1'-2,"-1"0,1 0,0 0,0 0,0 0,0 0,0 1,0-1,1 0,-1 1,1-1,-1 1,1-1,-1 1,3-2,30-19,731-379,-728 384,-9 3,1 1,0 1,58-14,-78 24,-1 0,1 1,-1 1,1-1,-1 1,1 1,-1 0,1 0,-1 0,0 1,1 1,-1-1,0 1,0 1,-1-1,1 1,-1 1,0-1,8 8,42 41,94 114,-68-71,175 237,-186-234,15 5,-60-75,-2 2,0 0,21 39,-20-22,-1 1,-3 1,-2 1,24 95,-39-125,-1-1,-1 1,-1 0,0 0,-2 0,-1 1,0-1,-2 0,0-1,-1 1,-2-1,0 1,0-1,-2-1,-16 29,19-40,-1-1,0 0,0 0,-1-1,0 0,0 0,0 0,-1-1,0 0,0-1,0 0,-12 5,-1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11.7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1102,'-12'0,"-13"0,-6 0,2-4,11-6,20-9,22-22,37-26,36-29,40-24,29-16,20-7,-5 10,-17 19,-28 20,-33 26,-33 29,-30 21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12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1146,'7'-1,"0"0,0 0,0-1,0 0,0-1,-1 0,1 0,-1 0,8-6,16-7,569-260,115-55,-483 216,543-239,-737 339,-15 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2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11172 1,'0'2,"-1"1,1-1,-1 0,0 1,0-1,0 0,0 1,-1-1,1 0,0 0,-1 0,0 0,1-1,-1 1,0 0,0-1,0 1,0-1,0 1,0-1,-1 0,-4 2,-56 18,-482 85,168-36,-1307 371,392-9,-1200 372,-17-91,1364-425,406-133,665-142,-112 6,163-21,19-2,14-2,7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12.9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0,'6'1,"1"-1,-1 1,0 1,1-1,-1 1,0 0,0 1,0-1,0 1,0 0,-1 1,1-1,-1 1,6 5,9 10,-1 0,19 26,-14-16,167 204,315 512,-412-570,-94-175,0 0,0 0,0 1,0-1,0 0,0 0,0 0,0 1,1-1,-1 0,0 0,0 1,0-1,0 0,0 0,0 0,1 0,-1 1,0-1,0 0,0 0,0 0,1 0,-1 0,0 1,0-1,0 0,1 0,-1 0,0 0,0 0,1 0,-1 0,0 0,0 0,1 0,-1 0,0 0,0 0,1 0,-1 0,0 0,0 0,0 0,1 0,-1 0,0 0,0-1,0 1,1 0,-1 0,0 0,0 0,6-19,-3-36,-3 46,3-37,1 0,3 1,2-1,2 1,1 1,3 0,1 1,2 0,3 2,40-64,-29 60,1 1,3 2,1 2,2 1,2 2,1 1,2 3,77-46,-58 45,2 2,1 3,1 3,73-18,-82 30,0 2,1 3,-1 2,2 3,75 4,-103 3,-1 0,0 3,0 0,0 2,31 12,-51-16,0 0,0 1,-1 1,1-1,-1 1,-1 1,1 0,-1 1,0 0,-1 0,0 0,0 1,-1 1,0-1,-1 1,9 16,-14-21,1-1,-1 1,0 0,-1 0,1-1,-1 1,0 0,0 0,-1-1,1 1,-1 0,0 0,0-1,-1 1,1-1,-1 1,-3 5,-4 7,-1 0,-24 28,30-39,-39 46,-2-2,-2-2,-94 73,-180 103,224-160,-142 98,218-148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13.7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822 1,'-9'1,"1"1,0 0,0 1,0 0,0 0,0 0,0 1,-8 6,-17 8,-186 94,144-70,-1-3,-128 45,87-56,116-28,0 0,0 0,1 1,-1-1,0 0,0 1,1-1,-1 1,0-1,0 1,1-1,-1 1,0-1,1 1,-1 0,1-1,-1 1,1 0,-1-1,1 1,0 0,-1 0,1 0,0-1,-1 1,1 0,0 0,0 0,0 0,0 0,0-1,0 1,0 0,0 0,0 0,0 0,0-1,1 1,-1 0,0 0,1 0,-1-1,0 1,1 0,-1 0,1-1,0 2,33 34,-33-35,39 32,48 31,6 3,51 52,-5 6,172 200,-157-138,184 290,-246-319,80 192,-172-347,0 0,1 0,-1 0,1 0,0 0,0 0,0 0,0 0,0-1,0 1,1-1,-1 0,1 1,0-1,0 0,5 2,-5-3,0-1,0 0,0 0,0 0,0 0,1-1,-1 1,0-1,0 0,0 1,0-1,-1-1,1 1,0 0,0-1,-1 1,1-1,2-2,337-256,-24-27,-218 195,-90 83,661-627,-647 613,-2-1,20-27,-26 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14.5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0 312,'7'0,"0"1,0 0,-1 1,1 0,0 0,-1 0,0 1,1-1,-1 1,8 6,59 46,-55-40,87 71,-4 5,121 141,-203-206,-18-26,-1 1,1-1,-1 1,1-1,0 1,-1 0,1-1,-1 1,0 0,1-1,-1 1,1 0,-1 0,0-1,0 1,1 0,-1 0,0 0,0-1,0 1,0 0,0 0,0 0,0-1,0 1,0 0,-1 0,1 0,-1 1,0-3,0 1,0 0,0-1,0 1,-1-1,1 1,0-1,0 0,0 1,0-1,0 0,1 0,-1 0,0 0,0 0,0 0,1 0,-1 0,0-2,-17-26,16 24,-17-33,2-1,1 0,2-1,-8-43,-24-171,42 226,-11-101,15 114,-1 1,2 0,0 0,0 0,1 0,7-23,-8 35,0-1,0 1,0 0,0-1,0 1,0 0,0 0,1 0,-1 0,1 0,0 0,-1 0,1 1,0-1,0 1,0-1,0 1,0 0,1 0,-1 0,0 0,0 0,1 0,-1 0,1 1,-1-1,1 1,-1 0,1 0,-1 0,0 0,1 0,-1 1,1-1,-1 0,3 2,9 3,0 0,0 1,-1 0,25 17,-23-14,57 36,-2 3,-2 3,-3 3,106 113,-165-161,0 1,0-1,-1 2,0-1,0 0,0 1,-1 0,-1 0,1 0,-1 1,-1-1,4 18,-5-6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15.4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0 955,'1'-15,"1"-1,0 1,2 0,-1 0,2 0,0 1,0-1,2 1,0 0,0 1,1 0,11-14,18-19,75-76,-84 93,72-70,132-100,-158 143,3 3,151-76,-223 126,1 0,0 0,0 1,0 0,0 0,0 0,1 1,12-2,-18 4,0-1,0 0,1 0,-1 1,0-1,0 0,1 1,-1-1,0 1,0 0,0-1,0 1,0 0,0 0,0 0,0 0,0-1,1 3,0-1,-1 1,1 0,-1 0,0 0,0 0,0 0,0 0,-1 0,1 0,-1 4,5 169,0 6,6-85,4 1,4-2,4 0,5-2,4-1,78 161,-67-173,4-1,4-3,2-2,4-2,3-3,3-2,100 83,232 124,-315-224,-68-43,8 4,34 29,-51-38,1 0,-1 0,0 0,0 1,0-1,0 1,-1 0,1 0,-1 0,0 0,0 0,-1 0,1 0,-1 1,0-1,1 6,-3-6,1-1,-1 0,0 1,0-1,0 0,0 1,-1-1,1 0,-1 0,0 0,0 0,0-1,0 1,0 0,-1-1,1 1,-1-1,0 0,-5 3,-8 6,-1-1,-23 10,24-12,-14 5,0-2,0 0,-1-2,-1-2,1 0,-1-2,-48 1,27-4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15.8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6,'0'-4,"0"3,0 5,0 19,0 27,0 16,-4 19,-5 23,-6 19,-4 12,-4-1,-1-11,4-15,0-14,4-15,4-18,1-16,2-16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16.3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27,'1'-1,"-1"0,0 0,1 0,-1 1,1-1,-1 0,1 0,-1 1,1-1,-1 1,1-1,0 0,-1 1,1-1,0 1,0-1,-1 1,1 0,0-1,0 1,-1 0,1-1,0 1,0 0,1 0,27-5,-26 4,42-3,0 2,0 2,56 6,134 30,-147-21,406 89,116 16,-572-115,-21-4,0 1,0 1,0 0,0 1,0 1,20 9,-33-10,-8-3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16.8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0,'4'2,"0"0,0 1,-1-1,1 1,-1 0,1-1,-1 1,0 1,0-1,0 0,-1 1,1 0,1 3,5 6,433 476,-8-8,-407-449,-2 1,22 37,-31-39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17.5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1190,'11'-2,"0"0,0-1,-1 0,1-1,-1 0,0 0,0-1,9-6,15-7,144-67,262-171,-24-72,-181 133,-161 136,-1-1,104-64,-174 123,38-20,-40 20,-1 1,1-1,0 1,0-1,0 1,0 0,0-1,0 1,0 0,0 0,0-1,0 1,0 0,0 0,0 0,0 0,0 0,0 0,0 1,0-1,-1 0,1 0,0 1,0-1,0 1,0-1,0 1,0-1,0 1,-1-1,1 1,0 0,0-1,0 3,1 10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18.6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511 1,'-13'1,"1"1,0 1,0 0,0 1,0 1,0-1,1 2,-16 9,4-3,-129 58,-30 14,181-83,-1-1,0 1,1 0,-1-1,0 1,1 0,-1 0,1 0,0 0,-1 0,1 0,0 1,0-1,-1 0,1 1,0-1,0 1,1-1,-1 1,0-1,0 1,1 0,-1-1,1 1,-1 0,1-1,0 1,0 2,1 0,1 0,0 0,0 0,0 0,1-1,-1 1,1-1,0 1,5 3,-3 0,248 249,2 4,501 701,-366-441,-374-500,0 2,1-1,1 0,0-2,26 21,-39-36,1 0,-1 0,1 0,0-1,0 0,1 0,-1-1,0 0,1 0,-1 0,1-1,0 0,-1 0,1-1,0 0,0 0,0-1,-1 1,1-1,0-1,10-3,30-15,-1-2,-1-2,-1-2,78-62,-120 87,17-13,0 0,-2-2,0 0,0-1,15-21,-24 20,-9 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24.2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710 324,'-2'-5,"0"1,0 0,0 0,-1 0,1 0,-1 0,0 0,0 0,-1 1,1 0,-6-5,-2-3,-25-21,-1 1,-1 2,-2 1,-1 2,-1 2,-65-27,89 43,-1 1,0 1,0 0,-31-4,44 9,1 0,-1 0,0 1,0 0,0 0,0 0,1 1,-1 0,0 0,1 1,-1-1,0 1,1 1,0-1,-1 1,1 0,0 0,1 0,-9 8,4-1,0 1,2 1,-1-1,2 2,-1-1,2 0,0 1,0 0,1 1,1-1,0 0,0 1,2 0,0 0,0-1,2 1,-1 0,2 0,0-1,0 1,1 0,1-1,0 0,7 13,-8-20,0 1,1-1,-1 0,2 0,-1 0,1-1,-1 0,2 0,-1 0,0 0,1-1,0 1,0-2,0 1,1-1,-1 0,1 0,-1 0,1-1,11 2,4 0,0-2,0 0,-1-2,1 0,33-5,-46 4,-1-1,0 0,0-1,0 1,0-1,-1-1,1 0,-1 0,0 0,0-1,0 0,6-6,6-8,-1 0,23-32,-38 48,0-1,-1 0,1 1,0 0,1 0,-1 0,1 0,-1 0,1 1,0-1,0 1,0 0,0 0,0 0,0 1,1 0,-1 0,0 0,1 0,-1 0,1 1,-1 0,1 0,-1 0,1 1,-1-1,1 1,-1 0,0 1,7 1,7 6,0 1,0 0,-1 2,-1 0,23 20,-11-9,332 270,-342-279,-2 1,19 20,-24-21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30.8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16070 1,'1'5,"1"0,0-1,0 1,1-1,-1 1,1-1,0 0,0 0,0 0,1 0,-1-1,1 1,5 3,6 8,65 72,258 303,-105-64,-173-232,77 160,-134-248,2 5,0-1,-1 1,0 0,3 19,-6-27,-1-1,0 1,0-1,0 1,0-1,0 1,0-1,-1 1,1-1,-1 0,1 1,-1-1,0 0,0 1,0-1,-1 0,1 0,0 0,-1 0,1 0,-1 0,0 0,0-1,1 1,-1 0,0-1,-4 2,-24 11,0-2,-2 0,1-3,-1 0,-44 4,28-3,-291 58,-542 116,-1333 411,1251-280,-530 160,979-343,-5-21,-973 77,-341 3,1625-162,-1519 231,19 106,1568-327,3 5,1 6,3 7,2 5,3 5,-174 124,201-119,-79 57,-214 198,378-313,10-9,0 1,0 0,0 0,-8 11,13-16,0 0,1 1,-1-1,0 0,1 0,-1 1,1-1,-1 1,1-1,0 0,0 1,0-1,-1 1,1-1,0 0,1 1,-1-1,0 1,0-1,1 1,-1-1,0 0,1 1,0-1,-1 0,1 0,0 1,-1-1,1 0,0 0,2 2,983 1080,-970-1065,-2 0,0 1,0 0,-2 1,-1 1,0 0,14 43,6 18,43 85,27 73,-96-224,3 14,-5-26,-2-15,-4-40,-3-1,-17-72,3 27,-25-195,-11-383,110 838,201 709,-253-863,0-1,-1 1,0 0,0-1,-1 1,0 0,-2 8,1-13,0-1,0 0,0 0,0 0,-1 0,1 0,-1 0,0 0,0-1,0 1,0 0,-1-1,1 0,0 1,-1-1,0 0,0-1,1 1,-1 0,0-1,-5 2,-22 9,0-2,-1-1,-58 9,-106 3,177-20,-984 24,132-10,844-13,10-2,0 1,-1 0,1 2,0 0,-21 6,36-6,10-3,17-3,45-27,124-72,-135 68,841-552,-362 218,-524 358,16-9,-1-1,-1-2,32-31,116-121,-174 172,-2 0,0 1,0-1,0 1,0-1,1 1,-1 0,1 0,-1-1,1 1,0 0,-1 0,1 1,0-1,0 0,-1 0,1 1,0-1,0 1,0 0,0 0,0-1,0 1,3 1,2 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25.1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1 144,'0'0,"0"-1,0 0,0 1,0-1,0 0,0 0,0 1,1-1,-1 0,0 1,1-1,-1 1,0-1,1 0,-1 1,1-1,-1 1,1-1,-1 1,1-1,-1 1,1-1,0 1,-1 0,1-1,-1 1,1 0,0-1,-1 1,1 0,0 0,0 0,-1 0,1 0,0 0,-1 0,1 0,0 0,0 0,-1 0,1 0,0 0,-1 0,1 1,0-1,-1 0,1 0,0 1,0 0,34 18,19 28,-2 3,-1 1,-4 3,54 79,-107-184,2 34,-8-30,2 0,3 0,1-1,1-86,5 130,0 0,0 1,1-1,-1 0,1 0,0 0,0 0,0 1,1-1,-1 1,1-1,0 1,0-1,0 1,0 0,1 0,-1 0,1 0,0 0,0 1,0-1,0 1,0 0,1 0,-1 0,0 0,1 1,0-1,-1 1,1 0,0 0,0 0,0 0,-1 1,1 0,0 0,5 0,3 1,0 0,0 1,1 1,-1 0,-1 1,1 0,-1 0,1 1,-1 1,16 11,43 31,-3 4,-2 2,-2 4,71 83,-109-113,38 32,-39-39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26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1 759,'1'-4,"0"-1,1 1,0 0,0 0,0 1,0-1,0 0,1 1,3-5,4-5,83-125,206-233,-273 344,1 2,53-40,-65 54,1 1,1 0,-1 1,2 1,-1 1,1 0,24-5,-31 11,-1 0,1 0,-1 2,1-1,-1 1,1 1,-1-1,1 2,-1 0,0 0,0 1,0 0,-1 0,1 1,-1 1,0-1,-1 2,1-1,-1 1,7 8,16 16,-2 2,-1 1,33 52,119 225,17 25,0-67,119 177,-280-390,12 19,59 122,-105-193,0 0,0 0,-1 0,0 0,0 1,0-1,0 0,0 1,-1-1,0 0,0 1,0-1,-1 6,0-7,-1 0,1 1,-1-1,0 0,0 0,0 0,0-1,0 1,0 0,-1-1,0 1,1-1,-1 0,0 0,0 0,-5 2,-53 31,-171 103,203-121,6-4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29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219 498,'0'-1,"0"0,0 1,1-1,-1 0,0 1,0-1,0 0,0 1,0-1,-1 0,1 0,0 1,0-1,0 0,0 1,-1-1,1 1,0-1,-1 0,1 1,-1-1,1 1,0-1,-1 1,1-1,-2 0,1 2,0 0,1-1,-1 1,0 0,0 0,1 0,-1 0,0 0,1 0,-1 1,1-1,-1 0,1 0,0 0,0 0,-1 1,1-1,0 2,-19 119,-4 150,13-126,-88 875,98-1020,-7 45,2-34,-2-26,-6-77,4 0,2-105,6 122,-3-172,29-249,-13 393,3 1,6 0,3 2,5 1,52-119,-79 214,9-23,1 1,1 1,26-36,-36 56,0-1,1 1,-1 0,1 0,0 0,-1 1,2-1,-1 1,0 0,1 0,-1 0,1 1,0 0,0 0,0 0,0 0,0 1,0 0,1 0,-1 0,0 1,1 0,-1 0,0 0,1 0,5 2,-5 0,-1 1,1 0,-1 0,1 0,-1 0,0 1,0 0,-1 0,1 0,-1 1,0 0,5 7,42 69,-47-73,174 371,-32 14,23 54,-110-317,-50-109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30.7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2522,'0'-4,"1"-1,0 1,0-1,0 1,0 0,0 0,1 0,0 0,0 0,0 0,0 0,5-5,39-41,-26 30,55-55,96-74,97-55,-128 101,303-188,50-38,-492 328,266-219,-202 160,110-129,-82 74,262-358,-341 451,24-40,-36 57,1 0,-1 1,0-1,-1 0,1-1,-1 1,0 0,-1 0,1 0,-1-9,0 12,0 0,-1 1,1-1,-1 1,1-1,-1 1,0-1,1 1,-1-1,0 1,0-1,0 1,0 0,0 0,0-1,-1 1,1 0,0 0,-1 0,1 0,0 1,-1-1,1 0,-1 1,1-1,-1 0,0 1,1 0,-1-1,-2 1,-4-1,0 1,0 0,0 0,0 1,-11 2,-27 8,0 2,1 2,1 2,0 1,1 3,1 2,2 1,0 2,-51 44,29-17,3 4,2 1,3 4,-76 111,105-136,-27 54,47-79,-1 0,1 0,1 0,0 1,1 0,1 0,0 0,-1 25,3-33,1-1,0 0,-1 0,2 0,-1 1,0-1,1 0,0-1,0 1,0 0,0 0,0-1,1 0,0 1,0-1,0 0,0 0,0 0,0-1,1 1,-1-1,1 0,0 0,0 0,0 0,5 1,11 3,1 0,0-2,0 0,22 1,-24-3,120 13,155 21,-215-22,128 38,-192-47,0 0,0 1,-1 1,0 0,0 2,0-1,16 15,-23-17,0 1,-1 0,0 0,0 1,0-1,-1 1,-1 1,1-1,-1 1,-1 0,1-1,-2 1,4 16,-3 0,-1 0,-1 0,-1 0,-1 0,-2 0,0 0,-2 0,0-1,-2 0,-11 28,-16 30,-67 116,89-177,-18 37,-3-2,-2-2,-81 96,113-146,0-1,-1 1,1-1,-1 0,0 0,0-1,0 1,0-1,-6 2,10-3,0-1,-1 0,1 0,0 0,0 0,-1 0,1 0,0 0,-1 0,1 0,0 0,0 0,-1 0,1-1,0 1,0 0,-1 0,1 0,0 0,0 0,-1 0,1-1,0 1,0 0,0 0,-1 0,1-1,0 1,0 0,0 0,0-1,0 1,-1 0,1 0,0-1,0 1,0 0,0 0,0-1,0 1,0 0,0 0,0-1,0 1,0-1,9-29,33-48,3 2,73-96,-73 110,103-146,262-381,-292 401,116-247,-219 402,0 5,-1-1,-2-1,-1 1,-1-2,-2 0,9-55,-17 81,1 0,-1 0,0 0,-1 0,1 0,-1 0,0 0,0 0,0 0,-1 0,0 0,0 1,0-1,0 0,-1 1,0 0,0 0,0 0,0 0,-1 0,1 0,-1 1,-8-6,4 5,0 0,0 1,0 0,0 0,0 1,-1 0,1 1,-1 0,1 0,-1 0,0 1,1 1,-12 1,-25 4,0 2,1 2,0 1,1 3,0 2,1 1,1 2,1 2,1 2,1 1,0 2,2 2,2 1,-57 62,84-83,0 0,1 1,0-1,0 2,1-1,0 0,1 1,0 0,-4 18,7-22,0-1,0 1,1 0,0 0,1-1,-1 1,1 0,0 0,0-1,1 1,0-1,0 1,0-1,0 0,1 0,0 0,0 0,0 0,6 5,4 4,0-1,1 0,1-1,0-1,23 13,91 44,-65-37,141 68,76 41,-278-139,8 5,0 0,-1 1,1 1,13 12,-22-18,0-1,0 2,-1-1,1 0,0 0,-1 1,0-1,1 1,-1-1,0 1,0-1,0 1,-1 0,1-1,-1 1,1 0,-1 0,0 0,0-1,0 1,0 0,-1 0,1-1,-1 1,-1 4,-8 15,-1-1,-1 0,0-1,-16 19,11-15,-28 38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31.3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1,'-4'2,"1"1,-1-1,0 1,1 0,-1 1,1-1,0 0,0 1,1 0,-1 0,-3 7,-19 50,19-46,-10 31,2 0,2 1,2 1,2 0,2 0,2 1,3-1,5 67,-2-103,0-1,0 1,1-1,0 1,1-1,1 0,0 0,0-1,1 1,0-1,1 0,0-1,15 15,-9-12,1-1,0 0,1-1,0 0,1-1,0-1,0-1,25 8,-29-11,167 49,-161-48,1-2,-1-1,0 0,1-1,-1-1,1 0,34-7,-47 6,0-1,0 0,-1 0,1 0,-1-1,1 0,-1 0,0 0,0-1,0 1,-1-1,1 0,-1-1,0 1,4-6,-3 2,-1 1,0-1,0 0,-1 0,0 0,-1-1,1 1,-2-1,2-13,-1 2,-2-1,-1 1,-1 0,0 0,-1 0,-2 0,0 0,-9-24,4 21,-1 0,-1 1,-1 1,-1 0,-1 0,-1 1,0 1,-2 1,0 1,-1 0,0 1,-1 1,-1 1,-1 1,0 0,0 2,-1 1,-33-10,32 13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31.7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20,'-1'-2,"-1"1,1-1,-1 0,1 1,-1 0,0-1,0 1,0 0,0 0,0 0,0 0,0 0,0 0,0 1,0-1,0 1,-1-1,1 1,0 0,0 0,-1 0,1 0,0 0,0 1,0-1,-1 1,1-1,0 1,0 0,0 0,0 0,0 0,0 0,0 0,0 1,1-1,-3 2,-4 5,1 0,0 1,0 0,1 0,0 0,-5 11,-7 14,2 1,2 1,1 1,-10 42,19-60,0-1,1 1,1 0,1 0,1 0,0 0,1 0,2 0,0 0,7 26,-7-39,0 1,1-1,-1 1,1-1,1 0,-1-1,1 1,0-1,0 0,1 0,-1 0,1-1,0 0,1 0,-1-1,0 1,1-1,0-1,0 1,0-1,14 2,7 1,1-1,0-2,0-1,32-2,-6-2,-1-2,0-3,-1-2,85-27,-103 25,-1-2,0-2,-1-1,-1-2,-1 0,0-3,45-40,-61 48,0 0,0 0,-1-2,-1 0,-1 0,0-1,-1 0,-1-1,-1-1,14-36,-18 28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32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0,'0'8,"4"12,6 10,5 12,8 12,5 9,9 3,4 5,2 0,-6-8,-5-6,-4-14,-6-9,-8-11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32.4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 66,'-5'-4,"-4"-6,-2-5,1-4,3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33.2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795 786,'-95'36,"-140"77,183-87,11-5,1 2,2 1,0 2,1 1,-62 62,87-77,0 1,1 1,1-1,0 2,1-1,0 1,2 1,-1 0,2 0,0 0,1 1,1-1,0 1,2 0,-1 1,2-1,1 0,2 29,-1-35,1-1,1 0,0 0,0 0,1 0,1 0,-1-1,2 1,-1-1,1-1,0 1,1-1,0 0,0-1,1 1,0-1,0-1,1 0,0 0,0 0,0-1,20 7,-10-5,1 0,0-2,0 0,1-2,-1 0,1-1,0-1,-1-1,1 0,38-8,-51 6,0 0,1-1,-1 0,0 0,0-1,-1 0,1 0,-1-1,0 0,0 0,-1-1,1 0,-1 0,0 0,-1-1,0 0,0 0,7-15,3-8,-2-1,-1-1,12-49,-13 42,62-246,-73 283,1 0,-1 0,1 0,-1 0,1 0,-1 0,1 1,0-1,0 0,0 1,0-1,0 0,1 1,-1-1,0 1,1 0,-1-1,1 1,-1 0,1 0,0 0,2-1,-1 2,-1 0,0 0,1 1,-1-1,1 1,-1 0,0 0,0-1,1 1,-1 1,0-1,0 0,0 0,0 1,0 0,0-1,2 3,57 48,4-3,134 79,-157-106,1-2,1-2,1-1,0-3,1-2,65 10,-100-20,0-1,0 0,0-1,0 0,0-1,0 0,0-1,17-4,-24 4,1 0,-1 0,0 0,1-1,-1 0,0 0,-1 0,1 0,0 0,-1-1,0 1,0-1,0 0,0 0,-1 0,1 0,-1-1,0 1,0-1,-1 1,3-9,2-19,-2 0,0 0,-2 0,-2 0,0 0,-3 0,0 0,-14-51,-1 11,-4 2,-52-116,36 108,-2 2,-4 2,-3 2,-3 1,-3 4,-109-109,152 167,-46-38,54 44,-1 1,-1 0,1 0,0 0,0 1,-1-1,1 1,-1 0,1 0,-1 0,1 0,-1 1,0-1,1 1,-7 0,9 1,-1 0,0 0,1 0,-1 0,1 0,-1 0,1 0,-1 1,1-1,0 0,0 1,0-1,-1 1,1 0,1-1,-1 1,0 0,0-1,1 1,-1 0,1 0,-1 0,1 0,0-1,0 1,0 0,0 2,1 59,0-58,2 15,1 1,1-1,1 0,1-1,0 1,2-1,0-1,1 0,1 0,1-1,24 29,17 11,105 89,-132-123,93 72,29 26,-114-88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33.6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1 356,'10'-2,"0"1,-1-2,1 1,18-8,-10 3,680-208,-584 181,-71 22,-1 1,-1-3,45-20,-67 24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32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1483 0,'-9'1,"0"-1,0 1,1 1,-1-1,1 1,-1 1,1 0,0 0,-11 6,-2 3,-39 31,35-24,-83 67,4 5,4 4,4 4,5 5,4 3,-74 123,80-100,6 4,6 3,5 2,7 4,-48 186,36-3,62-280,3 0,1 0,3 1,2-1,8 48,-9-86,1 1,0-1,0 1,1-1,0 0,0 0,1 0,0 0,1-1,0 0,0 0,0 0,1 0,0-1,0 0,1 0,-1-1,12 7,-7-6,0-1,1 0,0-1,0 0,1-1,-1 0,0-1,1 0,0-1,-1-1,26-1,6-5,-2-1,1-2,-1-1,-1-3,57-25,190-109,41-58,-260 156,-1-3,92-93,-136 119,-2-2,-1-1,-1 0,21-44,-29 51,-10 19,-1 1,1-1,-1 1,1 0,0 0,0-1,0 1,0 0,1 1,-1-1,0 0,1 1,-1-1,1 1,0 0,-1-1,6 0,9-1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34.1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10,'0'-4,"4"-2,6 10,9 7,5 10,12 10,8 8,0 6,5 3,-1 3,-1-1,-4-3,-5-10,-9-8,-10-3,-4-8,-4-6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34.4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11,'0'-4,"0"-2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34.8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1 353,'0'7,"1"-1,1 0,-1 0,1 0,0 0,0 0,1 0,-1 0,1-1,1 1,-1-1,1 0,0 0,0 0,0 0,1-1,0 0,7 5,12 9,0-2,43 21,-59-32,48 23,1-1,2-4,0-2,2-2,0-3,67 8,-124-24,4 2,-1-1,1-1,0 0,-1 0,12-1,-17 0,-1 1,1-1,0 1,0-1,-1 0,1 0,0 1,-1-1,1 0,-1-1,1 1,-1 0,1 0,-1-1,0 1,0 0,0-1,0 1,0-1,0 0,0 1,0-1,0 0,-1 0,1 1,-1-1,1-3,1-10,-1 0,0 0,-1 0,-1-1,-4-27,-23-81,17 84,-61-292,64 289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35.5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153 437,'7'0,"0"-1,0-1,0 1,-1-1,1 0,0-1,-1 1,0-1,12-8,51-38,-67 47,18-15,1 0,-2-2,-1 0,26-35,-38 46,0 0,-1-1,0 0,0 0,-1-1,0 1,-1-1,0 0,0 0,-1 0,-1 0,0 0,0-1,-1 1,-1-12,1 19,0 0,0 0,-1 0,1 0,-1 0,0 0,0 0,0 1,-1-1,1 0,-1 1,1-1,-1 1,0-1,0 1,0 0,0-1,0 1,0 0,-1 1,1-1,-1 0,0 1,1-1,-1 1,0 0,0 0,0 0,1 0,-1 0,0 1,0-1,0 1,0 0,-1 0,1 0,0 0,0 1,-5 1,-2 0,0 1,0 0,0 0,0 1,0 0,1 1,0 0,0 1,0 0,-11 11,-15 21,2 1,1 2,2 1,-39 77,55-94,1 1,-13 38,23-55,0 1,0-1,1 1,0-1,1 1,0 0,1 0,0 0,0 0,4 16,-2-21,0 0,0-1,1 1,0 0,0-1,0 0,0 1,1-1,-1 0,1-1,0 1,0-1,1 0,-1 0,1 0,0 0,-1-1,1 0,0 0,0 0,1-1,-1 1,0-1,10 0,3 2,1-1,0-1,0-1,0-1,33-5,-9-5,0-1,-1-2,-1-1,0-3,-1-1,-1-2,49-35,-69 42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36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1,'19'48,"2"-2,2 0,41 60,-27-45,620 993,-649-1043,-5-7,0 0,0 1,0-1,-1 1,1 0,-1 0,1 6,-3-11,0 0,1 0,-1 0,0 0,0 0,0 0,0 0,0 0,0 0,0 1,0-1,0 0,0 0,0 0,0 0,0 0,0 0,0 0,0 0,0 1,0-1,0 0,0 0,0 0,0 0,0 0,0 0,0 0,0 0,0 0,0 1,0-1,0 0,0 0,-1 0,1 0,0 0,0 0,0 0,0 0,0 0,0 0,0 0,0 0,0 0,-1 0,1 1,0-1,0 0,0 0,0 0,0 0,0 0,0 0,0 0,-1 0,1 0,0 0,0 0,0 0,0-1,0 1,0 0,0 0,0 0,-1 0,-8-7,-9-15,-253-505,145 204,108 266,3-2,3 0,-8-104,19 156,1-1,0 1,1 0,-1 0,1 0,1 0,-1 1,1-1,4-9,-5 14,0 0,0 0,1 0,-1 0,1 0,-1 1,1-1,0 0,0 1,0-1,0 1,0 0,0-1,0 1,0 0,0 0,1 1,-1-1,0 0,1 1,-1-1,0 1,1 0,-1 0,1 0,-1 0,0 0,1 0,-1 1,3 0,3 1,1 1,-1 0,0 0,0 1,0 0,0 0,-1 1,0 0,0 0,0 1,-1 0,1 0,-1 1,-1-1,1 1,-1 0,-1 1,1-1,-1 1,0 0,2 9,0-2,0 0,-2 1,0-1,0 1,-2-1,0 1,-1 0,0 0,-1 0,-5 30,0-27,-1 1,0-1,-15 28,9-21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37.5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1 446,'51'40,"6"6,-46-34,-1 0,0 1,-1 0,-1 0,0 1,0 0,7 21,-12-19,-10-21,-10-28,9-7,1 0,2 0,2-1,1 0,3 1,7-62,-6 86,2 1,-1-1,2 1,0 0,1 0,0 1,1 0,1 0,0 0,0 1,2 1,19-22,-21 26,1 0,0 0,1 1,-1 0,1 0,1 1,-1 1,1 0,0 0,0 1,0 1,1-1,0 2,-1 0,1 0,0 1,17 1,-24 0,0 0,-1 1,1 0,-1 0,1 0,-1 1,1 0,-1 0,0 0,0 0,0 0,0 1,0 0,-1-1,1 2,-1-1,0 0,0 1,0-1,0 1,0 0,-1 0,0 0,0 0,0 0,0 1,-1-1,1 1,0 8,3 12,-2 0,-1 1,-1-1,-3 34,1-28,-13 107,8-109,2 1,2 0,0-1,2 1,6 50,-4-72,1 0,-1-1,1 1,1-1,0 0,0 0,0 0,1 0,0-1,0 0,0 0,1 0,0-1,0 0,1 0,-1 0,1-1,0 0,0 0,1 0,-1-1,1-1,9 3,17 4,0-2,0-1,70 3,-67-8,-1-1,52-6,-76 4,0 0,-1 0,1-1,0-1,-1 0,0 0,0-1,0 0,-1-1,1-1,10-8,-17 12,-1 0,0-1,1 1,-1-1,-1 1,1-1,0 0,-1 0,0 0,0-1,0 1,0 0,-1-1,0 1,0-1,0 1,0-8,-1 6,-1 0,1 0,-2 0,1 0,-1 0,1 0,-2 0,1 1,-1-1,1 1,-7-9,-4-3,-1 0,-1 2,0 0,0 0,-2 2,-24-17,20 15,0 2,-1 1,0 1,-1 0,0 2,-1 0,0 2,0 1,0 1,-31-3,23 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38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275 819,'1'4,"1"1,-1 0,1-1,1 1,-1-1,0 0,1 1,0-1,0 0,0-1,1 1,7 6,3 5,174 198,189 226,-369-429,0-1,0 0,-1 1,0 0,0 0,-1 1,-1 0,9 22,-14-32,1 0,-1 0,0 0,1 0,-1 0,0 0,0 1,0-1,0 0,0 0,0 0,0 0,0 0,0 0,0 0,-1 0,1 0,0 0,-1 0,1 0,-1 0,1 0,-1 0,1 0,-1 0,0 0,0-1,1 1,-1 0,0-1,0 1,0 0,0-1,0 1,1-1,-1 1,0-1,0 1,-1-1,1 0,0 0,0 1,0-1,0 0,0 0,-2 0,-3-1,-1 1,1-1,0 0,-1 0,1-1,0 1,-7-4,-21-11,0-1,1-2,1-1,0-1,-39-37,11 4,-77-93,76 72,3-2,-87-155,111 167,3-2,3-1,3-1,-22-96,41 134,0 0,3-1,0 1,2-1,1 0,2 1,10-58,-9 76,1 1,0-1,0 1,2 0,-1 1,1-1,1 1,0 0,13-14,-13 18,0 0,0 1,1 0,-1 0,2 1,-1 0,1 0,-1 1,1 0,0 0,1 1,-1 1,19-4,-24 5,0 1,0-1,0 1,0 0,0 0,0 0,0 1,0-1,0 1,0 0,0 0,-1 0,1 1,0-1,-1 1,1 0,-1 0,6 4,-5-2,0 1,0-1,-1 0,0 1,0 0,0 0,0 0,-1 0,0 0,0 0,0 0,0 6,1 8,0-1,-2 0,0 1,-1-1,-1 1,0-1,-6 22,-15 53,-5-1,-4-1,-4-2,-63 118,59-138,5-16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39.0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295 837,'1'-28,"2"1,1-1,12-41,3-15,-11 38,-3-1,-1 0,-3 0,-1 0,-3 0,-2 0,-1 0,-21-73,23 110,0-1,-1 0,0 1,0 0,-14-18,18 26,0 1,-1-1,1 0,0 0,-1 1,1-1,-1 1,0 0,1-1,-1 1,0 0,0 0,0 0,0 0,0 0,0 0,0 1,0-1,0 1,0-1,0 1,0 0,0 0,-1 0,1 0,0 0,0 1,0-1,0 0,0 1,0 0,0-1,0 1,0 0,0 0,0 0,0 0,-2 3,-6 6,1 1,1 0,0 0,0 1,1 0,1 0,0 1,0 0,1 0,-4 19,1-9,-18 57,3 2,4 1,4 0,3 1,4 1,3 129,6-197,0-1,1 1,1-1,0 1,1-1,1 0,9 22,-12-34,1 0,-1 0,1 0,0 0,0 0,0-1,0 1,1-1,0 0,-1 0,1 0,0-1,0 1,1-1,-1 0,0 0,1-1,-1 1,1-1,0 0,-1 0,1 0,0-1,0 0,-1 0,1 0,0 0,0-1,-1 0,7-1,14-4,-1-1,0-1,0-1,28-15,89-56,-126 71,28-17,0-3,-2-1,47-44,-76 64,-2-1,1 0,-2 0,1-1,-1 0,-1-1,0 0,-1 0,-1-1,0 0,0 0,-2-1,0 1,0-1,2-24,-7 27,0-1,-1 1,0 0,0 0,-2 0,1 0,-2 1,1-1,-9-13,8 16,1 1,-1 0,-1 0,0 0,0 0,0 1,-1 0,0 1,-1-1,1 1,-1 1,-11-6,0 7,15 14,5-7,0 0,0 0,0 0,0-1,1 1,-1 0,1 0,0-1,0 1,2 2,26 22,1-1,1-2,1-1,1-2,54 26,-13-6,-13-7,-26-15,-1 0,-1 2,0 2,-2 1,43 41,-72-62,-1 0,1 0,0 1,-1 0,0-1,1 1,-2 0,1 0,0 0,-1 0,0 0,0 1,0-1,0 0,-1 0,1 1,-1-1,-1 5,-1 3,0-1,-1 0,0-1,-1 1,-7 13,7-17,0 0,1 1,0 0,0 0,0 0,1 0,1 0,-1 1,2-1,-1 1,1-1,1 14,-1-21,1 1,-1 0,1-1,0 1,-1 0,1-1,0 1,0-1,0 0,0 1,0-1,1 0,-1 1,0-1,1 0,-1 0,0 0,1 0,-1 0,1 0,2 0,16 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39.5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1,'2'9,"0"0,0 0,1 0,0 0,1-1,0 1,0-1,10 15,1 2,42 74,4-2,130 154,175 149,-351-384,91 87,-85-86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40.6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1 879,'0'-3,"1"0,0 0,-1 1,1-1,0 0,1 1,-1-1,0 0,1 1,-1 0,1-1,0 1,0 0,0 0,0 0,0 0,1 0,-1 0,4-1,60-33,-42 24,101-54,454-218,-537 264,14-5,-52 25,-1 0,1 0,0 0,-1 0,1 1,-1-1,1 1,-1 0,1 0,-1 0,1 1,4 2,21 6,-17-8,1-1,0-1,-1 0,1-1,0-1,-1 1,0-2,1 0,-1 0,0-1,0-1,-1 0,1 0,-1-2,-1 1,1-1,-1 0,0-1,16-17,-14 14,-1-1,0-1,-1 0,0 0,-1-1,-1 0,0-1,-1 1,0-2,-1 1,-1-1,-1 1,0-2,3-28,-6 40,-1-1,0 1,0 0,0 0,-1-1,0 1,0 0,0 0,0 0,-1 0,0 0,-2-5,-1 7,5 12,7 16,130 292,-13-34,13 111,-115-312,-3 0,15 162,-33-230,-1 0,0 0,0 0,-1 0,-1 0,-1-1,-7 27,8-36,0 0,0 0,0 0,0 0,-1 0,0 0,0-1,0 1,0-1,0 0,-1 0,0 0,1 0,-1-1,0 1,0-1,-1 0,1 0,0-1,-1 1,1-1,-1 0,1 0,-1-1,1 1,-9-1,4 0,0-1,0 0,0-1,1 1,-1-2,0 1,1-1,0-1,0 1,0-1,0-1,0 0,1 0,0 0,0-1,1 0,-1 0,1-1,0 1,1-1,-9-15,-2-4,2-1,1 0,1-1,1 0,-8-36,6 5,2 0,-5-113,11 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34.0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29 855,'-2'0,"1"1,0-1,0 1,0 0,0-1,0 1,0 0,0 0,1-1,-1 1,0 0,0 0,1 0,-1 0,0 0,1 0,-1 0,1 0,-1 1,1-1,0 0,-1 0,1 0,0 0,0 1,0-1,0 1,-5 43,5-38,0-4,-5 230,6-208,1 1,2-1,0 0,2 0,0-1,2 0,12 27,-17-46,-1 1,1-1,0-1,0 1,1 0,-1-1,1 0,0 0,0 0,1 0,-1 0,1-1,0 0,0 0,0 0,0-1,0 0,6 2,-3-2,1-1,-1 0,0 0,0-1,1 0,-1-1,0 0,0 0,0-1,1 0,13-5,6-4,0 0,-1-2,-1-1,-1-1,0-1,0-2,-2 0,0-1,-1-2,24-29,-44 48,0-1,0 0,0 1,0-1,0 0,-1 0,0 0,1 0,-1-1,0 1,-1 0,1 0,-1-1,1 1,-1 0,0-1,0 1,0 0,-1-1,1 1,-1 0,0-1,0 1,0 0,0 0,0 0,-1 0,1 0,-1 0,0 0,0 1,0-1,-5-4,-6-4,-1 0,0 0,-1 1,0 1,-21-10,9 5,4 1,-5-2,0-1,1-1,-46-39,71 55,1 0,-1-1,0 1,1-1,-1 0,1 1,0-1,-1 0,1 0,0 0,0 0,0 0,1 0,-1 0,0 0,1-1,-1 1,1 0,0 0,0 0,-1-1,2 1,-1 0,0 0,0-1,1 1,-1 0,1 0,0 0,-1 0,1 0,0 0,0 0,1 0,-1 0,0 0,1 0,-1 1,1-1,-1 0,3 0,6-7,1 1,1 0,-1 1,1 0,21-7,67-26,2 4,2 6,0 3,2 5,0 5,2 5,196 2,-256 12,-1 2,0 2,0 2,0 2,-1 3,61 24,-82-27,-1 1,-1 1,0 1,-1 1,0 1,-1 1,0 1,-2 1,0 1,-1 0,-1 1,28 44,-42-58,1 1,-2-1,1 1,-1 0,0-1,0 1,-1 0,0 0,1 9,-2-15,0 0,0 0,0-1,0 1,0 0,0 0,-1-1,1 1,0 0,0 0,-1-1,1 1,0 0,-1 0,1-1,0 1,-1-1,1 1,-1 0,1-1,-1 1,1-1,-1 1,0-1,1 1,-1-1,0 1,1-1,-1 0,-1 1,0-1,-1-1,1 1,-1-1,1 1,-1-1,1 0,-1 0,1 0,0 0,-1 0,1-1,0 1,0-1,0 1,-2-3,-15-13,0-1,1 0,0-2,2 0,-19-29,-60-117,86 150,-114-239,107 218,3-1,1-1,2 0,-10-80,19 114,1 1,-1-1,1 1,0-1,1 1,-1 0,1-1,0 1,0-1,0 1,1 0,-1 0,1 0,0-1,4-4,-2 4,1 1,0 0,0 0,0 0,0 0,1 1,-1 0,1 0,0 0,9-2,16-6,2 2,-1 1,1 1,41-3,134 3,-182 7,40 0,0 4,1 2,-2 3,0 3,66 21,-90-20,-2 1,0 2,0 2,-2 2,-1 1,0 2,-1 1,-2 2,33 31,-49-38,-1 1,0 0,-1 0,-1 2,-2 0,20 44,-25-52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45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1227 479,'-1'-3,"0"1,0-1,0 1,0-1,-1 1,1 0,0-1,-1 1,0 0,-3-3,-3-6,-42-59,-109-118,140 169,-1 0,0 1,-2 1,0 1,-1 1,0 1,-1 1,-1 2,0 0,-32-9,41 17,-1 1,1 0,-1 1,0 1,0 1,1 0,-1 1,0 1,1 0,0 2,0 0,0 0,0 1,1 1,0 1,-16 11,-3 3,0 2,2 1,1 2,1 1,-39 47,46-46,2 2,1 0,1 0,2 2,1 0,2 1,1 1,1 0,-6 39,12-48,1 0,2 1,1-1,1 1,1-1,1 1,2-1,0 1,2-1,1 0,1-1,1 1,15 30,-16-43,1-1,1 1,0-1,1-1,0 0,0 0,1-1,1 0,0-1,0-1,1 1,0-2,0 0,26 9,-18-8,0-1,1-2,0 0,1-1,-1-1,1-2,-1 0,1-1,27-4,-40 2,1 0,-1-1,0 0,0-1,0 0,0-1,-1 0,1 0,-1-1,-1 0,1-1,-1 0,0 0,-1-1,1 0,8-12,7-15,-1-1,34-74,-10 18,-26 57,2 0,26-31,-36 52,0 0,2 1,-1 1,1 0,1 1,26-16,19-7,-17 9,63-27,-94 46,-1 0,1 0,13-12,4-1,-29 19,1 0,-1 0,1 0,-1 0,1 0,-1-1,1 1,-1 0,1 0,0 1,-1-1,1 0,-1 0,1 0,-1 0,1 0,-1 1,1-1,-1 0,1 0,-1 1,1-1,-1 0,1 1,-1-1,0 0,1 1,-1-1,1 1,-1-1,0 1,0-1,1 1,-1-1,0 1,0-1,1 1,-1-1,0 1,0-1,0 1,0 0,0-1,0 2,7 35,-5-25,14 41,39 94,0-4,-45-109,49 139,-47-144,1-1,1 0,33 46,-35-58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46.3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618 42,'-87'0,"9"2,1-3,0-4,-86-16,142 16,11 2,-1 0,1 1,-1 0,1 1,-12 0,20 1,0 0,1 0,-1 0,0 1,1-1,-1 0,0 1,1 0,-1-1,0 1,1 0,-1-1,1 1,0 0,-1 0,1 0,0 1,-1-1,1 0,0 0,0 1,0-1,0 0,0 1,0-1,1 1,-1 0,0-1,1 1,-1-1,1 1,0 0,-1 0,1-1,0 1,0 0,0 2,3 15,0-1,0 1,2-1,0 0,2-1,14 31,-6-13,184 401,-179-398,177 381,-44 117,-110-361,-30-108,-10-49,0 0,1 0,0 0,2-1,0 0,13 25,-18-41,-1 1,1-1,0 1,0-1,0 0,0 0,1 0,-1 1,0-1,0 0,1-1,-1 1,0 0,1 0,-1 0,1-1,-1 1,1-1,-1 1,1-1,0 0,-1 0,1 1,-1-1,1 0,0 0,-1-1,1 1,0 0,-1 0,1-1,-1 1,1-1,-1 0,1 1,-1-1,1 0,-1 0,0 0,1 0,-1 0,0 0,0 0,0 0,1-2,9-8,-1 0,-1 0,16-25,-18 25,28-37,62-64,-77 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47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33,'5'0,"0"1,-1 0,1 1,0-1,0 1,-1 0,1 0,-1 1,0-1,1 1,-1 0,0 0,-1 0,1 1,-1-1,1 1,4 8,7 8,-1 1,12 25,-25-45,20 36,-2 0,-2 2,-1 0,20 77,-39-174,5-83,-2 138,1-21,0 0,2 0,1 0,8-27,-11 46,0 1,1-1,-1 0,1 1,0-1,0 1,1 0,0 0,-1 0,1 0,1 0,-1 1,0-1,1 1,0 0,0 0,0 0,0 0,0 1,0 0,1 0,-1 0,1 0,0 1,-1-1,1 1,6 0,3 0,0 0,0 2,1-1,-1 2,0 0,-1 1,1 0,0 1,-1 0,0 1,0 1,0 0,-1 1,0 0,0 1,0 0,-1 1,-1 0,1 1,-2 0,11 13,6 11,0 1,-3 1,-1 1,-1 1,-3 1,-1 0,22 79,-28-83,-1-6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47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0 307,'1'-2,"-1"1,0 0,1-1,0 1,-1-1,1 1,0 0,0-1,-1 1,1 0,0 0,0-1,0 1,1 0,-1 0,0 0,0 0,2 0,30-18,-24 14,93-53,4 5,1 5,154-48,-259 96,1-1,-1 0,1 0,-1 1,1 0,0-1,-1 1,1 0,-1 0,1 1,0-1,-1 0,1 1,-1 0,1-1,-1 1,1 0,-1 0,0 0,1 1,-1-1,0 1,0-1,0 1,0 0,0 0,0-1,0 2,1 1,2 6,0 0,0 0,-1 0,-1 0,5 20,1 1,38 104,126 248,104 105,-98-183,-65-87,-96-178,-1 1,-3 0,16 69,-29-105,0 0,0 0,0 1,-1-1,0 0,0 0,0 0,-1 1,1-1,-1 0,-2 6,1-8,1-1,-1 0,0 1,0-1,0 0,0 0,0 0,0 0,-1 0,1 0,-1-1,1 1,-1-1,0 1,0-1,1 0,-1 0,0-1,0 1,-3 0,-19 4,0 0,0-2,0-1,0 0,0-2,-1-2,1 0,0-1,0-1,-47-16,49 12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48.4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480 0,'-2'21,"0"0,-1 0,-1-1,-1 1,-1-1,0 0,-2 0,-13 26,-6 2,-64 90,60-95,-3-2,-1-2,-2-1,-1-1,-77 55,101-82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48.9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0,'15'13,"1"0,1-1,31 17,-20-13,143 85,345 225,-404-234,-97-82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49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1 482,'14'-1,"0"-1,-1-1,1 0,-1-1,1-1,-1 0,13-7,28-9,310-90,29-10,-267 76,127-64,-210 86,-17 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50.0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1,'179'238,"-12"-18,-156-201,0 0,-1 0,-1 1,-1 0,-1 0,6 27,18 132,-12-53,21 126,-25-150,-12-77,-2-16,0 0,0 0,1-1,5 16,-1-18,1-7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52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0,'2'1,"1"0,-1 0,1 1,-1-1,0 0,0 1,0 0,0-1,0 1,0 0,0 0,0 0,-1 0,1 0,-1 1,1-1,-1 0,0 1,0-1,1 4,3 3,119 268,-52-105,-21-61,34 75,70 219,-154-402,-1 0,1 0,0-1,1 1,-1 0,0-1,1 1,-1-1,1 1,0-1,2 3,-3-5,-1 0,0 1,1-1,-1 0,1 0,-1 0,1 0,-1 1,0-1,1 0,-1 0,1 0,-1 0,1 0,-1 0,1 0,-1 0,1 0,-1 0,1 0,-1-1,0 1,1 0,-1 0,1 0,-1 0,1-1,13-19,-11 14,18-41,2 0,2 1,2 1,59-74,-51 80,1 2,3 2,0 1,2 2,58-34,-80 54,1 1,1 1,0 1,0 1,1 0,0 2,1 0,-1 2,1 0,0 2,0 0,0 2,0 0,31 6,-47-5,-1 0,1 1,0 0,0 0,-1 1,1-1,-1 1,0 1,0 0,0-1,0 2,-1-1,0 1,0-1,0 2,0-1,-1 0,0 1,0 0,0 0,-1 0,0 0,0 1,0-1,-1 1,0 0,0-1,-1 1,0 0,0 0,-1 0,0 0,0 0,0 0,-1 0,0 0,0 0,-1 0,-5 12,4-11,-1 1,-1-1,0 0,0-1,0 1,-1-1,0 0,-1 0,1-1,-14 10,-13 8,-41 22,29-18,11-6,-11 8,-72 35,101-58,-1 0,0-1,0-1,0 0,-1-1,0-1,0-1,-26 0,16-3,-40-1,-128 14,141-9,37-7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53.4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542 0,'-72'2,"1"2,-94 19,121-17,26-4,-1 1,1 0,-19 7,32-8,1-1,-1 1,1 0,0 0,-1 1,1 0,1-1,-1 1,0 0,1 1,-1-1,1 1,0-1,0 1,0 0,-3 8,-1 4,2 0,0 1,1-1,1 1,0 0,1 0,1 31,14 123,-11-160,22 159,8-1,80 251,108 311,-217-716,1 0,1 0,0 0,1-1,0 0,10 16,-13-27,-1 1,1-1,0 0,0 0,0 0,1 0,-1 0,1 0,-1-1,1 0,0 0,0 0,0 0,0-1,0 1,1-1,-1 0,0 0,0-1,1 1,-1-1,1 0,-1 0,0 0,1-1,4-1,5-1,0-2,-1 0,1 0,-1-2,0 1,-1-2,1 0,-2 0,20-18,-5 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1:52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18 273,'-1'0,"-1"-1,1 0,0 0,0 1,0-1,0 0,0 0,0 0,0 0,0 0,1-1,-1 1,0 0,1 0,-1-1,1 1,-1 0,1 0,-1-1,1 1,0-1,0 1,0 0,0-1,0 1,0 0,0-1,0 1,0-1,1 1,-1 0,1-1,-1 1,1 0,-1 0,1-1,0 1,-1 0,1 0,0 0,0 0,0 0,2-2,1 1,0-1,1 1,-1-1,1 1,0 0,-1 1,1-1,0 1,0 0,9-1,9 2,1 0,-1 1,0 1,0 1,0 1,0 1,0 1,-1 1,0 1,-1 1,1 1,34 23,-32-17,0 2,-1 1,0 0,-2 2,-1 0,0 2,-2 0,0 1,23 44,-24-27,-17-41,0 0,0 0,0 0,0 0,1 1,-1-1,0 0,0 0,0 0,0 0,0 1,0-1,0 0,0 0,0 0,0 0,0 1,0-1,0 0,0 0,0 0,0 0,0 1,0-1,0 0,0 0,0 0,0 0,-1 1,1-1,0 0,0 0,0 0,0 0,0 0,0 0,0 1,-1-1,1 0,0 0,0 0,0 0,0 0,-1 0,1 0,0 0,0 0,0 0,0 0,-1 0,1 0,0 0,-18-15,-5-13,1 0,2-1,1-2,1 0,2 0,-21-56,34 79,0-1,1 0,0 1,0-1,1 0,0 0,0 0,1 0,1 0,-1 0,3-9,-1 11,0 1,0 0,1-1,0 1,0 1,1-1,-1 0,1 1,1 0,-1 0,1 0,-1 0,2 1,-1 0,8-5,8-4,1 1,1 0,-1 2,2 1,0 1,0 1,0 1,29-3,9 1,0 3,69 4,-113 2,1 1,-1 0,1 2,-1 0,0 1,0 0,-1 2,0 0,0 1,0 1,-1 0,-1 1,18 14,-11-5,-1 1,-1 1,0 1,-2 1,-1 0,-1 1,23 46,-17-22,-16-33,0-1,1 0,0 0,1-1,1 0,15 19,-10-20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34.4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0,'1'2,"0"1,0-1,1 0,-1 1,0-1,1 0,-1 0,1 0,0 0,0 0,-1-1,1 1,4 2,3 4,438 400,-81-77,-25 22,-329-339,1 0,0 0,1-2,0 1,1-2,22 14,-30-22,0 1,0-2,0 1,0-1,0 0,0 0,1-1,-1 0,1 0,-1-1,1 0,-1-1,1 1,-1-1,0-1,1 1,-1-1,11-5,9-3,-2-2,1-1,-2-1,1-2,-2 0,30-26,-25 14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54.2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0 105,'2'14,"1"0,0 1,0-2,2 1,0 0,0-1,10 16,0 3,82 198,-87-195,-2-9,-6-54,-5-59,1-81,3 145,1-1,1 0,1 1,14-43,-16 59,0 1,1 0,0 0,0 0,0 1,1-1,-1 1,2 0,-1 0,0 0,1 0,0 1,0 0,0 0,1 0,6-3,-2 3,0 0,1 1,-1 0,1 1,-1 0,1 1,0 0,0 1,12 0,-18 0,0 0,1 0,-1 0,0 1,1 0,-1 0,0 0,0 0,0 1,0 0,0 0,0 0,0 1,-1 0,1-1,-1 2,0-1,0 0,0 1,0 0,-1 0,1 0,-1 0,0 1,0-1,-1 1,1 0,2 9,5 15,-1 1,5 33,8 31,-6-33,-12-42,0 0,2 0,0-1,1 0,1 0,17 29,-11-31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55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1 422,'2'-1,"1"0,0-1,-1 1,1-1,-1 0,1 0,-1 0,0 0,0 0,1 0,-2 0,1-1,0 1,2-6,3-2,87-115,63-75,-152 195,-1 0,1 1,0 0,0 0,0 0,1 0,-1 1,1 0,0 0,-1 1,2-1,-1 1,0 0,0 1,1 0,8-1,-5 2,0 0,0 1,-1 0,1 1,0 0,-1 1,0 0,1 0,16 9,-6 0,0 0,-1 2,0 0,-2 0,1 2,-2 0,0 1,21 30,-15-13,-1 2,-2 1,-2 1,-1 0,-1 1,14 64,25 251,-42-245,46 196,63 21,-80-225,-37-93,2 7,0 1,-1 0,4 18,-9-31,1-1,0 0,-1 0,0 1,1-1,-1 0,0 1,0-1,0 0,-1 1,1-1,-1 0,1 0,-1 1,1-1,-1 0,0 0,0 0,0 0,-1 0,1 0,0 0,-1 0,1-1,-1 1,0 0,1-1,-1 1,0-1,-3 2,-11 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57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417 42,'1'-19,"0"-4,-8 38,-68 239,-111 252,178-489,-3 15,-2-2,-2 1,0-2,-2 0,-37 47,37-59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57.6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1,'12'0,"1"2,-1 0,1 0,-1 1,1 0,-1 1,0 1,-1 0,17 9,12 11,47 36,-14-8,49 32,-74-49,2-1,2-3,93 43,-136-72,-3-1,-1 0,1 0,-1 1,1 0,-1 0,0 0,0 0,8 9,-3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58.1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1 368,'6'-1,"0"0,0 0,-1-1,1 0,0 0,0 0,7-5,16-5,346-90,-112 34,341-83,-547 137,-48 11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58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0,'3'2,"0"-1,1 1,-1 0,0 0,0 0,-1 1,1-1,0 1,-1-1,0 1,1 0,-1 0,0 0,2 5,-2-4,54 90,-5 3,63 168,5 11,-102-241,38 68,-42-83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7:59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686 2,'-24'-1,"0"1,1 1,-1 1,1 1,0 1,0 2,0 0,1 1,-1 1,2 1,-1 1,-22 15,17-6,0 1,2 2,0 1,1 1,2 1,0 0,2 2,-19 31,17-20,1 1,3 0,1 1,1 1,-16 76,29-104,0 1,1-1,1 1,0 0,1 0,1-1,0 1,1 0,5 19,-6-27,1-1,0 0,0 0,1 0,0-1,0 1,0 0,0-1,0 0,1 0,0 0,0 0,0-1,0 1,1-1,0 0,-1-1,1 1,0-1,0 0,0 0,0 0,1-1,-1 1,0-1,8 0,280 38,-292-38,2-1,0 1,1 0,-1-1,0 1,1-1,-1 0,0 0,1-1,-1 1,0-1,1 1,-1-1,0 0,0 0,0-1,1 1,2-3,4-6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00.1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326 2,'-87'-2,"-95"4,179-1,0-1,0 1,1 0,-1 0,1 0,-1 0,1 0,-1 1,1-1,0 1,0 0,-1-1,1 1,0 0,1 0,-1 0,0 1,0-1,1 0,0 1,-1-1,1 1,0-1,0 1,0-1,1 1,-1 0,1 0,-1-1,1 1,0 3,-2 11,2 1,0-1,4 29,-4-42,6 36,2-1,1-1,1 0,29 65,82 137,-79-165,-3 2,39 113,-12 34,32 95,-89-291,-7-20,0 0,1 0,0 0,0 0,1 0,6 9,-9-15,1-1,-1 1,1-1,-1 1,1-1,-1 0,1 0,0 0,-1 0,1 0,0 0,0-1,0 1,0 0,0-1,0 0,0 1,0-1,0 0,0 0,0 0,0 0,0-1,0 1,0 0,0-1,0 1,0-1,0 0,-1 0,5-2,10-6,-1-2,0 0,0-1,-1-1,0 0,-1-1,22-30,-34 42,25-30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00.9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0 227,'1'11,"1"-1,0 1,0 0,1-1,8 19,5 20,-13-38,13 50,-15-58,0 1,0-1,1 0,-1 0,1 0,-1 0,1 0,0 0,1 0,-1-1,0 1,1-1,-1 1,5 1,-7-3,1-1,0 0,-1 0,1-1,-1 1,1 0,-1 0,1 0,-1 0,1 0,-1-1,1 1,-1 0,1 0,-1-1,1 1,-1 0,1-1,-1 1,0 0,1-1,-1 1,1-1,-1 1,0-1,0 1,1-1,-1 1,0-1,0 1,0-1,1 1,-1-2,7-18,20-77,5 2,45-95,-76 186,1 1,-1-1,1 1,0-1,0 1,0 0,0 0,0 0,1 0,-1 0,1 1,0-1,0 1,0-1,0 1,1 0,-1 0,0 1,1-1,-1 1,1 0,0 0,-1 0,1 0,0 0,0 1,0 0,-1 0,1 0,0 0,0 0,0 1,-1 0,1 0,0 0,4 2,4 2,0 1,-1 0,0 1,0 0,0 1,-1 0,-1 1,1 0,10 13,108 145,-110-140,-1 1,-2 0,-1 2,15 44,-19-24,-8-29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01.9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0 333,'8'-7,"1"0,0 0,17-9,12-9,39-34,2 3,167-89,-241 143,1 0,-1 0,1 1,-1 0,1 0,0 0,0 1,-1-1,1 1,0 1,0-1,0 1,-1 0,1 0,-1 1,1-1,-1 1,1 1,-1-1,0 1,0 0,0 0,0 0,-1 1,9 7,8 9,-1 2,-1 0,31 45,-39-51,105 151,162 309,-236-383,37 122,12 103,-35-114,-32-148,-19-47,-1-1,0 1,0 0,-1 1,3 12,-6-21,-1 0,1 0,0 0,0 0,0 0,-1 0,1-1,0 1,-1 0,1 0,-1 0,1 0,-1-1,1 1,-1 0,1-1,-1 1,0 0,1-1,-1 1,0-1,0 1,1-1,-1 1,0-1,0 1,0-1,0 0,0 0,0 1,0-1,1 0,-1 0,0 0,0 0,-2 0,-40-1,36 1,-15-2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34.9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0 921,'1'-5,"-1"1,1-1,0 1,0-1,0 1,1 0,0-1,-1 1,1 0,1 0,-1 1,1-1,4-5,47-45,-41 43,67-56,121-78,96-36,432-190,-684 352,-16 10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04.7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1,'6'1,"0"1,1 0,-1 0,0 1,0 0,-1 0,1 1,-1-1,1 1,-1 0,0 1,-1-1,8 9,3 1,17 17,-1 2,-1 1,-2 2,-2 0,-1 2,33 67,88 258,-135-331,147 556,-55-168,-80-341,128 477,-123-422,-5 1,7 164,-29-269,-1-8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06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0,'14'220,"-2"-92,13 222,92 451,-79-635,84 225,-76-275,5-1,107 174,-122-234,2-1,3-1,1-3,86 78,-87-93,2-3,1-1,2-2,0-2,2-2,61 22,-58-27,-20-6,0-2,0-2,1-1,0-1,44 5,-55-15,-8-3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08.5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1185 559,'-2'-10,"0"1,0-1,-1 1,0-1,0 1,-1 0,0 0,-1 0,0 1,-12-15,6 6,-15-22,-2 2,-1 0,-2 2,-2 1,-1 2,-60-44,70 58,-1 2,-1 1,0 1,-1 1,0 1,-1 2,-1 0,0 2,0 2,0 0,-46-2,55 8,1 1,0 1,-1 0,1 2,0 0,1 1,-1 1,1 0,0 2,1 0,-1 1,2 1,-1 0,1 1,1 1,0 1,1 0,0 1,-18 24,18-20,2 0,0 1,0 1,2 0,1 1,0 0,2 0,0 1,1 0,2 0,0 0,1 0,1 1,1 0,2-1,3 34,0-30,1 0,1 0,1 0,2-1,0 0,2-1,0 0,27 40,-31-54,1 0,0 0,1-1,-1-1,2 1,-1-1,1-1,0 0,1 0,-1-1,1-1,1 1,-1-2,1 0,0 0,0-1,0 0,0-1,0-1,25 1,3-2,-1-2,1-2,-1-2,0-1,0-2,-1-1,0-2,-1-2,41-21,1-13,-3-4,108-94,-121 94,-56 46,-1 1,1-1,0 2,0-1,0 1,1 0,11-4,-17 8,0-1,0 1,0 0,0 0,0 0,1 0,-1 1,0-1,0 1,0-1,0 1,0-1,0 1,0 0,0 0,0 0,0 0,-1 1,1-1,0 0,-1 1,1-1,-1 1,1-1,-1 1,0 0,0 0,0 0,0 0,0-1,0 1,1 5,51 114,-32-68,52 93,-57-125,-1-5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09.3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539 1,'-17'2,"0"0,1 2,-1 0,1 1,0 1,-22 10,-13 5,-7-4,0-2,-1-2,-93 7,151-20,0 0,0 0,0 1,0-1,0 0,0 0,0 0,0 1,1-1,-1 0,0 1,0-1,0 1,0-1,0 1,0 0,1-1,-1 1,0 0,1 0,-1-1,0 1,1 0,-1 0,1 0,-1 0,1 0,0-1,-1 1,1 0,0 0,-1 0,1 0,0 0,0 0,0 0,0 0,0 0,0 0,0 0,1 0,-1 0,0 0,0 0,1 0,0 1,2 8,1 0,1 0,10 17,-4-7,508 1159,-380-742,-120-371,-18-61,0-1,1 1,-1-1,1 1,0-1,0 0,0 0,1 0,0 0,-1 0,1-1,1 1,-1-1,0 1,1-1,0-1,-1 1,1 0,9 3,-8-4,1-1,-1 0,1 0,-1-1,1 0,0 0,-1 0,1-1,0 1,-1-2,1 1,-1 0,0-1,1 0,-1 0,7-5,38-24,-29 13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10.0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1 104,'5'1,"0"0,0 0,0 0,-1 0,1 1,0 0,-1 0,1 0,-1 1,0-1,0 1,0 0,0 0,4 5,51 56,-50-52,16 21,-2 0,-1 2,-2 1,-1 1,15 42,-18-49,-7-24,-1-20,-7 3,-1 0,0 0,-1 0,0 0,0 1,-1-1,-1 0,-6-18,-5-22,9 25,0-1,1 0,2 0,1 0,3-39,-1 61,-1-1,1 1,0-1,0 1,1-1,0 1,0 0,0 0,0 0,1 0,0 0,0 1,0-1,0 1,1 0,0 0,0 0,0 0,0 1,1-1,-1 1,1 0,0 1,0-1,0 1,0 0,0 0,1 0,-1 1,1 0,-1 0,0 0,7 1,7 0,0 0,-1 2,1 0,0 1,-1 1,0 1,0 0,0 2,0 0,-1 1,0 0,21 16,-15-9,0 2,-2 1,0 0,-1 2,-1 0,-1 1,29 44,-38-47,0 0,0 1,-2 1,8 30,-9-26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10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0 290,'13'-10,"1"0,0 1,0 1,0 0,20-7,12-7,286-161,-326 180,0-1,1 1,-1 1,1-1,0 1,-1 0,1 0,0 1,0 0,13 0,-14 2,-1 0,1 0,-1 1,1 0,-1 0,0 0,1 1,-1 0,0 0,-1 0,1 1,-1-1,8 8,269 277,-174-174,447 579,-532-662,-1 2,-1 0,-2 1,22 61,-32-73,-1 1,-1 0,-2 0,0 1,-1-1,-2 1,0-1,-5 45,4-66,-1 0,1 0,0 0,-1 0,1 0,-1 0,0 0,0 0,0 0,0-1,0 1,0 0,0-1,0 1,-1-1,1 1,0-1,-1 0,0 1,1-1,-3 2,-2-1,1-1,0 1,0-1,-1 0,1 0,-7 0,-14 3,9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11.7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1 351,'0'-2,"1"1,0-1,-1 1,1-1,0 1,0 0,0-1,0 1,0 0,0 0,0 0,1 0,-1 0,0 0,0 0,1 0,-1 0,1 1,-1-1,2 0,37-15,-36 15,109-32,168-27,-221 48,361-47,-244 39,289-71,-399 68,-45 12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12.3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0 182,'25'-2,"0"0,41-10,7-1,294-43,28-3,-365 56,9-2,74-16,-89 13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13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573 36,'0'-2,"0"0,0 0,1 0,-1 0,0 0,1 0,0 0,-1 0,1 0,0 0,0 0,0 0,0 0,1 1,2-4,-4 5,0 0,0 0,0 0,0 0,0-1,0 1,0 0,0 0,0 0,1 0,-1 0,0 0,0 0,0 0,0 0,0 0,0 0,1 0,-1 0,0 0,0 0,0 0,0 0,0 0,0 0,1 0,-1 0,0 0,0 0,0 0,0 0,0 0,0 0,0 0,1 0,-1 0,0 0,0 0,0 0,0 0,0 1,0-1,0 0,0 0,1 0,-1 0,0 0,0 0,0 0,0 1,0-1,0 0,0 0,0 0,0 0,0 0,0 0,0 0,0 1,0-1,0 0,0 0,0 0,-6 24,-143 304,70-164,-29 75,-98 203,182-396,5-14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14.3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1,'22'1,"-1"1,1 0,-1 2,0 1,0 0,0 2,25 11,134 78,-61-30,173 59,-133-61,-132-51,-2 1,0 1,33 26,-58-40,20 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36.0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79,'-8'-1,"1"0,-1-1,1 1,-1-1,1-1,-1 0,1 0,0 0,-9-6,-56-41,346 240,-140-115,-113-61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14.9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1 422,'4'0,"1"-4,9-6,5-1,13-7,12-4,12-8,17-6,13-6,8 1,1-2,-8 3,-10 8,-10 6,-12 2,-11 2,-14 8,-11 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15.4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0,'17'30,"2"-2,26 33,-1-2,201 327,73 100,-294-455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16.9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171 1,'-1'12,"0"0,-1 0,0 0,-1 0,-6 15,-3 15,-96 488,92-412,4 0,7 187,8-274,0-1,2 1,2-2,0 1,2 0,1-2,2 1,0-1,2-1,1 0,33 43,-13-27,2-2,1-2,2-2,1-1,78 51,-90-67,-20-13,0 0,0 0,1-1,0-1,0 1,0-2,0 1,18 4,-12-9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17.9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0,'-1'1,"1"-1,-1 0,0 0,0 0,1 1,-1-1,0 0,1 1,-1-1,1 1,-1-1,1 0,-1 1,0-1,1 1,0 0,-1-1,1 1,-1-1,1 1,0 0,-1-1,1 1,0 0,0-1,-1 1,1 1,-4 23,3-20,0 30,1 0,2 1,2-1,1-1,1 1,15 43,-2 3,1 13,44 178,-47-211,3-1,38 77,-46-111,2-1,1 0,27 33,-42-57,0-1,0 0,1 1,-1-1,0 0,1 1,-1-1,0 0,0 0,1 1,-1-1,0 0,1 0,-1 0,1 1,-1-1,0 0,1 0,-1 0,1 0,-1 0,0 0,1 0,-1 0,1 0,-1 0,1 0,-1 0,0 0,1 0,-1 0,1 0,9-15,1-35,-7 32,11-40,2 2,3 0,2 1,53-95,-62 129,1 2,1 0,1 0,0 2,1 0,25-19,-28 26,0 0,1 1,1 1,0 0,0 1,0 1,0 1,1 0,29-4,-29 7,0 2,1 0,-1 0,0 2,1 0,-1 1,0 1,0 1,-1 0,1 1,-1 1,16 9,-3 0,-1 1,-1 2,-1 0,0 2,34 36,-50-46,0 0,0 1,-1 1,-1-1,0 2,-1-1,0 1,7 21,-13-31,1 1,-1 0,0 0,0-1,-1 1,1 0,-1 0,0 0,0 0,-1 0,1 0,-1-1,0 1,-1 0,1 0,-1-1,0 1,0-1,0 0,-1 1,1-1,-1 0,0 0,0-1,-1 1,1-1,-1 1,0-1,-6 4,-32 18,-1-1,-1-2,-1-3,-89 27,37-21,-139 16,132-34,82-8,0 2,0 0,0 2,0 0,0 1,-35 13,25-2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18.7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544 54,'0'-2,"0"0,1 1,-1-1,0 0,0 0,-1 0,1 0,0 0,0 0,-1 0,1 0,-1 0,0 1,0-1,0 0,1 0,-1 1,-1-1,1 1,0-1,0 1,-1-1,1 1,0 0,-1-1,0 1,1 0,-1 0,0 0,1 0,-1 1,0-1,0 0,0 1,1-1,-1 1,0 0,0 0,0-1,0 1,0 0,0 1,0-1,-3 1,-9 2,0 1,0 0,0 1,-25 12,29-12,-81 35,41-20,1 3,-83 51,128-71,-1 0,0 1,1-1,0 1,0 0,0 0,0 0,1 1,0-1,-1 1,2 0,-1 0,1 0,-1 0,1 1,1-1,-1 0,0 7,1-1,2 1,-1 0,2 0,-1-1,1 1,1-1,7 20,75 192,-15-47,197 601,-267-775,1 1,0-1,0 0,0 0,0 0,1 0,-1 0,1 0,-1 0,1 0,-1 0,1 0,0-1,0 1,0-1,0 0,0 1,0-1,1 0,-1 0,0 0,0 0,1-1,-1 1,1-1,-1 1,0-1,1 0,-1 0,1 0,-1 0,1-1,-1 1,4-1,9-3,0 0,0-1,0-1,19-11,-8 6,306-162,-248 126,-39 22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19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0 401,'1'12,"1"-1,0 1,1-1,0 0,8 19,7 29,-12-36,1 1,16 33,-6-15,-24-69,2 1,0-2,2 1,1 0,2 0,0-1,2 1,7-40,-4 39,1 0,1 0,1 1,2 0,1 1,1 0,23-39,-27 53,0 1,0 0,1 1,1 0,-1 0,2 1,-1 0,1 1,1 0,-1 0,1 2,1-1,-1 1,1 1,0 1,0 0,23-5,-17 7,0 0,1 0,-1 2,37 4,-50-3,1 0,-1 0,1 1,-1 0,0 0,0 1,0 0,0 0,0 0,-1 0,1 1,-1 0,0 1,0-1,0 1,-1 0,7 9,31 59,63 154,-70-142,60 102,-86-171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20.6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1 260,'1'-3,"1"1,-1 0,1-1,-1 1,1 0,0 0,0 0,0 0,0 0,1 1,-1-1,0 1,1-1,-1 1,1 0,-1 0,6-2,3-2,235-122,-150 80,-67 30,22-9,-48 25,-1 0,1 1,-1-1,1 1,-1 0,1 0,0 0,-1 0,1 0,-1 0,1 1,-1-1,1 1,-1 0,1-1,-1 1,0 1,1-1,2 2,24 22,-1 1,-2 1,-1 1,-1 1,30 48,-43-62,54 83,79 159,28 118,-163-354,54 121,43 152,-104-288,1 5,0 1,0-1,-1 1,1 13,-3-23,0 0,0 1,0-1,0 0,-1 1,1-1,-1 0,1 0,-1 1,0-1,0 0,0 0,0 0,0 0,0 0,0 0,-1 0,1 0,-1-1,0 1,1 0,-1-1,0 0,0 1,0-1,-4 2,-27 10,17-8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21.0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1,'-4'54,"-1"0,-3 0,-3 0,-18 56,5-16,-20 77,-127 318,141-428,19-41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21.5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0,'27'1,"0"0,0 2,1 2,-2 0,1 1,-1 2,0 1,0 1,38 20,221 118,310 147,-570-285,-5-3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22.1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1 413,'4'0,"10"0,2-4,3-6,11 0,12-8,12-5,17-6,14-7,12-6,3-3,1 1,-5 4,-10 5,-11 8,-19 5,-14 5,-15 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36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16,'0'-5,"-4"0,-1-1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22.7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1,'20'22,"-2"1,-1 1,16 27,11 16,118 176,34 46,-156-240,81 76,-101-105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24.3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933 31,'1'-1,"-1"0,0 0,0 0,0-1,0 1,0 0,-1 0,1 0,0 0,0 0,-1 0,1 0,-1-1,1 1,-1 0,1 0,-1 0,0 1,0-1,1 0,-1 0,0 0,0 0,0 1,0-1,0 0,0 1,0-1,0 1,0-1,0 1,0 0,0-1,0 1,0 0,0 0,-1-1,1 1,0 0,0 0,0 0,0 1,0-1,-1 0,0 1,-4 0,0 1,1 0,-1 0,1 0,-1 0,1 1,-10 7,-86 67,3 4,4 5,3 4,5 4,4 3,4 4,-89 151,161-243,-1 3,0 1,1-1,0 1,-7 26,12-37,1 0,-1-1,1 1,-1 0,1 0,0 0,0 0,0 0,0 0,1 0,-1 0,0 0,1 0,-1 0,1 0,0 0,0 0,0-1,0 1,0 0,0-1,0 1,0 0,1-1,-1 0,0 1,1-1,0 0,-1 0,1 1,0-1,-1-1,1 1,0 0,0 0,0-1,0 1,0-1,0 1,0-1,-1 0,4 0,13 2,0-1,0-1,0 0,1-2,22-4,91-26,-87 20,20-5,0-2,96-44,-96 22,-51 33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25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349 5,'-82'-2,"34"0,-83 7,128-4,-1-1,0 1,0 0,0 0,0 0,1 1,-1-1,0 1,1 0,0 0,-1 0,1 1,0-1,0 1,0 0,0-1,1 1,-4 5,3-3,0 1,1 0,-1 0,1 0,0 0,0 0,1 0,0 0,0 1,0 9,2 1,0 0,1 0,0 0,1 0,1 0,1-1,12 29,20 26,84 121,-8-17,22 78,157 416,-287-657,-2-2,1 0,0 0,1 0,0-1,7 11,-11-19,0 0,0 1,0-1,1 1,-1-1,0 0,1 0,-1 0,1 0,-1 0,1 0,0 0,-1-1,1 1,0 0,-1-1,1 1,0-1,0 0,-1 0,1 0,0 0,0 0,0 0,-1 0,1 0,0-1,0 1,0-1,-1 1,1-1,0 0,-1 1,1-1,-1 0,1 0,1-1,24-19,-1-1,45-48,8-7,-48 52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25.9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92,'2'4,"0"0,0 0,0 0,0 0,1-1,-1 1,1-1,0 1,6 4,4 7,170 236,-141-175,-41-76,-1 0,0 0,0 0,1 0,-1 1,0-1,1 0,-1 0,0 0,1 0,-1 0,0 0,0 0,1 0,-1-1,0 1,1 0,-1 0,0 0,1 0,-1 0,0 0,0-1,1 1,-1 0,0 0,0 0,0-1,1 1,-1 0,0 0,0-1,0 1,1 0,-1 0,0-1,0 1,0 0,0 0,0-1,0 1,0 0,0-1,0 1,0 0,0-1,0 1,0 0,0-1,0 1,0-1,7-21,-7 21,12-52,2 1,3 0,1 2,3 0,53-90,-72 136,0 1,1-1,0 1,0 0,0 0,0 0,0 0,1 1,-1-1,1 1,0 0,-1 0,1 0,0 0,0 1,9-2,-7 2,0 0,1 1,-1 0,0 1,1-1,-1 1,0 0,1 1,-1 0,8 3,5 3,-1 2,0 0,0 1,-1 1,-1 1,17 15,-3 0,-2 2,0 1,-2 2,-2 0,-1 1,-1 2,-2 0,-2 1,-1 1,16 53,-26-66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27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1 215,'8'-7,"1"0,0 0,0 1,1 0,20-8,9-6,11-10,3-3,104-47,-154 79,1 0,0 0,0 1,0-1,0 1,0-1,0 1,0 1,0-1,1 0,-1 1,-1 0,1 0,0 0,0 1,0-1,-1 1,1 0,0 0,-1 0,0 0,6 5,7 8,0 0,-1 0,16 23,0 0,183 196,233 243,-431-462,-1 2,0-1,-1 2,14 22,-25-35,-1-1,1 1,-1 0,0 0,0 0,0 0,-1 1,1-1,-1 0,-1 0,1 1,-1-1,0 1,0-1,0 1,-1-1,0 0,0 1,0-1,-1 0,1 0,-6 9,-102 154,107-165,0 2,-1-1,1 1,-2-1,1 1,0-1,-1 0,1-1,-1 1,-6 4,-4-1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27.9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0,'0'3,"0"-1,1 0,0 0,-1 0,1 0,0 0,0-1,0 1,0 0,0 0,1 0,-1-1,0 1,1-1,-1 1,3 1,35 25,-22-17,50 38,101 78,89 112,-203-183,-3 2,70 103,-99-123,-1 0,-2 1,-2 2,-1-1,-2 2,-2 0,11 78,-12-18,-4-1,-8 126,-5-178,1-34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46.0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1176 362,'-75'-75,"35"34,-1 1,-91-67,111 93,1 0,0 1,-1 1,0 0,-41-14,56 24,1 0,-1 1,0 0,0 0,1 1,-1-1,0 1,0 0,0 1,1-1,-1 1,0 1,1-1,-1 1,1 0,-1 0,1 0,0 1,0 0,0 0,0 0,0 0,1 1,-1 0,-4 5,-221 254,174-192,-86 148,117-172,2 2,2 0,2 1,-18 74,29-83,1 0,2 0,2 0,2 1,1 0,9 61,-5-77,0 0,2-1,1 0,1 0,1 0,1-1,2 0,14 23,-19-36,2 0,-1 0,1-1,1 0,0 0,0-1,1 0,0-1,1-1,-1 0,1 0,1-1,-1 0,1-1,0-1,27 6,2-5,0-1,1-2,-1-2,1-2,-1-2,0-1,58-16,281-101,-363 116,27-10,0-1,-2-3,0-1,64-44,-96 58,-1-1,0-1,0 0,-1 0,0-1,0 0,-1 0,-1-1,0 0,0 0,-1-1,0 0,-1 0,-1-1,0 1,0-1,-1 0,-1 0,0 0,-1 0,-1-20,-2 11,-1 0,-1 0,0 1,-2 0,-1 0,0 0,-2 1,0 0,-1 1,-1 0,-1 0,-1 1,-19-20,-20-19,-4 4,-91-70,-24-23,162 137,-4-3,0-1,0 2,-26-18,18 18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46.9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66,'0'-2,"-1"-1,1 1,1-1,-1 1,0-1,1 1,-1-1,1 1,0-1,0 1,0-1,0 1,0 0,0 0,1-1,-1 1,1 0,-1 0,1 0,0 1,0-1,3-2,-1 2,0 0,0 1,0-1,0 1,0 0,1 0,-1 1,0-1,0 1,1 0,-1 0,6 1,7 2,0 0,0 1,-1 1,1 0,26 14,-29-12,-1 1,0 0,0 1,-1 0,0 1,-1 1,0 0,-1 0,0 1,0 0,-1 1,-1-1,0 2,5 14,-6-10,0-1,-2 1,-1 1,0-1,-1 1,-1 0,0-1,-2 1,0 0,-1 0,-5 21,-44 197,0 2,44-209,-6 51,11-74,1 0,0 0,0 0,1 0,-1-1,2 1,-1 0,4 10,-4-15,0 0,-1-1,1 1,1-1,-1 1,0-1,0 1,0-1,1 0,-1 0,1 0,-1 0,1 0,-1 0,1 0,2 1,12 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47.3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47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37.0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1 470,'54'2,"-1"3,0 1,68 18,150 54,-255-72,-11-5,63 20,122 56,-185-74,1 0,-1 0,0 1,-1-1,9 10,-12-13,0 1,-1-1,1 1,-1 0,1-1,-1 1,1-1,-1 1,1 0,-1 0,0-1,1 1,-1 0,0-1,1 1,-1 0,0 0,0 0,0-1,0 1,0 0,0 0,0 0,0 0,0-1,0 1,0 0,-1 0,1-1,0 1,-1 0,1 0,0-1,-1 1,1 0,-1-1,1 1,-1 0,1-1,-1 1,1-1,-1 1,0-1,1 1,-1-1,0 1,0-1,1 0,-1 1,0-1,0 0,-1 1,-2 0,0-1,0 1,0-1,-1 1,1-1,0 0,-1-1,1 1,0-1,0 1,0-1,0-1,-1 1,1-1,1 1,-1-1,0 0,0-1,-4-2,-4-4,1 0,-1 0,1-1,-13-16,4 3,2 0,0-1,2-1,1-1,1 0,1-1,1 0,2-1,0-1,2 1,1-1,2-1,-4-51,8 52,-1-69,2 90,0 1,1-1,0 1,1 0,0 0,0-1,0 1,1 0,0 1,4-8,-4 11,0 0,-1 0,1 1,0-1,0 1,0 0,1 0,-1 0,0 0,1 1,-1-1,1 1,0 0,-1 0,1 0,0 1,0-1,0 1,-1 0,1 0,0 0,0 1,7 1,8 2,0 0,-1 2,25 9,10 9,0 1,-1 3,85 62,127 125,14 11,-261-214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48.9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610 38,'-80'-19,"27"14,-85 5,93 2,1-2,-1-2,-46-8,87 9,0 0,1 0,-1 1,0-1,0 1,1 0,-1 0,0 1,0-1,1 1,-1 0,-6 2,8-2,-1 1,1 0,0-1,0 1,0 0,1 0,-1 0,0 0,1 0,-1 0,1 1,0-1,0 1,0-1,0 0,0 1,0 0,1-1,-1 4,-14 96,5 0,5 193,56 301,-44-555,22 67,-23-88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49.5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72,'4'0,"14"0,8-4,12-1,12-1,10 2,7-3,5 0,-1 0,-6 3,-4-4,-9 1,-9 1,-8 2,-9 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50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1,'0'4,"0"10,0 6,0 5,0 1,0 10,0 2,0-1,0-3,0 1,0 4,0-2,0-2,0-4,0-10,-4-9,-1-12,0-4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50.5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51.3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95,'8'10,"0"0,-1 0,0 1,-1-1,0 2,-1-1,0 1,-1-1,4 19,1 5,6 71,-14-101,0 2,0 1,0 0,-1 0,0 0,-1 0,0 0,0-1,-4 15,10-61,8-6,3-1,39-78,-46 106,2 0,0 1,1 0,1 0,0 2,1-1,1 2,1 0,19-14,-31 25,0 1,0-1,0 1,0-1,0 1,1 1,-1-1,1 1,-1 0,1 0,0 0,0 0,-1 1,1 0,0 0,0 0,-1 0,1 1,0 0,-1 0,1 0,-1 1,6 1,-3 2,0-1,0 1,-1 0,1 1,-1 0,0 0,-1 0,1 0,-1 1,-1 0,1 0,4 11,46 79,19 39,-66-118,0 1,-2-1,0 1,-1 1,4 33,-7-26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52.3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504 613,'-13'1,"1"0,-1 0,1 1,0 1,0 0,0 0,0 1,1 1,-1 0,1 1,0 0,1 0,-1 1,1 1,-14 13,-22 21,3 1,1 2,2 1,-63 99,98-136,0 0,1 0,0 1,0 0,-4 16,8-24,0-1,-1 1,1-1,0 1,0 0,0-1,0 1,0 0,0-1,1 1,-1-1,0 1,1 0,-1-1,1 1,0-1,-1 1,2 1,0-2,-1-1,0 1,1 0,-1 0,1-1,-1 1,1-1,-1 1,1-1,-1 0,1 0,-1 1,1-1,-1 0,1 0,0-1,-1 1,1 0,-1 0,1-1,-1 1,1-1,1 0,13-5,0-1,0-1,-1 0,-1 0,1-2,24-20,71-78,-96 94,-2-2,0 0,-1 0,0-1,-2 0,0-1,-1 0,12-38,-13 27,-2 1,0-1,-2 0,-1 0,-3-42,-8-14,-4 0,-4 0,-30-89,43 158,-1-3,-1 1,-13-31,13 45,6 16,4 20,25 72,51 125,60 94,-44-107,40 50,-133-261,19 53,-13-28,-4-17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53.2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82,'-4'-9,"0"-1,1 1,0-1,-2-17,2 10,14 106,33 78,100 351,-139-495,0 0,-1 0,-2 0,0 27,1-2,0-28,1-5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54.3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0,'1'12,"1"0,1 0,0 0,1-1,0 1,1-1,0 0,10 14,7 18,41 100,251 633,-294-716,41 143,-90-286,16 49,1 0,-9-43,15 32,1 0,2 0,2 0,3-1,6-44,-6 81,0 1,0-1,1 1,0-1,1 1,0 0,0 0,0 1,1-1,1 1,-1 0,1 0,0 1,0 0,1 0,0 0,0 1,1 0,-1 0,1 1,0 0,0 0,0 1,1 0,11-2,2 0,0 0,0 2,1 0,-1 2,1 0,-1 2,1 0,43 9,-21 1,-1 1,-1 3,0 1,-1 2,0 2,-2 1,58 42,-81-50,0 1,-2 0,0 1,0 1,-1 1,-1 0,-1 0,10 20,-15-23,-1 0,0 0,-1 0,-1 1,-1 0,0 0,0 0,-2 0,0 0,0 0,-2 1,-2 19,1-22,0 0,-1-1,-1 1,0-1,-7 16,2-13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55.2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78 654,'10'-2,"1"0,-1 0,0-1,0 0,-1-1,1 0,-1 0,10-7,10-3,87-39,-3-4,191-130,-291 176,1 1,-2-2,1 0,-2 0,1-1,-2-1,0 0,10-17,-18 27,0 0,-1 1,1-1,-1 0,1 0,-1 0,0 0,-1-1,1 1,-1 0,0 0,0 0,0 0,-1-1,1 1,-1 0,0 0,0 0,0 0,-1 0,1 0,-1 1,0-1,0 0,-1 1,1-1,-1 1,1 0,-1 0,0 0,0 0,-1 1,1-1,0 1,-1-1,0 1,1 1,-6-3,-7-3,0 0,-1 1,0 1,0 1,0 0,0 1,-1 1,1 1,-1 0,-28 3,32 1,1 1,0 0,0 1,0 0,0 1,1 0,-16 11,-78 64,84-64,-17 17,1 0,1 3,-49 65,66-76,2 1,1 1,1 0,1 1,2 1,-17 57,27-78,1-1,0 1,1 0,0 0,0 0,1 0,0 0,1 0,-1 0,2-1,-1 1,2 0,3 11,-2-13,0 0,0 0,0 0,1-1,0 0,1 0,-1 0,1 0,1-1,-1 0,1 0,-1-1,1 0,14 6,39 14,1-3,1-2,88 14,-24-5,-54-10,1-4,127 11,-174-24,1-1,0-2,-1 0,1-2,-1-1,0-1,0-1,-1-1,0-1,0-2,23-13,-41 20,0-1,0 0,-1 0,0-1,0 0,0 0,-1 0,7-12,-3 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55.9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1287 0,'-482'18,"359"-5,-227 55,303-55,19-4,-1-1,0-1,0-2,-1-1,1-1,-47-1,56-6,6-3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37.8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96,'1'4,"0"-1,0 0,1 1,-1-1,1 0,0 0,-1 0,1 0,1-1,2 4,4 6,30 47,3-2,2-2,96 93,-110-121,2-1,0-2,2-1,0-2,2-1,0-2,1-1,49 14,-80-29,0 0,1-1,-1 1,1-1,-1-1,1 1,0-1,7-1,-12 0,0 1,0 0,0-1,0 0,0 0,0 1,0-1,0 0,0-1,-1 1,1 0,0 0,-1-1,1 1,-1-1,1 0,-1 1,0-1,0 0,0 0,0 1,0-1,0 0,0 0,0 0,-1 0,1 0,-1-3,2-11,0 1,-2 0,0 0,-1-1,0 1,-1 0,-8-27,-39-104,39 119,-8-18,-2 2,-2 0,-2 1,-2 1,-47-58,91 124,24 23,555 481,-593-525,33 29,55 40,-65-55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58.3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672 13,'0'-1,"0"0,0 1,-1-1,1 0,-1 0,1 1,0-1,-1 1,1-1,-1 0,0 1,1-1,-1 1,1-1,-1 1,0 0,1-1,-1 1,0 0,1-1,-1 1,0 0,0 0,1 0,-1-1,0 1,0 0,0 0,1 0,-1 0,0 0,0 1,1-1,-1 0,0 0,0 0,1 1,-1-1,0 0,0 1,-35 11,3 4,0 2,2 1,0 1,1 1,2 2,0 1,1 2,-34 41,20-15,1 2,3 1,-53 107,72-124,2-1,2 2,1 0,2 1,2 0,1 0,-2 52,9-74,1 0,2 0,-1-1,2 1,0 0,1-1,1 0,9 22,-8-27,0-1,1 0,0 0,0 0,1-1,0 0,1 0,1-1,-1 0,1-1,1 0,17 10,11 0,1-1,1-2,0-2,1-2,60 9,-34-7,-56-10,1 0,-1-1,1-1,-1 0,1 0,15-3,-24 2,0-1,0 0,0 0,-1-1,1 1,0-1,-1 0,1 0,-1 0,0 0,0-1,0 1,0-1,0 0,0 0,-1 0,1 0,-1 0,0-1,0 1,0-1,-1 1,3-7,8-23,-1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8:59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1 731,'8'16,"0"-2,2 1,0-1,0-1,1 0,1 0,0-1,1-1,0 0,0 0,17 8,-7-6,0-1,1-2,1 0,0-2,0 0,41 6,-6-7,1-3,0-2,-1-3,1-2,87-17,-98 13,-1-3,0-2,-1-1,77-35,-121 47,-1-1,1 0,-1 0,1 0,-1-1,0 1,0-1,0 1,0-1,-1 0,1 0,-1-1,0 1,0 0,0-1,2-5,-3 6,-1 1,0-1,0 0,0 1,0-1,0 0,0 1,-1-1,1 1,-1-1,0 0,0 1,0-1,0 1,0 0,0-1,-1 1,1 0,-1 0,0 0,0 0,0 0,0 0,-3-2,-12-10,-1 1,0 0,-1 1,-1 1,0 1,-27-10,-1 4,-84-19,-139-27,217 60,53 2,0 0,0 0,-1 0,1 0,0 0,-1 1,1-1,0 0,0 0,-1 1,1-1,0 1,0-1,0 1,-1 0,1-1,0 1,0 0,0 0,0 0,0 0,1 0,-1 0,0 0,0 0,1 0,-1 0,0 0,1 0,-1 1,1-1,-1 0,1 0,0 1,-1 1,3-3,-1 0,1 0,-1 0,1 0,-1 0,1 0,-1 0,0-1,1 1,-1-1,0 1,1-1,-1 0,0 1,1-1,-1 0,0 0,1-1,106-65,132-73,-152 99,120-40,-174 71,0 1,1 1,-1 2,1 1,1 2,-1 2,38 2,-57 1,0 1,0 1,0 1,-1 0,0 0,0 2,0 0,0 1,-1 0,-1 1,1 0,-1 2,-1-1,0 1,13 17,12 18,-2 0,54 101,-55-89,-32-54,0 0,-1 1,1-1,-1 0,0 1,0-1,0 7,-6 3,4-14,1 0,-1 0,0 0,0 0,0 0,0 0,0-1,0 1,0 0,0 0,0-1,1 1,-1 0,0-1,0 1,0-1,1 1,-1-1,0 1,0-1,0 0,-3-4,0 1,1 0,-1-1,1 1,0-1,0 0,1 0,-1 0,1-1,0 1,1 0,-1-1,1 1,0-1,0 0,1 1,0-1,0-6,1-15,1-1,6-31,1 6,2 2,22-59,-24 84,1 1,1 1,2 0,0 1,1 0,21-24,-31 43,-1 0,0 0,1 0,0 1,0-1,0 1,0 0,0 0,1 1,-1-1,1 1,0 0,0 1,0-1,0 1,6-2,-4 3,0 1,0-1,-1 1,1 0,0 1,-1-1,1 1,-1 1,0-1,1 1,9 6,42 26,-2 2,55 49,95 98,-175-155,-1 2,-2 1,-1 2,-1 0,32 59,-1 1,-44-72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00.3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1 265,'8'15,"2"0,-1 0,2-1,0-1,20 21,70 53,-94-81,296 219,1 1,-303-225,0 0,1 1,-1-1,0 0,1 0,-1 0,1-1,0 1,-1 0,1 0,0-1,-1 1,1-1,0 0,0 1,2-1,-3 0,0-1,-1 1,1 0,0-1,-1 1,1 0,0-1,-1 1,1-1,0 0,-1 1,1-1,-1 1,1-1,-1 0,1 1,-1-1,0 0,1 0,-1 1,0-1,0 0,1 0,-1-1,1-8,0 0,-1 1,0-1,-3-16,2 14,-29-657,29 629,0 22,1-1,1 0,5-33,-1 35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00.9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30,'-49'29,"-72"54,83-55,9-7,2 1,0 1,1 2,-40 50,53-57,0 1,1 0,1 1,1 0,1 1,0 0,2 0,-8 37,14-53,0 0,0 1,1-1,0 0,0 0,0 1,1-1,0 0,0 0,0 0,0 0,1 0,0 0,0 0,0 0,6 8,-3-6,1-1,0 0,0 0,0-1,1 1,-1-1,1-1,1 1,12 5,7 1,0-2,1 0,0-2,0-1,30 2,-38-6,1 2,0-1,0-1,0-1,0-1,0-1,1-1,21-4,-41 5,1 0,-1-1,0 1,0-1,1 1,-1-1,0 1,0-1,-1 0,1 0,0 0,-1 0,1 0,-1-1,0 1,1 0,-1-1,0 1,0 0,-1-1,1 0,0 1,-1-1,1-4,0-7,-1-1,0 0,-3-18,2 9,-3-20,-1 0,-3 0,-1 0,-2 1,-2 0,-2 1,-2 1,-1 0,-2 2,-2 0,-36-48,36 57,5 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01.4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10,'0'0,"0"-1,0 1,0 0,0 0,0-1,0 1,-1 0,1 0,0-1,0 1,0 0,0 0,0-1,0 1,0 0,0-1,0 1,0 0,1 0,-1-1,0 1,0 0,0 0,0-1,0 1,0 0,1 0,-1-1,0 1,0 0,0 0,0 0,1 0,-1-1,0 1,0 0,1 0,-1 0,0 0,0 0,1-1,-1 1,0 0,0 0,1 0,-1 0,0 0,0 0,1 0,-1 0,0 0,1 0,-1 0,17 16,23 43,-32-46,165 232,-14-22,-61-82,-23-33,76 141,-29 4,-105-221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01.9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0,'4'5,"6"9,9 6,1 5,7 1,5 10,7 6,1 0,1 6,6 3,5 1,-4 0,-1-1,-5-4,-5-3,-4-8,-5-10,-6-10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02.5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1,'29'32,"-2"2,33 52,-26-35,-29-44,16 23,20 37,-36-57,-1-1,0 1,0 1,-1-1,0 0,-1 1,0 0,1 16,-3-23,-1 1,0-1,1 0,-1 1,-1-1,1 0,-1 0,1 1,-1-1,0 0,-1-1,1 1,-5 5,-45 45,13-16,21-15,15-17,0-1,-1 0,0 0,0 0,-1-1,1 1,-1-1,0 0,0 0,0-1,-1 1,1-1,-7 2,-5-1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03.5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1,'5'1,"-1"0,0 0,0 0,0 0,0 1,0 0,0 0,0 0,0 0,-1 1,1-1,-1 1,1 0,-1 0,0 0,0 1,4 6,7 9,22 41,-33-54,167 371,-115-242,78 139,-125-259,1 0,1-1,0 0,1 0,22 21,-30-32,1 1,1-1,-1-1,0 1,1 0,-1-1,1 0,0 0,0 0,0-1,0 0,0 0,0 0,0 0,0-1,0 0,1 0,-1 0,0-1,0 0,0 0,0 0,7-3,5-3,0-1,-1-1,1 0,-2-2,1 1,-2-2,1 0,-2-1,1 0,17-25,-28 34,0 0,0 0,-1 0,1 0,-1-1,0 1,-1-1,1 0,-1 1,1-7,0-16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03.9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0 100,'4'-4,"10"-1,3-5,2 0,2 2,2-2,5 0,6-2,2 2,2 1,0 3,1 3,-1 1,-4 5,-3 3,-7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04.5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0,'1'7,"1"-1,0 1,0-1,0 0,6 10,1 5,0 1,1-1,1 0,1-1,1 0,0-1,24 25,105 93,-118-117,-3-5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38.7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119 269,'-8'-8,"6"5,-1 0,0 0,0 0,0 1,0-1,-1 1,1 0,-7-3,9 5,0 0,-1 0,1 0,-1 0,1 0,0 0,-1 0,1 1,0-1,-1 1,1-1,0 1,0-1,0 1,-1-1,1 1,0 0,0 0,0 0,0 0,0 0,0 0,0 0,0 0,1 0,-1 0,0 0,1 0,-1 1,1-1,-1 3,-7 11,2 1,0 0,1 1,1-1,0 1,-2 30,2 104,5-131,1 1,0-1,2 1,0-1,1 0,1-1,1 1,1-1,0 0,2-1,15 24,-16-30,0-1,0 0,1-1,0 0,1-1,0 0,1 0,-1-2,2 1,-1-1,1-1,0 0,0-1,1 0,-1-1,1-1,18 2,-1-2,0-2,0-1,-1-1,1-2,0-1,-1-2,0-1,45-16,-41 10,-1-1,0-1,-1-2,-1-1,-1-2,0 0,28-28,-49 39,0 0,0 0,-1-1,-1 0,0 0,0-1,-1 0,0 0,-1-1,0 1,-1-1,0 0,-1 0,0-1,-1 1,-1 0,0-1,0 0,-1 1,-1-1,-3-18,0 14,0 0,-1 0,-1 0,-1 1,0 0,-1 0,-1 1,0 0,-1 0,0 1,-2 1,1 0,-2 0,-26-20,-14-8,-3 3,-1 2,-116-54,160 85,0 0,-1 2,1-1,-1 2,-17-2,27 3,-1 1,0-1,1 1,-1 1,0-1,1 1,-1 0,0 0,1 0,-1 0,1 1,0 0,-1 0,1 0,0 0,0 1,0-1,1 1,-5 4,-2 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04.8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06.0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195 284,'-12'0,"-7"0,0 0,0 1,0 1,-28 7,44-8,0-1,0 1,0 0,0 0,0 0,1 0,-1 0,0 1,1-1,-1 1,1 0,-1 0,1 0,0 0,0 0,0 0,0 1,0-1,1 1,-1-1,1 1,-1 0,1 0,0-1,0 1,0 0,1 0,-1 0,1 0,-1 0,1 0,0 0,0 0,0 0,1 0,1 6,0-2,1 0,0 1,0-1,0 0,1-1,1 1,-1-1,1 0,0 0,0 0,0 0,1-1,0 0,0 0,1-1,-1 0,1 0,0 0,8 2,18 8,0-1,64 14,-77-22,6 1,-4 1,1-1,-1-2,1 0,-1-1,25-1,-46-2,1 0,-1 0,1 0,-1 0,1 0,-1-1,1 1,-1-1,1 1,-1-1,1 1,-1-1,0 0,1 0,-1 0,0 0,0 0,0 0,0 0,0 0,0 0,0 0,0-1,0 1,0 0,-1-1,1 1,-1 0,1-1,-1 1,1-1,-1 1,0-1,1 1,-1-1,0 1,0-1,0 1,-1-1,1 1,0-1,0 1,-1-1,1 1,-1-1,0-1,-4-9,0-1,0 1,-1 0,-9-13,10 16,3 7,0-1,1 1,-1-1,1 0,0 0,-1 0,1 0,1 1,-1-1,0 0,1-1,-1 1,1 0,0 0,0 0,0 0,1 0,-1 0,1 0,0 0,1-6,0 7,0 0,0 0,1 0,-1 0,0 0,1 0,-1 0,1 1,-1-1,1 1,0 0,0 0,-1 0,1 0,0 0,0 1,0-1,0 1,0 0,0 0,0 0,5 1,21 1,-1 2,0 0,0 2,-1 1,1 2,37 17,1 5,82 51,-109-57,54 43,-79-56,0 1,-1 0,0 0,-1 2,-1-1,16 27,-14-2,-13-38,0-1,0 1,0-1,0 1,0 0,1-1,-1 1,0 0,-1-1,1 1,0-1,0 1,0 0,0-1,0 1,0-1,-1 1,1-1,0 1,-1-1,1 1,0 0,-1-1,1 0,-1 1,1-1,0 1,-1-1,1 0,-1 1,1-1,-1 0,0 1,1-1,-1 0,1 0,-1 1,1-1,-1 0,0 0,1 0,-1 0,1 0,-1 0,0 0,1 0,-1 0,0 0,1 0,-1-1,1 1,-1 0,1 0,-1 0,0-1,1 1,-1 0,0-1,-1-1,-1 1,1-1,-1 1,1-1,0 0,0 0,0 0,0 0,0 0,0 0,1-1,-1 1,1-1,-1 1,1-1,0 0,-1-2,-13-55,12 45,-8-36,3 0,3-1,1 0,5-65,1 87,1 0,1 0,2 1,1-1,1 2,2-1,1 1,25-47,-35 71,1 1,0-1,0 1,0 0,1 0,-1 0,0 0,1 1,0-1,0 1,0-1,0 1,0 0,0 0,1 0,-1 1,1-1,-1 1,1 0,-1 0,1 0,0 0,0 1,-1-1,5 1,0 2,-1-1,0 1,0 1,0-1,0 1,-1 0,1 1,-1 0,0 0,0 0,0 1,6 6,39 34,-2 3,-3 2,-1 2,-3 2,-2 2,64 120,-99-165,0 0,-1 0,-1 1,1-1,-2 1,2 22,-3-14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14.0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1164 907,'-108'40,"1"4,-182 106,152-65,-178 147,286-210,-74 68,94-82,1 1,0 0,1 0,0 1,1 0,-1 0,2 0,-8 20,12-28,0 0,0 0,0 1,1-1,-1 0,1 1,0-1,-1 1,1-1,0 1,0-1,1 0,-1 1,0-1,1 1,0-1,-1 0,1 0,0 1,0-1,0 0,0 0,1 0,-1 0,1 0,-1 0,1 0,0-1,-1 1,1 0,0-1,0 1,0-1,0 0,0 0,1 0,2 1,4 1,0-1,0 0,0-1,0 0,0 0,0-1,0 0,0-1,11-2,42-9,0-3,63-24,119-57,-128 44,144-88,-192 97,-2-2,-3-3,74-72,-116 99,-2 0,-1-1,-1-1,0-1,22-43,-34 57,-1 0,-1 0,0 0,0 0,-1-1,0 1,0-1,-1-11,-1 16,0 0,-1 0,0 0,0 0,-1 0,1 0,-1 0,-1 1,1-1,-1 1,0-1,0 1,0 0,-1 0,-5-5,5 6,0 1,0-1,0 1,-1 0,1 0,-1 0,0 1,0 0,0 0,0 0,-1 0,1 1,0 0,-1 0,1 0,0 1,-1 0,1 0,-7 1,3-1,1 0,-1-1,0 0,0 0,-12-4,20 5,1 0,-1 0,1 0,-1 0,1-1,-1 1,1 0,-1 0,1-1,-1 1,1 0,0 0,-1-1,1 1,-1-1,1 1,0 0,-1-1,1 1,0-1,0 1,-1-1,1 1,0-1,0 1,0-1,-1 1,1-1,0 1,0-1,0 1,0-1,11-17,31-17,-33 29,14-13,-2 0,0-2,-1-1,-2 0,0-1,19-34,-26 39,-1 0,-1 0,0-1,-2-1,0 1,-1-1,-1 0,-1-1,2-35,-7 41,-1 1,0 0,-1 0,0 0,-1 1,-1-1,0 1,-1 0,0 0,-1 1,-1 0,0 0,0 0,-1 1,-1 1,1-1,-13-9,21 20,1 0,0-1,0 1,-1-1,1 1,0-1,-1 1,1 0,-1-1,1 1,0 0,-1-1,1 1,-1 0,1 0,-1 0,1-1,-1 1,1 0,-1 0,1 0,-1 0,1 0,-1 0,1 0,-1 0,1 0,-1 0,1 0,-1 0,1 0,-1 0,1 1,-1-1,1 0,-1 0,1 0,-1 1,1-1,-1 0,1 1,-1-1,-6 29,9 39,6-22,1 1,3-1,2-1,36 81,104 168,-87-175,221 417,-284-529,-1 0,0 0,0 0,-1 0,1 1,-2-1,3 15,-4-19,0-1,0 0,0 1,0-1,-1 0,1 1,-1-1,1 0,-1 1,0-1,0 0,0 0,0 0,0 0,-1 0,1 0,0 0,-1 0,0 0,1-1,-1 1,0-1,0 1,0-1,0 0,0 0,0 0,0 0,-4 1,-17 6,1-2,-26 3,26-6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14.7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1 149,'21'-2,"1"-1,-1-1,0-1,0-1,21-9,-4 3,159-64,-174 69,0 2,0 0,0 1,41 0,-43 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16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972 510,'-18'-10,"1"-1,1-1,-30-25,2-1,-31-17,-3 3,-132-66,-188-46,343 152,55 12,-1 0,1 0,-1-1,0 1,1 0,-1 0,1 0,-1 0,1 1,-1-1,1 0,-1 0,0 0,1 0,-1 0,1 1,-1-1,1 0,-1 1,1-1,0 0,-1 1,1-1,-1 0,1 1,0-1,-1 1,0 0,2 1,-1-1,0 1,1-1,-1 1,1-1,-1 0,1 1,0-1,0 1,-1-1,1 0,0 0,0 1,0-1,1 0,1 1,17 18,1-2,1-1,0-1,2 0,29 14,135 56,-117-56,-53-21,0-1,0-1,1-1,-1-1,1 0,0-1,1-1,-1-1,26 0,-42-2,0 0,0 0,0 1,0-1,0 1,0 0,-1 0,1 0,0 0,0 0,-1 1,1-1,-1 1,1-1,-1 1,0 0,1 0,-1 0,3 4,34 54,-31-47,214 335,100 187,-319-530,7 13,-2 1,0-1,9 38,-16-52,0 0,0 1,0-1,-1 0,0 0,0 0,0 1,0-1,-1 0,1 0,-1 0,0 0,-1 0,1 0,-1 0,1 0,-1 0,0-1,-1 1,1-1,-1 1,1-1,-1 0,-6 6,-3-2,0 0,-1 0,1-1,-1 0,0-1,-1-1,1 0,-26 3,-119 7,137-13,-5 1,0-2,0-1,-1-1,1-1,1-1,-1-2,1 0,0-2,-38-17,50 19,0-1,1-1,0 0,1 0,0-1,0-1,1 0,0 0,1-1,0 0,1-1,0 0,1 0,0-1,1 1,0-2,1 1,1 0,-4-17,3 6,1 1,1-1,1 0,1-1,1 1,1 0,9-46,-6 52,1 0,1 1,0 0,1 0,1 1,1 0,1 0,0 1,0 0,2 1,14-15,10-4,76-53,-9 8,-86 63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16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1,'4'0,"2"4,3 6,1 5,3 0,-2 1,3-1,-2 0,-3 3,2-3,-2 1,2 1,4 3,-1 1,-3-2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16.8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17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39,'1'5,"1"0,0 0,0 0,1 0,-1-1,1 1,0-1,0 0,1 0,-1 0,1 0,0-1,8 7,-6-5,45 39,2-2,2-2,1-3,3-2,94 41,-149-74,4 1,0 1,1-1,-1 0,18 2,-25-4,1-1,-1 0,1 0,-1 0,1 0,0 0,-1 0,1 0,-1-1,1 1,-1-1,1 1,-1-1,1 1,-1-1,0 0,1 0,-1 1,0-1,1 0,-1 0,0-1,0 1,0 0,0 0,0 0,0-1,0 1,-1 0,1-1,0 1,-1-1,1 1,-1-1,1-1,3-26,-1 0,-1-1,-1 1,-7-56,1-2,5 75,-1 3,1 1,1-1,-1 1,1 0,2-10,3 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18.7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507 311,'2'-1,"-1"1,1-1,0 0,-1 0,1 0,-1 0,0-1,1 1,-1 0,0-1,0 1,0-1,0 1,0-1,0 1,0-1,0 0,-1 1,1-1,0-2,13-37,-12 32,0 1,-1-1,0 0,0 0,-1 0,0 1,0-1,-3-13,2 18,0 0,0 1,0-1,-1 1,1-1,-1 1,0 0,0-1,0 1,-1 0,1 0,-1 1,1-1,-1 0,0 1,0 0,0-1,-1 1,1 1,0-1,-1 0,-4-1,-11-2,0 1,-1 1,1 0,0 2,-1 0,1 1,-1 1,1 1,-1 0,1 2,0 0,0 1,1 1,-1 1,1 1,1 0,-1 1,1 1,1 1,0 0,1 1,0 0,-21 24,32-32,1 1,-1-1,1 1,0 0,1-1,-1 1,1 1,0-1,0 0,0 0,1 1,0-1,0 1,0-1,1 1,0 5,1-5,0-1,1 0,0 0,0 0,0 0,0-1,1 1,-1-1,1 1,0-1,1 0,-1 0,1 0,0 0,0-1,0 0,5 4,29 17,2-1,0-2,2-2,0-1,78 20,-85-28,41 7,-66-16,-1 0,1 0,-1 0,1-1,-1-1,0 0,1 0,-1-1,0 0,10-3,-15 2,0 1,0 0,0-1,0 0,-1 0,1 0,-1-1,0 1,1-1,-2 1,6-9,24-52,-13 23,28-55,-32 63,1 0,1 2,38-53,-54 82,0 1,0 0,1-1,-1 1,0 0,0 0,1 0,-1 0,1 0,-1 0,1 0,-1 0,1 1,-1-1,1 1,0-1,-1 1,1-1,0 1,-1 0,1 0,0 0,0 0,-1 0,1 0,0 1,-1-1,1 0,0 1,-1-1,1 1,0 0,-1 0,1-1,-1 1,0 0,1 0,-1 0,0 1,1-1,0 2,8 7,-1 0,0 1,-1 0,9 17,-4-8,26 41,37 75,-61-116,-15-20,0 0,1 0,-1 0,0 0,1 0,-1 0,0 0,1 0,-1-1,0 1,0 0,1 0,-1 0,0-1,1 1,-1 0,0 0,0 0,0-1,1 1,-1 0,0-1,0 1,0 0,0 0,1-1,-1 1,0 0,0-1,0 1,0 0,0-1,0 1,0 0,0-1,0 1,2-50,-2 41,0-26,2 0,1 0,1 0,2 0,2 1,1 0,20-48,-29 80,1 0,-1 0,1 1,-1-1,1 0,0 1,0-1,0 1,0-1,0 1,0 0,0-1,0 1,1 0,-1 0,1 0,-1 0,0 0,1 0,0 0,-1 0,1 0,-1 1,1-1,0 1,0-1,-1 1,1 0,0 0,0-1,-1 1,1 1,0-1,0 0,-1 0,1 1,0-1,0 1,-1-1,1 1,0 0,-1-1,1 1,-1 0,1 0,-1 0,3 2,6 6,1 1,-1 0,-1 0,15 21,153 238,-159-226,-15-25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20.0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1330,'1'-20,"1"1,0 0,2 0,0 1,2-1,0 1,1 0,0 0,12-18,15-23,51-64,-57 84,124-156,67-100,-199 263,-1-2,-1 0,-2-1,-2 0,-1-1,-2-1,9-51,-19 83,-1 0,1 0,-1 0,0-1,-1 1,1 0,-1 0,0 0,0 0,-1 0,-2-5,4 9,-1 0,0 0,1 0,-1-1,0 1,0 0,0 0,0 0,0 0,0 1,0-1,-1 0,1 0,0 1,0-1,-1 1,1-1,0 1,-1-1,1 1,0 0,-1 0,1-1,-1 1,1 0,0 0,-1 1,1-1,-1 0,1 0,0 1,-1-1,1 0,0 1,-1 0,1-1,0 1,0 0,0 0,-1-1,1 1,0 0,-1 2,-9 6,0 0,1 0,1 1,-1 0,2 1,-15 23,-39 78,56-100,-11 25,1 0,-12 41,23-62,1 0,0 1,2-1,0 0,0 1,2-1,2 32,-1-43,1 0,-1 0,1 0,0 0,1 0,-1 0,1 0,0-1,0 0,1 1,-1-1,1 0,0-1,0 1,5 3,10 6,1 0,26 12,-24-13,350 197,-362-203,1 1,-1 0,0 0,-1 1,1 1,-2 0,1 0,-1 0,-1 1,10 16,-13-17,0 0,0 0,-1 0,-1 0,0 0,0 1,0-1,-1 1,-1 0,0-1,0 1,-1-1,-3 19,-1-8,0 0,-1-1,-2 1,1-1,-2-1,-1 0,-20 30,-8 1,-52 54,89-102,-21 23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3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0 740,'18'16,"1"0,0-1,1-1,32 16,93 39,-100-49,24 11,2-2,1-4,1-3,0-3,126 15,-183-33,0 0,0-1,0 0,0-2,-1 0,1 0,26-9,-37 9,1 0,0-1,-1 1,0-1,0-1,0 1,0-1,0 1,-1-1,1-1,-1 1,0-1,-1 1,1-1,-1 0,0-1,0 1,0 0,-1-1,0 0,0 1,0-1,0-6,0-3,-2 1,0 0,0 0,-1 0,-1-1,-1 1,0 1,0-1,-1 0,-1 1,-1 0,0 0,-9-16,3 9,0 0,-2 1,0 1,-1 0,0 0,-2 2,-25-21,-5 10,47 26,-1 1,0 0,0-1,1 1,-1 0,0 0,0-1,0 1,1 0,-1 0,0 0,0 0,0 0,0 0,1 0,-1 0,0 1,0-1,0 0,1 0,-2 1,1 0,1 0,-1 0,1 0,0 0,-1 1,1-1,0 0,0 0,0 0,0 0,0 0,0 0,0 0,0 0,0 0,0 1,1-1,-1 0,0 0,1 0,-1 0,1 1,3 6,1 1,-1-1,1 0,0 0,1 0,0-1,0 0,1 0,0 0,12 8,9 6,46 25,-23-19,2-2,0-3,2-2,65 16,-17-13,146 14,-222-33,1-2,-1-1,1-2,-1 0,0-2,29-6,-50 8,1-1,-1 0,0 0,0 0,0-1,0 0,0 0,0 0,-1-1,0 0,1 0,-2 0,1-1,0 0,-1 0,0 0,0 0,0-1,-1 1,0-1,0 0,0 0,-1 0,0-1,0 1,0 0,-1-1,0 1,0-1,-1-11,-1 2,0 0,-2 0,0 1,0-1,-2 1,1 0,-2 0,0 1,-1-1,-1 2,-13-21,-4-1,-2 2,0 0,-36-31,10 18,-1 2,-110-69,-136-53,278 155,-12-10,59 30,280 139,15 8,85 55,-400-208,93 54,-89-52,-1 1,-1 1,1-1,-1 1,0 1,-1-1,0 1,10 17,-14-22,-1 1,0-1,0 1,0-1,0 1,0 0,-1 0,0-1,0 1,0 0,0 0,0 0,-1-1,0 1,0 0,0-1,0 1,0 0,-1-1,1 1,-1-1,0 0,0 0,0 0,-1 0,-3 4,-7 7,-1 0,-1 0,-29 19,30-23,-164 113,149-104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20.4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0,'4'0,"10"5,6 4,5 6,1 1,1 0,0 3,-4 2,-7 1,-2-2,2-2,-3-2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21.9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15 470,'-7'-28,"6"25,-1 0,1 0,0 0,0 0,1-1,-1 1,1 0,0 0,0-1,0-2,1 2,0 0,0-1,0 1,1 1,0-1,0 0,0 0,0 1,1-1,-1 1,1-1,0 1,0 0,0 0,0 1,7-6,7-2,-1 0,28-10,-36 16,99-40,176-48,122-1,-69 39,-252 45,170 6,-254 3,-1 1,1-1,0 0,0 0,0 0,0 0,0 0,0 0,0 0,0 0,0 1,0-1,0 0,0 0,0 0,-1 0,1 0,0 0,0 1,0-1,0 0,0 0,0 0,0 0,0 0,1 1,-1-1,0 0,0 0,0 0,0 0,0 0,0 0,0 0,0 1,0-1,0 0,0 0,0 0,0 0,1 0,-1 0,0 0,0 0,0 0,0 1,0-1,0 0,0 0,1 0,-1 0,0 0,0 0,0 0,0 0,0 0,1 0,-1 0,0 0,0 0,0 0,0 0,0 0,0 0,1 0,-1 0,0 0,0-1,0 1,-15 11,-36 15,35-19,-35 20,1 2,2 2,1 2,2 3,1 1,2 2,-40 48,55-56,2 2,2 0,0 2,3 0,1 2,2 0,1 1,2 1,1 0,-11 68,21-89,1-1,1 1,1 0,2 19,-2-34,0 0,1 0,-1 0,1 0,0 0,0 0,0 0,1 0,-1-1,0 1,1 0,0-1,0 0,2 3,-3-4,1 0,-1 0,1 0,0-1,0 1,-1 0,1-1,0 0,0 1,-1-1,1 0,0 0,0 0,0 0,0 0,-1 0,1 0,0-1,0 1,-1-1,1 1,0-1,0 0,-1 0,4-2,0 0,1-1,-1 0,0 0,0 0,0-1,-1 1,0-1,0-1,0 1,0 0,4-11,29-70,-31 70,29-89,-23 64,2 0,36-72,-49 110,1 0,0 0,-1 0,1 0,1 1,-1-1,0 1,1-1,-1 1,1 0,0 0,0 0,-1 1,1-1,0 1,1-1,-1 1,0 0,0 0,5-1,-2 2,0 0,-1 0,1 1,0 0,0 0,-1 0,1 0,-1 1,1 0,-1 0,6 4,9 6,0 0,-1 2,-1 0,0 1,16 18,297 356,-38 31,-250-356,114 193,-133-194,-23-60,0 0,-1 0,1 0,-1 0,0 0,1 0,-1 0,0 0,-1 0,1 0,-1 0,1 0,-1 0,0 0,0 0,0 0,0-1,-1 1,-1 2,2-4,-1 0,1 0,-1 0,1 0,-1-1,1 1,-1 0,1-1,-1 0,0 1,1-1,-1 0,1 0,-1 0,0 0,1 0,-1 0,0 0,1 0,-1-1,1 1,-1-1,0 1,1-1,-1 0,1 0,0 1,-1-1,-1-2,-45-33,44 33,-29-26,2-2,1-2,1 0,2-2,2-1,1-2,1 0,3-1,1-1,2 0,2-2,-15-60,23 68,1 1,2-1,2 0,1 0,1 0,2 0,7-42,-3 49,1 0,0 1,2 0,2 0,0 1,1 0,2 1,0 0,28-33,-35 48,1 0,0 0,0 1,1 0,0 1,0 0,1 0,0 1,0 0,1 1,17-7,-19 10,1 0,-1 0,0 1,0 0,1 1,-1 0,1 1,-1-1,0 2,0-1,0 2,1-1,-2 1,1 0,9 6,27 16,-1 3,-1 1,-2 2,65 64,-101-90,38 38,-2 3,-2 2,41 66,-71-101,-9-13,29 36,-14-28,-15-8,1 0,-1-1,1 1,-1 0,1-1,-1 1,0-1,1 1,-1-1,0 1,1-1,-1 1,0-1,1 1,-1-1,0 1,0-1,0 1,0-1,0 0,1 1,-1-1,0 1,0-1,0 0,0 1,-1-1,1 1,0-1,0 0,-4-31,-1 0,-1 0,-2 0,-1 1,-20-46,-5-21,19 51,3 16,3 0,0 0,2-1,1 0,-2-57,7 86,1 1,0-1,0 0,0 1,1-1,-1 1,1-1,-1 0,1 1,0-1,0 1,0 0,0-1,1 1,-1 0,1 0,-1-1,1 1,0 0,0 1,-1-1,1 0,1 0,-1 1,0-1,0 1,1 0,-1 0,0 0,1 0,-1 0,1 0,-1 1,1-1,0 1,-1 0,1 0,0 0,-1 0,1 0,-1 0,5 1,11 3,1 1,-1 0,1 1,30 16,-32-14,88 38,-2 5,-3 5,149 108,-213-136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22.8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1319,'-2'1,"0"-1,0 1,0-1,0 1,0 0,0-1,0 1,0 0,0 0,0 1,1-1,-1 0,0 1,1-1,-1 0,1 1,0 0,-1-1,1 1,0 0,0 0,0 0,0 0,1 0,-1 0,0 0,1 0,-1 0,1 0,0 3,-3 10,1 1,1 31,1-43,0 22,2-1,0 1,2 0,1-1,1 0,1 0,13 29,-13-38,1 0,0-1,1 0,1-1,0 0,1 0,0-1,1 0,0-1,1-1,28 19,-40-29,0 1,1-1,-1 0,0 0,1 0,-1-1,1 1,0 0,-1-1,1 1,-1-1,1 1,0-1,-1 1,1-1,0 0,0 0,-1 0,1 0,0 0,-1-1,1 1,0 0,-1-1,1 1,-1-1,1 0,0 1,-1-1,1 0,-1 0,0 0,1 0,-1 0,0-1,0 1,1 0,-1 0,0-1,0 1,-1-1,1 1,0-1,0 1,-1-1,1 1,-1-1,1 0,-1 1,0-1,1-2,2-11,-1-1,0 0,-1 0,-1-19,0 35,-3-51,-3-1,-1 1,-28-97,-64-132,118 322,1 0,2-1,2-1,39 49,135 134,-152-177,2-1,94 66,-121-97,0-1,1 0,0-2,1-1,0-1,1-1,0-1,0 0,1-2,36 2,-58-6,1-1,0 0,0 0,-1 0,1 0,0-1,-1 1,1-1,0 0,-1 0,1 0,-1-1,1 1,-1-1,0 0,5-3,-5 1,-1 1,0-1,1 1,-2-1,1 1,0-1,-1 0,1 0,-1 0,0 0,-1 0,1 0,-1 0,1 0,-1-6,-1-43,-1 0,-3 1,-2-1,-2 1,-32-98,-115-242,90 254,-5 4,-97-138,112 192,-3 3,-4 3,-3 3,-106-89,165 154,0 0,-1 0,1 1,-1-1,-1 2,-16-8,25 12,-1 0,1 0,0 0,-1-1,1 1,-1 0,1 0,0 0,-1 0,1 0,-1 0,1 0,0 0,-1 0,1 0,-1 0,1 0,0 1,-1-1,1 0,-1 0,1 0,0 0,-1 1,1-1,0 0,-1 0,1 1,0-1,0 0,-1 1,1-1,0 0,0 1,-1-1,1 0,0 1,0-1,0 0,0 1,0-1,-1 1,1-1,0 0,0 1,0-1,0 1,0-1,0 0,0 1,0-1,1 1,-1-1,0 0,0 1,0-1,0 1,0-1,1 0,-1 1,0-1,0 0,1 1,15 34,-12-29,470 781,58-33,-356-511,79 91,-153-209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25.1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0 587,'65'-36,"-36"19,1 1,40-14,10 3,0 4,2 3,95-10,-113 24,-1 1,1 4,-1 3,114 16,-140-11,-1 1,0 2,0 1,-1 2,0 2,46 26,-66-32,0 1,-1 1,-1-1,0 2,0 0,-1 1,-1 0,0 0,-1 2,0-1,-1 1,-1 0,0 1,-1 0,-1 0,5 18,-4 4,-1 0,-1 1,-2 0,-2 0,-2-1,-2 1,-6 39,-4-7,-3 0,-46 125,53-171,-1 1,-1-1,-1-1,-23 34,34-57,1 0,0-1,0 1,-1-1,1 1,0-1,-1 1,1 0,-1-1,1 0,0 1,-1-1,1 1,-1-1,1 0,-1 1,0-1,1 0,-1 1,1-1,-1 0,1 0,-1 0,0 1,1-1,-1 0,0 0,1 0,-1 0,0 0,1 0,-1 0,1 0,-1-1,0 1,1 0,-1 0,1 0,-1-1,0 1,1 0,-1-1,1 1,-1 0,1-1,-1 1,1-1,-1 1,1-1,0 1,-1-1,1 1,0-1,-1 1,1-1,0 0,0 1,-1-1,1 1,0-1,0 0,0 1,0-1,0 0,0 0,-10-51,10 51,-4-50,2 0,9-92,27-103,-26 194,15-72,54-165,66-109,-82 227,-61 171,0 0,0 0,0 0,0-1,0 1,0 0,0 0,0 0,0-1,0 1,0 0,0 0,0 0,0 0,0-1,0 1,0 0,0 0,0 0,0-1,0 1,0 0,0 0,0 0,0 0,1-1,-1 1,0 0,0 0,0 0,0 0,0 0,1 0,-1 0,0-1,0 1,0 0,0 0,1 0,-1 0,0 0,0 0,0 0,1 0,-1 0,0 0,0 0,0 0,1 0,-1 0,0 0,0 0,0 0,0 0,1 0,-1 0,0 1,0-1,0 0,0 0,1 0,-1 0,0 0,0 1,4 17,-3 28,-6 62,2-55,5 89,4-84,4 1,2-2,25 76,-25-98,2 0,2-1,1 0,1-1,2-1,32 38,-38-54,1-1,1 0,0-2,1 0,1-1,0 0,0-2,1 0,0-1,37 12,-19-11,-1-1,2-2,-1-1,1-2,44-1,-39-4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25.8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757 27,'0'-1,"-1"0,1 0,-1 0,1 0,-1 0,1 0,-1 1,0-1,1 0,-1 0,0 0,0 1,0-1,1 0,-1 1,0-1,0 1,0-1,0 1,0-1,0 1,0 0,0-1,0 1,0 0,-1 0,0 0,-37-5,34 5,-46-4,0 3,0 2,1 2,-55 11,78-9,0 2,0 0,1 2,0 1,1 1,0 1,1 1,0 1,-25 21,40-28,1 0,0 1,1 0,-1 1,2-1,-1 2,1-1,1 0,0 1,0 0,-5 15,6-8,0-1,0 1,2 0,0 0,1 0,2 29,6 8,3 0,2-1,28 82,14 11,7-3,6-2,6-3,101 143,-85-152,73 117,-141-209,-2 1,-2 1,-1 1,20 78,-10 35,-21-106,2-1,2-1,3 0,24 63,-36-105,1-1,0 1,1-1,-1 1,0-1,1 1,-1-1,1 0,0 0,0 0,0 0,0 0,0 0,0-1,0 1,0-1,1 1,-1-1,1 0,-1 0,1 0,0 0,3 0,-2-1,0 0,0-1,0 0,-1 1,1-2,0 1,0 0,-1-1,1 0,-1 1,1-1,-1-1,0 1,0 0,0-1,3-3,28-28,-2-2,46-66,-62 81,46-64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26.4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0,'1'5,"0"0,0 0,0-1,0 1,1 0,-1-1,1 1,3 4,5 14,317 741,-311-738,-15-26,-1 0,0-1,1 1,-1 0,0 0,1 0,-1 0,0 0,0-1,1 1,-1 0,0 0,0 0,1-1,-1 1,0 0,0 0,0-1,1 1,-1 0,0-1,0 1,0 0,0 0,0-1,0 1,0 0,0-1,0 1,0 0,0-1,0 1,0 0,0-1,0 1,0 0,0-1,0 1,0 0,0-1,-6-57,-5-14,-3-12,-4-109,17 168,1 0,2 1,0-1,2 0,1 1,0 0,2 0,1 1,11-24,-17 42,1 0,-1 0,1 1,0 0,0-1,0 1,5-4,-7 7,0 1,-1-1,1 1,0-1,0 1,0-1,0 1,1 0,-1-1,0 1,0 0,0 0,0 0,0-1,0 1,0 0,0 1,0-1,1 0,-1 0,0 0,0 1,0-1,0 1,0-1,0 1,0-1,0 1,0-1,0 1,-1 0,1-1,0 1,0 0,0 0,-1 0,1 0,0 1,13 16,-1 2,-1 0,-1 0,-1 1,-1 0,0 1,6 26,12 28,107 231,-42-100,-78-174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27.1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1 365,'1'-3,"1"0,0 0,0-1,0 1,0 0,1 1,-1-1,1 0,0 1,-1-1,1 1,0 0,1 0,2-2,3-2,25-17,1 1,2 2,55-23,123-35,-160 59,20-6,-17 3,1 3,0 2,75-10,-126 26,0 1,0 0,0 0,0 1,0 0,0 0,0 1,0 0,0 1,-1 0,1 0,-1 0,0 1,0 0,0 0,0 1,-1 0,1 0,-2 1,12 11,2 9,0 0,-1 1,27 59,-20-38,432 952,-313-662,128 191,-267-520,-2-4,0 1,0-1,0 1,-1 0,0 0,0 0,-1 0,1 0,-1 0,-1 0,1 9,-2-11,1 0,-1 1,0-1,-1-1,1 1,-1 0,0 0,0 0,0-1,0 1,0-1,-1 0,0 0,0 1,0-2,0 1,0 0,-4 2,-135 90,86-61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27.6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1 314,'4'0,"5"0,11 0,13 0,13 0,21-5,27-4,31-10,28-6,20-7,19-2,10-3,-9 0,-20 2,-32 8,-35 3,-32 6,-28 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28.0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0 528,'15'-1,"0"-2,-1 1,1-2,-1 0,0-1,0 0,18-10,25-9,509-147,11 36,128-12,-693 144,48-6,-53 11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29.1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766 1,'-4'0,"0"1,0 0,0 0,0 0,1 0,-1 1,0-1,1 1,-1 0,1 0,-6 4,-39 35,26-22,-27 26,1 2,-57 73,-68 119,134-178,-62 127,84-149,2 1,2 0,1 1,-10 70,21-106,0 0,0 0,0 0,1 0,0 0,0 0,0 0,1 0,0 0,0 0,0 0,1 0,-1 0,1 0,0-1,0 1,1-1,-1 1,1-1,0 0,1 0,-1 0,0 0,1-1,0 0,0 1,0-1,0-1,1 1,-1-1,1 1,-1-1,1 0,0-1,7 2,24 6,-1-2,1-2,0-1,41-1,-44-3,0 1,0 2,0 2,0 1,38 12,-67-17,-1 0,0 0,0 1,0 0,0-1,0 1,0 0,0 0,0 0,-1 1,1-1,-1 1,3 3,-4-4,-1-1,1 1,-1-1,1 1,-1 0,0-1,0 1,0 0,1-1,-1 1,-1 0,1-1,0 1,0 0,-1-1,1 1,-1 0,1-1,-1 1,0-1,0 1,1-1,-1 1,0-1,0 0,0 0,-1 1,1-1,-2 1,-26 24,-1-1,-1-1,-1-2,-69 35,36-20,-3 4,33-18,0-2,-2-1,-63 24,96-43,0 0,1-1,-1 1,0-1,0 0,0 0,0 0,0-1,0 1,1-1,-7-2,9 3,1 0,-1-1,0 1,0 0,1-1,-1 1,0-1,0 1,1-1,-1 1,1-1,-1 1,0-1,1 0,-1 1,1-1,0 0,-1 1,1-1,-1 0,1-1,0 1,0-1,0 1,0 0,1 0,-1 0,0-1,1 1,-1 0,1 0,-1 0,1 0,0 0,-1 0,1 0,0 0,0 0,0 0,-1 0,3-1,-1 1,-1 0,0 0,1 0,-1 0,1 0,0 1,-1-1,1 1,0-1,-1 1,1-1,0 1,0 0,-1 0,1 0,0 0,0 0,-1 0,1 1,0-1,0 0,-1 1,1-1,-1 1,1 0,0 0,-1-1,1 1,-1 0,1 0,-1 1,0-1,2 2,8 7,0 1,-1-1,10 16,-7-10,348 465,-132-166,-167-236,-11-16,-3 2,78 140,-119-187,0-1,-2 1,0 0,0 1,-2-1,2 27,-5 115,-2-54,3-41,10 202,-6-218,2 0,2 0,19 61,-24-100,-1 0,1 0,1-1,-1 1,2-1,-1 0,10 11,-12-17,-1-1,1 1,0-1,0 0,-1 1,2-1,-1 0,0-1,0 1,1-1,-1 1,1-1,-1 0,1 0,-1-1,1 1,0-1,-1 1,1-1,0-1,-1 1,1 0,7-2,6-3,-1 0,1-2,-1 1,0-2,-1 0,0-1,0 0,-1-1,0-1,-1-1,0 1,20-26,-12 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40.6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256 217,'-123'-110,"58"55,2 4,58 51,11 10,17 15,257 207,-132-114,452 352,39-47,-583-391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31.8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40 229,'-2'-21,"0"0,-1 0,-10-34,7 35,2 0,0 0,-1-28,5 46,1 6,3 19,2 37,-4 355,0 26,-1-420,0 21,8 44,-7-76,-1 0,2-1,-1 0,1 1,0-1,1 0,0-1,1 1,0-1,9 12,-9-15,1 0,0-1,0 0,0 0,0-1,1 0,-1 0,1 0,0-1,0 0,0 0,0-1,0 1,0-2,1 1,-1-1,0 0,0-1,0 1,1-1,8-3,10-2,0-1,0-1,0-1,30-16,-46 21,0-1,-1-1,1 1,-1-2,0 1,-1-1,0-1,0 0,0 0,-1 0,0-1,10-17,-12 15,-1 0,0 0,-1 0,0 0,0-1,-1 0,-1 1,0-1,-1 0,0 0,-3-21,-19-92,19 109,2 14,2 4,16 53,43 98,-24-70,31 85,57 221,-118-366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32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1466,'4'8,"5"16,2 11,3 5,3-2,-1-1,-4-4,-7-8,-6-3,-1-2,-6-4,0 0,0 0,-2 3,-4-3,-3 1,-4 1,3-2</inkml:trace>
  <inkml:trace contextRef="#ctx0" brushRef="#br0" timeOffset="1">899 0,'3'17,"-1"1,2-1,0 0,2 0,-1-1,2 0,11 21,-5-9,60 130,-23-54,-4 1,59 211,-96-282,11 68,-18-80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32.4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0,'4'8,"5"16,6 20,4 15,3 10,2 5,-3 0,-5-6,-5-2,-5-7,-3-6,-3-8,0-7,-5-6,-6-8,-1-9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33.3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51,'51'-19,"-6"9,1 1,0 3,50-1,139 12,-185-2,83 16,-118-16,0 1,0 1,-1 0,1 0,-1 2,-1 0,1 0,-1 1,22 18,-30-20,1 1,-1 0,0 0,0 0,-1 0,0 1,0 0,-1 0,0 0,0 0,-1 0,0 1,-1-1,0 1,0-1,0 1,-1-1,-1 1,0 0,-2 11,-3 13,-1 0,-2 0,-23 54,1-20,-52 84,72-133,15-22,1 0,0 0,0 0,0 0,1 1,-1 0,1 0,0 0,0 1,0 0,0 0,0 1,8-2,110-19,-101 18,122-11,253 6,-308 10,-62-1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34.6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491 1,'0'27,"-1"-1,-1 1,-6 30,5-45,-1 0,0-1,0 1,-1-1,0 0,-1 0,0-1,-1 0,-11 13,-44 42,-3-3,-128 95,160-132,24-18,0 1,0 0,-15 18,11-7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35.6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1053 1,'-6'1,"-1"0,1 1,-1-1,1 1,0 1,0-1,-8 5,-18 7,-443 127,118-50,351-90,1 0,-1 1,1 0,-1 0,1 0,0 0,0 1,0 0,0 0,0 0,1 1,-1-1,1 1,-4 5,3-2,1 0,0 0,0 1,1-1,0 1,0 0,0-1,1 1,-1 11,-5 42,2 0,3 0,2 0,4 1,2-1,2 0,4-1,2 0,2 0,3-2,28 61,-44-112,1-1,0 0,1 1,-1-1,1-1,1 1,7 9,-10-14,-1 0,0 0,1-1,-1 1,1 0,0 0,-1-1,1 1,-1-1,1 1,0-1,0 0,-1 0,1 0,0 0,-1 0,1 0,0 0,-1 0,1-1,0 1,-1-1,1 1,0-1,-1 0,1 1,-1-1,1 0,-1 0,0 0,1 0,-1 0,0-1,0 1,2-2,61-60,-44 41,1 1,1 1,36-25,-34 30,0 1,1 1,1 1,0 2,0 0,1 2,40-8,-52 14,-1 0,1 1,-1 1,0 0,1 1,-1 0,1 1,-1 1,0 1,0 0,-1 0,1 1,-1 1,0 0,0 1,12 9,-8-3,-1 1,0 0,-1 1,-1 1,0 0,-1 1,-1 0,-1 1,0 0,-1 1,-1 0,-1 1,-1-1,0 2,-2-1,5 32,-10-42,0-1,-1 1,0 0,0-1,-1 1,-1-1,0 1,0-1,0 0,-1 0,-1-1,1 1,-1-1,-8 9,-11 14,-1-1,-35 31,35-36,-205 190,208-195,-23 21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36.7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0 205,'36'-31,"1"2,1 2,1 1,1 2,82-34,-120 56,-1 2,0-1,1 0,-1 0,0 0,1 1,-1-1,1 1,0-1,-1 1,1-1,-1 1,1 0,0 0,-1 0,1 0,-1 0,1 0,0 0,-1 1,1-1,-1 1,1-1,-1 1,1-1,-1 1,1 0,-1 0,1 0,-1 0,0 0,0 0,2 1,-1 3,0 0,0 0,0 1,-1-1,0 0,0 1,0-1,-1 7,3 12,9 50,3 0,37 105,-36-135,2 0,2-2,2 0,2-1,32 43,-44-70,0 0,1 0,1-1,0-1,0 0,1-1,1-1,0 0,0-1,21 8,-23-12,0 0,1 0,-1-2,1 0,0-1,0 0,0-1,0-1,0 0,0-1,0-1,0 0,16-5,-27 6,0-1,0 0,-1 0,1 0,0 0,-1 0,1-1,-1 0,0 0,1 0,-2 0,1 0,0 0,-1-1,1 0,-1 1,0-1,0 0,0 0,-1 0,0 0,1 0,-2 0,1-1,0 1,0-8,0-10,-1 0,-1 0,-6-40,6 58,0-7,-7-36,8 45,-1 0,1 0,-1 0,0 0,0 0,1 0,-1 0,-1 0,1 0,0 0,0 0,-1 0,1 1,-1-1,-3-2,4 4,1 0,-1 1,0-1,0 1,0-1,0 1,1-1,-1 1,0 0,0-1,1 1,-1 0,1-1,-1 1,0 0,1 0,-1 0,1-1,0 1,-1 0,1 0,0 0,-1 0,1 0,0 0,0 0,0 0,0 0,0 0,0 0,0 1,-5 36,4 9,1 0,3 0,2-1,17 79,65 178,-9-94,-2-7,-70-182,0 0,-2 0,0 0,-1 0,-1 1,-1-1,-1 1,-1-1,-1 1,-5 24,3-30,0 0,-1 0,-1-1,0 1,-1-1,0-1,-1 1,-1-1,0-1,-1 0,0 0,-1-1,0 0,-14 10,-348 222,224-152,119-73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39.1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1416 370,'7'-50,"0"-5,-7 39,0 0,-2 0,0 0,-1 0,0 0,-2 1,-11-29,13 37,-1 1,-1-1,0 1,0-1,0 1,0 1,-1-1,0 1,0 0,0 0,-1 1,0 0,0 0,0 0,0 1,0 0,-1 1,-9-3,-9 0,-1 1,1 1,-1 1,0 1,0 1,0 2,1 1,-1 0,1 3,-27 7,0 4,0 2,2 2,-91 52,83-37,2 2,1 3,2 2,2 3,-80 91,102-102,2 2,2 0,1 2,2 1,2 1,2 1,1 0,3 1,-17 74,28-95,1 0,1-1,0 1,2 0,1 0,1 0,1 0,0-1,11 33,-10-40,1-1,1 0,0 0,1 0,1-1,-1 1,2-2,0 0,0 0,1 0,1-1,-1-1,1 1,1-2,18 11,-6-7,0-1,2-2,-1 0,1-1,0-2,38 5,-26-7,-1-2,0-1,0-2,41-6,-68 6,0-1,0 0,-1 0,1-1,-1-1,1 1,-1-1,0-1,-1 0,1 0,-1-1,0 0,10-10,-9 6,0-2,0 1,-2-1,1 0,-2-1,1 0,-2 0,8-25,9-35,31-88,-45 141,2 0,0 1,1 0,0 1,26-30,-32 42,1 0,0 1,0-1,1 1,-1 1,1-1,0 1,1 0,-1 1,1-1,-1 1,1 1,16-3,-12 3,0 1,0 1,1 0,-1 1,0 0,0 1,1 0,16 6,4 5,0 1,0 1,-2 2,0 1,40 32,-68-48,45 33,49 47,-84-70,-2 0,1 1,-2 0,0 0,0 1,-1 1,-1 0,12 30,-12-22,-1-6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39.6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1 296,'9'2,"1"-1,0 2,-1-1,0 2,0-1,0 1,0 0,0 1,10 8,4 0,24 13,-2 3,-1 2,-1 1,-2 3,-1 1,38 45,-51-50,-2 2,-1 1,-2 1,-1 0,-2 2,-1 0,-2 1,16 59,-33-93,-7-18,-9-27,2-22,2 0,-9-121,15-132,6 288,1 5,0-9,0 1,9-51,-8 75,0 1,0-1,1 1,0-1,0 1,1 0,0-1,0 1,0 1,1-1,0 0,0 1,0 0,1 0,-1 0,1 0,0 1,8-5,-9 7,1 0,0 1,0-1,0 1,-1 0,1 0,0 1,0-1,0 1,0 0,1 0,-2 1,1 0,0 0,0 0,0 0,5 3,6 2,1 1,-1 1,23 15,31 24,-3 4,114 108,-91-65,88 118,-113-127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40.3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940 731,'-58'0,"0"3,1 2,-72 16,98-14,0 3,0 0,1 2,1 1,0 1,1 2,-37 26,32-17,1 2,2 1,1 1,1 2,1 1,2 1,-40 70,50-75,1 0,1 2,2-1,1 2,1-1,2 1,1 0,1 1,2-1,1 1,3 32,-1-51,1-1,1 1,0 0,1-1,0 1,1-1,0 0,1 0,0-1,1 1,1-1,-1-1,2 1,0-1,0 0,0-1,1 1,1-2,0 0,0 0,0 0,1-1,0-1,0 0,20 7,2-2,0-1,1-1,1-2,-1-1,49 1,-62-6,-1-1,0-1,1-1,-1 0,0-2,0 0,0-2,-1 0,1-1,30-16,-40 16,0-1,-1 1,0-1,-1-1,0 0,0 0,-1-1,0 0,-1 0,0 0,0-1,-1 0,-1 0,0 0,0-1,-1 1,0-1,1-15,1-22,-2 1,-2 0,-6-56,-8-32,-7 0,-6 1,-5 2,-96-252,100 317,-68-119,78 160,-1 0,-1 1,-1 0,-2 2,0 1,-43-35,64 57,0 0,-1 0,1 0,-1 0,1 0,-1 0,1 0,-1 1,1-1,-1 0,0 1,1-1,-1 1,0 0,0 0,1 0,-3 0,3 0,0 0,0 1,0-1,1 1,-1-1,0 1,0-1,1 1,-1-1,0 1,1 0,-1-1,1 1,-1 0,1 0,-1-1,1 1,-1 0,1 0,0 0,0 0,-1 0,1 0,-1 7,0-1,1 0,-1 0,1 0,1 0,2 14,15 55,3-1,50 119,-25-74,-44-115,84 231,122 233,-145-355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41.4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1811,'332'-335,"598"-569,-807 801,3 6,252-145,-344 224,-15 8,-1 0,-1-1,25-20,-40 30,-1 0,1-1,-1 1,0-1,1 1,-1-1,0 0,0 0,0 1,0-1,-1 0,1 0,0 0,-1 0,1 0,-1 0,0 0,0 0,1 0,-2-3,2 0,-1 5,0-1,1 1,-1 0,0-1,1 1,-1 0,0-1,1 1,-1 0,1 0,-1 0,0-1,1 1,-1 0,1 0,-1 0,1 0,-1 0,1 0,-1 0,1 0,-1 0,0 0,1 0,-1 0,1 0,-1 0,1 0,-1 0,1 0,-1 1,0-1,1 0,-1 0,1 1,-1-1,0 0,1 1,-1-1,0 0,1 1,-1-1,0 0,1 1,-1 0,22 14,26 27,-2 2,46 55,74 109,44 50,-59-105,-121-126,1-1,2-2,46 27,-56-38,-20-12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41.4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2178,'9'-10,"0"0,0-1,7-13,12-16,69-76,120-112,126-89,-274 255,170-149,198-183,-32-31,-384 400,43-56,-59 74,0-1,-1 0,0 0,0 0,-1 0,0 0,-1-1,0 1,2-10,-4 13,-1 1,1-1,-1 1,0-1,0 1,0-1,-1 1,1 0,-1-1,0 1,0 0,-1 0,1 1,-1-1,0 0,0 1,0 0,0-1,-1 1,1 0,-1 1,0-1,0 1,0 0,0 0,-6-3,-4-1,0 1,0 0,0 0,-1 2,0-1,-27-1,31 4,0 1,0 0,0 1,0 0,0 1,0 0,1 1,-1 0,1 1,0 0,0 0,0 1,0 0,-12 10,13-8,1 1,0 0,0 1,1 0,0 0,1 0,0 1,0 0,1 0,0 1,1-1,0 1,1 0,-2 12,-3 20,3 0,1 0,2 1,8 85,42 173,-17-177,87 223,80 104,-173-399,190 385,-201-423,-9-27,-7-44,1 43,-1-441,9 335,39-211,-38 290,20-57,-24 87,0 0,0 0,1 0,1 0,-1 1,2 0,-1 0,1 1,0 0,13-11,-17 17,0-1,1 1,-1 0,1 0,0 1,-1-1,1 1,0 0,0 0,0 0,0 0,0 1,0 0,0 0,0 0,0 0,0 0,0 1,0 0,0 0,0 0,0 0,0 1,0-1,-1 1,6 3,7 6,0 0,-1 0,-1 1,18 20,-24-24,64 67,83 113,48 100,-137-192,0 2,58 80,-73-114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41.8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 5,'-20'-2,"18"2,0-1,0 1,0-1,1 1,-1 0,0 0,0 0,0 0,0 0,0 0,0 0,0 1,0-1,1 1,-1-1,0 1,0 0,1 0,-1-1,0 1,1 1,-1-1,1 0,-1 0,1 1,-1-1,1 0,0 1,0-1,0 1,0 0,0-1,0 1,0 0,0 1,-4 13,0-1,2 1,0-1,0 1,2 0,0 0,1 16,12 119,-11-147,8 65,3 0,3-1,3 0,47 114,-45-138,2-1,1-2,2 0,2-2,2-1,1-1,69 64,-65-71,2-1,0-2,2-2,1-2,1-1,0-2,2-1,48 13,-24-14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42.5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1 752,'41'119,"6"-3,5-1,4-3,6-3,100 137,-123-196,-80-162,4 3,5-1,5-1,-15-142,35 189,4-1,2 0,3 0,2 0,4 0,2 1,23-76,-24 111,1 1,1 0,1 1,2 0,28-43,-35 61,0-1,1 1,0 0,1 1,0 0,0 0,1 1,0 1,0-1,0 1,1 1,0 0,0 0,0 2,1-1,-1 1,15-2,-1 3,0 0,0 1,0 2,0 1,-1 0,1 2,37 11,-44-9,0 0,0 2,0 0,-1 1,0 1,-1 1,0 0,-1 1,0 1,15 16,-5 1,-1 0,-2 1,0 1,-3 1,-1 1,18 46,63 227,-73-212,74 175,-87-242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43.3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1 388,'10'-2,"0"-1,0 1,0-2,0 1,-1-1,1-1,12-7,-5 3,67-39,92-68,-99 62,106-56,-178 108,-1-1,1 1,-1 0,1 1,0-1,-1 1,1 0,0 0,5 0,-8 1,0 1,0-1,-1 0,1 1,0-1,-1 1,1 0,-1 0,1-1,-1 1,1 0,-1 0,1 1,-1-1,0 0,0 0,1 1,-1-1,0 0,0 1,0-1,-1 1,1 0,0-1,0 1,-1-1,1 5,35 135,-8-19,181 472,49-18,-108-274,-108-227,99 132,-138-204,0 1,0-1,0 1,-1 0,1 0,-1 0,0 0,0 0,0 0,-1 1,0-1,0 0,0 1,1 5,-3-7,0 1,0-1,0 1,-1-1,1 0,-1 1,1-1,-1 0,0 0,0 0,-1 0,1-1,-1 1,1 0,-1-1,0 0,-6 4,-84 59,-3-5,-170 78,161-86,72-33,11-4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44.3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644 0,'-1'3,"1"0,-1 0,1 0,-1 0,0 0,0 0,0 0,0 0,-1-1,1 1,-1-1,0 1,1-1,-1 1,0-1,-5 4,-45 31,29-21,-58 41,4 4,1 3,4 4,-75 90,136-144,0 1,1 0,0 1,2 0,0 0,0 1,-7 25,13-32,0-1,0 1,0-1,2 1,-1 0,1 0,0-1,1 1,0 0,1-1,0 1,1-1,-1 1,2-1,7 16,26 34,3-2,88 97,-43-55,-60-69,44 52,-4 3,83 141,39 191,-101-212,-85-202,1 1,-1-1,1 1,0-1,0 0,0 0,0 0,1 0,-1 0,1 0,0 0,0-1,0 0,0 1,0-1,0 0,1-1,-1 1,4 1,-1-2,0 0,1-1,-1 1,0-1,1-1,-1 1,0-1,0 0,0-1,0 1,6-3,264-107,-172 65,491-231,-55 22,-468 224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44.9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1 613,'4'-4,"10"-9,10-8,6-3,14-11,13-12,12-5,7-8,8 0,2 0,-6 7,-8 4,-12 6,-12 7,-10 4,-12 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45.4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1 303,'62'-4,"0"-4,-1-2,0-2,78-28,5 1,65-10,228-59,-426 105,0 0,0-1,17-9,-12 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47.8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1,'-13'0,"1"0,-1 1,0 0,1 1,-1 0,1 1,0 0,-13 6,19-5,0-1,0 1,0 0,1 0,0 0,0 1,0 0,0 0,1 0,0 1,0-1,0 1,1 0,0 0,0 0,-4 13,2-2,1 2,0-1,1 0,1 1,1-1,1 1,0-1,2 1,0-1,8 31,-2-16,2 0,1-1,2 0,1-1,18 30,-12-30,1-1,1-1,2-1,0-1,2-1,42 32,186 113,-124-89,-119-74,1 0,-2 0,1 1,-1 0,-1 1,0 0,0 1,-1-1,0 2,7 13,-11-16,0 0,-1 0,0 0,-1 0,0 0,0 0,-1 1,0-1,-1 1,0-1,0 1,-1-1,-1 0,1 1,-5 12,-1-1,-2-1,0 0,-1 0,-1 0,-1-2,-24 31,-96 93,85-95,-3-2,-2-2,-1-3,-104 59,140-91,0 0,0-2,-1 0,-29 6,41-11,-1 0,1 0,0-1,-1 1,1-1,0-1,-1 1,1-1,0 0,-1-1,1 1,0-1,0 0,0-1,0 0,-10-6,14 8,0-1,1 0,-1 1,0-1,1 0,-1 0,1 0,0 0,-1 0,1 0,0-1,0 1,1 0,-1 0,0-1,1 1,-1-1,1 1,0 0,0-1,0 1,0-1,0 1,1 0,-1-1,1 1,-1-1,1 1,0 0,0 0,0-1,0 1,0 0,0 0,4-3,-1-1,0 1,1-1,-1 1,1 1,1-1,-1 1,0-1,1 2,0-1,0 1,11-5,-3 3,0 2,0 0,0 0,0 1,1 1,-1 1,0 0,0 0,1 2,24 5,-19-2,-1 1,0 1,0 1,0 1,-1 1,32 22,-19-8,-1 2,-1 1,-2 1,-1 2,-1 0,-1 1,28 52,-20-24,-3 3,-2 0,-3 2,-3 0,24 128,-27-65,-5 1,-4 153,-10-207,-1 17,17 145,-14-227,1 0,0 0,0 0,1-1,0 1,0-1,1 0,0 1,1-2,9 15,-11-19,1 0,-1 0,0 0,1 0,-1-1,1 0,0 1,0-1,0-1,0 1,0 0,0-1,1 0,-1 0,0 0,1-1,-1 0,1 1,-1-1,0-1,1 1,-1-1,0 0,7-1,12-5,0-1,-1 0,0-2,0 0,23-16,99-76,-84 58,437-342,-403 308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48.2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1,'0'4,"4"6,2 9,7 14,7 10,3 14,6 5,3 10,4 0,0 0,-6-7,0-7,-5-10,-7-7,-6-12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48.6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1,'4'4,"5"9,10 16,6 11,2 6,2 1,-5-5,-7-4,-5-5,-5-4,-4-3,-7-6,-6-5,-2-7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1:53.3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1 289,'10'2,"0"0,0 1,-1 0,1 0,-1 1,0 1,0-1,0 1,0 1,9 7,9 5,372 236,67 41,-192-126,-274-169,0 0,1 1,-1-1,0 0,1 1,-1-1,1 0,-1 0,0 1,1-1,-1 0,1 0,-1 0,1 0,-1 1,1-1,-1 0,1 0,-1 0,1 0,-1 0,0 0,1 0,-1-1,1 1,-1 0,1 0,-1 0,1 0,-1-1,1 1,-2-16,-23-35,16 35,-292-679,285 661,2 0,1-1,2 0,2-1,-8-65,17 77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41.7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25,'0'-5,"0"-4,0 2,0 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49.9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0 338,'2'-4,"-1"0,1 0,0 0,1 0,-1 0,1 1,0-1,0 1,0 0,0 0,0 0,1 0,-1 0,1 1,5-3,1-3,42-28,1 3,1 2,2 2,1 3,1 2,1 3,1 2,1 4,0 1,1 4,94-5,-117 14,0 2,0 2,-1 2,1 1,-1 1,-1 3,1 1,-2 1,69 35,-83-36,-2 2,0 0,0 1,-2 1,1 0,-2 1,0 2,-1-1,-1 2,-1 0,0 1,-2 0,0 1,-1 0,-1 1,-1 0,7 30,-9-19,-2 0,-1-1,-1 1,-2 1,-2-1,-6 45,1-33,-3-1,-1 1,-3-1,-19 45,21-65,-1-1,-1 0,-1-1,-1-1,-1 0,-1-1,-1-1,0-1,-1 0,-1-1,-1-1,0-1,-1-1,-1-1,-43 18,56-29,31-12,43-16,506-134,-405 118,-121 31,21-5,-2-2,118-51,-169 62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50.3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415 0,'0'4,"4"6,5 5,2 4,-1 12,-3 4,-2 1,-2-2,-6-3,-6 2,-15 4,-10 4,-18 11,-15 14,-17 16,-16 6,9-11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51.0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0 530,'4'0,"6"-4,5-6,8-1,13-6,21-10,18-4,20-9,20-10,10-9,1-3,-4 0,-15 8,-21 8,-22 12,-21 12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51.5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0,'2'4,"-1"0,0 0,1 0,0-1,0 1,0-1,0 1,1-1,-1 0,1 0,3 4,4 4,377 512,-330-440,-25-39,-2 2,-2 1,-2 1,27 68,-46-95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52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1 825,'0'-11,"2"0,0 0,0 0,1 0,0 0,1 1,0-1,1 1,0 0,0 1,1-1,13-15,4-3,2 1,44-38,-1 10,2 2,107-60,168-63,-271 141,3 3,0 3,96-22,-160 48,1 1,-1 0,1 1,0 0,-1 1,1 0,0 1,15 4,-23-4,0 1,-1 0,1 0,-1 1,0 0,1 0,-1 0,0 0,-1 1,1-1,-1 1,1 1,-1-1,0 1,-1-1,1 1,-1 0,0 0,0 0,3 10,1 5,-1 1,-1 0,0 0,-2 1,2 40,-10 113,3-138,-11 165,-6 288,18-484,1-1,0 1,1 0,0 0,-1-1,2 1,-1 0,1-1,0 1,0-1,0 0,1 0,0 0,0 0,0 0,0 0,1-1,0 1,0-1,0 0,1-1,-1 1,1-1,0 1,0-2,0 1,0 0,0-1,10 3,11 2,0-2,1 0,0-2,0-1,-1-1,1-2,50-6,-39 1,0-2,-1-1,0-2,64-29,-99 39,44-24,-44 24,-1 0,1 1,-1-1,1 0,-1 0,0 0,0 0,1-1,-1 1,0 0,0-1,0 1,0 0,0-1,0 1,-1-1,1 1,0-1,-1 0,1 1,-1-1,0 0,1 1,-1-1,0-2,0 4,-1-1,1 0,0 1,0-1,-1 0,1 1,-1-1,1 1,0-1,-1 0,1 1,-1-1,1 1,-1-1,0 1,1 0,-1-1,1 1,-1 0,0-1,1 1,-1 0,0 0,0-1,1 1,-1 0,0 0,1 0,-1 0,0 0,0 0,1 0,-1 0,0 0,1 1,-1-1,0 0,0 1,0-1,-1 1,1-1,0 1,0-1,-1 1,1 0,0 0,0 0,0 0,0 0,0 0,0 0,0 0,0 0,1 0,-1 0,0 0,1 1,-1-1,0 3,0 2,1 1,-1-1,1 1,1-1,-1 1,1-1,1 1,-1-1,5 12,28 62,-20-50,120 263,112 262,-47 18,-185-521,2-1,-3 1,-2-1,-2 2,4 101,-13-147,-1-1,0 1,-1 0,1-1,-1 1,-1-1,1 0,-1 0,0 0,0 0,-1 0,-5 6,-7 7,-1-1,-20 17,20-19,-61 53,-158 107,-105 33,272-167,-5 2,-230 132,205-125,-118 45,166-79,13-8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55.0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1 953,'9'-11,"0"0,0 0,-1-1,10-21,10-13,-11 22,0 1,2 1,0 1,2 1,0 0,36-24,-55 42,0 1,0 0,0-1,-1 1,1 0,1 0,-1 1,0-1,0 0,0 1,0-1,0 1,1-1,-1 1,0 0,0 0,1 0,-1 1,0-1,0 0,1 1,-1-1,0 1,0 0,0 0,0 0,0 0,0 0,0 0,0 1,-1-1,1 0,0 1,-1 0,1-1,-1 1,1 0,-1 0,1 1,5 10,0 0,-1 0,0 0,7 28,15 64,27 193,-21 114,-31-368,-1 0,-3 0,-2 0,-9 45,-2-57,5-27,2-20,7 6,0 1,0-1,1 0,0 0,1 1,0-1,6-15,0-8,83-313,52-226,11-236,-148 784,-3 47,-2-17,6 59,4 0,2 0,3-1,34 85,-30-99,3-1,2-1,2-1,2-1,62 74,-75-102,1-2,1 0,1-1,0 0,1-2,1 0,0-2,1 0,0-1,1-2,0 0,31 7,-18-7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55.3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1,'-1'0,"0"1,0-1,0 1,0-1,0 1,0 0,0 0,0-1,0 1,0 0,0 0,1 0,-1 0,0 0,1 0,-1 0,1 0,-1 0,1 1,-1-1,1 0,0 0,-1 0,1 1,0-1,0 0,0 2,-4 44,4-39,-4 69,13 147,-4-187,1 1,2-1,2-1,1 0,2 0,17 35,7-4,2-2,60 75,110 111,-122-149,36 35,54 67,-156-175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56.0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0 244,'4'1,"-1"0,0 0,1 0,-1 1,0 0,0-1,1 1,-2 1,1-1,0 0,0 1,-1-1,1 1,-1 0,0 0,4 5,0 0,36 47,-3 1,43 81,48 130,-69-121,-55-214,-20-195,4 143,6 1,14-153,-9 261,0-1,1 0,1 1,0-1,6-14,-8 24,0 1,-1-1,1 1,0-1,0 1,0-1,0 1,0-1,1 1,-1 0,0 0,1 0,-1 0,0 0,1 0,-1 0,1 0,0 0,-1 1,1-1,0 1,-1-1,1 1,0-1,0 1,-1 0,1 0,0 0,0 0,-1 0,1 1,0-1,0 0,-1 1,1-1,0 1,-1 0,1 0,-1-1,1 1,-1 0,1 0,-1 0,2 2,51 36,-2 3,69 70,-63-56,-5-5,60 72,-98-104,0 1,-1 0,-2 1,0 1,-1 0,-1 0,12 42,-13-27,-1-5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56.5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1,'12'0,"1"1,0 1,-1 0,1 1,-1 1,0-1,17 9,80 46,-81-41,99 58,-3 7,-3 4,-5 6,132 133,-200-173,-2 1,-3 2,-2 3,-2 0,-4 3,-1 1,-4 2,-2 0,-3 2,28 121,-10 31,-35-174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58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563 311,'-6'143,"-38"211,1-25,41-302,-1 7,-9 50,8-80,0-18,-3-39,4 25,-17-59,-3 2,-58-141,41 121,-133-310,104 257,65 148,0 2,0 0,1 1,0-1,0 0,1-1,0 1,1 0,0-1,-1-11,2 19,0 1,0 0,0-1,0 1,0-1,0 1,0-1,0 1,0 0,0-1,0 1,1 0,-1-1,0 1,0-1,0 1,0 0,1-1,-1 1,0 0,0-1,1 1,-1 0,0 0,1-1,-1 1,0 0,1 0,-1-1,0 1,1 0,-1 0,0 0,1-1,11 10,9 21,198 356,-195-340,2 0,2-1,2-2,39 43,-66-83,0 1,0-1,0 1,0 0,0 0,-1 0,1 0,-1 0,0 1,1 4,0 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42.7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0 545,'0'-1,"1"0,-1 0,1 0,-1 0,1 0,-1 0,1 0,0 0,-1 0,1 1,0-1,0 0,0 0,0 1,-1-1,1 0,0 1,0-1,0 1,0 0,0-1,0 1,0 0,1-1,-1 1,0 0,0 0,2 0,34-3,-37 3,41 1,0 3,0 1,-1 2,1 1,-2 3,49 18,6 10,118 66,-91-26,-117-82,-8-8,-9-11,-111-170,103 156,3-1,1 0,-19-63,35 97,0 1,0-1,1 1,-1-1,1 1,-1-1,1 0,0 1,0-1,0 0,1 1,-1-1,0 1,1-1,0 1,0-1,0 1,0-1,0 1,2-3,-2 3,1 0,0 1,0-1,1 1,-1-1,0 1,0 0,1-1,-1 1,1 1,-1-1,1 0,-1 1,1-1,-1 1,5-1,5 1,0 1,0 0,0 1,0 0,-1 0,1 2,17 6,0 4,0 1,-1 2,-1 0,41 36,91 95,-123-111,37 34,-73-70,1 0,0 0,-1-1,1 1,0 0,0-1,-1 1,1 0,0-1,0 1,0-1,0 1,0-1,0 0,0 1,0-1,0 0,0 0,0 0,0 1,0-1,0 0,0 0,0-1,0 1,1 0,-1-1,-1 0,1 0,-1-1,1 1,-1 0,1 0,-1 0,0-1,0 1,0 0,0 0,0 0,0-1,0 1,0 0,0 0,0 0,-1-2,-19-65,18 63,-29-80,-41-129,63 180,1 0,2-1,1 1,1-49,3 79,1-1,1 1,-1 0,1 0,-1 0,1 0,0 0,1 0,-1 0,1 0,-1 0,1 0,5-6,-5 8,1-1,-1 1,1 0,0 0,-1 1,1-1,0 1,0-1,0 1,0 0,0 0,1 0,-1 0,0 1,0-1,1 1,-1 0,4 0,15 1,0 1,0 0,0 2,0 1,21 7,107 44,-103-37,30 11,-1 3,-1 4,-2 3,93 67,-145-88,-7-4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58.6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1044 0,'-75'86,"-121"183,120-157,-78 105,-264 392,403-585,-1 0,-1-2,-1 0,-30 28,40-41,5-5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59.1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0,'10'2,"-1"0,1 0,-1 0,1 2,-1-1,0 1,0 0,-1 1,10 6,19 9,273 125,534 266,-716-332,-114-69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9:59.6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0,'6'139,"7"0,55 248,-66-377,2 10,0-1,2 1,14 33,-12-39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00.8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1140,'-1'0,"1"0,0 0,-1 0,1 0,-1 0,1 0,0 0,-1 0,1-1,-1 1,1 0,0 0,-1 0,1 0,0 0,-1-1,1 1,0 0,-1 0,1-1,0 1,-1 0,1-1,0 1,0 0,-1-1,1 1,0 0,0-1,0 1,0 0,0-1,-1 1,1-1,0 1,0 0,0-1,0 1,0-1,0 1,0 0,0-1,0 1,0-1,1 1,-1 0,0-1,0 1,0 0,0-1,1 1,-1 0,0-1,0 1,0 0,1-1,-1 1,17-25,-15 22,40-54,54-99,-77 119,-3-1,0 0,-3-1,11-46,-14 38,-2 0,-2 0,-2 0,-4-91,-1 120,-1 1,0-1,-2 0,0 1,-1-1,0 1,-2 1,0-1,-1 1,0 0,-2 1,1 0,-2 0,0 1,-1 1,-14-14,22 23,0 1,0 0,0 0,0 0,0 1,-1-1,1 1,-1 0,0 0,1 1,-1-1,0 1,-7-1,9 2,1 1,-1-1,0 1,0-1,1 1,-1 0,1 0,-1 0,1 1,-1-1,1 1,0-1,-1 1,1 0,0 0,0-1,0 2,0-1,1 0,-1 0,1 1,-1-1,1 0,0 1,-1 3,-5 10,0 1,2 0,0 1,1 0,1-1,1 1,0 0,1 0,3 26,3 18,18 82,167 532,-80-326,-102-325,27 112,-35-135,0 0,1-1,-1 1,0 0,1-1,-1 1,1-1,0 1,-1-1,1 1,0-1,0 1,0-1,0 0,0 0,3 2,-4-2,1-1,0 1,0-1,0 0,-1 0,1 0,0 1,0-1,0 0,0 0,0 0,0 0,-1 0,1-1,0 1,0 0,0 0,0 0,0-1,-1 1,1 0,1-2,2 0,0-1,-1 0,1 0,-1 0,1-1,-1 1,0-1,0 0,-1 0,3-5,147-304,-51 102,51-95,-136 280,-15 26,-1 0,0-1,1 1,-1 0,1-1,-1 1,0 0,1 0,-1-1,1 1,-1 0,1 0,-1 0,1 0,-1 0,1-1,-1 1,1 0,-1 0,1 0,-1 0,1 0,-1 1,1-1,-1 0,1 0,-1 0,1 1,2 2,0 0,0 1,0-1,0 1,-1-1,0 1,0 0,3 8,-1-4,33 58,3-1,2-3,4-1,1-2,4-2,1-3,117 92,-157-136,162 136,-137-111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02.4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25,'0'-24,"-1"47,-2 27,-3 1,2 1,2-1,3 1,1-1,3 0,17 74,-16-104,1-1,0 0,1-1,1 0,1 0,1-1,25 32,-25-38,1 1,0-2,1 0,0 0,1-1,0-1,1 0,0-1,0 0,32 10,-9-7,-6-4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03.1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0 480,'5'1,"-1"-1,1 1,-1 1,1-1,-1 0,0 1,0 0,0 0,0 0,0 1,0-1,0 1,-1 0,0 0,1 0,-1 1,0-1,3 5,8 12,0 1,12 26,-11-22,6 12,16 23,-3 1,-3 2,43 123,-63-159,-4-21,-2-19,8-126,13-86,7 85,6 1,83-193,-122 331,4-9,1-1,0 1,0 1,1-1,11-14,-16 23,1-1,-1 1,0 0,1 0,-1-1,1 1,0 0,-1 0,1 0,0 1,-1-1,1 0,0 1,0-1,0 1,0 0,-1-1,1 1,0 0,0 0,0 0,0 0,0 1,0-1,0 1,-1-1,1 1,0-1,0 1,0 0,-1 0,1 0,-1 0,1 0,-1 0,1 0,-1 1,1-1,-1 0,2 4,28 30,-2 1,42 70,-39-58,41 71,-5 2,-5 3,-5 3,40 136,-91-240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03.5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24,'4'-3,"0"0,0 1,0-1,0 1,1 0,-1 0,0 1,1-1,-1 1,1 0,0 0,-1 1,1-1,0 1,-1 0,1 0,0 1,0-1,6 3,10 1,0 2,37 15,-14-1,-1 2,0 2,-2 1,67 55,-40-21,100 112,-101-92,-4 3,-3 3,-4 3,-4 2,61 144,-2 44,-99-246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04.2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0 574,'20'-2,"0"-1,0-1,-1 0,0-1,0-2,0 0,27-14,0 1,995-349,-765 279,-174 51,-99 37,-7 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04.7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0 767,'4'0,"0"-1,0 0,0 0,-1 0,1-1,0 1,-1-1,1 0,6-4,11-6,1293-571,-1009 444,-254 124,-35 14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05.4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0 194,'19'-17,"1"1,0 1,1 0,1 2,0 1,1 0,0 2,0 0,1 2,28-6,26-3,151-12,-188 26,0 1,0 2,-1 2,1 2,0 1,-1 3,0 1,60 22,-83-25,-1 1,0 1,0 1,-1 0,0 1,-1 0,0 1,-1 1,0 0,0 1,-2 0,1 1,-2 0,0 1,-1 0,0 0,-1 1,-1 0,0 1,-2 0,1 0,2 18,-6-16,-1-1,0 1,-1 0,-1-1,-1 1,0 0,-2-1,0 0,-9 26,-11 18,-42 78,23-52,19-35,3 2,2 0,-20 92,33-114,2 0,1 0,1 0,2 0,1 0,2 0,13 61,-11-75,2-1,0 1,0-1,2-1,0 1,1-2,18 24,9 4,50 47,-34-38,-32-30,-6-3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43.7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1464,'1'-5,"-1"-1,1 1,1 0,-1 0,1 0,-1 0,1 0,1 1,-1-1,1 0,0 1,0 0,0 0,5-5,10-10,35-27,-21 19,106-103,-6-7,-6-5,-6-5,108-174,-142 166,-77 135,0 0,-2-1,0 0,-2 0,6-39,-10 56,-1-1,0 1,0 0,0-1,0 1,-1 0,1 0,-1-1,0 1,0 0,-1 0,1 0,-1 0,0 0,0 1,-3-5,2 6,1-1,0 1,-1 0,0 0,1 0,-1 0,0 0,0 1,0-1,0 1,0 0,0 0,-1 0,1 0,0 1,-6-1,2 1,1 0,-1 0,0 1,1 0,0 1,-1-1,1 1,0 0,0 1,0 0,0-1,0 2,1-1,-1 1,1 0,0 0,0 0,0 1,-8 10,0 6,0 1,1 1,1 0,1 0,1 1,1 0,1 1,-5 37,6-21,2 0,2 0,2 0,7 64,-3-75,2 0,0 0,2-1,1 0,1 0,2-1,1 0,1-1,21 30,-25-44,-1 0,2-1,0 0,0-1,1 0,1-1,-1 0,2-1,-1-1,1 0,1-1,-1 0,1-1,0-1,1 0,-1-1,1-1,0 0,20 0,-7-3,-1-1,0-1,0-2,46-11,108-43,-141 44,44-16,-1-4,-2-3,89-55,-122 60,-1-1,-3-2,0-2,-3-2,-1-2,36-46,-41 35,-28 39,1 0,1 0,0 1,0 0,15-13,-15 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05.9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06.5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27.6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186 1,'-2'77,"-3"-1,-4 1,-28 117,-93 447,129-639,1 1,-1 0,1 0,0 0,0-1,0 1,0 0,0 0,0 0,1-1,0 1,-1 0,1 0,0-1,1 1,-1-1,0 1,3 3,-1-4,-1 0,1-1,-1 1,1-1,0 0,0 1,-1-2,1 1,0 0,0 0,0-1,0 0,0 1,0-1,0 0,0 0,6-2,59-8,0-3,89-30,-149 41,267-85,-202 60,118-62,-187 87,1 0,-1-1,0 0,0 0,0 0,0 0,0-1,-1 1,1-1,-1 0,0 0,0 0,-1 0,1-1,-1 1,0-1,0 0,0 1,-1-1,0 0,0 0,0 0,0 0,-1 0,0 0,0 0,0 0,-1 0,0 0,0 0,0 0,-3-9,-2 9,4 17,5 19,71 235,-35-136,24 146,-5 11,-44-209,-12-58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29.9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0,'1'20,"1"-1,1 1,1-1,0 0,9 21,44 106,-5-13,-25-40,23 154,-46-222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31.2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0 396,'2'0,"0"-1,0 0,0 0,0 0,0 1,0-2,-1 1,1 0,0 0,-1-1,1 1,1-2,8-7,64-39,116-57,90-23,-248 113,1 1,1 2,1 2,-1 1,2 2,50-6,-83 14,0 0,0 0,0 1,0-1,-1 1,1-1,0 1,0 0,0 1,-1-1,1 1,-1 0,1 0,-1 0,0 0,1 0,-1 1,0-1,3 5,-2-2,0 0,-1 1,0 0,0 0,0 0,-1 0,0 0,0 0,0 1,1 11,-1 1,-2 1,1 0,-2 0,-1 0,-1 0,-9 37,-6 1,-2 0,-34 69,40-99,-2-1,0-1,-2-1,0 0,-2-1,-33 31,-110 107,1-1,165-157,12-5,17-4,15-3,1 2,0 2,1 3,-1 1,0 3,1 1,84 21,-128-25,-1 1,0 0,0 1,1-1,-1 1,0 0,0 0,0 0,-1 0,1 1,0 0,-1-1,0 1,0 0,0 1,0-1,3 5,-4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32.7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1874 0,'-10'1,"0"0,1 1,-1 0,1 1,-12 5,-21 5,-426 108,-43 10,428-112,-549 101,619-119,8-1,0 1,0-1,0 1,0 0,0 0,0 0,0 1,-5 2,10-4,-1 1,1-1,-1 0,1 1,0-1,-1 1,1-1,0 1,-1-1,1 1,0-1,-1 1,1 0,0-1,0 1,0-1,-1 1,1-1,0 1,0 0,0-1,0 1,0 0,0-1,0 2,14 24,6 1,-1 2,-2 0,23 53,26 97,-12-28,-52-146,-1 0,1 0,1-1,-1 1,1-1,-1 1,1-1,1 0,-1 0,1 0,-1 0,1-1,0 0,5 4,-5-6,0 1,0-1,-1 0,1-1,0 1,0-1,0 1,0-1,0 0,0-1,0 1,0-1,0 0,0 0,0 0,0 0,-1-1,8-3,136-74,-16 8,-19 19,220-68,-273 103,1 4,0 1,1 4,0 2,105 4,-136 4,0 3,0 0,0 2,-1 1,0 1,-1 2,0 1,-1 1,47 29,-57-30,0 0,0 1,-2 1,1 0,-2 1,0 0,-1 2,0-1,-2 2,0-1,0 1,-2 1,0 0,-2 0,6 22,-12-35,0-1,-1 1,0 0,0 0,0 0,-1-1,0 1,0 0,0-1,-1 1,0-1,0 1,0-1,-1 0,0 0,0 0,0 0,-1-1,-6 8,-9 9,-1-2,-41 32,38-33,-34 25,-2-2,-84 43,-135 50,213-108,-70 17,100-32,12-5,3-2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38.3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0,'19'901,"-13"-450,-6-431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40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1 272,'0'-8,"1"0,1 0,-1 0,1 0,0 0,1 0,0 1,0-1,0 1,1 0,1 0,9-12,5-5,2 2,25-22,-25 25,-16 13,1 1,0 1,0-1,0 1,1 0,0 0,-1 1,1 0,1 0,-1 1,0-1,1 2,-1-1,1 1,-1 0,1 1,-1-1,1 2,10 0,-8 1,0 1,0 0,0 0,0 1,-1 0,1 1,-1 0,0 0,-1 1,1 0,-1 1,0 0,11 13,16 22,-2 1,-2 2,-2 1,41 86,-66-121,1 1,-2-1,0 1,0 0,-1-1,0 1,-1 0,-1 0,0 0,0 0,-1 0,-1 0,0 0,-1 0,0 0,0-1,-2 0,1 0,-11 19,-10 11,-2-1,-2-1,-56 59,21-26,17-14,11-12,-1-2,-2-2,-80 67,103-98,5-2,33-15,51-13,1 4,129-12,-66 11,-2-3,243-28,-354 45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42.1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99,'59'1,"-1"-2,0-3,0-2,0-3,97-29,-140 33,10-4,1 1,51-10,-58 17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42.9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0,'4'96,"25"136,-15-135,-5-29,90 593,-94-631,-1-16,-1 0,-1 1,0-1,-1 1,-1-1,0 1,-4 23,-1-23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49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 1658,'-25'26,"-2"-2,0-1,-1-1,-37 22,63-43,0 0,0 0,0 0,-1 0,1 0,0 0,0-1,0 1,-1-1,1 0,-5 1,6-1,1 0,-1-1,1 1,-1 0,0 0,1-1,-1 1,1 0,-1 0,1-1,-1 1,1-1,-1 1,1-1,-1 1,1-1,-1 1,1-1,0 1,-1-1,1 1,0-1,-1 0,1 1,0-1,0 1,0-2,-1-4,1 0,0 0,1-1,-1 1,1 0,1 0,-1 0,4-7,92-264,-11 38,46-188,-34-7,-97 421,6-29,2-71,-9 103,0 0,0 0,-1 0,-1 0,0 0,0 1,-1-1,0 1,0-1,-1 1,-1 0,-9-15,10 19,0 1,-1 0,1 1,-1-1,0 1,0 0,0 0,-1 0,1 1,-1-1,1 1,-1 1,0-1,0 1,1 0,-1 1,0-1,0 1,0 0,0 0,0 1,0 0,0 0,0 0,1 1,-7 2,8-3,0 1,0-1,0 1,1 0,-1 0,1 0,-1 0,1 0,0 1,0 0,0-1,0 1,0 0,1 1,-1-1,1 0,0 1,0-1,0 1,1 0,-1 0,1-1,0 1,0 0,0 0,0 0,1 0,0 0,-1 1,2-1,-1 0,0 0,1 0,0 0,0 0,0 0,0 0,3 4,2 6,2-1,-1 0,2-1,-1 0,2 0,0-1,11 11,86 66,160 96,-140-101,138 119,-247-186,0 1,-2 0,0 1,-1 1,-1 0,-1 1,-1 1,-1 0,14 34,-21-44,0 1,-1 0,-1-1,1 2,-2-1,0 0,0 0,-2 0,1 0,-1 1,-1-1,0 0,-1 0,0-1,-1 1,0 0,-1-1,0 0,-1 0,-8 11,-31 40,-90 93,105-127,6-8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45.0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0,'3'54,"14"80,-5-54,28 461,-34 0,4 133,13-285,92 496,-28-461,48 266,-52 6,-82 460,-12-517,32 0,30-164,115 482,-100-628,40 566,-105-875,19 680,-18-660,2 1,14 63,-8-57,3 60,-11-46,-3 1,-13 88,9-76,4-1,2 1,18 118,-14-148,72 463,13 122,-26-107,-27-249,44 220,-73-458,-3-10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50.9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1805,'0'-1,"1"0,-1-1,1 1,-1 0,1 0,0 0,-1 0,1 1,0-1,0 0,0 0,-1 0,1 0,0 1,0-1,0 1,0-1,0 0,0 1,0 0,1-1,-1 1,0 0,0-1,0 1,0 0,2 0,38-5,-36 5,403-2,-322 4,291 13,162 0,551-108,-974 79,111-10,2 9,326 22,48 44,175 11,-615-52,972 22,-531-60,734-17,-1063 44,356-47,1169-276,-1653 289,726-158,-613 149,368-17,-188 57,272-18,-626 9,119-33,-26 4,368-56,608-30,-209 106,-1 42,-530-8,571 62,-34 0,-795-74,226-29,151-54,-210 29,676-79,-461 64,280-81,-495 74,341-61,485 24,-1011 105,1 7,-1 6,182 30,-129-1,331 107,30 19,-530-153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53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2298,'12'-6,"1"2,0-1,0 2,1 0,15-2,13-3,1045-167,-676 120,594-99,428-58,143 73,12 85,1670 87,-1668-5,-2-72,-1510 40,2322-110,-2026 115,279-16,256-95,-486 54,2416-196,-908 232,-1468 22,479-19,-6-69,-570 34,1632-242,-1317 203,-159 24,1060-93,-1283 136,833-58,-943 57,-125 14,91-4,-77 15,-47 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55.0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2510,'271'-18,"-92"1,2253-69,-1600 66,2031-51,-433 86,76 171,-1377-88,3-85,1170-223,-1872 162,-76 11,-22-12,131-28,137-25,142-21,144-17,-23 5,4023-595,-4161 634,-115 20,-107 21,1009-15,-450 62,-797-8,521-101,285-179,-871 234,-66 22,164-71,-293 108,-4 2,1 0,-1 0,1 0,-1 1,1-1,-1 0,1 1,0-1,-1 0,1 1,0 0,-1-1,1 1,0 0,-1 0,1 0,0 0,-1 0,1 1,0-1,0 0,-1 1,1-1,-1 1,1 0,2 1,1 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57.0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1,'3'4,"1"1,-1 0,0 1,0-1,0 0,-1 1,1 0,1 7,6 14,64 129,85 190,612 1554,-591-1419,130 552,-226-661,-16 3,23 448,-64 229,-16-323,58 249,44-4,-61-551,207 1146,70-178,-114-714,-192-602,-3 1,13 88,-22-100,84 585,-94-644,-1-3,0 0,0 1,0-1,0 1,1-1,-1 0,1 1,0-1,-1 0,1 0,0 0,1 1,-1-1,0 0,3 3,6-1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58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1,'1'7,"0"0,1 0,1 0,-1 0,1 0,0-1,0 1,1-1,0 0,0 0,9 10,10 16,31 61,67 160,16 112,175 751,-100 28,-66 14,-38 6,-20-199,277 2735,-228-2454,81-13,173 306,-205-832,-174-658,5 21,44 113,-52-166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0:59.9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1,'4'4,"-1"1,0 0,0-1,-1 1,1 0,-1 1,0-1,0 0,2 11,2 7,88 286,66 393,236 2901,-302-959,-91-2490,59 1314,-31-1138,15-2,124 458,-101-545,196 724,-223-810,32 156,-52-237,-24-68,-2-2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09.1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0,'0'1223,"0"-1216,0-1,0 1,1-1,-1 0,2 1,-1-1,1 0,4 12,-5-16,0-1,0 1,1 0,-1-1,1 1,-1-1,1 1,-1-1,1 0,0 1,0-1,0 0,-1 0,1 0,0-1,0 1,0 0,0-1,1 1,-1-1,0 0,0 0,0 0,0 0,0 0,0 0,0 0,0-1,1 1,1-2,34-9,-2-2,0-2,0-1,51-33,-51 29,14-7,0-3,-2-2,-1-3,82-78,-124 107,0 1,0-1,-1 0,0-1,0 1,0-1,-1 0,0 1,-1-1,1-1,-1 1,-1 0,1 0,-1-1,-1 1,1-12,-3-3,-1-1,-1 1,-13-44,17 66,54 193,-24-108,44 132,-64-177,-1 0,-2 0,4 64,-5-56,-3-37,-2-1,1 0,-2 0,1 12,-4-5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10.2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1,'1'27,"1"0,1 0,2-1,0 1,16 41,61 124,-29-74,-3-3,-2-5,37 128,-73-180,-10-37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11.3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1 511,'0'-3,"1"1,0-1,0 0,0 0,0 0,0 0,0 1,1-1,0 0,-1 1,1-1,4-3,32-32,-24 24,22-22,190-176,-197 188,1 2,1 1,1 1,0 2,2 1,40-14,-63 27,-1 0,1 2,0-1,0 1,0 1,1-1,-1 2,0 0,0 0,0 1,1 1,-1 0,0 0,-1 1,1 0,0 1,-1 0,0 1,0 0,0 1,0 0,-1 0,0 1,-1 0,1 1,-1-1,-1 2,1-1,9 17,-1 1,-1 2,-1 0,-1 0,-2 2,-1-1,-1 1,-2 1,-1-1,-1 1,-1 0,-2 0,-2 1,0-1,-2 0,-2 0,-1 0,-1 0,-1-1,-2 0,-1 0,-1-1,-2 0,-1-1,-1-1,-1 0,-1-1,-35 39,4-14,-3-3,-100 74,145-118,1 1,-1-1,1 1,1 0,-1 0,1 0,-1 1,2-1,-6 10,9-15,0 0,0 0,0 0,0 1,0-1,0 0,0 0,0 0,-1 1,1-1,0 0,0 0,0 0,0 0,0 1,0-1,1 0,-1 0,0 0,0 1,0-1,0 0,0 0,0 0,0 0,0 1,0-1,0 0,0 0,1 0,-1 0,0 0,0 1,0-1,0 0,0 0,1 0,-1 0,0 0,0 0,0 0,0 0,1 0,-1 0,0 0,0 0,0 0,1 0,-1 0,0 0,0 0,0 0,18-2,18-9,-35 11,95-27,1 4,1 5,118-8,-33 4,-152 17,36-5,-63 10,0 0,0 0,0 0,0 0,0 1,0-1,0 1,0 0,0 0,0 1,0-1,4 3,2 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49.4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0,'0'5,"5"8,4 16,6 15,5 12,6 6,4 3,4 1,-3-4,-2-8,-3-9,-6-8,-5-10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12.7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1639 0,'-452'9,"5"40,-135 60,565-107,4 0,0-1,1 2,-1 0,1 0,0 1,0 0,-21 12,31-14,0 0,1-1,-1 1,0 0,1 0,-1 0,1 1,0-1,0 0,0 0,0 1,0-1,0 1,1-1,-1 1,1-1,-1 1,1-1,0 1,0-1,0 1,1 0,-1-1,0 1,2 3,2 9,0 1,13 27,-11-27,205 457,-210-470,1-1,-1 0,0 0,1 0,-1 0,1-1,0 1,0 0,-1-1,1 1,0-1,0 1,1-1,-1 0,0 0,0 0,1 0,-1 0,0-1,1 1,-1-1,1 1,-1-1,0 0,1 0,-1 0,4-1,6-1,0 0,-1-1,1-1,17-7,5-1,15-4,1 4,94-13,-116 23,0 1,0 1,0 2,0 1,-1 1,53 14,-36-3,-1 1,0 3,-1 1,-1 2,-1 2,52 41,-85-60,0 1,-1 0,0 0,0 1,0-1,-1 1,0 1,-1-1,1 1,-1 0,-1 0,0 0,0 0,0 1,-1-1,0 1,-1-1,0 1,0 0,-1 0,0-1,-2 14,-1-6,0 1,-2 0,0-1,0 1,-2-2,0 1,-1-1,0 0,-1 0,-18 20,5-5,-2-1,-1-1,-1-1,-1-2,-1 0,-55 35,4-18,-158 59,223-95,-1 0,0-2,-1 0,1-1,-1 0,1-1,-1-1,0-1,0 0,1-1,-1 0,0-1,1-1,-1-1,-24-9,16 4,3 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26.8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866 1155,'18'0,"0"1,1 1,-1 1,0 0,0 1,-1 1,1 1,-1 0,0 1,0 1,-1 1,0 0,-1 1,0 1,-1 0,0 1,0 1,-1 0,12 16,-11-12,0 0,-1 1,-1 1,0 0,-2 1,0 0,-1 0,7 27,-12-33,-1-1,0 1,-2 0,1 0,-2 1,0-1,0 0,-2 0,0 0,0 0,-1 0,-1-1,0 1,-8 15,-5 5,-1-2,-2 0,-2-2,0 0,-2-1,-41 37,-9 2,-98 66,169-132,-63 46,-90 51,136-89,0 0,0 0,0-2,-1-1,-1-1,1 0,-1-2,0 0,-41 1,60-5,0 0,-1 0,1 0,-1-1,1 1,0-1,-1 0,1 0,0 0,0 0,0 0,0-1,0 1,0-1,0 0,0 0,0 0,1 0,-1 0,1-1,0 1,0-1,0 0,0 0,0 1,0-1,-1-4,0-5,0 1,1-1,1 0,0 0,0 1,2-19,-1 22,3-31,1 0,2 0,1 1,2 0,2 1,29-67,122-207,-131 255,252-404,-32 55,-242 390,28-48,42-99,-71 143,-1 0,-1 0,-1 0,-1-1,0 0,-2 0,0 0,-1 0,-1 0,-4-27,3 40,-1-1,0 0,0 1,-1-1,0 1,-1 0,1-1,-1 2,-1-1,1 0,-1 1,0 0,-11-10,6 8,-1 0,0 0,-1 1,0 0,0 1,0 0,-20-5,-6 1,-2 1,1 2,-1 2,-58-1,53 5,0 3,0 1,0 2,1 2,0 2,1 2,-63 24,79-24,0 2,1 1,0 1,1 1,1 1,0 1,1 1,2 1,0 1,1 1,1 1,-22 33,26-30,2 0,0 0,2 2,1-1,1 2,2-1,0 1,2 0,1 0,2 0,1 1,1-1,4 33,-2-50,0-1,1 0,1 0,0 0,0 0,1-1,0 0,1 0,0 0,1 0,0-1,1 0,-1-1,2 0,-1 0,1 0,0-1,13 7,-1-1,1-1,1-2,0 0,0-1,1-1,0-1,35 5,-25-6,0 2,-1 1,0 2,58 27,-85-35,1-1,-1 0,1 0,0-1,-1 0,1 0,0 0,10-1,26 3,-29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29.0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150 552,'-7'0,"0"-1,1 0,-1 0,1 0,-1-1,1 0,0 0,0-1,0 1,0-1,0-1,0 1,1-1,0 0,0 0,0-1,0 1,1-1,-1 0,1 0,0-1,1 1,0-1,-1 0,2 0,-1 0,1 0,0 0,0-1,1 1,-1-1,1 1,1-1,-1 1,1-1,1 0,-1 1,1-1,0 1,1-1,-1 1,1 0,0-1,1 1,0 0,0 0,6-9,6-5,2 0,-1 1,2 1,1 0,0 2,1 0,1 1,0 1,1 1,24-10,4 1,1 1,1 3,85-18,-99 28,1 2,0 1,1 2,-1 2,0 2,1 1,69 13,-84-9,0 1,-1 1,0 1,0 1,-1 1,0 1,-1 1,0 1,-1 1,-1 1,0 0,33 39,-36-35,-1 1,-1 1,-1 0,-1 1,-1 0,-1 1,-1 0,-1 1,-1 0,6 34,-11-40,-1 0,-1 1,0-1,-1 1,-1-1,-1 0,-1 1,-1-1,0 0,-2-1,0 1,-1-1,0 0,-18 28,-6-3,-2-2,-1-2,-3-1,-1-1,-46 34,32-27,-265 207,3-3,307-242,0 1,0-1,1 1,0 0,-6 10,12-17,-1 1,1 0,0-1,-1 1,1 0,0 0,-1-1,1 1,0 0,0 0,0-1,0 1,0 0,-1 0,2-1,-1 1,0 0,0 0,0 0,0-1,0 1,0 0,1 0,-1-1,0 1,1 0,1 0,-1 0,1 0,-1 0,1 0,-1-1,1 1,0-1,-1 1,1-1,0 0,0 0,-1 0,1 0,0 0,0 0,-1 0,4-1,38-7,0-1,0-2,-1-3,55-24,-27 10,942-279,-990 302,1-1,0 0,1 2,0 0,0 2,-1 0,37 3,-54 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31.6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0,'0'895,"0"-891,0 11,0 0,0 0,2 0,0 1,7 23,-8-35,0-1,1 1,0-1,0 1,0-1,0 0,0 0,1 0,-1 0,1 0,0 0,0-1,0 1,0-1,0 0,1 0,-1 0,1 0,-1-1,1 1,0-1,0 0,-1 0,1 0,0-1,0 1,5-1,9 0,0-1,-1-1,1 0,-1-1,1-1,-1-1,25-10,118-61,-95 42,-57 30,17-8,0-1,40-29,-58 37,-1 0,0 0,0 0,-1-1,0 0,0 0,0-1,-1 1,0-1,0 0,-1 0,0-1,0 1,3-13,-5 13,7-23,-3 26,2 20,4 37,-2 0,3 92,4 32,48 254,-46-348,-12-60,-1 0,-1 0,1 31,-8 28,1-57,1 0,1 0,1 0,7 45,-2-53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32.8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0,'0'5,"0"4,4 11,6 13,5 22,0 22,6 28,3 33,6 13,2 11,0-1,-1-21,-3-25,-5-28,-7-25,-6-18,-4-14,-4-10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33.9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666 1,'-16'1,"1"0,0 2,0 0,1 0,-1 2,1 0,0 0,0 1,0 1,-14 10,-1 1,2 1,1 2,-38 36,31-20,1 1,2 1,1 1,3 2,1 1,2 0,-22 60,23-41,2 1,2 1,4 0,-12 130,24-177,2 1,0-1,1 0,0 0,1-1,1 1,9 28,-8-37,-1 1,1-1,1 0,0-1,0 1,0-1,1 0,0 0,0-1,1 0,0 0,0 0,0-1,1 0,0 0,10 4,12 3,0-1,1-1,0-2,0-1,53 5,-26-8,0-2,72-7,-114 4,1-1,-1-1,1 0,26-10,-39 12,0-1,0 0,0 0,0 0,-1 0,1 0,-1-1,1 1,-1-1,0 0,0 0,0-1,0 1,-1 0,1-1,-1 0,0 0,0 1,0-1,-1 0,0 0,1-1,0-5,2-32,-3 0,-1 0,-2 0,-8-47,-42-164,19 133,-63-152,95 268,0 1,0-1,-1 1,0-1,1 1,-1 0,0 0,-1 0,1 0,0 0,-1 0,0 1,1-1,-1 1,-5-3,0 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38.5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1327 1,'-53'39,"7"-6,-20 29,-108 134,66-69,-9 3,-215 253,66-73,262-305,-1-1,0 0,0 0,0 0,0-1,-1 1,0-1,-7 3,12-6,0 0,1 0,-1 1,0-1,0 0,0 0,1 0,-1 0,0 0,0 0,0 0,1 0,-1 0,0 0,0 0,1-1,-1 1,0 0,0-1,1 1,-1 0,0-1,1 1,-1-1,0 1,0-1,0-1,1 0,-1 0,0 1,1-1,-1 0,1 0,0 0,0 0,-1 0,1 0,1 0,-1 1,0-1,0 0,1 0,0-2,-2-5,-7 15,-18 30,7-9,-4 3,12-19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40.3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0 214,'1'-1,"-1"0,1 0,0 0,-1 0,1 0,0 0,-1 0,1 0,0 0,0 0,0 1,0-1,0 0,0 1,0-1,0 0,0 1,0 0,0-1,0 1,0 0,1-1,-1 1,0 0,0 0,2 0,42-5,-33 4,394-75,-126 19,-180 43,-47 8,101-26,-138 26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41.2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1,'1'88,"4"0,4 0,3-1,5 0,3-1,3-1,61 141,-79-214,1 0,1 0,0 0,0-1,1 0,1 0,10 10,-14-16,1 0,0-1,1 1,-1-1,1-1,0 1,0-1,0-1,0 1,1-1,-1 0,0-1,1 0,8 1,33 0,-1-2,1-2,0-2,-1-2,0-2,72-22,-115 28,1 1,0-2,-1 1,0-1,0 1,1-1,-2-1,1 1,0-1,-1 0,1 0,-1 0,0 0,-1-1,1 0,-1 1,0-2,4-6,-4 2,0-1,0 0,-1 0,-1-1,0 1,0 0,-1 0,-2-19,1 0,-1-1,-2 1,-1-1,-1 1,-2 0,-21-52,29 81,-1-1,1 1,-1 0,1 0,-1-1,0 1,0 0,0 0,1 0,-1 0,0 0,0 0,0 0,-1 0,-1-1,3 2,-1 1,1-1,-1 0,1 0,0 0,-1 1,1-1,0 0,-1 0,1 1,0-1,-1 0,1 1,0-1,0 0,-1 1,1-1,0 0,0 1,-1-1,1 1,0-1,0 0,0 1,0-1,0 1,0-1,0 1,0-1,0 1,0 46,38 122,69 186,-54-189,90 309,-135-445,-1 1,3 47,-9-63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42.1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0 346,'37'-3,"-1"-2,1-1,-2-2,70-25,-40 12,209-52,-118 33,-99 27,101-9,-144 19,1-1,-1-1,0 0,0-1,0 0,-1-1,0-1,0 0,16-14,20-10,-23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49.7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1 100,'0'-4,"8"-5,7-6,6-4,10-8,2 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42.5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0,'2'7,"-1"0,1 0,0-1,0 1,1-1,0 1,0-1,0 0,1 0,0-1,0 1,8 7,3 7,145 208,-11 7,213 450,-346-648,16 33,43 143,-70-186,-3-6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43.5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10 413,'-4'0,"-1"-4,8-6,7-5,12-4,13-7,14-4,15-4,9-6,13-3,0 5,-7 1,-7 2,-9 7,-10 9,-14 3,-11 5,-8 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44.4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1 415,'1'-6,"1"1,-1-1,1 1,0 0,1-1,0 1,0 0,0 1,0-1,0 0,1 1,5-5,1-4,19-21,1 0,1 2,1 2,57-41,-61 52,0 1,1 1,1 2,0 1,1 2,60-16,-76 25,1 1,0 0,0 2,0 0,0 0,-1 2,1 0,0 0,0 2,-1 0,0 1,0 0,0 1,-1 1,0 0,0 1,19 14,5 7,-1 2,-2 1,-1 2,46 60,-67-79,-2 1,0 0,-1 1,0 0,-1 1,-1 0,-1 0,-1 1,0 0,3 24,-7-26,-1 0,0 0,-1 0,-1 0,-1 0,0 0,-1-1,-1 1,-1-1,0 1,-1-1,-9 18,-3-2,-1-2,-1 0,-37 43,-83 76,73-81,10-10,34-38,1 2,1 0,1 1,1 1,-22 36,41-59,-1 0,1-1,-1 1,1-1,-1 1,1 0,0-1,-1 1,1 0,0-1,-1 1,1 0,0-1,0 1,0 0,0 0,-1 0,1-1,0 1,0 0,1 0,-1-1,0 1,0 0,0 0,0-1,1 1,-1 0,0-1,1 1,-1 0,0-1,1 1,-1 0,1-1,-1 1,1-1,-1 1,1-1,0 1,-1-1,1 1,-1-1,1 0,0 1,0-1,-1 0,1 1,0-1,0 0,-1 0,1 0,0 0,0 0,-1 0,1 0,0 0,0 0,-1 0,1 0,0 0,0-1,-1 1,2-1,55-15,-56 16,19-7,201-70,-172 63,1 3,84-10,-115 20,-1-2,1 0,-1-1,0 0,20-9,-22 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46.1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0 370,'8'-1,"1"-1,-1 0,0-1,0 0,-1 0,1-1,-1 0,1 0,7-7,25-11,333-110,-293 107,325-86,-387 107,-4 0,-1 1,0-2,19-9,-11 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47.1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543 0,'-19'1,"0"1,-25 6,-28 3,25-6,-61 14,62-9,-62 4,79-16,26 2,0-1,0 1,0-1,-1 1,1 0,0 1,0-1,-6 2,8-2,0 1,0 0,0 0,0-1,0 1,0 0,0 0,0 0,0 0,0 0,0 0,1 1,-1-1,0 0,1 0,-1 0,1 1,-1-1,1 0,0 1,0-1,0 0,-1 1,1-1,1 3,-2 30,3-1,8 58,2 4,42 337,-54-429,1 1,-1-1,1 0,0 0,-1 1,2-1,-1 0,0 0,1 0,-1 0,1 0,0 0,0-1,0 1,0-1,1 1,-1-1,0 0,1 1,0-1,0-1,3 3,-2-3,1 0,0 0,-1-1,1 0,-1 1,1-2,0 1,-1 0,1-1,-1 0,1 0,-1 0,0-1,1 0,7-3,74-39,109-72,-30 14,-49 39,217-85,-267 124,1 4,1 2,1 3,0 3,77-2,-130 13,0 1,0 1,0 0,0 2,0-1,-1 2,27 9,-33-9,-1 0,1 0,0 1,-1 1,0-1,0 1,-1 1,0-1,0 1,0 1,-1-1,0 1,7 13,-3-5,-1 1,-1 1,0 0,-2 0,0 0,-1 1,4 27,-8-37,0 0,-1 1,0-1,-1 0,0 1,0-1,-1 0,0 0,-1 0,0 0,0 0,-1-1,0 1,-1-1,0 0,0 0,-8 8,-340 343,303-312,1 0,-155 137,164-151,-1-3,-2-1,-61 30,91-53,-1-1,0 0,1-1,-2 0,1-1,-23 1,-86-4,58-2,44 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04.2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2056 952,'6'13,"3"6,-2 0,6 22,-12-35,0-1,-1 1,0 0,0 0,0 0,-1-1,0 1,0 0,0-1,-1 1,0-1,0 1,0-1,-1 0,0 0,0 0,0 0,-1-1,-6 8,-9 9,-1-2,-41 32,38-33,-34 25,-2-2,-84 43,-135 50,213-108,-70 17,100-32,12-5,3-2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04.2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2712,'76'586,"11"-162,48 266,-52 6,-82 460,-12-517,32 0,30-164,115 482,-100-628,40 566,-105-875,19 680,-18-660,2 1,14 63,-8-57,3 60,-11-46,-3 1,-13 88,9-76,4-1,2 1,18 118,-14-148,72 463,13 122,-26-107,-27-249,44 220,-73-458,-3-10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04.2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21994 675,'906'-121,"-367"52,280-81,-495 74,341-61,485 24,-1011 105,1 7,-1 6,182 30,-129-1,331 107,30 19,-530-153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04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20751 846,'10'-1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04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20489 852,'13'1,"67"-1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50.8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476 21,'-7'0,"1"1,0 1,0-1,0 1,1 0,-1 1,0-1,1 1,-1 0,1 0,0 1,0 0,-8 7,3-1,0 0,0 1,1 0,-14 23,17-21,1 1,0 0,1 0,1 0,0 0,1 1,0-1,1 1,1-1,0 1,1-1,1 1,6 25,-7-37,1 1,0-1,0 0,0 1,0-1,0 0,1 0,-1 0,1-1,0 1,0-1,0 1,0-1,0 0,1 0,-1 0,1 0,-1-1,1 0,0 1,-1-1,1-1,0 1,0 0,-1-1,1 0,0 0,5-1,11 1,1-2,-2-1,40-9,-45 8,95-29,-100 30,-1-1,1 1,-1-2,0 1,0-1,0-1,-1 0,0 0,11-11,-15 14,-1 0,0 0,0 0,-1 0,1-1,-1 1,1 0,-1-1,0 1,0-1,-1 1,1-1,-1 1,0-1,0 0,0 1,0-5,-2 2,1 0,-1 0,0-1,0 1,-1 1,0-1,0 0,0 1,-5-6,-3-3,-1 0,0 1,-1 1,-1 0,-29-20,-52-27,95 58,-1 1,1 0,-1 0,1 0,-1 0,1-1,-1 1,1 0,0 0,-1-1,1 1,-1 0,1-1,0 1,-1 0,1-1,0 1,0-1,-1 1,1 0,0-1,0 1,0-1,-1 1,1-1,0 1,0-1,0 1,0-1,0 1,0-1,0 1,0-1,0 1,0-1,0 1,0-1,1 1,-1-1,22-3,38 12,19 15,-2 3,0 3,-2 4,96 57,-50-16,188 153,-217-150,-3 5,-4 3,125 162,-165-184,-3 1,-2 2,-4 2,-2 1,-3 2,39 139,-61-175,-2-1,-2 1,-1 1,-1-1,-3 0,-6 69,3-82,-2 1,-1-1,0 1,-2-2,0 1,-1-1,-2 0,0-1,-1 0,-1-1,-23 27,15-23,-1-2,0-1,-2 0,0-2,-1-1,-1-1,0-1,-35 14,23-14,-1-2,0-2,0-1,-1-2,-65 4,34-10,1-3,-1-4,1-2,0-4,0-2,-124-43,137 35,1-2,0-3,2-2,2-2,0-3,3-2,0-2,3-2,1-2,2-2,2-2,2-1,2-3,2 0,2-3,3 0,2-2,-25-68,18 28,4-1,-28-150,49 182,2 0,3 0,3 0,2 0,10-72,-6 107,2 0,0 1,2-1,1 1,1 1,1 0,19-33,-22 47,0 0,0 0,1 1,1 0,0 0,0 1,1 1,0 0,1 0,0 1,0 1,1 0,0 1,0 0,1 1,17-5,6 3,0 1,1 2,0 2,0 1,47 6,190 34,-239-33,-6 0,199 38,-178-32,-2 3,71 29,-85-24,-15-3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04.2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2223 1748,'349'-30,"-233"16,111-10,2 9,326 22,48 44,175 11,-615-52,972 22,-531-60,734-17,-1063 44,356-47,1169-276,-1653 289,726-158,-613 149,368-17,-188 57,272-18,-626 9,119-33,-26 4,368-56,608-30,-209 106,-1 42,-530-8,571 62,-508-37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04.2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5446 1547,'203'-18,"1385"-36,1670 87,-1668-5,-2-72,-1510 40,2322-110,-2026 115,279-16,256-95,-486 54,2416-196,-908 232,-1468 22,479-19,-6-69,-570 34,1632-242,-1317 203,-159 24,1060-93,-1283 136,833-58,-943 57,-125 14,91-4,-77 15,-47 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04.2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4225 2356,'2352'-58,"78"73,76 171,-1377-88,3-85,1170-223,-1872 162,-76 11,-22-12,131-28,137-25,142-21,144-17,-23 5,4023-595,-4161 634,-115 20,-107 21,1009-15,-450 62,-797-8,521-101,285-179,-871 234,-66 22,164-71,-293 108,-4 2,1 0,-1 0,1 0,-1 1,1-1,-1 0,1 1,0-1,-1 0,1 1,0 0,-1-1,1 1,0 0,-1 0,1 0,0 0,-1 0,1 1,0-1,0 0,-1 1,1-1,-1 1,1 0,2 1,1 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04.2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1279 3151,'254'848,"-170"-476,-16 3,23 448,-64 229,-16-323,58 249,44-4,-61-551,207 1146,70-178,-114-714,-192-602,-3 1,13 88,-22-100,84 585,-94-644,-1-3,0 0,0 1,0-1,0 1,1-1,-1 0,1 1,0-1,-1 0,1 0,0 0,1 1,-1-1,0 0,3 3,6-1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04.2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1271 3126,'1'3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04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686 1930,'5'19,"207"1125,-66 14,-38 6,-20-199,277 2735,-228-2454,81-13,173 306,-205-832,-174-658,5 21,44 113,-52-166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04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487 2907,'197'1791,"-103"853,-91-2490,59 1314,-31-1138,15-2,124 458,-101-545,196 724,-223-810,32 156,-52-237,-24-68,-2-2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04.2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458 2638,'3'26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04.2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410 2200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09.1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0,'0'1223,"0"-1216,0-1,0 1,1-1,-1 0,2 1,-1-1,1 0,4 12,-5-16,0-1,0 1,1 0,-1-1,1 1,-1-1,1 1,-1-1,1 0,0 1,0-1,0 0,-1 0,1 0,0-1,0 1,0 0,0-1,1 1,-1-1,0 0,0 0,0 0,0 0,0 0,0 0,0 0,0-1,1 1,1-2,34-9,-2-2,0-2,0-1,51-33,-51 29,14-7,0-3,-2-2,-1-3,82-78,-124 107,0 1,0-1,-1 0,0-1,0 1,0-1,-1 0,0 1,-1-1,1-1,-1 1,-1 0,1 0,-1-1,-1 1,1-12,-3-3,-1-1,-1 1,-13-44,17 66,54 193,-24-108,44 132,-64-177,-1 0,-2 0,4 64,-5-56,-3-37,-2-1,1 0,-2 0,1 12,-4-5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51.8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826 891,'-7'-9,"0"0,0-1,1 0,0-1,-8-19,-1-3,-196-327,155 278,-4 3,-84-86,133 153,-1 1,0 0,-1 1,0 0,0 1,-18-8,28 15,-1 0,1 1,-1-1,0 1,0 0,0 0,0 0,0 1,0-1,0 1,0 0,0 0,0 0,0 0,0 1,1 0,-1 0,0 0,0 0,0 1,1-1,-1 1,0 0,1 0,0 0,-1 1,1-1,0 1,-4 4,-2 4,1 0,1 1,-1 0,2 0,0 1,0 0,1 0,1 0,0 1,1-1,1 1,0 0,0 0,2 25,1-34,1 0,0 0,1 0,-1-1,1 1,0-1,0 1,0-1,0 0,1 0,0-1,0 1,0-1,0 0,0 0,1 0,0 0,-1-1,1 0,7 3,13 4,0 0,42 8,-36-12,1-2,47 0,-58-4,-1 1,1 1,0 1,-1 1,1 0,-1 2,0 0,26 11,-44-14,1 0,0 0,0 0,-1 0,0 1,1-1,-1 1,0-1,0 1,0 0,-1 0,1 0,-1 0,1 0,-1 1,0-1,0 0,0 7,9 19,0-8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10.2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1,'1'27,"1"0,1 0,2-1,0 1,16 41,61 124,-29-74,-3-3,-2-5,37 128,-73-180,-10-37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11.3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1 511,'0'-3,"1"1,0-1,0 0,0 0,0 0,0 0,0 1,1-1,0 0,-1 1,1-1,4-3,32-32,-24 24,22-22,190-176,-197 188,1 2,1 1,1 1,0 2,2 1,40-14,-63 27,-1 0,1 2,0-1,0 1,0 1,1-1,-1 2,0 0,0 0,0 1,1 1,-1 0,0 0,-1 1,1 0,0 1,-1 0,0 1,0 0,0 1,0 0,-1 0,0 1,-1 0,1 1,-1-1,-1 2,1-1,9 17,-1 1,-1 2,-1 0,-1 0,-2 2,-1-1,-1 1,-2 1,-1-1,-1 1,-1 0,-2 0,-2 1,0-1,-2 0,-2 0,-1 0,-1 0,-1-1,-2 0,-1 0,-1-1,-2 0,-1-1,-1-1,-1 0,-1-1,-35 39,4-14,-3-3,-100 74,145-118,1 1,-1-1,1 1,1 0,-1 0,1 0,-1 1,2-1,-6 10,9-15,0 0,0 0,0 0,0 1,0-1,0 0,0 0,0 0,-1 1,1-1,0 0,0 0,0 0,0 0,0 1,0-1,1 0,-1 0,0 0,0 1,0-1,0 0,0 0,0 0,0 0,0 1,0-1,0 0,0 0,1 0,-1 0,0 0,0 1,0-1,0 0,0 0,1 0,-1 0,0 0,0 0,0 0,0 0,1 0,-1 0,0 0,0 0,0 0,1 0,-1 0,0 0,0 0,0 0,18-2,18-9,-35 11,95-27,1 4,1 5,118-8,-33 4,-152 17,36-5,-63 10,0 0,0 0,0 0,0 0,0 1,0-1,0 1,0 0,0 0,0 1,0-1,4 3,2 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12.7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1639 0,'-452'9,"5"40,-135 60,565-107,4 0,0-1,1 2,-1 0,1 0,0 1,0 0,-21 12,31-14,0 0,1-1,-1 1,0 0,1 0,-1 0,1 1,0-1,0 0,0 0,0 1,0-1,0 1,1-1,-1 1,1-1,-1 1,1-1,0 1,0-1,0 1,1 0,-1-1,0 1,2 3,2 9,0 1,13 27,-11-27,205 457,-210-470,1-1,-1 0,0 0,1 0,-1 0,1-1,0 1,0 0,-1-1,1 1,0-1,0 1,1-1,-1 0,0 0,0 0,1 0,-1 0,0-1,1 1,-1-1,1 1,-1-1,0 0,1 0,-1 0,4-1,6-1,0 0,-1-1,1-1,17-7,5-1,15-4,1 4,94-13,-116 23,0 1,0 1,0 2,0 1,-1 1,53 14,-36-3,-1 1,0 3,-1 1,-1 2,-1 2,52 41,-85-60,0 1,-1 0,0 0,0 1,0-1,-1 1,0 1,-1-1,1 1,-1 0,-1 0,0 0,0 0,0 1,-1-1,0 1,-1-1,0 1,0 0,-1 0,0-1,-2 14,-1-6,0 1,-2 0,0-1,0 1,-2-2,0 1,-1-1,0 0,-1 0,-18 20,5-5,-2-1,-1-1,-1-1,-1-2,-1 0,-55 35,4-18,-158 59,223-95,-1 0,0-2,-1 0,1-1,-1 0,1-1,-1-1,0-1,0 0,1-1,-1 0,0-1,1-1,-1-1,-24-9,16 4,3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26.8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866 1155,'18'0,"0"1,1 1,-1 1,0 0,0 1,-1 1,1 1,-1 0,0 1,0 1,-1 1,0 0,-1 1,0 1,-1 0,0 1,0 1,-1 0,12 16,-11-12,0 0,-1 1,-1 1,0 0,-2 1,0 0,-1 0,7 27,-12-33,-1-1,0 1,-2 0,1 0,-2 1,0-1,0 0,-2 0,0 0,0 0,-1 0,-1-1,0 1,-8 15,-5 5,-1-2,-2 0,-2-2,0 0,-2-1,-41 37,-9 2,-98 66,169-132,-63 46,-90 51,136-89,0 0,0 0,0-2,-1-1,-1-1,1 0,-1-2,0 0,-41 1,60-5,0 0,-1 0,1 0,-1-1,1 1,0-1,-1 0,1 0,0 0,0 0,0 0,0-1,0 1,0-1,0 0,0 0,0 0,1 0,-1 0,1-1,0 1,0-1,0 0,0 0,0 1,0-1,-1-4,0-5,0 1,1-1,1 0,0 0,0 1,2-19,-1 22,3-31,1 0,2 0,1 1,2 0,2 1,29-67,122-207,-131 255,252-404,-32 55,-242 390,28-48,42-99,-71 143,-1 0,-1 0,-1 0,-1-1,0 0,-2 0,0 0,-1 0,-1 0,-4-27,3 40,-1-1,0 0,0 1,-1-1,0 1,-1 0,1-1,-1 2,-1-1,1 0,-1 1,0 0,-11-10,6 8,-1 0,0 0,-1 1,0 0,0 1,0 0,-20-5,-6 1,-2 1,1 2,-1 2,-58-1,53 5,0 3,0 1,0 2,1 2,0 2,1 2,-63 24,79-24,0 2,1 1,0 1,1 1,1 1,0 1,1 1,2 1,0 1,1 1,1 1,-22 33,26-30,2 0,0 0,2 2,1-1,1 2,2-1,0 1,2 0,1 0,2 0,1 1,1-1,4 33,-2-50,0-1,1 0,1 0,0 0,0 0,1-1,0 0,1 0,0 0,1 0,0-1,1 0,-1-1,2 0,-1 0,1 0,0-1,13 7,-1-1,1-1,1-2,0 0,0-1,1-1,0-1,35 5,-25-6,0 2,-1 1,0 2,58 27,-85-35,1-1,-1 0,1 0,0-1,-1 0,1 0,0 0,10-1,26 3,-29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29.0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150 552,'-7'0,"0"-1,1 0,-1 0,1 0,-1-1,1 0,0 0,0-1,0 1,0-1,0-1,0 1,1-1,0 0,0 0,0-1,0 1,1-1,-1 0,1 0,0-1,1 1,0-1,-1 0,2 0,-1 0,1 0,0 0,0-1,1 1,-1-1,1 1,1-1,-1 1,1-1,1 0,-1 1,1-1,0 1,1-1,-1 1,1 0,0-1,1 1,0 0,0 0,6-9,6-5,2 0,-1 1,2 1,1 0,0 2,1 0,1 1,0 1,1 1,24-10,4 1,1 1,1 3,85-18,-99 28,1 2,0 1,1 2,-1 2,0 2,1 1,69 13,-84-9,0 1,-1 1,0 1,0 1,-1 1,0 1,-1 1,0 1,-1 1,-1 1,0 0,33 39,-36-35,-1 1,-1 1,-1 0,-1 1,-1 0,-1 1,-1 0,-1 1,-1 0,6 34,-11-40,-1 0,-1 1,0-1,-1 1,-1-1,-1 0,-1 1,-1-1,0 0,-2-1,0 1,-1-1,0 0,-18 28,-6-3,-2-2,-1-2,-3-1,-1-1,-46 34,32-27,-265 207,3-3,307-242,0 1,0-1,1 1,0 0,-6 10,12-17,-1 1,1 0,0-1,-1 1,1 0,0 0,-1-1,1 1,0 0,0 0,0-1,0 1,0 0,-1 0,2-1,-1 1,0 0,0 0,0 0,0-1,0 1,0 0,1 0,-1-1,0 1,1 0,1 0,-1 0,1 0,-1 0,1 0,-1-1,1 1,0-1,-1 1,1-1,0 0,0 0,-1 0,1 0,0 0,0 0,-1 0,4-1,38-7,0-1,0-2,-1-3,55-24,-27 10,942-279,-990 302,1-1,0 0,1 2,0 0,0 2,-1 0,37 3,-54 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31.6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0,'0'895,"0"-891,0 11,0 0,0 0,2 0,0 1,7 23,-8-35,0-1,1 1,0-1,0 1,0-1,0 0,0 0,1 0,-1 0,1 0,0 0,0-1,0 1,0-1,0 0,1 0,-1 0,1 0,-1-1,1 1,0-1,0 0,-1 0,1 0,0-1,0 1,5-1,9 0,0-1,-1-1,1 0,-1-1,1-1,-1-1,25-10,118-61,-95 42,-57 30,17-8,0-1,40-29,-58 37,-1 0,0 0,0 0,-1-1,0 0,0 0,0-1,-1 1,0-1,0 0,-1 0,0-1,0 1,3-13,-5 13,7-23,-3 26,2 20,4 37,-2 0,3 92,4 32,48 254,-46-348,-12-60,-1 0,-1 0,1 31,-8 28,1-57,1 0,1 0,1 0,7 45,-2-53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32.8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0,'0'5,"0"4,4 11,6 13,5 22,0 22,6 28,3 33,6 13,2 11,0-1,-1-21,-3-25,-5-28,-7-25,-6-18,-4-14,-4-10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33.9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666 1,'-16'1,"1"0,0 2,0 0,1 0,-1 2,1 0,0 0,0 1,0 1,-14 10,-1 1,2 1,1 2,-38 36,31-20,1 1,2 1,1 1,3 2,1 1,2 0,-22 60,23-41,2 1,2 1,4 0,-12 130,24-177,2 1,0-1,1 0,0 0,1-1,1 1,9 28,-8-37,-1 1,1-1,1 0,0-1,0 1,0-1,1 0,0 0,0-1,1 0,0 0,0 0,0-1,1 0,0 0,10 4,12 3,0-1,1-1,0-2,0-1,53 5,-26-8,0-2,72-7,-114 4,1-1,-1-1,1 0,26-10,-39 12,0-1,0 0,0 0,0 0,-1 0,1 0,-1-1,1 1,-1-1,0 0,0 0,0-1,0 1,-1 0,1-1,-1 0,0 0,0 1,0-1,-1 0,0 0,1-1,0-5,2-32,-3 0,-1 0,-2 0,-8-47,-42-164,19 133,-63-152,95 268,0 1,0-1,-1 1,0-1,1 1,-1 0,0 0,-1 0,1 0,0 0,-1 0,0 1,1-1,-1 1,-5-3,0 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40.3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0 214,'1'-1,"-1"0,1 0,0 0,-1 0,1 0,0 0,-1 0,1 0,0 0,0 0,0 1,0-1,0 0,0 1,0-1,0 0,0 1,0 0,0-1,0 1,0 0,1-1,-1 1,0 0,0 0,2 0,42-5,-33 4,394-75,-126 19,-180 43,-47 8,101-26,-138 26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41.2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1,'1'88,"4"0,4 0,3-1,5 0,3-1,3-1,61 141,-79-214,1 0,1 0,0 0,0-1,1 0,1 0,10 10,-14-16,1 0,0-1,1 1,-1-1,1-1,0 1,0-1,0-1,0 1,1-1,-1 0,0-1,1 0,8 1,33 0,-1-2,1-2,0-2,-1-2,0-2,72-22,-115 28,1 1,0-2,-1 1,0-1,0 1,1-1,-2-1,1 1,0-1,-1 0,1 0,-1 0,0 0,-1-1,1 0,-1 1,0-2,4-6,-4 2,0-1,0 0,-1 0,-1-1,0 1,0 0,-1 0,-2-19,1 0,-1-1,-2 1,-1-1,-1 1,-2 0,-21-52,29 81,-1-1,1 1,-1 0,1 0,-1-1,0 1,0 0,0 0,1 0,-1 0,0 0,0 0,0 0,-1 0,-1-1,3 2,-1 1,1-1,-1 0,1 0,0 0,-1 1,1-1,0 0,-1 0,1 1,0-1,-1 0,1 1,0-1,0 0,-1 1,1-1,0 0,0 1,-1-1,1 1,0-1,0 0,0 1,0-1,0 1,0-1,0 1,0-1,0 1,0 46,38 122,69 186,-54-189,90 309,-135-445,-1 1,3 47,-9-63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52.7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1 417,'256'9,"-211"-3,-1 1,0 2,69 24,-49-10,-2 3,96 55,-154-79,0 0,-1 0,1 1,-1-1,1 1,-1 0,0 0,-1 0,6 6,-11-5,-9-7,-10-7,-10-9,2-1,0-2,1-1,1-1,2-1,0-2,2-1,1 0,1-2,1 0,2-2,-25-55,40 78,0-1,1 0,0 0,1 0,0 0,0 0,1 0,1-1,0-14,1 21,0-1,0 1,0-1,1 1,-1-1,1 1,0 0,0 0,1 0,-1 0,1 0,0 1,0-1,0 1,0 0,1 0,-1 0,1 0,0 0,0 1,0 0,0 0,4-2,14-4,-1 1,1 1,0 0,0 2,0 1,40-1,-23 4,0 2,1 2,40 8,-55-6,0 1,0 1,-1 2,0 0,0 1,-1 2,-1 0,0 2,33 27,-31-20,0 1,-2 1,0 1,-2 1,-1 1,-1 1,18 36,-17-30,-10-23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42.1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0 346,'37'-3,"-1"-2,1-1,-2-2,70-25,-40 12,209-52,-118 33,-99 27,101-9,-144 19,1-1,-1-1,0 0,0-1,0 0,-1-1,0-1,0 0,16-14,20-10,-23 16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42.5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0,'2'7,"-1"0,1 0,0-1,0 1,1-1,0 1,0-1,0 0,1 0,0-1,0 1,8 7,3 7,145 208,-11 7,213 450,-346-648,16 33,43 143,-70-186,-3-6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43.5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10 413,'-4'0,"-1"-4,8-6,7-5,12-4,13-7,14-4,15-4,9-6,13-3,0 5,-7 1,-7 2,-9 7,-10 9,-14 3,-11 5,-8 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44.4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1 415,'1'-6,"1"1,-1-1,1 1,0 0,1-1,0 1,0 0,0 1,0-1,0 0,1 1,5-5,1-4,19-21,1 0,1 2,1 2,57-41,-61 52,0 1,1 1,1 2,0 1,1 2,60-16,-76 25,1 1,0 0,0 2,0 0,0 0,-1 2,1 0,0 0,0 2,-1 0,0 1,0 0,0 1,-1 1,0 0,0 1,19 14,5 7,-1 2,-2 1,-1 2,46 60,-67-79,-2 1,0 0,-1 1,0 0,-1 1,-1 0,-1 0,-1 1,0 0,3 24,-7-26,-1 0,0 0,-1 0,-1 0,-1 0,0 0,-1-1,-1 1,-1-1,0 1,-1-1,-9 18,-3-2,-1-2,-1 0,-37 43,-83 76,73-81,10-10,34-38,1 2,1 0,1 1,1 1,-22 36,41-59,-1 0,1-1,-1 1,1-1,-1 1,1 0,0-1,-1 1,1 0,0-1,-1 1,1 0,0-1,0 1,0 0,0 0,-1 0,1-1,0 1,0 0,1 0,-1-1,0 1,0 0,0 0,0-1,1 1,-1 0,0-1,1 1,-1 0,0-1,1 1,-1 0,1-1,-1 1,1-1,-1 1,1-1,0 1,-1-1,1 1,-1-1,1 0,0 1,0-1,-1 0,1 1,0-1,0 0,-1 0,1 0,0 0,0 0,-1 0,1 0,0 0,0 0,-1 0,1 0,0 0,0-1,-1 1,2-1,55-15,-56 16,19-7,201-70,-172 63,1 3,84-10,-115 20,-1-2,1 0,-1-1,0 0,20-9,-22 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46.1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0 370,'8'-1,"1"-1,-1 0,0-1,0 0,-1 0,1-1,-1 0,1 0,7-7,25-11,333-110,-293 107,325-86,-387 107,-4 0,-1 1,0-2,19-9,-11 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1:47.1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543 0,'-19'1,"0"1,-25 6,-28 3,25-6,-61 14,62-9,-62 4,79-16,26 2,0-1,0 1,0-1,-1 1,1 0,0 1,0-1,-6 2,8-2,0 1,0 0,0 0,0-1,0 1,0 0,0 0,0 0,0 0,0 0,0 0,1 1,-1-1,0 0,1 0,-1 0,1 1,-1-1,1 0,0 1,0-1,0 0,-1 1,1-1,1 3,-2 30,3-1,8 58,2 4,42 337,-54-429,1 1,-1-1,1 0,0 0,-1 1,2-1,-1 0,0 0,1 0,-1 0,1 0,0 0,0-1,0 1,0-1,1 1,-1-1,0 0,1 1,0-1,0-1,3 3,-2-3,1 0,0 0,-1-1,1 0,-1 1,1-2,0 1,-1 0,1-1,-1 0,1 0,-1 0,0-1,1 0,7-3,74-39,109-72,-30 14,-49 39,217-85,-267 124,1 4,1 2,1 3,0 3,77-2,-130 13,0 1,0 1,0 0,0 2,0-1,-1 2,27 9,-33-9,-1 0,1 0,0 1,-1 1,0-1,0 1,-1 1,0-1,0 1,0 1,-1-1,0 1,7 13,-3-5,-1 1,-1 1,0 0,-2 0,0 0,-1 1,4 27,-8-37,0 0,-1 1,0-1,-1 0,0 1,0-1,-1 0,0 0,-1 0,0 0,0 0,-1-1,0 1,-1-1,0 0,0 0,-8 8,-340 343,303-312,1 0,-155 137,164-151,-1-3,-2-1,-61 30,91-53,-1-1,0 0,1-1,-2 0,1-1,-23 1,-86-4,58-2,44 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22.555"/>
    </inkml:context>
    <inkml:brush xml:id="br0">
      <inkml:brushProperty name="width" value="0.5" units="cm"/>
      <inkml:brushProperty name="height" value="1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2720,'25'-2,"-1"-1,1-2,-1 0,0-1,0-2,28-12,34-10,214-88,-25 9,-201 84,-1-2,-1-4,-1-2,-3-4,82-57,-108 63,0 1,3 3,0 2,1 1,2 3,0 1,51-12,-40 17,-2-3,0-3,81-41,-114 49,296-144,-264 135,1 1,0 3,116-19,-133 31,-1-2,1-2,-2-1,0-2,0-1,-1-2,47-29,-61 32,1 1,1 1,0 1,0 2,43-10,-53 13,0 0,0 0,-1-1,15-10,-13 8,0 0,33-10,51-15,-2-5,155-81,-25 10,478-155,-516 199,10-9,147-47,-150 57,-90 29,154-74,-186 83,-62 22,0 1,0-2,-1 0,1 0,-1-1,-1 0,1-1,15-13,-18 13,0 0,1 1,-1 0,15-6,-13 7,-1-1,0 0,0 0,11-10,-9 7,0-1,1 1,17-7,-16 8,-1 0,1-1,12-11,4 0,-18 17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28.068"/>
    </inkml:context>
    <inkml:brush xml:id="br0">
      <inkml:brushProperty name="width" value="0.5" units="cm"/>
      <inkml:brushProperty name="height" value="1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6859,'1'-3,"-1"0,1 0,1 0,-1 0,0 0,1 0,-1 0,1 1,0-1,0 0,0 1,0-1,0 1,1 0,3-3,41-29,322-166,14-9,134-78,553-219,-284 140,-351 165,130-71,-222 88,-93 51,-221 116,-1-1,-1-1,0-2,-2-1,-1-1,36-42,108-124,-144 162,2 0,1 2,53-39,103-55,-113 75,350-237,-271 177,97-71,212-176,20 28,-364 257,-30 18,124-92,-145 94,79-43,-77 50,15-7,1 4,119-44,-137 60,-1-2,-2-3,-1-3,95-71,502-311,-497 323,479-313,-484 287,-105 78,2 2,72-42,-33 25,-64 38,0 1,2 1,37-16,-6 13,-39 14,0-1,32-16,15-8,0 3,73-19,170-39,-132 52,-99 17,91-28,-166 43,22-6,-3 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33.239"/>
    </inkml:context>
    <inkml:brush xml:id="br0">
      <inkml:brushProperty name="width" value="0.5" units="cm"/>
      <inkml:brushProperty name="height" value="1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11574,'1'-2,"-1"0,1 1,0 0,1-1,-1 1,0-1,0 1,1 0,-1 0,0 0,1 0,-1 0,1 0,2-1,3-3,275-204,470-335,-296 222,-30-41,-207 152,337-254,243-44,-544 364,544-276,-521 305,281-136,-247 95,-78 41,239-159,-179 88,38-25,788-621,-806 592,-160 126,41-49,60-43,516-261,-582 379,4-2,-184 84,0 1,0-1,0-1,-1 1,0-1,12-18,-12 16,1 1,-1-1,1 1,1 0,13-9,179-118,-53 4,-47 38,509-374,33 41,147-104,-752 503,349-265,-193 141,47-41,-190 147,-2-3,64-80,-69 72,3 2,2 3,111-91,178-96,-291 204,-1-3,-2-2,51-58,15-12,79-46,-6 7,-149 117,461-391,-422 372,155-77,-189 108,93-56,-71 39,82-36,-128 66,-7 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40.023"/>
    </inkml:context>
    <inkml:brush xml:id="br0">
      <inkml:brushProperty name="width" value="0.5" units="cm"/>
      <inkml:brushProperty name="height" value="1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12337,'204'-170,"-142"122,141-112,383-308,-130 118,242-209,-178 102,-362 334,247-147,-348 238,-1-3,-2-1,-1-3,89-87,-57 20,-68 81,2 1,0 1,1 1,2 0,46-35,121-91,13-8,-48 63,62-44,-204 128,0-1,-1 0,-1-1,19-23,-20 22,-8 11,0 0,0-1,0 1,0 0,0 0,0 0,0 0,0 0,1 0,-1 0,0 1,1-1,-1 0,3 0,10 7,-3 1,-10-7,1 1,0-1,-1 0,1-1,0 1,-1 0,1 0,0-1,-1 1,1-1,0 1,-1-1,1 0,-1 0,0 0,1 0,-1 0,1 0,-1 0,0 0,0 0,0 0,1-2,4-2,761-721,-751 711,225-233,304-283,-303 343,37-32,-21-48,-120 119,111-75,-94 92,54-44,27-26,-174 143,91-77,236-204,-210 174,-43 55,193-121,-41 33,165-177,-237 189,-159 139,-3-2,-1-3,-3-2,46-68,-44 58,2 2,3 2,106-86,-126 112,-2-3,48-64,9-11,-51 70,1 3,3 1,1 2,1 3,86-48,-21 25,189-67,-272 114,0-1,0-1,-1-1,-1-1,0-2,-2-1,1-1,22-22,9-10,3 3,65-40,51-40,-148 104,-1-1,-1-1,-2-2,23-30,-2-14,-31 48,0 0,30-36,36-24,179-143,121-36,-320 226,54-36,64-47,-93 65,-77 47,0 1,0-1,-1-1,0 0,0 0,0 0,-1 0,6-13,39-84,-25 49,157-283,-172 318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54.5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77 684,'-1'0,"0"1,0-1,0 1,0-1,0 1,0 0,0 0,0-1,0 1,0 0,0 0,1 0,-1 0,0 0,1 0,-1 0,0 0,1 0,-1 0,1 1,-1 1,-10 34,8-27,-6 18,2 2,1-1,1 1,2-1,0 1,2 0,2 0,4 31,-4-50,1-2,1 1,0 0,0 0,1-1,0 0,0 1,1-2,1 1,-1-1,13 14,-12-16,0-1,1 0,-1 0,1 0,1-1,-1 0,0-1,1 0,0 0,0 0,0-1,0 0,0-1,0 1,0-2,12 1,-16-3,-1-1,13 6,287 53,-159-34,-134-20,39 6,64 4,-99-12,0 0,0 0,1-2,-1 0,0 0,0-1,-1-1,1 0,17-9,-27 11,0 0,0-1,0 1,0-1,0 0,-1 0,1 0,-1-1,0 1,0-1,0 0,-1 0,1 0,-1 0,0 0,3-7,-3 3,-1 0,1 0,-1 0,0 0,-1 0,0 0,0 0,-1 1,-2-10,-4-12,-1-1,-2 1,-26-54,34 79,-66-126,-6 4,-137-179,164 243,-2 1,-3 3,-2 2,-96-77,143 128,0 0,1 1,-2-1,1 1,-1 0,1 1,-11-3,15 5,1 1,-1-1,0 1,0 0,0 0,0 0,0 0,0 1,0-1,1 1,-1 0,0 0,0 0,1 0,-1 0,0 0,1 1,-1-1,1 1,0 0,0 0,-1-1,1 2,-2 1,-10 13,1 1,1 0,0 1,2 0,0 1,1 0,-8 24,2 7,-17 96,20-62,3 1,7 167,4-226,1 0,1 0,2 0,0-1,2 0,1 0,1-1,1 0,2-1,0 0,27 36,-28-44,2-1,-1 0,2-1,0 0,0-2,1 0,1 0,0-1,1-2,0 1,0-2,1-1,0 0,0-1,0-1,28 3,-24-5,1-2,-1-1,0-1,1 0,-1-2,0-1,0-1,26-9,-7-1,-2-2,0-2,51-33,-79 44,1 1,0 0,0 1,0 0,20-5,-29 10,0 0,0 1,0-1,0 1,0 0,1 0,-1 0,0 1,0 0,0-1,0 1,0 0,0 1,0-1,-1 1,1 0,0 0,-1 0,1 0,-1 1,0-1,0 1,4 4,86 106,-25-27,29 45,-86-115,0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42.691"/>
    </inkml:context>
    <inkml:brush xml:id="br0">
      <inkml:brushProperty name="width" value="0.5" units="cm"/>
      <inkml:brushProperty name="height" value="1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7731,'0'-3,"1"0,0-1,0 1,0 0,0 0,0 0,0 0,1 0,0 0,-1 1,1-1,0 0,1 1,1-3,40-35,-34 31,495-369,30 38,-290 188,568-321,18 31,766-447,-852 400,14-166,-594 501,122-140,-272 279,0 1,1 1,1 0,31-17,-46 29,16-13,-1-1,0 0,0-1,-2 0,0-1,17-27,27-30,288-250,-234 226,168-145,480-448,-690 619,3 2,110-79,-123 101,-2-3,-3-2,84-104,18-16,371-417,-324 351,-124 143,-64 78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44.146"/>
    </inkml:context>
    <inkml:brush xml:id="br0">
      <inkml:brushProperty name="width" value="0.5" units="cm"/>
      <inkml:brushProperty name="height" value="1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7445,'2'-11,"0"1,0 0,1 0,1 0,0 0,0 0,1 1,0 0,0 0,1 0,11-12,2-6,129-197,164-236,541-637,100 78,-108 254,21-20,-461 371,230-397,-76 95,-67 92,-383 499,-7 10,-89 99,-1-1,-1-1,-1 0,0 0,8-23,-16 35,-3 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53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22 205,'-3'-56,"-14"-84,15 131,14 179,1 707,-16-554,3-313,0-3,0 1,0-1,0 1,1-1,4 13,-5-18,1-1,0 1,-1-1,1 1,0-1,0 1,0-1,0 0,0 0,0 1,0-1,1 0,-1 0,0 0,0 0,1-1,-1 1,1 0,-1 0,1-1,-1 1,1-1,0 0,-1 1,1-1,-1 0,1 0,0 0,-1 0,1 0,2-1,17-2,-1-1,0 0,-1-2,1 0,-1-2,29-15,107-71,-108 63,-35 24,-1-1,1 0,-2-1,1 0,13-16,-19 19,-1-1,0 1,0-1,0 0,-1-1,0 1,-1 0,1-1,-1 0,-1 1,1-10,4-141,0 1,-1 126,-2 16,-1 1,-1 0,0-1,-1 0,-2-16,-2 19,2 23,2 23,6 4,2-1,1 1,3-2,22 52,-9-24,208 598,-225-636,-1-1,7 49,-12-47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54.0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1,'12'1,"0"1,-1 0,1 0,0 2,-1-1,1 1,-1 1,0 0,-1 1,1 0,-1 0,0 1,-1 0,15 15,-8-7,-1 1,0 1,-2 0,0 1,0 0,-2 1,11 24,-18-36,-1 1,-1-1,1 0,-1 1,0 0,-1-1,0 1,0 0,-1 0,0 14,-5-1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3:59.5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1009 793,'-10'-217,"5"185,-1 0,-1 0,-2 1,-20-50,14 48,0 1,-2 1,-2 0,0 2,-41-48,47 64,1 1,-1 0,-1 1,0 0,-1 2,0-1,0 2,-1 0,0 0,-1 2,1 0,-1 1,-28-5,27 8,-1 0,1 1,0 1,-1 1,1 0,0 2,0 0,0 1,1 0,-1 2,1 0,0 1,0 0,1 2,-28 19,24-14,2 2,0 0,1 1,0 1,1 1,1 0,1 1,1 1,1 0,1 0,-13 34,12-23,2 0,1 0,1 1,2 1,2-1,0 1,3-1,4 63,-3-93,1 0,-1 0,1-1,0 1,0 0,0 0,1-1,-1 1,1-1,-1 1,1-1,0 0,0 0,0 0,0 0,0 0,0 0,1 0,-1-1,1 1,-1-1,1 1,-1-1,1 0,0 0,0-1,-1 1,1 0,0-1,0 0,5 1,11-1,1 0,-1-1,35-6,-24 3,517-82,-407 62,-135 22,0 1,0 0,0 0,-1 0,1 1,0 0,0 0,0 0,0 1,0-1,0 1,0 0,0 1,0-1,-1 1,1 0,-1 0,1 0,-1 1,0-1,0 1,0 0,0 1,0-1,4 6,1 1,12 10,-1 0,-1 2,-2 1,0 0,-1 1,-1 1,15 34,12 55,54 129,26 13,-114-239,2 6,1 0,1 0,20 27,-21-33,-3-2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04.0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1,'6'8,"0"1,-1 1,-1-1,0 1,0 0,-1 0,0 0,0 0,-1 1,-1-1,1 11,0-6,12 84,-4 1,-5 171,-8-249,0 1,-2-1,0 0,-1 0,-11 25,11-32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04.9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1,'-29'33,"2"1,1 2,1 1,2 1,2 0,1 2,3 0,-17 54,21-50,2 0,1 1,3 0,-3 78,9-93,2 1,1-1,2 0,1 0,1 0,1 0,2-1,12 28,-18-49,1-1,-1 1,1-1,1 0,0-1,0 1,0-1,0 0,1 0,0 0,0-1,1 0,0 0,0-1,0 0,0 0,0 0,1-1,0 0,0-1,-1 0,1 0,1 0,-1-1,0 0,0-1,0 0,1 0,-1-1,0 0,0 0,0-1,0 0,0-1,0 0,-1 0,1 0,7-5,16-10,0-1,-2-2,0-1,-1-1,-2-1,0-1,44-57,-58 65,-1 0,0-1,-1-1,-1 1,0-2,-2 1,0-1,-1 0,-2 0,0-1,0 0,-2 1,-1-1,-1 0,-2-22,1 32,-1 1,-1-1,0 1,0 0,-1-1,-1 2,1-1,-2 0,-11-16,-5-1,-43-42,20 23,-22-14,51 48,1-1,0 0,-24-30,29 28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11.9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0,'12'232,"-1"-32,-29 188,13-336,4-37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13.1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794 867,'20'1,"1"1,-2 0,1 2,0 0,-1 2,0 0,0 1,0 1,31 18,4 7,87 72,-102-74,0 2,-2 1,-2 2,47 61,-73-85,-1 2,0-1,-1 1,-1 0,0 0,-1 0,0 1,3 20,-7-24,0 0,-1 0,0 0,0 0,-1 0,-1 0,0 0,0-1,-1 1,-1-1,0 1,0-1,-6 10,-8 9,-1 0,-1-2,-2 0,0-2,-2 0,-1-2,-30 24,-18 6,-115 65,117-77,-124 50,167-81,-1 0,-1-2,0-1,0-1,0-1,0-2,-51-2,75-1,0-1,0 1,0-2,1 1,-1-1,0 0,1 0,-1 0,1-1,0 0,-1 0,1 0,1-1,-1 1,0-1,1 0,0-1,0 1,0-1,1 0,-1 0,1 0,0 0,1 0,-1-1,1 1,0-1,-1-7,-3-12,2 0,0 0,2 0,1 0,3-38,2 12,3 0,2 1,2-1,3 2,2 0,43-93,172-265,-199 355,449-701,-428 672,-50 76,1 0,0 0,-1-1,0 1,0-1,-1 0,5-12,-7 17,0-1,0 0,0 1,0-1,-1 1,1-1,0 0,-1 1,1-1,-1 0,1 1,-1-1,0 1,0 0,0-1,0 1,0-1,0 1,0 0,0 0,0 0,0 0,-1 0,1 0,-1 0,1 0,0 0,-1 0,1 1,-3-1,-18-10,-1 1,0 1,0 1,-1 1,0 1,0 2,-1 0,1 1,-1 2,0 0,1 2,-1 1,1 0,-1 2,1 1,-38 13,-22 9,0 4,-95 50,126-52,1 2,1 2,2 3,-53 49,87-70,-1 1,2 1,0 0,1 1,0 0,-13 29,23-41,-1 1,1-1,1 1,-1 0,1 0,1 0,-1 0,1 0,0 0,1 0,0 0,0 1,0-1,1 0,0 0,1 0,-1 0,1 0,1 0,-1-1,1 1,0 0,5 6,-3-8,-1 0,1 0,0-1,0 0,1 0,-1 0,1-1,0 1,0-1,9 3,71 20,-53-17,31 9,1-4,105 11,-158-24,-1 1,0 0,1 1,-1-1,0 2,-1 0,1 0,-1 1,1 0,9 8,17 6,-20-14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16.0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0,'3'1,"0"-1,-1 1,1-1,0 1,0 0,0 0,-1 0,1 1,0-1,-1 1,1-1,-1 1,0 0,0 0,1 0,-1 0,0 1,-1-1,1 0,0 1,-1-1,1 1,-1 0,0-1,0 1,1 5,4 9,-1 1,-1 0,2 20,-4-24,4 34,-1 1,-2 0,-3 0,-2 0,-1 0,-3-1,-2 0,-2 0,-29 82,26-96,3-7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1:54.0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276 1,'-13'0,"-1"0,1 1,0 0,0 1,0 1,-18 6,24-6,-1 0,1 1,0 0,0 1,1-1,-1 1,1 1,0-1,0 1,1 0,-8 12,1 0,2 1,1 0,0 0,1 1,1 0,1 0,1 1,0-1,2 1,-1 31,2 0,2 0,3 0,10 58,-11-99,1 15,2 0,1-1,17 48,-20-67,-1-1,1 1,0-1,1 0,-1 0,1-1,0 1,0 0,9 6,-10-9,0 0,0 0,0-1,1 1,-1-1,0 0,1 0,-1 0,0 0,1-1,-1 1,1-1,-1 0,1 0,-1 0,1-1,-1 1,6-2,-3-1,1 1,0-1,-1 0,0 0,0-1,0 0,0 0,0 0,-1-1,6-6,50-61,-31 35,45-47,74-89,-125 142,-2-1,-1-1,28-60,-47 91,-1-1,0 0,0 0,0 0,0 1,0-1,-1 0,0 0,1 0,-1 0,0 0,0 0,-1 0,0-6,0 7,0 0,0 0,0 1,0-1,0 0,0 1,-1-1,1 0,0 1,-1 0,0-1,1 1,-1 0,0 0,1 0,-5-2,-7-1,1 0,-1 1,-1 1,1 0,-23 0,-28-6,47 1,4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55.1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0,'3'2,"1"0,0 1,0-1,-1 1,0 0,1 0,-1 0,0 0,0 1,-1-1,1 1,2 5,6 6,46 51,226 247,302 270,-544-535,-31-31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17.2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1110 1068,'10'1,"1"0,-1 1,0 0,0 0,-1 1,1 1,0 0,-1 0,15 9,80 60,-76-52,5 3,0 2,-2 1,-1 2,-1 1,24 34,-44-53,-2 1,1 1,-2-1,0 1,0 0,-1 0,-1 1,3 14,-5-19,-1 1,-1-1,1 0,-2 1,1-1,-1 0,-1 1,1-1,-2 0,1 0,-1 0,-1-1,-5 13,-7 6,-1-1,-2 0,0-1,-43 42,-105 76,129-114,-1-1,-85 45,109-66,0 0,0-1,-1-1,0 0,0-1,0-1,0 0,-1-1,1-1,-1-1,1 0,-26-4,38 3,-1 0,1-1,0 1,0-1,0 0,0-1,0 1,0-1,0 1,1-1,-1 0,1-1,0 1,0 0,0-1,0 0,1 1,-1-1,1 0,0-1,0 1,1 0,-3-8,-1-10,0 0,2 0,-2-38,4 45,-1-73,3 0,4 0,4 1,23-101,116-339,-59 278,-35 105,54-228,-107 367,1-2,-1 1,0 0,-1 0,0 0,0 0,0 0,0 0,-2-8,1 12,0 0,0 0,0 1,-1-1,1 0,0 0,-1 1,1-1,-1 1,0-1,1 1,-1 0,0-1,0 1,0 0,0 0,0 0,0 1,0-1,0 0,0 1,0-1,0 1,0 0,-1 0,1 0,-3 0,-32-1,0 2,0 2,1 1,-1 2,1 1,0 2,0 2,-64 28,30-5,1 2,3 4,-74 56,-72 77,174-137,1 1,2 3,-35 50,66-84,0 0,0 0,0 0,1 1,0-1,1 1,-1 0,1 0,1 0,-1 0,0 7,2-11,1 0,-1 0,1 0,-1-1,1 1,0 0,0 0,0-1,0 1,0-1,1 1,-1-1,1 1,0-1,0 0,0 0,0 0,0 0,0 0,0 0,1-1,-1 1,1-1,-1 1,1-1,-1 0,1 0,0 0,4 0,303 84,-105-31,-21-6,-107-16,-59-24,1 0,36 11,-38-16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19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0,'4'0,"2"5,-1 4,4 6,-1 5,3 10,0 10,-2 1,-3 2,-2 3,-2 5,-1 2,-5-3,-2-6,0 2,-3-8,0-5,2-8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20.5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0 149,'4'0,"6"0,5 0,8-5,5 0,6-1,5 2,4-3,4-4,1-1,2-2,4-3,-3 2,-1-2,-6 3,-6 4,-5 3,-8 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21.6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847 1,'-27'1,"1"2,-1 0,1 2,-1 1,2 2,-1 0,1 1,-46 25,63-31,-71 35,-1-4,-89 25,143-52,0 2,0 1,1 0,0 2,1 2,-25 17,46-29,0 1,1-1,-1 1,1 0,0 0,0 0,0 0,0 0,1 1,-1-1,1 0,0 1,0-1,0 1,0 0,1-1,-1 1,1 0,0-1,0 1,0 0,2 6,2 13,0-1,12 35,-10-35,100 321,-94-297,-5-18,1 0,15 33,-22-59,1 1,-1-1,0 0,0 0,1 0,-1-1,1 1,0 0,-1-1,1 1,0-1,0 1,0-1,0 0,0 0,1 0,-1 0,0 0,0 0,1 0,-1-1,0 0,1 1,-1-1,0 0,1 0,-1 0,1 0,-1-1,0 1,4-1,7-3,1 0,-1-1,-1-1,18-9,-5 2,8-1,0 1,1 2,0 1,1 2,-1 1,2 1,-1 3,1 1,-1 1,1 2,50 7,-54-2,0 1,0 1,-1 2,0 1,-1 1,0 2,-1 1,-1 1,0 1,-1 2,-1 0,38 38,-41-34,-2 1,0 1,-1 1,-2 1,0 0,-2 1,18 44,-29-61,-1 0,-1 1,0-1,0 1,-1-1,-1 1,0 0,0 0,-1 0,-1 0,0-1,0 1,-2 0,1-1,-1 1,-1-1,0 0,-1 0,0 0,0-1,-1 1,-1-1,-10 13,-4-1,-1 0,-1 0,-48 33,-86 44,114-73,19-11,0-2,-1 0,-46 16,46-22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22.7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0 489,'5'-1,"-1"-1,1 0,-1 0,1 0,-1-1,0 1,0-1,0 0,5-5,6-3,81-51,433-259,-518 315,5-3,0 0,1 1,0 1,1 0,0 1,0 1,30-4,-46 9,0 0,0 0,0 0,-1 0,1 0,0 0,0 1,0-1,-1 0,1 1,0 0,0-1,-1 1,1 0,-1 0,1 0,-1 0,1 0,-1 1,1-1,-1 0,0 1,0-1,0 1,0-1,0 1,0-1,0 1,0 0,-1-1,1 1,0 2,1 6,0 0,-1 0,-1 0,0 20,-1-15,6 480,2-381,6 0,34 148,-41-237,1-1,1 0,1 0,1-1,1 0,16 24,-21-38,1 1,0-2,1 1,0-1,0 0,1-1,-1 0,2-1,-1 1,1-2,0 1,0-1,1-1,-1 0,1-1,12 3,2-2,0-2,0-1,0 0,1-2,-1-1,0-1,-1-2,1 0,-1-1,0-2,0 0,-1-1,0-2,37-22,-56 30,0 0,0 0,0 0,0-1,-1 0,1 1,-1-1,0 0,0 0,-1-1,1 1,-1-1,0 1,3-10,-5 12,1-1,-1 1,0-1,0 0,0 1,0-1,-1 1,1-1,-1 0,1 1,-1-1,0 1,0 0,0-1,0 1,-1 0,1-1,-1 1,1 0,-1 0,0 0,0 0,1 0,-1 1,-1-1,1 1,0-1,0 1,-4-2,6 3,-1-1,1 1,-1-1,0 1,1-1,-1 1,0 0,1-1,-1 1,0 0,0 0,1-1,-1 1,0 0,0 0,1 0,-1 0,0 0,0 0,0 0,1 0,-1 0,0 0,0 1,1-1,-1 0,0 0,1 1,-1-1,-1 1,2 0,-1 1,1-1,-1 0,1 0,-1 1,1-1,0 0,0 1,-1-1,1 1,0-1,0 0,1 1,-1-1,0 2,16 52,242 517,-211-453,-5 1,-5 2,-6 1,-5 2,-5 0,-6 2,-2 172,-14-284,0 0,0 0,-2-1,0 1,-1-1,0 1,-1-1,0-1,-1 1,-14 22,3-13,0 0,-1-2,-1 0,-39 33,-73 48,-145 87,182-127,-170 99,228-143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24.9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1125 1,'-10'0,"1"0,-1 1,0 0,1 1,-1 0,1 0,-1 1,1 0,0 1,0 0,1 0,-1 1,1 0,0 1,-9 8,-42 38,3 3,2 3,-66 92,114-142,-42 55,2 3,4 1,2 2,-33 83,55-108,2 1,2 0,1 1,3 0,2 1,2 0,2 0,3 62,3-90,0 1,1 0,1-1,1 0,1 0,0 0,2 0,0-1,1-1,1 1,20 27,-5-15,1-2,1 0,1-2,1-1,36 23,-23-18,-1 1,-1 3,49 53,-74-70,-1 1,-1 0,0 1,-2 0,0 1,-1 1,-1 0,-1 0,-1 0,6 31,-7-11,-1 1,-3 0,-1 0,-2 0,-10 66,-5-18,-40 127,26-126,-68 147,71-185,-1-2,-3-1,-2-2,-39 44,64-83,1 0,-2-1,1 0,-1-1,0 0,0 0,-1-1,0 0,0 0,0-1,-1-1,1 0,-15 3,16-6,0 0,0 0,0-1,0-1,0 0,1 0,-1 0,0-1,0-1,1 1,-1-1,1-1,0 0,0 0,0 0,1-1,-10-7,-3-5,0 0,1-2,1 0,1-1,1 0,0-2,2 0,-19-37,14 18,1 0,3 0,1-1,-11-59,23 93,1 0,0 0,0 0,1 0,0 0,1-11,-1 17,1 0,-1 0,1 0,-1 1,1-1,0 0,0 0,0 1,0-1,0 0,0 1,0-1,1 1,-1-1,1 1,-1 0,1-1,-1 1,1 0,0 0,-1 0,1 0,0 1,0-1,0 0,0 1,-1-1,1 1,0 0,4-1,4 1,0 1,0-1,0 2,0-1,0 1,-1 1,1 0,-1 0,1 1,-1 0,0 0,0 1,-1 1,1-1,-1 1,14 14,9 10,-2 1,41 56,-68-85,186 295,-140-211,4-3,89 110,-127-176,-3-4,0 0,0-1,1-1,20 15,-27-23,0 0,0 0,1-1,-1 1,1-1,-1-1,1 1,0-1,-1 0,1 0,0 0,0-1,0 0,0 0,0-1,9-2,6-3,0-2,0 0,-1-2,0 0,0-1,-1-1,-1-1,17-16,18-9,41-29,75-49,-136 99,-28 16,-1-1,1 0,0-1,-1 1,0-1,0 0,0 0,0 0,0 0,0-1,-1 0,4-4,0-4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26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1030,'11'-10,"1"0,-1 1,2 0,-1 1,1 0,0 1,1 1,0 0,0 0,27-5,-34 9,0 1,0-1,-1 2,1-1,0 1,0 0,0 0,0 1,0 0,0 0,-1 1,1 0,0 0,-1 1,0-1,1 1,-1 1,0-1,-1 1,1 0,-1 0,1 1,-1 0,-1 0,6 6,2 7,-1 1,0 0,-2 0,0 1,-2 1,0-1,-1 1,-1 0,4 38,-7-32,0-1,-2 0,-1 1,-1-1,-1 0,-2 0,-12 42,3-40,13-28,1 0,-1 0,1 0,0 0,-1 0,1 0,0 0,-1 0,1 0,0-1,-1 1,1 0,0 0,-1 0,1 0,0 0,-1-1,1 1,0 0,0 0,-1 0,1-1,0 1,0 0,-1 0,1-1,0 1,0 0,0-1,0 1,-1 0,1-1,0 1,0 0,0-1,0 1,0 0,0-1,0 1,0-1,-2-7,0-1,1 0,0 0,0-14,7-74,5-1,33-135,-31 166,70-299,15-79,-80 305,-35 287,4 280,13-328,0-87,8 191,-5-183,0 1,1-1,1 0,1 0,1 0,0-1,18 31,-23-46,-1-1,1 0,-1 0,1 0,0-1,0 1,1 0,-1-1,1 1,-1-1,1 0,0 0,-1 0,1 0,0 0,1-1,-1 1,0-1,0 0,1 0,-1 0,0 0,1-1,-1 1,1-1,-1 0,1 0,-1 0,5-1,9-4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27.3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1,'1'22,"2"0,0 0,1 0,1-1,1 1,1-1,16 33,83 137,-95-172,26 41,2-1,74 84,-92-121,0-1,1-1,1-1,0-1,2-1,0-1,1-1,50 20,-12-11,-45-15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28.1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0 567,'5'1,"0"1,-1 0,1-1,-1 2,0-1,0 1,0-1,0 1,0 0,0 0,-1 1,6 6,7 5,210 193,-226-207,0-1,0 1,0-1,0 1,1-1,-1 0,0 1,0-1,0 1,1-1,-1 0,0 1,1-1,-1 0,0 1,1-1,-1 0,0 0,1 1,-1-1,1 0,-1 0,0 0,1 0,-1 1,1-1,-1 0,1 0,-1 0,1 0,-1 0,1 0,-1 0,0 0,1 0,-1 0,1-1,-1 1,1 0,-1 0,0 0,1 0,-1-1,1 1,-1 0,0 0,1-1,-1 1,0 0,1-1,-1 1,0 0,1-1,-1 1,0-1,0 1,0 0,1-1,-1 1,0-1,0 1,0-1,0 1,0 0,0-1,0 0,1-39,-1 30,-3-66,-2 1,-4-1,-29-113,-15-106,53 292,-1 0,1-1,-1 1,1 0,0 0,0-1,1 1,-1 0,1 0,-1 0,1-1,0 1,0 0,1 0,2-5,-3 7,1 0,-1 0,1 0,0 0,-1 0,1 0,0 1,-1-1,1 1,0-1,0 1,-1 0,1-1,0 1,0 0,0 0,0 1,-1-1,1 0,0 0,0 1,0-1,-1 1,1 0,0-1,-1 1,1 0,2 2,39 21,-1 2,-1 2,71 62,-92-73,148 129,-139-119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28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1,'51'2,"1"2,-1 2,1 3,90 27,-56-7,153 77,-199-86,-1 1,-2 2,64 51,-88-63,-1 1,0 0,-1 1,-1 0,0 1,0 0,-1 0,-1 1,-1 0,0 1,-1 0,0 0,3 18,-3 9,-2 0,-1 1,-6 66,1-76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56.2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657 31,'-5'-1,"1"0,0 1,0-2,0 1,1 0,-1-1,0 0,-5-2,-31-12,26 16,0 0,0 0,0 2,1 0,-1 0,0 1,1 1,-1 0,1 1,0 0,1 1,-16 10,-8 6,1 2,-57 51,67-53,2 2,0 0,2 1,0 1,2 1,1 1,-26 57,38-71,1 0,0 0,2 0,-1 1,2-1,0 1,1 0,0 24,2-28,1 0,0 0,0-1,1 0,1 1,-1-1,2 0,-1 0,1-1,1 0,0 1,0-2,8 10,7 3,1-1,1 0,0-2,1 0,1-2,1-1,0 0,1-3,1 0,53 15,3-6,0-3,130 10,-84-17,0-6,150-12,-215 1,-1-2,-1-4,0-2,0-3,-1-3,78-37,-123 49,42-20,-2-2,76-52,-127 77,0 1,0-2,-1 1,0 0,7-10,-1-3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29.2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351 1,'0'4,"0"5,-4 6,-6 13,-4 13,-1 13,-2 14,-2 11,-6 14,-7 11,-7 9,0 7,2-6,3-9,7-19,5-15,5-20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29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0,'35'3,"0"1,-1 2,0 2,0 1,50 20,-1-1,383 87,-305-79,-128-27,-9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30.0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0 525,'0'-4,"4"-1,6-9,5-5,8-4,9-11,7-3,9-8,6-5,0-2,1-1,-1 5,-2 3,-5 3,-7 11,-10 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30.5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1,'4'0,"10"12,6 9,9 8,3 12,4 8,5 8,0 2,0 3,-2 1,1-4,-3-2,-3-3,-4-11,-6-9,-8-9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31.5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1538,'1'-4,"1"1,-1-1,0 1,1-1,0 1,0 0,0 0,0 0,0 0,1 0,3-4,6-7,38-58,-3-2,-3-2,-4-2,-3-1,-4-2,-3-1,-4-2,-4-1,13-94,-31 146,-2 0,-1 1,-2-1,-1 0,-2 0,-1 1,-15-56,14 69,0 1,-2-1,0 1,-1 1,0 0,-2 0,0 1,0 0,-2 1,0 0,-1 1,0 0,-1 1,-17-11,28 21,0 1,0-1,0 1,0 0,0 1,0-1,0 1,-1-1,1 1,0 0,-1 1,1-1,-1 1,1 0,-7 1,9-1,-1 1,0 0,1 1,-1-1,1 0,0 1,-1-1,1 1,0 0,0 0,0 0,0 0,1 0,-1 0,0 1,1-1,-1 0,1 1,0-1,0 1,0-1,0 1,0 0,1 0,-1 4,-5 30,2 0,1 1,2-1,1 0,10 62,4-13,33 108,2-41,6-2,7-3,7-2,5-4,107 151,-170-275,1-2,0 1,24 22,-36-38,0-1,0 0,1 1,-1-1,0 0,1 1,-1-1,0 0,1 1,-1-1,0 0,1 0,-1 1,0-1,1 0,-1 0,1 0,-1 0,0 1,1-1,-1 0,1 0,-1 0,1 0,-1 0,0 0,1 0,-1 0,1 0,-1 0,1-1,-1 1,0 0,1 0,0-1,3-15,-9-26,-8-46,4 0,5-160,4 210,0 29,1-1,-1 1,2-1,-1 1,4-11,-5 19,1-1,-1 1,0-1,1 1,0 0,-1-1,1 1,0 0,0-1,-1 1,1 0,0 0,0 0,0-1,1 1,-1 0,0 1,0-1,1 0,-1 0,0 0,1 1,-1-1,0 1,1-1,-1 1,1 0,-1-1,1 1,-1 0,1 0,-1 0,1 0,-1 0,1 0,-1 1,1-1,-1 0,1 1,-1-1,3 2,15 9,0 0,0 2,-2 0,1 1,-2 0,17 20,14 10,-44-42,395 337,-310-276,-72-47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31.9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1,'-1'0,"1"0,-1 1,0-1,0 0,0 1,0-1,0 1,0-1,1 1,-1 0,0-1,0 1,1 0,-1-1,0 1,1 0,-1 0,1 0,-1 0,1-1,-1 1,1 0,0 0,-1 0,1 0,0 0,0 0,0 2,-5 34,5-31,-4 55,3 1,2 0,4-1,1 0,18 68,-17-100,2 1,0-2,2 0,2 0,0-1,2 0,0-1,2-1,1-1,1 0,1-1,35 30,-6-15,3-2,1-3,1-2,91 38,-117-57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32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73,'1'3,"-1"0,1-1,0 1,0 0,1 0,-1-1,1 1,-1-1,1 1,3 3,3 5,217 289,-121-172,-63-73,59 69,-100-123,0 0,1-1,-1 1,0-1,1 1,-1-1,1 1,-1-1,1 1,-1-1,1 1,-1-1,1 1,0-1,-1 0,1 1,0-1,-1 0,1 0,0 0,-1 1,1-1,0 0,-1 0,1 0,0 0,0 0,0 0,5-18,-9-32,-27-101,-7-53,24 129,7 48,2 0,0 0,2 0,1-1,3-39,-2 65,0 1,1-1,-1 0,0 1,1 0,-1-1,1 1,0-1,0 1,-1 0,1-1,0 1,0 0,0 0,0 0,0 0,0-1,1 2,-1-1,0 0,1 0,-1 0,0 1,1-1,-1 0,1 1,-1-1,1 1,-1 0,1 0,-1-1,1 1,-1 0,1 0,-1 0,1 1,-1-1,1 0,2 1,7 2,-1 0,1 1,0 0,13 7,-16-7,71 35,-2 4,140 102,-174-111,-1 2,-2 3,-1 0,-2 3,57 84,-80-102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33.1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1,'4'0,"6"0,9 4,10 5,4 6,9 9,6 7,6 13,8 5,1 4,-2 1,-8-5,-3-2,-11-5,-8-9,-5-11,-7-5,-7-5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33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0 357,'4'-4,"14"-6,13-5,12-4,12-4,10-5,9-3,10-3,2-2,-1 3,-6 2,-13 2,-9 2,-10 6,-13 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34.5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0 470,'6'-1,"0"-1,0 0,0 0,0-1,-1 0,1 0,-1 0,1 0,5-7,12-5,415-219,-413 219,2 2,0 1,0 0,1 2,0 2,1 0,53-6,-66 11,0-1,0 0,0-2,-1 0,1 0,-2-1,1-1,-1-1,15-11,-14 10,6-3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57.1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 0,'-1'1,"0"-1,0 1,0-1,1 1,-1 0,0-1,0 1,1 0,-1-1,0 1,0 0,1 0,-1 0,1 0,-1 0,1 0,-1-1,1 1,0 0,0 0,-1 0,1 2,-8 29,6-24,-12 56,3 0,-7 131,18-165,1 0,1-1,2 1,0 0,2-1,2 0,0 0,24 51,-27-71,1 1,0-1,1 0,0-1,1 0,-1 0,1-1,1 1,-1-2,1 1,1-1,-1-1,1 0,0 0,0-1,0 0,1-1,-1 0,1 0,17 1,7-1,1-1,-1-2,0-1,0-1,42-10,79-23,271-97,-326 97,22-8,126-62,-245 103,0 0,0 0,0 0,0-1,-1 1,1-1,-1 0,1 0,-1 0,0 0,5-7,-8 8,0 1,1-1,-1 0,0 0,0 1,0-1,0 0,0 0,0 1,0-1,-1 0,1 1,0-1,-1 0,0 1,1-1,-1 1,0-1,0 1,0-1,0 1,0-1,0 1,0 0,0 0,-1-1,1 1,-1 0,1 0,0 0,-3 0,-26-20,-1 1,-59-28,23 13,7 3,-2 3,0 3,-2 2,-76-17,96 31,-1 2,0 2,1 2,-2 2,1 2,0 2,-56 9,-20 11,-174 57,253-65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36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318 1381,'3'0,"-1"1,0 0,0 1,0-1,0 0,0 1,0-1,0 1,0-1,0 1,-1 0,1 0,-1 0,2 2,3 3,352 464,-29 23,-226-337,245 376,-317-479,-30-53,0 1,0-1,-1 1,1-1,-1 1,1-1,-1 1,0 0,1-1,-1 1,0-1,0 1,0 3,-1-5,1 0,-1 1,0-1,1 0,-1 1,0-1,1 0,-1 0,0 1,1-1,-1 0,0 0,1 0,-1 0,0 0,1 0,-1 0,0 0,0 0,1-1,-1 1,0 0,1 0,-1-1,0 1,1 0,-1-1,1 1,-1 0,1-1,-1 1,1-1,-1 0,-15-8,0-1,1-1,0 0,1-1,-19-22,-61-79,79 94,-47-67,3-2,5-3,3-2,-44-113,33 43,-72-297,92 264,-23-271,56 347,6-1,5 1,27-185,-18 239,22-74,-28 123,0 1,1-1,1 1,1 1,0-1,1 1,1 1,0 0,19-21,-26 33,0-1,0 1,0-1,0 1,1 0,-1 0,1 0,-1 1,1-1,0 1,-1 0,1 0,0 0,0 1,0-1,0 1,0 0,0 0,-1 0,1 1,0-1,0 1,0 0,0 0,-1 0,1 1,0-1,-1 1,1 0,-1 0,4 3,10 7,-1 1,0 1,-1 0,21 27,-35-40,56 70,91 146,26 96,-136-243,497 965,-529-1024,23 46,3-1,76 100,-98-143,1-1,0 0,0-1,1 0,1 0,0-2,0 0,1 0,0-1,1-1,0 0,0-1,0 0,0-2,1 0,0 0,18 0,-29-3,-1-1,1 0,0 0,0-1,0 0,0 0,0 0,9-3,-13 3,0 1,0-1,0 0,0 0,0 1,0-1,0 0,0 0,-1 0,1 0,0 0,0 0,-1-1,1 1,-1 0,1 0,-1 0,1-1,-1 1,0 0,1 0,-1-1,0 1,0 0,0-1,0 1,0 0,-1 0,1-1,0 1,0 0,-1 0,1-1,-1 1,1 0,-1 0,0 0,1 0,-1 0,-1-1,-6-12,0 1,-1 0,-1 1,0 0,0 1,-22-18,-81-55,66 54,-2 2,-1 1,-1 4,-2 1,0 2,-1 3,0 3,-1 1,-1 4,0 1,0 3,-1 3,-77 5,69 3,0 3,1 3,1 2,0 4,1 2,1 2,1 4,1 1,1 4,2 2,-72 55,63-35,1 2,3 4,3 2,3 2,2 3,3 2,4 2,2 2,4 2,-35 88,32-32,39-115,1 0,1 1,0-1,1 1,1-1,2 24,-2-37,0 1,0-1,0 1,1-1,-1 1,1-1,-1 1,1-1,0 0,0 1,0-1,0 0,1 0,-1 1,1-1,-1 0,1-1,0 1,0 0,-1 0,1-1,0 1,1-1,-1 0,0 1,0-1,1 0,-1 0,0-1,1 1,-1 0,1-1,-1 1,5-1,5-1,0 0,0-1,-1-1,1 0,-1 0,17-9,65-27,-3-5,157-102,145-148,-240 165,-5-6,-7-7,123-161,-157 162,-5-4,-7-4,125-269,-218 415,0 0,0 1,0-1,0 0,1 1,-1-1,1 1,0-1,-1 1,1 0,0 0,1 0,-1 0,0 0,0 0,5-2,-4 4,-1 0,1 0,-1 0,1 0,0 1,-1-1,1 1,-1-1,1 1,0 0,-1 0,0 0,1 0,-1 1,0-1,0 0,4 4,58 38,-19-12,1-2,94 45,-133-72,-1 1,0-1,0 0,1-1,-1 0,1 0,0 0,-1 0,1-1,0-1,-1 1,1-1,-1 0,1 0,10-4,-10 2,-1-1,1 0,-1 0,0 0,-1 0,1-1,-1 0,0-1,0 1,0-1,-1 0,1 0,-2 0,5-8,7-20,-1 0,-1-2,14-68,4-13,-30 115,-1 0,1 0,0 0,0 0,0 1,0-1,0 0,0 0,0 1,1-1,-1 1,1-1,-1 1,1-1,0 1,-1 0,1 0,0 0,0 0,0 0,0 0,0 1,0-1,0 1,0-1,0 1,0 0,0 0,0 0,0 0,0 0,3 0,7 2,0 1,0 0,-1 0,19 9,-2-2,35 8,0-3,108 12,-141-22,-8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43.2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0 490,'15'2,"0"0,-1 1,1 1,-1 1,0 0,0 1,14 7,-2-1,33 13,23 10,131 75,-212-109,0 0,0-1,0 1,0 0,0 0,0-1,0 1,0 0,1-1,-1 1,0-1,1 0,-1 1,0-1,1 0,-1 0,0 0,1 0,-1 0,0 0,1 0,-1 0,0-1,1 1,-1 0,0-1,0 1,1-1,-1 1,0-1,0 0,0 0,0 1,0-1,0 0,0 0,0 0,0 0,0 0,0 0,-1-1,1 1,0 0,-1 0,1 0,-1-1,1 1,-1 0,0-1,1 1,-1 0,0-1,0-1,3-13,-2 0,0-1,-1-28,-1 20,11-179,1-133,-11 308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44.2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292 972,'3'-1,"0"0,0 0,0 0,0 0,0 0,0 0,0-1,-1 1,1-1,0 0,-1 0,1 0,-1 0,0 0,1-1,-1 1,0-1,-1 1,1-1,0 0,-1 0,0 0,2-5,4-6,-2-1,0 0,4-23,0-35,-2-1,-7-136,-1 177,-13-163,9 166,0 0,-3 1,0 0,-19-43,25 68,0 0,0 0,0 0,0 0,-1 0,1 1,-1-1,0 1,0 0,0 0,0 0,-1 0,1 1,-1-1,0 1,0 0,-5-3,5 5,1-1,-1 1,1 0,-1 0,1 0,0 0,-1 0,1 1,-1 0,1 0,0 0,-1 0,1 0,0 1,0-1,0 1,0 0,0 0,1 0,-1 0,0 0,-3 6,-10 8,2 1,0 1,2 0,0 0,0 2,2-1,-13 36,7-9,1 0,-11 73,18-77,3 1,1 0,2 1,2-1,2 0,9 54,-7-79,0-1,1 0,1 0,1-1,0 1,1-1,18 26,-18-32,0 0,1 0,0-1,1 0,0-1,0 0,0 0,1-1,1-1,-1 0,23 8,-7-5,1-2,0-1,1-1,-1-2,1-1,0-1,-1-1,1-1,0-2,47-11,-11-2,0-3,-1-3,85-42,-109 46,-1-2,0-2,-2-1,66-54,-93 69,-1-1,0 0,0-1,-1 0,-1 0,0-1,0 0,-1 0,0-1,-1 0,0 0,-1 0,-1 0,0-1,0 1,-1-1,-1 0,0 0,-1 1,0-1,-3-16,-1 7,-1 1,-1-1,-1 1,0 1,-2 0,0 0,-2 0,0 1,-1 1,-1 0,-1 1,-21-22,17 21,-1 1,0 1,-2 0,0 1,0 2,-2 0,1 1,-2 2,1 0,-34-9,55 18,-1 0,1 1,-1-1,1 1,-1-1,1 1,-1 0,1 0,-1 0,1 0,-1 0,0 1,1-1,-1 1,1-1,-1 1,1 0,0 0,-1 0,1 1,0-1,0 0,0 1,-3 2,4-2,-1 1,1-1,0 0,1 1,-1 0,0-1,1 1,-1-1,1 1,0 0,0-1,0 1,0 0,0-1,1 1,-1 0,1-1,-1 1,1-1,0 1,0-1,0 0,1 1,1 1,2 6,1-1,0 0,1-1,0 0,0 0,1 0,0-1,0 0,1-1,18 11,8 2,58 22,-76-34,137 50,51 22,-201-78,0 2,-1-1,1 0,-1 1,1 0,-1 0,0 0,0 0,0 0,-1 0,1 1,-1 0,0-1,0 1,0 0,0 0,-1 0,1 0,-1 0,1 8,1 7,-2 1,0-1,-2 29,0 9,3-26,1 0,2-1,0 1,13 35,-16-57,1-1,0 0,1 1,0-1,0-1,0 1,1 0,0-1,1 0,-1-1,1 1,1-1,-1 0,1 0,0-1,1 0,-1 0,1-1,13 6,-13-9,-1 0,1 0,0 0,0-1,-1-1,1 1,0-1,0 0,-1-1,1 0,-1 0,1-1,11-5,-2 0,0-1,-1-1,1 0,20-18,-21 13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44.5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1,'0'4,"4"2,5 7,6 3,4 6,4 7,5 8,7 6,5 11,0 2,2-5,-2-3,-4-10,-8-6,-4-6,-7-6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45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1 754,'3'-6,"1"1,0 0,1 0,-1 0,1 0,0 1,1-1,7-4,6-5,87-66,178-101,-100 68,236-181,-401 276,-19 18,0 0,0 0,0-1,0 1,0 0,0 0,0 0,0 0,0-1,0 1,0 0,0 0,0 0,0 0,0 0,0-1,-1 1,1 0,0 0,0 0,0 0,0 0,0 0,0-1,0 1,0 0,-1 0,1 0,0 0,0 0,0 0,0 0,0 0,-1 0,1 0,0 0,0 0,0 0,0 0,-1 0,1 0,0 0,0 0,0 0,0 0,0 0,-1 0,1 0,0 0,0 0,0 0,0 0,-1 0,1 0,0 0,0 0,0 0,0 1,-43 17,25-6,-1 2,2 0,0 2,0 0,2 0,0 1,1 1,0 1,2 0,0 0,1 1,2 1,-10 25,4-2,2 1,2 1,2 0,2 0,-2 68,8-77,2 0,1-1,2 1,1-1,3 0,0 0,15 37,-14-50,1-1,1 0,0-1,2 0,0-1,1 0,2-1,0-1,0 0,2-2,35 27,-20-21,0-2,2-2,58 23,115 26,43 18,-245-83,0 0,0 1,0 0,0 0,-1 1,1 0,-1 0,0 0,0 0,5 7,-8-9,-1 1,0 0,0 0,0-1,0 1,0 0,-1 0,1 0,-1 0,0 0,0 0,0 0,0 0,0 0,-1 0,1 0,-1 0,0 0,0 0,0-1,0 1,-1 0,1 0,-3 2,-14 24,-2 0,-1-2,-1 0,-2-1,-35 30,12-10,25-24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45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1 736,'5'-1,"0"0,0 0,0-1,-1 0,1 0,0 0,-1 0,1-1,4-3,7-3,71-41,147-112,60-91,-284 243,30-25,-3-2,-1-1,43-61,-66 78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46.3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0 608,'39'0,"-1"-2,0-1,0-3,71-18,-93 19,-1-1,1-1,-1 0,-1-1,1 0,12-11,-19 13,-1-1,0 1,0-1,-1-1,1 1,-2-1,1 0,-1-1,0 1,-1-1,4-10,-4 4,-1 0,0 0,-1-1,-1 1,0-1,-1 1,-1-1,-1 1,0 0,0-1,-6-14,-1-2,-1 1,-2 1,0 0,-21-33,32 60,0 1,0 0,-1 0,1 0,-1-1,1 1,-1 1,0-1,0 0,-4-2,5 9,10 15,14 14,1 0,1-1,2-2,1 0,1-2,52 39,215 132,-272-185,128 77,189 129,-331-213,0 0,0 1,-1 0,0 0,8 12,-15-19,-1 1,1-1,0 1,-1-1,0 1,0 0,0 0,0-1,0 1,0 0,-1 0,1 0,-1 0,0 0,0 0,0 0,0 0,-1 0,1 0,-1 0,0 0,1 0,-1-1,-1 1,1 0,0 0,-3 3,-11 12,-1-1,0 0,-2-1,1-1,-2-1,-20 12,-22 19,24-13,24-20,0-1,-1 0,0-1,0 0,-1-1,-18 8,32-17,0 1,0-1,-1 0,1 1,0-1,-1 0,1 0,0 0,-1 0,1 0,0 0,-1 0,1 0,0-1,-1 1,1 0,0-1,0 1,0-1,-1 0,1 1,0-1,0 0,-2-1,1 0,0-1,0 0,0 1,1-1,-1 0,1 0,0 0,-1 1,1-2,0-2,-3-10,2-1,0 1,1-20,1 30,2-174,-1 146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48.2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0 170,'7'1,"-1"1,1 0,-1 1,0 0,0 0,0 0,0 0,-1 1,1 0,8 8,11 7,-16-13,125 80,198 165,-317-238,-1 1,0 0,-1 1,-1 0,19 30,-29-39,-4-8,-11-16,-19-30,17 15,1 0,2-1,1 0,1 0,3-1,0 0,3-1,0 0,3 1,1-1,6-50,-5 80,-1 0,2-1,-1 1,1 0,0 0,0 0,1 0,0 0,0 0,0 1,1 0,-1-1,1 1,9-9,-10 12,1 0,-1 1,0-1,0 0,1 1,-1 0,0 0,1 0,0 0,-1 0,1 1,-1 0,1-1,0 1,-1 1,1-1,0 0,-1 1,1 0,-1 0,1 0,-1 0,0 1,1-1,-1 1,0 0,4 3,27 18,-2 2,-1 1,-1 2,-2 1,28 34,13 14,-20-27,1 0,84 110,-134-159,0-1,0 0,0 1,0-1,0 0,0 1,0-1,1 0,-1 1,0-1,0 0,0 0,0 1,1-1,-1 0,0 1,0-1,1 0,-1 0,0 0,0 1,1-1,-1 0,0 0,1 0,-1 0,0 1,1-1,-1 0,0 0,1 0,-1 0,0 0,1 0,-1 0,0 0,1 0,-1 0,0 0,1 0,-1 0,0 0,1-1,-1 1,0 0,0 0,1 0,-1 0,1-1,4-23,-8-58,2 58,-1-10,2 0,2 0,1 0,1 0,2 0,2 1,1 0,1 1,2 0,1 1,17-31,-28 59,0 0,0 0,0 0,0 1,0-1,1 0,-1 1,1 0,-1-1,1 1,0 0,0 0,0 1,0-1,1 1,-1-1,0 1,1 0,-1 0,0 0,1 1,-1-1,1 1,-1 0,1 0,-1 0,1 1,-1-1,1 1,-1 0,1-1,-1 2,0-1,5 2,10 6,0 1,-1 1,0 0,29 26,-26-20,67 53,-3 3,119 137,-179-182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48.8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1 495,'9'-2,"0"1,0-1,0-1,0 1,0-2,12-5,5-2,122-38,177-33,16-4,107-66,-280 92,-80 34,-60 21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49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1,'4'4,"10"10,6 11,9 9,11 16,16 19,11 12,6 12,8-2,2 1,-1 1,-9-7,-10-9,-11-15,-10-8,-8-14,-10-10,-9-10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58.1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1 469,'1'-2,"-1"1,1 0,0 0,0 0,0 0,0 0,0 0,0 0,0 0,1 0,-1 0,0 1,0-1,1 0,-1 1,0-1,1 1,-1-1,1 1,-1 0,0 0,1 0,2 0,38-4,-20 5,0 1,0 0,0 2,0 1,-1 1,0 1,0 0,0 2,-1 0,0 1,-1 1,-1 1,20 16,-19-13,-1 0,-1 2,0-1,-1 2,-1 0,-1 1,-1 1,0 0,-1 0,-2 2,0-1,8 28,-17-48,0 1,-1-1,1 1,-1 0,1-1,-1 1,0 0,1-1,-1 1,0 0,0 0,0-1,0 1,-1 0,1-1,0 1,-1 0,1-1,-1 1,0 0,1-1,-1 1,0-1,0 1,0-1,0 1,0-1,0 0,-1 0,1 0,0 1,-1-1,1 0,-1 0,1-1,-1 1,1 0,-1 0,0-1,1 1,-4 0,0-1,0 1,0-1,0 0,0 0,0-1,0 0,-1 1,1-2,1 1,-1 0,0-1,0 0,-7-5,-7-5,1-1,1-1,1-1,0 0,1-1,0-1,-16-23,12 10,0 0,2-1,-24-60,32 69,2-1,1 0,1 0,0 0,2-1,0-31,3 46,0 0,0-1,1 1,1 0,-1 0,2 0,-1 0,1 0,0 0,1 1,0 0,1 0,-1 0,2 0,-1 0,1 1,0 0,13-11,12-5,0 1,2 2,0 1,2 1,0 2,1 2,43-12,-50 19,0 0,0 2,1 2,0 0,-1 2,1 1,0 2,0 0,53 13,-57-7,0 2,-1 0,0 2,0 1,-2 0,41 32,121 117,-156-135,-10-8,-4-3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50.2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1 304,'5'1,"0"0,0 0,0 0,0 0,-1 1,1 0,0 0,-1 0,1 0,-1 1,7 5,44 39,-50-42,54 56,89 121,-120-145,-26-39,-4-12,-8-32,4 19,-3-18,3 0,1-1,2-65,4 86,1-1,1 1,1 0,2 0,0 0,1 1,19-42,-23 61,-1 0,1 0,0-1,0 2,1-1,-1 0,1 1,0-1,0 1,1 0,-1 1,1-1,0 1,0 0,0 0,0 0,0 1,1-1,-1 2,1-1,0 0,0 1,-1 0,1 0,0 1,0 0,0 0,0 0,-1 1,1 0,0 0,0 0,-1 1,11 3,3 3,-1 1,0 0,0 1,0 1,-2 1,1 1,-2 0,25 26,12 17,-2 2,-2 3,70 117,-103-148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50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1 320,'4'-4,"6"-1,9-4,6-5,10-4,13 1,10-5,16-3,12-5,13-2,1 4,0 4,-8 1,-7 0,-15 4,-14 6,-13 4,-14 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51.0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1,'1'8,"0"0,0 1,1-1,0 0,0 0,1 0,0 0,1-1,7 14,49 65,-32-49,233 306,-217-287,-25-31,-5-3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51.8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0 150,'4'0,"6"-4,9-1,10-5,16-4,18-3,14 0,15-1,4-1,3 2,-3 5,-10 3,-15 4,-12 3,-11 2,-14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4:52.4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0 282,'4'-1,"-1"1,1-2,-1 1,1 0,-1-1,0 1,1-1,3-3,20-9,94-22,175-30,128 6,-104 18,-169 24,40-7,-168 19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01.8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51,'-14'-32,"7"13,5 19,1 10,3 96,24 169,-4-77,-21-182,0 0,2 0,0 0,0 0,11 26,-12-37,0-1,0 1,1-1,0 0,0 0,0 0,1 0,-1 0,1-1,0 0,0 0,0 0,0 0,0 0,1-1,-1 0,1 0,0 0,-1 0,1-1,0 0,6 1,19 2,0-2,0-1,1-2,-1-1,55-10,148-47,-169 40,-38 12,-7 2,-1 0,1-1,33-17,-48 21,-1 0,1 0,0-1,-1 1,0-1,0 0,0 0,0 0,0 0,0 0,-1-1,0 1,1-1,-1 0,-1 0,1 1,-1-1,1 0,-1-1,0 1,0 0,-1 0,1-6,-3-14,-1 0,-1 1,-1-1,0 1,-2 0,-19-41,14 45,12 19,-1 0,1 0,0 0,0 0,-1 0,1 0,0 0,-1 0,1 0,0 0,0 0,0 0,-1 1,1-1,0 0,0 0,-1 0,1 0,0 0,0 1,0-1,-1 0,1 0,0 0,0 1,0-1,0 0,0 0,0 1,-1-1,1 0,0 0,0 1,0-1,0 0,0 0,0 1,0-1,0 0,0 1,-1 3,1 1,0-1,0 1,0-1,0 1,1-1,0 1,1 3,206 589,-193-563,-4-9,-1 0,0 1,7 35,-17-59,1 1,-1-1,0 0,0 0,0 1,-1-1,1 0,0 0,-1 1,1-1,-1 0,0 0,0 0,-2 4,-6 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08.5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1 173,'39'-2,"0"-2,75-18,2-1,152-18,376-39,-585 80,-41 0,-42 1,1-1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09.2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0,'2'9,"1"0,0 0,0-1,0 0,1 1,1-1,-1-1,1 1,1-1,-1 1,8 6,8 13,180 319,-160-269,0 7,54 166,-58-141,-27-87,0 0,2 0,28 39,-11-17,-15-10,-10-17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10.4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54,'0'-2,"1"1,-1-1,1 0,0 1,0-1,-1 1,1-1,0 1,1 0,-1-1,0 1,0 0,0 0,1 0,-1 0,1 0,-1 0,1 0,-1 0,1 1,-1-1,4 0,38-12,-9 7,0 2,1 2,-1 1,1 2,-1 1,0 1,0 2,45 13,-75-17,0 1,0-1,0 1,0 0,0 1,0-1,-1 1,1-1,-1 1,0 0,0 0,0 1,0-1,0 1,-1-1,1 1,-1 0,0 0,0 0,-1 0,1 0,-1 1,0-1,0 0,1 8,-1 8,0 0,-1 1,-1-1,-6 27,5-31,-10 49,-3-1,-3-1,-26 64,-1-1,44-122,-1 0,1-1,0 1,0 0,0 0,1 0,-1-1,1 1,0 0,0 0,1 0,-1 0,1 0,1 7,0-9,-1 0,1 0,0-1,0 1,0 0,-1-1,1 0,1 1,-1-1,0 0,0 0,0 0,1 0,-1 0,0-1,1 1,-1-1,1 1,-1-1,1 0,-1 0,0 0,1 0,3-1,5 0,0 1,-1 0,1 1,0 0,0 1,14 4,-20-4,-1 0,1 0,-1 1,0 0,1 0,-1 0,-1 0,1 1,0-1,-1 1,0 0,0 0,0 0,0 0,-1 1,3 5,1 3,-1 0,-1 0,0 1,-1 0,0 0,-1 0,1 16,-5 106,-1-71,3-41,-1-1,-1 1,-1-1,-1 0,-1 0,-1 0,-1-1,-1 0,-1 0,-19 33,15-34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11.0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0 110,'148'-4,"0"-6,262-52,-229 38,-161 23,2-3,-5-1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58.8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0 855,'23'10,"0"-1,30 8,13 4,254 94,403 89,-720-203,1 0,-1-1,1 1,-1 0,1-1,-1 0,1 0,-1 0,1 0,-1-1,1 1,-1-1,7-2,-8 2,-1-1,1 0,-1 1,1-1,-1 0,1 1,-1-1,0 0,0 0,0 0,0 0,-1 0,1 0,0-1,-1 1,1 0,-1 0,0 0,0 0,0-1,0 1,0 0,-1-3,-2-24,-2 0,-1 0,-1 1,-1 0,-15-34,7 19,-97-230,-2-5,82 187,16 48,1-2,2 0,-14-81,26 95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11.4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1,'0'4,"0"10,5 2,4 8,6 6,8 12,1 11,4 9,1 2,5 7,0-1,-1-7,-3-11,-1-6,-6-6,-8-6,-1-5,-3-7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11.8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1,'4'0,"6"0,5 0,4 0,7 0,12 0,8 0,8 0,3 0,9 0,6 0,2 0,-2 0,-1 0,-5 0,-5 0,-8 0,-14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12.3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1 317,'4'-4,"10"-6,6-1,9 2,11-7,12-4,9-3,7-2,12-5,6-1,0 0,-2 6,-7 2,-9 1,-10 5,-13 5,-12 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14.8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523 1,'-11'0,"1"2,0 0,-1 0,1 0,0 2,0-1,0 1,0 1,1-1,0 2,0-1,0 1,1 1,0-1,0 1,0 1,1 0,-11 15,-8 13,1 1,3 1,-19 42,37-73,-138 320,124-274,2 2,3 0,2 1,-4 73,12-87,2-1,1 0,3 1,7 41,-8-70,1 0,1 0,0 0,1 0,0-1,1 1,1-1,-1-1,2 1,0-1,0-1,1 1,0-1,1-1,0 0,13 9,27 11,1-1,2-4,106 36,-115-46,1-1,1-2,-1-3,2-1,-1-2,1-3,-1-1,1-2,0-3,-1-1,0-3,0-1,-1-3,0-1,-1-3,43-21,-78 33,1-1,-1-1,-1 0,1 0,-1 0,0-1,-1 0,1-1,-2 0,1 0,7-12,-12 17,0-1,0 0,0 0,-1 0,1 0,-1 0,0 0,-1-1,1 1,-1 0,1 0,-1-1,0 1,-1 0,1-1,-1 1,0 0,0 0,0 0,0 0,-1 0,0 0,0 0,0 0,0 1,-1-1,1 1,-1-1,-5-4,-21-18,0 2,-2 1,-1 2,-1 1,-65-30,50 26,42 21,1 0,-1 1,1 0,-1 0,0 1,0-1,0 1,0 0,0 1,0 0,0 0,0 0,-1 0,1 1,0 0,0 0,1 1,-1 0,0 0,-9 5,-3 4,-1 0,2 2,0 0,-24 25,23-21,-1 0,-32 21,37-30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18.0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1431,'0'-1,"0"-1,0 1,0-1,0 1,0-1,0 1,1-1,-1 1,1-1,-1 1,1 0,-1-1,1 1,0 0,-1-1,1 1,0 0,0 0,0 0,0-1,0 1,1 0,-1 0,0 1,0-1,1 0,-1 0,0 1,1-1,-1 1,1-1,-1 1,1-1,-1 1,1 0,-1 0,1 0,-1 0,1 0,-1 0,1 0,-1 0,2 1,10 1,-1 1,0 0,-1 1,15 6,-16-6,90 37,98 33,-176-67,1-2,1 0,-1-2,0-1,1 0,46-5,-61 2,0-1,0-1,0 0,0 0,-1-1,1 0,-1 0,0-1,0 0,-1-1,1 0,-1 0,0 0,-1-1,0 0,7-9,10-17,-1 0,26-55,-33 59,123-242,255-435,-321 604,-29 44,43-79,-80 127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18.7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0 696,'7'1,"0"0,-1 0,1 1,0 0,-1 0,0 0,9 6,26 7,-19-10,1-1,-1 0,1-2,0-1,0-1,0 0,29-6,-40 4,0-1,0 0,0 0,-1-2,0 1,0-1,0-1,0 0,-1-1,0 0,0 0,0-1,-1 0,-1-1,11-13,11-22,-2-2,41-93,-21 39,-11 23,-25 48,1 1,1 1,1 0,1 1,2 1,29-32,-38 50,-3 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19.3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1054,'7'1,"-1"0,1 1,-1-1,1 1,-1 1,11 5,8 3,-6-4,1-1,1 0,-1-1,1-1,0-2,28 2,-35-5,0 0,1-1,-1-1,0 0,-1-1,1 0,-1-1,0 0,0-1,19-13,16-12,-2-3,62-58,73-92,-83 74,-6-3,-5-5,128-226,-196 306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20.1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1 835,'221'12,"-32"0,-152-11,0-1,1-2,67-13,-90 12,-1-1,0-1,0-1,-1 0,1-1,-1 0,0-1,-1 0,0-1,0 0,-1-1,17-20,-3-1,-1-2,-1-1,34-69,38-122,-12 27,-81 191,1 0,1 0,-1 0,1 1,0-1,1 1,0 0,0 0,0 0,0 1,1-1,0 1,0 1,1-1,7-3,11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20.9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0 777,'6'0,"0"1,0 0,0 1,-1-1,1 1,-1 0,1 1,4 2,17 7,61 14,1-3,115 14,186-5,-376-32,10 2,0-2,-1-1,39-5,-54 4,-1 0,1 0,-1-1,1 0,-1 0,0-1,0 0,-1 0,1-1,-1 1,0-1,0-1,0 1,9-13,46-71,91-180,-88 149,-63 118,181-317,-152 282,-16 25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21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1480,'43'-39,"79"-55,-26 21,541-496,-555 482,-4-3,-4-4,-4-2,-4-4,61-127,-122 216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2:59.5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72,'-3'-1,"0"1,0 0,1 0,-1 0,0 1,0-1,0 1,1 0,-1-1,0 1,1 0,-1 1,1-1,-1 0,1 1,-1-1,1 1,0 0,0 0,-3 3,2 0,1-1,0 1,0 0,0 0,0 0,1 1,0-1,0 0,0 0,1 7,-1-6,1 1,0-1,0 0,0 0,1 0,0 0,0 0,1 0,0 0,0 0,0-1,0 1,1-1,0 1,6 8,-3-8,0 0,0 0,1 0,-1-1,1 0,1 0,-1-1,0 0,1 0,9 3,18 3,0-1,0-1,1-3,49 3,-47-5,49 9,-53-7,0 0,0-2,0-2,50-3,-82 2,-1 0,1-1,0 1,-1 0,1 0,0-1,-1 1,1-1,-1 0,1 1,-1-1,1 0,-1 0,0 0,1 0,-1 0,0 0,0 0,1 0,-1-1,0 1,0 0,0-1,-1 1,2-3,-2 1,1 1,-1-1,0 1,0-1,-1 1,1-1,0 1,-1-1,0 1,1-1,-1 1,0 0,0-1,-3-3,-4-6,0 0,-1 0,0 1,-18-17,-8-3,-1 2,-1 1,-1 1,-1 3,-2 1,0 2,-86-30,119 48,1 1,-1 1,1 0,-1 0,1 0,-1 1,0 0,1 0,-12 3,-3 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38.5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1007 301,'-11'-13,"-1"-1,2 0,-14-26,-11-14,22 37,-1 0,0 1,-1 0,-1 1,0 1,-1 1,-28-17,38 26,0 0,0 1,-1-1,1 2,-1-1,0 1,0 0,0 1,0 0,0 0,0 0,0 1,0 1,0-1,0 1,0 1,0 0,0 0,0 0,0 1,1 0,0 0,-8 5,-24 19,2 2,0 2,2 1,-42 50,48-50,-11 11,1 2,3 2,-53 88,71-101,2 0,1 1,2 0,1 1,2 1,-11 74,16-60,2-1,3 0,1 1,16 90,-10-107,0 0,3-1,1 0,1-1,1 0,2-1,36 55,-41-73,1-1,1 0,-1 0,2-1,0-1,0 0,1-1,0 0,0-1,1-1,0 0,0-1,1-1,0 0,0-1,0-1,0 0,28 0,12-1,1-4,0-1,-1-4,57-13,14-7,-2-7,156-62,227-135,-503 229,0 0,0-1,0 1,-1-1,1 0,-1-1,0 1,6-7,-9 7,0 1,0 0,0 0,0 0,0-1,0 1,-1 0,1-1,-1 1,0 0,0-1,0 1,0-1,0 1,0 0,0-1,-1 1,1 0,-1-1,-2-3,-13-31,-1 0,-2 1,-2 1,-42-54,24 34,-20-30,-5 2,-132-134,153 178,-2 1,-1 2,-2 2,-1 3,-1 1,-84-35,108 55,-7-5,-1 2,-1 1,-60-12,71 24,7 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39.1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2 219,'-1'-36,"0"22,1 0,0 0,1-1,1 1,0 0,4-16,-4 26,-1 0,1 0,0 1,0-1,1 0,-1 1,1-1,0 1,0 0,0 0,0 0,0 0,1 1,0-1,-1 1,1 0,0 0,0 0,0 1,0-1,0 1,0 0,0 0,1 1,3-1,8-1,1 2,-1 0,0 1,0 0,1 1,29 8,-20-2,0 1,0 0,31 18,-50-22,1 1,-1-1,0 1,-1 1,1-1,-1 1,-1 1,1-1,-1 1,0-1,-1 2,0-1,0 0,-1 1,0-1,-1 1,3 13,2 17,-2 1,1 62,-6-101,-2 108,-31 205,-3 31,36-327,0 0,1 0,1 0,4 18,-5-32,0 1,0-1,0 0,0-1,1 1,0 0,-1 0,2 0,-1-1,0 1,0-1,1 0,0 0,0 0,0 0,0 0,0-1,1 1,-1-1,1 0,-1 0,1 0,4 1,11 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44.5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655 404,'11'-18,"-3"2,-24 30,-22 29,2 2,-57 93,61-89,-41 65,-254 370,270-408,57-76,0 0,0 0,0 0,0 0,0 0,0 0,0 0,0-1,0 1,0 0,0 0,0 0,0 0,0 0,0 0,0 0,0 0,0 0,0 0,0 0,0 0,0 0,-1 0,1 0,0 0,0 0,0 0,0 0,0 0,0 0,0 0,0 0,0 0,0 0,0 0,0 0,0 0,0 0,-1 0,1 0,0 0,0 0,0 0,0 0,0 0,5-14,11-18,207-336,331-417,-542 769,2-1,0 2,1 0,0 1,24-17,-35 28,0 0,1 0,-1 1,1 0,0-1,0 2,0-1,0 1,0-1,0 1,0 1,0-1,1 1,-1 0,0 0,0 0,1 1,-1 0,0 0,0 0,0 1,0-1,0 1,-1 1,1-1,0 0,3 4,10 9,-1 0,0 1,-1 1,-1 0,-1 1,21 34,-18-26,2 0,31 33,-42-51,0 0,1-1,0 0,0-1,1 0,0 0,0-1,0 0,1-1,19 6,-18-7,-1 1,1 0,-1 1,0 0,19 13,-28-17,0 1,0-1,0 1,0-1,0 1,-1 0,1 0,-1 0,1 0,-1 0,0 0,1 0,-1 1,0-1,0 3,-1-3,0 0,0-1,0 1,0 0,-1 0,1-1,-1 1,1 0,-1-1,0 1,1 0,-1-1,0 1,0-1,0 1,0-1,0 0,-1 1,1-1,0 0,-1 0,1 0,-1 0,-1 1,-26 15,-1-1,0-1,-1-2,-53 15,32-10,-6 2,-111 41,-234 50,391-108,-40 4,50-6,-1-1,1 0,0 0,-1-1,1 1,0 0,-1-1,1 1,0-1,-1 0,1 0,0 0,0 0,0 0,0-1,0 1,-3-3,-3-7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45.5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1,'3'54,"3"-1,2 0,23 82,1 4,49 606,-65-520,27 986,-84-1,6-454,47 2,67-208,-46-383,18 314,-47-269,-29 245,25-452,-1 4,0 0,-1 1,1-1,-2 0,1 0,-8 16,5-19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46.8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0 924,'58'-10,"-11"1,736-22,-624 31,816 25,-136 0,-694-24,624 28,-353 17,571 50,5-84,-227-86,-481 42,928-144,-659 88,11-11,188-26,538 5,-1284 119,214-25,-192 21,0-2,0-2,0 0,-1-1,40-23,-49 24,0 0,1 1,0 1,0 1,25-5,100-8,-91 13,3-3,0-3,-1-3,60-24,-69 22,0 2,0 1,2 3,-1 2,56-3,-76 11,-1 1,-1 0,0-2,0-1,0-1,39-11,-61 13,1 1,-1-1,-1 1,1-1,0 0,0 0,-1 0,1 0,-1-1,4-3,4-9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50.3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249 194,'3'-7,"-3"21,-3-1,-2 0,1-1,-2 0,0 0,0-1,-11 15,-51 61,60-78,0 0,-1 0,0-1,-1-1,-19 13,27-19,0 0,0 0,0 0,0 0,0-1,0 1,0 0,0-1,0 0,0 1,-1-1,1 0,0 0,0 0,0-1,-4 0,4 0,0 0,1 0,-1 0,1-1,-1 1,1 0,0-1,-1 1,1-1,0 0,0 1,0-1,0 0,0 1,1-1,-1 0,1 0,-1 0,1 0,-1 0,1 0,0-2,-1-8,1 1,0 0,1-1,0 1,1 0,0 0,1 0,0 0,0 0,1 0,1 1,0 0,0 0,1 0,11-13,0 1,0 1,2 0,1 2,0 0,29-19,-24 23,-1 2,2 1,0 1,1 1,51-12,-74 20,1 1,-1 0,1 0,0 0,0 1,0 0,-1 0,1 0,0 0,0 1,-1 0,1 0,0 0,-1 0,1 1,7 3,-10-3,1 0,-1 0,0 1,0-1,0 0,0 1,0-1,-1 1,1 0,-1 0,0-1,0 1,0 0,0 0,0 0,0 0,-1 0,0 0,1 1,-1-1,0 0,-1 0,1 0,-1 0,1 0,-1 0,-1 5,-3 8,-1 0,0 0,-2-1,1 0,-2 0,0 0,-15 18,5-10,-1 0,-1-1,-31 25,43-41,0 0,0 0,0-1,-1 0,-18 7,25-11,-1 0,1 0,0 0,-1 0,1 0,-1-1,1 1,-1-1,1 0,-1 0,1-1,-1 1,1-1,-1 1,1-1,0 0,-1 0,1-1,0 1,0-1,-3-1,4 2,1-1,0 1,0 0,0 0,0 0,1-1,-1 1,0-1,0 1,1 0,-1-1,1 1,-1-1,1 0,0 1,0-1,0 1,0-1,0 1,0-1,0 1,0-1,0 0,1 1,-1-1,1 1,-1-1,2-1,-1-1,1 1,0 0,0 0,0 0,0 0,0 0,1 0,0 0,-1 1,1-1,3-1,11-5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51.6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4,0 6,0 2,0 2,0 5,0 6,0 1,0 7,0 1,0-4,0 0,0-2,0-4,0-4,0-2,0-6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53.7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171 134,'14'-1,"-10"1,-1-1,1 1,0 0,0 0,0 0,0 0,-1 1,1-1,0 1,0 0,-1 0,1 1,-1-1,5 3,-8-3,1-1,-1 0,0 0,0 0,0 0,0 0,0 0,0 1,0-1,0 0,0 0,0 0,0 0,0 1,0-1,0 0,0 0,0 0,0 0,0 0,0 1,0-1,0 0,0 0,0 0,0 0,0 1,0-1,0 0,0 0,0 0,0 0,0 0,-1 0,1 1,0-1,0 0,0 0,0 0,0 0,0 0,-1 0,1 0,0 0,0 0,0 0,0 1,0-1,-1 0,-13 4,-14-1,20-4,1 0,-1-1,0 0,1-1,-1 1,1-1,0-1,0 0,0 0,1 0,-1-1,1 1,0-2,0 1,1-1,0 1,0-2,0 1,0 0,1-1,0 0,1 0,-5-13,7 19,1 0,-1 0,1 0,0 0,-1 0,1 0,0 0,0 0,0 0,0 0,0 0,0 0,0 0,0 0,0 0,1 0,-1 0,0 0,1 0,-1 0,1 0,-1 0,1 0,-1 0,1 0,0 0,-1 0,1 0,0 1,0-1,0 0,-1 1,1-1,0 1,0-1,0 1,0-1,0 1,0-1,0 1,0 0,0 0,0-1,2 1,-1 0,0 1,0-1,-1 1,1-1,0 1,0-1,0 1,-1 0,1 0,0 0,-1 0,1 0,-1 0,1 1,-1-1,0 0,0 1,1-1,-1 1,0-1,0 1,0 0,-1-1,1 1,1 3,-1-1,-1 1,1-1,-1 0,0 1,-1-1,1 1,-1-1,1 1,-1-1,0 0,-1 1,1-1,-1 0,0 0,0 0,0 0,-1 0,1-1,-5 6,3-4,0-1,0 1,-1-1,1 1,-1-1,0 0,0-1,0 1,-1-1,1 0,-1-1,0 1,-6 1,11-4,1 0,0 0,0 1,-1-1,1 0,0 0,0 0,0 0,-1 0,1 0,0 0,0 0,-1 0,1 0,0 0,0 0,-1 0,1 0,0 0,0 0,-1 0,1 0,0 0,0 0,-1 0,1 0,0-1,0 1,0 0,-1 0,1 0,0 0,0 0,0-1,0 1,-1 0,1 0,0 0,0-1,0 1,0 0,0 0,0-1,0 1,-1 0,1 0,0-1,0 1,0 0,0 0,0-1,0 1,0 0,0 0,0-1,0 1,1 0,-1 0,0-1,13-21,23-19,-19 23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54.9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76,'0'-3,"1"0,0 0,0 0,0 0,0 0,0 0,1 1,-1-1,1 1,0-1,0 1,-1-1,2 1,-1 0,0 0,0 0,1 0,-1 0,1 1,-1-1,1 1,0 0,0 0,0 0,-1 0,5-1,7-2,0 0,0 1,0 0,18 0,-14 3,0 0,0 1,0 1,-1 0,1 1,-1 1,0 1,0 1,26 12,-35-14,0 0,0 0,-1 1,1 0,-1 0,-1 1,1 0,-1 0,0 1,0-1,-1 1,0 1,0-1,-1 1,0 0,0 0,0 0,-1 0,-1 0,0 1,2 11,-4-11,0 1,0 0,-1 0,-1-1,0 1,0-1,-1 1,0-1,-5 11,-45 82,48-92,-12 17,0-2,-2 0,-1-1,0-1,-42 35,16-20,-2-2,-53 30,82-59,21-15,27-20,-2 13,1 1,1 1,0 1,38-10,120-35,-88 25,-10 8,-60 17,0 0,0-2,-1-2,50-25,-28 8,-21 15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56.7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69,'0'-5,"1"0,-1 0,1-1,1 1,-1 0,1 0,0 0,2-6,-3 10,-1 1,1-1,-1 0,1 0,-1 0,1 0,-1 0,1 0,0 0,0 1,-1-1,1 0,0 1,0-1,0 0,0 1,-1-1,1 1,0-1,0 1,0 0,0-1,0 1,0 0,1 0,-1 0,0 0,0 0,0 0,0 0,0 0,0 0,0 0,0 0,0 1,0-1,0 0,0 1,0-1,0 1,0-1,0 1,-1 0,1-1,0 1,0 0,0 0,0 0,1 1,0 1,-1-1,1 0,0 1,-1-1,0 1,1-1,-1 1,0 0,-1-1,1 1,0 0,-1 0,1 0,-1-1,0 1,0 0,0 0,0 0,-1 0,1-1,-1 1,0 0,0 0,0-1,-2 6,-4 7,0-1,-1 0,-14 19,19-29,-6 9,-48 60,53-68,1-1,-1-1,0 1,0 0,-1-1,1 0,-1 0,1 0,-1-1,0 0,0 1,0-2,-11 4,15-5,0 0,0 0,0 0,1 0,-1 0,0 0,0 0,0 0,0 0,0 0,0-1,0 1,0 0,0-1,1 1,-1 0,0-1,0 1,0-1,1 1,-1-1,0 0,1 1,-1-1,0 0,1 1,-1-1,0-1,0 0,1 0,-1-1,1 1,0 0,-1 0,1 0,0 0,1 0,-1-1,0 1,0 0,1-2,2-4,-1-1,1 1,1 0,-1 1,7-11,-7 13,1 1,0-1,0 1,0 0,1 0,-1 0,1 0,0 1,6-4,7-1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00.2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0,'6'2,"-1"-1,0 1,0 1,0-1,-1 1,1 0,-1 0,1 0,-1 0,0 1,0 0,5 6,2 1,355 351,-230-233,637 556,-734-653,-12-9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5:58.6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2 362,'-1'-11,"0"0,2 0,-1 0,1 0,1 0,0 0,1 1,0-1,0 1,1-1,8-14,7-8,-1 1,32-44,-44 69,-1 0,1 0,0 1,1 0,0 0,0 0,0 1,1 0,0 1,-1-1,14-4,-20 9,1-1,0 0,0 1,-1 0,1-1,0 1,0 0,0 0,0 0,0 0,-1 0,1 0,0 1,0-1,0 0,0 1,-1 0,1-1,0 1,-1 0,1 0,0 0,-1 0,1 0,-1 0,0 1,1-1,-1 0,0 1,0-1,0 1,0-1,0 1,0 0,0-1,0 1,-1 0,1 0,-1-1,1 1,-1 0,0 0,1 2,1 13,-1-1,0 1,-1 0,-2 16,1-12,-1 52,-3-1,-23 121,26-185,-5 32,7-39,0 0,1 0,-1-1,0 1,0 0,0 0,0-1,1 1,-1 0,0 0,1-1,-1 1,0 0,1 0,-1-1,1 1,-1-1,1 1,0 0,-1-1,1 1,0-1,-1 0,1 1,0-1,-1 1,1-1,0 0,0 0,-1 1,1-1,0 0,0 0,0 0,-1 0,1 0,0 0,0 0,0 0,-1 0,1 0,1-1,25-5,0 0,39-17,-48 15,0 1,0 1,1 1,0 1,0 0,0 1,22 1,-39 2,0 0,1 1,-1-1,0 1,1-1,-1 1,0 0,0 0,0 0,0 1,0-1,0 0,0 1,0-1,0 1,0 0,-1 0,1-1,-1 1,0 0,1 0,-1 0,0 1,0-1,0 0,0 0,-1 0,1 1,-1-1,1 1,-1-1,0 4,2 12,-2-1,0 0,-5 29,2-13,3-26,0 1,0-1,-1 1,0-1,0 1,-1-1,0 1,0-1,0 0,-1 0,0 0,-1 0,0-1,0 1,-8 9,0-4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6:09.810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2470,'-7'-17,"2"0,0-1,1 0,1 1,0-1,1-35,-4-18,-2-10,4-92,0 17,-7 51,5 62,0-52,4-50,5-154,7 177,4-145,-13 244,-2 1,0 0,-1-1,-1 1,-2 0,0 0,-11-29,6 22,1-1,-9-61,11 54,-15-53,14 64,1 1,-4-31,9 46,1 0,0-1,1 1,0 0,1 0,0 0,0 0,6-18,-6 24,1 1,0 0,0 0,0 0,0 0,1 0,-1 0,1 0,0 1,-1-1,1 1,1 0,-1 0,0 0,0 0,1 0,-1 1,1 0,-1-1,1 2,3-2,14-2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6:14.684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442 5129,'0'-58,"-28"-872,6 575,-9-88,10 178,13 131,-28-143,15 164,-21-96,31 168,-2 0,-2 2,-21-43,16 47,-1 1,-33-39,45 62,5 4,0 0,0 0,0-1,1 1,0-1,1 1,0-1,0 0,0 0,0-14,0-11,4-44,0 31,1-451,-4 480,-1-1,-7-30,-3-26,9-507,6 295,-3 94,0 169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6:18.666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979 6982,'0'-41,"-2"0,-2 0,-2 0,-2 1,-1 0,-15-40,-41-130,9-2,-31-239,-12-445,92 790,4 32,-23-114,-42-69,-16-79,19-281,43 459,0-11,9 26,-6 1,-39-146,35 181,-49-173,63 254,1-1,2 1,0-1,2 0,-2-47,5-452,3 230,-6 214,-21-119,20 170,-24-105,19 99,1-1,3 0,0 0,1-46,7-202,-2 263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6:22.543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3525,'-3'-34,"-1"0,-1 1,-2-1,-20-55,-9-47,-54-414,65 279,18 159,-24-121,12 133,7 29,-26-83,-20-78,2 5,46 192,-10-28,-29-63,45 115,0-1,0 0,1 0,1 0,0 0,-1-21,5-80,1 48,-2-589,-1 648,0 3,0 0,1-1,-1 1,-1 0,1 0,0 0,-1 0,0 0,1 0,-1 0,0 0,-1 1,-2-6,-1 7,1 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6:39.3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1 338,'0'-8,"1"1,0-1,1 0,-1 0,1 1,1-1,0 1,0 0,0 0,1 0,0 0,0 0,0 1,1 0,0 0,1 0,-1 1,1-1,0 1,0 1,14-9,-10 7,0 1,0 0,1 1,-1 0,1 0,0 1,0 1,0 0,1 0,-1 1,0 1,1 0,-1 0,17 3,-19-1,0 1,0-1,0 1,0 1,0 0,0 0,-1 1,0 0,0 0,0 1,-1 0,11 11,-10-7,1 1,-1 0,-1 0,0 1,-1 0,0 0,8 26,-4 1,-2 1,-1 0,-2 1,-1 72,-5-47,-2 0,-3 0,-3-1,-18 65,24-121,0-11,1-23,1-40,1 46,33-632,-23 571,-1-85,-8 171,1 0,0 0,0 0,0 0,1-1,0 1,0-1,1 1,-1-1,1 0,0 0,0-1,1 1,-1-1,1 0,0 0,8 4,25 19,50 25,-59-35,158 92,-174-102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6:40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1,'-18'0,"8"0,-1 0,1 0,-1 1,1 0,-15 4,22-4,0 0,0 1,0-1,0 1,0 0,1-1,-1 1,0 1,1-1,0 0,-1 1,1-1,0 1,0-1,0 1,1 0,-1 0,1 0,-1 0,1 0,-1 4,-7 27,2 0,1 1,1-1,3 1,0 0,2 0,7 45,3-6,4-1,31 99,33 36,-51-140,-26-65,1 0,-1 0,0 0,1 0,0-1,0 1,0-1,0 1,0-1,0 0,1 1,-1-1,1 0,-1-1,1 1,0 0,0-1,0 1,4 0,0 0,-1-1,0 0,0-1,1 1,-1-1,0 0,0-1,1 0,8-2,8-4,0 0,0-2,-1 0,26-16,-22 11,-3 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6:41.7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1 238,'3'2,"1"-1,-1 1,1 1,-1-1,1 0,-1 1,0 0,0 0,-1 0,6 6,3 2,-3-1,1 0,-1 0,-1 1,0 0,0 0,-1 1,0 0,5 17,-11-28,0-1,0 0,0 0,0 0,0 0,0 0,0 1,0-1,0 0,0 0,0 0,1 0,-1 0,0 0,0 0,0 1,0-1,0 0,0 0,0 0,0 0,1 0,-1 0,0 0,0 0,0 0,0 0,0 0,0 0,1 0,-1 0,0 0,0 0,0 0,0 0,0 0,1 0,-1 0,0 0,0 0,0 0,0 0,0 0,1 0,-1 0,0 0,0 0,0 0,0 0,0 0,0 0,0 0,1-1,-1 1,0 0,7-11,4-16,23-79,-15 41,45-96,-64 159,1 0,0 0,0 1,0-1,0 1,0-1,0 1,1-1,-1 1,0-1,1 1,-1 0,1 0,-1 0,1 0,0 0,-1 0,1 0,0 0,0 1,0-1,0 1,-1-1,4 1,-1 0,-1 1,1-1,0 1,-1 0,1 0,-1 0,0 0,1 1,-1-1,0 1,0 0,4 3,3 2,-1 1,0 1,0-1,0 1,-1 1,12 18,7 16,-14-24,-1 1,0 0,8 23,-14-27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6:42.8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1 259,'26'-21,"1"1,0 2,2 0,0 2,1 2,36-13,40-22,-71 32,0 0,2 3,39-12,-75 26,1 0,-1-1,1 1,-1 0,1 0,-1 0,1 0,-1 0,1 0,-1 0,1 1,-1-1,0 1,1-1,-1 1,1-1,-1 1,0 0,1-1,-1 1,0 0,0 0,0 0,0 0,0 0,0 0,0 0,0 1,0-1,0 0,0 1,-1-1,2 3,1 5,0 1,0 0,-1 0,1 13,2 8,15 29,3 0,59 110,-26-60,119 238,-30-65,-128-252,-12-24,0 1,-1 0,0 0,0 0,3 12,-7-18,1 0,-1 0,0 1,0-1,0 0,0 0,0 0,0 1,-1-1,1 0,-1 0,1 0,-1 0,0 0,0 0,0 0,0 0,0 0,0-1,-1 1,1 0,0-1,-1 1,0-1,1 1,-4 1,-7 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6:46.7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31,'2'-31,"2"68,0-2,100 666,15 649,-47-439,43-8,72 85,-176-939,-3 1,-1 0,-2 99,-4-90,10 63,-2-27,16 170,10-34,75 348,-42-261,-66-307,0 0,0 0,-1 0,0 1,-1-1,0 0,-1 0,0 0,-5 22,0-15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00.6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0,'4'0,"6"0,1 4,2 2,4 3,7 5,4 4,1 3,4 2,0 2,0 0,-7 0,1-4,0-1,-1-5,-4-4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6:47.8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1955,'13'-2,"0"0,0-1,-1 0,1-1,-1-1,1 0,14-9,22-7,742-208,-601 181,862-184,10 40,-761 139,2461-476,-2148 402,415-79,-15 15,-802 155,1 9,320 2,-525 25,-8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6:51.7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281 777,'2'15,"1"1,0-1,1 0,1 0,0 0,1-1,1 0,9 17,12 27,52 133,92 237,-166-404,-1-1,-2 1,0 0,-1 0,-2 0,-4 44,1 8,3-16,0-49,0-42,-25-556,21 550,-52-335,43 310,-4 1,-2 1,-53-114,40 96,22 54,0 0,-23-40,32 63,1 0,-1 1,1-1,0 0,-1 1,0-1,1 0,-1 1,1-1,-1 1,0-1,1 1,-1-1,0 1,0-1,1 1,-1 0,0 0,0-1,0 1,1 0,-1 0,0 0,0 0,0 0,0 0,0 0,1 0,-1 0,0 0,-1 1,0 0,-1 0,1 1,0-1,-1 1,1-1,0 1,0 0,0 0,0 0,-1 2,-32 54,-125 317,93-205,47-128,18-41,3-4,10-23,197-411,-21-25,-180 445,-5 9,1 0,1 0,-1 0,1 0,0 1,1 0,0 0,0 0,1 1,-1-1,13-9,-17 16,0-1,1 1,-1 0,0 0,1-1,-1 1,0 0,1 0,-1 0,0 0,1 0,-1 1,1-1,-1 0,0 1,1-1,-1 1,0-1,0 1,1-1,-1 1,0 0,0 0,0 0,0 0,0 0,1 1,32 38,-19-21,201 175,-9-10,-21 12,-184-194,-1 0,1 0,0 0,-1 0,0 1,1-1,-1 0,0 1,0-1,0 1,-1-1,1 1,-1 0,1-1,-1 1,0 0,0-1,0 1,0 0,0-1,-1 1,1-1,-1 1,0 0,0-1,0 0,0 1,0-1,0 1,-1-1,1 0,-1 0,0 0,-3 4,-7 6,0-1,-1 0,-1-1,-21 13,19-12,-76 43,-2-4,-131 51,1-2,63-9,156-88,0 0,0 0,0 0,-1-1,1 1,-1-1,1-1,-1 1,1-1,-1 0,0 0,1 0,-10-3,0-2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6:53.3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64 823,'-3'0,"0"0,0 1,0 0,0 0,0-1,0 2,0-1,0 0,0 1,-3 2,-16 6,22-10,0 0,0 0,-1 0,1-1,0 1,-1 0,1 0,0 0,0 0,-1-1,1 1,0 0,0 0,-1-1,1 1,0 0,0 0,0-1,0 1,-1 0,1 0,0-1,0 1,0 0,0-1,0 1,0 0,0-1,0 1,0 0,0 0,0-1,0 1,0 0,0-1,0 1,0 0,0-1,0 1,0 0,1 0,-1-1,0 1,0 0,0-1,0 1,1 0,-1 0,7-18,6-5,30-35,-26 36,27-45,-19 17,-2 0,-2-2,24-91,-36 106,-2 0,-2 0,-2 0,-1-1,-1 1,-8-58,6 93,1-1,-1 0,0 1,-1-1,1 1,0-1,-1 1,1 0,-1 0,-2-3,-4 2,6 20,9 18,2-1,17 43,-6-16,152 417,-70-206,-76-198,56 138,-82-211,0-1,0 1,0-1,0 1,0-1,0 1,1-1,-1 1,0-1,0 1,0-1,0 1,1-1,-1 1,0-1,0 0,1 1,-1-1,0 1,1-1,-1 0,1 1,-1-1,0 0,1 0,-1 1,1-1,-1 0,1 0,-1 0,1 1,-1-1,1 0,-1 0,1 0,-1 0,1 0,-1 0,1 0,-1 0,1 0,6-24,-5-44,-2 66,2-52,3 1,2 0,2 0,3 1,2 0,23-55,-37 104,1-1,0 1,1 0,-1 0,0 0,1 0,0 0,0 0,-1 1,2-1,-1 1,0-1,0 1,1 0,0-1,-1 1,6-3,-5 5,0-1,1 1,-1 0,0-1,0 1,0 0,0 1,0-1,0 1,0-1,0 1,0 0,0 0,0 0,0 0,-1 1,1-1,0 1,3 3,17 11,0 2,-2 1,30 32,19 17,-47-48,-1 0,-1 2,-1 0,-1 1,-1 1,25 43,-34-51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6:53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1,'0'0,"-1"1,0-1,0 0,1 1,-1-1,0 1,0-1,1 1,-1-1,0 1,1-1,-1 1,1 0,-1-1,1 1,-1 0,1 0,0-1,-1 1,1 0,0 0,-1 0,1 0,0-1,0 2,-5 26,4-24,-4 44,1 1,3 0,1 0,9 54,-4-80,0 1,2-1,1-1,0 1,2-1,0-1,2 0,24 34,-14-25,3 0,0-2,1-1,55 43,-72-63,0-1,1 1,21 8,-8-7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6:54.8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97,'14'2,"0"1,0 0,0 1,0 1,-1 1,0-1,0 2,21 13,-5-3,13 4,-28-16,-1 1,0 1,0 0,-1 0,0 2,-1-1,1 1,-1 1,-1 0,12 15,-22-25,0 1,0-1,0 0,0 0,0 1,0-1,0 0,1 0,-1 0,0 1,0-1,0 0,0 0,0 0,0 1,0-1,0 0,1 0,-1 0,0 0,0 1,0-1,0 0,0 0,1 0,-1 0,0 0,0 0,0 1,1-1,-1 0,0 0,0 0,0 0,1 0,-1 0,0 0,0 0,1 0,-1 0,0 0,0 0,0 0,1 0,-1 0,0 0,0 0,0-1,1 1,-1 0,0 0,0 0,0 0,0 0,1 0,-1-1,0 1,0 0,0 0,0 0,0 0,1-1,-1 1,0 0,0 0,4-26,-6-48,2 61,-1-1,1 1,1 0,0-1,1 1,1 0,0 0,0 0,7-14,-9 24,0 0,0 0,1 0,0 1,-1-1,1 0,0 1,0-1,1 1,-1 0,0 0,1 0,-1 0,1 0,0 0,0 1,0-1,0 1,0 0,0-1,0 2,0-1,0 0,0 1,0-1,1 1,-1 0,0 0,0 0,1 0,-1 1,0 0,0-1,0 1,0 0,0 0,6 3,7 4,1 0,-2 1,1 1,-1 0,25 23,61 72,-59-59,-11-13,-3 2,44 66,-63-85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6:55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0,'4'2,"1"-1,-1 1,0 0,0 0,0 0,0 1,0-1,0 1,-1 0,0 0,1 1,-1-1,0 0,0 1,2 5,5 2,44 57,-3 2,-3 2,-3 2,59 134,-89-170,-3 1,-1 1,-1 0,-3 0,3 45,-8-61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01.8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 42,'1'-1,"-1"0,1 0,-1 0,1 0,-1 0,1 0,-1 0,1 0,0 0,0 0,-1 0,1 0,0 0,0 1,0-1,0 0,0 1,0-1,0 1,0-1,0 1,0 0,0-1,1 1,-1 0,0 0,2-1,37-3,-35 3,-2 1,1 0,0 0,0 0,-1 1,1-1,0 1,0 0,-1 0,1 0,-1 1,1-1,-1 1,0-1,1 1,3 4,-6-6,0 1,-1 0,1 0,0 0,-1-1,1 1,-1 0,1 0,-1 0,1 0,-1 0,0 0,1 0,-1 0,0 0,0 0,0 0,0 0,0 0,0 0,0 0,0 1,-1 0,0 1,0-1,0 0,0 0,0 0,-1-1,1 1,-1 0,1 0,-1-1,1 1,-1-1,0 1,-2 0,-1 2,-1 0,1-1,-1 0,1 0,-1-1,0 1,0-1,0-1,0 1,0-1,-1 0,1 0,0-1,-1 0,1 0,0 0,0-1,-1 0,1 0,0-1,0 0,0 0,0 0,0-1,1 1,-1-2,1 1,-1 0,1-1,0 0,-7-8,10 11,1 0,0-1,0 1,0 0,0 0,1 0,-1-1,0 1,0 0,1-1,-1 1,1-1,-1 1,1-1,-1 1,1-1,0 1,0-1,0 1,0-1,0 1,0-1,0 1,1-1,-1 1,0-1,1 1,0-1,-1 1,1-1,0 1,-1 0,1-1,0 1,0 0,0 0,0 0,0 0,0 0,3-2,-2 1,1 1,-1-1,1 1,0 0,0 0,0 0,0 0,0 0,0 0,0 1,0 0,0-1,0 1,0 0,0 1,0-1,0 0,0 1,0 0,3 1,14 7,-3 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02.6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0,'0'4,"0"6,4 5,5 4,2 4,-1 1,5 5,1 2,-2 4,0 0,2-2,-2-2,-2-2,-5-2,2-6,-2-2,-1-4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04.8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203 363,'0'0,"0"0,0 0,1-1,-1 1,0 0,0 0,1 0,-1 0,0 0,0 0,1 0,-1 0,0 0,0 0,1 0,-1 0,0 0,0 0,1 0,-1 0,0 0,0 0,1 0,-1 1,0-1,0 0,0 0,1 0,-1 0,0 0,0 1,0-1,1 0,-1 0,0 0,0 1,0-1,0 0,0 0,1 1,-1-1,0 0,0 0,0 0,0 1,0-1,0 0,0 0,0 1,0-1,0 0,0 1,0-1,0 0,0 0,0 1,0-1,0 0,-1 0,1 0,0 1,0-1,0 0,0 1,-16 9,6-7,0-2,0 1,-1-1,1-1,0 0,-1 0,1-1,0 0,0-1,-1 0,-18-7,26 8,0-1,-1 1,1-1,0 0,0 0,1 0,-1 0,0 0,1 0,-1-1,1 0,0 1,0-1,0 0,0 0,0 0,1 0,-1 0,1-1,0 1,0 0,0-1,0 1,1-1,0 1,-1-1,1 1,0-1,1 1,-1-1,0 1,1 0,0-1,0 1,0 0,0-1,1 1,1-4,5-9,0 1,1-1,0 2,1 0,1 0,0 0,18-15,-1 4,1 0,43-27,-65 49,-1-1,1 1,0 1,0-1,0 1,0 0,0 1,0-1,0 1,1 1,-1 0,0 0,1 0,-1 1,0 0,1 0,-1 1,0 0,0 0,0 0,0 1,-1 1,1-1,-1 1,0 0,0 0,0 0,0 1,-1 0,8 10,-9-10,-1 0,0 1,0-1,-1 1,0 0,0 0,0 0,0 0,-1 0,0 0,-1 0,1 10,-7 77,6-93,-1 5,0 1,-1-1,0 0,0 0,0 0,0 0,-1-1,0 1,0-1,0 1,0-1,-1 0,-6 6,7-7,1-1,-1 0,0 0,0 0,0 0,0 0,0 0,0-1,0 0,-1 1,1-1,0 0,-1-1,1 1,-1-1,1 1,-1-1,1 0,-1 0,1-1,-1 1,-3-1,6 0,0 1,-1-1,1 0,-1 1,1-1,0 0,0 0,0 1,-1-1,1 0,0 0,0 0,0-1,0 1,0 0,1 0,-1 0,0-1,1 1,-1 0,0-1,1 1,0-1,-1 1,1-1,0 1,0-1,0 1,-1-1,2 1,-1 0,0-1,1-2,0-4,2 0,-1 1,1-1,6-12,-7 16,7-15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05.9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0 249,'1'-3,"-1"0,1-1,-1 1,1 0,0 0,1-1,-1 1,0 0,1 0,0 0,0 0,-1 1,2-1,-1 0,0 1,1 0,-1-1,1 1,-1 0,5-2,7-5,1 0,29-11,-25 12,49-22,1 3,105-25,-124 41,-1 2,1 2,1 3,79 2,-116 3,0 0,0 0,-1 2,1 0,-1 0,0 1,0 1,0 0,19 11,-26-12,1 1,-1 0,-1 0,1 0,-1 1,1-1,-2 1,1 1,-1-1,0 1,0-1,0 1,-1 1,-1-1,1 0,-1 0,0 1,1 11,0 6,-1 1,-2 0,-1 0,0-1,-2 1,-1 0,-1-1,-16 47,6-32,-2-2,-1 0,-2-1,-42 60,54-86,0-1,-1 0,-1 0,1-1,-2 0,1 0,-22 12,63-66,-9 25,2 1,0 1,1 1,0 2,2 0,-1 1,2 2,0 1,0 1,1 2,59-11,-67 17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01.6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374 1,'13'0,"0"2,0 0,0 0,0 1,0 1,-1 0,16 7,83 48,-78-40,540 359,-570-376,0 1,0-1,0 1,0-1,0 1,0 0,-1 0,0 0,1 1,-1-1,0 0,0 1,-1 0,1-1,-1 1,1 5,-2-6,0-1,0 0,0 1,0-1,-1 1,1-1,-1 0,0 0,0 1,0-1,0 0,0 0,0 0,0 0,-1 0,1 0,-1 0,0 0,1-1,-1 1,0 0,0-1,0 0,0 1,0-1,0 0,-4 1,-18 9,-1-2,-1-1,-35 8,-29 8,56-13,-1-2,0-1,-60 4,-109-5,-6 0,163-3,-101 6,132-10,0-1,-1 0,1-1,0-1,0-1,-27-9,19-1,10 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07.1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297 125,'0'-1,"0"1,0-1,0 0,-1 0,1 1,0-1,0 0,0 0,-1 1,1-1,0 0,-1 1,1-1,0 0,-1 1,1-1,-1 0,1 1,-1-1,0 1,1-1,-1 1,1-1,-1 1,0 0,1-1,-1 1,0 0,0-1,1 1,-1 0,0 0,0 0,1 0,-1-1,0 1,0 0,0 0,1 1,-1-1,0 0,0 0,1 0,-1 0,0 1,-1 0,-52 18,15-4,22-11,0-2,0 0,0-1,-30-1,43-1,1 1,-1-1,0 0,1 1,-1-2,1 1,0 0,-1-1,1 1,0-1,0 0,-5-4,6 4,1 1,0-1,0 0,-1 0,1 0,1 0,-1 0,0 0,0 0,1 0,-1 0,1 0,-1 0,1-1,0 1,0 0,0 0,0 0,1-1,-1 1,0 0,1 0,1-3,-1 1,1 0,0-1,0 1,1 0,-1 0,1 0,0 1,0-1,0 0,0 1,1 0,-1 0,1 0,0 0,0 1,0 0,0-1,0 1,1 1,-1-1,0 1,1-1,0 1,5 0,13-3,1 2,0 0,34 3,-43-1,42 1,-34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08.1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27,'0'-1,"1"0,-1 0,1 0,-1 0,1 0,0 0,-1 0,1 0,0 0,0 0,0 0,0 1,-1-1,1 0,0 0,0 1,1-1,-1 1,0-1,0 1,0-1,0 1,0 0,0 0,1-1,-1 1,2 0,40-4,-37 4,3-1,13 0,-1 0,0 1,0 1,0 1,28 6,-44-7,-1 1,1-1,-1 1,0 0,1 0,-1 0,0 1,0-1,-1 1,1 0,0 0,-1 1,0-1,1 1,-2-1,1 1,0 0,-1 0,1 0,-1 1,0-1,-1 0,1 1,-1-1,0 1,0 0,0-1,-1 1,1 9,-2-2,0-1,-1 1,0 0,-1-1,0 1,-1-1,0 0,-1 0,-8 13,-8 23,20-45,1-1,-1 1,1-1,-1 1,1-1,0 0,-1 1,1-1,0 1,0-1,0 1,0-1,0 1,1-1,-1 1,0-1,1 1,-1-1,1 1,-1-1,1 0,0 1,0-1,-1 0,1 0,0 1,0-1,0 0,1 0,-1 0,0 0,0 0,0-1,1 1,-1 0,0 0,1-1,-1 1,1-1,-1 1,0-1,1 0,-1 0,1 1,2-1,11 2,0-1,1 0,25-3,-23 1,44-2,-36 0,-1 2,1 1,-1 1,38 6,-60-7,-1 0,1 1,-1-1,1 1,-1 0,0-1,1 1,-1 0,0 1,1-1,-1 0,0 0,0 1,0 0,0-1,0 1,-1 0,1 0,0 0,-1 0,0 0,1 0,-1 0,0 1,0-1,0 0,0 1,0-1,-1 0,1 1,-1-1,0 1,0-1,0 1,0 4,-1-1,-1 0,0 1,0-1,-1 0,1 0,-2 0,1-1,0 1,-1-1,0 1,0-1,-8 7,11-11,-36 36,-1-2,-1-2,-47 31,61-51,3-5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20.608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686 5571,'1'-26,"1"1,6-26,4-42,-9-66,-7 1,-29-186,18 254,-3 1,-35-98,41 154,2-1,1 0,2 0,1-1,-2-40,6 48,-1 1,-1 0,-12-40,-7-43,19 87,0 1,-13-35,-7-32,15 51,-2 1,-1 0,-2 0,-31-57,0 0,-112-241,149 317,-12-24,2-1,1-1,-17-75,15 47,13 54,2 0,-1-1,-1-22,5 33,1 0,1 0,-1 0,1 0,0 1,0-1,1 0,0 1,0-1,1 1,0-1,4-7,-1 5,0-1,-1 0,0 0,-1 0,0 0,0-1,-1 1,-1-1,0 0,0 0,-1 0,-1-12,24-273,0 21,-25 152,-17-122,10-184,10 245,-1 99,-6-151,2 202,-2 1,-1 1,-1-1,-2 1,-14-33,14 44,2-1,0 0,2 0,0 0,1 0,2-1,-1-42,4 55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23.474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661 2952,'-4'-59,"-3"1,-2 0,-33-111,-3-21,6-44,-38-186,56 346,-39-90,-3-7,-17-147,53 214,16 71,3 0,0 0,2-1,-2-62,9 60,-1 0,-2 0,-2 1,-1-1,-2 1,-1-1,-13-34,9 33,-11-56,15 57,-1 1,-13-36,16 57,2 0,-1 0,2 0,-3-20,5 13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25.47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3550,'-2'-47,"-1"1,-18-80,-34-91,11 55,-112-628,134 585,7-345,14 507,-2 1,-2 0,-2 0,-2 0,-1 1,-28-69,32 90,1 0,1 0,1 0,0 0,2-1,0-23,1 13,-7-44,3 58,-1 0,-1 0,0 1,-2 0,1 0,-14-19,12 21,1 0,0 0,1-1,1 0,0-1,1 1,-5-26,-14-88,16 94,1 0,2 0,-2-49,9 45,0 29,-1-1,-1 0,0 0,0 0,-1 0,0 1,-1-1,0 0,-1 1,-6-16,5 20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33.2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0,'-3'0,"0"0,-1 0,1 1,0-1,0 0,0 1,0 0,-1 0,1 0,0 0,0 0,1 1,-1 0,0-1,0 1,1 0,-1 0,1 0,-3 4,-1 2,1 0,0 0,1 1,0 0,-4 13,7-21,-107 325,95-272,2 0,2 0,3 1,0 68,6-108,1-1,0 1,1-1,1 1,8 25,-10-36,0 0,1-1,0 1,-1-1,2 1,-1-1,0 0,0 0,1 0,0 0,0 0,0 0,0-1,0 0,0 1,1-1,-1 0,1-1,-1 1,1-1,0 1,-1-1,1 0,0 0,0-1,5 1,8 0,1-1,0 0,0-1,-1-1,30-7,-38 6,0 0,0-1,-1 0,1 0,-1-1,0 0,-1-1,1 1,-1-1,0-1,0 1,7-12,-1 0,0-1,-2 0,-1-1,0 0,-1 0,-1-1,-1-1,-1 1,-1-1,-1 0,2-32,-4 8,-1 0,-3-1,-1 1,-16-71,17 105,-1 0,-1 0,0 0,-1 0,0 0,-1 1,0 0,-1 0,0 1,-1 0,0 0,0 1,-1 0,0 0,-1 1,0 0,0 0,-19-9,16 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35.7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1,'-1'0,"0"0,0 0,0 1,0-1,1 1,-1-1,0 1,0-1,1 1,-1-1,0 1,0 0,1-1,-1 1,1 0,-1 0,1 0,-1-1,1 1,-1 0,1 0,0 0,-1 0,1 0,0 0,0 0,0 0,0-1,0 1,0 0,0 0,0 0,0 0,0 0,0 0,1 0,-1 0,0 0,1 1,12 46,-11-43,17 46,31 58,-20-46,122 231,-136-250,-13-26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36.6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75,'9'0,"6"-4,5-1,8-1,3 2,4 1,5-3,4-1,7 2,3-4,0 1,-4 1,-7 2,-6 2,-6 1,-8 5,-8 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37.2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0,'2'10,"0"-1,0 0,1 0,0 0,1 0,0-1,1 1,10 15,3 6,73 144,111 225,-194-378,-2-3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47.3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273 128,'-7'1,"0"-1,1 1,-1-1,1 2,0-1,-1 1,1 0,0 0,0 1,0 0,0 0,0 0,1 1,-1 0,1 0,0 0,0 0,1 1,-1 0,1 0,0 0,-5 9,-3 9,1 1,0 0,2 0,-9 35,11-32,-37 142,37-150,2 1,0-1,2 1,0 0,1 0,1 0,1 0,0 0,6 32,-5-48,1 0,-1 0,1 0,0 0,0 0,0-1,0 1,1-1,-1 1,1-1,0 0,0 0,0 0,0-1,1 1,-1-1,1 0,0 1,-1-2,1 1,0 0,0-1,0 0,0 0,1 0,-1 0,0-1,5 1,12-1,0-1,0 0,-1-2,32-7,-31 6,482-111,-466 108,-19 5,0-1,-1-1,1-1,-1 0,31-14,-45 16,0 1,-1-1,1 0,-1 0,1 0,-1 0,0-1,0 1,-1 0,1-1,0 0,-1 1,0-1,0 0,0 1,-1-1,1 0,-1 0,0 0,0-7,-1-4,0-1,0 1,-8-29,-12-37,-64-153,70 205,-2 1,0 1,-2 0,-24-26,41 50,0 0,-1 1,0-1,0 1,0 0,0 0,0 0,0 0,0 0,0 1,-1-1,-3 0,-6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02.2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1,'2'1,"0"-1,0 1,0 0,0 0,0 0,0 1,0-1,0 0,0 1,-1-1,1 1,2 3,7 5,-10-9,378 306,266 364,-591-613,65 65,-118-121,1 0,0-1,0 1,0 0,0-1,0 0,1 1,-1-1,0 0,1 0,-1 0,0 0,1-1,-1 1,1-1,-1 1,1-1,0 0,-1 0,1 0,-1 0,1-1,4 0,12-6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48.0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49.0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52,'4'0,"1"-4,4-2,5 1,0-3,2-1,2 2,2 1,2 3,2 1,0 1,1 1,-1 0,1 1,0-1,-4 4,-6 6,-6 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49.8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1,'-1'33,"2"1,1-1,1 1,2-1,1 0,12 33,78 156,5 11,-91-198,-4-8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50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99,'12'-1,"0"-1,1-1,-1 0,0 0,0-1,0-1,-1 0,19-11,45-18,-55 28,0 1,1 1,0 1,0 1,0 0,0 2,0 0,22 4,-31-2,-1 0,0 0,1 1,-1 1,0 0,0 1,-1-1,1 2,-1 0,0 0,-1 1,1 0,-1 1,-1-1,16 19,-20-19,0 0,0 1,-1-1,1 1,-2 0,1 0,-1 0,0 0,-1 0,0 1,0-1,-1 0,0 1,-1-1,-1 9,-1 5,-1 1,-1-1,-1-1,-13 30,-57 104,26-58,50-97,0 0,0 0,0 1,0-1,-1 0,1 0,0 0,0 0,0 1,0-1,0 0,0 0,0 0,0 0,0 1,0-1,0 0,-1 0,1 0,0 1,0-1,0 0,0 0,1 0,-1 1,0-1,0 0,0 0,0 0,0 1,0-1,0 0,0 0,0 0,0 0,0 1,1-1,-1 0,0 0,0 0,0 0,0 0,0 0,1 1,-1-1,0 0,0 0,0 0,1 0,-1 0,0 0,0 0,0 0,0 0,1 0,18-5,42-24,-26 12,34-10,139-35,83 3,-114 25,-35 6,-95 20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51.9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0 251,'19'-17,"1"0,0 1,1 1,39-22,99-37,-99 48,-32 13,44-13,-65 24,0 0,0 0,0 1,1 0,-1 0,1 1,-1 0,0 0,1 1,-1 0,15 3,-21-3,1-1,-1 1,1-1,-1 1,1 0,-1 0,0 0,1 0,-1 0,0 0,0 0,0 0,0 0,0 0,0 1,0-1,0 0,0 1,-1-1,1 1,0-1,-1 1,1-1,-1 3,0-1,0 0,0 1,0-1,0 0,-1 0,0 1,0-1,0 0,0 0,0 0,-2 4,-4 5,0-1,-1 0,0 0,-16 17,-36 27,43-42,1 1,1 0,0 1,1 1,0 0,2 1,-13 22,24-37,0 0,0 0,0 0,1 0,-1 0,1 0,-1 1,1-1,0 0,0 0,0 1,0-1,0 0,1 0,-1 1,1-1,-1 0,1 0,0 0,0 0,0 0,0 0,0 0,0 0,1 0,-1-1,0 1,1 0,0-1,-1 1,4 1,5 4,1 0,0 0,1-1,17 7,-1-1,22 12,96 54,-132-69,-1 0,0 0,-1 2,0-1,-1 2,0 0,-1 0,10 15,-17-23,-1 0,1 1,-1-1,0 1,0-1,-1 1,0 0,1 0,-2 0,1 0,0-1,-1 1,0 0,0 0,-1 0,-1 9,0-8,0 1,-1-1,0 1,0-1,0 0,-1 0,0 0,0-1,-1 1,-8 7,-5 3,-1-1,0-1,-2-1,1-1,-39 17,40-21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59.2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1 623,'0'-3,"1"1,-1-1,1 0,0 1,0-1,0 1,0 0,1-1,-1 1,0 0,1 0,0-1,0 1,-1 0,5-3,35-24,-25 20,2 1,-1 1,1 0,0 1,0 1,1 1,25-2,-5 2,0 2,63 5,-88-2,1 1,-1 1,0 0,1 1,-1 0,-1 1,1 1,-1 0,0 1,0 0,-1 1,21 17,-18-11,-1 1,-1 0,0 1,-1 0,-1 1,0 1,-1-1,9 27,0 9,-3 1,-2 0,-2 2,-3-1,4 98,-13 109,21-1606,-21 1302,-3 0,-2 33,-3 26,-1 15,1 1,2 0,2 0,0 1,3-1,1 1,1-1,2 1,1-1,1 0,2 0,2-1,1 0,1 0,2-1,1-1,1 0,1-1,2 0,1-2,36 41,-41-54,-4-2,0-2,0 1,1-1,0-1,1 0,0-1,18 10,-15-14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7:59.9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541 67,'4'-22,"-4"21,1 0,0 0,-1 0,1 0,-1-1,0 1,1 0,-1 0,0 0,0 0,0-1,0 1,0 0,0 0,0 0,0 0,0-1,0 1,-1 0,1 0,0 0,-1 0,1 0,-1 0,0 0,1 0,-1 0,0 0,1 0,-1 0,0 0,0 0,0 1,0-1,0 0,0 0,0 1,0-1,0 1,0-1,0 1,0 0,0-1,-1 1,1 0,0 0,-2 0,-4-1,-1 0,0 0,0 1,1 1,-1-1,0 1,1 1,-15 3,-64 26,56-19,6-3,2 1,-1 0,2 2,0 1,0 1,1 0,0 1,2 2,0 0,-28 34,38-40,0 1,0 0,1 0,1 0,0 1,1 0,0 0,1 1,1 0,0-1,1 1,0 0,1 0,1 0,0 0,1 0,0 0,1 0,1 0,5 17,0-8,1 0,1 0,1-1,24 35,68 78,14 23,-83-99,-3 2,38 105,26 137,-42-127,-50-167,0 0,0 0,1 0,0-1,1 0,0 0,6 8,-10-15,0 1,0-1,1 0,-1 0,0 0,1 0,-1 0,1 0,0 0,-1 0,1 0,-1-1,1 1,0-1,0 1,-1-1,1 0,0 0,0 1,0-1,-1 0,1-1,0 1,0 0,0-1,-1 1,1-1,0 1,-1-1,1 0,0 1,-1-1,1 0,-1 0,1 0,-1 0,0-1,1 1,-1 0,0-1,2-2,13-13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00.7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1,'4'0,"0"1,-1 0,1 0,0 0,0 1,-1-1,1 1,0 0,-1 0,0 0,0 1,1-1,-1 1,-1-1,1 1,3 4,43 59,-34-44,25 33,-3 2,-3 1,32 73,-56-107,52 106,-62-129,0-1,0 1,0-1,0 1,0-1,0 0,0 1,0-1,1 1,-1-1,0 1,0-1,0 0,1 1,-1-1,0 0,1 1,-1-1,0 0,1 1,-1-1,0 0,1 0,-1 1,0-1,1 0,-1 0,1 0,-1 0,0 1,1-1,-1 0,1 0,-1 0,1 0,-1 0,1 0,-1 0,0 0,1 0,-1 0,2-1,2-21,-6-35,-8 1,6 40,1 0,0 0,1-1,1 1,0-1,1 0,1 1,4-21,-5 35,1 0,0 0,-1 0,1 0,0-1,0 1,1 1,-1-1,0 0,1 0,-1 0,1 1,0-1,-1 1,1-1,0 1,0 0,0-1,0 1,0 0,2-1,0 1,1 1,-1-1,0 1,0-1,0 1,0 1,0-1,0 0,0 1,8 2,5 3,-1 0,0 1,0 1,19 13,4 3,-1 2,-2 1,-1 2,-1 2,-1 1,-2 1,29 40,-47-52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01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22,'0'-1,"0"0,0 0,0 0,1 0,-1 0,0 0,0 1,1-1,-1 0,0 0,1 0,-1 0,1 1,-1-1,1 0,0 0,-1 1,1-1,0 0,-1 1,1-1,0 1,0-1,0 1,-1-1,1 1,0 0,0-1,0 1,0 0,0 0,0 0,0 0,0-1,-1 1,1 0,0 1,0-1,0 0,0 0,0 0,0 0,0 1,0-1,1 1,46 17,-5 7,-2 1,59 48,70 75,-140-122,69 60,-5 5,128 160,-197-220,-2 3,-1-1,-2 2,-1 1,-2 1,-2 0,-1 1,-2 0,-2 1,-1 1,-3-1,3 63,-9-21,-1-35,2-1,1 0,10 47,-2-53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02.1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1 225,'74'1,"0"-3,0-4,105-21,315-109,-381 103,-37 15,-51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1:56.3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739 2597,'0'-59,"-3"0,-2 0,-3 1,-2 0,-28-88,-10 14,-6 2,-72-128,-176-223,255 413,-49-66,96 134,0 0,0 0,0 0,0 0,-1 0,1 0,0 0,0 0,0 0,0 0,0 0,0 0,0 1,0-1,0 0,0 0,0 0,0 0,0 0,0 0,0 0,0 0,0 0,0 0,-1 0,9 15,15 25,624 870,-629-888,11 15,50 51,-71-80,1-1,-1 1,1-1,1-1,0 1,-1-2,2 1,-1-2,1 1,-1-1,21 4,-26-8,1 0,0 0,0-1,-1 0,1 0,0 0,-1-1,1 0,-1 0,0 0,0-1,1 0,-2 0,1 0,0 0,-1-1,1 0,-1 0,0 0,0 0,5-10,5-4,-2 0,0-2,-1 1,11-29,-9 13,-2-1,-1 0,-3-1,0 0,-2 0,-2 0,-2-1,-3-40,2 72,0 0,-1 0,0 0,0 0,0 0,0 0,-1 0,0 0,-1 1,1-1,-6-7,22 27,1-1,0-1,1 0,0 0,1-2,0 0,1-1,22 8,0-1,2-2,80 17,15-13,-124-17,1 0,0-2,-1 1,1-2,-1 0,0 0,1-1,12-6,-22 8,-1-1,1 1,-1-1,0 0,1-1,-1 1,0 0,0-1,-1 0,1 1,0-1,-1 0,0-1,0 1,0 0,0-1,0 1,-1-1,1 1,-1-1,0 0,0 1,0-1,-1 0,0 0,1 0,-1 0,0 0,-1 1,1-1,-1 0,0 0,1 0,-3-3,-4-14,0 0,-1 1,-2 1,-18-31,26 47,-42-70,-4 2,-2 2,-105-107,156 176,-1 0,0 0,1 0,-1 0,1 0,-1 0,0 0,1 0,-1 0,1 0,-1 0,0 0,1 0,-1 0,0-1,1 1,-1 0,0 0,1 0,-1 0,0-1,1 1,-1 0,0-1,1 1,-1 0,0 0,0-1,0 1,1 0,-1-1,0 1,0 0,0-1,0 1,1-1,-1 1,0 0,0-1,0 1,0 0,0-1,0 1,0-1,0 1,0 0,0-1,0 1,-1-1,1 1,0 0,0-1,0 1,0 0,-1-1,1 1,0 0,0-1,-1 1,1 0,0 0,-1-1,36 7,3 9,47 26,-2 0,-4-7,2-4,0-4,2-3,1-4,1-3,0-4,167 1,-245-13,9 0,-1 0,0-2,1 0,-1 0,16-6,-27 7,-1 0,1-1,-1 1,0-1,0 0,0 0,0 0,0 0,0 0,-1-1,1 1,-1-1,0 0,1 0,-1 0,0 0,-1 0,1 0,-1 0,1-1,-1 1,0 0,0-1,0 1,-1-1,1 0,-1-5,0-11,-1 0,-1 0,-1 0,-9-34,-32-80,35 109,-43-111,-6 2,-5 2,-128-195,171 296,-49-55,63 79,-1 1,1 0,-1 0,0 0,0 1,-1 0,1 0,-1 1,0 0,-1 0,1 1,-1 0,-16-3,24 5,-1 1,0 0,0 0,1 0,-1 1,0-1,0 0,1 0,-1 1,0-1,1 1,-1 0,1 0,-1-1,1 1,-1 0,1 0,-1 0,1 0,0 1,-1-1,1 0,0 1,0-1,0 0,0 1,0-1,0 1,-1 3,-1 4,1 0,0 0,0 0,-1 16,0 2,2-20,0-1,0 0,1 1,0-1,1 0,-1 1,1-1,0 0,1 1,-1-1,5 9,3 4,0-1,16 23,-10-18,92 143,8-5,7-5,236 233,-350-381,6 7,2-1,-1 0,2-1,0-1,22 12,-35-21,1-1,-1-1,0 1,1-1,-1 1,1-1,-1-1,1 1,0-1,-1 0,1 0,0 0,-1 0,1-1,0 0,-1 0,1 0,-1 0,0-1,1 0,-1 0,0 0,0 0,0-1,0 1,0-1,-1 0,7-7,164-173,73-71,-220 229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02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0 271,'0'-4,"0"-6,8-1,8-3,8-3,9-2,11-8,3 3,5-1,-2 1,4 1,-5-1,-5 4,-6 5,-6 6,-8 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02.7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0 197,'32'-3,"0"0,-1-3,1 0,56-21,-4 2,236-48,-242 60,1 3,89 1,-155 9,-9 1,0-1,0 0,1 0,-1 0,0 0,1-1,-1 0,0 0,0 0,0 0,0-1,0 0,5-2,1-6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05.8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751 126,'0'-4,"-1"0,1 0,0 0,-1 0,0 0,0 1,0-1,0 0,-1 0,0 0,1 1,-1-1,-1 1,1 0,0-1,-6-4,3 3,-1 1,0 0,0 0,0 0,0 1,0 0,-1 0,-13-4,-7 1,-1 1,0 1,-51 0,69 4,-17-1,1 1,0 2,0 0,-1 2,2 1,-1 1,1 1,0 1,-37 18,49-20,1 2,0-1,0 2,0 0,1 0,0 1,1 0,0 1,1 0,0 1,1-1,0 2,1-1,0 1,1 0,1 1,0 0,-6 25,8-24,0 1,1 0,1-1,0 1,2 0,0 0,0-1,1 1,1-1,1 1,9 25,-4-21,0-1,2 0,0-1,1 0,0-1,2-1,26 27,-6-12,2-2,67 44,80 33,-183-106,116 60,104 62,-214-119,-1 1,0-1,1 1,-1 0,-1 1,1-1,-1 1,1 0,-1 0,-1 0,1 1,-1-1,0 1,0 0,-1 0,1 0,-1 0,-1 0,1 0,-1 1,0-1,0 1,-1-1,0 0,0 1,-1-1,0 1,0-1,0 0,-1 1,1-1,-2 0,1 0,-1 0,0 0,-6 8,-20 31,-2-1,-2-2,-1-1,-3-1,-70 58,92-86,0 0,0-1,-19 9,31-18,0-1,0 1,0 0,-1-1,1 1,0-1,-1 0,1 0,-1-1,0 1,1-1,-1 0,1 1,-1-2,0 1,1 0,-1-1,0 1,1-1,-1 0,1-1,0 1,-6-3,7 2,0 0,0 0,0-1,0 1,0 0,0-1,1 0,-1 1,1-1,0 0,0 0,0 0,0 0,0 0,0 0,1 0,0 0,-1 0,1 0,0 0,1 0,-1-1,1 1,-1 0,1 0,0 0,0 1,0-1,0 0,1 0,-1 0,1 1,2-4,-2 2,0 0,1 0,0 1,-1-1,2 1,-1-1,0 1,0 0,1 0,0 1,0-1,-1 1,1 0,1 0,-1 0,0 0,0 1,1-1,-1 1,1 0,-1 1,7-1,-6 2,1 0,-1 1,0 0,0 0,0 0,0 1,0-1,0 1,0 0,-1 1,0-1,0 1,0 0,0 0,4 4,7 12,27 42,-37-53,26 47,-2 2,-3 1,-2 0,-3 2,23 112,27 325,-68-466,26 470,-27-436,-2-61,0 1,0 0,1-1,-1 1,1-1,1 1,-1-1,1 0,0 1,0-1,0 0,1 0,4 6,-4-8,1 0,-1-1,0 1,0-1,1 0,0 0,-1-1,1 1,0-1,0 1,0-1,0 0,0-1,0 1,0-1,0 0,0 1,6-2,214-10,-213 10,0-1,1 0,-1-1,0 0,0-1,19-9,-2-2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06.4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1,'1'10,"1"-1,1 1,-1-1,2 1,-1-1,1 0,1 0,10 15,3 9,20 43,92 204,-113-237,12 29,37 134,-62-182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07.0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0,'18'21,"-11"-13,77 73,-55-54,0 1,-2 1,-1 1,27 41,-50-67,-1 0,1 0,-1 1,0-1,0 1,0 0,-1-1,1 1,-1 0,0 0,-1 0,1 0,-1 0,0 0,0 0,0 0,-1 0,0 0,0 0,0-1,-1 1,1 0,-1-1,0 1,-1-1,1 1,-1-1,0 0,0 0,-4 4,-19 25,17-18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09.7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94,'1'-3,"-1"1,1-1,-1 1,1 0,0-1,0 1,0 0,1 0,-1 0,0-1,1 1,-1 1,1-1,0 0,0 0,-1 1,1-1,0 1,1-1,-1 1,0 0,0 0,0 0,1 0,-1 0,5-1,11-3,0 0,31-2,-24 3,27-5,1 2,64 0,-87 7,0 1,0 2,0 1,0 2,41 12,-63-15,0 0,0 1,0 0,-1 0,1 0,-1 1,0 0,0 1,-1 0,0 0,0 0,0 1,-1-1,1 1,-2 1,1-1,-1 1,0-1,-1 1,0 0,0 1,-1-1,1 0,-2 1,0 0,0-1,0 10,-1 13,-1 0,-2 0,-1-1,-1 1,-2-1,-14 41,-8 17,-4-1,-4-2,-3-1,-96 145,115-202,10-11,35-33,6-5,2 1,0 2,2 1,0 2,1 1,0 2,1 1,44-8,-24 5,-24 5,1 2,67-8,-79 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10.1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1,'9'-1,"0"2,0-1,0 1,0 0,0 1,0 0,-1 0,17 8,-22-8,1 0,-1 0,1 1,-1 0,0-1,0 1,0 1,0-1,0 0,-1 1,0-1,1 1,-1 0,-1 0,1 0,0 0,-1 0,0 0,0 0,1 8,0 11,0 1,-2 0,-1-1,0 1,-2 0,-10 40,-52 136,43-137,9-27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13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25,'0'-1,"1"0,-1 0,1 0,-1 0,1 0,-1 0,1 0,0 0,-1 0,1 0,0 0,0 0,0 1,0-1,0 0,0 1,0-1,0 0,0 1,0 0,0-1,0 1,0-1,0 1,1 0,-1 0,2 0,38-5,-37 5,7-1,0 1,1 0,-1 1,0 1,0-1,-1 2,1-1,0 2,-1-1,1 1,-1 1,0 0,-1 0,1 1,-1 0,0 1,9 9,-8-6,-1 1,1 0,-2 1,0 0,0 0,-1 1,-1-1,0 2,-1-1,0 1,-1-1,4 28,-3 6,-1 1,-3 0,-2-1,-2 1,-2 0,-2-1,-18 66,25-113,0 0,0 0,0 1,0-1,0 0,1 0,-1 1,0-1,0 0,0 0,0 0,1 1,-1-1,0 0,0 0,1 0,-1 0,0 0,0 1,1-1,-1 0,0 0,0 0,1 0,-1 0,0 0,0 0,1 0,-1 0,0 0,1 0,-1 0,0 0,0 0,1 0,-1 0,0-1,0 1,1 0,-1 0,0 0,0 0,1 0,-1-1,0 1,0 0,0 0,1 0,-1-1,0 1,0 0,0 0,0-1,31-14,10-5,-34 18,-1 0,1 1,0-1,0 1,0 1,0-1,0 1,0 1,0-1,0 1,0 0,-1 1,1-1,0 2,-1-1,1 1,11 6,-13-5,0 0,0 0,0 1,0 0,-1 0,0 0,0 1,-1-1,1 1,-1 0,0 0,-1 0,1 0,-1 0,-1 0,1 1,-1-1,0 1,0 9,-1 6,0 1,-2-1,-1 0,0 0,-2 0,-1-1,0 1,-17 35,-1-6,-2-1,-40 58,-143 177,193-266,3-6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14.4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1,'0'8,"0"7,0 10,0 4,0 1,-4 5,-2-1,-3 3,-5 4,-4 7,-3 7,2-1,0-5,3-8,5-5,-1-11,3-8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15.2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1,'5'75,"3"-1,3 0,36 125,-19-87,29 135,-50-220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19.3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0 122,'1'-3,"0"0,0-1,0 1,0 0,1 0,-1-1,1 1,0 0,0 1,0-1,0 0,1 0,-1 1,0 0,1-1,0 1,5-3,3-3,0 1,1 0,15-7,-10 8,-1 0,1 1,0 1,0 0,1 2,-1-1,1 2,-1 1,1 0,-1 1,1 1,-1 0,0 2,0 0,27 10,-30-9,0 2,-1-1,0 2,0 0,-1 0,0 1,-1 1,0 0,0 0,-1 1,0 0,-1 1,0 0,-1 1,-1 0,0 0,0 1,7 23,-3 9,-2 1,-2 0,-3 0,-1 0,-6 76,8 104,-4-215,1 0,0-1,0 1,2 0,-1-1,2 0,-1 0,11 17,-10-21,0 0,0-1,0 0,1 0,0 0,0-1,1 0,-1 0,1-1,0 1,0-1,1-1,10 4,-12-5,48 14,-53-15,-1-1,1 0,0 0,-1 1,1-1,0 0,-1 0,1 0,0 0,-1 0,1 0,0 0,0 0,-1 0,1 0,0 0,-1 0,1 0,0-1,-1 1,1 0,-1-1,1 1,0 0,-1-1,1 1,-1-1,1 1,-1 0,1-1,-1 0,1 1,-1-1,0 1,1-1,-1 1,0-1,0 0,1 1,-1-1,0 0,0 1,0-1,0 0,1 1,-1-1,0 0,0 1,-1-1,1 0,0 1,0-1,0 0,0 1,0-1,-1 0,1 1,0-1,-1 0,1 1,0-1,-1 1,1-1,-1 1,1-1,-2 0,8 9,0 0,0 0,0 0,1-1,0 0,14 10,16 17,103 122,186 268,-307-396,-1 0,-2 2,-1 0,-1 1,-1 0,13 56,-22-68,-1 0,0 0,-2 0,0 0,-1 0,-1 0,-1 0,-1 0,0 0,-1-1,-1 1,-1-1,-11 22,-7 8,-3-2,-2-1,-2-1,-67 73,22-39,-119 94,139-129,40-29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03.1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0,'4'0,"6"4,5 6,4 5,3 4,-2 3,-5 2,0-3,1-1,-2 0,1 1,1 1,-1 1,1 1,1 0,3 0,-3 1,-3-4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21.5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2057,'-1'0,"0"0,0 0,1-1,-1 1,0-1,0 1,0 0,1-1,-1 1,0-1,0 0,1 1,-1-1,0 1,1-1,-1 0,1 0,-1 1,1-1,-1 0,1 0,0 0,-1 1,1-1,0 0,0 0,-1-2,-3-29,3 29,0-31,2 0,1 0,1 0,2 0,16-56,64-161,65-132,87-232,-220 567,-2 0,14-76,-26 108,-1 0,-1 1,0-1,-1 0,-1 1,0-1,-1 0,-1 1,-1 0,0-1,-1 1,-8-17,11 28,0 0,0 0,-1 1,0-1,0 1,0 0,0 0,0 0,-1 0,1 1,-1-1,1 1,-1 0,0 0,0 0,0 0,-1 1,1 0,-9-2,11 3,-1-1,0 1,1 0,-1 1,0-1,1 0,-1 1,0-1,1 1,-1 0,1 0,-1 0,1 0,0 1,-1-1,1 0,0 1,0 0,0-1,0 1,0 0,0 0,1 0,-1 0,0 1,1-1,0 0,0 1,-1-1,1 1,1-1,-1 1,0 3,-4 19,1 0,1 1,1 0,2-1,0 1,5 28,31 153,95 262,36-8,-96-272,-27-67,96 184,-140-306,0 0,0 0,0 0,0-1,0 1,0 0,0 0,0 0,0 0,0 0,0 0,0 0,0 0,0-1,0 1,0 0,0 0,0 0,0 0,0 0,0 0,0 0,0 0,0 0,0 0,0-1,0 1,0 0,0 0,0 0,1 0,-1 0,0 0,0 0,0 0,0 0,0 0,0 0,0 0,0 0,0 0,0 0,1 0,-1 0,0 0,0 0,0 0,0 0,0 0,0 0,0 0,0 0,0 0,1 0,-1 0,0 0,0 0,0 0,0 0,0 0,0 0,0 0,0 0,2-16,-2-21,-14-143,-1-36,15 210,-1 1,2 0,-1 0,0 0,1 0,0-1,1 1,-1 0,3-6,-3 10,0-1,0 1,1-1,-1 1,0 0,0-1,1 1,-1 0,1 0,-1 0,1 0,0 0,-1 0,1 0,0 1,0-1,0 1,-1-1,1 1,0 0,0 0,0-1,0 1,0 0,0 1,-1-1,1 0,3 1,9 2,1 1,0 0,-1 1,0 1,0 0,24 15,74 58,-98-69,59 52,-3 2,-3 3,58 77,-102-117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21.9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1,'3'75,"2"-1,21 95,46 143,-71-306,32 118,69 167,-76-230,2-2,4-1,1-1,69 87,-98-139,1 0,-1-1,1 1,-1-1,1 0,10 6,1-3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22.6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0,'247'504,"-188"-379,69 167,-111-259,-17-33,0 0,0 0,1 1,-1-1,0 0,0 0,0 0,0 0,1 1,-1-1,0 0,0 0,0 0,1 0,-1 0,0 0,0 1,0-1,1 0,-1 0,0 0,0 0,1 0,-1 0,0 0,0 0,0 0,1 0,-1 0,0 0,0 0,1 0,-1-1,0 1,0 0,1 0,-1 0,0 0,0 0,6-20,-5-33,-2-1,-2 0,-18-92,7 58,10 61,-11-79,4 0,3-116,8 219,0 0,0 1,0-1,1 0,-1 1,1-1,-1 1,1-1,0 1,0-1,0 1,1-1,-1 1,0 0,4-4,-4 5,1 0,-1 0,1 0,-1 0,1 0,0 0,-1 1,1-1,0 1,0-1,-1 1,1 0,0-1,0 1,-1 0,1 0,0 0,2 1,5 1,-1 0,1 1,0 0,-1 1,0 0,0 0,15 10,10 10,-1 2,-1 1,34 39,81 105,-91-104,353 442,-385-482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23.0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0,'10'10,"1"-1,0-1,20 12,5 4,86 61,382 280,-373-261,197 205,-317-297,21 22,45 62,-70-86,0 0,-1 1,-1 0,1 0,-2 0,1 0,-2 1,1 0,-2-1,0 1,2 19,-6-8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23.4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1 307,'6'-1,"0"0,1-1,-1 0,0 0,0-1,0 0,7-4,13-6,76-23,143-32,-185 53,467-129,-493 134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23.9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0 338,'72'-33,"1"4,96-25,158-23,-106 28,158-40,-357 83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25.3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977 645,'-1'-9,"-1"1,0-1,-1 1,0 0,0 0,-1 0,0 0,0 1,-1-1,0 1,-6-7,-2-5,-23-32,-3 2,-1 2,-2 1,-3 3,-1 1,-2 3,-2 1,-1 3,-84-43,115 68,0 1,0 1,0 1,-1 1,-1 1,-33-4,48 8,0 1,1 0,-1 0,0 0,0 1,0 0,0 0,1 1,-1-1,0 2,1-1,0 1,-1 0,1 0,0 0,1 1,-1 0,1 1,-1-1,1 1,1 0,-1 0,1 0,-5 8,0 2,2 2,0-1,1 1,0 0,1 0,1 0,1 1,1-1,0 1,1 0,2 18,1 0,1 0,2 0,2 0,16 50,-7-42,3-2,1 0,2-1,1-1,3-2,1 0,1-2,34 33,47 39,126 96,-196-172,167 130,-202-159,1 1,-1 0,0 0,0 0,0 0,5 10,-8-13,-1 1,1-1,-1 1,1-1,-1 0,0 1,0-1,1 1,-1-1,0 1,0-1,-1 1,1-1,0 1,0-1,-1 1,1-1,-1 0,1 1,-1-1,0 0,0 1,1-1,-1 0,0 0,0 1,0-1,0 0,-2 1,-212 207,207-202,0-1,0 0,-1-1,0 1,0-2,0 1,-1-1,1-1,-1 1,-19 2,26-5,-1-1,0 0,0 0,0 0,1 0,-1-1,0 1,0-1,1 0,-1 0,1-1,-1 1,1-1,-1 0,1 1,0-1,0-1,0 1,0 0,0-1,0 0,1 1,-1-1,1 0,0 0,0-1,0 1,0 0,0-1,1 1,-2-8,1 8,1-1,0 0,0 1,0-1,0 0,1 1,-1-1,1 0,0 0,0 0,0 1,1-1,-1 0,1 0,0 1,0-1,1 0,-1 1,1-1,-1 1,1 0,0-1,3-2,-1 2,0 0,1 0,-1 1,1-1,0 1,0 1,0-1,0 1,1 0,-1 0,0 0,1 1,0 0,-1 0,10-1,16 1,-1 2,1 1,0 1,0 1,-1 2,0 1,0 1,-1 2,0 1,0 1,52 32,-40-19,-2 1,-1 3,-1 1,-1 2,-2 1,-1 2,31 42,-45-49,-1 0,-1 1,-2 1,-1 0,-1 1,-2 0,10 41,-4 14,9 131,52 254,-68-422,-8-42,0 1,0 0,1-1,0 0,6 12,-8-17,0 0,0 0,0 0,1-1,-1 1,0 0,1-1,-1 1,1-1,0 0,-1 0,1 1,0-1,0 0,0 0,0 0,-1-1,1 1,1 0,-1-1,0 0,0 1,0-1,0 0,3 0,8-3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47.486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1,'4'6,"-1"0,1 0,-2 0,1 0,0 1,-1-1,0 1,-1-1,1 8,9 25,213 462,-175-401,11 29,65 205,-92-227,7 20,32 179,-45-175,5-1,78 198,-35-97,-15-43,69 135,-28-77,-53-131,-24-59,32 104,74 234,-57-241,-70-141,0 0,0 0,-1 0,-1 0,0 0,-1 1,-2 18,2-17,-1 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48.868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0 143,'4'0,"6"0,5 0,0-4,2-1,2-5,2 0,1 2,-3-2,0 0,0 3,-2-3,3-3,3 1,2-2,1 1,-1 3,-3 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8:49.927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1,'3'0,"1"1,-1 0,0 0,1 0,-1 0,0 1,0-1,0 1,0 0,0 0,0 0,0 0,-1 0,1 1,-1-1,1 1,-1 0,3 5,37 65,-31-52,147 338,-24-44,-126-300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03.4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9:01.9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 9,'0'0,"0"-1,0 1,0 0,0 0,0-1,0 1,0 0,0-1,0 1,0 0,0-1,0 1,0 0,0 0,0-1,0 1,-1 0,1 0,0-1,0 1,0 0,0 0,-1-1,1 1,0 0,0 0,-1 0,1-1,0 1,0 0,-1 0,1 0,0 0,0 0,-1 0,1 0,0-1,-1 1,1 0,0 0,0 0,-1 0,1 0,-1 0,1 1,0-1,-1 1,1-1,-1 0,1 1,0-1,0 1,-1-1,1 1,0-1,0 1,-1-1,1 1,0-1,0 1,0-1,0 1,0-1,0 1,0-1,0 1,0 0,0-1,0 1,0-1,0 1,0-1,1 1,-1-1,0 1,0-1,1 1,19 42,1-1,2-1,2-1,32 40,6 9,10 20,155 242,-220-336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9:02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 0,'0'5,"0"4,0 6,0 5,0 10,0 9,0 6,0 9,0 6,0 2,-5 3,0-2,0-2,1-5,-3-2,-1-7,2-7,1-10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9:05.7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1009,'1'-8,"1"0,0 1,1-1,-1 1,2-1,-1 1,1 0,0 0,0 1,10-13,2-4,37-53,4 2,2 2,4 3,2 3,4 3,2 3,2 3,3 3,2 4,3 3,101-43,-119 64,0 3,115-28,-154 46,1 1,-1 0,1 2,0 1,0 1,0 1,-1 2,1 0,-1 1,42 14,-56-14,-1 0,1 1,-1 1,0 0,-1 0,1 0,-1 1,-1 0,1 1,-1 0,-1 0,1 0,-1 1,-1 0,1 0,-2 1,1-1,-1 1,-1 0,0 0,0 1,-1-1,1 18,0 6,-1 0,-3 0,0 0,-2 0,-2-1,-9 37,-13 32,-4-2,-4-1,-5-2,-4-2,-4-2,-96 140,26-86,19-24,92-112,10-7,21-14,49-37,-58 37,122-80,206-98,-319 177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9:06.1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1,'2'0,"1"1,-1-1,1 1,-1 0,1 0,-1 0,0 0,1 0,-1 0,0 1,0-1,0 1,0 0,0-1,0 1,-1 0,1 0,0 0,-1 0,0 0,2 4,1 0,-1 1,0 0,0 0,0 0,2 15,2 45,-4 1,-2-1,-16 123,12-162,-57 399,13-114,43-281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9:08.4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0,'2'61,"3"1,21 102,46 116,-39-159,115 358,-142-461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9:09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286 0,'0'19,"1"2,-1 0,0 1,-2-1,0 0,-2 0,0 0,-1-1,-13 33,-23 22,-3-1,-101 128,136-191,-3 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9:11.4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0 147,'2'-2,"0"-1,0 0,0 1,0 0,1-1,-1 1,1 0,-1 0,1 0,0 1,0-1,0 1,0-1,0 1,4-1,1-2,16-6,1 1,0 2,0 0,42-5,30-7,-59 9,73-23,-104 30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9:11.9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0,'1'11,"1"0,1 0,0 0,0-1,1 1,8 16,-2-5,65 167,63 144,-129-315,-1 0,-1 0,0 1,6 36,-10-34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9:13.2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1 670,'0'-4,"1"-1,0 1,0 0,0 0,1-1,-1 1,1 0,0 0,0 0,1 0,4-5,35-40,14-6,2 2,3 4,117-75,-87 70,3 4,127-47,-163 76,102-24,-131 39,-1 1,1 2,-1 1,1 1,54 5,-73-2,-1-1,1 2,-1-1,0 1,0 1,0-1,0 1,0 1,-1 0,0 0,0 1,0 0,12 13,-11-9,-1 0,-1 1,1 1,-2-1,1 1,-2 0,1 0,-2 1,4 13,1 23,-1 0,-3 1,-2-1,-3 66,-1-86,-3 75,0-62,3-1,1 1,2 0,8 44,-8-76,1 0,1 0,-1-1,1 1,1-1,0 0,0 0,1 0,0-1,0 0,13 13,-7-11,0 0,0-1,1-1,0 0,0 0,1-1,17 5,3-1,0-2,0-1,0-2,1-1,0-2,39-1,-64-1,0-2,0 1,0-2,0 1,0-1,0-1,0 0,13-6,-20 8,0-1,0 0,0 1,0-2,-1 1,1 0,-1 0,1-1,-1 1,0-1,0 0,0 0,0 0,-1 0,1 0,-1 0,0 0,0 0,0 0,0-1,-1 1,1 0,-1-1,0 1,0-1,0 1,0 0,-1-7,-2 1,1 0,-1-1,-1 1,0 0,0 0,-1 1,0 0,0-1,-1 2,-8-10,14 16,0 1,0 0,0 0,0-1,0 1,0 0,0 0,0 0,0-1,0 1,0 0,0 0,-1 0,1 0,0-1,0 1,0 0,0 0,0 0,0 0,-1-1,1 1,0 0,0 0,0 0,0 0,-1 0,1 0,0 0,0-1,0 1,-1 0,1 0,0 0,0 0,0 0,-1 0,1 0,0 0,0 0,0 0,-1 0,1 0,0 0,0 0,0 1,-1-1,1 0,0 0,0 0,0 0,0 0,-1 0,1 1,2 15,12 24,155 334,-13-35,159 625,-309-942,-3-14,-1 1,0 0,0 0,-1 0,0 0,-1 17,-1-22,0 0,0 0,0-1,0 1,0 0,-1 0,0-1,1 1,-2-1,1 0,0 0,0 1,-1-1,0-1,0 1,0 0,0-1,-5 4,-24 14,-1 0,-1-2,-60 21,-118 29,121-41,19-6,25-8,-58 24,80-25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40.2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1 834,'8'-1,"-1"0,1 0,0-1,-1 0,1 0,-1-1,1 0,-1 0,11-8,57-42,-22 11,83-86,-112 101,-1-1,-1-1,-2-1,-1-1,16-34,18-71,-42 100,3 1,0 0,2 1,38-58,-49 88,-2 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04.8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77 518,'-15'28,"2"-2,1 0,-17 50,27-67,0 0,1 0,-1 0,2 0,-1 0,1 0,1 0,-1 0,1 0,1 0,0 0,0-1,6 14,1-3,2 1,0-1,1-1,1 0,1-1,1 0,0-1,1-1,0-1,1 0,1-1,0 0,1-2,1 0,40 15,-25-12,1-3,0-1,1-1,0-2,0-2,0-1,1-2,60-5,-95 3,-1 0,0 0,0 0,1-1,-1 1,0-1,0 1,0-1,0 0,1 0,-1 0,-1 0,5-3,-6 4,1-1,-1 0,1 1,-1-1,0 0,1 1,-1-1,0 0,0 0,1 0,-1 1,0-1,0 0,0 0,0 0,0 1,0-1,0 0,0 0,0 0,0 1,-1-1,1 0,0 0,-1 0,-3-7,-1 1,0 0,0 1,0-1,-12-10,12 12,-71-66,-105-77,-18-15,193 157,-1 1,1-1,1-1,-1 1,1-1,0 0,-6-14,10 19,0-1,0 1,0-1,1 1,0-1,-1 1,1-1,0 1,0-1,0 0,0 1,1-1,-1 1,1-1,0 1,0-1,-1 1,1 0,1-1,-1 1,0 0,1 0,-1 0,1 0,-1 0,1 0,0 0,0 0,3-2,24-16,0 1,1 2,2 0,-1 3,45-16,-34 14,-12 4,1 1,0 2,0 1,1 2,0 0,36 0,-45 6,0 1,0 0,0 2,0 1,0 1,-1 0,0 2,0 1,28 14,16 11,-1 3,95 71,-151-100,0 1,-1 0,0 1,9 10,-16-18,0 1,1-1,-1 1,0-1,0 1,0-1,0 1,0 0,-1-1,1 1,0 0,-1 0,1-1,-1 1,1 0,-1 0,0 0,0 0,0 0,0-1,0 1,-1 0,1 0,0 0,-1 0,1-1,-1 1,0 0,0 0,0-1,1 1,-2 0,0 1,1-2,0 0,0-1,0 1,0-1,-1 1,1-1,0 0,0 1,0-1,0 0,0 0,0 0,-1 0,1 0,0 0,0 0,0 0,0 0,-1-1,1 1,0 0,0-1,0 1,0-1,0 1,0-1,0 1,0-1,0 0,-1 0,-29-28,27 24,-13-15,0-1,2 0,0-2,2 0,0 0,2-1,0 0,-10-38,10 20,1 0,2-2,2 1,-1-61,7 98,0-1,0 1,1-1,-1 1,1 0,1-1,-1 1,1 0,0 0,1 0,-1 0,4-6,-3 9,0 0,-1 0,1 0,1 0,-1 0,0 1,1 0,-1-1,1 1,0 1,-1-1,1 0,0 1,0 0,0 0,0 0,1 0,-1 1,7 0,6 0,0 0,0 1,0 1,0 1,-1 1,1 0,-1 1,0 1,0 0,-1 1,0 1,0 0,14 11,17 16,-1 1,58 62,-83-77,142 154,-148-155,-5-3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40.7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0,'12'1,"-1"0,1 0,-1 1,1 1,-1 0,0 1,0 0,0 0,12 8,12 9,43 33,8 4,-54-39,0 0,1 0,64 25,-88-41,0 0,1 0,-1-1,0 0,1-1,-1 0,1-1,0 1,-1-2,1 1,-1-2,1 1,-1-1,0-1,0 1,13-6,-12 1,1-1,-1 0,-1 0,1-1,-1-1,-1 1,0-1,0-1,-1 1,0-1,7-18,-5 13,1-1,1 1,23-27,-17 28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41.2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0 583,'39'-2,"0"-1,-1-2,0-2,0-1,0-2,-1-1,42-20,-29 8,0-3,-2-1,-1-2,62-52,-82 55,0 0,-1-2,-2-1,-1-1,-1-1,30-59,-48 82,1 1,-1-1,1 1,0 0,9-7,-3 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41.8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1 449,'0'-4,"4"-6,6-9,9-10,6-12,6-8,3-8,4-6,-1-1,-3 2,-6 11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9:46.9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1,'0'71,"19"579,-13-534,-6-96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9:57.0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1 347,'1'-4,"0"0,0 0,1 0,-1 0,1 0,0 0,0 0,0 1,5-6,6-10,3-14,32-44,-39 65,0 1,1 0,0 0,1 1,0 1,22-16,-13 13,-1 1,2 1,-1 1,1 0,1 2,-1 0,1 1,0 2,1 0,-1 1,1 2,-1 0,1 1,37 5,-55-4,-1 0,1 1,-1-1,0 1,1 0,-1 0,0 0,0 1,0-1,0 1,-1 0,1 0,-1 0,1 0,-1 1,0 0,-1-1,1 1,-1 0,1 0,-1 0,0 1,-1-1,1 1,-1-1,0 1,0-1,0 6,1 12,-1 0,-1 0,-1 0,-6 37,5-39,-7 32,-2-1,-2 0,-33 81,-80 145,89-201,30-60,-47 98,-78 121,130-232,0 0,0-1,0 2,1-1,-1 0,1 0,-1 0,1 1,-1 6,2-10,0 0,0 0,0 1,0-1,0 0,0 0,1 1,-1-1,0 0,0 0,0 1,0-1,1 0,-1 0,0 0,0 0,1 1,-1-1,0 0,0 0,0 0,1 0,-1 0,0 0,1 0,-1 0,0 0,0 0,1 0,-1 0,0 0,0 0,1 0,-1 0,0 0,0 0,1 0,23-9,-9 3,0 0,0 1,1 0,0 2,0 0,19-2,100 3,-95 3,0-1,49-7,24-7,-91 12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9:58.7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0,'0'1240,"0"-1226,-1-9,1-1,0 0,-1 0,2 0,-1 0,0 1,1-1,0 0,0 0,0 0,0 0,1 0,2 3,1-4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9:50.6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1 326,'25'-27,"12"-13,2 2,1 1,61-41,-77 63,1 1,1 1,0 1,1 2,0 0,1 2,0 1,0 1,0 2,1 0,0 2,-1 2,1 0,0 2,55 10,-79-11,0 0,-1 0,1 1,-1-1,1 1,-1 0,0 0,0 0,0 1,0-1,0 1,0 0,-1 0,0 0,1 1,-1-1,0 1,-1 0,1 0,-1 0,1 0,-1 0,2 8,-2-6,-1 1,-1-1,1 0,-1 1,0-1,0 1,-1-1,0 0,0 1,0-1,-1 0,0 0,0 0,-1 0,0 0,0-1,-5 8,-41 55,-3-2,-78 77,106-118,-226 229,213-208,36-45,1 0,-1 0,1-1,0 1,-1 0,1 0,0 0,-1 0,1 0,0-1,0 1,0 0,0 0,0 0,0 0,0 0,0 0,0 0,0 0,0 0,1 1,0-2,0 1,0 0,0-1,0 1,0 0,0-1,0 1,1-1,-1 0,0 1,0-1,0 0,0 0,1 0,-1 0,0 0,0 0,0 0,1 0,-1 0,2-1,155-26,51-4,-174 28,0 1,1 2,-1 2,36 6,-12 3,-16-2,0-3,45 2,-79-8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9:52.4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0 795,'1'-5,"0"-1,0 0,0 0,1 1,-1-1,1 1,1-1,-1 1,1 0,0 0,0 0,0 0,5-4,61-61,-45 47,79-70,3 4,5 5,2 4,200-103,-266 160,62-23,-93 40,0 1,0 1,0 1,0 0,1 1,0 1,-1 0,20 2,-30 1,0-1,0 1,-1 0,1 0,0 0,-1 1,1 0,-1 0,0 1,0-1,0 1,-1 0,1 0,-1 1,0 0,0-1,-1 1,1 0,-1 1,0-1,2 7,5 9,-2 1,0-1,-2 2,6 28,-3 8,-2 0,-2 1,-4 0,-1-1,-4 1,-2-1,-2 0,-3 0,-21 61,12-58,-3 0,-3-2,-2-1,-3-1,-2-1,-3-2,-2-2,-51 55,75-95,10-9,0-1,1 0,-1 1,1 0,-1-1,1 2,0-1,1 0,-1 0,1 1,0 0,-2 4,50-31,-13 6,0 1,1 1,0 2,1 2,0 1,1 1,0 2,0 2,67 0,-48 6,-1 2,0 2,0 3,0 2,95 33,-136-39,82 34,-89-36,0 0,0 1,-1-1,1 1,-1 0,0 1,0-1,0 1,0 0,-1 0,7 12,-10-15,0 1,-1-1,1 1,-1-1,0 1,0-1,0 1,0 0,0-1,0 1,-1-1,1 1,-1-1,0 1,0-1,0 1,0-1,0 0,0 1,-1-1,1 0,-3 2,-43 49,38-44,-238 209,110-103,-52 41,83-71,-126 129,197-170,23-27,11-14,5-7,7-9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9:53.2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0,'0'56,"-2"20,4 1,3-1,19 99,38 40,-19-72,-30-77,-10-43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9:55.7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0,'21'544,"-16"-465,13 61,-15-118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07.6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 2397,'-1'0,"0"0,-1 0,1 0,0-1,0 1,-1 0,1 0,0-1,0 1,0-1,-1 1,1-1,0 1,0-1,0 0,0 1,0-1,0 0,0 0,1 0,-1 0,0 0,0 0,1 0,-1 0,0 0,1 0,-1 0,1 0,-1 0,1-1,0 1,0 0,-1 0,1-1,0 0,0-1,0 1,0-1,1 1,-1-1,1 1,-1-1,1 1,0-1,0 1,0 0,0-1,0 1,1 0,-1 0,1 0,-1 0,1 0,2-2,50-39,2 3,61-33,134-60,-231 123,1922-874,-1885 860,753-350,-444 148,-209 124,279-136,-342 201,2 4,2 5,0 3,177-19,-244 40,0 2,0 1,38 4,-53-1,0 1,0 1,0 0,-1 1,1 0,-1 2,27 15,21 21,-3 3,-1 3,78 83,-27-14,-5 5,-6 4,87 147,213 439,-271-448,-12 5,125 431,-212-591,42 123,-70-231,0 1,-1-1,1 1,1-1,-1 1,0-1,1 0,-1 1,1-1,0 0,0 0,-1 0,1 0,1-1,-1 1,0-1,5 3,-7-3,1-1,0 0,0 0,-1 0,1 0,0 0,-1-1,1 1,0 0,0 0,-1 0,1-1,0 1,-1 0,1-1,-1 1,1 0,0-1,-1 1,1-1,-1 1,1-1,-1 1,1-1,12-29,-5-22,-2 0,-2 0,-3 0,-6-62,2 35,-34-645,0-27,37 733,1 12,-1 0,0 1,0-1,-1 0,0 1,0-1,0 1,0-1,-5-9,5 17,-1 1,1 0,0 0,-1 0,1 0,1 0,-1 0,0 0,1 0,0 0,0 5,3 34,2-1,2 0,2 0,21 61,-8-28,152 486,-169-543,-1-6,-1 0,-1 0,0 0,1 16,-2-25,-1 0,0 0,-1 0,1 1,0-1,0 0,-1 0,1 0,-1 0,0 0,0 0,0 0,0 0,0 0,0 0,0-1,-1 1,1 0,0-1,-1 1,0-1,1 0,-1 1,0-1,0 0,1 0,-1 0,-3 1,-8 2,-1 0,1-2,0 1,-1-2,0 0,1 0,-21-3,-100-17,131 19,-107-24,1-4,-143-58,-202-115,411 181,0 2,-88-24,111 37,0 1,0 2,0-1,0 2,0 1,0 1,-1 0,1 2,-27 6,127-41,91-50,-89 41,17-7,990-507,-1065 543,-12 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03.6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1382,'54'-3,"-1"-4,0-1,0-3,55-19,-18 6,1112-225,-980 226,0 9,1 10,270 30,657 135,-1126-157,249 30,417-2,-94 12,-31 0,187-66,-357 3,791-10,86-46,-448 13,-69 38,-1 55,35 71,123 11,-708-96,684 30,-844-49,0-1,-1-3,81-21,119-55,-131 41,2438-695,85 268,-2575 461,271-27,-260 30,1 4,114 13,-146-6,-24-4,0 0,0-1,0-1,0-1,16-1,106-25,-31 4,-102 21,-1 0,1 1,0-1,0 1,0 0,0 1,0-1,0 1,8 2,3 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05.5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1 355,'262'-12,"272"-47,-243 22,1880-109,8 125,-1924 21,597 1,2378-10,684 0,-3175 33,739 123,638 34,-1412-209,-8-63,-402 56,479 2,-382 23,-92 1,-285 9,-1-1,1 0,0-1,0 0,-1-1,1-1,-1 0,0-1,0 0,-1-1,1 0,-1-1,18-14,-8 7,-1 2,2 0,0 1,0 1,1 1,0 1,31-5,19 0,94-4,1753-5,-391 138,-1429-109,-62-5,0 1,0 1,66 19,-103-23,-1 0,1 0,-1 1,1-1,-1 1,0 0,1-1,-1 1,0 0,1 0,-1 0,0 0,0 0,0 0,0 0,0 0,0 0,0 0,0 1,0-1,-1 0,1 1,0-1,-1 0,1 1,-1-1,1 4,-3 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07.1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1 567,'0'-1,"0"0,0 0,1 1,-1-1,0 0,1 0,-1 0,1 1,-1-1,1 0,-1 1,1-1,-1 1,1-1,0 0,-1 1,1-1,0 1,0 0,-1-1,1 1,0-1,0 1,0 0,0 0,27-8,-22 7,59-9,-1 2,1 3,77 4,-41 1,179-2,110 1,133 0,112-8,1377-78,14-50,-1558 104,198-14,1626-103,3 99,-106 145,-7 101,-1362-107,933 94,-3-62,425-109,-1011-75,-275 9,-884 55,858-60,-728 47,165 7,-275 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39:59.5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0 303,'14'-1,"-1"0,0-1,0 0,0-1,0 0,0-2,14-5,85-48,-28 12,-60 35,159-70,-151 69,2 1,-1 2,60-9,-73 17,0-2,0-1,37-11,-43 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00.2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0,'0'40,"3"0,1 0,18 77,86 522,-103-579,-4-38,1 1,6 25,-2-31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09.3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24,'3'-2,"0"-1,1 1,0 0,0 0,0 0,0 0,0 0,0 1,0 0,0 0,1 0,7 0,60-1,-54 3,469 45,-268-17,1244 107,-858-101,2537 110,-1440-72,-1078-45,1551 83,848 177,-2725-247,1071 116,-885-119,545 27,-782-62,0-11,283-46,-498 50,0-1,0-3,-1 0,0-2,0-1,-1-1,-1-2,44-28,4-15,-45 32,0 1,2 2,1 1,48-22,-36 26,1 1,91-17,106 2,-173 24,269-27,98-5,98-7,3202-206,-2931 217,-7 36,-471 9,335-33,-490 6,580-29,-743 46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11.5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1,'11'13,"0"0,-1 2,0-1,-2 1,14 30,28 88,-33-81,67 200,-11 3,58 386,44 1068,-127-1132,-39-473,108 985,-18-356,-46 4,-75 436,1-614,-30 405,-2 127,42-625,-2 273,45-396,-5-105,-26-158,-4 0,-2-1,-34 155,7-43,29-161,2-1,0 1,2 0,2 0,1 0,1-1,1 1,12 33,16 30,50 98,-65-150,118 234,30 65,-145-287,-2 1,-3 1,-2 0,-2 1,-3 1,-2-1,-3 2,-4 106,-2-144,1-9,0-1,0 0,-2 1,1-1,-1 1,0-1,-1 0,-5 10,4-13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13.6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0,'2'16,"0"0,1-1,1 1,0-1,12 28,2 7,161 489,86 297,57 567,-14 633,-109 14,-153 1274,-75-2590,-19 640,-11-462,19-409,19 421,35-764,-1 27,-10-151,1 0,2-1,1 0,14 42,0 4,-14-54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15.4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1,'6'96,"4"-1,40 171,-7-44,138 1312,-166-1372,180 2379,-11 264,134-548,-127-1055,-130-509,0 3,260 910,-313-1575,0-12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20.4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1,'32'512,"-11"-253,5 151,39 483,35 165,-49 8,-50 51,-2-82,33 2,10-527,-40-455,-2-1,-2 0,-3 0,-22 104,9-59,-21 156,11 2,11 500,67-108,7 197,-51-34,35 704,-35-1438,21 219,-16-218,36 131,-21-152,-21-49,0 1,0 0,-1-1,-1 2,3 9,-6-6,-4-3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08.6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0,'7'1,"0"-1,0 1,-1 1,1-1,0 1,-1 1,1-1,-1 1,0 0,0 0,0 1,7 5,8 8,34 35,-42-38,44 47,-2 2,48 75,80 150,-134-208,-23-38,48 76,64 143,-122-224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28.1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26,'0'-2,"0"1,0-1,0 1,0-1,0 1,1-1,-1 1,0 0,1-1,-1 1,1 0,0-1,-1 1,1 0,0 0,1-2,4 4,0 16,9 208,-9-76,21 86,5 120,-32-346,-1-6,1 0,0 0,0 0,0 0,0 0,0 0,1 0,-1 0,1 0,0-1,0 1,0 0,0 0,3 4,1-8,-1-5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29.9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0 342,'1'-7,"-1"0,1 0,1 0,0 0,0 0,0 0,1 0,0 1,0-1,0 1,1 0,0 0,0 0,1 0,0 1,0-1,0 1,11-7,10-7,0 1,2 1,29-12,-19 10,-33 16,36-20,2 3,0 1,50-15,-79 30,1 1,-1 1,1 0,0 0,-1 2,18 1,-24 0,1 0,-1 0,0 1,0 1,-1-1,1 1,0 0,-1 1,0 0,1 0,-2 1,8 5,-8-5,0 1,-1-1,0 1,0 1,0-1,0 1,-1-1,0 1,-1 1,1-1,-2 0,1 1,-1 0,0-1,0 1,-1 0,1 14,-2-12,-1 0,0 0,0 0,-1 0,0 0,-1 0,0 0,-1-1,0 0,0 1,-1-1,0-1,-10 14,-382 415,289-326,95-93,13-18,0 1,0-1,0 0,1 0,-1 0,0 1,0-1,0 0,0 0,0 0,0 1,0-1,1 0,-1 0,0 0,0 1,0-1,0 0,1 0,-1 0,0 0,0 0,0 0,1 1,-1-1,0 0,0 0,1 0,-1 0,0 0,0 0,0 0,1 0,-1 0,0 0,0 0,1 0,-1 0,0 0,0 0,1 0,40-11,-34 8,485-116,-346 88,-54 12,0 4,1 4,126 1,-189 10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32.4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1 312,'-1'-7,"1"-1,1 0,-1 1,1-1,1 1,-1-1,1 1,1-1,-1 1,1 0,1 0,-1 0,1 1,0-1,0 1,1 0,0 0,0 1,1-1,-1 1,12-8,-1 1,-1 2,2-1,-1 2,36-14,78-21,-102 35,3 0,-1 1,1 1,0 1,1 2,0 1,48 2,-71 2,0 0,0 1,0 0,0 0,0 1,0 0,-1 0,1 1,-1 0,0 1,12 8,-15-8,0 0,0 1,0 0,-1-1,1 1,-1 1,-1-1,1 1,-1-1,0 1,-1 0,0 0,0 0,0 0,-1 1,1 10,0 1,-2 1,0-1,-1 0,-1 1,0-1,-2 0,0 0,-2 0,0-1,0 0,-2 0,0 0,-1-1,-1-1,-1 1,0-1,-1-1,0 0,-2-1,-14 13,22-23,-13 17,20-13,14-4,10-5,1-1,-1-2,26-6,37-6,171 0,-225 17,1 1,-1 1,0 2,0 1,50 17,-75-20,0 1,0 1,-1-1,0 1,0 1,0 0,0 0,-1 0,0 1,-1 0,1 0,-1 0,-1 1,1 0,-1 1,-1-1,0 1,0 0,0 0,-1 0,0 0,-1 0,0 1,-1-1,0 1,0 0,-1-1,0 1,-1-1,0 1,-1 0,0-1,0 0,-6 16,6-20,0 0,1-1,-2 1,1-1,-1 1,1-1,-1 0,0 0,-1 0,1 0,-1-1,1 1,-1-1,0 0,-1 0,1-1,0 1,-1-1,-8 4,-2-2,-2 0,1-1,0-1,-29 0,30-2,1 1,-1 0,1 1,-1 1,1 0,-24 9,17-3,1 2,0 1,-21 15,25-13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34.1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0,'12'35,"-4"-16,268 880,-259-847,11 52,-24-82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38.8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4 272,'-2'-45,"1"27,0 0,1 0,1 0,5-28,-5 42,0 0,1 0,-1-1,1 1,0 0,0 0,0 1,0-1,1 0,-1 1,1-1,0 1,0 0,0 0,1 0,-1 0,1 1,0-1,-1 1,1 0,0 0,0 0,7-1,15-5,1 1,1 2,-1 0,1 2,0 1,0 2,44 4,-59-3,-1 1,1 1,-1 0,0 0,0 1,0 1,-1 0,1 1,-1 0,0 1,-1 0,0 0,0 1,0 1,-1-1,0 2,-1-1,13 19,-8-4,-1 1,-2-1,0 2,-1-1,-2 2,-1-1,-1 1,3 37,-4 10,-9 135,-3-140,-2-1,-3-1,-3 0,-47 122,27-105,-3-2,-4-1,-63 89,104-168,-1 4,-1 0,1-1,-2 1,1-1,0 0,-1 0,0-1,0 1,-1-1,-9 6,11-13,9-7,9-10,1 6,0 1,1 1,0 0,1 2,25-13,97-37,-112 49,58-24,-11 3,1 3,2 4,85-17,-78 31,-69 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40.3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0,'29'535,"-22"-475,-1 0,18 76,-20-120,1 0,0 0,1-1,1 1,0-2,1 1,1-1,0 0,17 20,-19-29,-1 0,1 0,0-1,0 1,0-2,0 1,1-1,-1 0,1 0,0-1,0 0,0-1,0 0,0 0,1 0,14-2,0 0,0-1,-1-2,1 0,40-13,-57 15,0-1,1 1,-1-1,0 0,0-1,0 1,-1-1,1 0,-1 0,0-1,0 0,0 0,-1 0,6-9,-5 4,0 0,-1 0,-1 0,1-1,-2 1,1-1,-2 0,1-12,5 1,0 38,7 49,-13-57,38 238,13 418,-52-585,0-54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41.6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545 118,'-1'-3,"-1"0,1 0,-1 1,0-1,0 0,0 1,0-1,0 1,-1 0,1 0,-1 0,0 0,1 0,-6-2,2 0,-3-2,-5-5,-1 0,-1 2,0 0,-34-14,46 22,0 0,0-1,-1 2,1-1,0 0,-1 1,1 0,-1 0,1 0,0 1,-1-1,1 1,-1 0,1 0,0 1,0-1,0 1,0 0,0 0,0 0,0 1,1-1,-1 1,1 0,0 0,-5 5,-11 16,0 1,2 1,0 1,2 1,1 0,-10 31,-50 183,52-141,4 0,-8 146,23-173,4 1,3-1,3 0,18 79,-17-117,2-1,1 0,2-1,1 0,25 43,-29-61,1 1,1-1,0-1,1 0,1-1,0 0,1-1,0-1,1 0,1-1,24 12,-5-7,0-2,0-2,1-2,0-1,1-1,0-3,0-1,59-1,-90-3,0 0,0-1,0 1,0-2,0 1,0-1,0 0,0-1,-1 1,1-1,-1 0,0-1,0 0,0 0,0 0,-1-1,9-8,-10 8,-1 0,0 0,-1 0,1 0,-1 0,0-1,0 1,-1 0,1-1,-1 0,-1 1,1-1,-1 0,0 1,0-1,0 0,-1 0,0 1,0-1,-1 1,1-1,-4-7,-3-6,-1 0,-1 1,0 0,-1 1,-1 0,0 1,-2 0,0 1,-16-14,21 20,-1 1,0 1,0-1,-1 1,0 1,0 0,0 1,-1 0,0 1,0 0,0 1,0 0,-1 1,1 0,-25 0,15 6,5 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42.8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0 188,'4'-1,"0"-1,0 1,0-1,0 1,0-1,0-1,0 1,-1 0,6-5,5-3,26-11,1 2,1 2,1 1,78-16,-74 19,-8 2,1 2,1 2,-1 2,1 1,75 3,-101 2,0 1,0 1,0 1,-1 0,1 0,-1 1,0 1,18 11,-24-12,1 1,-1 1,0-1,0 1,-1 1,0-1,0 1,-1 1,0-1,-1 1,0 0,0 0,5 14,-5-7,0 0,-1 0,0 0,-2 1,0-1,-1 1,0-1,-1 1,-1-1,-1 1,-1-1,0 1,-1-1,0 0,-1-1,-1 1,-1-1,0 0,-13 19,6-12,-2 0,-1-1,0-1,-1 0,-2-1,0-2,0 0,-2-1,0-1,-1-1,-32 15,54-28,-1-1,1 1,-1-1,1 1,0-1,0 1,-1 0,1 0,0 0,0 0,0 0,0 0,0 0,0 0,0 0,0 0,1 1,-1-1,0 0,0 3,1-3,1-1,-1 1,1 0,0 0,-1-1,1 1,0 0,0-1,0 1,-1-1,1 1,0-1,0 1,0-1,0 0,0 1,0-1,0 0,0 0,0 0,0 0,0 0,0 0,0 0,0 0,0 0,0 0,0 0,0-1,-1 1,3-1,253-26,137-11,-263 31,133 10,-204 3,-42-6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47.8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1,'19'661,"2"-408,-17-221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49.7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1 623,'1'-43,"1"1,3-1,1 1,3 0,16-53,-16 69,1 0,1 1,1 0,2 0,0 2,1 0,2 0,0 2,23-24,-34 40,1-1,-1 1,1 1,0-1,0 1,0 0,1 0,-1 1,1 0,0 1,0 0,0 0,0 0,0 1,1 0,-1 1,0 0,1 0,-1 1,0 0,0 0,0 1,0 0,0 0,0 1,0 0,-1 1,1 0,-1 0,0 0,0 1,-1 0,1 0,-1 1,10 11,1 6,-1 1,-1 1,-1 1,-1 0,-1 0,-2 1,0 1,8 42,-9-22,-2-1,-1 1,-3 0,-5 69,-2-78,-2 0,-2-1,-1 0,-2 0,-2-1,-1 0,-2-1,-29 49,8-26,-3-1,-2-2,-91 94,126-143,-5 6,0-1,0-1,-2 0,1 0,-18 9,20-17,10-9,12-10,22-9,1 2,61-31,-18 10,-9 9,-42 24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09.4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0 198,'1'-4,"0"0,-1 0,1 1,0-1,1 0,-1 0,1 1,0-1,0 1,0 0,0-1,0 1,1 0,-1 0,1 0,0 1,0-1,0 1,0-1,5-1,4-4,1 0,1 2,28-11,9 1,1 2,104-12,109 6,-235 19,13-1,109-7,252 18,-371-5,0 2,0 0,-1 3,61 23,-74-23,-1 0,0 1,-1 1,-1 0,1 1,-2 1,0 0,0 2,18 22,-10-4,-1 1,-1 0,-2 2,17 45,46 157,-82-236,3 10,0 1,-1 0,-1 0,0 0,-1 0,0 0,-1 0,0-1,-1 1,-1 0,0 0,-1-1,0 0,-1 0,0 0,-1 0,0-1,-10 14,-15 18,-1-1,-2-2,-44 40,60-62,-44 44,-2-3,-3-2,-2-4,-138 82,-290 183,492-314,0-1,1 1,-1-1,1 0,-1 0,0-1,0 0,-1 1,1-1,-10 2,15-4,-1 0,1 0,0 0,0 0,0 0,-1 0,1 0,0 0,0 0,0 0,-1 0,1 0,0 0,0 0,-1 0,1 0,0-1,0 1,0 0,-1 0,1 0,0 0,0 0,0 0,0-1,-1 1,1 0,0 0,0 0,0 0,0-1,0 1,0 0,0 0,-1 0,1-1,0 1,0 0,0 0,0 0,0-1,0 1,0 0,0 0,0-1,0 1,0 0,0 0,0 0,0-1,0 1,1 0,-1 0,0 0,0-1,0 1,8-14,-7 12,37-46,2 2,1 1,94-75,-109 97,296-245,146-131,-343 281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52.0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0 293,'1'-3,"0"0,-1 0,1 0,0 0,0 1,1-1,-1 0,1 1,-1-1,1 0,0 1,0 0,0 0,0-1,0 1,0 0,4-2,48-32,-43 30,14-6,0 1,1 1,0 1,0 1,1 2,39-5,19-6,-49 11,45-3,17-3,11-19,-76 19,52-9,48-3,-109 21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53.2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26,'26'-1,"47"-9,12-1,-64 10,216-2,-210 5,-1 0,0 2,0 1,0 1,0 2,44 18,-63-23,-2 0,1 0,0 1,-1 0,1 0,-1 0,0 0,0 1,-1 0,0 0,1 0,-2 1,1-1,-1 1,0 0,0 0,4 11,-5-9,-1 0,0 1,0-1,-1 0,0 1,0-1,-1 0,0 1,0-1,-1 0,0 0,-1 0,-6 14,-10 16,-2 0,-36 49,56-87,1 1,-1-1,0 1,1-1,-1 1,1-1,-1 1,1 0,-1-1,1 1,0 0,-1-1,1 1,0 0,-1-1,1 1,0 0,0-1,0 1,0 0,0 0,0-1,0 1,0 0,0 0,0 0,0-1,0 1,0 0,0-1,1 1,-1 0,0 0,1-1,-1 1,0 0,1-1,-1 1,1-1,-1 1,1-1,-1 1,1-1,0 1,-1-1,1 1,-1-1,1 1,0-1,1 1,46 3,-28-4,380 47,-334-34,0 3,-2 2,123 54,-174-66,-1 0,-1 1,1 0,-1 1,0 0,-1 1,18 18,-26-24,1-1,-1 1,0 0,0 0,-1 0,1 1,-1-1,0 0,1 0,-2 1,1-1,0 1,-1-1,1 1,-1-1,0 1,0-1,0 1,-1 0,1-1,-1 1,0-1,0 0,0 1,0-1,-1 0,1 0,-1 0,0 1,0-2,0 1,0 0,-1 0,-2 2,-35 35,0-2,-84 58,107-85,1-4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55.2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46 19,'0'0,"0"-1,0 0,0 0,0 1,0-1,-1 0,1 0,0 1,0-1,0 0,-1 0,1 1,0-1,-1 0,1 1,-1-1,1 1,-1-1,1 0,-1 1,1-1,-1 1,1-1,-1 1,0 0,1-1,-1 1,0 0,0-1,1 1,-1 0,0 0,1-1,-1 1,0 0,0 0,1 0,-1 0,0 0,0 0,1 0,-1 0,0 1,0-1,1 0,-1 0,0 1,0-1,1 0,-1 1,0-1,1 1,-1-1,1 1,-1-1,1 1,-1-1,1 1,-1-1,1 1,-1 0,1-1,0 1,-1 1,-1 4,0-1,0 1,0 0,1 0,0 0,0 0,1 0,0 0,0 8,8 58,-6-60,8 35,2 0,3-2,34 78,-11-29,-11-28,-15-40,-1 1,-1 0,-2 1,7 36,-13-42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56.9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77,'8'0,"12"0,14 0,18 0,17 0,17 0,16 0,10-4,3-2,-2-3,-11-5,-10 0,-14 2,-15 4,-14 3,-11 2,-13 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57.5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0,'3'30,"0"0,2-1,2 0,12 36,-3-7,92 473,-101-478,-1 56,-6-85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58.5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1 119,'4'0,"5"0,6 0,4-4,4-2,1 1,1-3,4-5,2 0,0 3,2-2,1 1,-2-1,-3 1,-1 3,-5 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59.4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1 106,'11'-10,"0"2,0 0,1 0,0 1,1 1,-1 0,1 0,1 1,25-6,1 3,1 2,44-2,1 2,0 4,120 12,-200-10,-1 1,0-1,1 2,-1-1,0 0,0 1,0 0,0 0,0 0,-1 1,1 0,0 0,-1 0,8 7,-10-7,0 1,-1-1,1 0,-1 1,1-1,-1 1,0 0,0-1,-1 1,1 0,-1 0,0-1,0 1,0 0,0 0,-1-1,0 1,1 0,-1-1,-1 1,1-1,-2 5,-12 25,0-1,-2 0,-34 47,1-2,-127 207,176-282,0-1,0 1,0 0,0 0,0 0,0 0,0 0,1 0,-1 0,1 0,0 0,0 1,-1-1,2 3,-1-4,0-1,0 1,1 0,-1 0,1-1,-1 1,1 0,-1-1,1 1,-1 0,1-1,-1 1,1-1,0 1,-1-1,1 1,0-1,0 0,-1 1,1-1,0 0,0 1,-1-1,3 0,5 1,0-1,1 0,-1 0,1-1,13-3,-10 2,97-15,28-5,245-9,-370 32,0-2,0 1,0-2,20-4,-17 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1:00.2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40,'4'0,"6"0,9 0,6 0,6 0,3 0,8-4,5-1,-2-1,-3 2,-2-3,-2 0,-9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1:01.1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1 322,'0'-3,"1"1,0-1,0 0,0 1,0 0,0-1,0 1,1 0,-1 0,1-1,0 1,-1 0,1 0,0 1,4-4,37-26,-41 29,38-21,0 1,2 2,0 2,67-19,187-34,-263 64,-6 1,32-8,0 2,1 4,0 1,77 3,-133 4,-1 0,1 0,-1 1,1-1,-1 1,1 0,-1 0,0 0,1 0,-1 1,0-1,0 1,0 0,0 0,0 0,0 0,-1 1,5 4,-5-4,-1 0,1 1,-1-1,0 0,0 1,0-1,0 0,0 1,-1-1,0 1,0 0,0-1,0 1,0-1,-2 6,-2 9,-2 0,0-1,-1 0,0 0,-18 28,-134 182,78-118,78-106,1-1,0 1,0 0,1 0,-1-1,1 1,-1 0,1 1,0-1,0 0,0 0,0 0,0 7,1-9,1-1,-1 1,0 0,1-1,-1 1,0 0,1 0,-1-1,0 1,1-1,-1 1,1 0,0-1,-1 1,1-1,-1 1,1-1,0 1,-1-1,1 0,1 1,29 4,50-6,-1 4,105 18,-157-17,-1 2,0 1,0 1,-1 2,0 0,0 2,-1 0,-1 2,0 1,29 23,-48-33,1 0,-1 0,0 0,-1 1,1-1,-1 1,0 0,-1 0,1 1,3 8,-7-12,1 0,0 0,-1 0,0 0,1 1,-1-1,-1 0,1 0,0 0,-1 0,1 0,-1 0,0 0,0 0,0 0,-1 0,1 0,-1-1,1 1,-1-1,0 1,0-1,0 1,0-1,-4 3,-13 11,-1 0,-25 13,13-8,19-12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1:02.1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0 207,'9'-4,"6"-1,5-5,8 1,15-4,13-3,10-3,5-2,4 2,-3 0,-5 3,-6 1,-5 2,-8 4,-12-1,-12 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09.9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1:02.6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1,'3'25,"0"0,1 0,2-1,0 1,2-1,13 29,0 4,53 158,191 534,-145-404,-110-309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2:01.2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144 856,'5'28,"-2"-5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03.6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5269 1293,'237'17,"328"27,186-67,-356 4,792-9,84-47,-447 13,-68 38,-3 55,37 71,122 11,-709-96,686 30,-845-49,-1-1,1-3,80-21,119-55,-131 41,2438-696,85 270,-2576 459,272-25,-259 29,0 4,114 13,-146-6,-24-4,-1 0,1-2,0 1,0-2,17-1,105-25,-32 4,-101 21,0 0,0 0,0 1,0 0,0 0,0 0,0 1,-1 0,10 2,1 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1:38.3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1 355,'147'-7</inkml:trace>
  <inkml:trace contextRef="#ctx0" brushRef="#br0" timeOffset="1">3151 108,'108'-7,"2071"-14,-1924 21,597 1,2378-10,684 0,-3175 33,739 123,638 34,-1412-209,-8-63,-402 56,479 2,-382 23,-92 1,-285 9,-1-1,1 0,0-1,0 0,-1-1,1-1,-1 0,0-1,0 0,-1-1,1 0,-1-1,18-14,-8 7,-1 2,2 0,0 1,0 1,1 1,0 1,31-5,19 0,94-4,1753-5,-391 138,-1429-109,-62-5,0 1,0 1,66 19,-103-23,-1 0,1 0,-1 1,1-1,-1 1,0 0,1-1,-1 1,0 0,1 0,-1 0,0 0,0 0,0 0,0 0,0 0,0 0,0 0,0 1,0-1,-1 0,1 1,0-1,-1 0,1 1,-1-1,1 4,-3 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1:38.3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2565 495,'1762'-76,"264"-61,-1558 104,198-14,1626-103,3 99,-106 145,-7 101,-1362-107,933 94,-3-62,425-109,-1011-75,-275 9,-884 55,858-60,-728 47,165 7,-275 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1:38.3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0 303,'14'-1,"-3"0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1:38.3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2394 216,'530'31,"2612"114,-1440-72,-1078-45,1551 83,848 177,-2725-247,1071 116,-885-119,545 27,-782-62,0-11,283-46,-498 50,0-1,0-3,-1 0,0-2,0-1,-1-1,-1-2,44-28,4-15,-45 32,0 1,2 2,1 1,48-22,-36 26,1 1,91-17,106 2,-173 24,269-27,98-5,98-7,3202-206,-2931 217,-7 36,-471 9,335-33,-490 6,580-29,-743 46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2:01.2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527 2419,'76'739,"-28"-162,-39-473,108 985,-18-356,-46 4,-75 436,1-614,-30 405,-2 127,42-625,-2 273,45-396,-5-105,-26-158,-4 0,-2-1,-34 155,7-43,29-161,2-1,0 1,2 0,2 0,1 0,1-1,1 1,12 33,16 30,50 98,-65-150,118 234,30 65,-145-287,-2 1,-3 1,-2 0,-2 1,-3 1,-2-1,-3 2,-4 106,-2-144,1-9,0-1,0 0,-2 1,1-1,-1 1,0-1,-1 0,-5 10,4-13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2:01.2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721 2540,'94'409,"214"1627,-109 14,-153 1274,-75-2590,-19 640,-11-462,19-409,19 421,35-764,-1 27,-10-151,1 0,2-1,1 0,14 42,0 4,-14-54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2:01.2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346 2908,'154'2009,"30"796,134-548,-127-1055,-130-509,0 3,260 910,-313-1575,0-12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10.3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20.4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201 2682,'43'450,"8"617,-51 49,0-81,31 3,11-528,-39-456,-3 0,-2 0,-3 0,-22 105,9-61,-21 157,11 2,11 501,66-110,8 198,-50-34,33 705,-34-1439,22 219,-17-219,36 132,-21-152,-21-48,0-1,-1 1,0 0,0 0,2 11,-7-8,-2-2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28.1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26,'0'-2,"0"1,0-1,0 1,0-1,0 1,1-1,-1 1,0 0,1-1,-1 1,1 0,0-1,-1 1,1 0,0 0,1-2,4 4,0 16,9 208,-9-76,21 86,5 120,-32-346,-1-6,1 0,0 0,0 0,0 0,0 0,0 0,1 0,-1 0,1 0,0-1,0 1,0 0,0 0,3 4,1-8,-1-5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29.9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0 342,'1'-7,"-1"0,1 0,1 0,0 0,0 0,0 0,1 0,0 1,0-1,0 1,1 0,0 0,0 0,1 0,0 1,0-1,0 1,11-7,10-7,0 1,2 1,29-12,-19 10,-33 16,36-20,2 3,0 1,50-15,-79 30,1 1,-1 1,1 0,0 0,-1 2,18 1,-24 0,1 0,-1 0,0 1,0 1,-1-1,1 1,0 0,-1 1,0 0,1 0,-2 1,8 5,-8-5,0 1,-1-1,0 1,0 1,0-1,0 1,-1-1,0 1,-1 1,1-1,-2 0,1 1,-1 0,0-1,0 1,-1 0,1 14,-2-12,-1 0,0 0,0 0,-1 0,0 0,-1 0,0 0,-1-1,0 0,0 1,-1-1,0-1,-10 14,-382 415,289-326,95-93,13-18,0 1,0-1,0 0,1 0,-1 0,0 1,0-1,0 0,0 0,0 0,0 1,0-1,1 0,-1 0,0 0,0 1,0-1,0 0,1 0,-1 0,0 0,0 0,0 0,1 1,-1-1,0 0,0 0,1 0,-1 0,0 0,0 0,0 0,1 0,-1 0,0 0,0 0,1 0,-1 0,0 0,0 0,1 0,40-11,-34 8,485-116,-346 88,-54 12,0 4,1 4,126 1,-189 10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32.4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1 312,'-1'-7,"1"-1,1 0,-1 1,1-1,1 1,-1-1,1 1,1-1,-1 1,1 0,1 0,-1 0,1 1,0-1,0 1,1 0,0 0,0 1,1-1,-1 1,12-8,-1 1,-1 2,2-1,-1 2,36-14,78-21,-102 35,3 0,-1 1,1 1,0 1,1 2,0 1,48 2,-71 2,0 0,0 1,0 0,0 0,0 1,0 0,-1 0,1 1,-1 0,0 1,12 8,-15-8,0 0,0 1,0 0,-1-1,1 1,-1 1,-1-1,1 1,-1-1,0 1,-1 0,0 0,0 0,0 0,-1 1,1 10,0 1,-2 1,0-1,-1 0,-1 1,0-1,-2 0,0 0,-2 0,0-1,0 0,-2 0,0 0,-1-1,-1-1,-1 1,0-1,-1-1,0 0,-2-1,-14 13,22-23,-13 17,20-13,14-4,10-5,1-1,-1-2,26-6,37-6,171 0,-225 17,1 1,-1 1,0 2,0 1,50 17,-75-20,0 1,0 1,-1-1,0 1,0 1,0 0,0 0,-1 0,0 1,-1 0,1 0,-1 0,-1 1,1 0,-1 1,-1-1,0 1,0 0,0 0,-1 0,0 0,-1 0,0 1,-1-1,0 1,0 0,-1-1,0 1,-1-1,0 1,-1 0,0-1,0 0,-6 16,6-20,0 0,1-1,-2 1,1-1,-1 1,1-1,-1 0,0 0,-1 0,1 0,-1-1,1 1,-1-1,0 0,-1 0,1-1,0 1,-1-1,-8 4,-2-2,-2 0,1-1,0-1,-29 0,30-2,1 1,-1 0,1 1,-1 1,1 0,-24 9,17-3,1 2,0 1,-21 15,25-13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34.1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0,'12'35,"-4"-16,268 880,-259-847,11 52,-24-82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38.8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4 272,'-2'-45,"1"27,0 0,1 0,1 0,5-28,-5 42,0 0,1 0,-1-1,1 1,0 0,0 0,0 1,0-1,1 0,-1 1,1-1,0 1,0 0,0 0,1 0,-1 0,1 1,0-1,-1 1,1 0,0 0,0 0,7-1,15-5,1 1,1 2,-1 0,1 2,0 1,0 2,44 4,-59-3,-1 1,1 1,-1 0,0 0,0 1,0 1,-1 0,1 1,-1 0,0 1,-1 0,0 0,0 1,0 1,-1-1,0 2,-1-1,13 19,-8-4,-1 1,-2-1,0 2,-1-1,-2 2,-1-1,-1 1,3 37,-4 10,-9 135,-3-140,-2-1,-3-1,-3 0,-47 122,27-105,-3-2,-4-1,-63 89,104-168,-1 4,-1 0,1-1,-2 1,1-1,0 0,-1 0,0-1,0 1,-1-1,-9 6,11-13,9-7,9-10,1 6,0 1,1 1,0 0,1 2,25-13,97-37,-112 49,58-24,-11 3,1 3,2 4,85-17,-78 31,-69 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40.3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0,'29'535,"-22"-475,-1 0,18 76,-20-120,1 0,0 0,1-1,1 1,0-2,1 1,1-1,0 0,17 20,-19-29,-1 0,1 0,0-1,0 1,0-2,0 1,1-1,-1 0,1 0,0-1,0 0,0-1,0 0,0 0,1 0,14-2,0 0,0-1,-1-2,1 0,40-13,-57 15,0-1,1 1,-1-1,0 0,0-1,0 1,-1-1,1 0,-1 0,0-1,0 0,0 0,-1 0,6-9,-5 4,0 0,-1 0,-1 0,1-1,-2 1,1-1,-2 0,1-12,5 1,0 38,7 49,-13-57,38 238,13 418,-52-585,0-54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41.6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545 118,'-1'-3,"-1"0,1 0,-1 1,0-1,0 0,0 1,0-1,0 1,-1 0,1 0,-1 0,0 0,1 0,-6-2,2 0,-3-2,-5-5,-1 0,-1 2,0 0,-34-14,46 22,0 0,0-1,-1 2,1-1,0 0,-1 1,1 0,-1 0,1 0,0 1,-1-1,1 1,-1 0,1 0,0 1,0-1,0 1,0 0,0 0,0 0,0 1,1-1,-1 1,1 0,0 0,-5 5,-11 16,0 1,2 1,0 1,2 1,1 0,-10 31,-50 183,52-141,4 0,-8 146,23-173,4 1,3-1,3 0,18 79,-17-117,2-1,1 0,2-1,1 0,25 43,-29-61,1 1,1-1,0-1,1 0,1-1,0 0,1-1,0-1,1 0,1-1,24 12,-5-7,0-2,0-2,1-2,0-1,1-1,0-3,0-1,59-1,-90-3,0 0,0-1,0 1,0-2,0 1,0-1,0 0,0-1,-1 1,1-1,-1 0,0-1,0 0,0 0,0 0,-1-1,9-8,-10 8,-1 0,0 0,-1 0,1 0,-1 0,0-1,0 1,-1 0,1-1,-1 0,-1 1,1-1,-1 0,0 1,0-1,0 0,-1 0,0 1,0-1,-1 1,1-1,-4-7,-3-6,-1 0,-1 1,0 0,-1 1,-1 0,0 1,-2 0,0 1,-16-14,21 20,-1 1,0 1,0-1,-1 1,0 1,0 0,0 1,-1 0,0 1,0 0,0 1,0 0,-1 1,1 0,-25 0,15 6,5 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42.8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0 188,'4'-1,"0"-1,0 1,0-1,0 1,0-1,0-1,0 1,-1 0,6-5,5-3,26-11,1 2,1 2,1 1,78-16,-74 19,-8 2,1 2,1 2,-1 2,1 1,75 3,-101 2,0 1,0 1,0 1,-1 0,1 0,-1 1,0 1,18 11,-24-12,1 1,-1 1,0-1,0 1,-1 1,0-1,0 1,-1 1,0-1,-1 1,0 0,0 0,5 14,-5-7,0 0,-1 0,0 0,-2 1,0-1,-1 1,0-1,-1 1,-1-1,-1 1,-1-1,0 1,-1-1,0 0,-1-1,-1 1,-1-1,0 0,-13 19,6-12,-2 0,-1-1,0-1,-1 0,-2-1,0-2,0 0,-2-1,0-1,-1-1,-32 15,54-28,-1-1,1 1,-1-1,1 1,0-1,0 1,-1 0,1 0,0 0,0 0,0 0,0 0,0 0,0 0,0 0,0 0,1 1,-1-1,0 0,0 3,1-3,1-1,-1 1,1 0,0 0,-1-1,1 1,0 0,0-1,0 1,-1-1,1 1,0-1,0 1,0-1,0 0,0 1,0-1,0 0,0 0,0 0,0 0,0 0,0 0,0 0,0 0,0 0,0 0,0 0,0-1,-1 1,3-1,253-26,137-11,-263 31,133 10,-204 3,-42-6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47.8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1,'19'661,"2"-408,-17-221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11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447 0,'-21'1,"1"0,-1 1,1 1,0 2,0-1,1 2,-1 1,1 0,0 1,-25 16,27-14,1 0,0 0,1 2,0 0,1 0,0 2,1 0,-21 28,27-32,1 1,0-1,1 1,0 0,1 0,0 1,1-1,0 1,1 0,0 0,1 0,0 0,1 0,0 0,3 15,-2-21,1 0,-1 0,1 0,1 0,-1-1,1 1,0-1,0 1,1-1,0 0,0 0,0-1,0 1,1-1,0 0,0 0,0 0,0-1,0 0,1 0,-1 0,1 0,0-1,0 0,8 1,17 4,-1-1,1-1,56 0,-67-4,372-1,-21-2,-369 2,1 0,-1 0,1 0,0 0,-1 1,1-1,-1 1,1-1,-1 1,0 0,1 0,-1 0,0 0,1 0,-1 1,0-1,0 1,0-1,0 1,0 0,-1 0,3 2,-4-2,1 1,-1-1,1 1,-1-1,0 1,0-1,0 1,0-1,0 1,-1 0,1-1,-1 1,1-1,-1 0,0 1,0-1,0 0,-1 1,1-1,0 0,-4 4,-15 22,-2-1,0-1,-2-1,-28 24,-117 83,77-63,84-62,-22 16,-1 0,-40 21,63-39,-1-1,1 0,-1 0,0-1,0 0,-1-1,1 1,0-2,-1 0,0 0,1 0,-1-1,1-1,-13-2,19 3,-1-1,1 0,0-1,0 1,0-1,0 1,0-1,1 0,-1 0,0 0,1 0,-4-4,-6-11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49.7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1 623,'1'-43,"1"1,3-1,1 1,3 0,16-53,-16 69,1 0,1 1,1 0,2 0,0 2,1 0,2 0,0 2,23-24,-34 40,1-1,-1 1,1 1,0-1,0 1,0 0,1 0,-1 1,1 0,0 1,0 0,0 0,0 0,0 1,1 0,-1 1,0 0,1 0,-1 1,0 0,0 0,0 1,0 0,0 0,0 1,0 0,-1 1,1 0,-1 0,0 0,0 1,-1 0,1 0,-1 1,10 11,1 6,-1 1,-1 1,-1 1,-1 0,-1 0,-2 1,0 1,8 42,-9-22,-2-1,-1 1,-3 0,-5 69,-2-78,-2 0,-2-1,-1 0,-2 0,-2-1,-1 0,-2-1,-29 49,8-26,-3-1,-2-2,-91 94,126-143,-5 6,0-1,0-1,-2 0,1 0,-18 9,20-17,10-9,12-10,22-9,1 2,61-31,-18 10,-9 9,-42 24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52.0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0 293,'1'-3,"0"0,-1 0,1 0,0 0,0 1,1-1,-1 0,1 1,-1-1,1 0,0 1,0 0,0 0,0-1,0 1,0 0,4-2,48-32,-43 30,14-6,0 1,1 1,0 1,0 1,1 2,39-5,19-6,-49 11,45-3,17-3,11-19,-76 19,52-9,48-3,-109 21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53.2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26,'26'-1,"47"-9,12-1,-64 10,216-2,-210 5,-1 0,0 2,0 1,0 1,0 2,44 18,-63-23,-2 0,1 0,0 1,-1 0,1 0,-1 0,0 0,0 1,-1 0,0 0,1 0,-2 1,1-1,-1 1,0 0,0 0,4 11,-5-9,-1 0,0 1,0-1,-1 0,0 1,0-1,-1 0,0 1,0-1,-1 0,0 0,-1 0,-6 14,-10 16,-2 0,-36 49,56-87,1 1,-1-1,0 1,1-1,-1 1,1-1,-1 1,1 0,-1-1,1 1,0 0,-1-1,1 1,0 0,-1-1,1 1,0 0,0-1,0 1,0 0,0 0,0-1,0 1,0 0,0 0,0 0,0-1,0 1,0 0,0-1,1 1,-1 0,0 0,1-1,-1 1,0 0,1-1,-1 1,1-1,-1 1,1-1,-1 1,1-1,0 1,-1-1,1 1,-1-1,1 1,0-1,1 1,46 3,-28-4,380 47,-334-34,0 3,-2 2,123 54,-174-66,-1 0,-1 1,1 0,-1 1,0 0,-1 1,18 18,-26-24,1-1,-1 1,0 0,0 0,-1 0,1 1,-1-1,0 0,1 0,-2 1,1-1,0 1,-1-1,1 1,-1-1,0 1,0-1,0 1,-1 0,1-1,-1 1,0-1,0 0,0 1,0-1,-1 0,1 0,-1 0,0 1,0-2,0 1,0 0,-1 0,-2 2,-35 35,0-2,-84 58,107-85,1-4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55.2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46 19,'0'0,"0"-1,0 0,0 0,0 1,0-1,-1 0,1 0,0 1,0-1,0 0,-1 0,1 1,0-1,-1 0,1 1,-1-1,1 1,-1-1,1 0,-1 1,1-1,-1 1,1-1,-1 1,0 0,1-1,-1 1,0 0,0-1,1 1,-1 0,0 0,1-1,-1 1,0 0,0 0,1 0,-1 0,0 0,0 0,1 0,-1 0,0 1,0-1,1 0,-1 0,0 1,0-1,1 0,-1 1,0-1,1 1,-1-1,1 1,-1-1,1 1,-1-1,1 1,-1-1,1 1,-1 0,1-1,0 1,-1 1,-1 4,0-1,0 1,0 0,1 0,0 0,0 0,1 0,0 0,0 8,8 58,-6-60,8 35,2 0,3-2,34 78,-11-29,-11-28,-15-40,-1 1,-1 0,-2 1,7 36,-13-42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56.9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77,'8'0,"12"0,14 0,18 0,17 0,17 0,16 0,10-4,3-2,-2-3,-11-5,-10 0,-14 2,-15 4,-14 3,-11 2,-13 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57.5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0,'3'30,"0"0,2-1,2 0,12 36,-3-7,92 473,-101-478,-1 56,-6-85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58.5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1 119,'4'0,"5"0,6 0,4-4,4-2,1 1,1-3,4-5,2 0,0 3,2-2,1 1,-2-1,-3 1,-1 3,-5 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0:59.4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1 106,'11'-10,"0"2,0 0,1 0,0 1,1 1,-1 0,1 0,1 1,25-6,1 3,1 2,44-2,1 2,0 4,120 12,-200-10,-1 1,0-1,1 2,-1-1,0 0,0 1,0 0,0 0,0 0,-1 1,1 0,0 0,-1 0,8 7,-10-7,0 1,-1-1,1 0,-1 1,1-1,-1 1,0 0,0-1,-1 1,1 0,-1 0,0-1,0 1,0 0,0 0,-1-1,0 1,1 0,-1-1,-1 1,1-1,-2 5,-12 25,0-1,-2 0,-34 47,1-2,-127 207,176-282,0-1,0 1,0 0,0 0,0 0,0 0,0 0,1 0,-1 0,1 0,0 0,0 1,-1-1,2 3,-1-4,0-1,0 1,1 0,-1 0,1-1,-1 1,1 0,-1-1,1 1,-1 0,1-1,-1 1,1-1,0 1,-1-1,1 1,0-1,0 0,-1 1,1-1,0 0,0 1,-1-1,3 0,5 1,0-1,1 0,-1 0,1-1,13-3,-10 2,97-15,28-5,245-9,-370 32,0-2,0 1,0-2,20-4,-17 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1:00.2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40,'4'0,"6"0,9 0,6 0,6 0,3 0,8-4,5-1,-2-1,-3 2,-2-3,-2 0,-9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1:01.1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1 322,'0'-3,"1"1,0-1,0 0,0 1,0 0,0-1,0 1,1 0,-1 0,1-1,0 1,-1 0,1 0,0 1,4-4,37-26,-41 29,38-21,0 1,2 2,0 2,67-19,187-34,-263 64,-6 1,32-8,0 2,1 4,0 1,77 3,-133 4,-1 0,1 0,-1 1,1-1,-1 1,1 0,-1 0,0 0,1 0,-1 1,0-1,0 1,0 0,0 0,0 0,0 0,-1 1,5 4,-5-4,-1 0,1 1,-1-1,0 0,0 1,0-1,0 0,0 1,-1-1,0 1,0 0,0-1,0 1,0-1,-2 6,-2 9,-2 0,0-1,-1 0,0 0,-18 28,-134 182,78-118,78-106,1-1,0 1,0 0,1 0,-1-1,1 1,-1 0,1 1,0-1,0 0,0 0,0 0,0 7,1-9,1-1,-1 1,0 0,1-1,-1 1,0 0,1 0,-1-1,0 1,1-1,-1 1,1 0,0-1,-1 1,1-1,-1 1,1-1,0 1,-1-1,1 0,1 1,29 4,50-6,-1 4,105 18,-157-17,-1 2,0 1,0 1,-1 2,0 0,0 2,-1 0,-1 2,0 1,29 23,-48-33,1 0,-1 0,0 0,-1 1,1-1,-1 1,0 0,-1 0,1 1,3 8,-7-12,1 0,0 0,-1 0,0 0,1 1,-1-1,-1 0,1 0,0 0,-1 0,1 0,-1 0,0 0,0 0,0 0,-1 0,1 0,-1-1,1 1,-1-1,0 1,0-1,0 1,0-1,-4 3,-13 11,-1 0,-25 13,13-8,19-12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1:56.9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0 435,'5'-4,"4"-1,6-5,9-3,4-5,5-8,10-3,14-4,10-2,6-3,8-3,-3-3,-9 2,-10 8,-9 5,-9 8,-12 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12.1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0,'-7'23,"0"6,9-19,0 1,1-1,0 0,1 0,0-1,1 1,0-1,0 0,1 0,0-1,1 1,0-1,10 9,24 33,-40-49,-1-1,1 1,-1-1,1 1,-1-1,1 1,-1-1,0 1,1-1,-1 1,0-1,0 1,1 0,-1-1,0 1,0-1,0 1,0 0,0-1,0 1,0 0,0-1,0 1,0 0,0-1,0 1,0-1,0 1,-1 0,-16 0,-26-18,-23-24,34 20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1:02.1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0 207,'9'-4,"6"-1,5-5,8 1,15-4,13-3,10-3,5-2,4 2,-3 0,-5 3,-6 1,-5 2,-8 4,-12-1,-12 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1:02.6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1,'3'25,"0"0,1 0,2-1,0 1,2-1,13 29,0 4,53 158,191 534,-145-404,-110-309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2:04.6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1 245,'14'-12,"1"1,0 0,0 1,1 1,1 0,-1 2,1-1,18-3,144-33,165-18,-236 48,132-1,64 4,28 0,419 12,-551 11,-22 0,293 12,109 2,-473-29,-45 0,0 3,0 2,64 11,-19 11,-59-12,0-2,0-2,76 2,121-11,-224 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2:20.038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3354,'0'-7,"1"0,1-1,-1 1,1 0,1 0,-1 0,1 0,0 0,1 0,0 1,0 0,0 0,1 0,0 0,0 1,8-8,13-9,0 1,39-23,-44 30,40-27,123-77,-151 100,0 2,1 1,69-20,-83 29,-1 0,1-2,-2 0,1-2,18-12,85-66,-25 17,85-48,341-164,-209 120,-169 85,-37 13,123-94,-168 113,163-108,40-28,141-72,-345 219,250-179,-212 139,137-78,-56 50,118-61,-148 90,-3-7,180-131,-322 208,0-1,0-1,0 1,0-1,-1 0,0 0,5-8,-7 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2:38.113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5645,'1'-5,"0"-1,0 1,0-1,0 1,1 0,0-1,0 1,0 0,1 0,0 0,0 1,0-1,6-6,9-9,34-28,-14 13,287-249,-323 282,247-204,317-236,466-319,-245 183,-773 569,280-201,-250 174,-2-2,-1-2,-2-1,45-62,-24 23,4 3,90-83,-91 104,116-76,-24 20,-17 0,147-109,-143 125,467-327,-551 381,-1 2,-2-2,79-78,-66 40,74-110,-115 158,1 1,2 1,1 2,1 1,59-39,26-21,309-238,-423 323,15-10,-1 0,-1-1,0-1,22-23,-27 22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2:39.962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9208,'2'-3,"-1"0,1 1,0-1,0 0,0 0,0 1,0-1,1 1,-1 0,1 0,0 0,-1 0,1 0,6-2,5-6,687-510,36 47,-336 220,1366-824,-1163 744,597-356,-490 212,-76 48,-21 44,18 36,-424 248,291-156,-326 149,170-143,138-89,-257 208,369-228,-145 102,-108 70,-156 75,-4-8,200-175,-241 161,138-173,-94 99,-85 104,4 4,223-169,-229 198,149-144,-217 188,2 2,1 1,1 1,1 2,0 1,2 1,0 2,56-19,-66 30,-3 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2:42.002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10158,'18'-2,"0"-1,0 0,-1-2,1 0,-1-1,0 0,0-2,20-11,11-5,839-419,-514 248,1107-628,-34-59,-300 179,-390 250,1563-962,-89-5,-1488 972,33 70,-759 372,635-282,-419 174,333-114,-476 194,-2-3,-1-4,131-86,-72 26,136-124,-172 137,3 6,181-101,-122 83,268-208,-349 233,-4-5,-3-3,122-158,-108 97,18-21,-103 152,1 0,0 1,26-18,-27 21,0 0,0-1,-1 0,0-1,16-21,-16 15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2:44.118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10149,'11'-11,"1"1,0 1,1 0,17-9,18-13,615-377,-577 359,3774-2056,-1477 850,-231 40,-695 343,-1300 779,407-259,200-165,-380 256,-190 125,263-140,-385 236,-1-3,-3-3,-2-4,-2-1,-3-4,-1-2,87-112,-93 94,77-146,-90 144,4 2,68-87,-94 141,2 2,0 0,1 1,36-22,11-10,-22 14,-11 10,-1-3,-1 0,36-42,-50 45,2 0,1 2,0 1,2 0,0 2,2 1,53-31,1 16,2 3,1 4,121-24,-79 21,1154-347,-1034 309,-123 37,213-86,-333 117,0 0,1 0,-1 0,0-1,-1 0,1 1,0-1,0 0,-1 0,1-1,-1 1,0 0,0-1,0 0,0 1,0-1,3-6,-4-3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2:46.129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9760,'1'-4,"0"1,1-1,-1 0,1 1,0-1,0 1,0-1,0 1,1 0,0 0,-1 0,1 0,0 1,0-1,4-2,3-4,196-160,-101 88,615-511,51-41,31 41,-608 462,764-537,-736 499,904-701,243-170,-1086 831,225-148,711-373,206-113,184-266,-1489 1025,243-176,-278 192,-3-5,78-87,248-304,-304 348,100-145,-203 259,0 0,0-1,0 1,0-1,0 1,0-1,0 0,0 1,0-1,-1 0,1 1,0-1,-1 0,0 0,1 0,-1 1,0-1,0-3,-3 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2:47.491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4263,'4'-2,"0"1,0-1,-1 0,1 0,0-1,-1 1,1-1,-1 0,0 0,1 0,4-6,6-5,117-102,472-403,1707-1169,-1181 1075,-396 194,-326 175,-327 200,-23 13,-1-2,70-54,-76 37,-40 39,0 0,1 0,0 1,23-15,-14 11,0-2,-1-1,-1 0,24-28,7-7,91-75,-124 114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12.3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2:56.7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 10,'0'0,"0"-1,0 1,0 0,0 0,0 0,0-1,1 1,-1 0,0 0,0-1,0 1,0 0,0 0,0-1,0 1,0 0,0 0,0-1,0 1,-1 0,1 0,0-1,0 1,0 0,0 0,0-1,0 1,0 0,-1 0,1 0,0-1,0 1,0 0,-1 0,1 0,0 0,0 0,0-1,-1 1,1 0,0 0,0 0,-1 0,1 0,0 0,0 0,-1 0,1 0,0 0,0 0,-1 0,1 0,0 0,0 0,-1 0,1 0,0 0,0 0,-1 0,1 0,0 1,0-1,-1 0,-9 16,5 13,2-1,1 1,1 0,5 49,24 117,-26-185,32 170,23 146,-53-276,-3-30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2:57.7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20,'1'-1,"-1"0,0 0,1 0,-1 0,0 0,1 0,-1 0,1 0,0 0,-1 0,1 0,0 1,-1-1,1 0,0 0,0 1,0-1,0 1,-1-1,1 1,0-1,0 1,0-1,0 1,0 0,0 0,0-1,0 1,1 0,-1 0,0 0,0 0,0 0,0 0,0 1,0-1,0 0,1 1,2-1,0 0,0 1,0 0,-1 0,1 0,0 0,0 1,-1 0,5 2,-5-1,0 1,0 0,0 0,-1 0,0 0,0 0,0 0,0 1,0-1,-1 1,0-1,0 1,0-1,-1 1,1 0,-1 0,0-1,-1 6,0 6,-1 1,0-1,-9 31,-11 35,17-57,-1-1,-1 0,-1 0,-1-1,-21 39,21-49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01.1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77,'-1'-35,"0"-4,1 37,1 5,1 23,48 593,-13-178,-33-388,0 12,2-1,30 126,-35-188,-1 1,1-1,0 0,0 0,0 0,0 0,0 0,0 0,1 0,-1 0,1 0,0-1,-1 1,1-1,0 1,0-1,0 1,0-1,0 0,4 2,-2-2,0-1,0 1,0 0,0-1,1 0,-1 0,0 0,0 0,0-1,0 0,4-1,5-2,-1 0,0-1,0 0,0-1,-1-1,20-14,-8 1,-1-1,-1-1,-1-1,0-1,27-45,67-143,-102 189,49-113,45-142,-106 277,16-34,-15 34,-1 1,0-1,1 1,-1-1,0 1,1-1,-1 1,1 0,-1-1,1 1,-1 0,1-1,-1 1,1 0,-1-1,1 1,0 0,-1 0,1 0,-1 0,1 0,0 0,-1-1,1 1,-1 1,1-1,0 0,-1 0,1 0,-1 0,1 0,-1 0,1 1,0-1,-1 0,1 0,-1 1,1-1,-1 0,1 1,-1-1,1 1,-1-1,0 1,1-1,-1 1,0-1,1 1,-1-1,0 1,0-1,1 1,-1-1,0 1,0 0,0-1,0 2,103 220,-12-47,-9-21,66 179,-79-163,-61-146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01.7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0,'19'0,"0"1,0 1,32 7,-43-8,-1 2,1-1,-1 1,0 0,0 1,0-1,-1 1,1 1,-1-1,0 1,0 0,5 7,-8-8,-1-1,0 1,1 0,-2 0,1 0,0 0,-1 1,0-1,0 0,0 1,0-1,-1 0,0 1,0 8,-12 70,3-37,5 7,3-31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06.6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706 985,'2'0,"62"-2,0 4,0 3,86 16,-133-17,0 1,0 0,0 1,-1 0,0 2,0 0,-1 0,0 2,0 0,-1 0,0 1,-1 1,-1 1,0 0,0 0,-1 1,11 19,-13-18,-2 0,0 0,-1 1,0-1,-1 1,-1 1,0-1,-1 1,-1-1,-1 1,0 0,-3 26,-1-20,-2 0,0-1,-1 1,-2-1,0 0,-1-1,-1 0,-15 23,-10 6,-2-1,-2-2,-3-2,-1-1,-96 73,119-101,-1-1,0-1,-2-1,1 0,-37 12,51-22,0 0,-1-1,1-1,-1 1,1-1,-1-1,0 0,-14-1,17 0,1 0,-1-1,1 1,0-1,-1 0,1-1,0 1,0-1,1 0,-1 0,1-1,-1 1,1-1,-6-7,0-2,1 0,1 0,0-1,1 0,0 0,1-1,1 0,0 0,1 0,-3-25,0-16,2-90,8 40,5-1,30-152,71-204,-34 163,-61 244,-3-1,-3 0,-2-1,-2-86,-4 141,0-1,0 1,0-1,-1 1,1 0,-1-1,0 1,0 0,0-1,0 1,-1 0,1 0,-1 0,0 0,0 0,0 1,0-1,0 0,-1 1,1 0,-1-1,1 1,-6-3,3 4,0-1,0 1,0 0,0 1,0 0,0-1,0 1,-1 1,1-1,0 1,0 0,1 0,-1 1,0-1,-8 5,-21 9,1 1,1 1,-38 29,-85 73,114-86,2 1,1 2,2 2,2 1,1 2,2 1,2 1,-28 56,54-92,-1 1,1-1,0 1,1 0,0 0,0 0,1 1,0-1,0 0,1 0,0 1,2 9,-1-14,0 1,1 0,-1-1,1 0,0 1,1-1,-1 0,1 0,0 0,0-1,0 1,0 0,0-1,1 0,0 0,-1 0,1 0,0-1,1 0,-1 0,0 0,7 2,120 37,-83-29,51 22,-94-32,20 9,1-1,0-1,29 5,-33-10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07.4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1,'5'1,"-1"1,1-1,-1 1,0 1,1-1,-1 1,0-1,-1 1,1 0,0 0,-1 1,0-1,1 1,-1 0,-1 0,4 4,8 9,12 14,-1 1,-1 0,-2 2,-1 1,-2 1,-1 1,-2 0,-1 1,-3 0,-1 2,-1-1,-3 1,-1 0,-2 1,-1 53,-4-73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09.1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1 932,'0'-1,"0"0,1 0,0 0,-1 0,1 0,-1 0,1 0,0 0,0 0,0 0,-1 1,1-1,0 0,0 0,0 1,0-1,0 1,0-1,1 1,-1-1,0 1,0 0,0-1,0 1,0 0,1 0,-1 0,0 0,0 0,2 0,41 2,-11 6,0 2,-1 1,0 2,58 31,-15-6,562 208,-619-240,0 0,1 0,-1-1,1-1,32 2,-46-6,1 0,-1 0,1-1,-1 1,1-2,-1 1,0 0,1-1,-1 0,0 0,0-1,0 1,0-1,-1 0,1-1,-1 1,0-1,0 0,0 0,6-8,24-39,-2-3,-2 0,23-63,0 4,359-632,-396 718,-9 14,0 1,1 0,0 0,1 1,1 0,15-14,-11 16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09.7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1708,'0'-1,"0"1,0-1,0 0,0 1,0-1,0 0,0 0,0 1,0-1,0 0,0 0,0 1,0-1,1 0,-1 1,0-1,1 0,-1 1,0-1,1 1,-1-1,1 0,-1 1,1-1,-1 1,1-1,-1 1,1 0,-1-1,1 1,0 0,-1-1,1 1,0 0,-1-1,1 1,0 0,0 0,-1 0,1 0,0 0,-1 0,1 0,0 0,0 0,-1 0,1 0,0 0,-1 1,1-1,0 0,-1 0,1 1,1 0,47 29,-29-16,28 12,1-1,1-3,1-1,0-3,2-2,0-3,1-2,95 8,-133-19,0 0,-1-1,1-1,0-1,-1 0,0 0,0-2,0 0,0 0,-1-2,1 0,-2 0,1-2,-1 1,0-2,-1 1,0-2,-1 0,15-17,5-10,-1 0,-3-2,0-1,30-68,67-187,-95 219,394-895,-361 853,-44 79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1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1 612,'3'76,"4"0,4-1,26 101,-21-108,116 443,-94-396,4-2,78 147,-105-233,1 0,1-2,24 28,-33-44,1 1,0-2,1 1,0-1,0 0,1-1,-1-1,2 1,22 8,-28-14,1 1,-1-1,1 0,0-1,0 0,-1 0,1 0,0-1,-1 0,1 0,-1 0,1-1,-1 0,1-1,-1 1,0-1,0 0,0-1,9-7,8-7,-1 0,-1-2,22-27,-40 45,60-73,-4-2,-3-3,-4-2,-3-3,40-96,148-467,-153 355,79-234,-154 503,2 0,18-32,-20 42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15.4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956 1228,'41'-1,"-12"0,0 1,1 1,32 6,-56-6,-1 0,1 0,0 1,0 0,-1 0,1 0,-1 0,1 1,-1 0,0 0,0 1,0 0,-1-1,1 1,-1 1,0-1,0 1,0-1,-1 1,0 0,3 7,-4-6,-1 0,1 0,-1 0,-1 0,1 1,-1-1,-1 0,1 0,-1 1,0-1,0 0,-1 0,1 0,-1 0,-1 0,1-1,-1 1,0-1,0 1,-1-1,-4 5,-7 10,0-2,-2 1,0-2,-21 17,-9 3,-1-2,-2-2,-1-2,-1-2,-65 25,114-53,-1 1,1-1,-1 0,0 0,1 0,-1 0,0-1,0 0,1 1,-1-2,0 1,0 0,1-1,-1 1,0-1,1 0,-1 0,-6-3,5 1,1-1,0 1,0 0,0-1,0 0,0 0,1 0,0 0,0-1,0 1,-4-10,-3-10,2 0,1 0,1-1,-5-37,10 58,-25-203,-1-300,49-211,-21 709,0 0,-1 0,0 0,-1 0,0 0,-1 0,-2-10,3 16,0 1,-1-1,1 1,0 0,-1 0,0 0,1 0,-1 0,0 0,0 0,0 0,0 1,0-1,-1 1,1-1,0 1,-1 0,1 0,-1 0,1 0,-1 0,0 1,1-1,-1 1,0 0,1 0,-1 0,-4 0,-7 1,0 1,0 0,0 1,0 1,1 0,-1 0,-16 10,-6 3,-45 31,55-30,1 1,0 1,1 2,-30 33,44-43,0 1,0-1,1 2,1-1,0 2,1-1,0 1,1 0,1 0,-6 27,11-36,0-1,0 1,0 0,1-1,0 1,0-1,0 1,1-1,0 1,0-1,0 0,1 0,0 0,0 0,0 0,0-1,1 1,0-1,7 7,5 3,1 0,0-1,33 18,27 10,115 43,-119-56,-2 4,87 52,-146-75,1 1,-1 0,18 22,11 9,-29-29,-1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13.5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517 0,'-26'26,"-1"2,-45 57,-7 30,-80 151,130-210,3 2,2 1,3 0,2 2,-11 70,28-125,1 0,0 0,1 0,-1 1,1-1,1 0,-1 0,1 0,0 1,0-1,1 0,-1 0,2 0,-1-1,0 1,6 8,-4-9,1-1,-1 0,1 0,-1 0,1-1,0 1,0-1,1 0,-1-1,1 1,-1-1,1 0,0-1,0 1,0-1,0-1,7 1,18 1,0-2,1-1,-1-2,0-1,-1-1,1-2,-1-1,0-1,-1-2,0-1,-1-1,0-1,-1-2,0-1,25-21,-41 28,0 0,0-1,-1 0,10-15,-6 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17.6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1852,'8'2,"0"0,0 0,0 1,0 0,-1 0,1 1,-1 0,0 0,0 1,8 6,-1-1,87 59,159 102,-186-127,128 54,-180-88,0-2,1 0,44 7,-58-14,-1 0,1 0,0-1,0-1,-1 1,1-1,0-1,-1 1,1-2,-1 1,1-1,-1 0,15-9,-7 1,-1 0,0-2,-1 0,0 0,-1-1,-1-1,18-27,2-10,29-63,216-577,-240 590,133-393,60-161,-226 645,-3 7,0 0,0 0,0 0,1 0,0 0,0 0,0 1,0-1,1 1,5-7,-7 11,-1-1,1 1,-1-1,0 1,1-1,-1 1,1 0,-1-1,0 1,0 0,1-1,-1 1,0 0,0-1,0 1,0 0,0-1,0 1,0 0,0 0,0 0,0 0,0 14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22.7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1822,'10'15,"0"-1,2 0,-1 0,1-2,1 1,1-1,-1-1,30 18,-7-3,66 59,-73-57,2-2,1-1,1-2,47 26,-75-47,0 0,0 0,0-1,0 1,0-1,1 0,-1 0,0-1,1 0,-1 0,1 0,-1 0,0-1,1 0,-1 0,0-1,0 1,0-1,0 0,0 0,0-1,-1 0,7-4,7-7,-1-1,-1 0,-1-1,20-26,-26 31,143-181,-8-7,-10-6,-8-6,-9-4,118-311,-165 329,42-98,-111 292,1-2,0 0,1 0,-1 0,1 0,0 1,6-8,1 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31.0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1160 1,'-21'0,"-17"-1,0 2,0 2,-40 8,66-9,-1 2,2-1,-1 2,0 0,1 0,0 1,0 0,1 1,-1 0,1 1,1 0,0 0,-12 14,6-2,1 0,0 2,2-1,0 2,2-1,0 2,2-1,-10 44,11-34,1 1,2 0,2 1,1-1,6 65,-2-79,1 1,1-1,1-1,1 1,0-1,1 0,21 34,4-6,57 66,-68-87,-15-19,-1 0,0 1,-1 0,1 0,-1 0,-1 1,0-1,0 1,-1 0,0 0,0 1,-1-1,0 0,-1 1,0-1,0 1,-1 0,0-1,-1 1,0-1,-1 1,0-1,0 1,-1-1,-8 17,-17 37,-3-2,-76 112,-99 103,192-259,-4 6,-172 207,148-184,-2-1,-89 67,127-107,-1 0,0-1,-1 1,1-1,-15 5,21-9,-1 1,1-1,0 0,0 0,-1 1,1-1,0 0,-1-1,1 1,0 0,0 0,-1 0,1-1,0 1,0-1,-1 1,1-1,0 1,0-1,0 0,0 1,0-1,0 0,0 0,0 0,0 0,0 0,1 0,-1 0,0 0,1 0,-1 0,0 0,1 0,0-1,-1 1,1 0,0 0,-1-1,1 1,0 0,0-1,0 1,0-2,-1-11,0-1,1 1,1-1,0 0,1 1,1 0,7-25,1 8,0-1,21-37,-30 65,0 0,0 0,0 1,0-1,1 1,-1-1,1 1,0 0,0 0,1 0,-1 0,0 1,1-1,7-3,-8 5,-1 1,1 0,-1-1,1 1,0 0,-1 1,1-1,-1 0,1 1,0-1,-1 1,1 0,-1 0,0 0,1 0,-1 0,0 1,0-1,1 1,-1-1,0 1,-1 0,1 0,0-1,2 5,13 16,0 0,-2 1,-1 1,0 1,11 30,11 19,4 0,79 108,-92-148,1-1,1-1,2-1,68 50,-20-24,3-4,2-3,108 45,-166-83,-20-8,-1-1,1 0,0 0,0-1,1 0,-1 0,0 0,1-1,0 0,-1 0,1-1,-1 1,11-2,-4-3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32.7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1 920,'9'1,"0"-1,0 2,-1-1,1 1,0 1,0 0,-1 0,9 5,64 39,-54-31,87 57,-3 5,-4 4,169 168,-269-242,54 61,-56-62,0 0,0 1,-1-1,0 1,0 0,-1 0,0 0,2 10,-5-17,1 0,-1 0,1 0,-1 0,0 0,0 0,1 0,-1-1,0 1,0 0,0 0,0 0,0 0,0 0,0 0,-1 0,1 0,0 0,0 0,-1 0,1 0,-1-1,1 1,0 0,-1 0,0 0,1-1,-1 1,1 0,-1-1,0 1,0 0,1-1,-1 1,0-1,0 1,0-1,0 1,1-1,-1 0,0 0,0 1,0-1,0 0,0 0,0 0,0 0,0 0,0 0,0 0,0 0,0 0,0-1,1 1,-1 0,0 0,0-1,0 1,-1-2,-7-1,-1-1,2 0,-1 0,-12-9,-3-6,1 0,1-1,1-1,0 0,2-2,1-1,-18-29,-6-18,-41-97,51 97,3-2,-31-123,52 163,2-1,1 1,2-1,1 0,2 0,1 0,1 0,12-53,-11 75,0 0,1 1,0-1,1 1,1 0,-1 0,2 1,-1-1,2 1,-1 1,1-1,1 2,0-1,17-13,-17 16,1 1,-1 0,1 0,0 1,1 0,-1 1,1 0,-1 1,1 0,0 0,0 1,0 1,0 0,0 0,-1 1,20 4,-12-1,-1 1,0 1,0 0,0 1,0 1,-1 1,-1 0,19 15,-12-6,0 0,-2 2,0 1,28 38,-8 3,-2 1,-3 2,30 80,-19-22,-30-76,3 0,39 74,-58-120,1 0,0 0,-1 0,1 0,-1 0,1 1,0-1,0-1,0 1,0 0,0 0,0 0,0 0,0-1,0 1,0 0,0-1,0 1,0-1,2 1,-2-1,-1 0,1-1,0 1,-1-1,1 1,0 0,-1-1,1 1,-1-1,1 1,-1-1,1 0,-1 1,1-1,-1 0,0 1,1-1,-1 0,0 1,1-1,-1 0,0 1,0-3,7-55,-7 57,-10-344,0-2,28 144,-14 177,2-1,0 1,2 0,1 1,18-38,-26 60,1 0,0 0,0 0,0 0,1 0,-1 0,1 1,-1-1,1 1,0-1,0 1,0 0,0 0,1 1,-1-1,0 1,1-1,5 0,-3 1,0 0,0 1,0 0,0 0,0 0,0 1,0 0,0 0,0 1,8 2,9 6,0 1,-1 1,0 1,24 19,263 214,-101-75,-4-14,-178-138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33.2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1 634,'8'-5,"7"-4,18-11,15-8,21-10,15-9,14-10,15-8,9-4,-3 4,-10 6,-15 12,-15 10,-18 8,-13 8,-17 4,-16 4,-12 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33.5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1,'2'1,"1"0,0 1,0-1,-1 1,1 0,-1 0,0 0,1 0,-1 0,0 0,0 1,-1-1,1 1,3 4,1 3,632 764,-560-681,57 73,-123-149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34.4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5,'7'0,"1"1,-1 1,1 0,-1 0,1 0,9 5,9 3,73 27,-2 5,-2 4,113 73,-182-103,0 2,0 0,-2 2,0 1,-2 0,27 34,-52-61,0 0,1-1,-1 1,1-1,0 1,-1-14,-2-5,-4-11,1 0,2-1,2 0,1-1,4-48,-1 82,0 0,0 0,1 0,-1 0,1 1,0-1,1 0,-1 0,0 1,1-1,0 1,0-1,0 1,0 0,1 0,-1 0,1 0,0 0,4-3,-2 3,-1 1,1 0,0 0,0 0,0 0,0 1,0 0,0 0,0 0,0 1,0 0,10 0,8 3,-1 1,0 1,0 1,-1 1,31 14,-22-7,-1 1,-1 1,0 1,-1 2,-1 1,26 26,-38-32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34.8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1 295,'4'0,"10"-4,10-6,6-1,10-7,7-4,11-3,9-6,1-1,2 0,-3 2,-9 6,-10 3,-9 4,-7 6,-9 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35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0,'0'4,"8"10,7 7,5 7,8 8,7 7,10 3,2 7,0 2,6 5,-3 0,-5-6,-6-8,-10-7,-6-7,-6 0,-7-6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35.8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1005,'5'0,"4"0,10-8,27-16,30-19,31-20,35-20,26-16,23-17,3-1,-11 4,-23 15,-31 18,-34 17,-32 15,-23 17,-19 12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14.2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1 563,'88'-8,"-66"4,0 1,36 1,-17 4,0 1,0 3,0 1,-1 2,0 1,-1 3,0 1,40 21,-50-21,-1 2,0 1,-1 2,-1 0,-1 2,45 47,-58-53,0 1,-1 0,0 0,-2 1,1 0,-2 1,-1 0,0 0,-1 1,-1 0,-1 0,3 37,-5-41,-1 1,-1-1,-1 0,-5 29,6-40,-1 0,-1 0,1 0,0 0,-1-1,0 1,0 0,0-1,0 1,-1-1,1 0,-1 0,0 0,0 0,0 0,0 0,0-1,-1 0,1 1,-1-1,0-1,-6 4,8-5,0 0,0 0,0 0,0 0,0 0,1 0,-1-1,0 1,0 0,0-1,1 0,-1 1,0-1,0 0,1 0,-1 0,1 0,-1 0,1 0,-1 0,1-1,0 1,0 0,0-1,-1 1,1-1,0 0,1 1,-2-3,-28-61,22 45,-36-93,5-2,-25-127,40 147,6 13,4-2,3 1,4-2,6-138,2 196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36.3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1 672,'0'-3,"1"1,0-1,-1 0,1 1,0-1,0 1,1-1,-1 1,0 0,1-1,0 1,-1 0,1 0,0 0,0 0,0 1,3-3,43-28,-40 27,1014-555,-972 536,-40 17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44.7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12,'0'0,"0"-1,0 1,0 0,0-1,0 1,0-1,0 1,0-1,0 1,0-1,1 1,-1 0,0-1,0 1,0-1,1 1,-1 0,0-1,0 1,1 0,-1-1,0 1,1 0,-1-1,0 1,1 0,-1 0,1-1,-1 1,0 0,1 0,-1 0,1 0,-1-1,1 1,-1 0,0 0,1 0,-1 0,1 0,-1 0,1 0,-1 0,1 1,-1-1,0 0,1 0,-1 0,1 0,-1 0,0 1,1-1,-1 0,1 0,-1 1,0-1,1 0,-1 1,24 18,-9 1,-1 1,-2 0,19 42,-5-10,94 196,35 66,-116-246,2-2,69 86,-95-136,0-1,1 0,0 0,34 22,-42-33,0 0,0 0,1-1,-1 0,1 0,0-1,0 0,0-1,0 0,1-1,-1 1,1-2,16 0,-24-1,1 1,-1-1,1 0,-1 0,0 0,1 0,-1 0,0-1,0 1,0-1,0 0,0 1,0-1,0 0,0 0,-1 0,1 0,-1-1,0 1,1 0,-1 0,0-1,0 1,-1-1,1 1,0-1,-1 1,0-1,1 0,-1 1,0-4,0-12,1 1,-2-1,-4-23,4 34,-8-47,-2 0,-3 1,-2 1,-25-54,31 85,10 21,0 0,0 0,0 0,0 1,0-1,0 0,0 0,0 0,0 0,0 0,0 0,0 0,0 0,0 0,0 0,0 0,0 1,0-1,0 0,0 0,0 0,0 0,0 0,0 0,0 0,0 0,0 0,0 0,0 0,-1 0,1 0,0 0,0 0,0 0,0 0,0 0,0 0,0 0,0 0,0 0,0 0,13 39,71 126,114 168,-135-232,5 4,68 120,-126-203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45.2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0 372,'4'0,"10"-5,6 0,5-4,9-5,8-4,10-7,8-8,10-2,2-4,-3 5,-6 0,-4 1,-8 3,-10 6,-6 7,-6 6,-7 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45.7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1,'1'5,"1"1,0-1,0 1,1-1,0 0,0 0,0 0,0 0,1 0,5 6,5 7,72 101,102 158,-148-213,-10-16,-2 1,34 80,-54-107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51.5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1,'2'20,"2"0,0 0,2 0,0 0,1-1,1 0,12 22,-1 0,7 20,3-2,72 109,-88-150,0-1,1 0,1 0,0-2,1 0,1 0,0-2,1 0,0-1,1-1,1 0,38 14,-49-22,0-1,1 0,0 0,-1-1,1 0,0 0,0-1,0-1,0 0,9-2,-16 3,0-1,0 0,0-1,0 1,0 0,-1-1,1 0,0 1,-1-1,0 0,1-1,-1 1,0 0,0 0,0-1,0 0,0 1,-1-1,1 0,-1 0,0 1,0-1,0 0,0 0,0-1,-1 1,1 0,-1 0,0 0,0 0,0 0,0 0,-2-6,-6-47,-2 0,-3 0,-32-84,24 87,19 49,3 7,12 28,166 330,-112-234,66 112,-36-67,-82-146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52.0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0 291,'5'-4,"4"-2,6 1,4-3,8-5,15 0,13-5,10-5,6-2,0-1,-1-5,-3 4,-9 5,-6 4,-12-1,-8 4,-6 4,-8 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52.4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0,'5'4,"8"10,4 6,6 9,4 11,1 12,4 5,1 1,-1-1,-2-1,-1-3,-3-1,0-11,-6-7,-5-9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52.8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1 578,'8'-5,"7"-4,10-10,16-6,19-11,23-12,15-10,11-7,8-2,-4-1,-8 2,-14 4,-22 13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53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1 273,'0'1,"0"0,0 0,0 0,1 0,-1 0,1 0,-1-1,0 1,1 0,0 0,-1-1,1 1,-1 0,1 0,0-1,-1 1,1-1,0 1,0-1,0 1,-1-1,1 1,0-1,0 0,0 0,0 1,0-1,0 0,0 0,0 0,-1 0,2 0,34 0,-36 0,64-8,-2-4,1-2,78-30,-71 22,128-45,-165 54,-1-2,0-1,55-39,-72 42,-3 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54.0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28 200,'-27'-1,"42"-5,9-1,220-89,-38 14,-203 81,1 0,-1-1,1 1,-1 1,1-1,0 0,-1 1,1 0,0 0,-1 0,1 0,0 0,-1 1,1 0,0 0,5 2,-5-1,0 1,0-1,-1 1,0 0,1 0,-1 1,0-1,0 1,-1-1,1 1,-1 0,0 0,3 7,84 234,-56-143,151 502,-154-499,-18-63,-5-11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15.5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1970,'0'-5,"1"-1,0 1,0 0,0-1,1 1,0 0,0-1,0 1,0 0,1 1,5-8,42-49,-30 40,112-124,51-58,-147 158,-2-1,47-85,-78 125,0 1,0-1,-1 0,0 0,0 0,0 0,-1-1,1-9,-2 14,0 0,0 0,0 0,-1 0,1 0,-1 1,0-1,1 0,-1 0,0 1,0-1,0 0,0 1,0-1,0 1,-1-1,1 1,0 0,-1-1,1 1,-1 0,0 0,1 0,-1 0,0 0,1 0,-1 1,0-1,0 1,0-1,-3 0,-7-1,0-1,0 2,0 0,0 0,0 1,0 0,0 1,0 0,-22 6,27-5,0 1,1-1,-1 1,1 0,0 1,0-1,0 1,0 1,1-1,0 1,0 0,0 0,0 0,1 1,-1-1,2 1,-1 0,-3 7,-8 25,2 0,1 1,2 0,2 1,1 0,2 0,2 1,2-1,1 1,2-1,2 1,17 70,-15-92,1 0,1 0,0-1,2 0,0 0,1-1,1-1,0 0,1 0,1-1,0-1,2 0,-1-1,1-1,1-1,25 14,-12-9,0-2,1-1,1-1,0-2,0-2,1 0,0-2,0-2,41 1,-58-5,1-1,-1-1,0 0,1-1,-1-1,-1 0,1-1,-1-1,0 0,0-2,0 1,-1-2,0 0,-1 0,14-13,-13 9,-1-1,0 0,-1-1,-1 0,0-1,-1 0,0-1,-2 0,0 0,-1-1,0 0,6-33,-4-8,-2 1,-4-1,-1 0,-3-1,-13-81,-7 15,-52-178,28 168,-5 1,-7 3,-4 3,-157-239,212 358,0 0,0 1,0 0,-1 0,0 1,-1-1,-16-13,23 22,1-1,-1 1,1-1,-1 1,1 0,-1-1,0 1,1 0,-1-1,0 1,1 0,-1 0,0 0,1-1,-1 1,0 0,1 0,-1 0,0 0,1 0,-1 0,0 0,0 1,1-1,-1 0,0 0,1 0,-1 1,1-1,-1 0,0 1,1-1,-1 0,1 1,-1-1,1 1,-1-1,1 1,-1-1,1 1,-1 0,1-1,0 1,-1-1,1 1,0 0,0-1,-1 1,1 0,0-1,0 1,0 0,0-1,0 1,0 0,0 0,2 44,12 5,2-1,2-1,45 84,94 129,-141-236,124 181,10-7,258 269,-386-446,0 0,28 19,-43-35,1 0,0-1,1-1,-1 1,1-1,0-1,0 1,0-2,1 1,-1-1,10 1,-16-3,0 0,0-1,0 1,-1 0,1-1,0 1,-1-1,1 0,0 0,-1 0,1 0,-1-1,1 1,-1-1,0 1,0-1,0 0,0 0,0 0,3-3,0-2,-1 0,0 0,0 0,0 0,4-13,0-6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55.7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1454,'0'3,"1"1,0-1,-1 0,1 0,1 1,-1-1,0 0,1 0,0 0,-1 0,1-1,0 1,4 4,39 35,-26-24,1 1,99 88,-106-96,1-1,0 0,1-1,0-1,0 0,1-1,18 5,-30-11,0-1,0 1,0-1,0 0,0 0,0 0,0 0,0-1,0 0,0 0,0 0,0 0,0 0,0-1,-1 0,1 0,0 0,-1 0,0 0,6-6,4-4,-1-1,0 0,15-23,-13 17,120-159,-9-5,-8-6,145-317,-171 285,57-125,-148 346,12-21,-12 21,0 0,0 0,0 1,0-1,0 0,0 0,0 1,0-1,0 0,0 0,0 0,1 1,-1-1,0 0,0 0,0 0,0 0,0 1,0-1,1 0,-1 0,0 0,0 0,0 0,1 1,-1-1,0 0,0 0,0 0,1 0,-1 0,0 0,0 0,0 0,1 0,-1 0,0 0,0 0,0 0,1 0,-1 0,0 0,0 0,1 0,-1 0,0 0,0 0,0 0,1 0,-1-1,0 1,0 0,0 0,0 0,1 0,-1 0,0-1,0 1,0 0,1 14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56.4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1566,'22'19,"0"-1,2-2,0 0,0-2,2 0,0-2,0-1,1-1,46 11,-50-15,1-1,1-1,-1-1,0-1,1-1,-1-2,34-3,-44 1,0 0,-1-1,0 0,0-1,0-1,-1 0,0 0,0-1,0-1,-1 0,0-1,-1 0,0 0,15-19,-2-1,-2-2,-1 0,23-50,40-110,-51 111,48-114,100-230,32 20,-196 376,-10 16,1-1,1 1,0 1,0-1,1 1,1 1,0-1,18-13,-2 16,-4 12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57.0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1141,'4'0,"0"1,0 0,1 0,-1 0,0 1,0-1,-1 1,7 4,11 4,38 10,1-1,0-4,1-2,1-3,0-2,108-1,-136-8,-1-1,1-2,-1-1,0-1,0-2,-1-2,0-1,-1-1,0-1,-1-2,0-1,-2-2,0 0,30-27,-40 27,-2 0,0-1,-1-1,-1 0,-1-1,-1 0,-1-1,15-44,2-18,17-96,-29 112,21-120,25-92,-46 232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21.2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1 216,'1'-7,"0"1,0 0,1-1,-1 1,2 0,-1 0,1 0,-1 0,2 1,-1-1,1 1,0 0,0-1,0 2,0-1,11-7,-2 1,0 0,1 2,0 0,1 0,21-8,-8 7,0 1,0 1,1 1,0 2,0 1,1 2,56 1,-35 5,-1 2,0 2,84 25,-114-27,0 1,-1 1,0 0,-1 1,25 17,-38-22,0 0,0 0,-1 0,1 1,-1-1,0 1,0 0,-1 0,6 11,-8-13,1 1,-1-1,0 1,0-1,-1 1,1 0,-1-1,0 1,0 0,0 0,0-1,-1 1,0 0,1-1,-1 1,-1-1,-2 7,-9 15,-2-1,0-1,-2 0,-1-1,-29 28,-39 51,72-83,8-12,1 1,1-1,-1 1,1 0,0 0,-5 16,8-23,2 1,-1 0,0 0,0 0,0-1,0 1,0 0,1 0,-1-1,0 1,1 0,-1 0,0-1,1 1,-1 0,1-1,-1 1,1-1,-1 1,1-1,0 1,-1-1,1 1,0-1,-1 1,1-1,0 0,0 1,-1-1,1 0,0 0,0 0,0 1,-1-1,1 0,1 0,37 4,-31-4,44 6,-1 1,-1 3,0 2,69 26,-47-9,-1 3,83 52,-146-80,0 1,-1 0,0 1,0-1,0 1,0 1,-1-1,0 1,7 11,-11-15,-1 0,1 0,-1 1,0-1,0 1,0-1,-1 1,1 0,-1-1,1 1,-1 0,-1-1,1 1,0-1,-1 1,0 0,0-1,0 1,0-1,0 0,-1 1,1-1,-1 0,0 0,-4 5,-2 5,-2-1,0 1,0-2,-1 0,-1 0,0-1,0 0,-27 15,22-17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21.6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1,'4'1,"0"0,-1 0,1 1,-1 0,0 0,0 0,1 0,-1 0,0 0,-1 1,1 0,0-1,3 7,4 1,264 286,-264-285,-1 0,-1 0,0 1,0 0,-1 1,0-1,-2 1,1 1,-1-1,-1 1,-1 0,0 0,0 0,-2 0,0 0,0 1,-1-1,-1 0,0 1,-2-1,-3 17,-1-13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24.9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434 0,'0'5,"0"4,0 6,0 5,-4 6,-10 12,-6 12,-13 9,-9 12,-5 6,-3-1,2-2,2-1,8-8,7-12,4-10,7-8,7-11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25.4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1 430,'8'-4,"11"-9,11-8,9-7,18-4,12-5,6-4,0 5,-2 0,1 2,-6 3,-9 3,-6 1,-9 6,-7 6,-6 6,-8 0,-8 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26.4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137 137,'-51'10,"46"-8,-1-1,0 1,1-1,-1 0,0 0,0-1,0 0,1 0,-11-1,15 1,0 0,0-1,0 1,0 0,1 0,-1-1,0 1,0 0,0-1,1 1,-1-1,0 1,1-1,-1 1,0-1,1 0,-1 1,1-1,-1 0,1 0,-1 1,1-1,-1 0,1 0,0 1,-1-1,1 0,0-1,0 0,0 0,0 0,1 0,-1 0,1 0,-1 1,1-1,0 0,0 0,0 1,0-1,2-2,2-3,1 0,0 1,0 0,1 0,7-5,1 2,1 0,0 1,0 1,1 0,0 1,0 1,0 0,32-3,-22 6,0 0,0 3,0 0,0 1,35 8,-18 1,-1 2,0 1,0 3,-2 1,0 2,64 43,-49-20,-2 1,-2 3,-2 2,-2 2,-3 3,-2 1,-2 2,38 73,-71-116,0 0,-1 1,-1-1,0 2,-1-1,3 17,-6-25,-1 1,-1 0,0 0,0-1,0 1,-1 0,0-1,-1 1,1-1,-2 1,1-1,-1 0,0 0,-7 13,-3-1,-1-1,0-1,-1 0,-1 0,-1-2,0 0,-33 21,21-17,-1-2,0-1,-2-1,-46 15,54-23,0 0,0-2,-46 4,61-9,1 1,-1-1,1-1,-1 0,1 0,0 0,-1-1,1 0,0-1,0 0,0 0,1-1,-1 0,-11-8,17 10,-1 0,1 0,0 0,0-1,0 1,0-1,0 0,0 1,1-1,-1 0,1 0,0 0,0 0,0 0,0 0,1 0,-1 0,1-6,0 3,1-1,0 1,0 0,0 0,1 0,0 0,0 0,0 1,4-8,3-1,0 0,1 0,0 1,1 0,0 1,18-15,4 0,1 2,1 1,0 1,2 3,44-19,-62 32,-1 0,2 1,-1 1,1 1,-1 1,1 0,0 2,0 0,0 2,0 0,0 1,0 1,19 5,-31-5,0 0,0 0,0 0,-1 1,1 1,-1-1,12 11,-4-2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26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0,'4'4,"10"6,7 1,3 3,3 3,0-2,-4 2,-6 1,-6 3,-5 0,-3-2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28.2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0 472,'4'-8,"10"-11,19-7,12-7,19-10,8-6,3 0,-3 2,0 3,-9 6,-11 5,-10 7,-13 6,-10 0,-9 9,-6 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16.6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0 396,'12'-1,"-1"-1,0-1,0 1,0-2,-1 0,1 0,-1-1,12-7,23-10,240-108,-154 67,236-80,-371 145,-6 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28.6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1,'1'0,"1"0,-1 1,1-1,-1 1,1 0,-1-1,0 1,1 0,-1 0,0 0,0 0,0 0,0 0,0 0,0 0,0 1,0-1,1 2,17 29,-14-23,284 511,-187-360,-59-96,-2 2,34 76,-61-95,-12-28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29.5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1 334,'16'-14,"1"2,0 0,1 1,29-13,3-3,10-8,2 3,1 3,1 3,2 2,0 3,1 3,131-16,-148 28,69-2,-118 8,1 0,-1 0,1 0,-1 0,1 0,-1 1,0-1,1 1,-1-1,0 1,1-1,-1 1,0 0,1-1,-1 1,0 0,0 0,0 0,0 0,0 0,0 0,0 1,0-1,-1 0,1 0,0 1,-1-1,1 0,-1 1,1-1,-1 0,0 1,1-1,-1 1,0-1,0 1,0-1,0 1,0-1,0 0,-1 3,-1 8,0 0,-1-1,0 0,-5 12,7-18,-27 72,5 1,2 1,4 0,-9 111,24-161,0 1,2 0,2 0,0-1,2 1,10 37,-11-56,1-1,0 1,1-1,0 0,1 0,0 0,1-1,0 0,0 0,1-1,0 0,0 0,1-1,0 0,0-1,0 0,1 0,0-1,19 8,12 0,0-1,1-3,0-1,75 5,173-13,-232-4,63-12,-96 12,-1-2,0-1,0-1,-1-1,24-12,-44 19,1 1,-1-1,0 0,0 0,-1 0,1-1,0 1,-1-1,1 1,-1-1,0 0,0 0,0 0,0 0,-1 0,1 0,-1-1,0 1,0 0,0-1,1-6,-2 7,-1-1,1 1,-1 0,1 0,-1-1,0 1,0 0,0 0,-1 0,1 0,-1 0,0 1,0-1,0 0,0 1,0-1,0 1,-1 0,1 0,-1 0,1 0,-1 0,-6-3,7 4,0 0,0 0,0 0,0 0,-1 0,1 0,0 0,-1 1,1-1,-1 1,1-1,0 1,-1 0,1 0,-4 1,5-1,0 1,0-1,0 1,0-1,0 1,0 0,0-1,0 1,0 0,0 0,0 0,0 0,0 0,1 0,-1 0,0 0,1 0,-1 0,1 0,-1 0,0 2,0 4,0 1,0 0,0-1,1 1,0-1,1 1,-1 0,4 9,19 78,5-1,4-2,50 102,-25-59,15 37,97 247,-169-418,8 17,-2 1,0 0,-1 0,3 27,-7-41,-1 0,1 0,-2 0,1 0,0 0,-1 0,0 0,0 0,-1-1,1 1,-1 0,0-1,0 1,-1-1,1 1,-1-1,0 0,0 0,0-1,-1 1,1 0,-7 4,-40 25,-1-2,-2-2,0-2,-67 23,-79 11,165-51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57.6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0 841,'25'13,"163"77,-153-75,1-2,0-1,52 9,-85-21,1 0,-1 1,0-1,0 0,1 0,-1-1,0 1,0-1,1 1,-1-1,0 0,0 0,0-1,0 1,0-1,0 1,0-1,-1 0,1 0,-1 0,1 0,-1-1,0 1,0-1,0 1,0-1,3-5,2-6,-1 0,0-1,-1 0,6-24,-7 21,72-347,2-8,-56 289,-17 57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58.3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1042,'12'1,"1"1,0 0,0 1,-1 1,0 0,13 6,38 10,9-7,0-4,1-3,146-6,-176-3,-1-2,-1-2,1-1,-1-3,0-1,-1-2,54-27,-47 17,-2-3,0-2,-2-2,-2-1,56-56,-46 34,-3-2,-2-3,-3-1,-3-2,-2-1,-3-3,-3 0,40-124,-44 99,-25 75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59.0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1133,'0'3,"0"-1,1 1,0 0,-1-1,1 1,0-1,0 1,1-1,-1 1,0-1,1 0,0 0,-1 1,1-1,0 0,0-1,0 1,0 0,1-1,-1 1,0-1,1 1,-1-1,1 0,-1 0,4 0,9 5,1-2,0 0,18 2,-26-4,41 6,0-3,0-1,0-3,0-2,1-2,-1-2,0-2,58-17,-76 15,0-1,-1-2,-1-1,0-2,-1 0,0-2,-1-1,-1-2,-1 0,-1-1,-1-2,0 0,30-43,-19 14,-2-1,-3-1,22-58,56-179,-46 117,-53 152,-2 4,1 0,1 0,11-19,-17 33,0 0,1 1,0-1,0 0,0 1,0 0,1 0,-1 0,1 0,0 0,0 1,0-1,0 1,0 0,0 0,1 1,-1 0,6-2,13 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3:59.5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1340,'25'2,"0"1,0 1,0 2,41 14,31 7,-57-20,-1-1,1-2,1-1,-1-3,0-1,76-12,-94 9,1-2,-1 0,0-2,0 0,-1-1,0-2,-1 0,0-1,-1-1,0 0,-1-2,-1 0,24-27,-16 9,-1 0,-2-2,-2 0,-1-2,-2 0,-1 0,17-66,47-285,-77 368,39-293,-25 164,-15 134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44:01.7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1652 4238,'-11'-26,"1"0,2-1,0 0,2 0,-4-46,10 72,-1-1,1 1,0-1,0 1,1 0,-1-1,0 1,0 0,1-1,-1 1,0 0,1-1,-1 1,1 0,0 0,-1-1,1 1,0 0,0 0,0 0,0 0,0 0,0 0,1-1,1 2,-1-1,1 0,-1 1,1-1,-1 1,1 0,-1 0,1 0,-1 0,1 0,-1 1,1-1,-1 1,5 1,24 9,0 3,-1 0,0 2,45 32,-59-37,140 95,-5 6,186 181,-171-127,218 284,-368-430,4 4,-1 0,-1 2,-1 0,-2 1,0 0,18 51,-32-77,-1 1,1 0,-1 0,1 0,-1 0,1 0,-1 0,0 0,0 0,0 0,0 0,0 0,-1 0,1 0,-1 0,1 0,-1 0,0 0,1 0,-1 0,-2 3,1-4,0 0,0 1,1-1,-1 0,0 0,0-1,0 1,0 0,0-1,0 1,0-1,0 1,0-1,0 0,0 0,0 0,-3 0,-9-2,1-1,-1 0,1 0,0-1,-16-8,-26-14,0-2,2-3,-90-69,-137-150,153 112,5-5,7-5,7-5,-89-167,33 13,-153-405,12-175,231 612,-48-364,87 244,34 331,4 1,2-1,3 1,17-65,-20 106,2 0,0 1,1-1,1 2,1-1,0 1,2 1,22-30,-24 38,0 1,1 0,0 0,1 1,0 1,0 0,1 0,0 2,0-1,1 1,-1 1,1 1,0 0,16-2,6 0,1 2,-1 2,1 1,-1 1,0 3,63 11,-50-3,0 3,-1 2,-1 1,60 33,-23-2,-3 3,-2 4,-3 3,120 117,125 181,-27 24,24 29,-310-399,120 137,-106-124,1-2,0-1,2-1,27 17,-30-20,-23-15,-1 0,1-1,-1 1,1-1,-1 1,0-1,1 0,-1 0,1 0,-1 0,0 0,1 0,-1 0,0 0,-1-1,-89 1,1 4,-161 27,-186 79,252-48,2 8,4 8,3 8,4 7,4 8,5 7,-181 155,235-166,5 5,5 5,4 4,-95 143,126-153,5 2,4 4,4 1,6 3,-52 181,79-219,-17 121,34-169,0 0,2 1,0-1,2 0,1 1,1-1,1 0,11 34,-13-50,1-1,0 1,0-1,0 0,1 0,0 0,1 0,0-1,0 0,1 0,-1-1,2 0,-1 0,0-1,11 6,-6-5,-1-2,1 1,0-1,0-1,1 0,-1-1,1-1,-1 0,1 0,13-2,16-3,-1-3,0-1,-1-2,0-2,68-30,1-6,-2-5,-2-5,-3-4,-3-4,178-158,-227 174,-3-3,-2-1,-2-2,-3-2,-2-2,-3-1,-3-2,-2-1,36-117,-31 55,-6-1,-5-2,-6 0,1-177,-14-381,-5 685,0-5,0-1,1 1,0 0,0 0,4-14,-4 19,-1 1,1 0,0 0,-1-1,1 1,0 0,0 0,0 0,0 0,0 0,0 0,0 0,1 0,-1 1,0-1,0 0,1 1,-1-1,0 1,1-1,-1 1,0 0,1-1,-1 1,1 0,-1 0,1 0,-1 0,0 0,1 0,-1 1,1-1,-1 0,0 1,3 0,22 9,0 1,-1 1,0 1,-1 2,28 21,8 4,113 71,364 213,-525-317,-2-2,1 0,-1 0,0-1,13 4,-22-8,1 1,0-1,-1 1,1-1,0 0,-1 0,1 0,0 0,0 0,-1 0,1 0,0 0,0-1,-1 1,1-1,0 1,-1-1,1 0,-1 1,1-1,-1 0,1 0,-1 0,0 0,1-1,-1 1,0 0,0 0,0-1,0 1,0-1,0 1,1-3,2-10,-1 0,0 0,-1-1,0 1,-1-1,-1 0,-2-19,2 9,-57-732,22 382,31 334,-11-203,14 230,3-46,-2 58,0-1,0 1,1 0,-1 0,1-1,-1 1,1 0,0 0,0 0,0 0,0 0,0 0,1 0,-1 0,0 0,1 0,0 1,3-4,-4 5,1-1,0 1,-1-1,1 1,0 0,0 0,-1 0,1 0,0 0,0 0,-1 0,1 1,0-1,-1 1,1-1,0 1,-1-1,1 1,-1 0,1 0,-1 0,3 2,35 30,-31-26,230 242,-85-83,-98-110,24 27,125 101,-199-180,0 0,1 0,0-1,0 1,9 3,-15-7,1 0,0 0,0 1,0-1,0 0,-1 0,1 0,0 0,0 0,0 0,0 0,0 0,-1 0,1-1,0 1,0 0,0-1,-1 1,1 0,0-1,0 1,-1-1,1 1,0-1,-1 1,1-1,0 1,-1-1,1 0,-1 1,1-1,-1 0,1 0,-1 1,0-1,1 0,-1 0,0 0,0 0,0 1,1-1,-1 0,0 0,0 0,0 0,0 1,0-1,-1 0,1 0,0 0,-1-1,-1-27,-1 1,-2 0,-1 0,-11-33,-4-15,10 29,-146-746,155 773,0 10,0 1,1 0,0-1,1 1,0 0,1-1,0 1,4-18,-5 27,0-1,0 0,1 1,-1-1,0 0,1 1,-1-1,1 1,-1-1,1 1,-1-1,1 1,-1-1,1 1,-1 0,1-1,-1 1,1 0,0-1,-1 1,1 0,0 0,-1-1,1 1,0 0,-1 0,1 0,0 0,-1 0,1 0,0 0,0 0,-1 0,1 1,0-1,-1 0,1 0,0 1,-1-1,1 0,-1 0,2 2,26 20,-24-18,151 155,-104-103,1-2,3-3,2-2,64 42,-108-83,0 0,0-1,1-1,15 5,-27-10,0 0,0 0,0 0,0-1,0 1,0-1,0 1,1-1,-1 0,0 0,0 0,0 0,1 0,-1-1,0 1,0-1,0 1,0-1,0 0,0 0,0 0,0 0,0 0,0 0,0-1,0 1,-1 0,1-1,-1 0,1 1,-1-1,0 0,1 0,-1 1,0-1,1-3,1-5,0-1,-1 0,0 1,-1-1,0 0,0 0,-1 0,-2-15,-3-9,-12-47,-1 21,-3 0,-2 2,-3 0,-2 2,-38-55,-197-253,202 289,-3 3,-3 3,-149-120,210 186,0-1,-1-1,0 2,0-1,0 1,0 0,-1 0,1 1,-1 0,-15-3,22 5,0 1,0 0,0 0,0 0,0 0,0 0,0 0,0 1,1-1,-1 0,0 0,0 1,0-1,0 0,0 1,0-1,1 1,-1-1,0 1,0 0,1-1,-1 1,0 0,1-1,-1 1,0 0,1 0,-1 0,1 0,0-1,-1 1,1 0,0 0,-1 0,1 0,0 0,0 0,0 0,0 0,0 0,0 0,0 0,0 0,0 0,0 0,1 0,-1-1,0 1,1 1,19 49,9-3,2-1,3-2,72 77,137 107,445 315,-415-338,-255-193,0 2,-1 0,-1 1,-1 0,0 1,21 32,-33-45,0 1,-1-1,0 1,0-1,0 1,0 0,-1 0,1 0,-1 0,0 0,-1 0,0 1,1-1,-1 0,-1 0,1 0,-1 0,0 0,0 0,-1 0,1 0,-1 0,0 0,-1-1,1 1,-1-1,0 1,0-1,0 0,0 0,-1-1,1 1,-1-1,-6 5,-11 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41.4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 54,'-20'-40,"10"26,14 29,505 1017,-30-268,-458-730,-6-9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42.0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0 659,'23'-1,"0"-2,-1-1,1-1,-1 0,0-2,33-15,3 1,591-200,198-69,-643 222,-167 57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43.6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1071,'0'-4,"1"0,0 0,0 1,1-1,-1 0,1 1,-1-1,1 1,0-1,0 1,1 0,-1 0,1 0,-1 0,1 0,0 1,0-1,7-3,10-8,43-20,-36 20,433-217,120-70,-376 165,-165 107,69-66,-79 66,2 1,1 2,48-31,-61 47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17.4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27 664,'21'-18,"0"1,1 1,40-22,-31 19,33-25,-37 21,0-1,-2 0,-1-2,-1-1,21-32,-34 43,0-1,-1 0,0-1,-1 1,-1-2,-1 1,-1-1,0 0,-2 0,3-34,-6 49,0 0,0-1,0 1,0 0,-1 0,1-1,-1 1,0 0,-1 0,1 0,-1 0,0 0,0 0,0 1,0-1,-1 0,1 1,-1 0,0 0,-5-5,5 6,0 1,0-1,-1 1,1 0,0 0,-1 0,1 0,0 1,-1 0,1-1,-1 1,1 0,-1 1,1-1,-1 0,1 1,-1 0,1 0,0 0,0 0,-1 1,1-1,0 1,0 0,-5 3,-17 13,0 2,1 0,1 2,1 0,1 1,0 2,2 0,2 1,-26 48,20-27,1 0,3 2,2 1,2 0,-9 56,24-106,-3 14,0 0,2 1,-1-1,2 1,1 25,0-36,0 0,0-1,0 1,0-1,1 1,-1-1,1 0,0 1,0-1,0 0,0 0,1 0,-1-1,1 1,0 0,0-1,0 0,0 0,0 0,0 0,0 0,1 0,-1-1,1 0,-1 0,1 0,5 1,40 5,0-2,0-2,90-6,-86 1,16-2,0-3,0-3,120-34,-152 30,-33 12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45.0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0 201,'17'1,"0"1,0 0,-1 1,1 1,-1 1,0 0,0 1,16 9,117 72,-131-75,-2-2,81 50,-3 4,146 130,-203-153,-35-38,0-1,0 0,0 1,0 0,-1-1,1 1,-1 0,0 0,0 0,0 0,0 0,0 0,-1 0,1 5,-2-8,0 1,0-1,1 0,-1 0,0 0,0 0,0 0,0 0,1 0,-1 0,0 0,0-1,0 1,0 0,1 0,-1-1,0 1,0 0,1-1,-1 1,0-1,1 1,-1-1,0 0,1 1,-1-1,0-1,-25-17,26 19,-29-26,1-2,1 0,2-2,-42-63,-65-143,84 131,43 92,1 1,0-1,1 0,1 0,0 0,0-22,2 32,1 0,-1 0,1 0,-1-1,1 1,0 0,1 0,-1 0,0 0,1 1,-1-1,1 0,0 0,0 1,0-1,1 1,-1 0,0 0,1 0,-1 0,1 0,0 0,0 1,0-1,0 1,0 0,0 0,0 0,0 0,0 1,0-1,7 0,8 0,1 0,0 1,0 0,22 5,-41-5,29 5,0 1,0 1,-1 1,0 2,-1 1,42 24,147 103,-192-121,430 340,-403-315,-47-39,1 1,0-1,0 1,0-2,0 1,7 2,5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45.6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1 539,'108'112,"81"77,540 434,-728-622,0 0,1 0,-1 1,1-1,-1 0,0 0,1 0,0 0,-1-1,1 1,-1 0,1-1,0 1,0-1,-1 1,1-1,0 0,0 0,-1 0,1 0,3 0,-4-1,0 0,0 0,0 0,0 0,0 0,0 0,-1 0,1 0,0 0,-1-1,1 1,0 0,-1 0,0-1,1 1,-1 0,0-1,1 1,-1 0,0-1,0-1,0-12,-1 0,0 0,-7-26,-42-172,-87-226,-109-195,230 591,6 10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46.9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319 1179,'3'-36,"1"1,1 0,14-46,1-9,-15 63,-2 13,1-1,-2 0,0-1,-1 1,0 0,-1 0,-1-1,0 1,-6-23,6 36,0-1,0 1,-1-1,1 1,-1-1,1 1,-1 0,0 0,0 0,0 0,0 0,0 0,0 0,-1 1,1-1,-1 1,1-1,-1 1,1 0,-1 0,0 0,0 1,1-1,-1 1,0-1,0 1,0 0,0 0,1 0,-1 0,0 1,0-1,0 1,1 0,-6 2,-3 0,1 1,-1 0,1 1,0 1,0-1,1 1,-17 14,9-3,1 1,1 0,1 1,0 1,1 0,2 0,0 1,1 1,1 0,-11 40,7-8,2 0,3 0,-2 87,8-106,3 0,1 1,1-1,2 0,2 0,13 42,-16-65,0 0,1 0,0-1,1 1,0-1,1 0,0-1,1 0,0 0,1 0,-1-1,2-1,0 1,0-2,0 1,1-1,0-1,0 0,0 0,20 5,-10-5,-1-2,1 0,0-1,0-2,0 0,0-1,0-1,0-1,28-6,-22 2,0-2,0-1,-1-1,0-2,-1 0,35-24,-27 13,-1-2,-1-1,-1-1,-2-2,-1 0,-1-2,-2-1,0-1,34-68,-38 57,-3-1,-1 0,-2-1,12-79,-16 50,-3 1,-4-96,-5 124,-2 0,-2 0,-2 1,-2 0,-2 1,-26-63,28 83,-1 0,-1 1,-1 1,0 0,-2 1,-1 0,-1 1,0 1,-1 1,-1 0,-1 1,-41-26,54 39,0 0,-1 0,0 1,0 0,0 0,0 1,-1 0,1 1,0 0,-13-1,18 2,1 1,-1-1,0 1,1-1,-1 1,1 0,-1 0,1 0,0 0,-1 0,1 1,0-1,0 1,0-1,0 1,0 0,0 0,0 0,1 0,-1 0,1 0,-1 1,1-1,0 0,0 1,0-1,0 1,0-1,1 1,-1-1,1 1,0 0,-1-1,1 1,0 0,1 3,0 3,0 0,0-1,1 1,0-1,0 0,1 0,0 0,1 0,-1 0,2 0,-1-1,1 0,0 0,0 0,1-1,0 0,0 0,10 7,8 6,1-1,0-2,54 26,64 19,181 51,-50-20,-212-72,98 18,-71-19,-86-19,0 1,0-1,0 1,0 0,0 0,0 1,0-1,0 0,0 1,-1 0,1-1,-1 1,1 0,-1 1,0-1,1 0,2 5,-4-5,-1 1,1 0,0-1,-1 1,0 0,1 0,-1-1,0 1,-1 0,1 0,0-1,-1 1,1 0,-1 0,0-1,0 1,0-1,0 1,-1-1,-1 3,-12 20,-1-2,-1 0,-1-1,-1-1,0-1,-31 24,18-15,-48 55,72-74,1 0,1 1,0 0,0 0,1 0,0 1,1 0,1 0,0 0,0 0,1 0,1 1,0-1,1 21,0-27,1 0,0 1,0-1,0 0,1 0,0-1,0 1,0 0,1 0,0-1,0 0,0 1,1-1,0-1,0 1,0 0,0-1,1 0,0 0,0 0,0-1,0 1,0-1,1 0,-1-1,1 0,0 1,0-2,0 1,0-1,7 1,7 0,-1-1,1-1,0 0,34-7,82-22,-98 20,-8 1,-1-1,0-2,-1-1,0 0,-1-3,0 0,-1-1,35-30,-18 8,-2-2,-1-2,55-76,-48 53,40-51,-72 99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47.9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1413,'2'-18,"1"0,1 1,1-1,0 1,1 0,1 0,0 1,20-31,15-39,-11 6,-4-2,-4-1,22-151,-38 174,-3-1,-2 1,-3 0,-2 0,-3 0,-17-72,13 96,-2 0,-30-62,125 182,5-4,117 83,109 53,-227-159,-49-32,-1 1,-1 2,-1 1,43 47,-69-66,-1 1,0 0,0 0,-1 1,0 0,-1 0,-1 1,0 0,0 0,-1 0,-1 0,0 1,-1-1,-1 1,0 0,-1-1,0 1,-4 27,0-25,0-1,-1 0,0 1,-1-1,-1-1,0 1,-19 24,6-11,-2-2,-41 40,36-41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48.7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667 803,'34'-31,"62"-42,-27 21,-7 2,64-66,-107 96,0-1,-2 0,0-2,-2 0,0 0,-2-2,11-25,-21 44,-1-1,0 0,0 1,-1-1,0 0,0 0,0 1,-1-1,0 0,0 0,-1 0,0 0,0 0,-1 1,0-1,0 0,-3-6,0 5,0-1,0 1,0 1,-1-1,-1 1,1 0,-1 1,0-1,-1 1,1 1,-12-7,3 3,0 1,0 1,-1 0,0 1,0 1,-1 0,1 2,-1 0,0 1,0 1,0 0,-33 4,19 4,0 2,1 0,0 3,1 0,0 2,1 1,1 2,0 0,-31 28,4 0,2 3,2 2,-52 67,65-68,1 2,-52 96,73-116,2 1,1 1,1 0,2 0,1 1,-6 51,14-78,0 0,0 1,1-1,0 0,1 1,-1-1,1 0,1 1,0-1,0 0,0 0,0 0,1 0,1-1,-1 1,1-1,0 1,0-1,1-1,0 1,0-1,0 1,1-2,-1 1,1 0,0-1,1 0,-1-1,1 1,0-1,-1-1,1 1,9 1,22 5,0-2,1-1,-1-2,1-2,41-3,196-25,-131 6,-2-7,216-70,-255 60,-2-5,-2-4,-2-4,93-64,-163 95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49.7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23,'-1'0,"1"-1,-1 1,0-1,1 0,-1 1,0-1,1 0,-1 1,1-1,-1 0,1 0,0 0,-1 0,1 1,0-1,0 0,-1 0,1 0,0 0,0 0,0 0,0 0,0-1,1 2,0 0,-1-1,1 1,0 0,-1 0,1-1,0 1,-1 0,1 0,0 0,-1 0,1 0,0 0,0 0,-1 0,1 0,0 0,-1 1,1-1,0 0,-1 0,1 1,0-1,-1 0,1 1,0-1,-1 1,1-1,-1 0,1 1,0 0,26 20,-1 0,-1 1,-1 2,41 51,-20-22,560 716,-290-287,-161-244,-151-233,2 2,-1 0,2 0,-1 0,12 12,-15-18,0 0,0 1,0-1,-1 0,1 0,0 0,0 0,1-1,-1 1,0 0,0-1,0 0,0 1,0-1,1 0,-1 0,0 0,0 0,0-1,1 1,-1 0,0-1,4-1,22-12,0-1,0-1,-2-1,42-36,-11 9,635-436,-180 130,-478 326,-17 10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50.6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1062 59,'-2'-4,"-1"0,0 0,0 0,-1 1,1-1,-1 1,0 0,1 0,-1 0,-1 0,1 1,0 0,-1-1,1 2,-1-1,0 0,1 1,-8-1,-1 0,1 0,-1 1,0 0,0 2,0-1,-13 3,-1 3,1 1,0 2,0 0,1 2,0 1,1 1,0 0,1 2,-23 20,-23 21,-90 96,97-87,2 3,-61 90,103-132,1 2,1 0,2 1,0 1,2 0,1 1,2 0,1 0,-6 52,13-73,1-1,0 1,0-1,1 1,0 0,1-1,0 0,0 1,1-1,1 0,-1 0,1-1,1 1,0-1,7 10,-6-11,-1-1,2 0,-1 0,1 0,0-1,0 0,1-1,-1 0,1 0,0 0,0-1,0 0,0-1,1 1,-1-2,1 1,10-1,1 0,1-2,-1-1,0 0,0-2,0 0,0-1,-1-1,0-1,0 0,30-18,-12 4,-1-2,0-1,-2-2,34-33,-36 27,0-2,-3-1,0-1,32-57,-46 68,-2-1,0 0,-2-1,-1 0,-1-1,-1 0,-2 0,4-33,-10 53,0 1,-1-1,0 0,0 1,-4-13,-2-22,8 41,-1 0,1-1,-1 1,1 0,-1 0,1 0,-1 0,1 0,0 0,0 0,0 0,-1 0,1 0,0 0,0 0,0 1,1-1,-1 0,0 1,0-1,0 1,0-1,0 1,1 0,-1-1,0 1,2 0,40-8,-38 8,23-4,1 2,-1 2,1 0,-1 2,41 7,-50-5,1 1,-1 2,0 0,-1 0,0 2,0 0,0 1,24 20,45 38,-64-51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51.5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1026,'33'30,"1"-2,70 44,-48-34,380 248,-40-27,-380-248,-11-9,1 1,-1 0,0 0,-1 0,1 1,-1 0,1 0,-1 0,0 0,-1 0,1 1,5 9,-9-13,0-1,0 1,0-1,0 1,1-1,-1 0,0 1,-1-1,1 1,0-1,0 1,0-1,0 0,0 1,0-1,0 1,-1-1,1 0,0 1,0-1,-1 0,1 1,0-1,0 0,-1 1,1-1,0 0,-1 0,1 1,-1-1,1 0,0 0,-1 0,1 1,-1-1,0 0,-22 1,-25-13,5-5,0-2,2-1,-44-29,-116-88,142 95,-81-58,4-6,4-7,-127-140,240 231,0 0,2-1,0-1,2-1,0 0,-16-40,26 49,0 0,0 0,2 0,0 0,1 0,0-1,2 1,0-1,0 1,2 0,0-1,8-30,4 7,2 0,2 1,1 1,2 1,1 0,2 2,2 1,47-50,-60 71,1 1,0 0,0 0,1 1,1 1,0 1,0 0,32-11,-41 17,1 1,0 0,-1 0,1 1,0 0,0 0,0 1,0 0,-1 0,1 1,0 0,0 1,0 0,-1 0,1 0,-1 1,0 0,0 0,0 1,0 0,0 1,11 9,-10-7,0 0,-1 1,0-1,-1 2,1-1,-1 1,-1 0,0 0,0 0,-1 1,0 0,-1 0,0 0,2 11,-3-7,-1-1,-1 1,0 0,-1 0,0-1,-1 1,-1-1,0 1,-8 20,-4 0,-1-1,-1-1,-2 0,-2-1,0-1,-2-2,-27 28,-84 65,78-74,42-33,4-2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52.4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0,'32'17,"-1"2,-1 1,43 35,72 80,-97-88,236 244,296 394,-569-670,-1-2,-1-1,2 0,22 21,-32-31,1-1,1 1,-1 0,0-1,0 1,0-1,1 0,-1 0,1 0,-1 0,1 0,-1-1,1 1,0-1,-1 1,1-1,0 0,-1 0,1 0,0-1,-1 1,1 0,-1-1,1 0,-1 0,1 0,-1 0,1 0,3-3,14-13,-1-2,-1 0,-1-2,-1 0,0 0,23-45,-12 21,177-268,-165 251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53.1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343 1,'-5'0,"1"1,0 0,0 0,-1 0,1 1,0-1,0 1,0 0,0 0,1 0,-6 4,-41 36,34-28,-5 7,0 0,1 2,2 0,0 1,1 1,2 0,0 2,2-1,1 2,1-1,1 2,2-1,1 1,1 1,1-1,-1 58,8-71,0-1,0 0,2 1,0-1,1-1,0 1,1-1,1 0,0 0,1-1,0 1,1-2,1 1,0-2,1 1,0-1,0-1,1 0,20 13,-20-15,0 0,0-1,0 0,1-1,0 0,1-1,-1 0,1-2,0 1,0-2,0 1,1-2,-1 0,0-1,0 0,1-1,-1-1,0 0,0-1,0-1,17-6,-13 1,0-1,-1-1,0 0,-1-1,-1-1,0 0,0-1,-1-1,-1 0,-1-1,0-1,-1 0,-1 0,0-1,-2 0,13-36,-13 29,-2 0,0 1,-2-2,0 1,-2 0,-1-1,-1 1,-1-1,-2 1,0-1,-1 1,-16-48,11 47,0 1,-2 0,-1 0,-1 1,-1 1,-1 0,-33-37,65 86,22 22,10-2,104 79,69 23,-112-76,-99-65,121 74,-114-71,1-2,0 1,1-2,-1-1,30 6,-22-9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19.5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1,'1'14,"0"0,2 0,-1 0,2 0,0 0,0 0,1-1,14 25,8 8,33 43,-37-56,38 52,4-3,3-2,149 132,-181-183,1-1,1-2,1-2,2-2,0-1,1-2,48 13,-80-29,-6-2,0 0,0 0,0 0,0 1,0-1,0 1,-1 0,1 0,-1 0,1 1,-1-1,6 7,-5-1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54.1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313 0,'-62'53,"43"-38,1 1,-18 19,10-6,1 1,2 1,1 2,-25 47,41-66,0 0,1 0,0 0,1 1,1 0,-2 18,4-24,1 0,0 1,1-1,0 0,0 0,1 0,0 0,1 0,-1-1,2 1,5 10,-4-11,1 1,1-1,-1 0,2 0,-1-1,1 0,0 0,0-1,1 0,0 0,0-1,0 0,1-1,-1 0,1 0,0-1,14 3,14 1,-1-1,2-2,54-1,-15-5,0-4,0-3,0-4,108-31,-64 5,228-105,-331 135,-1 1,-1-2,0 0,0-2,-1 1,0-2,23-24,-29 23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54.9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1107,'2'-6,"0"-1,0 0,1 0,0 1,0-1,1 1,0 0,0 0,0 1,0-1,10-8,0-3,244-277,-44 55,-163 177,82-134,-129 188,6-6,-1-1,-1-1,0 0,-1 0,-1 0,-1-1,7-33,-12 48,0 1,0-1,0 1,0-1,0 0,0 1,-1-1,1 1,-1-1,1 0,-1 1,1 0,-1-1,0 1,0-1,0 1,0 0,0-1,0 1,0 0,0 0,0 0,-2-1,0 0,0 0,-1 1,1-1,-1 1,1 0,-1 0,1 0,-1 1,-7-1,-1 1,0 0,0 1,0 0,0 1,-15 4,1 4,1 0,0 2,0 0,1 2,1 1,0 0,1 2,-39 38,20-11,2 1,1 1,-32 55,56-78,0 1,1 0,1 0,1 2,2-1,0 1,-8 49,15-65,1 0,0 1,1-1,0 1,1-1,0 0,0 1,1-1,0 0,1 0,0 0,1 0,0-1,0 1,1-1,1 0,-1 0,1-1,1 0,0 0,0 0,0-1,13 10,3-1,1-1,1-2,0 0,1-1,53 16,145 23,-68-28,0-6,277-6,-357-14,-1-2,1-4,137-35,-181 35,-1-1,-1-2,1-1,-2-1,0-2,-1 0,0-2,-2-2,0 0,-1-1,33-38,-48 48,-2-1,1 0,-1-1,-1 1,0-2,-1 1,-1-1,6-18,-4-3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55.9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 26,'-20'-3,"-1"-1,1 0,-29-10,48 13,15 7,0 1,0 0,-1 1,0 0,0 1,-1 1,0 0,-1 0,13 16,-4-6,137 132,650 590,-725-672,4 3,113 74,-169-130,-9-8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56.5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2128,'0'-7,"1"-1,0 0,0 1,1-1,0 1,0 0,1-1,0 1,0 0,1 1,0-1,5-7,9-8,0 1,23-22,-16 19,340-308,24 21,-204 167,751-559,-680 517,-91 54,-54 41,-90 77,-9 10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57.2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2726 1,'-7'0,"-15"-1,-1 2,0 0,-36 8,52-7,-1 0,0 1,1 0,0 0,0 1,0 0,0 0,0 1,1 0,0 0,0 0,0 1,1 0,-5 6,-3 8,1 0,0 1,2 0,1 1,0 0,2 1,0-1,2 1,-5 38,4 3,2 0,7 87,4-76,3 0,3-1,4-1,33 94,-5-49,104 197,-115-254,2-2,2-1,83 94,-102-131,1-1,1 0,1-2,1-1,0 0,2-2,-1-1,2 0,0-2,0-1,54 14,-79-24,1-1,-1 1,1-1,-1 0,1 1,0-1,-1 0,1 0,-1 0,1 0,0 0,-1-1,1 1,-1 0,1-1,1 0,-3 1,0-1,0 1,1-1,-1 0,0 1,0-1,0 1,0-1,0 1,0-1,-1 1,1-1,0 0,0 1,0-1,0 1,-1-1,1 1,0-1,0 1,-1-1,1 1,0-1,-1 1,1 0,-1-1,1 1,-1-1,-48-41,-35-19,-4 4,-177-86,137 87,-223-66,231 90,-2 5,0 5,-2 5,0 7,0 4,-1 6,1 5,0 6,1 5,0 6,1 4,-228 84,95 7,116-50,93-48,14-7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57.9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1039 172,'-12'0,"-1"1,1 1,0 0,0 0,0 1,0 1,-16 7,-5 5,-36 24,55-32,-73 48,2 3,-130 118,161-125,2 2,2 2,3 3,-59 96,88-123,1 0,2 1,1 0,1 2,3-1,-8 38,15-57,1-1,0 1,1 0,0 0,1 0,1-1,1 1,0 0,0 0,2-1,0 0,0 1,2-2,0 1,0-1,1 1,11 15,-12-23,-1 0,1 0,0-1,0 0,1 0,-1 0,1-1,0 0,0 0,1-1,-1 0,1 0,0 0,-1-1,1-1,0 1,0-1,1-1,14 0,1-1,0-2,-1 0,1-2,-1-1,38-14,-1-5,-2-2,0-3,-2-2,83-64,-55 29,148-154,-192 179,-1-2,-3-2,49-80,-76 110,0-1,-2 1,0-1,0-1,-2 1,0-1,-1 0,-1-1,0 1,-2 0,0-1,-1 1,-1-1,0 1,-6-26,-3 13,-2 0,-1 1,-1 1,-1 0,-2 2,0-1,-24-26,-15-25,52 73,1 0,-1-1,1 1,0-1,1 1,0-1,-3-14,5 20,-1 0,1-1,0 1,0 0,0-1,0 1,1 0,-1 0,0-1,1 1,-1 0,0 0,1-1,-1 1,1 0,0 0,-1 0,1 0,0 0,1-1,0 1,-1 0,1 0,0 0,-1 0,1 1,0-1,0 1,0 0,0-1,0 1,0 0,0 0,-1 0,1 0,0 0,0 1,0-1,2 1,18 6,-1 0,0 1,0 1,-1 2,31 19,4 2,267 140,227 127,-455-249,-64-38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58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0 545,'277'123,"-109"-51,70 32,289 137,-509-232,49 27,-63-33,1 0,-1 0,0 1,0-1,0 1,0 0,-1 0,1 0,-1 1,4 6,-6-10,-1-1,0 1,1-1,-1 1,0 0,0-1,0 1,1-1,-1 1,0-1,0 1,0 0,0-1,0 1,0-1,0 1,0-1,0 1,-1 0,1-1,0 1,0-1,0 1,-1-1,1 1,0-1,0 1,-1-1,1 1,-1-1,1 1,0-1,-1 0,1 1,-1-1,1 1,-1-1,1 0,-1 0,1 1,-1-1,1 0,-1 0,1 0,-1 1,0-1,1 0,-1 0,1 0,-1 0,0 0,1 0,-2-1,-32-3,13-3,0-1,1 0,0-2,1 0,0-2,0 0,2-1,-22-19,0-5,2-1,-43-55,45 47,2-1,3-1,1-1,-43-106,61 127,2-1,1 0,1 0,1-1,2 0,1 0,1 0,2 0,1 0,1 0,9-39,-8 52,2 0,0 0,1 0,14-27,-18 39,0 1,1 0,0 0,0 0,0 0,0 1,1-1,-1 1,1-1,0 1,0 1,0-1,0 0,0 1,1 0,-1 0,1 0,0 1,-1-1,1 1,9-1,2 2,0 1,0 0,0 1,0 1,0 0,0 2,0-1,18 10,17 9,48 31,-88-47,101 62,170 138,82 111,-260-225,-102-91,16 13,-2 1,1 0,19 27,-23-22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7:59.6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1495,'0'-20,"2"1,1-1,0 0,1 1,8-21,40-93,-30 79,138-404,-133 351,-3-1,12-154,-33 229,-3-50,0 75,-1 0,0 0,-1 1,1-1,-1 0,-1 1,1 0,-1-1,-1 1,1 0,-1 0,-5-6,8 12,1 0,-1 0,0 0,1 0,-1 0,0 0,0 0,0 0,0 1,1-1,-1 0,0 1,0-1,-1 0,1 1,0-1,0 1,0-1,0 1,0 0,-1 0,1-1,0 1,0 0,0 0,-1 0,1 0,0 0,0 1,0-1,0 0,-1 1,1-1,0 0,0 1,0-1,0 1,0 0,0-1,0 1,0 0,0 0,0-1,0 1,-1 2,0 0,-1 1,1 0,0 0,0-1,0 1,1 0,0 1,-1-1,1 0,1 0,-1 0,0 6,2 0,1 1,-1-1,2 1,-1-1,2 0,-1 0,1 0,1 0,-1-1,2 0,-1 0,1 0,1 0,0-1,15 14,11 9,1-2,51 34,-82-61,99 62,159 75,-171-96,-2 4,-2 4,82 64,-153-103,-1 1,0 0,-1 1,-1 1,0 0,-1 1,0 0,-1 0,14 35,-19-38,-1 0,0 0,-1 0,-1 0,0 1,-1-1,0 1,-1-1,-1 1,0-1,-1 1,0-1,-1 0,-8 24,-6 1,-2 0,-2-2,-1 0,-2-1,-41 46,42-53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00.8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1694,'242'-239,"80"-85,-308 309,212-255,-200 235,-2-2,-1-1,-2-1,-2-1,28-81,-42 106,-1-1,0 0,-1-1,-1 1,-1 0,0-1,-1 1,-1 0,0-1,-1 1,-1 0,-1 0,0 0,-1 0,0 1,-2-1,1 1,-2 1,0 0,-1 0,0 0,-1 1,-1 1,0-1,-1 2,0 0,-25-18,17 15,-1 2,0 0,-1 1,-1 1,0 1,0 1,0 1,-1 2,0 0,-49-3,34 6,0 3,1 1,-1 1,1 3,0 1,-46 14,79-19,0 0,0 0,0 0,0 0,0 1,1 0,-1 0,1 0,0 0,0 1,0 0,0 0,1 0,-1 0,1 0,0 1,0 0,1-1,-1 1,1 0,0 0,1 0,-1 1,1-1,0 0,0 1,1-1,-1 0,1 1,1 5,0 6,1-1,1 1,0-1,1 0,1 0,0 0,2-1,13 26,4-1,2-2,1-1,36 37,106 97,-109-112,682 648,-521-498,139 121,153 148,-421-385,125 163,-193-222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02.1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1909,'1'-3,"0"0,0 0,0-1,1 1,-1 0,1 0,0 1,0-1,0 0,2-2,2-2,43-51,2 1,3 3,94-73,-51 45,421-357,55-49,-515 436,-2-2,83-105,-150 185,1 1,2-1,-7 32,13-43,-1 0,2-1,0 1,1 0,0 0,1 0,1 0,0-1,1 1,1-1,0 1,1-1,0 0,1-1,1 1,0-1,1-1,0 1,1-1,1-1,-1 0,2 0,0-1,0 0,15 10,12 5,2-1,1-2,0-2,2-1,0-2,1-3,0-1,1-2,1-2,-1-2,61 1,-42-7,0-2,-1-3,1-3,-1-2,0-3,-1-3,96-37,-125 39,-2-1,1-2,-2 0,0-3,-2 0,0-2,39-37,-58 50,-1-1,0-1,0 1,-1-1,0 0,0-1,-2 0,1 0,-1 0,-1-1,0 1,0-1,-2 0,1 0,-1-1,-1 1,0 0,-1 0,0-1,-1 1,-1 0,0-1,0 1,-6-16,0 9,0 1,-1 0,-1 1,-1 0,0 0,-1 1,-1 1,0 0,-1 1,-1 0,-29-21,12 13,0 2,-1 1,-2 1,0 2,-45-15,20 14,0 3,0 2,-2 3,1 2,-99 3,24 10,-196 36,312-39,0 1,1 1,0 1,-36 16,45-17,1 1,-1 0,1 0,1 1,-1 0,1 0,0 1,1 0,0 1,-9 12,5-4,1-3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20.0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1719,'0'-2,"1"0,0-1,1 1,-1 0,0 0,0 0,1 0,0 0,-1 0,1 0,0 1,0-1,0 0,3-1,4-5,537-458,31 35,-406 306,-105 77,665-463,-722 505,10-6,0 0,-1-1,-1 0,24-24,-41 36,0 1,0 0,0 0,0-1,0 1,0 0,1 0,-1 0,0 0,0-1,0 1,0 0,0 0,0 0,0 0,0-1,0 1,0 0,1 0,-1 0,0 0,0-1,0 1,0 0,0 0,1 0,-1 0,0 0,0 0,0 0,0 0,1 0,-1 0,0 0,0-1,0 1,1 0,-1 0,0 0,0 0,0 0,1 0,-1 1,0-1,0 0,0 0,0 0,1 0,-1 0,0 0,0 0,0 0,0 0,1 0,-1 1,-1 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03.1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0 701,'34'-22,"10"-5,-17 18,0 0,1 1,-1 2,2 1,-1 1,47 0,-31 6,0 1,-1 2,73 18,2 13,-3 5,120 61,-221-96,93 43,-1 5,-4 5,-1 4,105 87,-201-146,7 6,0 0,-1 0,0 1,14 21,-23-31,-1 1,1 0,-1 0,0 0,0 0,0 1,0-1,0 0,0 0,-1 1,1-1,-1 0,1 1,-1-1,0 0,0 1,0-1,0 0,-1 1,1-1,-1 0,1 1,-1-1,0 0,0 0,0 0,0 1,0-1,0 0,-1 0,1-1,-1 1,1 0,-1 0,0-1,0 1,-3 2,-44 28,-3-2,-83 35,127-61,-17 9,0-2,-1-1,-1-1,0-1,-42 7,64-15,0-1,-1 1,1-1,0 0,0 0,0-1,0 1,0-1,0 0,0 0,1-1,-1 1,1-1,0 0,-1-1,1 1,1-1,-1 1,0-1,1 0,0 0,0-1,0 1,1-1,-5-9,-5-13,1 0,2-1,-10-42,11 39,-124-556,114 470,5-2,6 0,8-127,0 234,0 1,0-1,1 1,1 0,5-14,3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04.2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0 864,'106'-19,"-12"16,0 4,0 4,-1 5,0 3,0 4,120 40,-135-31,75 35,-126-48,-1 0,0 2,-1 1,-1 1,0 1,27 28,-47-41,1-1,-1 2,0-1,-1 0,1 1,-1 0,0-1,-1 1,1 0,-1 1,-1-1,3 11,-4-15,0 0,0 0,0 0,0 0,0 0,0 0,-1 0,1 0,-1 0,0 0,1 0,-1-1,0 1,0 0,0 0,0-1,-3 3,2-2,0 0,-1 0,1-1,-1 1,1-1,-1 0,0 0,0 0,1 0,-1 0,0-1,0 1,0-1,0 0,-4 0,-2 0,-1-1,1-1,0 0,0 0,0-1,0 0,0 0,0-1,1 0,0-1,0 0,0 0,1-1,-1 1,1-2,0 1,1-1,0 0,-8-12,-4-6,1-2,0 0,2 0,-16-44,19 40,2-1,1 0,1 0,2-1,-3-51,8 64,1-1,1 1,0 0,2 0,0 1,2-1,0 1,1-1,0 2,14-27,-16 38,0 1,0-1,0 1,1 0,0 0,0 1,1-1,-1 1,1 0,0 1,1-1,-1 1,1 1,0-1,10-3,-6 4,0 0,0 1,0 1,0 0,1 0,-1 1,0 0,0 1,18 3,4 5,0 1,0 1,-2 1,1 2,56 35,-39-16,-1 2,-2 2,-2 2,-1 2,-2 2,-2 1,-2 2,-2 2,-2 1,-2 2,-3 1,24 60,-48-103,-1 0,-1 0,0 1,0-1,0 0,-1 1,-1 15,0-24,0 1,0-1,0 0,0 0,-1 1,1-1,0 0,-1 1,1-1,-1 0,0 0,1 0,-1 0,0 0,0 0,1 0,-1 0,0 0,0 0,0 0,0 0,0 0,-2 0,1 0,-1-1,1 0,-1 0,1 0,-1 0,1 0,-1 0,1-1,-1 1,1-1,-1 0,1 0,0 0,0 0,-1 0,1 0,-3-2,-17-12,0 0,0-1,2-1,0-1,1-1,1 0,1-2,-27-40,22 26,2-1,2 0,1-1,2-1,-12-45,14 32,3 1,2-1,2-1,2 1,2-1,3 0,2 1,2-1,3 1,23-84,-27 122,0 0,1 0,1 0,0 1,1 0,0 1,1-1,0 1,16-16,-18 22,0 1,0-1,0 1,1 0,-1 0,1 1,0 0,0 0,1 1,-1-1,0 2,1-1,-1 1,1 0,0 1,-1-1,1 1,10 2,-3 1,0 0,0 1,0 1,-1 0,0 1,0 1,0 0,18 13,97 79,-115-87,68 58,-3 4,81 99,-113-115,-3 2,-3 3,67 132,-82-136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05.4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10300,'1'-4,"1"-1,-1 1,1 0,0-1,0 1,1 0,-1 0,1 0,0 1,0-1,0 1,5-6,3-3,239-238,-175 180,205-179,478-328,368-133,312-63,303-36,-138 66,605-332,-1443 659,-18-34,-20-31,827-716,-1309 984,112-93,26 30,46 21,87-55,807-509,-995 609,-282 179,-30 21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06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1826,'13'-10,"1"0,0 0,0 2,1 0,0 0,0 2,1-1,25-5,7-4,732-239,20 30,-361 104,700-213,-24-65,-944 325,222-130,-180 97,-189 96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12.0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1,'1'14,"1"1,0-1,1 1,10 24,4 26,2 70,3 160,-12-109,-1-49,1 14,31 163,-41-314,2 15,2 0,0 0,12 28,-15-39,1-1,0 1,0-1,1 0,-1 0,0 0,1 0,0 0,0 0,0-1,0 1,0-1,1 0,-1 0,1 0,-1-1,1 1,-1-1,1 0,6 2,3-2,0 0,1-1,-1 0,1-1,-1-1,0 0,1 0,13-6,109-41,-102 35,95-38,601-210,-689 252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12.4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0,'-4'0,"-2"4,1 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12.8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0,'1'23,"1"-1,1 0,1 0,14 42,39 86,-33-91,335 754,-281-643,9 34,14 31,-69-178,-21-42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13.5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0 736,'7'-1,"0"0,0 0,-1-1,1 0,9-4,19-5,191-37,-2-10,-4-10,270-122,-234 69,202-87,-428 197,-6 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14.6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0,'-2'1,"1"-1,-1 1,1-1,-1 1,1 0,0 0,-1 0,1-1,0 1,-1 0,1 1,0-1,0 0,0 0,0 0,0 1,-1 2,-15 27,7-5,3 1,0 0,1 0,-3 48,2-15,-11 86,5 1,8 0,6 1,6-1,6 0,41 179,-46-293,1 0,1 0,2-1,1-1,29 52,-32-69,0 1,1-1,0-1,1 0,1-1,0 0,0 0,1-2,1 0,-1 0,2-2,28 13,-7-8,60 12,-14-5,-67-15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15.7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1 292,'0'-291,"2"346,3 0,2 0,2-1,3 0,34 95,128 249,-151-349,-19-41,23 49,59 92,-77-135,1 0,0-1,1-1,1 0,0 0,0-1,1 0,0-1,1-1,0 0,29 13,-31-19,-1 1,1-2,0 0,0 0,-1-1,1 0,0-1,0-1,0 0,0 0,14-4,12-6,0-1,38-18,21-6,-51 25,-37 10,0-1,0 1,0-2,0 1,-1-1,1-1,-1 0,1 0,7-6,-6-1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20.5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43,'0'-4,"0"-6,0-5,4 4,6 8,9 9,10 12,8 10,6 6,0 4,1 1,-3-3,-4-7,-8-4,-6-3,-6-1,-1-3,-5-6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16.3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0 299,'4'0,"6"0,5-4,8-6,13-5,13-4,14-8,10-2,12-2,5 2,-1 0,-7 2,-9 5,-9 7,-11 1,-15-1,-13 6,-12 5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17.9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1886,'7'-1,"-1"-1,1 0,0 0,-1-1,1 1,-1-1,0-1,11-7,15-7,179-70,-67 31,659-263,-29 11,38 9,-146 64,-607 210,1 3,1 3,114-23,-167 40,0 0,-1 0,1 0,-1-1,0 0,0-1,-1 1,1-1,-1-1,0 1,-1-1,1 0,-1 0,0-1,5-9,-10 16,1-1,-1-1,0 1,1 0,-1 0,0 0,0 0,0 0,0 0,0 0,0 0,-1 0,1 0,0 0,0 0,-1 0,1 0,-1 0,1 0,-1 0,1 0,-1 1,1-1,-1 0,0 0,1 0,-1 1,0-1,0 0,0 1,0-1,1 1,-3-1,-36-19,33 18,-260-88,-147-45,347 119,0 4,-1 2,0 3,-94 2,340 3,-1 7,0 8,0 7,-2 9,182 53,-355-81,50 15,54 23,-94-34,-1 1,1 1,-1 0,0 0,-1 1,0 0,0 1,-1 1,18 20,-23-21,0 0,0 1,-1-1,-1 1,0 0,0 0,-1 0,0 0,0 0,-1 1,-1-1,0 1,0-1,-3 13,-3 21,-3-1,-13 43,14-58,-25 87,-32 129,57-204,2 0,2 0,2 0,2 50,1-81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19.0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446 1,'-8'0,"0"1,1 0,-1 0,0 1,1 0,-1 1,1-1,0 1,0 1,0 0,0 0,1 0,-7 5,-9 10,0 1,-22 26,17-16,1-3,2 2,1 0,2 1,0 2,3 0,0 0,-20 56,31-68,0 0,2 0,0 1,2 0,0 0,1 0,1 0,1 0,1 1,0-1,2 0,1 0,0-1,13 35,-13-47,0 1,1-1,0 0,0 0,1-1,0 1,0-1,0-1,1 1,0-1,1 0,-1-1,1 0,0 0,1-1,-1 1,1-2,0 1,0-2,0 1,0-1,14 2,17 0,0-2,1-1,74-8,-112 6,189-19,134-10,-268 28,0 3,0 2,90 17,-132-17,1 1,-1 1,0 0,-1 1,1 1,-1 0,0 1,-1 1,21 16,-30-20,1 0,-1 1,0-1,0 1,0 0,-1 1,0-1,0 1,-1 0,0 0,0 0,-1 0,0 1,0-1,0 0,-1 1,0 0,-1-1,1 1,-2 0,1-1,-4 16,-2 3,-1 1,-2-2,-1 1,-1-1,-1-1,-1 0,-22 31,-10 7,-72 76,91-107,12-15,0 0,-25 21,34-33,1-1,-1 1,0-1,-1 0,1-1,0 1,-1-1,1 0,-1 0,0-1,1 0,-1 0,-10 1,-3-3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20.1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0,'6'1,"-1"0,0 0,0 1,1 0,-1 0,0 0,-1 1,1-1,0 1,4 4,5 1,164 105,315 260,-408-299,-3 4,113 138,-155-164,-2 2,-3 1,-2 2,-2 1,42 116,-40-63,29 170,-6 121,-24-151,-24-195,35 345,-43-372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24.9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90,'0'-10,"1"2,-1 1,0-1,-1 1,0-1,0 1,0-1,-5-12,1 14,3 12,5 19,24 50,69 134,-50-115,34 72,195 297,-217-392,-37-50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25.4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1 766,'2'-3,"0"0,1 1,-1-1,1 1,0 0,0 0,0 0,0 0,0 0,1 1,-1-1,0 1,7-2,3-2,202-84,285-78,-63 25,356-138,-778 275,1-1,-1-1,20-13,-15 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26.4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1049,'1'-3,"1"-1,1 1,-1-1,1 1,-1 0,1 0,0 0,0 0,0 1,0-1,1 1,-1 0,1 0,4-2,3-3,46-28,1 3,73-30,14-7,543-341,-626 372,-45 30,-1-1,0-1,-1 0,0-2,-1 1,0-2,24-27,-19 17,1 1,1 1,33-25,-9 7,-35 29,1 1,0 0,0 0,1 1,-1 1,2 0,-1 0,1 2,16-6,-9 6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27.1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0,'76'162,"60"182,26 176,-109-317,-20-72,77 199,-109-327,1 0,-1 0,1 0,-1 0,1 0,0 0,0-1,1 1,-1-1,0 1,1-1,0 0,-1 0,1 0,0 0,0-1,0 1,0-1,0 0,0 0,1 0,-1 0,0 0,0-1,1 1,-1-1,1 0,-1 0,0 0,1-1,-1 1,0-1,1 0,-1 0,3-1,15-5,0-2,-1 0,-1-1,27-19,-14 10,47-31,-2-4,-3-3,89-88,-104 88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27.7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1,'1'6,"1"0,0 0,0 0,1 0,-1 0,1 0,0-1,1 1,-1-1,1 0,5 5,12 19,49 100,73 189,-62-127,-30-77,178 352,-222-454,0-2,1 1,13 13,-5-9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28.4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0 879,'11'-9,"0"1,0 1,0 0,23-10,-5 3,923-523,-854 474,169-143,-255 195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1:57.5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1,'2'4,"0"0,0 0,0-1,1 1,0-1,0 1,0-1,0 0,0 0,1 0,-1-1,8 5,3 3,53 43,80 46,2 1,-146-98,0 1,0-1,0 1,0-1,-1 1,1 0,-1 0,0 0,0 1,2 4,-3-8,-1 1,0 0,0-1,0 1,0-1,0 1,1 0,-1-1,0 1,0 0,-1-1,1 1,0-1,0 1,0 0,0-1,0 1,-1-1,1 1,0-1,-1 1,1-1,0 1,-1-1,0 2,0-1,-1-1,1 1,-1 0,1 0,-1-1,1 1,-1-1,0 1,0-1,1 0,-1 1,0-1,-3 0,-21-2,-1-3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20.8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29.0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1,'-5'12,"1"1,0 0,1 1,0-1,1 1,1-1,0 1,2 17,-2-1,-3 198,31 298,-12-404,6 1,5-2,5-1,51 125,-60-192,1-2,3-1,2-1,2-1,47 56,-48-71,0-1,3-2,0-1,2-2,1-1,1-1,54 27,-29-21,-4 0,84 31,-88-50,-32-10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30.3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617 71,'0'-3,"0"0,0 1,0-1,0 0,-1 0,1 0,-1 1,1-1,-1 0,0 1,0-1,-1 1,1-1,0 1,-1 0,0-1,1 1,-1 0,0 0,0 0,-3-2,1 2,0 0,0 0,0 0,0 1,0 0,0 0,-1 0,1 0,0 1,0 0,-1 0,-6 0,-5 2,0 1,1 0,-1 1,1 1,0 0,-20 11,6 0,1 1,1 1,0 1,2 2,0 0,2 2,0 1,1 0,2 2,1 0,0 2,2 0,2 0,0 2,2 0,1 0,2 1,1 1,1 0,2 0,-4 45,10-69,0 0,0-1,0 1,1 0,1 0,-1-1,1 1,0-1,1 0,0 1,0-1,1 0,-1-1,2 1,-1-1,1 1,9 8,-5-7,0 0,1-1,0-1,0 1,1-2,0 1,0-2,0 1,1-1,21 4,273 30,-90-16,-123-9,231 42,-279-44,0 1,-1 3,-1 1,-1 3,42 23,-69-32,1 0,-1 1,-1 1,0 0,-1 1,0 0,-1 1,10 15,-17-23,-1 1,-1-1,1 1,-1 0,0 0,0 0,-1 0,0 0,0 0,-1 1,0-1,0 1,-1-1,0 1,0-1,0 1,-1-1,0 0,-1 1,0-1,0 0,-4 9,-6 7,-2-1,0 0,-1-1,-1-1,-1-1,0 0,-2-1,0-1,-1 0,-1-2,0 0,-25 12,-37 15,-174 64,188-81,23-7,0 0,0-1,0-3,-68 12,111-25,1-1,-1 0,0 0,1-1,-1 1,1 0,-1-1,1 0,-1 1,1-1,-1 0,1 0,0-1,-1 1,1 0,0-1,0 1,0-1,0 0,0 0,1 0,-1 0,0 0,1 0,-1 0,1 0,-2-4,2 4,-8-10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32.0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1996,'14'-2,"-1"0,0-1,1-1,-1 0,0 0,-1-2,17-8,4-1,957-478,-752 368,411-211,479-255,-495 216,-612 359,-20 16,-1 0,0 0,0 0,0 0,0 0,0 0,0 0,1 0,-1 0,0 0,0 0,0 0,0 0,0 0,0 0,0 0,0-1,1 1,-1 0,0 0,0 0,0 0,0 0,0 0,0 0,0-1,0 1,0 0,0 0,0 0,0 0,0 0,0 0,0-1,0 1,0 0,0 0,0 0,0 0,0 0,0 0,0-1,0 1,0 0,0 0,0 0,0 0,0 0,0 0,-1 0,1 0,0-1,0 1,0 0,0 0,0 0,0 0,0 0,0 0,-1 0,1 0,-36 6,-3 1,-471 0,285-10,151 3,59 0,52 0,209-2,247 4,-344 5,189 33,-332-39,5 1,-1 0,0 0,0 1,18 8,-25-10,-1 0,0 0,0 1,0 0,0-1,0 1,0 0,0 0,0 0,-1 0,1 0,-1 0,1 0,-1 1,0-1,0 1,0-1,0 1,0-1,-1 1,1-1,-1 1,0-1,0 4,-19 311,0-18,19-279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33.1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0,'1'6,"0"-1,0 1,1-1,0 0,0 1,0-1,0 0,1 0,3 5,8 15,171 345,-57-123,23 75,36 72,-183-385,0-1,1 1,1-1,-1 1,1-2,1 1,12 12,-15-17,1 0,-1-1,0 0,0 1,1-1,0-1,-1 1,1-1,0 0,0 0,-1 0,1-1,0 1,0-1,0 0,0-1,6 0,91-18,0-4,-2-5,118-49,-186 67,-25 8,1-1,0 1,-1-1,0-1,1 1,7-7,-13 8,0 0,0 0,0-1,0 1,0-1,0 1,0-1,-1 0,1 0,-1 1,0-1,0 0,0 0,0 0,-1-1,1 1,-1 0,0 0,0-6,-2-42,1 24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33.8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1 451,'34'-34,"3"2,64-44,89-43,-129 83,-4 4,68-26,-30 15,-76 32,-6 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34.5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1,'32'1,"0"2,0 1,0 1,-1 2,37 13,148 66,-166-64,68 29,-1 6,146 94,-227-127,0 2,-2 2,-1 1,-1 1,-1 2,-2 1,-2 1,-1 1,-1 2,35 71,-35-48,-4 1,-1 1,18 112,-22-57,0 137,-10-140,21 118,-22-200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51.4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607 75,'-1'-7,"-1"1,1-1,-2 1,1 0,0-1,-1 1,0 0,-1 1,-3-6,2 3,102 652,-10-74,-52-306,2 394,-37-650,0 0,-1-1,0 1,0 0,-1 0,0-1,0 1,0-1,-1 0,0 1,-1-1,0-1,0 1,0 0,-1-1,0 0,0 0,0 0,-13 9,-3 4,-1 0,0-2,-1 0,-37 18,48-29,1-1,-2-1,1 0,0-1,-1 0,0-1,1 0,-1-1,0 0,0-1,0-1,-16-2,10-1,0-1,0 0,1-1,0-1,1-1,-1 0,1-2,1 0,0 0,0-2,1 0,1 0,0-2,0 0,2 0,0-1,-11-18,5 5,1-2,1 0,2-1,1 0,2-1,0 0,3-1,-9-62,12 51,2-1,2 0,1 0,3 0,9-46,-10 75,1 0,1 1,1-1,0 1,1 0,1 0,0 1,1 0,0 0,1 1,1 0,0 0,1 1,0 1,0 0,2 0,19-13,-19 17,1 1,-1 1,1 0,0 1,0 1,1 0,-1 0,1 2,-1 0,1 0,-1 2,24 2,9 4,-1 2,69 23,60 28,-3 8,-3 8,233 140,-269-130,-74-46,1-2,120 54,-177-90,1-1,0 0,-1 1,1-1,0-1,-1 1,1 0,0-1,0 0,0 0,0 0,-1 0,1-1,0 0,0 1,-1-1,1-1,0 1,-1 0,1-1,-1 0,6-4,-5 3,0-1,-1 0,0 0,1 0,-2 0,1 0,0-1,-1 1,0-1,0 0,0 0,-1 0,0 0,1 0,-2 0,2-10,-2 2,-1-1,0 0,-1 0,0 1,-1-1,0 1,-1 0,-11-23,-57-100,48 96,16 25,-84-136,77 130,0 1,-1 1,0 1,-39-33,32 35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52.5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812 204,'0'-15,"-1"1,-1-1,-1 0,0 0,-1 1,0 0,-10-21,12 30,-1 0,0 0,0 0,-1 0,1 0,-1 0,0 1,0 0,-8-6,9 8,0 0,0 1,0-1,0 1,0 0,0 0,0 0,0 0,-1 0,1 1,0-1,-1 1,1 0,0 0,-1 0,1 1,0-1,-4 2,1 0,1 0,0 1,0-1,0 1,0 0,0 0,1 1,-1 0,1-1,0 1,0 1,1-1,-1 1,1-1,-5 10,-1 3,0 0,1 1,-6 24,4-11,3 1,0 0,3 0,0 1,2-1,1 1,2-1,1 1,2-1,9 42,-1-32,1 0,1 0,3-2,1 0,2-1,2-1,31 42,-24-40,72 110,-90-130,0 1,-2 0,0 1,-2-1,10 45,-13-37,0 1,-2 0,-2-1,0 1,-2-1,-1 1,-1-1,-2 1,-1-2,-1 1,-2-1,0 0,-2-1,-1 0,-1-1,-2-1,0 0,-1-1,-2-1,0 0,-2-2,0 0,-26 18,36-30,0-1,-1 0,-1-1,1 0,-1-1,0 0,-1-1,1 0,-1-1,0-1,0 0,0-1,0-1,-19 0,15-2,0-1,0-1,0-1,1 0,-1-1,1-1,0-1,1 0,0-2,-28-18,18 9,0-1,2-1,-25-27,37 35,1 0,1-1,0-1,1 1,1-2,0 1,-11-29,17 39,1 0,-1 0,1 0,0-1,0 1,1 0,-1 0,1-1,0 1,0 0,1-1,-1 1,1 0,0 0,0-1,0 1,1 0,0 0,-1 0,1 0,0 1,1-1,-1 1,1-1,0 1,-1 0,2 0,-1 0,0 0,0 0,1 1,0-1,5-2,-1 2,1-1,0 1,0 0,0 1,0 0,1 1,-1 0,0 0,1 1,-1 0,1 0,-1 1,0 1,15 3,-9 0,0 1,0 0,-1 1,1 0,-2 1,1 1,-1 0,21 20,-15-10,-2 0,-1 0,0 2,25 43,-17-16,-1 2,-3 0,-2 1,18 82,-14-18,-5 0,3 142,-20 236,-4-255,-8-93,6-98,0 63,5-106,1-1,0 0,1 0,-1 1,0-1,1 0,0 0,0 1,0-1,0 0,0 0,1 0,-1 0,1 0,0-1,0 1,0 0,0-1,0 1,1-1,-1 0,1 0,-1 0,1 0,0 0,0-1,0 1,0-1,0 0,0 0,0 0,0 0,0 0,1-1,2 1,5-1,-1 0,1 0,-1-1,0-1,1 0,-1 0,0-1,0 0,0-1,11-5,77-46,102-73,-118 73,53-35,-86 56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53.7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572 1150,'1'-3,"0"0,1 1,-1-1,1 1,0-1,0 1,0 0,0 0,0 0,0 0,1 0,-1 0,1 1,-1-1,1 1,5-2,1-2,79-58,-2-3,143-142,-206 185,185-190,-179 179,-1-2,-1-1,-2-1,29-61,-46 82,-2 1,0-1,-1 0,-1 0,0 0,-2 0,0-1,0-26,-2 40,0-1,-1 0,1 1,-1-1,0 0,0 1,0-1,-1 1,0 0,0-1,0 1,0 0,-1 0,1 0,-1 0,0 1,0-1,-1 1,1 0,-1 0,1 0,-1 0,0 1,0-1,0 1,-1 0,1 0,0 1,-1-1,1 1,-1 0,1 0,-1 0,0 1,0 0,-8 0,-8 1,0 1,0 2,1-1,-1 2,1 1,0 1,0 0,1 2,-29 16,-7 8,-94 73,76-43,2 2,4 4,-111 146,-138 258,301-448,-21 32,3 2,-30 75,52-106,2-1,0 1,2 1,2-1,0 1,2 0,0 46,4-70,-1 1,1-1,0 0,1 0,-1 0,1 0,0 0,0 0,0 0,1-1,0 1,0-1,0 0,0 0,1 0,-1 0,1 0,0-1,0 1,1-1,-1 0,10 4,7 3,1-1,0-1,45 10,-30-9,2 2,1-2,1-2,0-2,-1-1,1-2,0-2,1-1,-2-3,1-1,0-2,-1-2,-1-1,49-20,8-12,-2-3,-1-5,-4-3,132-103,-185 126,-10 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54.7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91,'15'0,"21"1,1-2,-1-1,0-1,0-3,46-12,-30 1,62-12,-83 18,-27 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21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1 812,'9'-1,"1"1,-1 1,1 0,-1 0,1 1,-1 0,0 1,1 0,-1 0,-1 1,1 0,-1 1,1 0,-1 0,-1 1,1 0,-1 0,0 0,0 1,-1 0,0 1,0-1,-1 1,0 1,0-1,-1 0,0 1,4 11,-15-48,1 0,1-1,1 0,2 0,1 0,1 0,2 0,1 0,1 0,15-54,-13 65,0-1,2 1,0 0,1 1,0 0,2 0,0 1,14-16,-16 22,0 1,1 0,0 1,0 0,1 1,0 0,0 0,1 1,-1 1,1 0,1 1,-1 0,16-3,-17 6,-1-1,1 2,0-1,-1 2,1-1,-1 2,1-1,-1 1,1 1,-1 0,0 0,0 1,-1 0,1 1,-1 0,0 1,0-1,11 11,2 4,0 1,-1 1,-1 1,-2 1,21 32,-33-45,17 24,-12-31,-3-23,-3-29,-2-63,0-6,4 49,20-92,-26 156,0 0,0 0,1 0,-1 1,1-1,0 0,0 1,0 0,1-1,-1 1,1 0,-1 0,1 0,0 1,0-1,1 1,-1-1,0 1,1 0,-1 0,1 1,0-1,0 1,0 0,-1 0,1 0,0 0,8 0,9 1,0 0,0 1,-1 1,31 8,-22-5,26 6,0 2,-1 3,-1 2,-1 2,58 32,-104-48,0-1,0 1,0 0,0 0,-1 1,8 8,-1 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55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13,0 12,4 11,1 12,9 7,5 1,0 3,1 5,5-1,-1-5,-2-6,-3-9,-1-5,-4-7,-4-10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57.1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695 1,'-5'0,"-1"1,1 0,0 0,-1 0,1 1,0 0,0 0,0 0,0 1,-5 3,-49 37,26-18,-477 350,506-372,0 0,1 1,-1-1,1 1,0 0,-5 7,8-11,-1 0,1 0,0 0,0 0,0 0,0 1,0-1,0 0,0 0,0 0,0 0,0 0,0 1,-1-1,1 0,0 0,0 0,0 0,0 1,0-1,0 0,0 0,0 0,0 0,0 1,1-1,-1 0,0 0,0 0,0 0,0 0,0 1,0-1,0 0,0 0,0 0,0 0,1 0,-1 0,0 1,0-1,0 0,0 0,0 0,0 0,1 0,-1 0,0 0,0 0,0 0,0 0,1 0,-1 0,0 0,0 0,23-9,12-8,1 1,1 1,0 2,1 2,0 1,0 2,1 2,0 1,56 1,-21 7,129 23,-16-1,-179-25,-1 1,1 1,-1-1,0 1,12 5,1 3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57.7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0,'3'160,"7"-1,58 298,-61-418,-4-20,0 0,2 0,0 0,1-1,0 1,2-2,10 19,-17-34,0 0,1 0,-1-1,1 1,0 0,-1-1,1 1,0-1,0 1,0-1,0 0,0 0,0 0,1 0,-1 0,0 0,0-1,1 1,-1-1,0 1,1-1,-1 0,1 0,2 0,1-1,-1-1,1 1,0-1,-1 0,0-1,1 1,-1-1,7-5,5-4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58.6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1 148,'4'0,"6"0,0-5,4 0,3-1,3-2,2-5,6 1,2-3,0 2,-1-1,-1 1,-5 0,-3 1,0 3,0 3,-3 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8:59.7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46,'6'-5,"1"0,0 0,1 1,-1 0,1 0,0 0,0 1,0 1,0-1,0 1,0 0,1 1,-1 0,1 1,-1-1,17 3,2 1,1 1,-1 1,49 16,-55-14,0 2,0 0,-1 1,0 0,-1 2,22 17,-32-22,-1 0,-1 0,1 1,-1-1,0 2,-1-1,0 1,-1 0,1 0,-2 0,1 1,-1-1,-1 1,0 1,3 14,-4 2,-2-1,0 0,-2 0,-10 49,6-41,-3 66,9-96,1 0,-1 0,0-1,1 1,0 0,0-1,0 1,0-1,0 1,1-1,0 1,-1-1,1 0,0 0,1 0,-1 0,1 0,-1 0,1-1,0 1,0-1,0 0,0 0,0 0,6 2,6 2,2 0,-1-1,0-1,28 3,31 9,-73-16,0 1,0 0,0-1,0 1,0 0,0 0,0 0,0 0,-1 0,1 1,0-1,-1 0,1 1,-1 0,1-1,1 4,-3-3,1 0,-1 0,0 1,0-1,0 0,0 0,0 1,-1-1,1 0,-1 0,1 1,-1-1,0 0,0 0,0 0,-1 2,-16 40,2 1,2 1,3 0,1 0,-7 89,12-27,13 158,4-147,6-1,35 128,88 226,-57-204,-79-252,2 6,-1-1,-1 1,-1 0,1 23,-4-40,-1 0,0 0,-1 0,1 0,-1 0,0 0,0 0,0 0,-1 0,0-1,0 1,0 0,0-1,-1 0,0 1,0-1,0 0,0 0,-1-1,1 1,-1-1,0 0,-5 3,-39 22,34-22,0 2,1 0,0 0,-14 13,16-10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00.4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0 221,'24'0,"511"-10,-389 1,235-47,207-85,-561 136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01.5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0 149,'173'-8,"210"-36,-210 20,126-13,449 1,-728 37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03.3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0,'2'20,"1"-1,1 0,0 0,1 0,2-1,-1 0,13 23,2 9,238 632,-236-624,-15-37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04.1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1 816,'159'-8,"266"-47,-313 37,853-175,-8-49,-540 133,49 3,4 47,-444 58,-11 1,1-1,-1 0,0-1,0-1,26-8,-27 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05.0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662 1,'-9'0,"0"1,1 1,-1-1,1 2,-1-1,1 1,0 0,0 1,-9 5,-68 47,65-42,-220 176,210-162,2 0,2 2,0 0,2 2,-33 59,52-82,0 0,1 0,0 0,1 1,0-1,0 1,1 0,-1 16,3-22,0 1,0 0,1 0,0-1,0 1,0-1,1 1,-1-1,1 0,0 1,0-1,1 0,-1 0,1 0,0-1,0 1,0-1,1 1,-1-1,7 4,6 4,1-1,0 0,0-1,1-1,0-1,35 9,121 18,-144-30,181 27,302 61,-496-88,0 1,0 1,-1 0,0 2,0 0,0 0,20 17,-30-21,-1 0,-1 1,1-1,0 1,-1 0,0 0,-1 1,1-1,-1 1,0 0,0-1,0 1,-1 1,0-1,-1 0,1 1,-1-1,0 1,-1-1,1 1,-1-1,-1 1,0 7,-2 1,-1 0,-1-1,0 1,-1-1,0 0,-1 0,-1-1,0 0,-1 0,0-1,-1 0,-17 16,-15 10,-1-2,-53 32,63-44,-48 31,-98 50,132-81,-2-2,0-3,-91 24,117-39,0-1,-1-1,1-1,-1-1,1-1,-1-1,1-1,0-1,0-1,0-1,0-1,1-1,0-1,1-1,0-1,1-1,0 0,-20-18,24 15,5 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23.4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371 1038,'103'-73,"-3"-7,-2-4,-5-4,-3-4,-5-4,79-116,-150 191,-2 0,0 0,-2-1,10-27,-17 42,-1 0,0-1,0 1,0 0,-1-1,0 1,-1 0,0-1,0 1,0-1,-1 1,0-1,-1 1,0 0,0 0,0-1,-6-10,6 15,-1 0,0 0,0 1,0-1,0 1,0-1,0 1,-1 0,1 0,-1 0,0 1,1-1,-1 1,0 0,0 0,0 0,0 1,0-1,0 1,-4 0,-14 0,0 1,-31 5,33-3,-27 4,-1 3,1 1,1 3,0 2,1 2,1 1,-55 34,50-23,2 3,1 1,1 2,2 3,-71 82,90-90,2 1,1 1,2 2,1 0,2 0,1 2,-10 38,12-29,2 2,2-1,3 1,1 1,2 64,4-98,0 1,1-1,1 1,0-1,1 0,1 0,0-1,1 1,1-1,0-1,1 1,0-1,1 0,19 21,-13-21,-1 1,2-2,-1 0,2-1,0-1,0 0,0-1,1-1,1-1,-1 0,30 5,10-1,2-2,-1-4,97-1,181-29,-287 20,522-76,-491 63,-1-3,-1-4,-1-4,145-75,-100 27,-111 68,0 0,-1-1,0 0,-1-1,0 0,-1 0,12-18,-14 8,-10 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05.7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22 315,'-2'0,"1"1,0-1,-1 0,1 0,0 1,0-1,0 1,-1-1,1 1,0 0,0-1,0 1,0 0,0 0,-1 2,1 4,14-4,11-5,1-1,0-1,-1-2,0 0,0-1,30-15,23-5,149-58,-4 2,-193 75,0 2,0 1,1 1,39 0,-55 2,-1 0,0-1,1-1,-2 0,1-1,0 0,-1-1,0-1,20-13,-27 15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06.4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0,'5'2,"-1"0,0 0,0 1,0-1,0 1,0 0,0 0,-1 1,5 4,5 4,55 52,-3 3,61 82,-21-25,176 216,-262-315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06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1,'2'0,"0"1,-1 0,1-1,0 1,-1 0,1 0,-1 0,1 0,-1 0,1 0,-1 0,1 1,-1-1,0 0,0 1,2 2,19 31,-19-31,132 263,-67-126,357 740,-410-849,-4-8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08.4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459 0,'0'11,"-8"199,5-181,-2-1,-1 1,-2-1,0-1,-17 35,13-32,2-7,-1 0,-16 26,23-44,0 1,0-1,0 0,0 0,-1 0,0-1,0 0,0 1,0-2,-1 1,0-1,0 0,-9 4,-22 7,-69 37,-8 4,225-102,-64 32,-22 6,1 1,42-7,-59 13,-1 2,1-1,0 1,-1 1,1-1,0 1,-1 1,1 0,-1 0,0 1,1 0,8 4,35 23,-2 3,50 41,-62-45,304 256,-250-205,-60-50,-22-17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16.4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738 532,'13'-264,"-1"-3,-6 301,16 55,-2-9,164 1023,-105 12,-75-1019,5 288,-12-287,-28 184,24-248,-1 0,-2 0,-2-1,-1 0,-1-1,-22 35,25-48,0 0,-2-1,0 0,-1-1,-1-1,0 0,-1-1,0-1,-2 0,-36 20,40-26,0-1,-1-1,0 0,0-1,0-1,0 0,-1-1,1-1,-1 0,1-1,-1-1,1 0,-1-1,1-1,0 0,0-1,0-1,0 0,1-1,-19-11,7 2,1-2,0-1,2-1,0-1,1-1,1-1,1-1,1 0,-24-40,18 24,1-1,2-2,2 0,2-1,1 0,3-2,2 0,-9-58,20 96,0 0,1 0,0-1,0 1,0 0,1 0,0 0,1 0,-1 0,1 0,1 1,-1-1,1 0,1 1,7-12,-5 11,1 0,0 0,1 1,-1 0,1 0,0 1,1 0,-1 1,1-1,0 2,15-5,30-8,1 2,100-12,122 6,-224 17,326-10,-1 17,633 87,-850-65,282 29,-442-55,6 1,0-1,0 0,0 0,-1-1,13-2,-18 2,1 1,0-1,-1 0,1 0,-1 0,1 0,-1 0,1 0,-1 0,0 0,1-1,-1 1,0 0,0-1,0 1,0-1,0 1,-1-1,1 1,0-1,-1 0,1 0,-1 1,1-1,-1 0,0-2,1-24,-2 0,0 0,-2 0,-1 0,-2 0,-9-29,-9-26,-4 2,-65-135,-111-139,149 277,34 56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16.9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0 440,'0'-4,"5"-1,4-9,10-1,14-7,14-3,20-6,23-3,25-2,23-5,8-3,-4 2,-14 4,-20 3,-24 9,-23 9,-21 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17.3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1,'3'32,"0"1,3-1,17 61,-6-25,15 70,155 643,-159-687,-18-63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18.3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240 0,'-14'0,"0"0,0 1,0 1,-22 4,31-4,-1 0,1 0,0 1,0-1,0 1,0 0,0 1,1-1,0 1,-1 0,1 0,1 0,-1 1,-4 5,-3 10,1 0,0 1,2 0,0 1,1-1,1 1,1 1,2-1,0 1,1-1,1 1,1 0,1 0,1-1,7 30,-3-30,2 0,0 0,2-1,0 0,1-1,1 0,26 31,2-3,74 69,34 0,-115-95,-1 1,-2 2,0 1,-1 1,-2 2,25 33,-48-55,0 0,0 0,0 0,-1 1,0-1,-1 1,0 0,0-1,0 1,-1 0,0 0,-1 0,0 1,0-1,-1 0,0 0,0 0,-1 0,0-1,0 1,-1 0,0-1,0 0,-1 1,-5 7,-11 15,-1-2,-2 0,0-1,-39 33,23-22,-22 28,-46 42,106-106,0-1,-1 0,1 0,0 1,-1-1,1 0,0-1,-1 1,0 0,1 0,-1 0,1-1,-1 1,0-1,1 0,-1 1,0-1,1 0,-1 0,0 0,0 0,1 0,-1 0,0-1,1 1,-1 0,0-1,1 0,-3 0,1-2,1 1,-1 0,1-1,-1 0,1 1,0-1,0 0,1 0,-1 0,1 0,-1-1,1 1,-2-7,1 4,1 0,-1 0,1 0,0 0,1-1,-1 1,1 0,0-1,1 1,0 0,0 0,0-1,1 1,-1 0,1 0,1 1,2-7,-3 11,-1-1,1 1,0 0,-1 0,1 0,0 0,0 0,0 0,-1 0,1 1,0-1,0 1,0 0,0-1,0 1,0 0,0 0,0 0,0 0,0 0,0 1,0-1,0 1,0-1,0 1,0 0,0 0,-1-1,1 1,0 0,-1 1,3 1,5 3,0 2,0-1,-1 1,10 12,5 10,-1 0,-2 1,-1 1,22 51,43 143,-52-124,-5 0,-5 2,-4 1,-4 0,-5 1,-10 206,-29-31,-7 230,37-476,2 0,1-1,2 1,2-1,1 0,1-1,21 48,-25-69,1 0,0 0,1 0,0-1,1 0,0 0,1-1,0 0,1-1,0 0,0 0,1-1,0 0,1-1,-1-1,1 1,1-2,-1 0,1 0,0-1,0-1,13 2,0-3,-1 0,0-2,1-1,-1-2,0 0,42-11,-31 4,0-2,-1-2,60-31,-38 11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18.9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0,'3'45,"2"0,2-1,2 0,16 48,-4-13,121 596,-136-628,4 16,-6-51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19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1 511,'110'-4,"174"-27,107-44,-302 56,398-85,700-133,-1102 220,-53 10,0 1,0 1,64-1,-75 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24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907 276,'2'-65,"-1"30,-1 1,-8-63,8 95,0-1,-1 1,1-1,-1 1,1 0,-1-1,0 1,0 0,0-1,0 1,-1 0,1 0,-1 0,1 0,-1 0,0 0,-2-1,3 2,0 0,-1 1,1 0,-1-1,1 1,0 0,-1 0,1 0,-1 0,1 0,0 0,-1 0,1 0,-1 1,1-1,0 0,-1 1,1-1,0 1,-1 0,1-1,-1 2,-9 6,0 1,1 0,0 0,-17 22,16-19,-84 102,4 4,6 4,5 4,6 3,5 3,6 3,-88 279,103-221,43-166,2 0,0 1,2-1,1 1,3 28,-2-50,0 0,0 0,0 0,1 0,0 0,0-1,0 1,1 0,0-1,0 0,0 0,1 0,0 0,0 0,0-1,1 0,7 6,-5-5,1 0,0-1,1-1,-1 1,1-1,0-1,0 1,-1-2,1 1,16 0,7-3,-1 0,1-2,-1-2,0 0,52-18,-10-2,-1-4,-1-3,113-70,179-154,-177 99,-157 128,0-1,-3-1,42-61,-60 78,-1 0,0 0,-1-1,-1 0,0 0,-1 0,-1 0,3-29,-5 14,-1 0,-1 0,-8-48,-1 37,10 39,-1 0,1 1,-1-1,1 0,-1 1,0-1,0 0,0 1,0-1,0 1,0 0,0-1,-1 1,1 0,0 0,-1 0,1 0,-1 0,-2-2,3 3,0 0,0 1,0-1,0 0,0 1,0-1,1 0,-1 1,0-1,0 1,1-1,-1 1,0 0,1-1,-1 1,0-1,1 1,-1 0,1 0,-1-1,1 1,-1 0,1 0,0 0,0 0,-1 0,1-1,0 1,0 0,0 0,0 2,-6 33,6-33,-1 15,1 0,0 0,2 1,0-1,1 0,1-1,1 1,0-1,1 1,1-2,1 1,0-1,1 0,1-1,12 16,-6-11,1 0,0-2,1 0,1-1,1-1,0-1,1 0,1-2,0-1,33 14,-7-9,2-2,0-2,78 9,156-1,-204-20,0-2,0-5,103-19,-174 23,-1 0,1 0,-1-1,0 0,14-7,-21 9,1 0,-1 0,1 0,-1 0,0 0,1 0,-1-1,0 1,0 0,0-1,0 1,0-1,0 1,0-1,-1 0,1 1,-1-1,1 0,-1 1,1-1,-1 0,0 0,0 0,0 1,0-1,0 0,0 0,0 1,-1-1,1 0,-1 0,1 1,-2-3,-4-9,0 1,-1-1,0 1,-1 0,0 1,-1 0,-14-14,-80-67,72 66,-10-9,-1 1,-2 2,-2 2,0 2,-2 2,-1 3,-1 1,-75-21,57 26,0 3,-2 3,1 3,-124 2,174 6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20.3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440 1,'-17'-1,"-1"1,0 1,0 0,0 2,1 0,-1 1,1 0,0 2,0 0,1 0,-1 2,1 0,1 1,-23 17,22-13,1 1,0 0,1 1,0 1,1 0,1 1,1 0,1 1,-14 29,21-40,0 1,0 0,1 0,0 0,0 0,1 0,0 0,0 1,1-1,0 0,0 1,1-1,0 0,1 0,0 0,0 0,0 0,1 0,1 0,-1-1,1 1,0-1,1 0,0-1,0 1,7 6,4 3,1-2,1 0,1 0,37 19,90 33,19 11,-148-66,0-1,0 2,-1 0,-1 1,0 0,25 31,-31-31,-1-1,-1 2,0-1,0 1,-2 0,0 0,0 1,-1-1,-1 1,0 0,-2 0,1 1,-2-1,0 0,0 0,-5 19,4-25,0-1,-1 0,0 0,-1 1,1-1,-2-1,1 1,-1 0,0-1,-1 0,0 0,0 0,0 0,-1-1,0 0,0 0,-1-1,1 1,-1-1,0-1,-1 0,1 0,-1 0,0-1,0 0,0 0,0-1,0 0,-17 2,-39-1,-1-2,-117-13,145 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20.9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0 300,'110'-4,"-1"-4,141-29,206-71,-242 47,64-17,-271 75,-22 3,-23 5,11 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21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1,'9'8,"6"16,9 23,14 18,12 17,1 8,6 9,0 1,-4-1,-8-13,-8-12,-9-16,-5-12,-8-10,-1-12,-3-5,-4-3,-3-2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22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1,'1'13,"0"1,1-1,0 1,1-1,1 0,8 20,41 77,-16-39,407 907,-438-966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23.2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416 0,'-12'14,"2"1,-1 0,2 0,-13 26,14-26,-26 59,-31 96,8-19,50-132,-6 13,-1-1,-1 0,-34 52,49-83,-1 1,1 0,0 0,-1 0,1-1,-1 1,1 0,-1 0,1-1,-1 1,0 0,1-1,-1 1,0-1,0 1,1-1,-1 1,0-1,0 0,0 1,1-1,-1 0,0 0,0 1,0-1,0 0,0 0,0 0,0 0,1 0,-1 0,0 0,0-1,0 1,0 0,0 0,0-1,0 0,-15-3,13 5,0-1,0 1,1 0,-1 0,0 0,0 0,1 0,-1 1,-4 2,-5 6,12-10,0 0,0 0,0 0,0 0,0 0,0 0,0 0,0 0,0 0,1 0,-1 0,0 0,0 0,0 0,0 1,0-1,0 0,0 0,0 0,0 0,0 0,0 0,0 0,0 0,0 0,0 0,0 0,0 1,0-1,0 0,0 0,0 0,0 0,0 0,0 0,0 0,0 0,0 0,0 1,0-1,0 0,0 0,0 0,0 0,0 0,0 0,0 0,0 0,0 0,0 0,0 0,-1 0,1 0,0 0,0 1,0-1,0 0,0 0,0 0,0 0,0 0,29-2,1 1,0 2,-1 1,52 11,117 37,-171-42,200 70,-141-45,179 42,-259-73,0-1,0 0,1-1,-1 0,1 0,9-1,-1-3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24.4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0 346,'2'-4,"-1"0,1 0,0 0,1 0,-1 0,1 1,-1-1,1 1,0 0,0 0,0 0,1 0,-1 1,1-1,7-3,1-3,73-55,165-94,-233 149,1 0,0 1,0 1,1 1,-1 1,1 0,24-2,-35 6,0 1,0 0,0 0,0 1,0 0,0 0,0 0,0 1,-1 1,1-1,-1 1,0 1,0-1,0 1,0 0,0 1,-1 0,0 0,0 0,8 9,-1 4,0 0,-1 1,-1 1,-1 0,-1 0,0 1,-2 0,0 0,-2 1,4 25,3 35,0 111,-11-160,4 195,10 164,-7-307,3 0,36 130,-39-188,2 0,1 0,1-1,1 0,1-1,2-1,0 0,1-1,41 40,-47-52,1 0,1-1,0 0,0-1,0-1,1 0,1-1,-1 0,1-1,0-1,0 0,1-2,0 1,-1-2,1 0,0-1,0 0,0-1,20-3,9-7,-1-2,-1-1,0-2,-1-3,65-36,-99 51,-1-1,0-1,0 1,0-1,-1 0,1-1,-1 0,-1 0,1 0,-1 0,0-1,0 0,-1 0,0 0,0-1,-1 1,0-1,0 0,-1 0,0 0,2-13,28 124,111 343,148 510,-190-573,110 398,-197-739,-8-25,0 0,-1 1,-1-1,0 1,-2 0,0 0,0 33,-3-48,0-1,0 0,0 1,0-1,0 0,0 0,0 1,-1-1,1 0,-1 0,1 0,-1-1,0 1,0 0,0-1,0 1,0-1,0 0,0 1,0-1,-1 0,1 0,0 0,-1-1,1 1,-1-1,1 1,-1-1,1 0,-1 0,1 0,-6-1,-13 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25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1 830,'6'0,"-1"-1,1 0,-1 0,0-1,1 1,6-4,12-4,937-287,-150 43,-644 204,246-68,0 28,-364 84,-35 8,-20 4,-26 11,28-17,-43 19,-2-1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26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1 655,'19'-2,"0"0,0-2,0 0,0-1,33-14,11-3,834-225,-378 108,-388 103,1 7,2 5,1 6,204-1,-305 21,1-2,0-2,0-1,-1-2,0-1,0-2,54-19,-45 9,-1 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27.5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1810,'12'-1,"0"-2,0 1,1-1,-2-1,1 0,0-1,-1 0,0-1,0 0,13-11,14-5,343-188,492-288,139-179,-987 660,36-29,-58 43,1-1,-1 1,1-1,-1 0,0 0,-1 0,1 0,-1 0,1 0,-1-1,3-8,-5 10,-1 0,1 1,0-1,-1 1,1-1,-1 1,0-1,0 1,0 0,0-1,0 1,-1 0,1 0,-1 0,1 0,-1 0,0 0,1 0,-1 1,0-1,0 0,-4-1,-56-35,50 32,-27-16,-2 3,0 1,-1 2,-1 2,-1 2,-77-12,91 21,-1 0,0 3,0 0,0 2,0 1,0 2,1 1,0 1,0 2,-49 20,29-3,1 1,1 3,2 2,1 2,-75 73,56-41,3 3,-95 141,113-143,4 3,2 1,4 2,3 2,3 0,4 2,2 0,-13 115,31-177,2 0,0 1,1-1,0 0,2 1,-1-1,7 24,-5-31,0-1,0 1,1 0,0-1,1 0,-1 0,1 0,1 0,-1-1,1 0,0 0,1 0,-1-1,1 0,9 5,5 1,-1-1,1-1,1-1,0 0,0-2,25 4,145 14,-152-21,196 15,0-10,0-11,0-10,304-56,-465 55,-1-3,0-3,135-58,-159 52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28.3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0 270,'16'-3,"0"1,0-2,0 0,-1-1,1 0,-1-1,16-10,11-3,4 1,195-76,28 15,-222 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25.6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0 653,'0'-1,"1"0,-1 0,1 0,-1 0,1 0,-1 0,1 0,-1 0,1 0,0 1,0-1,-1 0,1 0,0 1,0-1,0 1,0-1,0 0,0 1,0 0,0-1,0 1,0 0,0-1,0 1,0 0,0 0,2 0,38-4,-33 4,392-2,-279 12,-106-8,0 1,-1 1,0 0,1 0,-1 2,13 7,-2 13,-24-25,-1-1,1 1,-1-1,1 1,-1 0,1-1,-1 1,0 0,1 0,-1-1,0 1,0 0,1 0,-1 0,0-1,0 1,0 0,0 0,0 0,0-1,0 1,0 0,0 0,-1 0,1-1,0 1,0 0,-1 0,1-1,-1 1,1 0,0-1,-1 1,1 0,-1-1,0 1,1-1,-1 1,0 0,0-1,0 0,0 1,0-1,0 0,1 0,-1 0,0 0,0 0,0-1,0 1,1 0,-1 0,0-1,0 1,0 0,1-1,-1 1,0 0,0-1,1 1,-1-1,0 0,1 1,-2-2,-16-18,16 16,-18-22,1-1,2-1,1-1,-22-55,-32-130,67 204,0-1,0 0,1 0,1 0,0 0,0 0,1 0,2-19,0 24,-1 1,1 0,0 0,0 0,0 0,1 0,0 0,0 1,0-1,0 1,1 0,-1 0,1 0,0 0,1 1,-1 0,0 0,1 0,0 0,5-2,22-9,1 1,0 1,1 2,0 2,53-7,-22 8,1 3,68 5,-107 0,0 1,0 2,0 0,-1 2,49 18,-59-17,0 0,-1 2,1 0,-2 0,0 1,0 1,0 1,-2 0,1 0,11 17,-2-2,-12-17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28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0,'2'38,"2"-1,2 1,2-1,19 58,-12-44,326 978,-329-1000,24 41,-27-55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29.7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741 0,'-4'2,"0"0,0 0,1 1,-1-1,1 1,-1 0,1 0,0 0,0 1,1-1,-1 1,0-1,-2 7,0-2,-279 410,-40 64,324-481,-39 44,39-45,0 1,-1 0,0-1,1 1,-1 0,1-1,-1 1,0-1,1 1,-1-1,0 1,1-1,-1 0,0 1,0-1,0 0,1 1,-1-1,0 0,0 0,0 0,0 0,1 0,-1 0,0 0,0 0,0 0,0 0,1-1,-1 1,0 0,0-1,0 1,1 0,-1-1,0 1,1-1,-1 1,0-1,1 1,-1-1,0 1,1-1,-1 0,1 1,0-1,-1 0,1 0,-1 1,1-1,0 0,-1 0,1 0,0 1,0-1,0 0,0 0,0 0,0-1,-2-10,0 0,1 0,1-1,0 1,1 0,0-1,0 1,2 0,5-18,7-15,22-48,-25 66,-7 15,0 0,1 0,1 0,0 1,0 0,10-12,-14 21,-1 0,0-1,1 1,-1 0,1 0,0 1,-1-1,1 0,0 1,0 0,0 0,0 0,0 0,0 0,1 0,-1 1,0 0,0-1,1 1,-1 0,0 1,0-1,0 1,1-1,-1 1,0 0,0 0,0 0,0 1,3 1,37 22,-1 2,43 37,3 2,-76-58,124 86,203 107,-317-191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31.2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0,'11'13,"-1"0,-1 1,0 0,-1 1,8 17,-3-4,41 84,40 123,22 124,-86-262,-28-92,-1 0,0 0,1-1,0 1,0-1,1 1,-1-1,1 0,0 0,0 0,0 0,0-1,8 7,-7-8,1 0,-1 0,1-1,-1 1,1-1,0 0,-1 0,1-1,0 0,0 1,-1-2,1 1,0 0,7-3,37-6,75-26,0 0,-76 25,90-6,-108 15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32.4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1 213,'51'-19,"2"7,0-3,79-33,-96 34,-23 8,0-1,0 0,20-15,-24 16,0-1,0 1,1 1,0 0,0 0,0 1,16-4,10-3,-21 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46.2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65 180,'-2'-8,"1"0,-1 1,-1-1,0 0,0 1,0 0,-6-9,-3-9,2 5,8 16,0 1,0-1,0 0,1 0,-1 0,1 0,0 0,0 0,0 0,0 0,1 0,0-6,-1 9,2 1,-1 0,0-1,0 1,0 0,0-1,0 1,0 0,0-1,0 1,1 0,-1-1,0 1,0 0,0-1,1 1,-1 0,0-1,0 1,1 0,-1 0,0 0,1-1,-1 1,0 0,1 0,-1 0,0 0,1-1,-1 1,0 0,1 0,-1 0,0 0,1 0,-1 0,0 0,1 0,-1 0,1 0,-1 0,0 0,1 1,-1-1,0 0,1 0,-1 0,0 0,1 1,-1-1,0 0,0 0,1 0,-1 1,0-1,0 0,1 1,17 17,38 62,-3 1,47 101,-49-88,964 1859,-1014-1952,16 33,-2 1,-1 0,16 62,-28-86,0 0,0 1,-2-1,1 1,-2-1,1 1,-1-1,-1 1,0-1,-1 0,0 1,-1-1,0-1,-1 1,0-1,-8 13,-7 6,-1-2,-2 0,0-1,-2-2,0 0,-2-2,-48 31,50-37,-1-1,-1-1,0-1,-1-1,0-2,-1-1,0-1,-1-2,-34 4,44-10,-1-1,1 0,-1-2,1 0,0-1,0-1,1-1,0-1,0-1,0 0,1-1,0-1,0-1,2-1,-18-15,9 7,2-2,0-1,2 0,0-2,2 0,0-2,2 0,-27-57,36 65,1 0,1 0,1-1,0 1,1-1,2 0,-2-23,4 35,0 0,1 0,0 0,0 1,1-1,-1 0,2 0,-1 1,1-1,0 1,1 0,-1 0,2 0,-1 1,1-1,0 1,0 0,0 0,1 1,12-10,0 4,0 1,0 0,2 2,-1 0,1 1,24-6,129-18,-122 24,138-19,2 8,237 8,-136 22,267 6,-559-18,15 1,0-1,-1-1,1 0,-1-1,25-6,-35 7,-1-1,0 1,0 0,0-1,0 0,0 0,-1 0,1 0,0 0,-1 0,0-1,1 1,-1-1,0 0,0 0,-1 0,1 0,0 0,-1 0,0 0,0 0,0 0,0-1,0 1,-1 0,1-1,-1 1,0-1,0 1,-1-5,-2-23,-1 0,-2 0,-1 0,-1 1,-2 0,-14-29,-91-168,40 105,-95-117,113 163,17 16,28 39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47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608 117,'0'-14,"1"5,-1 1,0-1,-1 1,0-1,0 0,-4-10,4 17,0 0,1 0,-1 1,-1-1,1 0,0 0,0 1,-1-1,1 1,-1-1,1 1,-1 0,0-1,1 1,-1 0,0 0,0 0,0 0,0 0,0 1,0-1,0 1,0-1,0 1,0 0,0 0,0 0,0 0,-1 0,1 0,-3 1,-11 2,1 0,-1 1,1 1,-1 1,2 0,-1 0,1 2,-24 15,5 1,0 1,-36 37,43-35,1 0,1 2,2 0,1 1,2 2,0 0,3 1,0 0,2 1,-10 40,17-50,2 0,1 1,0-1,2 1,1 0,1-1,1 1,1 0,1-1,1 1,1-1,2 0,0-1,1 1,2-1,12 22,-4-15,2-1,1 0,2-2,0-1,43 38,147 99,-106-86,-85-60,-1 0,0 2,-2 0,0 1,-1 1,26 40,-35-47,-1 1,-1 0,-1 1,0-1,-1 1,0 0,-1 0,-1 1,-1-1,0 1,-1-1,-2 22,-1-16,-1 0,-1 0,-1 0,-1-1,0 0,-2 0,-1-1,0 0,-24 37,8-22,-1-1,-2-2,-2 0,-38 31,66-61,0-1,1 1,-2 0,1-1,0 1,0-1,0 1,-1-1,1 0,-1 0,1 0,-1 0,1-1,-1 1,1-1,-1 1,0-1,1 0,-5 0,5-1,0 0,0 0,0 0,0 0,0-1,1 1,-1 0,0-1,1 1,-1-1,1 0,0 1,-1-1,1 0,0 0,0 0,0 0,0 0,1 0,-1 0,0 0,1 0,0 0,-1-4,0-2,0 0,1-1,-1 1,2 0,-1-1,1 1,0 0,1-1,3-9,-4 16,-1 0,1 1,-1-1,1 0,0 0,0 0,0 1,0-1,0 0,0 1,1-1,-1 1,0-1,1 1,-1 0,1 0,0-1,-1 1,1 0,0 0,-1 1,1-1,0 0,0 1,0-1,0 1,0-1,0 1,0 0,0 0,0 0,0 0,0 0,0 0,0 1,0-1,-1 1,1-1,0 1,0 0,0 0,0-1,-1 1,4 3,6 3,-1 0,0 1,0 0,-1 1,0 0,0 1,-1 0,-1 0,13 20,4 16,21 52,-25-52,14 36,-3 2,-5 0,-3 2,-3 1,-5 0,-3 2,-1 106,-12 84,4 84,-3-362,0 15,1 0,1 0,1 0,0-1,6 18,-8-30,0 0,1 0,-1 0,1-1,-1 1,1 0,0-1,0 1,0-1,0 1,0-1,1 0,-1 0,1 0,-1 0,1-1,0 1,0-1,-1 0,1 1,0-1,0 0,0-1,1 1,-1 0,0-1,0 0,0 0,0 0,0 0,1 0,4-2,12-4,0 0,-1-2,0 0,0-1,-1-1,0-1,26-21,-6 7,337-233,-323 221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50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544 1095,'106'-86,"201"-175,-47 41,-165 139,-13 13,88-96,-166 160,0-1,1 0,-1-1,-1 1,1-1,-1 1,0-1,2-7,-5 11,1 0,-1-1,1 1,-1 0,0 0,0 0,0-1,-1 1,1 0,0 0,-1 0,1 0,-1-1,0 1,0 0,0 0,0 0,0 1,0-1,0 0,-1 0,1 0,-1 1,1-1,-1 1,-2-3,-9-5,-1 0,0 1,0 0,0 1,-1 1,0 0,0 1,-29-5,-134-14,154 21,-45-2,1 2,-1 3,1 3,-125 22,153-17,-1 3,2 1,-1 2,2 2,0 1,1 2,1 2,1 1,-41 33,47-30,1 1,2 1,1 1,1 1,1 2,2 0,-31 60,33-50,3 0,1 0,2 2,2 0,2 0,-4 60,8-50,3 1,2 0,2-1,3 1,12 53,-10-75,1-1,2 1,2-2,0 0,2 0,1-1,2-1,1-1,31 39,-40-56,0-1,1 1,0-2,1 1,0-2,0 1,1-2,-1 1,2-2,-1 1,13 3,-5-4,0-1,1 0,-1-1,1-2,-1 0,31-3,6-5,-1-3,-1-2,0-3,67-26,50-29,-4-8,-2-6,299-208,-417 256,-29 21,2 0,24-14,-29 22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52.6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446 878,'-12'-1,"0"1,0 0,0 1,0 1,0-1,0 2,0 0,1 0,-1 1,1 0,0 1,0 0,1 1,-1 1,1-1,1 1,-1 1,-14 15,-1 6,2 1,1 1,1 1,2 1,1 0,2 2,1 0,2 0,1 1,2 1,2 0,1 0,2 1,1 0,2 0,2 0,2-1,7 47,-7-73,0 0,1 0,1 0,0 0,0-1,1 1,0-1,1-1,0 1,1-1,0 0,0 0,1-1,15 14,-16-17,0 0,1 0,-1-1,1 0,0-1,0 0,0 0,0 0,1-1,-1 0,1-1,-1 0,1 0,0-1,-1 0,1 0,0-1,-1-1,16-3,-13 2,0-1,-1-1,0 1,1-1,-2-1,1 0,-1-1,1 0,15-15,-13 8,1-1,-2 0,0 0,-1-1,12-25,-2-4,-3-1,-2-1,17-85,-15 16,-6-1,-4-1,-10-128,3 245,0 0,0 0,-1-1,1 1,0 0,1 0,-1 0,0 0,0 0,0 0,1-1,-1 1,0 0,1 0,-1 0,1 0,0-1,0 2,-1 0,1 0,-1 0,1 0,0 0,-1 0,1 0,-1 0,1 0,-1 0,0 0,1 1,-1-1,1 0,-1 0,1 1,-1-1,1 0,-1 1,0-1,1 0,-1 1,0-1,1 0,-1 1,1 0,28 44,-23-34,203 372,-128-222,167 244,-235-386,1-1,1 0,0-1,35 29,-43-42,-1 1,1-1,-1-1,1 1,0-1,1 0,-1-1,0 0,1 0,0-1,-1 0,1 0,0 0,-1-1,1 0,0-1,-1 0,12-2,-5-1,0-1,0 0,0-1,-1-1,0 0,0 0,-1-2,1 1,19-20,-10 6,0-1,-2 0,30-46,-30 35,-1-2,-2 0,-2-1,-1-1,-2-1,-1 1,-2-2,-2 1,-2-1,1-50,-6 8,-3 0,-3 0,-5 0,-20-80,15 97,-2 1,-3 2,-3 0,-43-79,45 102,-1 2,-1 1,-3 0,0 2,-3 2,0 0,-55-42,68 61,0 1,-25-13,37 23,1-1,-1 1,1 0,-1 0,0 1,1 0,-1 0,0 0,0 0,0 1,0-1,0 1,0 1,0-1,-8 2,11-1,0 0,0 0,0 0,0 0,0 1,0-1,1 1,-1-1,0 1,1-1,0 1,-1 0,1 0,0 0,0 0,0 0,0 0,0 0,0 0,0 0,1 0,-1 1,1-1,0 0,0 0,0 1,0-1,0 3,1 9,1 0,0 0,6 20,-5-22,29 105,65 154,72 104,-142-316,3-2,2-1,49 64,-68-103,1-1,0 0,2-1,-1 0,2-1,0-1,1-1,0 0,1-1,0-1,0-1,1-1,33 9,15-8,-37-8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53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1 348,'4'-4,"6"-6,9-5,14-8,14-5,19-2,12-3,12-5,0 0,-7 2,-9 8,-10 3,-11 7,-10 6,-9 6,-9 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54.1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14,'1'-2,"1"1,-1 0,0 0,0 0,0 0,1 0,-1 1,0-1,1 0,-1 0,1 1,-1-1,1 1,-1 0,1-1,-1 1,1 0,-1 0,1 0,0 0,-1 0,1 0,-1 0,4 1,-2 1,0-1,1 1,-1 0,0 0,0 0,0 0,0 1,-1-1,1 1,3 4,3 6,1 0,-2 1,12 25,82 211,-74-170,5 0,2-2,62 99,-93-171,0 0,1-1,-1 1,1-1,0 0,0 0,1 0,0-1,-1 0,1 0,1-1,-1 1,10 3,-4-4,-1-1,1 0,0 0,0-1,0-1,-1 0,16-2,-24 2,-1 0,1-1,0 1,0 0,-1 0,1 1,0-1,0 1,-1-1,1 1,-1 0,1 0,0 0,-1 0,0 0,1 1,-1-1,0 1,0 0,4 3,-3-1,-1 0,1 0,-1 1,0-1,-1 1,1-1,-1 1,0 0,0-1,-1 1,1 8,77 539,-5-232,13-3,210 503,-292-810,1 0,-2 0,1 0,-2 1,4 17,-6-25,0 0,0 0,0 0,0 0,-1 0,1 0,-1 0,0-1,0 1,0 0,0 0,0-1,-1 1,1 0,-1-1,1 1,-1-1,0 0,0 0,0 0,0 0,-1 0,1 0,-1 0,-2 1,-134 68,26-14,-115 68,-263 141,349-191,96-49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26.3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1 654,'13'1,"1"0,-1 1,0 0,1 1,-1 1,0 0,22 11,6 5,37 27,-13-8,104 50,46 25,-212-111,0-1,0-1,1 1,-1 0,1-1,-1 0,1 0,-1 0,1 0,6 0,-9-1,0 0,0-1,0 1,1 0,-1-1,0 0,0 1,0-1,0 0,0 1,0-1,0 0,0 0,0 0,0 0,0 0,-1 0,1 0,0 0,-1 0,1 0,-1-1,1 1,-1 0,1 0,-1 0,0-1,0 1,0 0,0-1,0 1,0 0,0 0,0-2,0-39,-2 1,-2 0,-11-55,2 16,-57-289,21 128,36 190,7 36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54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0 876,'11'-1,"0"-1,0-1,0 0,-1 0,1-1,-1-1,0 1,16-11,6-2,531-247,607-193,-899 370,-246 77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55.5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1 799,'2'-2,"0"-1,1 0,-1 1,1-1,-1 1,1 0,0 0,0 0,0 0,0 1,0-1,7-1,-2-1,72-32,1 4,92-24,-58 20,214-72,792-274,-1084 367,-1-2,68-43,-73 43,-15 10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57.5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0,'1'9,"1"0,0-1,1 1,0-1,0 1,0-1,1 0,1 0,0-1,0 1,7 7,3 8,442 695,-274-411,-103-168,-66-118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58.1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1172,'16'-7,"0"2,0 0,1 1,0 1,33-3,9-1,338-71,-5-16,692-265,-270-23,-435 195,-335 167,-12 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58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786 0,'-52'0,"-66"9,97-6,0 1,-1 2,2 0,-1 1,-35 18,18-5,1 3,2 1,0 1,2 2,1 2,-49 55,62-62,1 1,1 1,1 0,1 1,2 1,0 0,2 1,1 0,1 1,-10 54,17-72,1 0,1 0,0-1,0 1,1 0,0 0,1 0,0 0,1-1,0 1,0-1,1 1,4 7,-1-5,1-1,-1-1,2 0,-1 0,1 0,1-1,0-1,20 14,2-3,0-2,1-2,0-1,2-1,-1-2,44 8,181 32,-115-26,216 68,-348-89,0 1,0 0,-1 1,0 0,0 0,0 1,-1 1,15 13,-22-18,0 0,0 1,-1-1,1 1,-1 0,1 0,-1 0,-1 0,1 0,0 0,-1 0,0 0,0 1,0-1,-1 1,1-1,-1 0,0 1,-1-1,1 1,-1-1,1 0,-1 1,-1-1,1 0,-1 0,-3 7,-4 8,-2-1,0-1,-1 0,-1-1,-1 0,-23 21,-105 78,111-91,-85 65,-227 165,335-249,3-1,0 0,0 0,-1 0,0-1,0 0,0 0,0 0,0-1,0 0,-1 0,1-1,-9 2,14-4,1 1,-1 0,0-1,1 1,-1 0,1-1,-1 1,1-1,0 1,-1-1,1 1,-1-1,1 1,0-1,-1 1,1-1,0 1,-1-1,1 0,0 1,0-1,0 0,0 1,0-1,0 0,0 1,0-1,0 1,0-1,0 0,0 1,0-1,0 0,0 1,1-1,-1 1,0-1,0 0,1 0,0-1,5-20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39:59.5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1 549,'4'-4,"6"-6,9-4,10-10,12-8,16-11,19-11,5 0,-3 1,-7 0,-2 6,-10 6,-10 7,-13 4,-9 8,-9 3,-8 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00.4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499 108,'-50'25,"1"2,1 3,1 2,2 1,-52 50,81-68,1 1,1 0,0 1,2 1,-1 0,2 0,1 1,0 0,1 1,1 1,1-1,1 1,1 0,1 0,0 1,0 36,4-49,0 0,1 0,1 0,-1 0,1 0,1 0,0 0,0 0,0-1,1 0,1 0,-1 0,1 0,1 0,7 7,-4-6,0-1,1 0,0 0,0-1,1-1,0 1,0-2,0 0,1 0,15 4,-5-4,1 0,0-1,0-2,1 0,-1-1,0-2,0 0,0-2,0 0,0-1,38-13,-38 7,0-1,-1-2,0 0,-1-1,-1-1,0-1,-1 0,0-2,-2 0,0-1,-1-1,-1-1,14-24,-8 9,-2 0,-1-2,-2 0,-2-1,-1 0,-2-1,7-54,-18 91,6-39,1-65,-7 98,0 0,0 0,-1 0,0 0,-1 0,0 0,0 0,-1 1,0-1,0 1,-1 0,0 0,-1 0,-5-7,10 14,-1 0,0 0,0 0,0 1,0-1,0 0,0 0,0 1,0-1,0 1,0-1,0 1,0-1,-1 1,1 0,0-1,0 1,0 0,-1 0,1 0,0 0,0 0,-3 0,4 1,-1-1,0 1,1-1,-1 1,0-1,1 1,-1-1,1 1,-1 0,1-1,-1 1,1 0,-1 0,1-1,0 1,-1 0,1 0,0-1,0 1,0 0,0 0,-1 0,1 0,0-1,0 1,1 0,-1 0,0 0,0 0,0-1,0 1,1 0,-1 0,0-1,1 2,10 23,1-1,0 0,2-1,1 0,20 23,2 5,191 258,-93-130,-76-106,-37-50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03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2,'0'0,"0"0,1-1,-1 1,0 0,1 0,-1 0,1 0,-1 0,1-1,-1 1,1 0,-1 0,0 0,1 0,-1 0,1 1,-1-1,1 0,-1 0,0 0,1 0,-1 0,1 0,-1 1,1-1,-1 0,0 0,1 1,-1-1,0 0,1 1,-1-1,0 0,0 1,1-1,-1 0,0 1,0-1,1 1,22 19,-22-19,119 105,152 144,238 292,-55 47,-419-533,-3 1,44 102,-62-121,-2 1,-1 0,-3 1,0 0,3 60,-11-87,-1 0,-1 0,0 0,0 0,-1 0,-1 0,0-1,-1 1,0-1,-1 0,-1 0,0 0,0-1,-1 0,0 0,-1-1,0 0,-1 0,0-1,-1 0,0 0,0-1,-16 9,22-14,1-1,-1 0,0 0,-1 0,1 0,0-1,0 0,-1 0,1 0,-1 0,1-1,-1 1,1-1,-1 0,1-1,-8 0,3-2,1 1,-1-1,1 0,0-1,0 0,0-1,-14-9,-5-8,2-1,1-2,-30-36,46 51,-31-36,2-1,2-3,2-1,-38-79,69 126,0 0,0-1,0 1,1-1,0 1,-1-1,2 0,-1 1,0-1,1 0,0 0,0 0,1 1,-1-1,1 0,0 0,0 1,1-1,-1 1,1-1,0 1,0 0,0 0,1-1,0 1,0 1,0-1,0 0,0 1,1 0,-1 0,1 0,0 0,0 0,0 1,7-3,13-8,0 2,1 1,0 2,1 0,40-7,141-10,-185 23,939-18,-715 24,-237-4,-3 0,1 0,-1 0,0 0,0-1,0 0,7-2,-12 3,1-1,-1 1,0-1,0 0,-1 1,1-1,0 0,0 1,0-1,0 0,-1 0,1 0,0 0,-1 0,1 0,0 0,-1 0,1 0,-1 0,0 0,1 0,-1 0,0 0,0 0,0-1,0 1,0 0,0 0,0 0,0 0,0 0,0 0,-1-1,1 1,0 0,-1 0,1 0,-1 0,0-1,-4-10,-1 0,0 1,0 0,-1 0,-1 0,-12-12,-60-59,63 66,-192-173,166 154,-1 3,-2 1,-55-27,80 48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03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0 503,'9'0,"2"-8,8-7,4-9,8-5,14-6,8-5,3-4,10-7,0-3,-5-1,-6 5,-8 7,-7 10,-11 12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04.1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0,'0'4,"5"6,0 5,8 8,11 13,13 17,13 16,10 9,8 12,13 10,9 7,-3-4,-7-11,-5-8,-11-14,-8-12,-10-10,-12-14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27.0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265 28,'-2'0,"0"0,0 1,-1-1,1 1,0-1,0 1,0 0,0 0,0 0,0 0,1 0,-1 0,0 1,0-1,1 0,-1 1,1 0,-1-1,1 1,0 0,-1 0,1-1,0 1,0 0,1 0,-1 0,0 0,1 1,-1-1,1 0,-1 4,-1 9,0 1,1 0,2 23,-1-19,0-8,0 0,1-1,0 1,1 0,0 0,1-1,0 0,1 1,9 17,-8-21,0 0,1-1,0 1,0-1,0 0,1-1,0 0,1 0,-1 0,1-1,0 0,17 7,-6-4,1-1,1-1,-1 0,1-2,0-1,0 0,0-1,38-3,-17-2,1-2,0-2,52-15,-83 19,0 0,-1-1,1-1,-1 0,0 0,-1-1,19-13,-27 17,1-1,0 0,0 0,-1 0,1 0,-1 0,0-1,0 1,-1-1,1 0,-1 1,1-1,-1 0,0 0,0 0,-1 0,1 0,-1 0,0 0,0 1,0-1,-1 0,0 0,1 0,-1 0,0 0,-2-4,0 2,0 0,0 0,-1 0,1 1,-1-1,-1 1,1 0,-1 0,0 0,0 0,-9-6,-72-42,58 37,0 0,-2-3,-1 2,-1 1,-35-13,56 26,0-1,-1 2,1 0,-1 0,0 1,1 0,-1 1,0 0,0 1,1 0,-1 1,0 1,-15 4,-11 9,1 2,0 1,1 2,-43 34,-53 29,104-69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05.0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0,'-7'0,"0"0,0 1,0 0,-1 0,1 1,0-1,1 2,-1-1,0 1,1 0,-1 0,1 1,0-1,0 1,0 1,-5 5,8-7,0 1,0 0,0 0,0 0,1 1,0-1,0 0,0 1,0 0,1-1,-1 1,1 0,1 0,-1-1,1 1,-1 0,1 0,1 0,-1 0,1 0,0 0,0-1,0 1,4 9,1 0,1-1,1 1,0-1,1 0,0-1,0 0,2 0,-1-1,2 0,-1-1,22 14,4 0,2-1,71 31,196 60,38 17,-328-124,-1 0,0 1,-1 1,0 1,25 21,-33-25,-1-1,-1 1,1 0,-1 1,0-1,0 1,-1 0,0 0,0 0,0 0,-1 0,0 0,-1 1,0-1,1 14,-2-5,0 1,-2-1,1 0,-2 0,0 0,-2 0,1 0,-2-1,-7 16,-1-4,-1 0,-1-1,-38 45,54-70,-1 0,0 0,0 0,0 1,1-1,-1 0,1 0,-1 1,1-1,0 0,-1 1,1-1,0 1,0-1,0 0,0 1,0-1,0 1,0-1,1 0,-1 1,0-1,1 0,-1 1,1-1,-1 0,1 0,0 1,0-1,-1 0,1 0,0 0,0 0,2 1,5 6,0 0,1-1,16 10,3 3,12 18,-2 2,-2 1,-1 2,-3 1,-1 2,43 88,-34-49,-4 2,-4 2,23 106,13 194,-6-26,19-78,-62-232,3-1,2-1,39 60,-59-104,1-1,-1 1,1-1,0-1,0 1,1-1,0 0,0 0,0 0,1-1,-1 0,14 6,-10-7,0-1,0 1,1-2,-1 1,0-2,1 1,-1-1,0-1,11-1,5-1,-1-2,0 0,0-2,-1 0,0-2,24-11,-16 2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05.7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52,'-50'-51,"143"191,127 148,-162-232,-36-37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06.3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1 715,'45'-4,"1"-1,-1-3,-1-2,85-30,-80 25,-26 7,537-172,-13-31,-75 1,-462 206,0 0,1 0,-1 1,1 0,-1 1,1 0,0 1,0 0,20 1,-14 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07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663 43,'-23'-9,"1"1,-1 1,0 2,-1 0,0 1,1 2,-1 0,-42 3,49 0,1 1,-1 1,1 0,-1 2,1 0,0 0,1 1,0 1,0 1,0 0,1 1,0 1,0 0,1 1,1 0,0 1,1 0,0 1,0 0,2 1,-1 0,-10 23,5-6,2 0,1 0,1 1,2 1,1 0,2 0,1 0,2 1,1 0,3 43,0-60,1 0,1-1,1 1,0-1,1 0,1 0,0 0,1-1,1 0,0-1,1 1,1-1,0-1,1 0,0-1,1 0,24 20,-9-13,1-1,0-1,1-2,1 0,1-3,0 0,0-2,37 7,-16-6,-33-9,-1 2,0 0,-1 1,1 0,-1 2,28 13,-43-19,-1 0,1 1,-1-1,1 0,-1 1,1-1,-1 1,0 0,1-1,-1 1,0 0,0 0,0 0,-1 0,1-1,0 1,-1 0,1 0,-1 1,0-1,1 0,-1 0,0 0,0 0,-1 0,1 0,0 0,-1 0,1 0,-1 0,0 0,1 0,-1 0,0 0,0-1,-2 3,-4 8,-1 0,-1-1,0 0,-12 12,9-11,-227 234,231-237,-2 0,1-1,-16 11,4-6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07.7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1 190,'4'0,"10"0,6-4,9-6,3-1,9-3,1-7,-2 0,0-1,-2 4,-8 0,-4 3,-4 5,0 0,0 1,-4 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08.5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252 0,'-10'7,"-1"0,1 0,0 1,0 0,1 0,0 1,1 1,-9 11,-52 86,65-100,-10 21,1 1,1 0,2 1,1 0,1 0,1 1,2 0,2 0,0 0,2 0,2 1,0-1,2 0,9 37,-10-56,2 1,-1-1,1-1,1 1,0-1,1 1,0-1,1-1,10 13,-11-16,0 0,0-1,1 0,0-1,0 0,1 0,0 0,0-1,0 0,0-1,0 1,1-2,14 4,-11-3,1-1,-1 0,0-1,1 0,-1-1,1 0,17-4,-23 2,0 0,-1 0,1-1,-1 0,0 0,0 0,0-1,0 0,-1 0,1-1,-1 1,0-1,-1 0,1-1,4-6,0-2,0-1,-1-1,0 0,-1 0,-1 0,-1-1,0 1,-1-1,-1-1,1-18,0-30,-6-88,0 86,2 47,-5-64,5 78,-1 1,0 0,-1 0,0 0,1 0,-2 0,1 0,-1 0,0 1,-5-9,23 64,28 21,2-1,4-3,2-1,117 113,-141-156,-5-6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09.7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5 419,'-2'-92,"0"41,7-93,-3 138,-1-1,1 1,0-1,0 1,1 0,0 0,0 0,0 1,1-1,0 1,0 0,0 0,1 0,0 0,0 1,0 0,0 0,1 0,-1 1,1-1,0 1,0 1,0-1,0 1,1 0,8-1,-5 0,0 1,0 1,1 0,-1 0,1 1,-1 0,1 1,-1 0,0 1,0 0,1 1,-1 0,-1 0,1 1,0 0,10 7,-3 2,0 1,-2 1,1 0,-2 1,0 1,-1 0,-1 0,16 30,69 165,-86-185,104 302,10 23,-119-335,1-1,1 0,1 0,0-1,1 0,18 19,-26-31,1 0,0 0,0-1,0 1,0-1,1 0,-1 0,1 0,-1-1,1 1,0-1,-1 0,1 0,0 0,0 0,0-1,0 1,0-1,0 0,0-1,0 1,-1 0,1-1,0 0,0 0,0 0,-1-1,1 1,0-1,-1 0,0 0,1 0,-1 0,6-6,1 0,0-2,-1 1,0-1,-1-1,0 0,0 0,-1-1,0 1,-1-1,-1-1,0 1,0-1,-2 0,1 0,-2 0,3-27,-3 21,-2 0,0 0,0 0,-2 0,0 1,-2-1,0 0,-1 1,0 0,-2 0,-13-26,14 33,2 2,-1 0,-1 0,0 0,0 0,-1 1,0 0,-14-13,21 21,-1-1,1 1,-1-1,1 1,-1 0,1 0,-1-1,1 1,-1 0,0 0,1 0,-1-1,1 1,-1 0,0 0,1 0,-1 0,1 0,-1 0,1 0,-1 0,0 1,1-1,-1 0,1 0,-1 0,1 1,-1-1,1 0,-1 0,1 1,-1-1,1 0,-1 1,1-1,-1 1,1-1,0 1,-1-1,1 1,0-1,-1 1,1-1,0 1,0-1,0 1,-1-1,1 1,0 0,0-1,0 1,0-1,0 1,0 0,0-1,0 1,0-1,1 2,0 39,7-4,1 0,2-1,20 45,57 102,-81-167,110 201,9-5,295 374,-282-432,-137-152,1 1,-1 0,-1 0,1 0,0 0,-1 0,1 0,-1 0,0 1,0-1,0 0,-1 1,1-1,-1 1,0-1,0 1,0-1,0 1,-1-1,1 0,-1 1,0-1,0 0,0 1,0-1,-1 0,1 0,-1 0,0 0,0 0,0 0,0-1,0 1,-1-1,1 1,-6 3,-8 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10.5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0 868,'3'0,"0"-1,0 0,0-1,0 1,0 0,0-1,-1 0,1 1,0-1,-1 0,0-1,1 1,-1 0,3-4,6-5,460-396,24 34,-454 345,-12 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11.1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0 533,'33'-13,"45"-16,37-16,21-8,7-8,-7-2,-11 1,-19 8,-22 8,-22 9,-21 5,-14 9,-11 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12.2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768 1500,'9'-1,"-1"0,1-1,-1-1,0 1,0-1,0-1,0 0,-1 0,9-5,15-8,290-151,-7-13,433-331,-671 455,-3-3,119-128,-181 176,-1-1,-1 1,0-2,0 1,9-24,-16 34,-1-1,1 1,-1 0,0-1,0 0,-1 1,1-1,-1 1,0-1,0 0,0 1,0-1,-1 0,1 1,-1-1,0 1,0-1,0 1,-1-1,1 1,-1 0,0-1,0 1,0 0,0 0,0 1,-1-1,1 0,-5-2,-3-3,0 1,-1 1,0 0,-1 1,1 0,-1 0,0 1,-21-3,-104-11,108 15,-58-1,0 3,0 4,0 3,0 5,1 3,1 4,1 4,-96 37,71-15,2 4,2 5,3 4,2 5,-145 117,174-117,3 2,2 3,4 3,3 3,-96 153,117-161,3 2,3 2,3 1,4 1,2 1,3 1,-18 138,34-171,2-1,2 1,1 0,2 0,2-1,1 0,2 0,2 0,1-1,3 0,0-1,3-1,1-1,1 0,2-1,2-1,0-1,52 51,-48-56,1-2,2-1,0-1,2-2,0-1,1-1,1-2,1-2,0-1,1-1,1-2,0-2,0-1,47 3,2-8,0-3,0-4,113-20,251-74,-234 38,-4-10,-2-9,200-107,-368 165,0-3,-2 0,-1-3,40-34,-65 48,0-1,0 0,-2-1,0-1,0 0,-2 0,0-1,0 0,-2-1,0 0,-2 0,9-32,-13 41,-2 5,1 0,-1 1,1-1,0 0,1 1,-1-1,0 1,1-1,0 1,0 0,4-5,4-2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28.1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60,'-3'-4,"1"1,0-1,-1 0,1 0,1 0,-1 0,0 0,1 0,0 0,0 0,0-1,0-7,38 54,509 588,60-58,-473-461,-90-76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14.2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617 1955,'-24'-35,"-1"1,-2 2,-1 0,-36-31,52 52,-2 0,1 1,-1 1,-1 0,1 1,-1 0,-1 1,0 1,0 0,0 1,0 1,-1 1,-18-2,30 5,0 0,0 0,0 0,0 1,1 0,-1 0,0 0,0 1,0 0,1 0,-1 0,1 0,0 1,0-1,-6 5,3-1,1 1,-1 0,1 0,1 0,-1 1,1 0,-7 13,1 7,0 0,1 1,2 0,-5 30,-1 33,4 1,4 1,3-1,5 1,4-1,24 123,-21-170,26 78,-28-104,1-1,1 0,1 0,0-1,2-1,15 20,-24-33,-1-2,1 1,0 0,0 0,0-1,0 0,0 1,0-1,1 0,4 1,-7-2,1-1,-1 0,0 0,0 0,1 0,-1 0,0 0,0 0,0 0,1-1,-1 1,0 0,0-1,0 1,0-1,0 0,0 1,0-1,0 0,0 1,0-1,0 0,0 0,0 0,0 0,-1 0,1 0,0 0,-1 0,1 0,-1 0,1 0,-1 0,1-1,-1 1,0-2,7-25,-1-1,-1-1,-2 1,-1 0,-1-1,-4-38,1 5,-1-149,-63-417,64 625,2-1,-1 1,0-1,1 0,0 1,0-1,0 1,1-1,-1 0,4-8,-4 12,1 0,-1 1,1-1,-1 0,1 0,0 0,-1 0,1 0,0 1,0-1,0 0,0 1,-1-1,1 1,0-1,0 1,0-1,0 1,2-1,0 1,0 0,-1 0,1 0,0 0,0 0,0 0,0 1,-1-1,1 1,4 2,34 14,0 2,67 43,-20-10,258 146,159 85,-412-235,3-4,1-5,155 42,-236-77,1-1,0-1,-1 0,1-1,0-1,-1-1,24-3,-32 2,-1 0,1 0,-1 0,0-1,0 0,0-1,0 1,-1-1,1-1,-1 1,0-1,0 0,-1 0,1-1,-1 0,-1 0,1 0,4-9,1-5,-1 0,0-1,-2 0,-1 0,0-1,-2 0,3-25,-3-9,-3-92,-9 46,-5 1,-4 1,-4 0,-43-121,4 54,-130-252,107 264,-118-164,139 233,-5 2,-3 3,-91-81,143 146,12 9,0 1,0 0,-1 0,0 1,0 0,0 0,-1 0,0 1,0 1,-14-6,21 9,0 0,0 0,0 0,0 0,0 0,0 0,1 0,-1 0,0 0,0 1,0-1,0 0,1 1,-1-1,0 0,0 1,1-1,-1 1,0-1,1 1,-1 0,0-1,1 1,-1 0,1-1,-1 1,1 0,-1 0,1-1,0 1,-1 0,1 0,0 0,0 0,0 0,-1 0,-1 37,2-36,2 27,2 0,0 0,2 0,19 54,57 109,-26-83,4-2,5-3,145 177,-112-171,4-3,218 173,-290-257,1-1,1-1,54 25,-67-38,0-1,1-1,0 0,0-1,0-2,1 0,0-1,25-1,-15-1,0-1,0-2,0-1,0-1,-1-2,1-1,45-20,-28 6,0-3,44-31,-68 39,-1-1,-1 0,-1-2,-1 0,26-34,-28 30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14.8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1 213,'13'-4,"20"-6,25-9,21-10,8-4,1-1,-8 6,-16 7,-13 8,-11 5,-14 1,-9 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40.8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1115 640,'-2'-35,"-2"0,-1 0,-2 0,-2 1,-1 0,-1 1,-2 0,-20-38,21 47,-2 1,-1 1,0 0,-2 0,0 2,-36-33,38 41,0 0,0 2,-1 0,0 0,-1 2,0 0,-1 1,1 0,-1 2,-28-6,23 8,0 0,0 1,-1 1,1 1,0 2,0 0,0 1,0 1,0 2,-41 14,45-11,1 0,-1 1,1 1,1 1,0 1,1 0,0 1,1 0,1 2,0 0,1 0,-15 25,5-1,3 1,1 0,2 2,1 0,3 0,2 1,1 1,2 0,-2 83,9-57,3 0,3 0,4 0,2-1,33 109,-24-117,2-1,4-1,1-1,4-2,2-1,2-1,3-2,2-2,2-2,73 67,-81-86,1-1,2-2,1-1,1-2,1-2,1-2,1-1,0-2,2-2,-1-2,2-2,0-2,0-2,0-2,79-1,-83-6,0-2,0-2,-1-1,0-2,0-2,-1-2,-1-1,0-2,-1-2,37-23,-54 28,-1-1,0 0,0-2,-2 0,0-1,-1 0,-1-1,0-1,-1-1,-2 0,0-1,-1 0,-1-1,0 0,-2 0,-1-1,-1 0,5-37,-7 13,-3-1,-1 1,-3 0,-1-1,-3 1,-2 1,-1 0,-3 0,-2 1,-1 0,-3 2,-25-44,9 25,-4 1,-2 3,-2 1,-3 2,-2 2,-3 2,-75-58,93 83,-2 2,-1 1,0 2,-48-20,58 30,1 2,-2 1,1 1,-1 2,0 0,0 2,-41-1,36 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41.5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2 282,'0'-11,"-1"6,1-1,-1 1,1-1,1 1,-1-1,1 1,0-1,0 1,0 0,1 0,-1-1,1 1,1 0,-1 1,1-1,0 0,0 1,0-1,6-5,7-4,1 1,0 1,1 0,1 1,0 1,35-14,-4 7,83-18,-108 30,-1 1,1 1,0 1,0 1,0 1,0 2,0 0,0 2,33 9,-42-9,-1 2,0 0,0 1,0 0,-1 1,0 1,-1 0,0 1,0 0,-1 1,0 0,-1 1,-1 1,0-1,12 21,-9-9,-2-1,-1 2,-1-1,0 1,-2 1,-2-1,5 39,-3 16,-5 90,-44 267,23-296,-3 206,22-324,2 0,9 43,-10-59,1 0,-1 0,2-1,-1 1,1-1,0 0,0 1,1-1,0-1,0 1,0 0,1-1,9 9,2-7,0-6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41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42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43.1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768 121,'-77'-4,"-1"-4,2-3,-104-29,-97-15,274 54,0 0,0 1,0 0,-1 0,1 0,0 0,0 0,-1 0,1 1,0 0,0-1,0 1,0 1,0-1,0 0,0 1,0-1,0 1,-2 2,3-1,0 0,0 0,1 0,-1 0,1 0,0 0,0 0,0 0,0 1,0-1,1 0,0 0,-1 1,1-1,0 1,1-1,-1 0,1 0,1 6,18 103,104 757,-88-291,-36-572,1 1,0 0,0-1,0 1,1-1,0 0,0 1,6 10,1-4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43.6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0 238,'14'-2,"0"-1,0 0,-1-1,1 0,-1-2,0 1,17-11,1 1,36-11,118-30,-82 28,-57 14,102-34,-130 41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44.1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0,'0'9,"0"10,0 10,0 10,0 13,0 12,0 10,0 6,0 2,0-5,0-12,0-4,0-8,4-14,1-8,0-10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44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28.5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1,'9'0,"10"4,7 5,10 10,13 6,10 11,3 3,0 0,1-3,-1 1,-4-3,-10-1,-11-4,-10-1,-7-6,-6-7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45.0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46.0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0 130,'14'9,"0"1,-1 1,-1 0,0 1,0 0,-1 1,-1 0,0 1,11 21,-12-22,94 146,-6 4,133 313,-228-471,2 4,-1-1,0 1,-1 0,3 13,-5-22,0 1,0-1,0 0,0 0,0 0,0 1,0-1,0 0,0 0,1 0,-1 1,0-1,0 0,-1 0,1 0,0 1,0-1,0 0,0 0,0 0,0 1,0-1,0 0,0 0,0 0,0 1,-1-1,1 0,0 0,0 0,0 0,0 0,0 1,-1-1,1 0,0 0,0 0,0 0,-1 0,1 0,0 0,0 0,0 0,-1 0,1 0,0 0,0 0,0 0,-1 0,1 0,0 0,-14-9,-11-19,2-5,1-2,2 0,-22-54,-36-120,68 180,-79-262,74 225,2-1,-5-101,17 162,1 0,0 0,0 1,1-1,-1 0,1 0,0 1,1-1,3-7,-4 11,0 0,0 0,0 1,1-1,-1 0,1 1,-1-1,1 1,0 0,0-1,-1 1,1 0,0 0,0 0,0 1,0-1,0 0,0 1,1-1,-1 1,0-1,0 1,0 0,0 0,1 0,-1 1,2-1,10 2,-1 1,0 0,0 0,0 2,0-1,-1 2,18 10,6 5,40 32,15 21,-4 3,154 175,-126-109,112 184,-214-307,9 14,-1 1,22 51,-33-57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46.9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347 778,'-12'-1,"0"2,0 0,0 0,0 1,0 1,1 0,-1 1,1 0,0 0,0 1,0 1,1 0,0 0,0 1,0 0,1 1,-13 13,9-5,0 1,2 0,-1 1,2 0,0 1,2 0,0 1,1-1,-5 24,8-29,-20 89,22-93,1 0,0 1,1-1,-1 0,2 1,0-1,3 19,-3-28,-1 1,1-1,-1 1,1-1,-1 0,1 1,0-1,0 0,0 1,0-1,0 0,0 0,0 0,0 0,0 0,0 0,1 0,-1 0,0 0,1 0,-1-1,0 1,1-1,1 1,0 0,1-1,-1 0,0 0,1 0,-1 0,0-1,0 0,1 1,-1-1,0 0,3-2,11-5,-1-1,0 0,20-16,-26 18,11-8,0-1,-1 0,-1-2,0 0,-2-1,0-1,-1 0,-1-2,-1 1,-1-2,-1 0,-1 0,-1-1,-1 0,-1-1,-1 0,5-37,-7 21,-3 0,-1 1,-2-1,-1 0,-3 1,-14-61,1 33,-2 1,-57-124,29 100,44 83,-2 0,1 0,-1 0,-1 1,1 0,-1 0,0 0,-9-5,16 12,-1-1,0 1,1-1,-1 1,0-1,1 1,-1 0,0-1,0 1,0 0,1 0,-1 0,0 0,0-1,0 1,1 0,-1 0,0 1,0-1,0 0,1 0,-1 0,0 0,0 1,0-1,1 0,-1 1,0-1,1 1,-1-1,0 1,1-1,-1 1,0-1,1 1,-1-1,1 1,-1 0,1-1,-1 1,1 0,0 0,-1-1,1 1,0 0,0 0,-1 0,1-1,0 1,0 0,0 0,0 1,-2 47,14 17,3 0,3-1,28 69,-6-18,80 221,-86-257,3-1,52 80,-67-128,-5-12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47.7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0,'4'8,"1"12,9 5,6 16,7 18,8 19,6 13,9 12,4 5,-4 5,0-5,-6-12,-6-9,-9-13,-10-13,-4-14,-4-14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48.6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0,'8'10,"0"0,-1 0,0 1,10 22,-1-3,469 846,-470-839,-15-27,-10-22,0-5,1-1,1 1,0-1,2-1,0 1,1-1,1 0,-3-32,3-4,4-97,0 147,0 0,1 0,-1 0,1 0,0 0,0 0,1 0,0 0,-1 0,2 0,-1 1,0-1,1 1,0-1,4-3,-4 5,1 0,-1 1,1 0,0 0,0 0,0 0,0 0,0 1,0 0,1 0,-1 0,0 0,0 1,1 0,-1-1,1 2,-1-1,6 1,4 1,1 1,-1 1,0 0,-1 0,1 1,-1 1,0 0,12 9,96 71,-91-63,-26-20,254 201,-195-149,107 122,-157-162,0 2,-1 0,0 0,-2 1,16 35,-17-24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49.4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104 564,'30'-28,"2"2,1 0,47-26,-3 1,-21 14,64-49,-107 75,-1 0,0-1,0 0,-2-1,1 0,12-23,-21 32,0 1,-1-1,1 1,-1-1,0 0,0 1,0-1,-1 0,1 0,-1 0,0 0,0 0,-1 1,1-1,-1 0,1 0,-1 0,0 1,-1-1,1 0,-1 1,0-1,1 1,-1 0,-1 0,1-1,0 1,-1 1,0-1,1 0,-1 1,0-1,-1 1,-3-2,2 0,-1 0,1 1,-1 0,0 0,-1 1,1 0,0 0,-1 0,1 1,-1 0,1 0,-1 0,0 1,1 0,-1 1,0-1,1 1,-1 0,-11 4,0 5,0 0,0 1,1 0,0 2,1 0,1 0,0 2,-15 18,-7 12,-51 81,62-84,2 1,1 0,3 2,1 1,2 0,-15 72,31-114,0-1,1 0,-1 1,1-1,0 1,0-1,1 1,-1-1,1 1,-1-1,1 1,0-1,3 6,-3-7,0-1,1 1,-1-1,1 1,0-1,-1 1,1-1,0 0,0 0,0 0,0 0,0 0,0 0,0 0,0-1,0 1,0-1,1 0,-1 1,0-1,0 0,0 0,3-1,47-4,0-3,-1-1,98-33,-56 14,-31 10,-1-3,113-57,-155 69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49.9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0,'-4'0,"-10"0,-11 0,-9 0,-7 4,-5 2,0 3,5 1,5-2,1 3,1-2,7-1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51.4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1,'3'17,"-1"-1,2 1,0 0,2-1,-1 0,2 0,13 25,-4-8,218 397,-120-234,-68-113,-40-67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52.0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1 175,'113'-6,"223"-41,-180 21,337-62,-405 81,-69 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52.8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0 390,'4'-1,"0"0,0-1,0 0,-1 0,1 0,-1 0,1 0,-1-1,0 0,5-5,4-1,35-25,1 3,94-46,112-30,-253 106,305-93,-297 91,12-2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29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0,'5'1,"0"0,-1 0,1 0,0 1,0-1,-1 1,1 1,-1-1,1 1,-1-1,0 1,5 4,51 49,-41-37,19 17,22 19,82 100,-139-152,-1 0,0 0,1 0,-2 0,1 0,0 0,-1 1,1-1,-1 1,0-1,0 1,0-1,-1 1,1-1,-1 1,0 0,0-1,0 1,0 0,-1-1,1 1,-3 5,1-4,-1 0,0-1,0 1,0-1,0 0,-1 0,0 0,0 0,0-1,0 1,-1-1,1 0,-1 0,-9 4,-108 43,76-32,-50 26,27-9,42-24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54.1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10,'5'1,"-1"1,1 0,0 1,-1-1,0 1,1 0,-1 0,0 0,-1 0,1 1,0 0,-1-1,0 1,3 6,4 1,30 32,56 68,-87-98,0 0,-1 1,0 0,-1 0,0 1,8 30,-12-35,10 30,-6-89,-8-15,2-59,0 109,1-1,0 1,1-1,1 1,0 0,8-16,-10 27,0-1,0 0,1 1,-1 0,1 0,0 0,0 0,0 0,1 1,-1-1,0 1,1 0,0 0,0 0,-1 0,1 1,0-1,0 1,0 0,0 0,1 1,-1-1,0 1,0 0,0 0,8 2,-1-1,0 0,0 1,0 1,0 0,-1 1,1 0,-1 0,0 1,10 7,25 22,-2 2,-2 3,-2 1,52 67,-43-50,-31-37,66 76,71 109,-138-177,-6-7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54.8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1 669,'17'20,"-1"0,15 23,-4-4,216 266,-223-278,18 17,-38-43,0-1,0 0,1 1,-1-1,1 0,-1 1,0-1,1 0,-1 0,1 1,-1-1,0 0,1 0,-1 0,1 0,-1 1,1-1,-1 0,1 0,-1 0,1 0,-1 0,1 0,-1 0,1-1,-1 1,1 0,-1 0,0 0,1 0,-1 0,1-1,-1 1,1 0,-1-1,0 1,1 0,-1 0,0-1,1 1,-1-1,0 1,1 0,-1-1,0 1,0-1,0 1,1 0,-1-1,0 1,0-1,0 1,0-1,0 0,5-31,-5 30,0-159,-37-297,-2-30,39 469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56.2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7 816,'10'-9,"1"1,1 0,0 0,20-9,15-9,-30 14,1-1,-2-1,0 0,-1-1,0 0,-1-1,-1-1,0 0,-1-1,-1-1,10-22,-20 38,0 0,0 1,0-1,0 0,-1 0,1 0,-1 0,1 0,-1 0,0 0,0 0,-1 0,1 0,-1 0,1 0,-1 1,0-1,0 0,0 0,0 0,-1 1,1-1,-1 1,1-1,-1 1,0 0,0-1,0 1,0 0,-1 0,1 0,0 1,-1-1,0 1,1-1,-5-1,3 2,-1-1,1 1,0 0,-1 1,1-1,0 1,-1 0,1 0,-1 0,1 0,0 1,-1 0,1 0,0 0,0 0,-1 1,1-1,0 1,0 0,1 0,-1 1,0-1,1 1,-6 5,-4 8,1 0,0 1,1 0,1 1,1 0,1 0,0 1,-9 34,-27 164,43-206,-3 14,-10 81,13-93,0-1,1 1,1 0,0-1,1 1,3 13,-3-21,1-1,-1 1,1-1,-1 0,1 0,0 0,1 0,-1 0,1-1,-1 1,1-1,0 0,0 0,1-1,-1 1,1-1,-1 0,1 0,0 0,-1-1,1 1,0-1,0-1,8 1,7 1,0 0,0-2,0-1,38-6,-1-2,0-4,-1-2,0-2,-2-3,0-2,-1-2,53-34,-82 43,0-2,-2 0,0-1,-1-1,0-1,-2 0,0-2,-2-1,0 0,-2 0,0-2,-2 0,-1-1,-1 0,-1-1,10-41,-9 16,-3 0,2-104,-9 135,-2-1,-1 1,-1 0,0-1,-2 2,0-1,-1 0,-1 1,-1 0,-13-21,18 35,-1 1,0-1,0 1,0 0,0 0,-1 1,0-1,0 1,-1 0,1 0,-1 1,1 0,-1 0,0 0,0 0,-1 1,1 0,0 1,-9-2,10 3,1 0,-1 0,1 1,0-1,-1 1,1 0,0 0,0 1,0-1,0 1,0 0,0 0,0 0,1 1,-1-1,1 1,-1 0,1 0,0 0,0 0,1 0,-1 1,0 0,1-1,0 1,0 0,0 0,1 0,-3 7,0 1,1 0,0-1,0 1,1 1,0-1,1 0,1 0,0 0,1 1,0-1,1 0,0 0,1 0,0 0,1 0,0-1,8 16,2-4,0-1,1 0,2-2,0 0,1 0,1-2,23 19,78 61,170 155,-287-250,1 0,-1 1,0-1,0 1,0-1,0 1,-1 0,1 0,-1 1,0-1,-1 0,1 1,-1-1,0 1,0 0,1 8,-3-6,0 0,0 0,-1-1,0 1,0-1,-1 1,0-1,0 0,0 0,-8 10,-18 24,20-30,1 1,1-1,-1 1,2 1,-10 20,15-28,0 0,0-1,1 1,-1 0,1 0,0 0,0 0,0 0,0 0,1-1,0 1,0 0,0 0,0-1,0 1,1 0,-1-1,1 1,0-1,0 0,0 0,1 1,-1-1,4 3,4 3,1 1,0-1,0-1,1 0,0-1,1 0,-1-1,21 8,-10-6,0-1,0-2,1 0,29 2,-46-6,0-1,-1-1,1 1,0-1,-1 0,1 0,-1-1,1 0,-1 0,0-1,0 1,0-1,0-1,0 1,9-8,-1-2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57.3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1019,'3'0,"1"0,-1-1,0 0,1 0,-1 0,0 0,0-1,1 1,-1-1,0 0,-1 0,1 0,0 0,0 0,3-4,37-48,-27 33,34-44,-3-2,74-143,-101 169,-2-2,-1 0,-3-1,-1-1,-3 0,9-82,-18 113,-1 1,-1-1,0 0,-1 1,-5-21,6 28,-1 1,0-1,0 1,0-1,-1 1,0 0,0 0,0 0,0 0,-1 1,0-1,0 1,0 0,-1 0,-4-4,8 8,0-1,1 1,-1 0,1-1,-1 1,0 0,0-1,1 1,-1 0,0 0,1-1,-1 1,0 0,0 0,1 0,-1 0,0 0,0 0,1 0,-1 0,0 1,0-1,1 0,-1 0,0 1,1-1,-1 0,0 1,1-1,-1 0,0 2,-10 23,9-15,1 0,1 0,1 21,6-1,1-1,1 0,2 0,1-1,30 51,-39-72,92 153,6-5,219 258,-317-411,-1 1,1 0,-1 0,0 1,0-1,0 0,-1 1,1-1,-1 1,1-1,-1 1,0 0,0 6,-1-8,0 0,-1 0,1 0,-1-1,0 1,1 0,-1-1,0 1,0-1,0 1,0-1,0 1,-1-1,1 0,0 1,-1-1,1 0,-1 0,1 0,-1 0,1 0,-1-1,0 1,1 0,-1-1,0 1,0-1,0 1,1-1,-3 0,-40 10,27-5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58.1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201 470,'41'-35,"2"2,1 1,55-28,33-23,-124 77,12-8,-1-1,29-27,-43 38,-1-1,-1 1,1-1,0 0,-1 0,0 0,0 0,-1 0,0-1,1 1,-2-1,1 0,-1 1,0-1,0 0,0-9,-1 13,0 0,-1 0,1-1,-1 1,1 0,-1 0,0 0,0 0,0 0,0 0,0 0,0 1,0-1,-1 0,1 1,-1-1,1 0,-1 1,0 0,0-1,1 1,-1 0,0 0,0 0,0 0,0 0,0 1,0-1,-1 1,-3-1,-7-1,0 0,0 2,-1-1,-12 3,8-1,-15-1,0 3,0 0,0 2,-52 16,70-16,0 1,0 0,0 1,1 1,0 0,1 1,-1 0,2 1,-1 1,2 0,-18 20,10-7,2 1,0 1,1 0,2 1,1 1,1 0,1 1,2 0,1 0,1 1,2 0,0 0,2 1,2 37,2-58,0-1,0 1,1-1,1 0,-1 0,2 0,-1 0,1 0,1-1,-1 1,1-1,1 0,11 13,-7-11,1-1,-1 0,1-1,1 0,0-1,0 0,0-1,24 9,-8-6,1-2,0-1,0-1,1-1,0-2,-1 0,1-3,39-4,-40 2,0-2,0-1,46-15,-45 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59.1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0,'3'52,"3"0,2 0,21 74,-19-85,163 583,-43-167,-119-411,18 58,-25-93,0 0,1 0,0-1,1 1,0-1,11 14,-15-22,1 0,-1 0,1 0,-1-1,1 1,0 0,0-1,-1 0,1 0,0 0,0 0,1 0,-1-1,0 1,0-1,0 0,0 1,0-2,1 1,-1 0,0-1,0 1,0-1,0 0,4-1,11-5,1-1,-1 0,18-12,1 1,389-190,-389 189,1 2,1 1,0 2,48-11,-57 21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0:59.5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00.0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1,'1'5,"0"-1,0 1,0 0,1 0,-1 0,1-1,0 1,5 6,4 13,156 509,-109-329,54 192,-90-312,-17-54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00.6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0 147,'50'-3,"83"-14,-11 0,4 7,49-4,242-49,-325 46,-54 12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02.0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 1195,'-11'35,"2"1,1 0,1 1,2-1,2 1,3 74,1-101,1 1,0-1,0 1,1-1,0 0,0 0,2 0,-1-1,1 1,0-1,1 0,0-1,13 14,-9-11,1-1,1-1,0 0,0-1,0 0,1-1,1 0,-1-1,16 5,-4-4,0 0,0-2,1-1,0-1,0-1,0-1,0-1,0-1,0-2,49-11,-58 9,0-1,0-1,0-1,-1 0,0-1,-1-1,0-1,-1 0,0 0,0-2,-1 1,-1-2,0 0,-1 0,-1-1,0 0,-1-1,-1 0,0-1,-1 1,-1-2,0 1,-1 0,-1-1,-1 0,-1 0,0 0,-1 0,-1-1,-1 1,-1 0,0 0,-1 0,-1 0,-11-32,3 22,-2-1,0 1,-2 1,-1 1,-1 0,-1 1,-2 1,0 1,-1 1,-1 1,-38-26,25 22,-1 1,0 3,-2 1,-1 1,0 3,-1 1,-73-16,104 29,-22-6,28 2,18-1,60-15,356-127,-361 118,-2-3,-1-2,-2-4,99-79,-154 112,0-1,-1 0,0-1,0 0,-1 0,-1-1,1 1,-1-1,6-15,-11 21,1 0,-1 0,-1 0,1 1,0-1,-1 0,0 0,0 0,0 0,-1 0,1 0,-1 0,0 0,0 0,0 0,0 1,-1-1,0 0,0 1,0 0,0-1,0 1,-1 0,1 0,-1 0,0 0,0 0,0 1,0-1,-5-2,-6-3,0 1,-1 0,0 1,0 1,-1 0,0 1,0 0,0 1,-27 0,41 2,0 1,0 1,-1-1,1 0,0 1,-1-1,1 1,0-1,0 1,0 0,0 0,0 0,0 0,0 0,0 1,0-1,0 1,1-1,-1 1,1 0,-1-1,1 1,-1 0,1 0,0 0,0 0,0 0,0 0,0 0,1 1,-1-1,1 0,-1 0,1 4,-2 8,1 1,0-1,2 0,1 19,-2-33,58 350,30-2,-60-242,46 139,179 403,-194-506,-6 2,46 207,-96-338,0 0,-1 1,-1-1,0 0,-1 20,0-30,-1 0,1 0,0 0,-1 0,0 0,0 0,0 0,0-1,0 1,0 0,-1 0,1-1,-1 1,0-1,0 0,0 1,0-1,0 0,0 0,-1 0,1 0,-1-1,1 1,-1-1,0 1,1-1,-1 0,0 0,0 0,-4 0,-19 2,0-2,0-1,0-1,0-1,0-1,-41-10,44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1:57.8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29.8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1,'143'155,"23"23,-90-108,3-4,2-2,4-5,160 86,-243-144,0 1,1-1,-1 0,0 0,0 0,0 0,1 0,-1-1,0 1,1-1,-1 0,1 1,-1-1,0 0,1 0,-1-1,1 1,-1 0,0-1,1 0,-1 1,0-1,1 0,-1 0,2-1,5-7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02.6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1 136,'8'-4,"7"-6,9-1,9-3,3-2,0 0,-3 3,-6 1,-4-3,-2 1,-4 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05.8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0 526,'1'-8,"0"1,0-1,1 1,0 0,0-1,1 1,0 0,0 0,0 1,5-8,47-62,-24 40,2 2,1 0,2 3,1 1,1 1,2 2,82-41,-95 55,1 2,0 2,0 0,1 2,31-4,0 3,84 2,-125 5,0 2,0 0,0 2,-1 0,1 1,-1 0,0 2,27 11,-35-11,1 0,-1 0,0 1,0 1,-1-1,0 2,0-1,-1 1,0 0,0 1,-1 0,-1 0,0 1,6 12,-2 3,-1 0,-1 0,-1 1,-2 0,0 0,0 54,-15 169,5-207,-3 0,-1-1,-3 0,-1 0,-2-2,-2 0,-1 0,-33 51,-30 33,-106 123,177-234,-474 595,471-593,-23 31,35-44,-1 0,1 0,-1 0,1 1,0-1,0 1,0-1,0 1,0-1,1 1,-1-1,1 1,-1 0,1-1,0 5,1-6,0-1,0 1,-1-1,1 1,0-1,0 0,-1 1,1-1,0 0,0 0,0 1,-1-1,1 0,0 0,0 0,0 0,0 0,-1 0,1-1,0 1,0 0,0 0,0 0,-1-1,1 1,0-1,0 1,-1 0,1-1,0 1,0-2,35-16,-31 15,25-13,227-111,-224 114,1 2,0 1,1 2,0 1,0 2,42-2,279 13,-333-6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07.1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1231 218,'0'-6,"-2"0,1-1,-1 1,0 0,0 0,-1 0,1 0,-1 1,-1-1,1 1,-1 0,0 0,0 0,0 0,-1 1,1-1,-1 1,-1 0,-9-5,-9-6,1 1,-2 2,-33-13,33 16,-2 1,1 1,-1 2,0 0,0 2,0 1,-1 1,1 1,0 1,-1 2,1 1,0 1,1 1,-1 1,1 2,-42 19,31-9,1 1,1 2,1 1,1 2,2 1,0 2,2 1,0 1,3 1,-34 51,32-40,2 2,-28 62,46-87,1-1,1 1,1 0,1 0,0 1,1-1,2 1,0-1,1 24,2-34,0 0,0 0,1 0,0 0,1-1,0 0,0 1,1-1,0-1,0 1,0-1,1 0,1 0,-1-1,1 1,0-1,13 8,15 9,0-2,64 27,-67-34,152 70,247 126,-323-150,125 75,-226-131,0 0,-1 1,1 0,-1 1,0-1,-1 1,1 0,-1 0,0 1,5 9,-9-13,0 1,1 0,-1-1,0 1,-1 0,1 0,-1 0,0-1,1 1,-2 0,1 0,0 0,-1 0,0-1,0 1,0 0,0-1,-1 1,1 0,-1-1,0 0,0 1,-3 3,-15 18,-2-1,-1-1,0-1,-2-1,0-1,-32 18,3 1,-185 140,233-173,0-1,-1 0,1-1,-1 1,0-1,0-1,-1 1,1-1,-1 0,1-1,-1 0,0 0,0-1,0 0,0 0,0-1,0 0,0 0,0-1,0 0,0-1,-11-2,17 3,-213-72,192 64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09.6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1 223,'0'-4,"0"-1,0 1,1 0,-1-1,1 1,0 0,0 0,1-1,-1 1,1 0,0 0,0 1,0-1,1 0,-1 1,1-1,0 1,3-3,5-2,0 0,0 1,0 0,21-9,-25 13,32-15,1 3,0 0,1 3,1 2,78-10,-93 17,0 1,0 2,0 0,0 2,0 1,-1 1,1 2,-1 0,0 2,34 15,-53-20,0 1,0 0,-1 1,0 0,0 0,0 0,0 0,-1 1,0 0,0 0,0 0,-1 1,0 0,-1 0,1 0,-1 0,-1 0,1 1,-1-1,0 1,-1-1,0 1,0 0,-1 13,0-9,-1 0,0 0,-1-1,-1 1,0 0,0-1,-1 1,0-1,-1 0,-1 0,0-1,0 0,-1 0,0 0,-13 13,-178 144,53-51,145-116,-1 0,1 0,-1 1,1-1,0 0,-1 1,1-1,-1 0,1 1,0-1,-1 1,1-1,0 1,-1-1,1 0,0 1,0-1,0 1,-1-1,1 1,0 0,0-1,0 1,0-1,0 1,0-1,0 1,0-1,0 1,0 0,16 5,33-6,-40 0,205-3,9 1,258-35,-445 32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10.6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0 273,'10'-1,"-1"-1,1 1,-1-1,12-5,22-4,562-92,166-24,-552 109,-194 18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13.0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51 896,'-1'1,"1"1,0-1,1 1,-1 0,0-1,0 1,1-1,-1 1,1-1,-1 1,1-1,0 1,-1-1,1 0,0 1,0-1,0 0,0 0,0 0,0 0,1 0,-1 0,0 0,3 1,-1 0,1-1,-1 0,1 0,-1 0,1 0,0-1,-1 1,1-1,0 0,4-1,4 0,-1-1,1 0,-1-1,0 0,0-1,12-6,-21 9,-1 0,1 0,-1 0,1 0,-1 0,0 0,1-1,-1 1,0 0,0-1,0 1,0-1,0 0,0 1,-1-1,1 0,0 1,-1-1,1 0,-1 0,0 1,0-1,1 0,-1 0,0 0,-1 1,1-1,0 0,0 0,-1 0,1 1,-1-1,0 0,0-1,-5-10,0 0,0 1,-14-20,0 0,-3-26,2 0,3-2,2 0,3 0,-7-82,15 45,5 74,0 1,-2-1,0 0,-2 0,0 1,-1 0,-15-37,20 59,0 0,0 0,0 0,0 0,0 0,0 0,0 0,0 1,-1-1,1 0,0 0,0 0,0 0,0 0,0 0,0 0,0 0,0 0,0 0,0 0,-1 1,1-1,0 0,0 0,0 0,0 0,0 0,0 0,0 0,-1 0,1 0,0 0,0 0,0 0,0 0,0 0,0 0,-1 0,1 0,0 0,0 0,0 0,0-1,0 1,0 0,0 0,0 0,-1 0,1 0,0 0,0 0,0 0,0 0,0 0,0 0,0-1,0 1,0 0,0 0,0 0,0 0,0 0,0 0,0 0,0-1,0 1,0 0,0 0,-4 16,1 19,5 784,2-707,-3-100,1-1,0 1,1 0,0-1,1 0,0 0,7 14,-10-24,0 0,0 0,-1 1,1-1,0 0,0 0,1 0,-1 0,0 0,0-1,0 1,1 0,-1 0,0-1,1 1,-1-1,0 1,1-1,-1 0,1 0,-1 1,0-1,1 0,-1 0,1 0,-1 0,1-1,-1 1,1 0,-1-1,0 1,1-1,-1 1,3-2,6-3,0-1,-1 0,17-13,-2 2,26-8,1 3,0 2,60-15,-59 19,533-150,-381 111,-24 18,-179 37,-1 0,0-1,1 1,-1-1,1 1,-1-1,0 1,1-1,-1 1,0-1,0 1,1-1,-1 0,0 1,0-1,0 1,0-1,0 0,0 1,0-1,0 1,0-1,0 0,0 1,0-1,0 1,0-1,-1 0,1 1,0-1,0 1,-1-1,1 1,0-1,-1 1,1-1,0 1,-1-1,0 1,-18-32,15 25,-35-59,2-1,4-3,-32-96,67 231,88 358,-41-204,138 499,-180-694,-2-5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14.5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1272,'9'-6,"-1"1,1 0,1 0,-1 1,0 0,1 1,0 0,0 0,19-1,-6-1,135-25,219-13,167 23,-391 16,878-14,412-12,-1034 3,542-104,377-186,-587 119,-373 103,108-58,-432 138,2 2,-1 1,1 3,67-6,-82 11,0-1,42-14,-13 4,17-6,-55 14,1 0,0 2,0 0,0 2,25-1,-27 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16.5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861 219,'-1'-10,"0"0,-1-1,0 1,-1 0,0 1,0-1,-1 0,0 1,-1 0,0 0,0 0,-1 0,0 1,-1 0,1 1,-2-1,1 1,-11-8,12 11,0-1,0 1,0 0,0 0,-1 1,0 0,1 0,-1 1,0 0,0 0,-1 0,1 1,0 0,0 0,-1 1,1 0,0 1,-1-1,1 1,0 1,0-1,-1 1,1 0,1 1,-1 0,-9 5,-33 26,1 2,1 3,3 1,1 2,2 2,2 2,2 2,2 1,-56 106,75-122,1 0,1 2,2-1,1 1,2 1,-6 52,13-72,1 0,1 0,0 0,1 0,1 0,0 0,2 0,-1 0,2-1,0 1,1-1,0-1,2 1,-1-1,2 0,0-1,11 13,-3-8,1 0,0-2,2 0,0-2,30 18,118 52,-58-31,-54-25,-2 2,-1 3,59 48,-98-70,0 1,-1 1,-1 0,0 0,-1 2,0-1,-1 1,-1 1,0 0,-1 0,-1 1,-1 0,0 0,-1 0,4 31,-7-34,-1 0,0 0,-1 1,-1-1,-1 0,0 0,0 0,-1 0,-1-1,-10 23,9-26,0-1,-1 1,0-2,0 1,-1-1,-1 0,1 0,-1-1,0 0,-1 0,0-1,0 0,0 0,-17 6,-3-1,-1 0,0-2,-1-2,-38 5,-129 6,181-17,-5 1,-78 0,92-2,0 0,0-1,1-1,-1 1,0-1,0 0,1-1,0 0,-14-8,8-1,4-1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17.3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51,'974'-48,"-951"47,-10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18.1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1,'1'21,"2"1,0-1,2 0,0 0,15 37,-12-37,0 0,-2 1,-1 0,0 0,1 27,-4-15,2-2,1 1,10 36,-8-48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30.5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0 523,'1'-2,"-1"-1,1 1,0 0,-1 0,1 0,0 0,0 0,0 0,1 0,-1 0,0 0,1 0,-1 1,4-4,30-25,-18 17,28-27,70-50,-4 12,55-36,-92 67,45-26,-109 68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19.0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1,'1'9,"1"0,0-1,0 1,1 0,4 9,0 0,77 232,76 377,-141-543,-15-66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19.7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1,'144'152,"-7"6,186 277,-291-382,-2 1,-3 1,-1 1,-4 2,21 78,-19-33,-4 1,7 130,-4 29,-22-237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20.8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0,'-12'166,"1"-25,34 653,-3-619,8-1,75 258,226 491,-260-754,-58-142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22.2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0,'-1'1,"-1"-1,1 1,0-1,0 1,0-1,0 1,0 0,0-1,0 1,0 0,0 0,1 0,-1 0,0 0,1 0,-1 0,0 0,1 0,-1 0,1 0,-1 0,1 1,0-1,0 0,-1 0,1 0,0 1,0 0,-4 44,4-40,-2 566,4-302,-3-172,5-1,5 0,3 0,43 162,16-50,-59-182,1 0,1 0,2-2,0 1,27 29,-40-51,1 0,0-1,0 1,1-1,-1 0,7 4,6 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24.7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1073 216,'0'-24,"1"9,-1 1,-1 0,0-1,0 1,-7-21,7 30,-1 0,0 1,-1-1,1 1,-1 0,0 0,0 0,0 0,-1 0,1 1,-1-1,0 1,0 0,0 0,0 0,0 1,-1 0,1 0,-10-4,2 3,1 1,-1 0,1 0,-1 1,0 0,0 1,1 1,-1 0,0 0,1 1,-13 4,-19 6,-61 26,34-8,2 2,1 4,-81 57,114-69,1 2,1 1,2 1,0 2,2 1,2 1,-37 58,54-76,1 1,1 1,0-1,1 1,1 1,0-1,2 1,-1-1,2 1,-1 30,4-38,-1-1,2 1,-1 0,1 0,1 0,-1-1,1 1,1-1,0 0,0 0,0 0,1-1,0 1,1-1,-1 0,1-1,1 0,-1 0,1 0,0 0,15 8,6 1,1-1,1-2,0 0,1-2,42 8,165 18,-197-31,135 12,-94-12,0 4,148 36,-223-43,0 0,-1 0,1 1,-1 0,0 0,0 0,0 1,0 0,0 0,7 8,-10-8,0-1,-1 1,1 1,-1-1,0 0,0 0,-1 1,1-1,-1 1,0-1,0 1,-1 0,1-1,-1 1,0 0,-1 5,1-1,-1 0,0-1,0 1,-1 0,0-1,-1 1,0-1,0 1,-1-1,0 0,0-1,-1 1,0-1,0 0,-1 0,0 0,0-1,0 0,-1 0,0 0,0-1,-1 0,-13 6,-14 7,0-1,-1-2,0-1,-1-2,-1-2,0-1,0-2,0-2,-1-1,-70-3,95-3,0 0,-1 0,1-2,0 0,1 0,-1-1,1-1,-16-9,14 4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25.3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20,'4'0,"10"0,11 0,9 0,15 0,17 0,22 0,12 0,14 0,8 0,1 0,-9 0,-11 0,-14 0,-15-4,-16-2,-12 1,-16 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26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0 123,'78'-43,"-60"32,1 0,1 0,0 2,0 1,0 0,1 1,43-7,-46 13,1 1,0 1,-1 1,1 0,-1 1,0 1,0 1,0 1,0 0,-1 1,23 13,4 6,-2 1,-1 1,38 35,-59-46,0 0,-1 2,-1 0,-1 1,-1 1,0 0,13 26,-24-37,0 0,-1 0,-1 0,0 0,0 0,-1 1,0-1,-1 1,0 0,-1-1,0 1,0 0,-1-1,-1 1,0-1,0 1,-1-1,0 0,-1 0,-6 13,-11 16,-2-1,-1-1,-49 57,-100 87,141-149,18-19,-1 1,31-20,29-15,2 2,-1 2,73-16,-98 29,0 1,0 1,38 2,-43 0,0 0,0 0,0-1,0-1,0-1,0 0,21-8,-16 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27.0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1,'37'0,"71"9,-91-6,0 1,-1 1,1 0,-1 2,0-1,22 14,-4 3,0 1,-2 1,-1 2,-1 1,51 63,-21-12,67 116,-68-88,-4 2,-6 3,-4 1,-5 3,27 129,-56-180,-2 1,-1 113,-7-145,5 1,-1-22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28.1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0,'1'170,"8"0,7-1,48 217,-40-284,4-1,4-1,47 99,-58-157,1-2,3 0,48 61,-52-77,1-1,1-1,0 0,2-2,0-1,36 19,4-1,-40-22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29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1,'-3'0,"0"0,0 0,0 0,0 1,0 0,0 0,0 0,0 0,0 0,0 0,0 1,1-1,-1 1,1 0,-1 0,1 0,-1 0,-1 3,0 0,0 0,0 1,1 0,0 0,0 0,0 0,1 0,-2 8,-1 7,1 0,2 0,0 1,1 29,3-29,1 0,0 0,2 0,0-1,2 1,0-2,2 1,0-1,15 25,18 21,64 79,-36-53,-55-72,-6-10,-2 1,1 0,-1 0,-1 1,7 16,-11-23,-1-1,0 0,-1 1,1-1,-1 1,0 0,0-1,0 1,-1-1,1 1,-1-1,0 1,0-1,-1 0,0 0,1 1,-1-1,0 0,-5 6,-2 1,-1-1,0 0,0 0,-1-1,-1-1,1 0,-2 0,-14 7,-12 9,-33 21,-142 66,187-100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31.6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0,'4'5,"6"4,5 6,4 5,-1 2,5 2,2 1,2 1,-1-1,-4 0,-1-4,-1-6,-3-1,-5 1,-5-2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29.7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1 188,'4'0,"10"0,11 0,9 0,7 0,10-4,12-6,8-5,4-4,-2-3,-5 2,-6 0,-10 4,-8 1,-9 2,-6-1,-3 3,-6 3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30.7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0 347,'3'-4,"-1"0,0 0,1 0,0 0,0 1,0-1,0 1,0-1,1 1,0 0,6-4,1-2,42-33,1 1,3 3,1 3,75-34,-107 56,1 1,0 2,0 1,34-8,-52 16,0-1,0 1,-1 1,1 0,0 0,0 0,0 1,0 1,-1 0,1 0,-1 0,1 1,-1 0,0 1,0 0,0 0,12 10,-2 2,-1 0,-1 1,0 0,-1 1,-1 1,-1 1,-1 0,-1 0,0 1,-2 0,0 1,-1 0,-2 1,7 38,-12-56,-1 1,0 0,-1-1,1 1,-1 0,0-1,0 1,-1-1,0 1,0-1,0 0,0 1,-1-1,0 0,0-1,0 1,-5 5,-6 4,-1 0,0-1,-27 18,-10 9,51-40,1 1,-1-1,1 1,-1-1,1 0,-1 1,1-1,-1 1,1-1,-1 1,1-1,0 1,-1 0,1-1,0 1,0-1,-1 1,1 0,0-1,0 1,0 0,0-1,0 1,0 0,0-1,0 1,0 0,0 0,17 8,38-4,-45-5,8 2,-1 1,1 1,-1 1,0 0,0 1,0 1,-1 0,0 1,0 1,-1 1,0 0,-1 1,22 21,-13-9,-1 0,-2 2,0 0,-1 1,-2 1,26 54,-39-72,0 0,-1 0,0 0,-1 0,0 0,0 1,-1-1,0 1,-1-1,0 1,0 0,-1-1,0 1,-1-1,0 0,0 1,-1-1,-1 0,1 0,-1-1,-1 1,0-1,0 0,0 0,-1 0,0-1,-1 0,1 0,-2-1,1 0,0 0,-12 6,-28 17,-2-2,0-2,-2-2,-1-3,-70 19,106-35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31.6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0,'8'1,"1"0,-1 0,0 1,0 0,1 0,-1 1,-1 0,1 0,0 1,8 6,12 8,32 29,-24-19,36 26,128 106,-173-133,-1 2,-2 0,-1 2,-1 0,-2 1,-1 2,-1 0,-2 0,-2 2,-1 0,8 38,2 24,-3 2,-6 0,-3 1,-7 197,-14-157,8-124,-1 0,-1 0,0 0,-1-1,-15 32,6-29,0-7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33.3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5835 0,'-129'7,"-223"39,255-30,-185 30,-436 63,-179 37,686-103,-273 20,187-49,166-11,-189 28,174-5,-286 14,-839-44,1267 5,0-1,1 0,-1 0,1 0,-1-1,0 0,1 1,-1-1,1 0,-1 0,1-1,0 1,0-1,-6-3,-1-5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49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1748,'-1'4,"0"-1,-1 1,1-1,-1 0,0 0,1 0,-1 0,-1 0,1 0,-5 4,6-6,0 1,0-1,1 0,-1 0,0 0,0 0,0 0,0 0,0-1,0 1,0 0,0 0,-1-1,1 1,0-1,0 1,-1-1,1 0,0 1,-1-1,1 0,0 0,-1 0,1 0,0 0,-1 0,1 0,0 0,-3-1,4 0,-1-1,0 1,0-1,1 1,-1 0,1-1,0 1,-1-1,1 0,0 1,0-1,0 1,0-1,0 1,0-1,0 1,0-1,1-2,10-33,-8 27,226-585,-121 337,-60 139,29-68,54-206,-128 384,1-6,0-1,-1 0,-1 1,1-23,-3 35,0 1,0-1,0 1,0 0,0-1,-1 1,1-1,-1 1,0 0,1-1,-1 1,0 0,-1 0,1 0,0 0,0 0,-1 0,1 0,-1 0,0 0,1 1,-1-1,0 1,0-1,0 1,0 0,0 0,-1 0,1 0,0 0,0 0,-1 0,1 1,-1-1,1 1,-3 0,-4 0,1 0,0 1,-1 0,1 0,0 1,0 0,0 1,0 0,0 0,-12 8,-8 6,-37 28,56-38,-37 29,0 2,3 2,1 1,2 3,-34 48,57-69,1 1,1 0,2 1,0 1,1 0,2 1,1 0,1 0,1 1,1 0,2 0,-2 43,7-52,1 0,0 0,2 0,0-1,1 1,0-1,2 0,0 0,1-1,1 0,1-1,0 0,1 0,20 22,13 7,3-1,1-3,57 38,-50-40,-2 3,60 61,-102-92,-1 1,1 1,-2-1,0 1,0 1,-1 0,-1 0,0 0,-1 1,-1 0,0 1,-1-1,-1 1,0-1,-1 1,-1 0,0 0,-2 0,1 0,-2 0,0 0,-5 16,1-3,0-3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50.8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1148,'-10'13,"0"1,0-1,1 2,1-1,1 1,-7 17,2-5,-9 16,2 1,2 0,2 1,2 1,2 0,-10 90,21-129,-1 0,2 0,-1 0,1 0,0 0,0-1,1 1,0-1,0 1,1-1,0 1,7 11,-9-16,1 0,0 0,0 0,0-1,0 1,1 0,-1-1,0 1,1-1,-1 0,1 0,-1 0,1 0,0 0,-1-1,1 1,0-1,-1 0,1 1,0-1,0 0,-1-1,1 1,0 0,0-1,-1 0,1 0,0 1,-1-1,1-1,-1 1,0 0,1-1,3-2,80-45,-88 49,1 0,-1 1,1-1,-1 0,1 0,-1 0,1 0,-1 0,1 0,-1 0,1-1,0 1,-1-1,1 1,-1-1,1 1,0-1,-1 0,1 1,0-1,0 0,0 0,-1 0,1 0,0 0,0 0,1-1,-2 0,-1-2,0 1,1 0,0-1,-1 1,2-1,-1 0,0 0,1 0,-1 0,0-5,2-19,0-1,2 0,1 0,1 1,2-1,17-52,-3 8,10-57,-5-2,11-195,-33 259,-3-1,-4 1,-2 0,-3 0,-3 1,-37-114,44 164,-1 0,0 0,-2 0,0 1,-1 0,0 0,-1 1,-1 1,-14-16,24 29,0 0,0 0,0 0,-1 0,1 0,0 0,-1 0,1 0,-1 0,1 0,0 1,-1-1,0 1,1-1,-1 1,1 0,-1-1,0 1,1 0,-1 0,1 0,-1 0,-2 1,2 0,1 0,-1 0,1 0,0 0,-1 0,1 1,0-1,0 0,0 1,0-1,0 1,0 0,0-1,0 1,1 0,-1-1,0 3,-2 10,0 0,1 0,1 0,-1 15,3 24,2 0,19 95,37 101,-58-247,35 123,6-1,5-2,97 180,-93-212,4-3,3-2,5-2,2-4,79 73,-75-90,-10-16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51.2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0 532,'4'-4,"6"-2,4-8,10-5,8-8,19-17,22-16,24-20,20-12,15-8,-15 14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51.6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1236,'4'-4,"6"-6,9-5,14-13,10-13,18-17,23-19,36-18,34-17,24-14,20-12,4 2,-10 12,-23 22,-30 24,-27 22,-33 21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52.8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539 1085,'-2'-10,"1"0,-2 1,1-1,-7-15,3 3,32 54,294 465,-183-274,832 1245,-957-1451,-9-13,1 1,-1-1,0 1,0 0,0 0,-1 0,1 0,-1 0,1 6,-3-11,0 1,0-1,0 0,0 1,0-1,0 0,0 1,-1-1,1 0,0 1,0-1,0 0,0 0,0 1,-1-1,1 0,0 1,0-1,-1 0,1 0,0 0,0 1,-1-1,1 0,0 0,-1 0,1 1,0-1,0 0,-1 0,1 0,0 0,-1 0,1 0,-1 0,1 0,0 0,-1 0,1 0,0 0,-1 0,1 0,0 0,-1 0,1 0,0-1,0 1,-1 0,1 0,-21-8,21 8,-51-27,2-2,1-3,1-1,-49-46,64 52,-164-145,7-8,9-8,8-8,9-7,9-7,-160-289,151 184,135 252,3-2,3-1,-14-71,32 111,0 0,2-1,1 1,1-1,1 1,2 0,0-1,2 1,1 1,1-1,1 1,1 0,1 1,1 0,2 0,0 1,24-31,-18 30,1 1,0 1,2 1,0 1,2 1,0 1,1 1,1 1,0 1,1 1,0 2,1 1,1 1,0 1,33-5,-34 8,0 2,1 1,-1 1,1 1,-1 2,0 1,1 1,33 8,-56-9,0 0,0 1,-1-1,1 1,-1 0,0 1,0-1,0 1,0 0,-1 0,1 1,-1-1,0 1,6 9,-5-4,1 1,-2-1,1 1,-1 0,-1 0,0 0,2 16,-1 14,-2 0,-2 0,-7 57,7-95,-9 74,-4 0,-3-1,-32 94,-108 210,126-317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54.0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1102 1369,'-58'2,"1"2,0 2,0 3,1 3,-98 33,110-29,1 2,1 2,0 2,2 1,0 3,2 1,-54 49,64-47,2 2,0 0,3 2,0 0,2 2,2 0,1 1,2 1,2 1,-17 66,19-55,3 2,2-1,2 1,2 1,3-1,1 0,18 101,-15-131,2 0,0-1,1 1,1-1,1 0,0-1,2 0,0-1,1 0,1-1,1 0,24 23,-27-30,1 0,0-1,1-1,-1 0,1-1,1 0,-1-1,1 0,1-2,-1 1,0-2,1 0,0 0,0-1,0-1,0-1,0 0,27-4,-27 1,0 0,0 0,0-2,-1 0,1 0,-1-1,0-1,-1 0,0-1,0-1,0 0,-1-1,14-14,-13 9,0-1,-1 0,-1-1,0 0,-2-1,0 0,-1-1,0 1,5-23,-2-9,-3 0,-1 0,-2 0,-3-1,-2 0,-2 1,-12-66,1 25,-5 1,-3 1,-5 0,-3 2,-71-145,87 211,-8-16,19 30,12 15,157 144,-78-76,28 27,192 129,-253-196,1-3,2-2,1-2,2-4,0-2,77 18,-121-37,0 0,0-2,0 0,0-1,1-1,-1-1,0 0,1-1,27-8,-34 6,1-1,0 0,-1-1,0 0,-1-1,1 0,-1-1,-1 0,1-1,-1 0,-1-1,0 0,12-18,-6 5,-2 0,-1-1,-1 0,-1-1,-1-1,-1 1,-1-1,-2-1,-1 1,2-35,-3-3,-3-1,-3 1,-13-77,-5 25,-5 1,-5 1,-5 2,-5 2,-5 1,-4 2,-74-114,88 165,-2 2,-2 2,-79-79,96 109,-1 1,-1 0,-1 2,-1 2,0 0,-1 1,-1 2,0 1,-50-15,68 25,0 1,-1 0,1 1,-1 0,1 0,-1 1,1 1,-1 0,1 0,-1 1,-10 4,14-3,1-1,0 2,0-1,0 1,1 0,-1 0,1 1,0 0,0 0,1 1,-1-1,1 1,1 0,-1 1,1-1,0 1,-4 8,1 1,1 1,0 0,1 0,0 0,2 1,0 0,1 0,1 0,1 0,0-1,1 1,1 0,1 0,0 0,2-1,0 0,10 25,-1-12,2 0,0-1,2 0,2-2,0 0,2-1,0-1,40 33,3-5,3-3,1-3,3-3,1-3,127 50,-54-37,3-6,168 31,-172-53,35 9,-172-33,1 0,-1 0,0 1,0 1,0-1,0 1,0 1,-1-1,13 11,-16-11,-1 0,1 1,-1-1,0 1,0 0,0 0,0 0,-1 0,0 0,0 1,-1-1,1 1,-1-1,0 1,0 9,-1 30,-2-1,-2 1,-2-1,-15 60,10-58,2 1,2 1,-1 75,8-120,0 1,0-1,0 0,1 1,-1-1,1 0,0 1,0-1,0 0,0 0,1 0,-1 0,1 0,0 0,0 0,0-1,0 1,0-1,1 1,-1-1,1 0,-1 0,1 0,0 0,0 0,0-1,0 1,0-1,0 0,0 0,1 0,-1 0,0 0,1-1,-1 0,0 0,6 0,6-1,0 0,-1-1,1-1,-1 0,1-1,-1 0,19-10,8-6,50-32,-27 10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31.9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54.5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0,'5'3,"0"1,0-1,0 1,-1 0,1 1,-1-1,6 9,7 7,411 457,410 416,-825-881,-2-1,0 0,1-1,0 0,0-1,26 14,-35-22,1 1,-1-1,1 0,-1 0,1-1,-1 1,1-1,0 0,-1 0,1 0,0 0,-1 0,1-1,-1 0,1 0,0 0,-1 0,0 0,1-1,-1 1,0-1,0 0,0 0,0 0,0-1,0 1,-1-1,1 1,3-6,8-9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54.9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1 628,'0'-2,"0"0,1 0,-1 0,1 0,0 0,0 0,0 0,0 0,0 0,0 1,0-1,0 1,1-1,-1 1,1-1,-1 1,3-2,34-23,-28 21,503-287,-366 212,142-90,-252 149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55.4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0,'0'5,"4"0,2 4,8 1,1 7,7 0,4 6,5 3,-2 1,-2 0,-2 0,0-5,-5-1,-2-6,-3-4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56.1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57.3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423 1275,'-12'1,"0"-1,1 2,-1-1,0 2,1 0,0 0,-1 1,1 0,1 1,-18 10,13-5,0 0,1 2,1-1,0 2,0 0,-14 20,3 0,3 2,1 0,1 1,2 1,-18 58,27-72,1 0,1 1,1 0,1 1,2-1,-1 32,3-54,0 0,1 0,-1 0,0 0,1 0,-1 0,1 0,0 0,-1 0,1-1,0 1,0 0,0 0,0-1,1 1,1 2,-2-4,0 1,0-1,0 0,0 1,-1-1,1 0,0 0,0 0,0 0,0 0,0 0,0 0,0 0,-1 0,1-1,0 1,0 0,0 0,0-1,-1 1,1 0,0-1,0 1,-1-1,1 1,0-1,0 0,-1 1,1-1,-1 0,1 1,-1-1,1 0,-1 0,1 1,-1-1,0 0,1-1,14-23,-2 0,0 0,-2-1,8-28,27-116,-22 74,-17 71,-6 17,0 0,1 0,0 1,1-1,0 1,0-1,1 1,0 0,6-9,-9 15,0 0,0 1,1-1,-1 1,0-1,0 1,0-1,1 1,-1 0,0-1,0 1,1 0,-1 0,0 0,1 0,-1 0,0 0,0 0,1 1,-1-1,0 0,0 1,1-1,-1 1,0-1,0 1,0 0,0-1,0 1,0 0,2 2,36 33,-31-27,49 47,110 82,-135-115,1-2,1-1,1-2,0-1,58 19,-88-34,1-1,-1 1,1-1,0 0,-1 0,1-1,0 0,6 0,-10-1,0 1,-1-1,1 1,0-1,0 0,-1 0,1 0,0 0,-1 0,1 0,-1 0,1 0,-1-1,0 1,1 0,-1-1,0 1,0-1,0 0,0 1,0-1,-1 0,1 1,0-1,-1 0,1 0,-1-3,5-30,-2-1,-2 1,-1-1,-1 0,-3 1,-9-45,-7-16,-3 2,-48-119,-96-169,120 281,-5 3,-4 2,-104-135,144 214,0 0,-1 2,-1 0,0 0,-24-12,21 13,13 12,10 14,14 20,-14-27,49 85,94 130,82 69,-218-278,192 230,424 389,-591-602,-11-11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58.2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323 2825,'-21'6,"0"1,1 1,0 0,0 2,-20 13,24-13,-1-1,1-1,-1 0,0-1,-1-1,-27 6,44-11,0-1,0 0,0 1,0-1,-1 0,1 0,0 0,0 0,0 0,0 0,0 0,0 0,0 0,0-1,0 1,-1 0,1-1,0 1,0-1,0 1,1-1,-1 1,0-1,0 0,0 0,0 1,0-1,1 0,-1 0,0 0,1 0,-1 0,1 1,-1-1,1 0,-1-1,0 0,1-2,0 0,0 0,1 0,-1 0,1 0,0 0,0 0,0 1,0-1,2-4,25-53,46-72,-15 28,570-977,-620 1067,287-501,-239 404,-5-3,63-203,-108 295,-1 0,-2-1,0 1,-1-1,-2 0,-2-43,0 58,0-1,-1 1,0 0,-1 0,0 0,0 0,-1 1,0-1,0 1,-1 0,0 0,-1 1,0 0,0-1,0 2,-1-1,0 1,-1 0,-13-9,5 7,0 1,-1 0,0 1,0 0,0 2,0 0,-1 1,0 0,1 2,-1 0,0 1,0 1,0 0,1 1,-1 1,1 1,-1 1,1 0,1 1,-1 1,1 1,0 0,1 1,0 0,0 2,-24 21,29-20,1 0,0 1,1 0,0 0,1 1,1 0,0 0,1 1,0 0,2-1,-1 1,2 1,0-1,1 0,1 20,1 7,3 0,1 0,2 0,17 54,6-1,5-1,4-3,3-1,78 120,249 313,-43-105,144 195,-439-571,-8-10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59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3207,'1'-24,"1"-1,1 1,1 0,2 0,0 1,1-1,17-35,92-150,-73 138,629-920,-543 823,193-262,-235 302,102-201,-166 282,-2-1,-3 0,20-81,-33 109,-1 1,-2-1,1 1,-2-1,-1 0,0 0,-2 1,0-1,-1 0,-1 1,-1 0,-10-27,12 39,0 1,-1 0,1-1,-1 2,-1-1,1 0,-1 1,0 0,0 0,0 0,-1 1,0 0,1 0,-2 0,1 1,0 0,-1 0,1 0,-1 1,0 0,0 0,-7 0,4 1,1 1,-1 0,0 0,1 1,-1 0,0 1,1 0,-1 0,1 1,0 1,0-1,0 2,1-1,-1 1,-14 11,4 1,0 0,1 2,1 0,0 1,2 1,0 0,2 1,-20 43,16-27,2 1,2 1,2-1,-12 76,20-90,0 0,2 0,1 1,1-1,1 0,10 50,-9-64,1 0,0-1,0 1,1-1,0 1,1-1,0-1,1 1,-1-1,2-1,0 1,0-1,0 0,1-1,0 0,0 0,18 8,1-2,1-1,0-1,0-2,1-1,1-1,-1-2,1-1,0-1,46-3,-4-5,-1-3,135-33,-196 38,-3 1,0 0,0 0,0 1,0 0,0 1,10-1,-16 2,0-1,0 1,-1-1,1 1,0-1,0 1,-1 0,1 0,-1 0,1 0,-1 0,1 0,-1 0,0 0,1 1,-1-1,0 0,0 1,0-1,0 1,0-1,0 1,-1 0,1-1,0 1,-1 0,1 0,-1-1,0 1,0 0,0 0,1 0,-2 2,1 97,-4-1,-5 0,-26 123,4-25,30-193,0 2,0 0,0 0,1 1,0-1,1 9,-1-15,1 0,-1 0,0 0,0 0,1 0,-1 0,1 0,-1 0,1 0,-1 0,1 0,-1 0,1-1,0 1,0 0,-1 0,1-1,0 1,0 0,0-1,0 1,0-1,0 1,0-1,0 1,0-1,0 0,0 0,0 1,0-1,0 0,0 0,0 0,0 0,0 0,0 0,0 0,0-1,0 1,0 0,0-1,2 0,28-10,0-2,-1-2,0-1,-2-1,35-26,-10 8,47-30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1:59.8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471 16,'-1'-1,"1"0,0 0,0 1,0-1,-1 0,1 0,0 1,-1-1,1 0,-1 1,1-1,-1 0,1 1,-1-1,1 1,-1-1,1 1,-1-1,0 1,1-1,-1 1,0 0,0-1,1 1,-1 0,0 0,0-1,1 1,-1 0,0 0,0 0,1 0,-1 0,0 0,0 0,0 0,1 1,-3-1,-31 8,21-1,1 0,0 0,1 1,-1 1,2 0,-1 0,1 1,-15 20,-63 98,85-123,-28 47,3 2,2 1,3 1,2 1,2 1,3 0,3 2,2-1,3 2,2-1,3 75,3-128,1 1,0 0,0-1,0 1,1-1,0 0,0 1,1-1,0 0,0 0,9 12,-10-17,0 1,0-1,1 0,-1 0,1 0,0 0,-1 0,1-1,0 1,0-1,0 1,0-1,0 0,0-1,1 1,-1 0,0-1,0 0,1 0,-1 0,0 0,0 0,1-1,-1 1,0-1,0 0,0 0,0 0,0 0,3-2,-1 0,-1 1,1-1,-1 0,0 0,0-1,0 1,0-1,-1 0,1 0,-1 0,0 0,0-1,-1 1,1-1,-1 0,0 1,3-11,1-8,-1 0,4-38,-7 48,8-125,-6 0,-18-179,6 175,7 138,1 0,0 0,0 0,0 0,1 0,-1 0,1 0,0 0,0 1,0-1,4-6,-5 9,1 1,-1-1,1 0,-1 1,1-1,0 1,-1-1,1 1,0-1,-1 1,1-1,0 1,0 0,0-1,-1 1,1 0,0 0,0 0,0 0,-1-1,1 1,2 0,-1 1,1 0,-1-1,1 1,-1 0,1 0,-1 0,1 0,-1 1,0-1,4 4,28 24,-1 2,50 60,-39-41,300 284,-316-307,-22-20,0 0,0-1,1 0,0 0,0-1,1 1,12 5,-3-6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00.2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0,'-1'124,"7"224,-5-324,2 0,1 0,1 0,1 0,1-1,1 0,18 38,-20-51,-1-1,1 0,1 0,0 0,0-1,0 1,1-2,0 1,1-1,0-1,0 1,0-2,1 1,0-1,0 0,0-1,0-1,1 1,12 1,7-1,0-2,0 0,0-3,0 0,0-2,0-1,45-12,-3-4,126-55,-150 54,-2-2,0-2,-2-2,0-1,54-48,-47 24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00.9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1,'2'4,"-1"0,1 0,0-1,0 1,0 0,1-1,-1 1,1-1,0 0,0 0,0 0,4 3,8 9,296 374,12 13,-226-297,212 176,-243-230,2-3,2-3,3-3,129 55,-159-82,-11-7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32.7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 50,'0'32,"1"1,1-1,2 0,10 37,-10-53,2 0,0-1,0 0,2 0,0 0,0-1,1 0,1-1,23 24,-27-31,0-1,1 0,0 0,0-1,0 0,1 0,-1-1,1 0,0 0,0 0,11 1,-5-2,0 0,0 0,0-2,0 0,27-3,-36 1,0 1,0-1,-1 0,1-1,0 1,-1-1,1 0,-1 0,0-1,0 1,0-1,0 0,-1 0,0 0,1 0,-1-1,-1 1,1-1,-1 0,0 1,0-1,3-10,1-7,-1 1,0-1,-1 0,0-26,-3 40,-1 0,0 1,-1-1,0 0,0 0,0 1,-1-1,0 1,-1-1,0 1,0 0,0 0,-1 0,0 1,0-1,-1 1,0 0,0 0,0 0,-1 1,-6-5,0 2,1 0,-1 1,-1 1,1 0,-1 1,0 0,0 1,-1 1,1 0,-1 0,-17 0,-235-22,254 24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01.3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1 769,'0'-4,"0"-6,4-1,5-2,10-4,10-3,8-7,15-10,14-20,14-14,9-5,6-8,4-2,-3 6,-9 8,-16 12,-19 16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01.7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0,'4'2,"0"0,0 1,0-1,-1 1,0-1,1 1,-1 0,0 0,0 1,0-1,4 7,0 0,38 48,55 92,-20-26,-12-28,67 100,-117-166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03.2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30 485,'-10'70,"1"-14,6-22,-5 153,9-165,0-1,2 1,0-1,1 0,1 0,12 31,-15-47,1 0,-1 1,1-1,0 0,0-1,1 1,-1 0,1-1,0 0,0 0,0 0,1-1,0 1,-1-1,1 0,0 0,1-1,-1 1,0-1,1 0,8 1,-4-2,1 0,0 0,-1-2,1 1,0-1,-1-1,1 0,-1 0,0-1,19-8,-25 10,0-1,0 0,0 1,-1-1,1-1,0 1,-1 0,0-1,1 0,-1 0,0 0,-1 0,1 0,0-1,-1 1,0-1,0 1,0-1,0 0,-1 0,2-6,-2 3,0-1,-1 1,0 0,0-1,-1 1,0 0,0-1,-1 1,0 0,0 0,-6-11,-26-53,25 56,1 0,0-1,2 0,-1 0,2-1,0 1,1-1,1 0,-2-22,5 36,1 1,-1-1,0 0,1 0,-1 0,1 1,0-1,0 0,0 1,0-1,0 1,1-1,-1 1,1-1,-1 1,1 0,0 0,0 0,3-2,-1 1,0 0,1 0,0 1,-1 0,1 0,0 0,0 0,0 1,9-1,8 0,1 1,-1 0,40 6,-62-5,84 11,158 40,-193-36,0 1,-1 3,-1 2,65 39,-107-57,0 0,0 0,0 0,0 1,-1-1,1 1,-1 0,0 1,0-1,0 1,-1 0,0 0,0 0,0 0,3 7,-6-12,0 0,0 1,0-1,1 0,-1 0,0 1,0-1,0 0,0 0,0 1,0-1,0 0,0 0,0 1,0-1,0 0,0 1,0-1,0 0,0 0,0 1,0-1,0 0,0 0,0 1,0-1,0 0,0 0,-1 1,1-1,0 0,0 0,0 1,-1-1,1 0,0 0,0 0,0 1,-1-1,1 0,0 0,0 0,-1 0,1 0,0 0,-1 1,-14-10,-13-18,7-4,0-1,2-1,2-1,1 0,2-1,1-1,-10-44,11 28,3 0,1-1,4 0,2-85,2 133,1-12,0 1,0-1,2 1,7-27,-9 40,-1 1,1 0,0-1,0 1,0 0,0-1,0 1,1 0,-1 0,1 0,-1 0,1 1,0-1,0 0,-1 1,1-1,0 1,1-1,-1 1,0 0,0 0,0 0,1 0,-1 0,1 1,-1-1,0 1,1-1,-1 1,1 0,-1 0,1 0,-1 1,1-1,-1 0,1 1,-1-1,0 1,3 1,5 2,-1 0,1 1,-1 0,0 1,-1 0,0 0,16 15,46 59,-58-66,185 236,-159-204,-26-29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03.6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1,'-4'0,"-2"0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04.9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353 1192,'-46'-47,"2"-2,2-1,3-2,1-2,3-1,3-2,-33-79,62 131,1-1,1 1,-1-1,1 1,0-1,0 0,0 1,1-1,0 0,1-5,-1 10,0 0,1-1,-1 1,0 0,1 0,-1 0,1 0,0 0,-1 0,1 0,0 0,0 0,-1 0,1 0,0 1,0-1,0 0,0 0,0 1,1-1,1 0,-1 0,0 1,1-1,-1 1,1 0,-1 0,1 0,0 0,-1 0,1 0,-1 1,0-1,4 2,10 3,1 2,-1 0,0 0,-1 2,0 0,0 0,19 18,93 91,-118-109,41 43,-2 2,-2 3,-3 1,-3 2,60 118,-94-166,0 0,-1 1,-1 0,0 0,0 0,2 25,-6-37,1 0,-1 0,0 0,0 0,0 1,0-1,0 0,0 0,0 0,0 0,-1 1,1-1,0 0,-1 0,1 0,0 0,-1 0,0 0,1 0,-1 0,1 0,-1 0,0 0,0 0,0-1,0 1,-1 1,0-2,1 0,-1 0,0 0,1-1,-1 1,1 0,-1-1,1 1,-1-1,1 0,-1 1,1-1,0 0,-1 0,1 0,0 0,-2-1,-7-8,-1 0,2-1,-13-16,-1-7,2-2,1 0,2-2,2 0,1-1,-18-80,19 51,3 0,4-1,1-98,6 143,1-1,1 1,1 0,9-36,-11 54,1 1,-1 0,1 0,1 0,-1 0,1 0,-1 0,1 0,1 1,-1 0,1 0,-1 0,1 0,0 0,1 1,-1-1,0 1,1 0,0 1,0-1,0 1,0 0,0 0,0 0,1 1,6-1,2 1,1 2,-1-1,1 2,-1 0,1 1,-1 0,0 1,0 0,-1 1,1 1,-1 0,21 15,4 3,-2 2,61 57,-53-40,-1 1,69 96,-94-114,-2 0,-1 1,0 0,-3 2,0-1,-2 1,12 55,-71-572,42-15,7 502,0-8,0 1,1-1,0 1,0-1,3-11,-3 19,-1 0,0 1,1-1,-1 0,0 0,1 0,-1 1,1-1,-1 0,1 1,0-1,-1 0,1 1,0-1,-1 1,1-1,0 1,0-1,0 1,-1-1,1 1,0 0,1-1,0 1,0 1,0-1,0 0,0 1,0-1,0 1,-1 0,1 0,0-1,0 1,-1 0,1 1,-1-1,1 0,-1 0,2 2,22 22,-2 2,-1 0,30 48,-5-8,392 470,-400-494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06.6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1876,'-1'-12,"1"-1,0 0,1 0,1 0,-1 0,2 1,0-1,1 1,0 0,0 0,10-16,132-198,31-54,-172 272,97-200,-91 180,-1 0,-1 0,-2-1,0 0,3-51,-9 77,-1 0,0 0,0 0,0 0,0 0,-1 0,1 0,-1 1,0-1,1 0,-1 0,0 1,-1-1,1 0,0 1,-1-1,0 1,1 0,-1-1,0 1,0 0,0 0,-1 0,-2-2,2 3,-1 0,1 0,0 0,-1 0,1 0,-1 1,1-1,-1 1,1 0,-1 0,1 1,-1-1,1 1,-1-1,1 1,-1 0,1 1,0-1,0 0,-4 3,-5 3,-1 1,1 1,1 0,0 0,0 1,1 0,0 1,1 0,0 1,-13 22,-4 13,-30 77,51-113,-20 53,2 2,4 0,2 1,-13 108,26-130,1 0,2 0,3 0,1 0,2 0,2-1,2 1,16 45,-20-76,1 0,0 0,1-1,0 0,1 0,0 0,1-1,1 0,0-1,0 0,1-1,23 17,-23-20,1 0,0-1,1 0,-1-1,1-1,0 0,0-1,0 0,1-1,-1 0,1-1,-1-1,1 0,18-3,-9 0,0-1,0-1,-1-1,0-1,0-1,0-1,-1-1,0-1,-1-1,0-1,-1 0,-1-1,0-1,24-26,-20 14,0 0,-1-2,-2 0,-1-1,-2-1,-1-1,-1 0,-2-1,9-36,-3-6,-3-2,-4 0,-3-1,-3 0,-4 0,-15-135,-2 105,-5 0,-4 2,-4 1,-54-126,73 208,0 0,-16-23,23 40,-1 0,0 1,0-1,0 1,-1 0,0 0,0 1,0 0,-1-1,1 2,-1-1,-11-5,17 9,0 0,-1 0,1 0,-1-1,1 1,0 0,-1 0,1 0,-1 0,1 0,0 0,-1-1,1 1,-1 0,1 0,-1 0,1 1,0-1,-1 0,1 0,-1 0,1 0,0 0,-1 0,1 1,-1-1,1 0,0 0,-1 0,1 1,0-1,-1 0,1 1,0-1,0 0,-1 1,1-1,0 1,1 20,17 24,21 25,3-2,64 79,118 118,-102-126,193 247,-314-384,0 0,1-1,-1 1,0-1,1 1,-1-1,1 0,0 1,-1-1,1 0,0 0,2 1,-4-2,1 0,-1 0,1 0,-1 0,0-1,1 1,-1 0,1 0,-1 0,0 0,1 0,-1 0,0-1,1 1,-1 0,0 0,1-1,-1 1,0 0,1 0,-1-1,0 1,0 0,0-1,1 1,-1 0,0-1,0 1,0-1,0 1,1 0,-1-1,0 1,0 0,0-2,1-5,-1-1,0 1,0 0,-1-1,-1-10,-143-727,99 528,-4-3,49 218,0 0,0 0,1 0,0 0,-1 0,1 0,0 0,0 0,0 0,0 0,0 0,0 0,1 1,-1-1,0 0,1 0,0 0,1-3,-1 5,0-1,0 1,0 0,0 0,0 0,0 0,0 0,0 1,0-1,0 0,0 0,0 1,0-1,0 0,0 1,0-1,0 1,-1-1,1 1,0 0,0-1,0 1,-1 0,2 1,12 11,-1 1,16 22,401 592,-79-107,-341-506,27 33,-36-46,1 0,0 0,0 0,0 0,0 0,0-1,1 1,-1-1,0 1,1-1,-1 0,1 0,-1 0,1 0,0-1,4 2,-6-2,0-1,0 1,0 0,0-1,0 1,0-1,0 1,0-1,-1 1,1-1,0 0,0 1,-1-1,1 0,0 1,-1-1,1 0,0 0,-1 0,1 0,-1 0,0 0,1 1,-1-1,0 0,0 0,1 0,-1 0,0-2,3-35,-3 32,15-401,-4 292,36-172,-45 279,0 0,0 0,1 0,0 0,1 0,-1 1,1 0,8-10,-11 15,1 0,-1 1,1-1,0 1,0-1,0 1,0 0,0 0,0 0,0 0,0 0,0 0,0 0,0 1,1-1,-1 1,0 0,1-1,-1 1,0 0,0 1,1-1,-1 0,0 1,1-1,-1 1,0-1,0 1,0 0,0 0,0 0,0 0,0 1,3 2,212 158,-150-108,-64-53,76 61,128 130,-191-174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07.1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0 485,'0'-4,"4"-6,6-9,5-2,0 0,2-7,1-5,7-6,3-5,5 1,5 0,1 2,6 1,-1 2,1 4,-8 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08.0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0 252,'0'52,"3"0,1-1,3 1,2-1,2-1,20 57,-23-86,0-1,1 0,1-1,1 0,0-1,1 0,2-1,-1 0,2-1,0 0,1-2,1 1,0-2,1-1,0 0,1-1,26 11,-39-19,1 0,-1-1,1 0,0-1,0 1,0-1,0 0,0-1,0 0,0 0,1-1,-1 1,0-1,0-1,-1 0,1 0,0 0,0 0,8-6,-6 3,-2-1,1 0,-1 0,0-1,0 1,-1-2,0 1,0-1,0 0,-1 0,-1 0,1-1,5-17,4-12,-3-1,-1-1,-2 0,-1 0,1-56,-7 73,-1 0,-2 0,0 0,-1 0,-1 0,-1 0,-1 1,-1-1,-1 2,-20-39,15 41,-1 1,0 0,-2 1,0 0,0 2,-2 0,0 1,0 0,-1 2,-1 0,-29-13,21 13,-1 1,-1 0,1 3,-1 0,-1 2,1 1,-61-1,59 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08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846 499,'-19'2,"1"0,0 1,0 1,0 0,0 2,1 0,0 0,0 2,1 0,-25 17,-8 9,-84 75,71-52,3 2,-75 99,106-121,2 2,2 0,2 2,1 0,2 1,-14 49,31-86,-2 8,1 0,0 0,-2 26,4-37,1 0,0 0,0 1,0-1,0 0,0 0,0 0,1 0,-1 0,1 0,0 0,-1 0,1 0,0 0,0 0,0 0,0 0,1-1,-1 1,0 0,1-1,-1 1,1-1,-1 0,1 1,0-1,0 0,0 0,-1 0,1 0,0 0,4 1,8 0,1-1,-1 0,0-1,1 0,-1-2,0 1,28-8,101-37,-99 30,-2 2,-1-2,0-2,50-30,-80 41,0 0,-1 0,0-1,0-1,0 0,-2 0,1-1,-1 0,0 0,-1-1,0 0,-1 0,0-1,-1 0,0 0,4-17,-4-6,0 0,-3-1,-1 1,-1-1,-2 0,-2 1,-10-48,-3 13,-2 0,-47-110,42 126,-3 0,-61-92,66 117,-1 0,-1 1,-1 1,-1 1,-54-39,87 71,-1 0,1 1,-1 0,0 1,7 11,7 8,103 134,170 194,-274-338,-6-7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2.4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1 668,'54'-113,"5"3,127-180,-175 277,0 0,1 1,0 0,1 1,0 0,1 1,0 1,1 0,0 0,0 2,1 0,0 1,0 0,23-4,-15 6,1 1,0 2,1 0,-1 1,0 2,0 0,0 2,-1 0,28 10,-3 0,-2 2,0 2,-1 3,-1 1,-1 2,-1 2,-1 2,-1 2,-2 1,-1 2,-2 2,-1 1,-2 2,-2 1,-1 1,-2 2,-2 1,-2 1,-1 1,25 76,-31-67,-2 1,-3 1,-2 0,-3 0,-2 0,-3 1,-6 82,0-99,-2 1,-2-1,-1-1,-3 0,0 0,-3-1,-1-1,-2 0,-1-1,-2-1,-28 35,29-43,-1-1,-1-1,-1-1,-2-1,0-2,-1 0,-1-1,-36 19,41-32,43-20,130-57,203-64,-273 106,949-264,-982 284,-19 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3:33.7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0 450,'0'0,"0"0,0-1,0 1,0-1,0 1,0 0,0-1,0 1,0 0,1-1,-1 1,0 0,0-1,0 1,0 0,0-1,1 1,-1 0,0-1,0 1,1 0,-1 0,0-1,0 1,1 0,-1 0,0 0,1-1,-1 1,0 0,1 0,-1 0,0 0,1 0,-1 0,0 0,1 0,18 4,15 16,-21-9,0 0,22 27,-26-27,-15-22,0 0,0 0,1 0,0-1,1 0,0 1,-2-17,-20-104,23 115,-2-15,1-1,0-34,4 59,0 0,1 0,-1 1,1-1,1 0,0 1,0-1,0 1,1 0,0 0,1 0,-1 0,1 0,8-9,-8 13,0 0,0 0,0 1,0-1,0 1,1 0,-1 0,1 0,0 1,-1-1,1 1,0 1,0-1,0 0,7 1,82 6,-71-3,-9-1,0 1,-1 0,0 2,1-1,-1 1,-1 1,1 0,16 12,-22-13,-1 0,1 0,-1 1,0-1,0 2,9 11,-13-15,0 1,0-1,0 1,-1-1,1 1,-1-1,0 1,0 0,0 0,-1-1,1 1,-1 0,0 0,0 0,-1 4,-2 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3.2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1006 325,'8'-78,"-5"60,-1 1,0-1,-1 1,-4-36,3 48,-2 0,1 0,0 0,-1 0,0 0,0 0,-1 1,1-1,-1 1,0-1,0 1,-1 0,1 0,-1 0,0 1,0-1,0 1,0 0,-1 0,1 0,-7-2,-5-1,0 0,-1 1,1 1,-1 1,0 0,0 1,0 1,-1 1,-27 2,3 3,-1 1,-68 20,81-17,0 1,0 2,1 1,1 1,0 1,1 2,0 1,2 1,0 1,1 1,2 1,0 1,1 1,1 1,1 1,2 0,1 2,0 0,3 0,-15 41,14-27,2 0,2 1,1 1,3 0,1 0,3 0,4 67,0-86,1-1,1 1,1-1,2 0,0 0,1 0,2-1,0-1,1 0,2 0,0-1,1 0,1-1,32 31,-16-24,0-2,2-1,1-1,1-2,1-2,1-1,38 13,3-4,0-4,119 19,-190-42,0 2,0-1,0 1,0 0,-1 0,1 1,8 4,-14-6,-1 0,1-1,0 1,0 0,0-1,-1 1,1 0,-1 0,1 0,0-1,-1 1,1 0,-1 0,0 0,1 0,-1 0,0 0,0 0,1 0,-1 0,0 2,-1-1,1 0,-1 1,0-1,1 0,-1 0,0 0,0 0,-1 0,1 0,0 0,-1 0,1 0,-4 2,-26 26,-1-2,-1-2,-1-1,-2-1,-51 25,-199 78,179-87,69-28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4.5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0 706,'1'-4,"0"1,0 0,0 0,1 0,-1 0,1 0,0 0,-1 0,1 0,1 1,2-4,4-5,206-243,-119 146,-75 82,23-26,1 2,3 2,69-54,-116 100,0 1,1 0,-1-1,1 1,-1 0,1 0,-1 0,1 0,0 0,-1 1,1-1,0 0,0 1,0-1,0 1,-1 0,1 0,0 0,0 0,0 0,0 0,0 0,0 0,0 1,-1-1,1 1,0-1,0 1,0 0,-1 0,1 0,-1 0,1 0,0 0,-1 0,0 0,1 1,-1-1,3 3,1 6,0-1,-1 1,0 0,0 0,4 21,-4-15,15 56,-3 1,-4 0,-2 1,-4 0,-3 0,-13 141,2-172,-1-1,-2 0,-1 0,-3-1,-1-1,-36 63,9-32,-4-1,-80 92,125-160,0-1,0 1,0 0,1 0,-1 1,1-1,-1 0,1 1,0-1,0 0,0 1,0-1,0 4,1-5,1 0,0 0,0 0,0 0,-1 0,1 0,0 0,0-1,0 1,0 0,0-1,0 1,1 0,-1-1,0 0,0 1,0-1,1 0,-1 1,0-1,0 0,0 0,1 0,-1 0,0 0,0 0,1-1,1 1,428-8,-322 5,-62 2,-1-2,59-12,-67 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4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1 242,'4'0,"6"0,4 0,6 0,6 0,12-4,16-6,19-4,23-6,15 2,14-5,11-2,-2-1,-10-1,-19 0,-18 6,-21 5,-20 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5.7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1,'0'50,"-2"-3,2 0,3 0,1-1,2 1,22 81,-11-78,26 52,-37-88,1 0,1-1,0 0,1 0,1-1,0 0,0-1,19 16,-26-25,0 1,0-1,0 0,0 0,1 0,-1 0,1-1,0 1,-1-1,1 0,0 0,0 0,0-1,-1 1,1-1,0 0,0 0,5-1,-6 0,0-1,0 1,0 0,0-1,0 0,0 0,-1 1,1-2,-1 1,0 0,1 0,-1-1,0 1,0-1,-1 0,1 0,0 1,-1-1,0 0,0 0,2-6,5-20,-1 0,-2-1,-1 1,1-37,-7-126,-1 105,3 65,2 24,3 37,-4-27,125 882,-53-404,-58-339,-14-123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6.8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1263,'0'-1,"1"0,-1 0,1 0,0 0,-1 1,1-1,0 0,-1 0,1 1,0-1,0 0,0 1,0-1,0 1,-1-1,1 1,0-1,0 1,0 0,0 0,3-1,29-7,-26 7,634-114,5 33,-450 59,3557-352,-2040 255,-1460 99,-1-11,399-104,-325 38,257-64,-537 154,-28 6,-1-1,1-1,-1 0,0-1,-1-1,1-1,19-10,-27 6,-8 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8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1201 72,'-6'-5,"0"0,-1 1,1-1,-1 1,0 1,0-1,0 1,-1 1,-7-3,-71-12,28 9,0 4,1 2,-1 2,0 3,0 2,-70 17,88-14,1 3,0 1,0 2,1 1,1 3,1 0,0 3,2 1,-53 43,73-52,0 1,0 1,2 0,0 1,1 0,0 1,1 0,-14 36,21-45,0 0,0 1,1-1,0 0,1 1,0-1,0 1,1-1,0 1,0-1,1 1,0-1,1 1,0-1,0 1,0-1,1 0,1 0,-1-1,1 1,1-1,8 13,2-5,0-1,0 0,1-1,1-1,0 0,1-1,0-1,19 7,161 55,-188-69,355 109,-354-109,43 18,-52-20,1 0,-1 1,0-1,0 0,0 1,0-1,0 1,0 0,0-1,0 1,-1 0,1 0,0 1,-1-1,0 0,0 0,2 5,-3-5,0-1,0 1,0-1,-1 1,1 0,0-1,-1 1,1-1,-1 1,0-1,1 1,-1-1,0 1,0-1,0 0,0 0,0 1,0-1,-1 0,1 0,0 0,0 0,-1 0,1 0,-3 0,-45 23,36-18,-136 67,84-39,0-3,-2-3,-92 26,122-46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8.6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0 274,'178'-6,"0"-7,-2-7,183-47,193-96,-545 160,-8 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9.1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0,'209'484,"-151"-337,-5-13,60 238,-104-317,-8-44,0 1,1 0,0-1,1 0,0 0,10 22,26 60,-6-14,-23-58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9.6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1,'1'16,"2"0,0 0,0 0,2 0,0 0,9 18,9 31,36 162,27 87,93 257,-167-537,-2-11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0.1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1,'5'1,"1"-1,-1 2,1-1,0 1,-1-1,0 2,1-1,-1 0,0 1,4 3,52 39,-50-37,51 46,-2 3,-3 2,-3 2,-2 3,-3 2,-3 2,-3 2,58 127,-81-148,-3 0,-1 1,-2 1,-3 0,-2 0,-2 1,-1 78,-11-86,-1-30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07.2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31,'0'-28,"0"26,0 6,0 49,18 424,-11-407,3-1,3 0,4-1,44 119,-52-164,1-2,1 0,1 0,23 31,-29-45,-1-1,1 0,0 0,1-1,-1 1,1-1,0-1,0 1,0-1,1 0,0-1,0 0,0 0,0-1,0 0,16 2,-5-4,0 0,0-2,0 0,0-1,0-1,0 0,-1-2,25-10,8-6,80-49,-84 42,-1-2,-1-2,-2-1,-1-3,-2-1,-2-2,38-50,-60 66,0 0,-2-1,-1-1,0 0,-2 0,12-46,-18 50,-1 0,-1-1,-1 1,-1-1,-1 0,0 1,-2-1,-1 0,-7-27,8 39,-1 0,0 0,0 0,-1 0,-1 1,0 0,0 0,-1 0,0 1,-1-1,-8-8,15 17,-1 1,1-1,-1 1,1-1,-1 1,1-1,-1 1,1-1,-1 1,0-1,1 1,-1 0,0-1,1 1,-1 0,0 0,0-1,1 1,-1 0,0 0,0 0,1 0,-1 0,0 0,1 0,-1 0,0 1,0-1,0 0,0 1,1 0,-1 0,0 0,1 0,0 0,-1 0,1 0,0 0,-1 1,1-1,0 0,0 0,0 0,0 0,0 0,0 2,12 48,20 20,210 502,-207-480,-1-8,37 152,-62-178,2 78,-6-65,-1 0,-3-42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1.0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0,'-1'152,"-2"-19,20 192,-11-285,1 0,1 0,3-1,1 0,1-1,3 0,1-1,1-1,27 38,-37-64,-1 0,2-1,-1 0,1 0,1 0,-1-2,20 13,-7-8,1-1,44 15,8 9,-54-24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2.5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0,'-2'231,"19"566,-12-744,2-1,2 0,23 72,-24-99,1 0,2-1,0 0,2-1,0 0,1-1,2 0,33 35,-43-52,1 0,-1 0,2-1,-1 0,0 0,1-1,-1 0,1 0,0-1,0 0,0 0,0-1,14 1,5 2,-2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3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0,'-4'1,"0"-1,-1 1,1 0,0 1,0-1,0 1,0-1,0 1,0 0,1 1,-1-1,1 1,-1-1,1 1,0 0,0 0,0 1,1-1,-1 0,-3 7,-5 8,1 1,-14 35,24-53,-15 38,2 1,2 0,1 0,2 1,2 1,2-1,2 1,3 44,0-56,3-1,0 0,2 1,1-2,1 1,2-1,0-1,2 1,1-2,2 0,0-1,22 28,-22-35,-8-10,0 0,0 1,-1-1,0 1,8 18,-13-24,0 0,-1 0,1 0,-1 0,1 0,-1 0,0 0,0 0,0 0,-1 0,1 0,-1 0,1 0,-1 0,0-1,0 1,0 0,-1 0,1-1,-1 1,1-1,-1 1,0-1,0 1,-3 1,-3 5,-2 0,1-1,-1 0,0 0,-1-1,0 0,0-1,-1-1,1 0,-1 0,-14 3,6-3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3.7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54,'5'0,"4"0,6 0,0-4,1-1,3-1,2 2,2-3,0 0,6-3,-3-1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4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64,'6'-4,"0"0,0 1,0 0,1 0,-1 1,1 0,0 0,-1 0,1 1,10-1,10-4,14-3,0 1,0 2,0 2,0 2,1 1,-1 2,1 2,-1 2,75 19,-109-23,-1 1,0-1,0 1,-1 1,1-1,0 1,-1 0,1 0,-1 0,0 1,0 0,0 0,-1 0,1 0,-1 1,0 0,0 0,-1 0,1 0,-1 1,-1-1,1 1,-1 0,1-1,-2 1,1 0,-1 1,0-1,0 0,0 9,0 15,-2 0,-1 0,-1 0,-1 0,-2-1,-1 0,-1 0,-14 32,-111 215,131-271,-29 49,-2-1,-3-2,-45 51,71-84,23-19,37-25,-41 21,92-44,2 4,212-60,-195 74,-93 22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5.1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1,'40'23,"-1"1,0 2,-3 2,0 1,-2 2,40 45,-16-7,-2 3,56 96,-73-100,-3 1,34 96,31 151,-87-266,45 149,-52-179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5.9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0,'0'26,"5"179,-1-169,1 0,1 0,19 57,-2-33,3 0,2-2,69 104,135 144,-158-221,2-3,5-3,2-4,124 85,-195-151,1-1,0 0,1-1,0 0,28 10,-18-12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6.8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423 28,'-11'-5,"0"0,-1 1,0 1,1 0,-1 0,0 1,-1 1,1 0,-14 1,17 0,1 1,0 0,-1 0,1 1,0 0,0 1,0-1,0 1,0 1,0 0,1 0,0 0,-13 11,3 1,0 2,1 0,1 0,1 1,1 1,0 1,1 0,2 0,-11 28,17-38,1 1,-1 0,2 0,0 1,0-1,1 0,0 1,1-1,1 0,0 1,1-1,0 0,1 0,0 0,0 0,2 0,-1-1,2 0,9 17,2-5,2 0,0 0,1-2,1 0,32 22,127 80,-50-39,-120-76,1 0,-1 1,0 0,-1 1,0 0,-1 0,0 1,-1 0,9 17,-14-24,0 0,0 1,0-1,0 1,-1 0,0 0,0-1,-1 1,1 0,-1 0,0 0,0 0,-1-1,1 1,-1 0,0 0,0 0,-1-1,1 1,-1-1,0 1,0-1,-1 0,0 0,1 0,-1 0,0 0,-5 4,-4 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7.3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0 326,'2'-2,"-1"0,0 0,0 0,1 0,-1 0,1 1,0-1,-1 0,1 1,0-1,0 1,0 0,0-1,0 1,0 0,1 0,2-1,4-2,296-160,-229 128,86-44,-139 67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8.3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0 366,'1'-7,"0"0,1 0,0 0,0 0,0 0,1 0,0 0,0 1,0-1,1 1,8-10,55-62,-62 73,27-30,61-59,-85 86,1 1,0 1,0-1,0 2,0-1,1 1,0 1,0-1,14-2,-20 6,0 0,0 1,0 0,0 0,0 0,0 0,0 1,0-1,0 1,0 0,0 0,0 1,0-1,-1 1,6 3,-2-1,-1 1,0 0,0 0,0 0,-1 1,1 0,6 10,-2 1,0 0,-1 0,-1 1,0 0,8 31,-13-34,1 0,-2 0,0 0,-1-1,-1 2,0-1,-1 0,0-1,-1 1,-1 0,-1 0,0-1,-1 0,0 0,-1 0,0 0,-16 22,20-32,-1 0,1 0,0 1,0-1,0 1,1-1,-1 1,1 0,-1 5,3-8,-1 0,0 0,1 0,-1 0,1 0,-1 0,1 0,0 0,0 0,0-1,0 1,0 0,0-1,0 1,1-1,-1 1,1-1,-1 1,1-1,-1 0,1 0,0 0,0 0,-1 0,4 1,90 39,-63-30,-1 2,0 2,-1 0,50 36,-74-46,0 0,0-1,-1 2,0-1,0 1,-1 0,1 0,-1 0,-1 0,1 1,-1-1,0 1,0 0,-1 0,0 0,-1 1,1-1,-1 0,0 1,-1-1,0 0,0 1,-1-1,0 0,0 1,0-1,-4 9,0-1,-1-1,0 1,-1-1,-1-1,0 1,0-1,-14 15,-82 79,10-11,76-75,3-5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08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220 0,'-5'1,"0"0,0 0,0 0,0 0,1 1,-1 0,1 0,-1 0,1 0,0 1,0 0,0 0,0 0,0 0,1 1,-1-1,1 1,0 0,0 0,0 0,1 0,-4 8,-6 13,1 0,-14 49,20-60,-16 64,4 1,2 0,5 1,2 1,7 149,3-192,2 0,11 43,-13-69,1-1,1 0,0 0,0 0,1 0,0-1,1 0,0 0,1 0,0-1,12 12,-15-17,0-1,0-1,1 1,0-1,-1 1,1-1,0-1,0 1,0-1,0 0,0 0,0 0,1-1,-1 1,0-1,0-1,9 0,9-3,1-1,36-14,-24 8,-14 6,0-2,-1-1,0 0,33-20,-48 25,0-1,-1 0,1-1,-1 1,0-1,0 0,-1-1,1 1,-1-1,0 0,-1 0,0 0,0 0,0-1,0 1,-1-1,0 1,-1-1,2-12,-2 1,-2 0,0 0,0 0,-2 1,0-1,-1 0,-1 1,-1 0,-12-27,-12-17,-45-67,61 105,-38-61,-108-135,140 198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29.0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0,'9'1,"1"0,-1 1,0 0,0 1,0-1,-1 2,1-1,-1 1,1 1,-1-1,0 1,-1 1,0-1,1 1,8 11,14 14,-3 1,28 42,-25-33,35 48,-3 2,-5 4,-4 1,-4 3,-5 2,58 195,-96-270,0-1,2 39,-7-41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0.5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5008 2,'-353'-2,"-396"4,176 47,176-8,-211 28,495-54,-130 5,-45 7,23-4,220-21,14 1,1 2,0 1,-35 12,-21 5,-510 103,548-112,0 2,1 1,1 3,-77 46,66-36,32-17,-58 34,78-44,0 0,0 1,1 0,-1 0,1 0,0 0,0 1,0-1,1 1,-1 0,1 0,-3 8,5-10,1-1,-1 0,1 1,0-1,0 1,0-1,0 1,0-1,0 1,1-1,-1 1,2 2,3 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1.7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51,'5'0,"8"-4,8-1,3-4,7-1,5 1,2 3,-2 2,-3 2,-3 1,-2 1,-2 0,-1 0,-1 1,-4 3,-6 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3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1 113,'49'-2,"1"-3,-1-2,65-17,-106 22,27-4,2 2,58 0,11-1,-54 0,257-34,-228 29,-55 12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5.1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0,'1'245,"-24"761,22-990,1-6,-1-1,0 0,0 1,-1-1,0 0,0 0,-6 12,7-22,1 1,-1-1,0 0,1 1,-1-1,1 0,-1 0,1 1,-1-1,1 0,0 0,-1 0,1 0,0 0,0 0,0 1,0-1,-1 0,1 0,0 0,1 0,-1-1,-3-365,4 332,12-140,37-180,-42 305,-6 35,1 0,1 0,0 0,1 0,0 1,9-17,-12 27,1-1,0 1,0 0,0 0,1 0,0 0,-1 1,1-1,0 1,0 0,1 0,-1 1,1-1,-1 1,1 0,0 0,0 1,0-1,0 1,0 0,9 0,15-1,-1 2,1 2,-1 0,1 2,-1 1,0 1,0 2,-1 0,0 2,-1 1,0 1,-1 2,0 0,-1 1,0 2,-2 0,37 37,-12-6,-1 2,-3 3,-3 1,56 96,-51-67,-5 2,55 161,-92-237,1 1,0-2,0 1,12 16,-7-12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5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1 124,'0'-4,"4"-6,6-1,5 2,8 1,13 3,8-2,10-4,8 0,1 2,3 2,-2 2,-3-1,-4-1,-7 1,-8 2,-7 2,-10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6.7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26,'4'-3,"-1"0,1 1,0-1,0 1,1 0,-1 0,0 0,1 1,-1 0,1-1,0 2,-1-1,7 0,71 0,-60 2,612 65,-436-38,63 9,205 25,1-31,-441-31,0-1,40-6,-53 5,-1-1,0-1,0 0,0-1,0 0,-1-1,13-8,105-58,-71 43,-42 19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7.5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358 1,'-10'0,"1"1,-1 1,0 0,1 0,-1 1,1 0,0 1,0 0,0 0,1 1,-1 0,1 0,0 1,-14 13,-3 7,0 0,-35 51,52-65,-1 1,2 0,0 0,0 1,1 0,-5 20,9-28,0 0,1 0,0 0,0 0,1 0,0 0,0 1,0-1,1 0,0 0,0 0,0 0,1 0,0 0,0 0,0 0,1-1,3 6,11 9,0-1,2 0,0-2,0 0,2-2,0 0,39 21,-27-17,-1 2,42 35,-70-53,0 1,-1-1,1 1,-1 0,1 0,-1 0,-1 0,1 0,-1 1,1-1,-1 1,0 0,-1 0,1 0,-1 0,0 0,0 0,-1 0,0 0,1 0,-2 6,-1-1,-1 0,0 0,0-1,-1 1,-1-1,1 0,-1 0,-1 0,-9 12,0-2,-1 0,-1 0,0-2,-1 0,-30 21,37-31,0 1,-1-2,0 0,0 0,0-1,0 0,-1-1,0-1,0 0,0-1,-25 2,-18-5,31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8.8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582 101,'-1'2,"-1"1,1-1,-1 0,1 0,-1 1,0-1,0-1,0 1,0 0,0 0,-4 2,-8 9,14-13,0 0,1 1,-1-1,1 0,-1 1,1-1,-1 0,1 0,-1 0,1 1,-1-1,1 0,-1 0,1 0,-1 0,1 0,-1 0,1 0,-1 0,1 0,-1 0,1 0,-1 0,1 0,-1-1,1 1,-1 0,1 0,-1-1,1 1,-1 0,1 0,0-1,48-10,1-2,-2-2,93-42,-115 45,1 2,51-12,-347 68,-8-15,74-8,-26 2,235-25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39.6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 6,'0'-1,"0"1,-1 0,1-1,0 1,0 0,-1-1,1 1,0 0,0 0,-1-1,1 1,0 0,-1 0,1 0,0-1,-1 1,1 0,0 0,-1 0,1 0,0 0,-1 0,1 0,-1 0,1 0,0 0,-1 0,1 0,0 0,-1 0,1 0,-1 0,1 0,0 0,-1 0,1 1,0-1,-1 0,1 0,0 0,0 1,-1-1,1 0,0 1,-1-1,1 0,0 0,0 1,0-1,-1 0,1 1,0-1,0 0,0 1,0-1,0 0,0 1,0-1,-1 1,1-1,0 1,0 28,18 71,43 134,52 95,-51-156,67 204,-118-349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08.9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0 153,'1'8,"0"-1,0 1,1-1,0 1,1-1,0 0,0 0,4 7,5 13,309 663,-231-527,7-4,128 159,-192-279,1-1,58 49,-106-102,1 0,0-1,-16-28,-45-80,64 107,-129-246,-138-364,182 353,86 238,1 1,2-1,2 0,1 0,2 0,3-37,-2 71,0-1,0 0,1 0,-1 0,1 1,0-1,0 0,0 1,0-1,0 1,1-1,-1 1,1-1,0 1,-1 0,1 0,0 0,0 0,0 0,1 0,-1 1,0-1,1 1,-1-1,1 1,-1 0,1 0,0 0,-1 0,1 1,0-1,0 1,0-1,-1 1,1 0,0 0,4 1,11 1,0 1,0 0,-1 1,30 12,-33-12,2 2,0 0,1 1,-2 0,1 1,-1 1,24 18,-33-22,0 1,-1-1,0 1,0 0,0 0,-1 1,0 0,0-1,0 1,-1 0,0 1,0-1,-1 0,0 1,-1 0,1-1,-1 14,-1 0,-1-1,-2 1,0-1,-1 1,-1-1,0-1,-16 34,-72 131,74-150,8-14,-112 189,98-172,-1-1,-1-1,-47 44,35-45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0.4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0,'3'50,"2"-1,3 0,1 0,17 47,18 100,-21-51,-20-120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1.5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1 116,'145'-3,"1"-6,278-55,-277 31,-125 26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2.8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0,'3'31,"1"1,2-1,1-1,1 1,2-1,1-1,17 33,10 31,-38-92,7 15,-1 0,-1 0,-1 0,0 1,-1 0,1 30,8 52,-1-3,-9-70,2-1,0 0,11 33,-7-28,6 47,-12-54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4.8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89 662,'-1'-22,"0"0,-2 0,-6-22,51 109,201 505,-149-330,-82-196,-12-43,1 0,-1-1,0 1,0-1,0 1,0-1,0 1,0-1,-1 1,1-1,0 1,0 0,0-1,0 1,-1-1,1 1,0-1,-1 1,1-1,0 0,-1 1,1-1,0 1,-1-1,0 1,0-1,0 0,0 0,0 0,0 0,-1 0,1 0,0-1,0 1,0 0,0-1,0 1,0 0,0-1,0 1,0-1,0 0,0 1,-1-2,-17-13,2-2,0 0,1 0,0-2,1 0,-22-38,11 18,-17-28,4-1,2-1,3-3,3 0,4-2,-24-103,46 157,1-1,1 0,1 0,1-1,1 1,1 0,0 0,2 0,8-32,-6 36,1 0,1 0,1 1,0 0,1 0,0 1,2 0,0 0,0 1,1 1,22-19,2 2,1 1,2 2,0 2,2 2,1 1,0 2,1 2,52-14,-90 30,1 0,0 1,0 0,0 0,0 1,-1-1,1 1,0 0,0 1,0 0,0 0,8 2,-12-2,1 1,0 0,-1-1,1 1,-1 0,0 0,0 0,0 0,0 1,0-1,0 1,-1-1,1 1,-1-1,1 1,-1 0,0 0,0 0,-1 0,1-1,0 1,-1 0,0 0,0 0,0 6,-5 240,2-194,2-37,-1 1,0 0,-1 0,-2-1,1 1,-2-1,-1-1,-12 26,13-33,-1 1,0-1,0 0,-1-1,0 0,-1 0,0-1,-1 0,1 0,-2-1,1-1,-1 1,0-2,-12 6,15-8,-36 19,43-22,0 1,1-1,-1 1,0-1,1 1,-1 0,1-1,-1 1,1 0,-1 0,1-1,0 1,-1 0,1 0,0 0,0 0,-1-1,1 1,0 0,0 0,0 0,0 0,0 0,0-1,0 1,0 0,1 0,-1 0,0 0,0-1,1 1,-1 0,1 0,-1 0,0-1,1 1,-1 0,1-1,0 1,-1 0,1-1,0 1,-1-1,1 1,0-1,-1 1,1-1,0 0,0 1,0-1,15 9,0-1,0-1,1-1,0 0,0-1,30 5,4 2,65 14,29 7,-128-28,0 1,0 1,-1 1,0 0,30 21,-39-24,-1 0,0 0,-1 0,1 1,-1 0,0 0,0 1,-1-1,0 1,0 0,-1 0,1 0,-2 1,1-1,-1 1,1 8,-1-4,-2 0,1 0,-2-1,0 1,0 0,-1 0,0-1,-1 1,-8 19,-3 0,-1 0,-2-1,0-1,-3 0,0-2,-35 37,43-50,0-2,-1 0,0 0,-1-1,-22 12,32-20,0-1,-1 0,0 0,0 0,1-1,-1 1,0-1,0 0,0-1,-1 1,1-1,0 0,0 0,0-1,0 0,0 1,0-2,0 1,0 0,1-1,-1 0,-8-5,-17-13,1-1,-34-31,-7-6,57 47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5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0 225,'560'15,"73"-24,-605 7,37 0,-1-3,0-2,-1-4,90-26,-12-15,-49 16,167-40,-244 73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6.8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709 48,'0'-2,"0"0,-1 0,1 0,-1 0,1 0,-1 0,0 0,0 0,1 0,-2 0,1 0,0 0,0 1,0-1,-1 0,1 1,-1-1,1 1,-1 0,0-1,1 1,-1 0,0 0,0 0,0 0,0 0,0 1,0-1,0 1,0-1,0 1,0 0,0-1,-4 2,-10-2,0 1,0 0,-25 5,28-3,-40 3,0 3,1 2,-81 27,117-31,1 0,-1 1,1 1,1 1,0 0,0 1,0 0,1 1,1 0,0 1,0 1,2 0,-1 0,2 1,-13 24,18-31,1 0,0 0,0 1,1 0,0-1,0 1,1 0,0 0,0 0,1 0,0 0,1 0,-1 0,3 8,0-6,0 1,1-1,0 0,1 0,0 0,1-1,0 0,0 0,9 9,13 11,2-1,1-2,1-2,48 30,-74-51,47 28,-36-22,0 1,0 1,-1 0,23 21,-38-31,0 0,0 1,0-1,0 0,0 1,0-1,0 1,-1-1,1 1,-1-1,1 1,-1-1,1 1,-1 0,0-1,0 1,0 0,0-1,0 1,0-1,-1 4,0-1,0 0,-1-1,1 1,-1 0,0-1,0 0,0 1,-1-1,-2 3,-9 7,1 0,-1-1,-18 11,25-18,-1 1,-1 0,0 0,0-1,0 0,0 0,-1-1,0 0,0-1,0 0,0-1,0 0,-1-1,1 0,-1 0,1-1,0 0,-1-1,1 0,-1-1,1 0,0-1,0 0,0 0,0-1,1 0,-18-11,-31-17,41 22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7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45,'-4'0,"7"0,7 0,6 0,5 0,6 0,4 0,4 0,0-4,-1-1,-2 0,-3 1,-2 1,-6-4,-1 1,-1 0,-4 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49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1 241,'62'-54,"125"-82,-167 122,-14 9,1 1,0 0,0 0,0 0,0 1,1 0,-1 1,1 0,0 0,0 0,0 1,0 0,15 1,-16 1,0 0,0 1,0 0,-1 0,1 0,-1 1,0 0,1 1,-1-1,0 1,-1 0,1 0,-1 1,0 0,0 0,4 6,5 4,-1 1,0 0,-2 1,0 0,9 21,-18-34,0 1,0-1,-1 1,1 0,-1-1,0 1,-1 0,1 0,-1 0,0 0,0 0,-1 0,1 0,-1-1,0 1,0 0,-1 0,1-1,-1 1,0-1,-1 1,1-1,-1 0,1 0,-1 0,-1 0,-3 3,-155 141,63-62,63-40,32-39,0-1,0 0,0-1,-1 1,0-1,0 1,0-2,-10 8,42-24,0 2,0 0,1 2,1 1,-1 1,1 2,32-1,236 1,-176 6,-77-7,-28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0.5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28 160,'-2'0,"1"1,0-1,-1 0,1 1,-1-1,1 1,0-1,-1 1,1 0,0-1,0 1,-1 0,1 0,0 0,0 0,0 0,-1 2,2-3,0 0,-1 1,1-1,0 0,-1 1,1-1,0 1,0-1,-1 1,1-1,0 1,0-1,0 1,0-1,0 1,0-1,0 1,0-1,0 1,0-1,0 1,0-1,0 1,0-1,0 1,0-1,1 1,-1-1,0 0,0 1,1-1,-1 1,0-1,1 1,-1-1,0 0,1 1,-1-1,0 0,1 0,-1 1,1-1,-1 0,1 0,-1 1,0-1,1 0,-1 0,2 0,9 2,0-1,1 0,-1-1,1 0,-1-1,0 0,1-1,18-5,20-2,128-16,222-61,-220 50,-175 34,0 0,-1 0,1 0,0 0,-1-1,0 0,5-3,1-2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1.6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1,'1'5,"0"1,1-1,0 0,-1 1,2-1,-1 0,0 0,1 0,4 4,8 19,125 339,-125-328,-3 1,15 73,-17-65,22 65,-24-90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2:24:10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76 992,'1'-1,"0"-1,0 1,0-1,0 1,0 0,0 0,0-1,0 1,0 0,0 0,1 0,-1 0,2-1,5-5,86-81,-4-4,-5-4,93-134,-159 201,-1-1,14-33,-28 55,0 0,-1 0,-1 0,1 0,-1 0,0-1,-1 1,0-1,-1 1,0-1,0 0,0 1,-4-15,3 20,-1-1,0 1,1 0,-2 0,1-1,0 1,-1 0,1 1,-1-1,0 0,0 1,0 0,0-1,0 1,0 1,-1-1,1 0,-1 1,1-1,-1 1,0 0,0 0,1 1,-1-1,0 1,0 0,0 0,-6 1,-3-1,1 1,-1 1,0 0,1 1,-1 0,1 1,-18 8,7 1,2 0,-1 2,1 0,1 2,1 0,1 1,0 1,1 1,1 0,1 1,-23 43,10-9,2 0,3 2,-29 112,39-120,2-1,3 2,1-1,1 88,7-118,1-1,0 0,2-1,0 1,1 0,0-1,9 17,-8-23,0 0,0 0,1-1,1 0,-1-1,2 1,-1-2,1 1,1-1,-1 0,16 8,-7-6,0 0,0-2,1 0,0-1,1-1,-1 0,1-2,34 3,-24-5,-1-2,1-1,0-1,-1-2,42-10,-20-1,1-2,-2-2,-1-3,0-1,-2-3,55-39,-57 32,-2-2,-1-2,-2-2,-2-2,-1-1,50-76,-63 80,-1 0,-2-1,-2-2,-2 0,-1-1,-3 0,-1-1,11-80,-21 103,-1 0,0-1,-2 1,-1 0,0-1,-2 1,0 0,-1 1,-1-1,-1 1,0 0,-2 0,0 1,-1 1,-1-1,0 1,-2 1,-21-23,20 24,11 9,-1 1,-1 1,1-1,-1 1,1-1,-1 1,-1 1,1-1,0 1,-8-4,13 7,0 0,-1 0,1 0,-1-1,1 1,0 0,-1 0,1 0,-1 0,1 0,0 0,-1 0,1 0,-1 0,1 0,-1 0,1 0,0 0,-1 0,1 0,-1 0,1 1,-1-1,1 0,0 0,-1 0,1 1,0-1,-1 0,1 0,0 1,-1-1,1 0,0 1,-1 0,3 16,15 20,295 398,-132-196,-170-227,-2 1,1 0,-2 0,0 0,0 1,-1 0,-1 1,-1-1,0 1,0 0,-2 0,0 0,0 0,-2 0,0 0,0 0,-2 1,0-1,0 0,-1 0,-1-1,-1 1,-8 17,-11 18,18-41,1 0,0 1,1-1,0 1,0 0,1 1,0-1,-2 20,5-28,0 0,1 0,-1 0,0 1,1-1,0 0,-1 0,1 0,0 0,0 0,0 0,0 0,0 0,1 0,-1-1,1 1,-1 0,4 2,-1-1,1 0,0 0,0 0,0-1,0 1,0-1,7 2,9 1,0-1,40 2,-61-5,55 1,0-1,0-3,100-17,-105 9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2.8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689 26,'-5'-3,"1"0,-1 0,1 0,-1 1,0 0,0 0,0 0,-1 1,1-1,0 1,0 1,-10-1,-69 1,72 0,-27 2,0 1,-74 17,99-17,0 1,0 1,1 1,0-1,0 2,1 0,-1 1,2 0,-1 0,1 2,-14 14,8-5,0 0,2 1,0 1,2 1,0 0,1 1,1 0,2 1,0 0,1 0,2 1,0 0,2 0,1 0,-1 28,3-34,1-1,1 1,1 0,0 0,1-1,10 32,-9-41,-1 0,2-1,-1 0,1 0,0 0,1 0,0-1,0 0,1 0,0-1,0 0,0 0,1 0,0-1,12 6,10 4,1-2,0-2,1-1,0-1,1-1,39 3,8-4,112-4,-164-4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3.7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29 273,'-2'0,"1"0,0 0,0 0,0 0,0 0,0 0,0 0,-1 1,1-1,0 0,0 1,0-1,0 1,0-1,0 1,0 0,1-1,-1 1,0 0,0 0,0 0,1 0,-1-1,0 1,1 0,-1 0,1 0,-1 0,1 0,-1 2,1-2,0 0,0 0,0 0,0 0,0 0,1 0,-1 0,0 0,1 0,-1-1,0 1,1 0,-1 0,1 0,0 0,-1-1,1 1,-1 0,1-1,0 1,0 0,-1-1,1 1,0-1,0 1,0-1,0 1,0-1,-1 0,1 0,0 1,0-1,0 0,0 0,0 0,0 0,1 0,36 2,-1-1,60-8,1 1,1569-81,-854-31,-669 75,-106 30,1 1,0 2,1 2,45-5,-64 13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4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406 2,'-32'-1,"6"1,-46 4,62-2,1 0,0 0,0 1,0 0,0 0,1 1,-1 0,-12 9,3 0,0 1,1 0,0 2,1 0,-22 29,31-35,0 0,1 0,0 1,0 0,1 0,1 0,0 0,0 1,1 0,1-1,0 1,0 15,2-23,0 1,1-1,0 1,0-1,0 1,0-1,1 0,-1 1,1-1,1 0,-1 0,0 0,1 0,0-1,0 1,0-1,4 4,8 6,-1-2,34 20,-25-17,115 72,131 89,-214-136,-3 3,82 83,-126-117,0 1,-1 1,0 0,0 0,-1 0,-1 0,1 1,4 16,-9-25,0 1,-1 0,1 0,-1-1,0 1,1 0,-1 0,-1 0,1-1,0 1,-1 0,1 0,-1-1,0 1,0 0,0-1,0 1,0-1,-1 1,1-1,-1 1,1-1,-1 0,0 0,0 0,0 0,0 0,-1-1,1 1,0 0,-1-1,1 0,-1 1,1-1,-1 0,0-1,1 1,-1 0,0-1,-3 1,-168 33,124-24,-1-3,0-3,0-1,-72-6,37 1,64 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5.3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76,'4'0,"10"0,7 0,-1-5,5 0,7-1,5 2,2 1,1-3,-1 0,-7-4,-5 0,-4 2,0 2,-1 2,-4 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56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0 202,'1'-2,"0"1,-1-1,1 1,0-1,0 1,0-1,0 1,0 0,0-1,0 1,0 0,0 0,1 0,-1 0,0 0,1 0,1-1,33-17,-28 15,50-27,1 4,2 2,64-18,-96 35,-1 2,1 0,0 2,1 2,-1 0,1 2,-1 1,0 1,34 8,-52-7,0 0,0 1,-1 0,0 1,0 0,0 0,0 1,-1 1,0 0,0 0,-1 0,0 1,0 1,-1-1,0 1,0 0,6 14,-9-16,0 1,0 0,-1-1,-1 1,1 1,-2-1,1 0,-1 0,0 1,0-1,-1 1,0-1,-1 0,0 1,0-1,-1 0,0 1,0-1,-1 0,0-1,-1 1,1 0,-9 11,-1-2,-2-1,0 0,0-1,-2 0,0-2,0 0,-29 16,-40 31,86-60,-1 1,1-1,0 0,0 1,-1-1,1 0,0 1,0-1,-1 0,1 1,0-1,0 0,0 1,-1-1,1 1,0-1,0 0,0 1,0-1,0 1,0-1,0 1,0-1,0 0,0 1,0-1,0 1,0-1,1 0,-1 1,0-1,0 1,0-1,0 0,1 1,-1-1,0 0,0 1,1-1,-1 0,0 1,1-1,-1 0,0 0,1 1,-1-1,1 0,-1 0,0 0,1 0,-1 1,0-1,1 0,-1 0,1 0,-1 0,1 0,33 10,-26-7,70 25,-2 3,-2 4,113 71,-172-97,0 2,-1-1,-1 2,0 0,0 1,-1 0,-1 0,0 2,17 28,-23-33,0 1,-1-1,0 1,-1 0,0 0,0 0,-1 0,-1 1,0-1,0 1,-1-1,-1 0,0 1,0-1,-1 0,-5 17,3-21,1 1,-1-1,0 1,0-1,-1-1,0 1,0-1,0 0,-1 0,-7 6,-70 50,59-46,-38 26,-1-3,-2-3,-2-2,-1-4,-96 30,144-54,-1-1,1-1,-1-1,0-1,0-1,-1 0,1-2,-30-4,27-2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6:57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1 255,'725'-36,"-5"-44,-509 55,-149 18,164-25,-186 24,-1-1,0-3,59-24,-79 26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6:58.8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1 584,'34'-3,"1"0,0-3,65-19,-21 5,2143-367,-2038 363,417-58,-459 54,-117 22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6:59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75,'5'0,"4"0,6 0,4 0,3 0,2-4,5-1,6-1,2-2,-2-1,1-2,-1 0,-2 3,-3 2,-2 2,-6 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2.4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1 668,'54'-113,"5"3,127-180,-175 277,0 0,1 1,0 0,1 1,0 0,1 1,0 1,1 0,0 0,0 2,1 0,0 1,0 0,23-4,-15 6,1 1,0 2,1 0,-1 1,0 2,0 0,0 2,-1 0,28 10,-3 0,-2 2,0 2,-1 3,-1 1,-1 2,-1 2,-1 2,-1 2,-2 1,-1 2,-2 2,-1 1,-2 2,-2 1,-1 1,-2 2,-2 1,-2 1,-1 1,25 76,-31-67,-2 1,-3 1,-2 0,-3 0,-2 0,-3 1,-6 82,0-99,-2 1,-2-1,-1-1,-3 0,0 0,-3-1,-1-1,-2 0,-1-1,-2-1,-28 35,29-43,-1-1,-1-1,-1-1,-2-1,0-2,-1 0,-1-1,-36 19,41-32,43-20,130-57,203-64,-273 106,949-264,-982 284,-19 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0:42:13.2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1006 325,'8'-78,"-5"60,-1 1,0-1,-1 1,-4-36,3 48,-2 0,1 0,0 0,-1 0,0 0,0 0,-1 1,1-1,-1 1,0-1,0 1,-1 0,1 0,-1 0,0 1,0-1,0 1,0 0,-1 0,1 0,-7-2,-5-1,0 0,-1 1,1 1,-1 1,0 0,0 1,0 1,-1 1,-27 2,3 3,-1 1,-68 20,81-17,0 1,0 2,1 1,1 1,0 1,1 2,0 1,2 1,0 1,1 1,2 1,0 1,1 1,1 1,1 1,2 0,1 2,0 0,3 0,-15 41,14-27,2 0,2 1,1 1,3 0,1 0,3 0,4 67,0-86,1-1,1 1,1-1,2 0,0 0,1 0,2-1,0-1,1 0,2 0,0-1,1 0,1-1,32 31,-16-24,0-2,2-1,1-1,1-2,1-2,1-1,38 13,3-4,0-4,119 19,-190-42,0 2,0-1,0 1,0 0,-1 0,1 1,8 4,-14-6,-1 0,1-1,0 1,0 0,0-1,-1 1,1 0,-1 0,1 0,0-1,-1 1,1 0,-1 0,0 0,1 0,-1 0,0 0,0 0,1 0,-1 0,0 2,-1-1,1 0,-1 1,0-1,1 0,-1 0,0 0,0 0,-1 0,1 0,0 0,-1 0,1 0,-4 2,-26 26,-1-2,-1-2,-1-1,-2-1,-51 25,-199 78,179-87,69-28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8B56-4106-4667-AFE5-26C743ADC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6ED37-697B-4EDA-AA97-BD5C87551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31D32-7C49-475D-88F6-ACD7F114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41F-FC90-4248-8A7F-CD74A06BAD97}" type="datetimeFigureOut">
              <a:rPr lang="th-TH" smtClean="0"/>
              <a:t>30/01/64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D92D5-6360-4ED7-85B0-EAB5CF45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49B69-A938-4220-8C7A-980B1211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C02E-C68A-4144-AF34-C57FD37B656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818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2886-CC3C-4D85-BF43-8F48DB8E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09A28-7FEA-4EDA-8827-E1964299E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12139-F669-4D40-9F20-218F0E27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41F-FC90-4248-8A7F-CD74A06BAD97}" type="datetimeFigureOut">
              <a:rPr lang="th-TH" smtClean="0"/>
              <a:t>30/01/64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4A01C-F90A-4527-A658-705563CC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9478-7E0C-4ABD-9349-F9F6F893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C02E-C68A-4144-AF34-C57FD37B656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374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7B27A-316D-4FC3-83C4-414370208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065C9-09E5-4692-8301-18775190B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2E8E-F34B-465E-B3F7-BD2D531C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41F-FC90-4248-8A7F-CD74A06BAD97}" type="datetimeFigureOut">
              <a:rPr lang="th-TH" smtClean="0"/>
              <a:t>30/01/64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0C1D6-23EF-4A31-BF33-847D4755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9F48-0412-4022-8C31-8FBC542D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C02E-C68A-4144-AF34-C57FD37B656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15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B232-870D-4251-BB9D-C449B4A5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5618-A9D3-48D6-84EC-9557B39A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6804F-7708-4A49-8B85-5BA77126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41F-FC90-4248-8A7F-CD74A06BAD97}" type="datetimeFigureOut">
              <a:rPr lang="th-TH" smtClean="0"/>
              <a:t>30/01/64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41AD8-4DB5-48C6-8BC9-9D138D63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5FF38-1EA2-4FCD-9C30-ACBA1AB0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C02E-C68A-4144-AF34-C57FD37B656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223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B82-9EDC-4E7E-831B-46DCDF5E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5878F-FDCE-464E-B104-09C0DA5A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DB108-E4A4-453F-9B2B-825231CE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41F-FC90-4248-8A7F-CD74A06BAD97}" type="datetimeFigureOut">
              <a:rPr lang="th-TH" smtClean="0"/>
              <a:t>30/01/64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CD83F-E214-4150-A4C4-CD87F9CF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24AC-2357-4746-93FE-C540C058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C02E-C68A-4144-AF34-C57FD37B656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153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401B-5723-4216-9A13-5FBD0C64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6F8C-0184-4BC6-A58B-99A934AF9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8DD04-BA36-4568-99EC-925014134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B401A-11A0-4C0E-9EB7-57B5AD31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41F-FC90-4248-8A7F-CD74A06BAD97}" type="datetimeFigureOut">
              <a:rPr lang="th-TH" smtClean="0"/>
              <a:t>30/01/64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BCE0F-4B84-4705-B38E-32247286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5031C-95EE-410D-BDE9-8DAB4DA3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C02E-C68A-4144-AF34-C57FD37B656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104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50CA-9B2F-400A-9CA3-127D5E43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E91F5-5EA7-44D1-A925-B14DF5C6D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6A7BA-C5CB-47D3-B25E-813453ADB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84001-0C86-4CF8-9FCE-91CEC3177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735E9-121F-41DD-94A2-B0F84F03E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22621-E926-41CD-87A9-24692A9B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41F-FC90-4248-8A7F-CD74A06BAD97}" type="datetimeFigureOut">
              <a:rPr lang="th-TH" smtClean="0"/>
              <a:t>30/01/64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8277B-D9A0-4DE6-916E-C46EC084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ECDCA-F666-4F77-A9CB-EF3FE6D5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C02E-C68A-4144-AF34-C57FD37B656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844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D802-997E-4647-BDEC-0E27F6CE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421A2-7640-430D-B51F-01FF3053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41F-FC90-4248-8A7F-CD74A06BAD97}" type="datetimeFigureOut">
              <a:rPr lang="th-TH" smtClean="0"/>
              <a:t>30/01/64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94D5B-D54B-4FA7-BECA-53E8876C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8C663-C1BC-497A-ABCD-61F42DA6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C02E-C68A-4144-AF34-C57FD37B656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830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3B751-8BCA-473D-93FB-9B298556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41F-FC90-4248-8A7F-CD74A06BAD97}" type="datetimeFigureOut">
              <a:rPr lang="th-TH" smtClean="0"/>
              <a:t>30/01/64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B8388-386B-4D99-AE7E-3B32ECB9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A8552-EAB4-4F2E-B4A7-FA531152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C02E-C68A-4144-AF34-C57FD37B656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799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0811-4177-4FE1-A3B0-DF1F4978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1268-8050-4B16-8317-B5008896F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B3532-D6BE-495B-9735-82F24BB75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A0DB4-2E2F-4F6E-A9CE-CAB4CD16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41F-FC90-4248-8A7F-CD74A06BAD97}" type="datetimeFigureOut">
              <a:rPr lang="th-TH" smtClean="0"/>
              <a:t>30/01/64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C934B-745E-490E-8223-9428AD2E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E4993-9712-4415-B450-5C99BE84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C02E-C68A-4144-AF34-C57FD37B656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13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4A5C-C51C-4A62-9C92-43848208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C2F2D-0C45-4E4B-8DD5-CB848AB23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18067-4472-4654-80D4-D87B5BABB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F9E0B-A28C-4E3B-AE6B-06EB0373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41F-FC90-4248-8A7F-CD74A06BAD97}" type="datetimeFigureOut">
              <a:rPr lang="th-TH" smtClean="0"/>
              <a:t>30/01/64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AA105-20D2-4AD6-BF6C-3AE4E9F2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CBF33-B3DD-409C-B6D1-155E7EB3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C02E-C68A-4144-AF34-C57FD37B656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675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A587A-7D65-40BC-8958-C03DDC99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CB747-302D-426E-A386-F0318712C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8678-1E6F-4110-9CFB-17D83DC99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141F-FC90-4248-8A7F-CD74A06BAD97}" type="datetimeFigureOut">
              <a:rPr lang="th-TH" smtClean="0"/>
              <a:t>30/01/64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08016-69C5-4D5C-AB4E-A3236668C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82703-3B47-4568-8C55-CB0F58411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C02E-C68A-4144-AF34-C57FD37B656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020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83.xml"/><Relationship Id="rId117" Type="http://schemas.openxmlformats.org/officeDocument/2006/relationships/image" Target="../media/image667.png"/><Relationship Id="rId21" Type="http://schemas.openxmlformats.org/officeDocument/2006/relationships/image" Target="../media/image640.png"/><Relationship Id="rId42" Type="http://schemas.openxmlformats.org/officeDocument/2006/relationships/customXml" Target="../ink/ink691.xml"/><Relationship Id="rId47" Type="http://schemas.openxmlformats.org/officeDocument/2006/relationships/image" Target="../media/image622.png"/><Relationship Id="rId63" Type="http://schemas.openxmlformats.org/officeDocument/2006/relationships/image" Target="../media/image630.png"/><Relationship Id="rId68" Type="http://schemas.openxmlformats.org/officeDocument/2006/relationships/customXml" Target="../ink/ink704.xml"/><Relationship Id="rId84" Type="http://schemas.openxmlformats.org/officeDocument/2006/relationships/customXml" Target="../ink/ink712.xml"/><Relationship Id="rId89" Type="http://schemas.openxmlformats.org/officeDocument/2006/relationships/image" Target="../media/image653.png"/><Relationship Id="rId112" Type="http://schemas.openxmlformats.org/officeDocument/2006/relationships/customXml" Target="../ink/ink726.xml"/><Relationship Id="rId133" Type="http://schemas.openxmlformats.org/officeDocument/2006/relationships/image" Target="../media/image675.png"/><Relationship Id="rId138" Type="http://schemas.openxmlformats.org/officeDocument/2006/relationships/customXml" Target="../ink/ink739.xml"/><Relationship Id="rId154" Type="http://schemas.openxmlformats.org/officeDocument/2006/relationships/customXml" Target="../ink/ink747.xml"/><Relationship Id="rId159" Type="http://schemas.openxmlformats.org/officeDocument/2006/relationships/image" Target="../media/image688.png"/><Relationship Id="rId170" Type="http://schemas.openxmlformats.org/officeDocument/2006/relationships/customXml" Target="../ink/ink755.xml"/><Relationship Id="rId16" Type="http://schemas.openxmlformats.org/officeDocument/2006/relationships/customXml" Target="../ink/ink678.xml"/><Relationship Id="rId107" Type="http://schemas.openxmlformats.org/officeDocument/2006/relationships/image" Target="../media/image662.png"/><Relationship Id="rId11" Type="http://schemas.openxmlformats.org/officeDocument/2006/relationships/image" Target="../media/image635.png"/><Relationship Id="rId32" Type="http://schemas.openxmlformats.org/officeDocument/2006/relationships/customXml" Target="../ink/ink686.xml"/><Relationship Id="rId37" Type="http://schemas.openxmlformats.org/officeDocument/2006/relationships/image" Target="../media/image617.png"/><Relationship Id="rId53" Type="http://schemas.openxmlformats.org/officeDocument/2006/relationships/image" Target="../media/image625.png"/><Relationship Id="rId58" Type="http://schemas.openxmlformats.org/officeDocument/2006/relationships/customXml" Target="../ink/ink699.xml"/><Relationship Id="rId74" Type="http://schemas.openxmlformats.org/officeDocument/2006/relationships/customXml" Target="../ink/ink707.xml"/><Relationship Id="rId79" Type="http://schemas.openxmlformats.org/officeDocument/2006/relationships/image" Target="../media/image648.png"/><Relationship Id="rId102" Type="http://schemas.openxmlformats.org/officeDocument/2006/relationships/customXml" Target="../ink/ink721.xml"/><Relationship Id="rId123" Type="http://schemas.openxmlformats.org/officeDocument/2006/relationships/image" Target="../media/image670.png"/><Relationship Id="rId128" Type="http://schemas.openxmlformats.org/officeDocument/2006/relationships/customXml" Target="../ink/ink734.xml"/><Relationship Id="rId144" Type="http://schemas.openxmlformats.org/officeDocument/2006/relationships/customXml" Target="../ink/ink742.xml"/><Relationship Id="rId149" Type="http://schemas.openxmlformats.org/officeDocument/2006/relationships/image" Target="../media/image683.png"/><Relationship Id="rId5" Type="http://schemas.openxmlformats.org/officeDocument/2006/relationships/image" Target="../media/image632.png"/><Relationship Id="rId90" Type="http://schemas.openxmlformats.org/officeDocument/2006/relationships/customXml" Target="../ink/ink715.xml"/><Relationship Id="rId95" Type="http://schemas.openxmlformats.org/officeDocument/2006/relationships/image" Target="../media/image656.png"/><Relationship Id="rId160" Type="http://schemas.openxmlformats.org/officeDocument/2006/relationships/customXml" Target="../ink/ink750.xml"/><Relationship Id="rId165" Type="http://schemas.openxmlformats.org/officeDocument/2006/relationships/image" Target="../media/image691.png"/><Relationship Id="rId22" Type="http://schemas.openxmlformats.org/officeDocument/2006/relationships/customXml" Target="../ink/ink681.xml"/><Relationship Id="rId27" Type="http://schemas.openxmlformats.org/officeDocument/2006/relationships/image" Target="../media/image612.png"/><Relationship Id="rId43" Type="http://schemas.openxmlformats.org/officeDocument/2006/relationships/image" Target="../media/image620.png"/><Relationship Id="rId48" Type="http://schemas.openxmlformats.org/officeDocument/2006/relationships/customXml" Target="../ink/ink694.xml"/><Relationship Id="rId64" Type="http://schemas.openxmlformats.org/officeDocument/2006/relationships/customXml" Target="../ink/ink702.xml"/><Relationship Id="rId69" Type="http://schemas.openxmlformats.org/officeDocument/2006/relationships/image" Target="../media/image643.png"/><Relationship Id="rId113" Type="http://schemas.openxmlformats.org/officeDocument/2006/relationships/image" Target="../media/image665.png"/><Relationship Id="rId118" Type="http://schemas.openxmlformats.org/officeDocument/2006/relationships/customXml" Target="../ink/ink729.xml"/><Relationship Id="rId134" Type="http://schemas.openxmlformats.org/officeDocument/2006/relationships/customXml" Target="../ink/ink737.xml"/><Relationship Id="rId139" Type="http://schemas.openxmlformats.org/officeDocument/2006/relationships/image" Target="../media/image678.png"/><Relationship Id="rId80" Type="http://schemas.openxmlformats.org/officeDocument/2006/relationships/customXml" Target="../ink/ink710.xml"/><Relationship Id="rId85" Type="http://schemas.openxmlformats.org/officeDocument/2006/relationships/image" Target="../media/image651.png"/><Relationship Id="rId150" Type="http://schemas.openxmlformats.org/officeDocument/2006/relationships/customXml" Target="../ink/ink745.xml"/><Relationship Id="rId155" Type="http://schemas.openxmlformats.org/officeDocument/2006/relationships/image" Target="../media/image686.png"/><Relationship Id="rId171" Type="http://schemas.openxmlformats.org/officeDocument/2006/relationships/image" Target="../media/image694.png"/><Relationship Id="rId12" Type="http://schemas.openxmlformats.org/officeDocument/2006/relationships/customXml" Target="../ink/ink676.xml"/><Relationship Id="rId17" Type="http://schemas.openxmlformats.org/officeDocument/2006/relationships/image" Target="../media/image638.png"/><Relationship Id="rId33" Type="http://schemas.openxmlformats.org/officeDocument/2006/relationships/image" Target="../media/image615.png"/><Relationship Id="rId38" Type="http://schemas.openxmlformats.org/officeDocument/2006/relationships/customXml" Target="../ink/ink689.xml"/><Relationship Id="rId59" Type="http://schemas.openxmlformats.org/officeDocument/2006/relationships/image" Target="../media/image628.png"/><Relationship Id="rId103" Type="http://schemas.openxmlformats.org/officeDocument/2006/relationships/image" Target="../media/image660.png"/><Relationship Id="rId108" Type="http://schemas.openxmlformats.org/officeDocument/2006/relationships/customXml" Target="../ink/ink724.xml"/><Relationship Id="rId124" Type="http://schemas.openxmlformats.org/officeDocument/2006/relationships/customXml" Target="../ink/ink732.xml"/><Relationship Id="rId129" Type="http://schemas.openxmlformats.org/officeDocument/2006/relationships/image" Target="../media/image673.png"/><Relationship Id="rId54" Type="http://schemas.openxmlformats.org/officeDocument/2006/relationships/customXml" Target="../ink/ink697.xml"/><Relationship Id="rId70" Type="http://schemas.openxmlformats.org/officeDocument/2006/relationships/customXml" Target="../ink/ink705.xml"/><Relationship Id="rId75" Type="http://schemas.openxmlformats.org/officeDocument/2006/relationships/image" Target="../media/image646.png"/><Relationship Id="rId91" Type="http://schemas.openxmlformats.org/officeDocument/2006/relationships/image" Target="../media/image654.png"/><Relationship Id="rId96" Type="http://schemas.openxmlformats.org/officeDocument/2006/relationships/customXml" Target="../ink/ink718.xml"/><Relationship Id="rId140" Type="http://schemas.openxmlformats.org/officeDocument/2006/relationships/customXml" Target="../ink/ink740.xml"/><Relationship Id="rId145" Type="http://schemas.openxmlformats.org/officeDocument/2006/relationships/image" Target="../media/image681.png"/><Relationship Id="rId161" Type="http://schemas.openxmlformats.org/officeDocument/2006/relationships/image" Target="../media/image689.png"/><Relationship Id="rId166" Type="http://schemas.openxmlformats.org/officeDocument/2006/relationships/customXml" Target="../ink/ink7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3.xml"/><Relationship Id="rId15" Type="http://schemas.openxmlformats.org/officeDocument/2006/relationships/image" Target="../media/image637.png"/><Relationship Id="rId23" Type="http://schemas.openxmlformats.org/officeDocument/2006/relationships/image" Target="../media/image610.png"/><Relationship Id="rId28" Type="http://schemas.openxmlformats.org/officeDocument/2006/relationships/customXml" Target="../ink/ink684.xml"/><Relationship Id="rId36" Type="http://schemas.openxmlformats.org/officeDocument/2006/relationships/customXml" Target="../ink/ink688.xml"/><Relationship Id="rId49" Type="http://schemas.openxmlformats.org/officeDocument/2006/relationships/image" Target="../media/image623.png"/><Relationship Id="rId57" Type="http://schemas.openxmlformats.org/officeDocument/2006/relationships/image" Target="../media/image627.png"/><Relationship Id="rId106" Type="http://schemas.openxmlformats.org/officeDocument/2006/relationships/customXml" Target="../ink/ink723.xml"/><Relationship Id="rId114" Type="http://schemas.openxmlformats.org/officeDocument/2006/relationships/customXml" Target="../ink/ink727.xml"/><Relationship Id="rId119" Type="http://schemas.openxmlformats.org/officeDocument/2006/relationships/image" Target="../media/image668.png"/><Relationship Id="rId127" Type="http://schemas.openxmlformats.org/officeDocument/2006/relationships/image" Target="../media/image672.png"/><Relationship Id="rId10" Type="http://schemas.openxmlformats.org/officeDocument/2006/relationships/customXml" Target="../ink/ink675.xml"/><Relationship Id="rId31" Type="http://schemas.openxmlformats.org/officeDocument/2006/relationships/image" Target="../media/image614.png"/><Relationship Id="rId44" Type="http://schemas.openxmlformats.org/officeDocument/2006/relationships/customXml" Target="../ink/ink692.xml"/><Relationship Id="rId52" Type="http://schemas.openxmlformats.org/officeDocument/2006/relationships/customXml" Target="../ink/ink696.xml"/><Relationship Id="rId60" Type="http://schemas.openxmlformats.org/officeDocument/2006/relationships/customXml" Target="../ink/ink700.xml"/><Relationship Id="rId65" Type="http://schemas.openxmlformats.org/officeDocument/2006/relationships/image" Target="../media/image641.png"/><Relationship Id="rId73" Type="http://schemas.openxmlformats.org/officeDocument/2006/relationships/image" Target="../media/image645.png"/><Relationship Id="rId78" Type="http://schemas.openxmlformats.org/officeDocument/2006/relationships/customXml" Target="../ink/ink709.xml"/><Relationship Id="rId81" Type="http://schemas.openxmlformats.org/officeDocument/2006/relationships/image" Target="../media/image649.png"/><Relationship Id="rId86" Type="http://schemas.openxmlformats.org/officeDocument/2006/relationships/customXml" Target="../ink/ink713.xml"/><Relationship Id="rId94" Type="http://schemas.openxmlformats.org/officeDocument/2006/relationships/customXml" Target="../ink/ink717.xml"/><Relationship Id="rId99" Type="http://schemas.openxmlformats.org/officeDocument/2006/relationships/image" Target="../media/image658.png"/><Relationship Id="rId101" Type="http://schemas.openxmlformats.org/officeDocument/2006/relationships/image" Target="../media/image659.png"/><Relationship Id="rId122" Type="http://schemas.openxmlformats.org/officeDocument/2006/relationships/customXml" Target="../ink/ink731.xml"/><Relationship Id="rId130" Type="http://schemas.openxmlformats.org/officeDocument/2006/relationships/customXml" Target="../ink/ink735.xml"/><Relationship Id="rId135" Type="http://schemas.openxmlformats.org/officeDocument/2006/relationships/image" Target="../media/image676.png"/><Relationship Id="rId143" Type="http://schemas.openxmlformats.org/officeDocument/2006/relationships/image" Target="../media/image680.png"/><Relationship Id="rId148" Type="http://schemas.openxmlformats.org/officeDocument/2006/relationships/customXml" Target="../ink/ink744.xml"/><Relationship Id="rId151" Type="http://schemas.openxmlformats.org/officeDocument/2006/relationships/image" Target="../media/image684.png"/><Relationship Id="rId156" Type="http://schemas.openxmlformats.org/officeDocument/2006/relationships/customXml" Target="../ink/ink748.xml"/><Relationship Id="rId164" Type="http://schemas.openxmlformats.org/officeDocument/2006/relationships/customXml" Target="../ink/ink752.xml"/><Relationship Id="rId169" Type="http://schemas.openxmlformats.org/officeDocument/2006/relationships/image" Target="../media/image693.png"/><Relationship Id="rId4" Type="http://schemas.openxmlformats.org/officeDocument/2006/relationships/customXml" Target="../ink/ink672.xml"/><Relationship Id="rId9" Type="http://schemas.openxmlformats.org/officeDocument/2006/relationships/image" Target="../media/image634.png"/><Relationship Id="rId172" Type="http://schemas.openxmlformats.org/officeDocument/2006/relationships/customXml" Target="../ink/ink756.xml"/><Relationship Id="rId13" Type="http://schemas.openxmlformats.org/officeDocument/2006/relationships/image" Target="../media/image636.png"/><Relationship Id="rId18" Type="http://schemas.openxmlformats.org/officeDocument/2006/relationships/customXml" Target="../ink/ink679.xml"/><Relationship Id="rId39" Type="http://schemas.openxmlformats.org/officeDocument/2006/relationships/image" Target="../media/image618.png"/><Relationship Id="rId109" Type="http://schemas.openxmlformats.org/officeDocument/2006/relationships/image" Target="../media/image663.png"/><Relationship Id="rId34" Type="http://schemas.openxmlformats.org/officeDocument/2006/relationships/customXml" Target="../ink/ink687.xml"/><Relationship Id="rId50" Type="http://schemas.openxmlformats.org/officeDocument/2006/relationships/customXml" Target="../ink/ink695.xml"/><Relationship Id="rId55" Type="http://schemas.openxmlformats.org/officeDocument/2006/relationships/image" Target="../media/image626.png"/><Relationship Id="rId76" Type="http://schemas.openxmlformats.org/officeDocument/2006/relationships/customXml" Target="../ink/ink708.xml"/><Relationship Id="rId97" Type="http://schemas.openxmlformats.org/officeDocument/2006/relationships/image" Target="../media/image657.png"/><Relationship Id="rId104" Type="http://schemas.openxmlformats.org/officeDocument/2006/relationships/customXml" Target="../ink/ink722.xml"/><Relationship Id="rId120" Type="http://schemas.openxmlformats.org/officeDocument/2006/relationships/customXml" Target="../ink/ink730.xml"/><Relationship Id="rId125" Type="http://schemas.openxmlformats.org/officeDocument/2006/relationships/image" Target="../media/image671.png"/><Relationship Id="rId141" Type="http://schemas.openxmlformats.org/officeDocument/2006/relationships/image" Target="../media/image679.png"/><Relationship Id="rId146" Type="http://schemas.openxmlformats.org/officeDocument/2006/relationships/customXml" Target="../ink/ink743.xml"/><Relationship Id="rId167" Type="http://schemas.openxmlformats.org/officeDocument/2006/relationships/image" Target="../media/image692.png"/><Relationship Id="rId7" Type="http://schemas.openxmlformats.org/officeDocument/2006/relationships/image" Target="../media/image633.png"/><Relationship Id="rId71" Type="http://schemas.openxmlformats.org/officeDocument/2006/relationships/image" Target="../media/image644.png"/><Relationship Id="rId92" Type="http://schemas.openxmlformats.org/officeDocument/2006/relationships/customXml" Target="../ink/ink716.xml"/><Relationship Id="rId162" Type="http://schemas.openxmlformats.org/officeDocument/2006/relationships/customXml" Target="../ink/ink751.xml"/><Relationship Id="rId2" Type="http://schemas.openxmlformats.org/officeDocument/2006/relationships/customXml" Target="../ink/ink671.xml"/><Relationship Id="rId29" Type="http://schemas.openxmlformats.org/officeDocument/2006/relationships/image" Target="../media/image613.png"/><Relationship Id="rId24" Type="http://schemas.openxmlformats.org/officeDocument/2006/relationships/customXml" Target="../ink/ink682.xml"/><Relationship Id="rId40" Type="http://schemas.openxmlformats.org/officeDocument/2006/relationships/customXml" Target="../ink/ink690.xml"/><Relationship Id="rId45" Type="http://schemas.openxmlformats.org/officeDocument/2006/relationships/image" Target="../media/image621.png"/><Relationship Id="rId66" Type="http://schemas.openxmlformats.org/officeDocument/2006/relationships/customXml" Target="../ink/ink703.xml"/><Relationship Id="rId87" Type="http://schemas.openxmlformats.org/officeDocument/2006/relationships/image" Target="../media/image652.png"/><Relationship Id="rId110" Type="http://schemas.openxmlformats.org/officeDocument/2006/relationships/customXml" Target="../ink/ink725.xml"/><Relationship Id="rId115" Type="http://schemas.openxmlformats.org/officeDocument/2006/relationships/image" Target="../media/image666.png"/><Relationship Id="rId131" Type="http://schemas.openxmlformats.org/officeDocument/2006/relationships/image" Target="../media/image674.png"/><Relationship Id="rId136" Type="http://schemas.openxmlformats.org/officeDocument/2006/relationships/customXml" Target="../ink/ink738.xml"/><Relationship Id="rId157" Type="http://schemas.openxmlformats.org/officeDocument/2006/relationships/image" Target="../media/image687.png"/><Relationship Id="rId61" Type="http://schemas.openxmlformats.org/officeDocument/2006/relationships/image" Target="../media/image629.png"/><Relationship Id="rId82" Type="http://schemas.openxmlformats.org/officeDocument/2006/relationships/customXml" Target="../ink/ink711.xml"/><Relationship Id="rId152" Type="http://schemas.openxmlformats.org/officeDocument/2006/relationships/customXml" Target="../ink/ink746.xml"/><Relationship Id="rId173" Type="http://schemas.openxmlformats.org/officeDocument/2006/relationships/image" Target="../media/image695.png"/><Relationship Id="rId19" Type="http://schemas.openxmlformats.org/officeDocument/2006/relationships/image" Target="../media/image639.png"/><Relationship Id="rId14" Type="http://schemas.openxmlformats.org/officeDocument/2006/relationships/customXml" Target="../ink/ink677.xml"/><Relationship Id="rId30" Type="http://schemas.openxmlformats.org/officeDocument/2006/relationships/customXml" Target="../ink/ink685.xml"/><Relationship Id="rId35" Type="http://schemas.openxmlformats.org/officeDocument/2006/relationships/image" Target="../media/image616.png"/><Relationship Id="rId56" Type="http://schemas.openxmlformats.org/officeDocument/2006/relationships/customXml" Target="../ink/ink698.xml"/><Relationship Id="rId77" Type="http://schemas.openxmlformats.org/officeDocument/2006/relationships/image" Target="../media/image647.png"/><Relationship Id="rId100" Type="http://schemas.openxmlformats.org/officeDocument/2006/relationships/customXml" Target="../ink/ink720.xml"/><Relationship Id="rId105" Type="http://schemas.openxmlformats.org/officeDocument/2006/relationships/image" Target="../media/image661.png"/><Relationship Id="rId126" Type="http://schemas.openxmlformats.org/officeDocument/2006/relationships/customXml" Target="../ink/ink733.xml"/><Relationship Id="rId147" Type="http://schemas.openxmlformats.org/officeDocument/2006/relationships/image" Target="../media/image682.png"/><Relationship Id="rId168" Type="http://schemas.openxmlformats.org/officeDocument/2006/relationships/customXml" Target="../ink/ink754.xml"/><Relationship Id="rId8" Type="http://schemas.openxmlformats.org/officeDocument/2006/relationships/customXml" Target="../ink/ink674.xml"/><Relationship Id="rId51" Type="http://schemas.openxmlformats.org/officeDocument/2006/relationships/image" Target="../media/image624.png"/><Relationship Id="rId72" Type="http://schemas.openxmlformats.org/officeDocument/2006/relationships/customXml" Target="../ink/ink706.xml"/><Relationship Id="rId93" Type="http://schemas.openxmlformats.org/officeDocument/2006/relationships/image" Target="../media/image655.png"/><Relationship Id="rId98" Type="http://schemas.openxmlformats.org/officeDocument/2006/relationships/customXml" Target="../ink/ink719.xml"/><Relationship Id="rId121" Type="http://schemas.openxmlformats.org/officeDocument/2006/relationships/image" Target="../media/image669.png"/><Relationship Id="rId142" Type="http://schemas.openxmlformats.org/officeDocument/2006/relationships/customXml" Target="../ink/ink741.xml"/><Relationship Id="rId163" Type="http://schemas.openxmlformats.org/officeDocument/2006/relationships/image" Target="../media/image690.png"/><Relationship Id="rId3" Type="http://schemas.openxmlformats.org/officeDocument/2006/relationships/image" Target="../media/image631.png"/><Relationship Id="rId25" Type="http://schemas.openxmlformats.org/officeDocument/2006/relationships/image" Target="../media/image611.png"/><Relationship Id="rId46" Type="http://schemas.openxmlformats.org/officeDocument/2006/relationships/customXml" Target="../ink/ink693.xml"/><Relationship Id="rId67" Type="http://schemas.openxmlformats.org/officeDocument/2006/relationships/image" Target="../media/image642.png"/><Relationship Id="rId116" Type="http://schemas.openxmlformats.org/officeDocument/2006/relationships/customXml" Target="../ink/ink728.xml"/><Relationship Id="rId137" Type="http://schemas.openxmlformats.org/officeDocument/2006/relationships/image" Target="../media/image677.png"/><Relationship Id="rId158" Type="http://schemas.openxmlformats.org/officeDocument/2006/relationships/customXml" Target="../ink/ink749.xml"/><Relationship Id="rId20" Type="http://schemas.openxmlformats.org/officeDocument/2006/relationships/customXml" Target="../ink/ink680.xml"/><Relationship Id="rId41" Type="http://schemas.openxmlformats.org/officeDocument/2006/relationships/image" Target="../media/image619.png"/><Relationship Id="rId62" Type="http://schemas.openxmlformats.org/officeDocument/2006/relationships/customXml" Target="../ink/ink701.xml"/><Relationship Id="rId83" Type="http://schemas.openxmlformats.org/officeDocument/2006/relationships/image" Target="../media/image650.png"/><Relationship Id="rId88" Type="http://schemas.openxmlformats.org/officeDocument/2006/relationships/customXml" Target="../ink/ink714.xml"/><Relationship Id="rId111" Type="http://schemas.openxmlformats.org/officeDocument/2006/relationships/image" Target="../media/image664.png"/><Relationship Id="rId132" Type="http://schemas.openxmlformats.org/officeDocument/2006/relationships/customXml" Target="../ink/ink736.xml"/><Relationship Id="rId153" Type="http://schemas.openxmlformats.org/officeDocument/2006/relationships/image" Target="../media/image685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69.xml"/><Relationship Id="rId21" Type="http://schemas.openxmlformats.org/officeDocument/2006/relationships/image" Target="../media/image705.png"/><Relationship Id="rId34" Type="http://schemas.openxmlformats.org/officeDocument/2006/relationships/customXml" Target="../ink/ink773.xml"/><Relationship Id="rId42" Type="http://schemas.openxmlformats.org/officeDocument/2006/relationships/customXml" Target="../ink/ink777.xml"/><Relationship Id="rId47" Type="http://schemas.openxmlformats.org/officeDocument/2006/relationships/image" Target="../media/image718.png"/><Relationship Id="rId50" Type="http://schemas.openxmlformats.org/officeDocument/2006/relationships/customXml" Target="../ink/ink781.xml"/><Relationship Id="rId55" Type="http://schemas.openxmlformats.org/officeDocument/2006/relationships/image" Target="../media/image722.png"/><Relationship Id="rId63" Type="http://schemas.openxmlformats.org/officeDocument/2006/relationships/image" Target="../media/image726.png"/><Relationship Id="rId68" Type="http://schemas.openxmlformats.org/officeDocument/2006/relationships/customXml" Target="../ink/ink790.xml"/><Relationship Id="rId76" Type="http://schemas.openxmlformats.org/officeDocument/2006/relationships/customXml" Target="../ink/ink794.xml"/><Relationship Id="rId84" Type="http://schemas.openxmlformats.org/officeDocument/2006/relationships/customXml" Target="../ink/ink798.xml"/><Relationship Id="rId89" Type="http://schemas.openxmlformats.org/officeDocument/2006/relationships/image" Target="../media/image739.png"/><Relationship Id="rId97" Type="http://schemas.openxmlformats.org/officeDocument/2006/relationships/image" Target="../media/image743.png"/><Relationship Id="rId7" Type="http://schemas.openxmlformats.org/officeDocument/2006/relationships/image" Target="../media/image698.png"/><Relationship Id="rId71" Type="http://schemas.openxmlformats.org/officeDocument/2006/relationships/image" Target="../media/image730.png"/><Relationship Id="rId92" Type="http://schemas.openxmlformats.org/officeDocument/2006/relationships/customXml" Target="../ink/ink802.xml"/><Relationship Id="rId2" Type="http://schemas.openxmlformats.org/officeDocument/2006/relationships/customXml" Target="../ink/ink757.xml"/><Relationship Id="rId16" Type="http://schemas.openxmlformats.org/officeDocument/2006/relationships/customXml" Target="../ink/ink764.xml"/><Relationship Id="rId29" Type="http://schemas.openxmlformats.org/officeDocument/2006/relationships/image" Target="../media/image709.png"/><Relationship Id="rId11" Type="http://schemas.openxmlformats.org/officeDocument/2006/relationships/image" Target="../media/image700.png"/><Relationship Id="rId24" Type="http://schemas.openxmlformats.org/officeDocument/2006/relationships/customXml" Target="../ink/ink768.xml"/><Relationship Id="rId32" Type="http://schemas.openxmlformats.org/officeDocument/2006/relationships/customXml" Target="../ink/ink772.xml"/><Relationship Id="rId37" Type="http://schemas.openxmlformats.org/officeDocument/2006/relationships/image" Target="../media/image713.png"/><Relationship Id="rId40" Type="http://schemas.openxmlformats.org/officeDocument/2006/relationships/customXml" Target="../ink/ink776.xml"/><Relationship Id="rId45" Type="http://schemas.openxmlformats.org/officeDocument/2006/relationships/image" Target="../media/image717.png"/><Relationship Id="rId53" Type="http://schemas.openxmlformats.org/officeDocument/2006/relationships/image" Target="../media/image721.png"/><Relationship Id="rId58" Type="http://schemas.openxmlformats.org/officeDocument/2006/relationships/customXml" Target="../ink/ink785.xml"/><Relationship Id="rId66" Type="http://schemas.openxmlformats.org/officeDocument/2006/relationships/customXml" Target="../ink/ink789.xml"/><Relationship Id="rId74" Type="http://schemas.openxmlformats.org/officeDocument/2006/relationships/customXml" Target="../ink/ink793.xml"/><Relationship Id="rId79" Type="http://schemas.openxmlformats.org/officeDocument/2006/relationships/image" Target="../media/image734.png"/><Relationship Id="rId87" Type="http://schemas.openxmlformats.org/officeDocument/2006/relationships/image" Target="../media/image738.png"/><Relationship Id="rId5" Type="http://schemas.openxmlformats.org/officeDocument/2006/relationships/image" Target="../media/image697.png"/><Relationship Id="rId61" Type="http://schemas.openxmlformats.org/officeDocument/2006/relationships/image" Target="../media/image725.png"/><Relationship Id="rId82" Type="http://schemas.openxmlformats.org/officeDocument/2006/relationships/customXml" Target="../ink/ink797.xml"/><Relationship Id="rId90" Type="http://schemas.openxmlformats.org/officeDocument/2006/relationships/customXml" Target="../ink/ink801.xml"/><Relationship Id="rId95" Type="http://schemas.openxmlformats.org/officeDocument/2006/relationships/image" Target="../media/image742.png"/><Relationship Id="rId19" Type="http://schemas.openxmlformats.org/officeDocument/2006/relationships/image" Target="../media/image704.png"/><Relationship Id="rId14" Type="http://schemas.openxmlformats.org/officeDocument/2006/relationships/customXml" Target="../ink/ink763.xml"/><Relationship Id="rId22" Type="http://schemas.openxmlformats.org/officeDocument/2006/relationships/customXml" Target="../ink/ink767.xml"/><Relationship Id="rId27" Type="http://schemas.openxmlformats.org/officeDocument/2006/relationships/image" Target="../media/image708.png"/><Relationship Id="rId30" Type="http://schemas.openxmlformats.org/officeDocument/2006/relationships/customXml" Target="../ink/ink771.xml"/><Relationship Id="rId35" Type="http://schemas.openxmlformats.org/officeDocument/2006/relationships/image" Target="../media/image712.png"/><Relationship Id="rId43" Type="http://schemas.openxmlformats.org/officeDocument/2006/relationships/image" Target="../media/image716.png"/><Relationship Id="rId48" Type="http://schemas.openxmlformats.org/officeDocument/2006/relationships/customXml" Target="../ink/ink780.xml"/><Relationship Id="rId56" Type="http://schemas.openxmlformats.org/officeDocument/2006/relationships/customXml" Target="../ink/ink784.xml"/><Relationship Id="rId64" Type="http://schemas.openxmlformats.org/officeDocument/2006/relationships/customXml" Target="../ink/ink788.xml"/><Relationship Id="rId69" Type="http://schemas.openxmlformats.org/officeDocument/2006/relationships/image" Target="../media/image729.png"/><Relationship Id="rId77" Type="http://schemas.openxmlformats.org/officeDocument/2006/relationships/image" Target="../media/image733.png"/><Relationship Id="rId8" Type="http://schemas.openxmlformats.org/officeDocument/2006/relationships/customXml" Target="../ink/ink760.xml"/><Relationship Id="rId51" Type="http://schemas.openxmlformats.org/officeDocument/2006/relationships/image" Target="../media/image720.png"/><Relationship Id="rId72" Type="http://schemas.openxmlformats.org/officeDocument/2006/relationships/customXml" Target="../ink/ink792.xml"/><Relationship Id="rId80" Type="http://schemas.openxmlformats.org/officeDocument/2006/relationships/customXml" Target="../ink/ink796.xml"/><Relationship Id="rId85" Type="http://schemas.openxmlformats.org/officeDocument/2006/relationships/image" Target="../media/image737.png"/><Relationship Id="rId93" Type="http://schemas.openxmlformats.org/officeDocument/2006/relationships/image" Target="../media/image741.png"/><Relationship Id="rId98" Type="http://schemas.openxmlformats.org/officeDocument/2006/relationships/customXml" Target="../ink/ink805.xml"/><Relationship Id="rId3" Type="http://schemas.openxmlformats.org/officeDocument/2006/relationships/image" Target="../media/image696.png"/><Relationship Id="rId12" Type="http://schemas.openxmlformats.org/officeDocument/2006/relationships/customXml" Target="../ink/ink762.xml"/><Relationship Id="rId17" Type="http://schemas.openxmlformats.org/officeDocument/2006/relationships/image" Target="../media/image703.png"/><Relationship Id="rId25" Type="http://schemas.openxmlformats.org/officeDocument/2006/relationships/image" Target="../media/image707.png"/><Relationship Id="rId33" Type="http://schemas.openxmlformats.org/officeDocument/2006/relationships/image" Target="../media/image711.png"/><Relationship Id="rId38" Type="http://schemas.openxmlformats.org/officeDocument/2006/relationships/customXml" Target="../ink/ink775.xml"/><Relationship Id="rId46" Type="http://schemas.openxmlformats.org/officeDocument/2006/relationships/customXml" Target="../ink/ink779.xml"/><Relationship Id="rId59" Type="http://schemas.openxmlformats.org/officeDocument/2006/relationships/image" Target="../media/image724.png"/><Relationship Id="rId67" Type="http://schemas.openxmlformats.org/officeDocument/2006/relationships/image" Target="../media/image728.png"/><Relationship Id="rId20" Type="http://schemas.openxmlformats.org/officeDocument/2006/relationships/customXml" Target="../ink/ink766.xml"/><Relationship Id="rId41" Type="http://schemas.openxmlformats.org/officeDocument/2006/relationships/image" Target="../media/image715.png"/><Relationship Id="rId54" Type="http://schemas.openxmlformats.org/officeDocument/2006/relationships/customXml" Target="../ink/ink783.xml"/><Relationship Id="rId62" Type="http://schemas.openxmlformats.org/officeDocument/2006/relationships/customXml" Target="../ink/ink787.xml"/><Relationship Id="rId70" Type="http://schemas.openxmlformats.org/officeDocument/2006/relationships/customXml" Target="../ink/ink791.xml"/><Relationship Id="rId75" Type="http://schemas.openxmlformats.org/officeDocument/2006/relationships/image" Target="../media/image732.png"/><Relationship Id="rId83" Type="http://schemas.openxmlformats.org/officeDocument/2006/relationships/image" Target="../media/image736.png"/><Relationship Id="rId88" Type="http://schemas.openxmlformats.org/officeDocument/2006/relationships/customXml" Target="../ink/ink800.xml"/><Relationship Id="rId91" Type="http://schemas.openxmlformats.org/officeDocument/2006/relationships/image" Target="../media/image740.png"/><Relationship Id="rId96" Type="http://schemas.openxmlformats.org/officeDocument/2006/relationships/customXml" Target="../ink/ink8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9.xml"/><Relationship Id="rId15" Type="http://schemas.openxmlformats.org/officeDocument/2006/relationships/image" Target="../media/image702.png"/><Relationship Id="rId23" Type="http://schemas.openxmlformats.org/officeDocument/2006/relationships/image" Target="../media/image706.png"/><Relationship Id="rId28" Type="http://schemas.openxmlformats.org/officeDocument/2006/relationships/customXml" Target="../ink/ink770.xml"/><Relationship Id="rId36" Type="http://schemas.openxmlformats.org/officeDocument/2006/relationships/customXml" Target="../ink/ink774.xml"/><Relationship Id="rId49" Type="http://schemas.openxmlformats.org/officeDocument/2006/relationships/image" Target="../media/image719.png"/><Relationship Id="rId57" Type="http://schemas.openxmlformats.org/officeDocument/2006/relationships/image" Target="../media/image723.png"/><Relationship Id="rId10" Type="http://schemas.openxmlformats.org/officeDocument/2006/relationships/customXml" Target="../ink/ink761.xml"/><Relationship Id="rId31" Type="http://schemas.openxmlformats.org/officeDocument/2006/relationships/image" Target="../media/image710.png"/><Relationship Id="rId44" Type="http://schemas.openxmlformats.org/officeDocument/2006/relationships/customXml" Target="../ink/ink778.xml"/><Relationship Id="rId52" Type="http://schemas.openxmlformats.org/officeDocument/2006/relationships/customXml" Target="../ink/ink782.xml"/><Relationship Id="rId60" Type="http://schemas.openxmlformats.org/officeDocument/2006/relationships/customXml" Target="../ink/ink786.xml"/><Relationship Id="rId65" Type="http://schemas.openxmlformats.org/officeDocument/2006/relationships/image" Target="../media/image727.png"/><Relationship Id="rId73" Type="http://schemas.openxmlformats.org/officeDocument/2006/relationships/image" Target="../media/image731.png"/><Relationship Id="rId78" Type="http://schemas.openxmlformats.org/officeDocument/2006/relationships/customXml" Target="../ink/ink795.xml"/><Relationship Id="rId81" Type="http://schemas.openxmlformats.org/officeDocument/2006/relationships/image" Target="../media/image735.png"/><Relationship Id="rId86" Type="http://schemas.openxmlformats.org/officeDocument/2006/relationships/customXml" Target="../ink/ink799.xml"/><Relationship Id="rId94" Type="http://schemas.openxmlformats.org/officeDocument/2006/relationships/customXml" Target="../ink/ink803.xml"/><Relationship Id="rId99" Type="http://schemas.openxmlformats.org/officeDocument/2006/relationships/image" Target="../media/image744.png"/><Relationship Id="rId4" Type="http://schemas.openxmlformats.org/officeDocument/2006/relationships/customXml" Target="../ink/ink758.xml"/><Relationship Id="rId9" Type="http://schemas.openxmlformats.org/officeDocument/2006/relationships/image" Target="../media/image699.png"/><Relationship Id="rId13" Type="http://schemas.openxmlformats.org/officeDocument/2006/relationships/image" Target="../media/image701.png"/><Relationship Id="rId18" Type="http://schemas.openxmlformats.org/officeDocument/2006/relationships/customXml" Target="../ink/ink765.xml"/><Relationship Id="rId39" Type="http://schemas.openxmlformats.org/officeDocument/2006/relationships/image" Target="../media/image714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18.xml"/><Relationship Id="rId117" Type="http://schemas.openxmlformats.org/officeDocument/2006/relationships/image" Target="../media/image802.png"/><Relationship Id="rId21" Type="http://schemas.openxmlformats.org/officeDocument/2006/relationships/image" Target="../media/image754.png"/><Relationship Id="rId42" Type="http://schemas.openxmlformats.org/officeDocument/2006/relationships/customXml" Target="../ink/ink826.xml"/><Relationship Id="rId47" Type="http://schemas.openxmlformats.org/officeDocument/2006/relationships/image" Target="../media/image767.png"/><Relationship Id="rId63" Type="http://schemas.openxmlformats.org/officeDocument/2006/relationships/image" Target="../media/image775.png"/><Relationship Id="rId68" Type="http://schemas.openxmlformats.org/officeDocument/2006/relationships/customXml" Target="../ink/ink839.xml"/><Relationship Id="rId84" Type="http://schemas.openxmlformats.org/officeDocument/2006/relationships/customXml" Target="../ink/ink847.xml"/><Relationship Id="rId89" Type="http://schemas.openxmlformats.org/officeDocument/2006/relationships/image" Target="../media/image788.png"/><Relationship Id="rId112" Type="http://schemas.openxmlformats.org/officeDocument/2006/relationships/customXml" Target="../ink/ink861.xml"/><Relationship Id="rId133" Type="http://schemas.openxmlformats.org/officeDocument/2006/relationships/image" Target="../media/image810.png"/><Relationship Id="rId16" Type="http://schemas.openxmlformats.org/officeDocument/2006/relationships/customXml" Target="../ink/ink813.xml"/><Relationship Id="rId107" Type="http://schemas.openxmlformats.org/officeDocument/2006/relationships/image" Target="../media/image797.png"/><Relationship Id="rId11" Type="http://schemas.openxmlformats.org/officeDocument/2006/relationships/image" Target="../media/image749.png"/><Relationship Id="rId32" Type="http://schemas.openxmlformats.org/officeDocument/2006/relationships/customXml" Target="../ink/ink821.xml"/><Relationship Id="rId37" Type="http://schemas.openxmlformats.org/officeDocument/2006/relationships/image" Target="../media/image762.png"/><Relationship Id="rId53" Type="http://schemas.openxmlformats.org/officeDocument/2006/relationships/image" Target="../media/image770.png"/><Relationship Id="rId58" Type="http://schemas.openxmlformats.org/officeDocument/2006/relationships/customXml" Target="../ink/ink834.xml"/><Relationship Id="rId74" Type="http://schemas.openxmlformats.org/officeDocument/2006/relationships/customXml" Target="../ink/ink842.xml"/><Relationship Id="rId79" Type="http://schemas.openxmlformats.org/officeDocument/2006/relationships/image" Target="../media/image783.png"/><Relationship Id="rId102" Type="http://schemas.openxmlformats.org/officeDocument/2006/relationships/customXml" Target="../ink/ink856.xml"/><Relationship Id="rId123" Type="http://schemas.openxmlformats.org/officeDocument/2006/relationships/image" Target="../media/image805.png"/><Relationship Id="rId128" Type="http://schemas.openxmlformats.org/officeDocument/2006/relationships/customXml" Target="../ink/ink869.xml"/><Relationship Id="rId5" Type="http://schemas.openxmlformats.org/officeDocument/2006/relationships/image" Target="../media/image746.png"/><Relationship Id="rId90" Type="http://schemas.openxmlformats.org/officeDocument/2006/relationships/customXml" Target="../ink/ink850.xml"/><Relationship Id="rId95" Type="http://schemas.openxmlformats.org/officeDocument/2006/relationships/image" Target="../media/image791.png"/><Relationship Id="rId14" Type="http://schemas.openxmlformats.org/officeDocument/2006/relationships/customXml" Target="../ink/ink812.xml"/><Relationship Id="rId22" Type="http://schemas.openxmlformats.org/officeDocument/2006/relationships/customXml" Target="../ink/ink816.xml"/><Relationship Id="rId27" Type="http://schemas.openxmlformats.org/officeDocument/2006/relationships/image" Target="../media/image757.png"/><Relationship Id="rId30" Type="http://schemas.openxmlformats.org/officeDocument/2006/relationships/customXml" Target="../ink/ink820.xml"/><Relationship Id="rId35" Type="http://schemas.openxmlformats.org/officeDocument/2006/relationships/image" Target="../media/image761.png"/><Relationship Id="rId43" Type="http://schemas.openxmlformats.org/officeDocument/2006/relationships/image" Target="../media/image765.png"/><Relationship Id="rId48" Type="http://schemas.openxmlformats.org/officeDocument/2006/relationships/customXml" Target="../ink/ink829.xml"/><Relationship Id="rId56" Type="http://schemas.openxmlformats.org/officeDocument/2006/relationships/customXml" Target="../ink/ink833.xml"/><Relationship Id="rId64" Type="http://schemas.openxmlformats.org/officeDocument/2006/relationships/customXml" Target="../ink/ink837.xml"/><Relationship Id="rId69" Type="http://schemas.openxmlformats.org/officeDocument/2006/relationships/image" Target="../media/image778.png"/><Relationship Id="rId77" Type="http://schemas.openxmlformats.org/officeDocument/2006/relationships/image" Target="../media/image782.png"/><Relationship Id="rId100" Type="http://schemas.openxmlformats.org/officeDocument/2006/relationships/customXml" Target="../ink/ink855.xml"/><Relationship Id="rId105" Type="http://schemas.openxmlformats.org/officeDocument/2006/relationships/image" Target="../media/image796.png"/><Relationship Id="rId113" Type="http://schemas.openxmlformats.org/officeDocument/2006/relationships/image" Target="../media/image800.png"/><Relationship Id="rId118" Type="http://schemas.openxmlformats.org/officeDocument/2006/relationships/customXml" Target="../ink/ink864.xml"/><Relationship Id="rId126" Type="http://schemas.openxmlformats.org/officeDocument/2006/relationships/customXml" Target="../ink/ink868.xml"/><Relationship Id="rId8" Type="http://schemas.openxmlformats.org/officeDocument/2006/relationships/customXml" Target="../ink/ink809.xml"/><Relationship Id="rId51" Type="http://schemas.openxmlformats.org/officeDocument/2006/relationships/image" Target="../media/image769.png"/><Relationship Id="rId72" Type="http://schemas.openxmlformats.org/officeDocument/2006/relationships/customXml" Target="../ink/ink841.xml"/><Relationship Id="rId80" Type="http://schemas.openxmlformats.org/officeDocument/2006/relationships/customXml" Target="../ink/ink845.xml"/><Relationship Id="rId85" Type="http://schemas.openxmlformats.org/officeDocument/2006/relationships/image" Target="../media/image786.png"/><Relationship Id="rId93" Type="http://schemas.openxmlformats.org/officeDocument/2006/relationships/image" Target="../media/image790.png"/><Relationship Id="rId98" Type="http://schemas.openxmlformats.org/officeDocument/2006/relationships/customXml" Target="../ink/ink854.xml"/><Relationship Id="rId121" Type="http://schemas.openxmlformats.org/officeDocument/2006/relationships/image" Target="../media/image804.png"/><Relationship Id="rId3" Type="http://schemas.openxmlformats.org/officeDocument/2006/relationships/image" Target="../media/image745.png"/><Relationship Id="rId12" Type="http://schemas.openxmlformats.org/officeDocument/2006/relationships/customXml" Target="../ink/ink811.xml"/><Relationship Id="rId17" Type="http://schemas.openxmlformats.org/officeDocument/2006/relationships/image" Target="../media/image752.png"/><Relationship Id="rId25" Type="http://schemas.openxmlformats.org/officeDocument/2006/relationships/image" Target="../media/image756.png"/><Relationship Id="rId33" Type="http://schemas.openxmlformats.org/officeDocument/2006/relationships/image" Target="../media/image760.png"/><Relationship Id="rId38" Type="http://schemas.openxmlformats.org/officeDocument/2006/relationships/customXml" Target="../ink/ink824.xml"/><Relationship Id="rId46" Type="http://schemas.openxmlformats.org/officeDocument/2006/relationships/customXml" Target="../ink/ink828.xml"/><Relationship Id="rId59" Type="http://schemas.openxmlformats.org/officeDocument/2006/relationships/image" Target="../media/image773.png"/><Relationship Id="rId67" Type="http://schemas.openxmlformats.org/officeDocument/2006/relationships/image" Target="../media/image777.png"/><Relationship Id="rId103" Type="http://schemas.openxmlformats.org/officeDocument/2006/relationships/image" Target="../media/image795.png"/><Relationship Id="rId108" Type="http://schemas.openxmlformats.org/officeDocument/2006/relationships/customXml" Target="../ink/ink859.xml"/><Relationship Id="rId116" Type="http://schemas.openxmlformats.org/officeDocument/2006/relationships/customXml" Target="../ink/ink863.xml"/><Relationship Id="rId124" Type="http://schemas.openxmlformats.org/officeDocument/2006/relationships/customXml" Target="../ink/ink867.xml"/><Relationship Id="rId129" Type="http://schemas.openxmlformats.org/officeDocument/2006/relationships/image" Target="../media/image808.png"/><Relationship Id="rId20" Type="http://schemas.openxmlformats.org/officeDocument/2006/relationships/customXml" Target="../ink/ink815.xml"/><Relationship Id="rId41" Type="http://schemas.openxmlformats.org/officeDocument/2006/relationships/image" Target="../media/image764.png"/><Relationship Id="rId54" Type="http://schemas.openxmlformats.org/officeDocument/2006/relationships/customXml" Target="../ink/ink832.xml"/><Relationship Id="rId62" Type="http://schemas.openxmlformats.org/officeDocument/2006/relationships/customXml" Target="../ink/ink836.xml"/><Relationship Id="rId70" Type="http://schemas.openxmlformats.org/officeDocument/2006/relationships/customXml" Target="../ink/ink840.xml"/><Relationship Id="rId75" Type="http://schemas.openxmlformats.org/officeDocument/2006/relationships/image" Target="../media/image781.png"/><Relationship Id="rId83" Type="http://schemas.openxmlformats.org/officeDocument/2006/relationships/image" Target="../media/image785.png"/><Relationship Id="rId88" Type="http://schemas.openxmlformats.org/officeDocument/2006/relationships/customXml" Target="../ink/ink849.xml"/><Relationship Id="rId91" Type="http://schemas.openxmlformats.org/officeDocument/2006/relationships/image" Target="../media/image789.png"/><Relationship Id="rId96" Type="http://schemas.openxmlformats.org/officeDocument/2006/relationships/customXml" Target="../ink/ink853.xml"/><Relationship Id="rId111" Type="http://schemas.openxmlformats.org/officeDocument/2006/relationships/image" Target="../media/image799.png"/><Relationship Id="rId132" Type="http://schemas.openxmlformats.org/officeDocument/2006/relationships/customXml" Target="../ink/ink8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8.xml"/><Relationship Id="rId15" Type="http://schemas.openxmlformats.org/officeDocument/2006/relationships/image" Target="../media/image751.png"/><Relationship Id="rId23" Type="http://schemas.openxmlformats.org/officeDocument/2006/relationships/image" Target="../media/image755.png"/><Relationship Id="rId28" Type="http://schemas.openxmlformats.org/officeDocument/2006/relationships/customXml" Target="../ink/ink819.xml"/><Relationship Id="rId36" Type="http://schemas.openxmlformats.org/officeDocument/2006/relationships/customXml" Target="../ink/ink823.xml"/><Relationship Id="rId49" Type="http://schemas.openxmlformats.org/officeDocument/2006/relationships/image" Target="../media/image768.png"/><Relationship Id="rId57" Type="http://schemas.openxmlformats.org/officeDocument/2006/relationships/image" Target="../media/image772.png"/><Relationship Id="rId106" Type="http://schemas.openxmlformats.org/officeDocument/2006/relationships/customXml" Target="../ink/ink858.xml"/><Relationship Id="rId114" Type="http://schemas.openxmlformats.org/officeDocument/2006/relationships/customXml" Target="../ink/ink862.xml"/><Relationship Id="rId119" Type="http://schemas.openxmlformats.org/officeDocument/2006/relationships/image" Target="../media/image803.png"/><Relationship Id="rId127" Type="http://schemas.openxmlformats.org/officeDocument/2006/relationships/image" Target="../media/image807.png"/><Relationship Id="rId10" Type="http://schemas.openxmlformats.org/officeDocument/2006/relationships/customXml" Target="../ink/ink810.xml"/><Relationship Id="rId31" Type="http://schemas.openxmlformats.org/officeDocument/2006/relationships/image" Target="../media/image759.png"/><Relationship Id="rId44" Type="http://schemas.openxmlformats.org/officeDocument/2006/relationships/customXml" Target="../ink/ink827.xml"/><Relationship Id="rId52" Type="http://schemas.openxmlformats.org/officeDocument/2006/relationships/customXml" Target="../ink/ink831.xml"/><Relationship Id="rId60" Type="http://schemas.openxmlformats.org/officeDocument/2006/relationships/customXml" Target="../ink/ink835.xml"/><Relationship Id="rId65" Type="http://schemas.openxmlformats.org/officeDocument/2006/relationships/image" Target="../media/image776.png"/><Relationship Id="rId73" Type="http://schemas.openxmlformats.org/officeDocument/2006/relationships/image" Target="../media/image780.png"/><Relationship Id="rId78" Type="http://schemas.openxmlformats.org/officeDocument/2006/relationships/customXml" Target="../ink/ink844.xml"/><Relationship Id="rId81" Type="http://schemas.openxmlformats.org/officeDocument/2006/relationships/image" Target="../media/image784.png"/><Relationship Id="rId86" Type="http://schemas.openxmlformats.org/officeDocument/2006/relationships/customXml" Target="../ink/ink848.xml"/><Relationship Id="rId94" Type="http://schemas.openxmlformats.org/officeDocument/2006/relationships/customXml" Target="../ink/ink852.xml"/><Relationship Id="rId99" Type="http://schemas.openxmlformats.org/officeDocument/2006/relationships/image" Target="../media/image793.png"/><Relationship Id="rId101" Type="http://schemas.openxmlformats.org/officeDocument/2006/relationships/image" Target="../media/image794.png"/><Relationship Id="rId122" Type="http://schemas.openxmlformats.org/officeDocument/2006/relationships/customXml" Target="../ink/ink866.xml"/><Relationship Id="rId130" Type="http://schemas.openxmlformats.org/officeDocument/2006/relationships/customXml" Target="../ink/ink870.xml"/><Relationship Id="rId4" Type="http://schemas.openxmlformats.org/officeDocument/2006/relationships/customXml" Target="../ink/ink807.xml"/><Relationship Id="rId9" Type="http://schemas.openxmlformats.org/officeDocument/2006/relationships/image" Target="../media/image748.png"/><Relationship Id="rId13" Type="http://schemas.openxmlformats.org/officeDocument/2006/relationships/image" Target="../media/image750.png"/><Relationship Id="rId18" Type="http://schemas.openxmlformats.org/officeDocument/2006/relationships/customXml" Target="../ink/ink814.xml"/><Relationship Id="rId39" Type="http://schemas.openxmlformats.org/officeDocument/2006/relationships/image" Target="../media/image763.png"/><Relationship Id="rId109" Type="http://schemas.openxmlformats.org/officeDocument/2006/relationships/image" Target="../media/image798.png"/><Relationship Id="rId34" Type="http://schemas.openxmlformats.org/officeDocument/2006/relationships/customXml" Target="../ink/ink822.xml"/><Relationship Id="rId50" Type="http://schemas.openxmlformats.org/officeDocument/2006/relationships/customXml" Target="../ink/ink830.xml"/><Relationship Id="rId55" Type="http://schemas.openxmlformats.org/officeDocument/2006/relationships/image" Target="../media/image771.png"/><Relationship Id="rId76" Type="http://schemas.openxmlformats.org/officeDocument/2006/relationships/customXml" Target="../ink/ink843.xml"/><Relationship Id="rId97" Type="http://schemas.openxmlformats.org/officeDocument/2006/relationships/image" Target="../media/image792.png"/><Relationship Id="rId104" Type="http://schemas.openxmlformats.org/officeDocument/2006/relationships/customXml" Target="../ink/ink857.xml"/><Relationship Id="rId120" Type="http://schemas.openxmlformats.org/officeDocument/2006/relationships/customXml" Target="../ink/ink865.xml"/><Relationship Id="rId125" Type="http://schemas.openxmlformats.org/officeDocument/2006/relationships/image" Target="../media/image806.png"/><Relationship Id="rId7" Type="http://schemas.openxmlformats.org/officeDocument/2006/relationships/image" Target="../media/image747.png"/><Relationship Id="rId71" Type="http://schemas.openxmlformats.org/officeDocument/2006/relationships/image" Target="../media/image779.png"/><Relationship Id="rId92" Type="http://schemas.openxmlformats.org/officeDocument/2006/relationships/customXml" Target="../ink/ink851.xml"/><Relationship Id="rId2" Type="http://schemas.openxmlformats.org/officeDocument/2006/relationships/customXml" Target="../ink/ink806.xml"/><Relationship Id="rId29" Type="http://schemas.openxmlformats.org/officeDocument/2006/relationships/image" Target="../media/image758.png"/><Relationship Id="rId24" Type="http://schemas.openxmlformats.org/officeDocument/2006/relationships/customXml" Target="../ink/ink817.xml"/><Relationship Id="rId40" Type="http://schemas.openxmlformats.org/officeDocument/2006/relationships/customXml" Target="../ink/ink825.xml"/><Relationship Id="rId45" Type="http://schemas.openxmlformats.org/officeDocument/2006/relationships/image" Target="../media/image766.png"/><Relationship Id="rId66" Type="http://schemas.openxmlformats.org/officeDocument/2006/relationships/customXml" Target="../ink/ink838.xml"/><Relationship Id="rId87" Type="http://schemas.openxmlformats.org/officeDocument/2006/relationships/image" Target="../media/image787.png"/><Relationship Id="rId110" Type="http://schemas.openxmlformats.org/officeDocument/2006/relationships/customXml" Target="../ink/ink860.xml"/><Relationship Id="rId115" Type="http://schemas.openxmlformats.org/officeDocument/2006/relationships/image" Target="../media/image801.png"/><Relationship Id="rId131" Type="http://schemas.openxmlformats.org/officeDocument/2006/relationships/image" Target="../media/image809.png"/><Relationship Id="rId61" Type="http://schemas.openxmlformats.org/officeDocument/2006/relationships/image" Target="../media/image774.png"/><Relationship Id="rId82" Type="http://schemas.openxmlformats.org/officeDocument/2006/relationships/customXml" Target="../ink/ink846.xml"/><Relationship Id="rId19" Type="http://schemas.openxmlformats.org/officeDocument/2006/relationships/image" Target="../media/image753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31.xml"/><Relationship Id="rId21" Type="http://schemas.openxmlformats.org/officeDocument/2006/relationships/customXml" Target="../ink/ink883.xml"/><Relationship Id="rId42" Type="http://schemas.openxmlformats.org/officeDocument/2006/relationships/image" Target="../media/image829.png"/><Relationship Id="rId63" Type="http://schemas.openxmlformats.org/officeDocument/2006/relationships/customXml" Target="../ink/ink904.xml"/><Relationship Id="rId84" Type="http://schemas.openxmlformats.org/officeDocument/2006/relationships/image" Target="../media/image850.png"/><Relationship Id="rId138" Type="http://schemas.openxmlformats.org/officeDocument/2006/relationships/image" Target="../media/image877.png"/><Relationship Id="rId159" Type="http://schemas.openxmlformats.org/officeDocument/2006/relationships/image" Target="../media/image887.png"/><Relationship Id="rId170" Type="http://schemas.openxmlformats.org/officeDocument/2006/relationships/customXml" Target="../ink/ink958.xml"/><Relationship Id="rId191" Type="http://schemas.openxmlformats.org/officeDocument/2006/relationships/image" Target="../media/image903.png"/><Relationship Id="rId205" Type="http://schemas.openxmlformats.org/officeDocument/2006/relationships/image" Target="../media/image910.png"/><Relationship Id="rId226" Type="http://schemas.openxmlformats.org/officeDocument/2006/relationships/customXml" Target="../ink/ink986.xml"/><Relationship Id="rId247" Type="http://schemas.openxmlformats.org/officeDocument/2006/relationships/image" Target="../media/image931.png"/><Relationship Id="rId107" Type="http://schemas.openxmlformats.org/officeDocument/2006/relationships/customXml" Target="../ink/ink926.xml"/><Relationship Id="rId11" Type="http://schemas.openxmlformats.org/officeDocument/2006/relationships/customXml" Target="../ink/ink877.xml"/><Relationship Id="rId32" Type="http://schemas.openxmlformats.org/officeDocument/2006/relationships/image" Target="../media/image824.png"/><Relationship Id="rId53" Type="http://schemas.openxmlformats.org/officeDocument/2006/relationships/customXml" Target="../ink/ink899.xml"/><Relationship Id="rId74" Type="http://schemas.openxmlformats.org/officeDocument/2006/relationships/image" Target="../media/image845.png"/><Relationship Id="rId128" Type="http://schemas.openxmlformats.org/officeDocument/2006/relationships/image" Target="../media/image872.png"/><Relationship Id="rId149" Type="http://schemas.openxmlformats.org/officeDocument/2006/relationships/image" Target="../media/image882.png"/><Relationship Id="rId5" Type="http://schemas.openxmlformats.org/officeDocument/2006/relationships/image" Target="../media/image812.png"/><Relationship Id="rId95" Type="http://schemas.openxmlformats.org/officeDocument/2006/relationships/customXml" Target="../ink/ink920.xml"/><Relationship Id="rId160" Type="http://schemas.openxmlformats.org/officeDocument/2006/relationships/customXml" Target="../ink/ink953.xml"/><Relationship Id="rId181" Type="http://schemas.openxmlformats.org/officeDocument/2006/relationships/image" Target="../media/image898.png"/><Relationship Id="rId216" Type="http://schemas.openxmlformats.org/officeDocument/2006/relationships/customXml" Target="../ink/ink981.xml"/><Relationship Id="rId237" Type="http://schemas.openxmlformats.org/officeDocument/2006/relationships/image" Target="../media/image926.png"/><Relationship Id="rId22" Type="http://schemas.openxmlformats.org/officeDocument/2006/relationships/image" Target="../media/image819.png"/><Relationship Id="rId43" Type="http://schemas.openxmlformats.org/officeDocument/2006/relationships/customXml" Target="../ink/ink894.xml"/><Relationship Id="rId64" Type="http://schemas.openxmlformats.org/officeDocument/2006/relationships/image" Target="../media/image840.png"/><Relationship Id="rId118" Type="http://schemas.openxmlformats.org/officeDocument/2006/relationships/image" Target="../media/image867.png"/><Relationship Id="rId139" Type="http://schemas.openxmlformats.org/officeDocument/2006/relationships/customXml" Target="../ink/ink942.xml"/><Relationship Id="rId85" Type="http://schemas.openxmlformats.org/officeDocument/2006/relationships/customXml" Target="../ink/ink915.xml"/><Relationship Id="rId150" Type="http://schemas.openxmlformats.org/officeDocument/2006/relationships/customXml" Target="../ink/ink948.xml"/><Relationship Id="rId171" Type="http://schemas.openxmlformats.org/officeDocument/2006/relationships/image" Target="../media/image893.png"/><Relationship Id="rId192" Type="http://schemas.openxmlformats.org/officeDocument/2006/relationships/customXml" Target="../ink/ink969.xml"/><Relationship Id="rId206" Type="http://schemas.openxmlformats.org/officeDocument/2006/relationships/customXml" Target="../ink/ink976.xml"/><Relationship Id="rId227" Type="http://schemas.openxmlformats.org/officeDocument/2006/relationships/image" Target="../media/image921.png"/><Relationship Id="rId248" Type="http://schemas.openxmlformats.org/officeDocument/2006/relationships/customXml" Target="../ink/ink997.xml"/><Relationship Id="rId12" Type="http://schemas.openxmlformats.org/officeDocument/2006/relationships/image" Target="../media/image815.png"/><Relationship Id="rId17" Type="http://schemas.openxmlformats.org/officeDocument/2006/relationships/customXml" Target="../ink/ink881.xml"/><Relationship Id="rId33" Type="http://schemas.openxmlformats.org/officeDocument/2006/relationships/customXml" Target="../ink/ink889.xml"/><Relationship Id="rId38" Type="http://schemas.openxmlformats.org/officeDocument/2006/relationships/image" Target="../media/image827.png"/><Relationship Id="rId59" Type="http://schemas.openxmlformats.org/officeDocument/2006/relationships/customXml" Target="../ink/ink902.xml"/><Relationship Id="rId103" Type="http://schemas.openxmlformats.org/officeDocument/2006/relationships/customXml" Target="../ink/ink924.xml"/><Relationship Id="rId108" Type="http://schemas.openxmlformats.org/officeDocument/2006/relationships/image" Target="../media/image862.png"/><Relationship Id="rId124" Type="http://schemas.openxmlformats.org/officeDocument/2006/relationships/image" Target="../media/image870.png"/><Relationship Id="rId129" Type="http://schemas.openxmlformats.org/officeDocument/2006/relationships/customXml" Target="../ink/ink937.xml"/><Relationship Id="rId54" Type="http://schemas.openxmlformats.org/officeDocument/2006/relationships/image" Target="../media/image835.png"/><Relationship Id="rId70" Type="http://schemas.openxmlformats.org/officeDocument/2006/relationships/image" Target="../media/image843.png"/><Relationship Id="rId75" Type="http://schemas.openxmlformats.org/officeDocument/2006/relationships/customXml" Target="../ink/ink910.xml"/><Relationship Id="rId91" Type="http://schemas.openxmlformats.org/officeDocument/2006/relationships/customXml" Target="../ink/ink918.xml"/><Relationship Id="rId96" Type="http://schemas.openxmlformats.org/officeDocument/2006/relationships/image" Target="../media/image856.png"/><Relationship Id="rId140" Type="http://schemas.openxmlformats.org/officeDocument/2006/relationships/image" Target="../media/image878.png"/><Relationship Id="rId145" Type="http://schemas.openxmlformats.org/officeDocument/2006/relationships/image" Target="../media/image880.png"/><Relationship Id="rId161" Type="http://schemas.openxmlformats.org/officeDocument/2006/relationships/image" Target="../media/image888.png"/><Relationship Id="rId166" Type="http://schemas.openxmlformats.org/officeDocument/2006/relationships/customXml" Target="../ink/ink956.xml"/><Relationship Id="rId182" Type="http://schemas.openxmlformats.org/officeDocument/2006/relationships/customXml" Target="../ink/ink964.xml"/><Relationship Id="rId187" Type="http://schemas.openxmlformats.org/officeDocument/2006/relationships/image" Target="../media/image901.png"/><Relationship Id="rId217" Type="http://schemas.openxmlformats.org/officeDocument/2006/relationships/image" Target="../media/image9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74.xml"/><Relationship Id="rId212" Type="http://schemas.openxmlformats.org/officeDocument/2006/relationships/customXml" Target="../ink/ink979.xml"/><Relationship Id="rId233" Type="http://schemas.openxmlformats.org/officeDocument/2006/relationships/image" Target="../media/image924.png"/><Relationship Id="rId238" Type="http://schemas.openxmlformats.org/officeDocument/2006/relationships/customXml" Target="../ink/ink992.xml"/><Relationship Id="rId23" Type="http://schemas.openxmlformats.org/officeDocument/2006/relationships/customXml" Target="../ink/ink884.xml"/><Relationship Id="rId28" Type="http://schemas.openxmlformats.org/officeDocument/2006/relationships/image" Target="../media/image822.png"/><Relationship Id="rId49" Type="http://schemas.openxmlformats.org/officeDocument/2006/relationships/customXml" Target="../ink/ink897.xml"/><Relationship Id="rId114" Type="http://schemas.openxmlformats.org/officeDocument/2006/relationships/image" Target="../media/image865.png"/><Relationship Id="rId119" Type="http://schemas.openxmlformats.org/officeDocument/2006/relationships/customXml" Target="../ink/ink932.xml"/><Relationship Id="rId44" Type="http://schemas.openxmlformats.org/officeDocument/2006/relationships/image" Target="../media/image830.png"/><Relationship Id="rId60" Type="http://schemas.openxmlformats.org/officeDocument/2006/relationships/image" Target="../media/image838.png"/><Relationship Id="rId65" Type="http://schemas.openxmlformats.org/officeDocument/2006/relationships/customXml" Target="../ink/ink905.xml"/><Relationship Id="rId81" Type="http://schemas.openxmlformats.org/officeDocument/2006/relationships/customXml" Target="../ink/ink913.xml"/><Relationship Id="rId86" Type="http://schemas.openxmlformats.org/officeDocument/2006/relationships/image" Target="../media/image851.png"/><Relationship Id="rId130" Type="http://schemas.openxmlformats.org/officeDocument/2006/relationships/image" Target="../media/image873.png"/><Relationship Id="rId135" Type="http://schemas.openxmlformats.org/officeDocument/2006/relationships/customXml" Target="../ink/ink940.xml"/><Relationship Id="rId151" Type="http://schemas.openxmlformats.org/officeDocument/2006/relationships/image" Target="../media/image883.png"/><Relationship Id="rId156" Type="http://schemas.openxmlformats.org/officeDocument/2006/relationships/customXml" Target="../ink/ink951.xml"/><Relationship Id="rId177" Type="http://schemas.openxmlformats.org/officeDocument/2006/relationships/image" Target="../media/image896.png"/><Relationship Id="rId198" Type="http://schemas.openxmlformats.org/officeDocument/2006/relationships/customXml" Target="../ink/ink972.xml"/><Relationship Id="rId172" Type="http://schemas.openxmlformats.org/officeDocument/2006/relationships/customXml" Target="../ink/ink959.xml"/><Relationship Id="rId193" Type="http://schemas.openxmlformats.org/officeDocument/2006/relationships/image" Target="../media/image904.png"/><Relationship Id="rId202" Type="http://schemas.openxmlformats.org/officeDocument/2006/relationships/customXml" Target="../ink/ink974.xml"/><Relationship Id="rId207" Type="http://schemas.openxmlformats.org/officeDocument/2006/relationships/image" Target="../media/image911.png"/><Relationship Id="rId223" Type="http://schemas.openxmlformats.org/officeDocument/2006/relationships/image" Target="../media/image919.png"/><Relationship Id="rId228" Type="http://schemas.openxmlformats.org/officeDocument/2006/relationships/customXml" Target="../ink/ink987.xml"/><Relationship Id="rId244" Type="http://schemas.openxmlformats.org/officeDocument/2006/relationships/customXml" Target="../ink/ink995.xml"/><Relationship Id="rId249" Type="http://schemas.openxmlformats.org/officeDocument/2006/relationships/image" Target="../media/image932.png"/><Relationship Id="rId13" Type="http://schemas.openxmlformats.org/officeDocument/2006/relationships/customXml" Target="../ink/ink878.xml"/><Relationship Id="rId18" Type="http://schemas.openxmlformats.org/officeDocument/2006/relationships/image" Target="../media/image817.png"/><Relationship Id="rId39" Type="http://schemas.openxmlformats.org/officeDocument/2006/relationships/customXml" Target="../ink/ink892.xml"/><Relationship Id="rId109" Type="http://schemas.openxmlformats.org/officeDocument/2006/relationships/customXml" Target="../ink/ink927.xml"/><Relationship Id="rId34" Type="http://schemas.openxmlformats.org/officeDocument/2006/relationships/image" Target="../media/image825.png"/><Relationship Id="rId50" Type="http://schemas.openxmlformats.org/officeDocument/2006/relationships/image" Target="../media/image833.png"/><Relationship Id="rId55" Type="http://schemas.openxmlformats.org/officeDocument/2006/relationships/customXml" Target="../ink/ink900.xml"/><Relationship Id="rId76" Type="http://schemas.openxmlformats.org/officeDocument/2006/relationships/image" Target="../media/image846.png"/><Relationship Id="rId97" Type="http://schemas.openxmlformats.org/officeDocument/2006/relationships/customXml" Target="../ink/ink921.xml"/><Relationship Id="rId104" Type="http://schemas.openxmlformats.org/officeDocument/2006/relationships/image" Target="../media/image860.png"/><Relationship Id="rId120" Type="http://schemas.openxmlformats.org/officeDocument/2006/relationships/image" Target="../media/image868.png"/><Relationship Id="rId125" Type="http://schemas.openxmlformats.org/officeDocument/2006/relationships/customXml" Target="../ink/ink935.xml"/><Relationship Id="rId141" Type="http://schemas.openxmlformats.org/officeDocument/2006/relationships/customXml" Target="../ink/ink943.xml"/><Relationship Id="rId146" Type="http://schemas.openxmlformats.org/officeDocument/2006/relationships/customXml" Target="../ink/ink946.xml"/><Relationship Id="rId167" Type="http://schemas.openxmlformats.org/officeDocument/2006/relationships/image" Target="../media/image891.png"/><Relationship Id="rId188" Type="http://schemas.openxmlformats.org/officeDocument/2006/relationships/customXml" Target="../ink/ink967.xml"/><Relationship Id="rId7" Type="http://schemas.openxmlformats.org/officeDocument/2006/relationships/image" Target="../media/image813.png"/><Relationship Id="rId71" Type="http://schemas.openxmlformats.org/officeDocument/2006/relationships/customXml" Target="../ink/ink908.xml"/><Relationship Id="rId92" Type="http://schemas.openxmlformats.org/officeDocument/2006/relationships/image" Target="../media/image854.png"/><Relationship Id="rId162" Type="http://schemas.openxmlformats.org/officeDocument/2006/relationships/customXml" Target="../ink/ink954.xml"/><Relationship Id="rId183" Type="http://schemas.openxmlformats.org/officeDocument/2006/relationships/image" Target="../media/image899.png"/><Relationship Id="rId213" Type="http://schemas.openxmlformats.org/officeDocument/2006/relationships/image" Target="../media/image914.png"/><Relationship Id="rId218" Type="http://schemas.openxmlformats.org/officeDocument/2006/relationships/customXml" Target="../ink/ink982.xml"/><Relationship Id="rId234" Type="http://schemas.openxmlformats.org/officeDocument/2006/relationships/customXml" Target="../ink/ink990.xml"/><Relationship Id="rId239" Type="http://schemas.openxmlformats.org/officeDocument/2006/relationships/image" Target="../media/image927.png"/><Relationship Id="rId2" Type="http://schemas.openxmlformats.org/officeDocument/2006/relationships/customXml" Target="../ink/ink872.xml"/><Relationship Id="rId29" Type="http://schemas.openxmlformats.org/officeDocument/2006/relationships/customXml" Target="../ink/ink887.xml"/><Relationship Id="rId24" Type="http://schemas.openxmlformats.org/officeDocument/2006/relationships/image" Target="../media/image820.png"/><Relationship Id="rId40" Type="http://schemas.openxmlformats.org/officeDocument/2006/relationships/image" Target="../media/image828.png"/><Relationship Id="rId45" Type="http://schemas.openxmlformats.org/officeDocument/2006/relationships/customXml" Target="../ink/ink895.xml"/><Relationship Id="rId66" Type="http://schemas.openxmlformats.org/officeDocument/2006/relationships/image" Target="../media/image841.png"/><Relationship Id="rId87" Type="http://schemas.openxmlformats.org/officeDocument/2006/relationships/customXml" Target="../ink/ink916.xml"/><Relationship Id="rId110" Type="http://schemas.openxmlformats.org/officeDocument/2006/relationships/image" Target="../media/image863.png"/><Relationship Id="rId115" Type="http://schemas.openxmlformats.org/officeDocument/2006/relationships/customXml" Target="../ink/ink930.xml"/><Relationship Id="rId131" Type="http://schemas.openxmlformats.org/officeDocument/2006/relationships/customXml" Target="../ink/ink938.xml"/><Relationship Id="rId136" Type="http://schemas.openxmlformats.org/officeDocument/2006/relationships/image" Target="../media/image876.png"/><Relationship Id="rId157" Type="http://schemas.openxmlformats.org/officeDocument/2006/relationships/image" Target="../media/image886.png"/><Relationship Id="rId178" Type="http://schemas.openxmlformats.org/officeDocument/2006/relationships/customXml" Target="../ink/ink962.xml"/><Relationship Id="rId61" Type="http://schemas.openxmlformats.org/officeDocument/2006/relationships/customXml" Target="../ink/ink903.xml"/><Relationship Id="rId82" Type="http://schemas.openxmlformats.org/officeDocument/2006/relationships/image" Target="../media/image849.png"/><Relationship Id="rId152" Type="http://schemas.openxmlformats.org/officeDocument/2006/relationships/customXml" Target="../ink/ink949.xml"/><Relationship Id="rId173" Type="http://schemas.openxmlformats.org/officeDocument/2006/relationships/image" Target="../media/image894.png"/><Relationship Id="rId194" Type="http://schemas.openxmlformats.org/officeDocument/2006/relationships/customXml" Target="../ink/ink970.xml"/><Relationship Id="rId199" Type="http://schemas.openxmlformats.org/officeDocument/2006/relationships/image" Target="../media/image907.png"/><Relationship Id="rId203" Type="http://schemas.openxmlformats.org/officeDocument/2006/relationships/image" Target="../media/image909.png"/><Relationship Id="rId208" Type="http://schemas.openxmlformats.org/officeDocument/2006/relationships/customXml" Target="../ink/ink977.xml"/><Relationship Id="rId229" Type="http://schemas.openxmlformats.org/officeDocument/2006/relationships/image" Target="../media/image922.png"/><Relationship Id="rId19" Type="http://schemas.openxmlformats.org/officeDocument/2006/relationships/customXml" Target="../ink/ink882.xml"/><Relationship Id="rId224" Type="http://schemas.openxmlformats.org/officeDocument/2006/relationships/customXml" Target="../ink/ink985.xml"/><Relationship Id="rId240" Type="http://schemas.openxmlformats.org/officeDocument/2006/relationships/customXml" Target="../ink/ink993.xml"/><Relationship Id="rId245" Type="http://schemas.openxmlformats.org/officeDocument/2006/relationships/image" Target="../media/image930.png"/><Relationship Id="rId14" Type="http://schemas.openxmlformats.org/officeDocument/2006/relationships/image" Target="../media/image816.png"/><Relationship Id="rId30" Type="http://schemas.openxmlformats.org/officeDocument/2006/relationships/image" Target="../media/image823.png"/><Relationship Id="rId35" Type="http://schemas.openxmlformats.org/officeDocument/2006/relationships/customXml" Target="../ink/ink890.xml"/><Relationship Id="rId56" Type="http://schemas.openxmlformats.org/officeDocument/2006/relationships/image" Target="../media/image836.png"/><Relationship Id="rId77" Type="http://schemas.openxmlformats.org/officeDocument/2006/relationships/customXml" Target="../ink/ink911.xml"/><Relationship Id="rId100" Type="http://schemas.openxmlformats.org/officeDocument/2006/relationships/image" Target="../media/image858.png"/><Relationship Id="rId105" Type="http://schemas.openxmlformats.org/officeDocument/2006/relationships/customXml" Target="../ink/ink925.xml"/><Relationship Id="rId126" Type="http://schemas.openxmlformats.org/officeDocument/2006/relationships/image" Target="../media/image871.png"/><Relationship Id="rId147" Type="http://schemas.openxmlformats.org/officeDocument/2006/relationships/image" Target="../media/image881.png"/><Relationship Id="rId168" Type="http://schemas.openxmlformats.org/officeDocument/2006/relationships/customXml" Target="../ink/ink957.xml"/><Relationship Id="rId8" Type="http://schemas.openxmlformats.org/officeDocument/2006/relationships/customXml" Target="../ink/ink875.xml"/><Relationship Id="rId51" Type="http://schemas.openxmlformats.org/officeDocument/2006/relationships/customXml" Target="../ink/ink898.xml"/><Relationship Id="rId72" Type="http://schemas.openxmlformats.org/officeDocument/2006/relationships/image" Target="../media/image844.png"/><Relationship Id="rId93" Type="http://schemas.openxmlformats.org/officeDocument/2006/relationships/customXml" Target="../ink/ink919.xml"/><Relationship Id="rId98" Type="http://schemas.openxmlformats.org/officeDocument/2006/relationships/image" Target="../media/image857.png"/><Relationship Id="rId121" Type="http://schemas.openxmlformats.org/officeDocument/2006/relationships/customXml" Target="../ink/ink933.xml"/><Relationship Id="rId142" Type="http://schemas.openxmlformats.org/officeDocument/2006/relationships/customXml" Target="../ink/ink944.xml"/><Relationship Id="rId163" Type="http://schemas.openxmlformats.org/officeDocument/2006/relationships/image" Target="../media/image889.png"/><Relationship Id="rId184" Type="http://schemas.openxmlformats.org/officeDocument/2006/relationships/customXml" Target="../ink/ink965.xml"/><Relationship Id="rId189" Type="http://schemas.openxmlformats.org/officeDocument/2006/relationships/image" Target="../media/image902.png"/><Relationship Id="rId219" Type="http://schemas.openxmlformats.org/officeDocument/2006/relationships/image" Target="../media/image917.png"/><Relationship Id="rId3" Type="http://schemas.openxmlformats.org/officeDocument/2006/relationships/image" Target="../media/image811.png"/><Relationship Id="rId214" Type="http://schemas.openxmlformats.org/officeDocument/2006/relationships/customXml" Target="../ink/ink980.xml"/><Relationship Id="rId230" Type="http://schemas.openxmlformats.org/officeDocument/2006/relationships/customXml" Target="../ink/ink988.xml"/><Relationship Id="rId235" Type="http://schemas.openxmlformats.org/officeDocument/2006/relationships/image" Target="../media/image925.png"/><Relationship Id="rId25" Type="http://schemas.openxmlformats.org/officeDocument/2006/relationships/customXml" Target="../ink/ink885.xml"/><Relationship Id="rId46" Type="http://schemas.openxmlformats.org/officeDocument/2006/relationships/image" Target="../media/image831.png"/><Relationship Id="rId67" Type="http://schemas.openxmlformats.org/officeDocument/2006/relationships/customXml" Target="../ink/ink906.xml"/><Relationship Id="rId116" Type="http://schemas.openxmlformats.org/officeDocument/2006/relationships/image" Target="../media/image866.png"/><Relationship Id="rId137" Type="http://schemas.openxmlformats.org/officeDocument/2006/relationships/customXml" Target="../ink/ink941.xml"/><Relationship Id="rId158" Type="http://schemas.openxmlformats.org/officeDocument/2006/relationships/customXml" Target="../ink/ink952.xml"/><Relationship Id="rId20" Type="http://schemas.openxmlformats.org/officeDocument/2006/relationships/image" Target="../media/image818.png"/><Relationship Id="rId41" Type="http://schemas.openxmlformats.org/officeDocument/2006/relationships/customXml" Target="../ink/ink893.xml"/><Relationship Id="rId62" Type="http://schemas.openxmlformats.org/officeDocument/2006/relationships/image" Target="../media/image839.png"/><Relationship Id="rId83" Type="http://schemas.openxmlformats.org/officeDocument/2006/relationships/customXml" Target="../ink/ink914.xml"/><Relationship Id="rId88" Type="http://schemas.openxmlformats.org/officeDocument/2006/relationships/image" Target="../media/image852.png"/><Relationship Id="rId111" Type="http://schemas.openxmlformats.org/officeDocument/2006/relationships/customXml" Target="../ink/ink928.xml"/><Relationship Id="rId132" Type="http://schemas.openxmlformats.org/officeDocument/2006/relationships/image" Target="../media/image874.png"/><Relationship Id="rId153" Type="http://schemas.openxmlformats.org/officeDocument/2006/relationships/image" Target="../media/image884.png"/><Relationship Id="rId174" Type="http://schemas.openxmlformats.org/officeDocument/2006/relationships/customXml" Target="../ink/ink960.xml"/><Relationship Id="rId179" Type="http://schemas.openxmlformats.org/officeDocument/2006/relationships/image" Target="../media/image897.png"/><Relationship Id="rId195" Type="http://schemas.openxmlformats.org/officeDocument/2006/relationships/image" Target="../media/image905.png"/><Relationship Id="rId209" Type="http://schemas.openxmlformats.org/officeDocument/2006/relationships/image" Target="../media/image912.png"/><Relationship Id="rId190" Type="http://schemas.openxmlformats.org/officeDocument/2006/relationships/customXml" Target="../ink/ink968.xml"/><Relationship Id="rId204" Type="http://schemas.openxmlformats.org/officeDocument/2006/relationships/customXml" Target="../ink/ink975.xml"/><Relationship Id="rId220" Type="http://schemas.openxmlformats.org/officeDocument/2006/relationships/customXml" Target="../ink/ink983.xml"/><Relationship Id="rId225" Type="http://schemas.openxmlformats.org/officeDocument/2006/relationships/image" Target="../media/image920.png"/><Relationship Id="rId241" Type="http://schemas.openxmlformats.org/officeDocument/2006/relationships/image" Target="../media/image928.png"/><Relationship Id="rId246" Type="http://schemas.openxmlformats.org/officeDocument/2006/relationships/customXml" Target="../ink/ink996.xml"/><Relationship Id="rId15" Type="http://schemas.openxmlformats.org/officeDocument/2006/relationships/customXml" Target="../ink/ink879.xml"/><Relationship Id="rId36" Type="http://schemas.openxmlformats.org/officeDocument/2006/relationships/image" Target="../media/image826.png"/><Relationship Id="rId57" Type="http://schemas.openxmlformats.org/officeDocument/2006/relationships/customXml" Target="../ink/ink901.xml"/><Relationship Id="rId106" Type="http://schemas.openxmlformats.org/officeDocument/2006/relationships/image" Target="../media/image861.png"/><Relationship Id="rId127" Type="http://schemas.openxmlformats.org/officeDocument/2006/relationships/customXml" Target="../ink/ink936.xml"/><Relationship Id="rId10" Type="http://schemas.openxmlformats.org/officeDocument/2006/relationships/image" Target="../media/image814.png"/><Relationship Id="rId31" Type="http://schemas.openxmlformats.org/officeDocument/2006/relationships/customXml" Target="../ink/ink888.xml"/><Relationship Id="rId52" Type="http://schemas.openxmlformats.org/officeDocument/2006/relationships/image" Target="../media/image834.png"/><Relationship Id="rId73" Type="http://schemas.openxmlformats.org/officeDocument/2006/relationships/customXml" Target="../ink/ink909.xml"/><Relationship Id="rId78" Type="http://schemas.openxmlformats.org/officeDocument/2006/relationships/image" Target="../media/image847.png"/><Relationship Id="rId94" Type="http://schemas.openxmlformats.org/officeDocument/2006/relationships/image" Target="../media/image855.png"/><Relationship Id="rId99" Type="http://schemas.openxmlformats.org/officeDocument/2006/relationships/customXml" Target="../ink/ink922.xml"/><Relationship Id="rId101" Type="http://schemas.openxmlformats.org/officeDocument/2006/relationships/customXml" Target="../ink/ink923.xml"/><Relationship Id="rId122" Type="http://schemas.openxmlformats.org/officeDocument/2006/relationships/image" Target="../media/image869.png"/><Relationship Id="rId143" Type="http://schemas.openxmlformats.org/officeDocument/2006/relationships/image" Target="../media/image879.png"/><Relationship Id="rId148" Type="http://schemas.openxmlformats.org/officeDocument/2006/relationships/customXml" Target="../ink/ink947.xml"/><Relationship Id="rId164" Type="http://schemas.openxmlformats.org/officeDocument/2006/relationships/customXml" Target="../ink/ink955.xml"/><Relationship Id="rId169" Type="http://schemas.openxmlformats.org/officeDocument/2006/relationships/image" Target="../media/image892.png"/><Relationship Id="rId185" Type="http://schemas.openxmlformats.org/officeDocument/2006/relationships/image" Target="../media/image900.png"/><Relationship Id="rId4" Type="http://schemas.openxmlformats.org/officeDocument/2006/relationships/customXml" Target="../ink/ink873.xml"/><Relationship Id="rId9" Type="http://schemas.openxmlformats.org/officeDocument/2006/relationships/customXml" Target="../ink/ink876.xml"/><Relationship Id="rId180" Type="http://schemas.openxmlformats.org/officeDocument/2006/relationships/customXml" Target="../ink/ink963.xml"/><Relationship Id="rId210" Type="http://schemas.openxmlformats.org/officeDocument/2006/relationships/customXml" Target="../ink/ink978.xml"/><Relationship Id="rId215" Type="http://schemas.openxmlformats.org/officeDocument/2006/relationships/image" Target="../media/image915.png"/><Relationship Id="rId236" Type="http://schemas.openxmlformats.org/officeDocument/2006/relationships/customXml" Target="../ink/ink991.xml"/><Relationship Id="rId26" Type="http://schemas.openxmlformats.org/officeDocument/2006/relationships/image" Target="../media/image821.png"/><Relationship Id="rId231" Type="http://schemas.openxmlformats.org/officeDocument/2006/relationships/image" Target="../media/image923.png"/><Relationship Id="rId47" Type="http://schemas.openxmlformats.org/officeDocument/2006/relationships/customXml" Target="../ink/ink896.xml"/><Relationship Id="rId68" Type="http://schemas.openxmlformats.org/officeDocument/2006/relationships/image" Target="../media/image842.png"/><Relationship Id="rId89" Type="http://schemas.openxmlformats.org/officeDocument/2006/relationships/customXml" Target="../ink/ink917.xml"/><Relationship Id="rId112" Type="http://schemas.openxmlformats.org/officeDocument/2006/relationships/image" Target="../media/image864.png"/><Relationship Id="rId133" Type="http://schemas.openxmlformats.org/officeDocument/2006/relationships/customXml" Target="../ink/ink939.xml"/><Relationship Id="rId154" Type="http://schemas.openxmlformats.org/officeDocument/2006/relationships/customXml" Target="../ink/ink950.xml"/><Relationship Id="rId175" Type="http://schemas.openxmlformats.org/officeDocument/2006/relationships/image" Target="../media/image895.png"/><Relationship Id="rId196" Type="http://schemas.openxmlformats.org/officeDocument/2006/relationships/customXml" Target="../ink/ink971.xml"/><Relationship Id="rId200" Type="http://schemas.openxmlformats.org/officeDocument/2006/relationships/customXml" Target="../ink/ink973.xml"/><Relationship Id="rId16" Type="http://schemas.openxmlformats.org/officeDocument/2006/relationships/customXml" Target="../ink/ink880.xml"/><Relationship Id="rId221" Type="http://schemas.openxmlformats.org/officeDocument/2006/relationships/image" Target="../media/image918.png"/><Relationship Id="rId242" Type="http://schemas.openxmlformats.org/officeDocument/2006/relationships/customXml" Target="../ink/ink994.xml"/><Relationship Id="rId37" Type="http://schemas.openxmlformats.org/officeDocument/2006/relationships/customXml" Target="../ink/ink891.xml"/><Relationship Id="rId58" Type="http://schemas.openxmlformats.org/officeDocument/2006/relationships/image" Target="../media/image837.png"/><Relationship Id="rId79" Type="http://schemas.openxmlformats.org/officeDocument/2006/relationships/customXml" Target="../ink/ink912.xml"/><Relationship Id="rId102" Type="http://schemas.openxmlformats.org/officeDocument/2006/relationships/image" Target="../media/image859.png"/><Relationship Id="rId123" Type="http://schemas.openxmlformats.org/officeDocument/2006/relationships/customXml" Target="../ink/ink934.xml"/><Relationship Id="rId144" Type="http://schemas.openxmlformats.org/officeDocument/2006/relationships/customXml" Target="../ink/ink945.xml"/><Relationship Id="rId90" Type="http://schemas.openxmlformats.org/officeDocument/2006/relationships/image" Target="../media/image853.png"/><Relationship Id="rId165" Type="http://schemas.openxmlformats.org/officeDocument/2006/relationships/image" Target="../media/image890.png"/><Relationship Id="rId186" Type="http://schemas.openxmlformats.org/officeDocument/2006/relationships/customXml" Target="../ink/ink966.xml"/><Relationship Id="rId211" Type="http://schemas.openxmlformats.org/officeDocument/2006/relationships/image" Target="../media/image913.png"/><Relationship Id="rId232" Type="http://schemas.openxmlformats.org/officeDocument/2006/relationships/customXml" Target="../ink/ink989.xml"/><Relationship Id="rId27" Type="http://schemas.openxmlformats.org/officeDocument/2006/relationships/customXml" Target="../ink/ink886.xml"/><Relationship Id="rId48" Type="http://schemas.openxmlformats.org/officeDocument/2006/relationships/image" Target="../media/image832.png"/><Relationship Id="rId69" Type="http://schemas.openxmlformats.org/officeDocument/2006/relationships/customXml" Target="../ink/ink907.xml"/><Relationship Id="rId113" Type="http://schemas.openxmlformats.org/officeDocument/2006/relationships/customXml" Target="../ink/ink929.xml"/><Relationship Id="rId134" Type="http://schemas.openxmlformats.org/officeDocument/2006/relationships/image" Target="../media/image875.png"/><Relationship Id="rId80" Type="http://schemas.openxmlformats.org/officeDocument/2006/relationships/image" Target="../media/image848.png"/><Relationship Id="rId155" Type="http://schemas.openxmlformats.org/officeDocument/2006/relationships/image" Target="../media/image885.png"/><Relationship Id="rId176" Type="http://schemas.openxmlformats.org/officeDocument/2006/relationships/customXml" Target="../ink/ink961.xml"/><Relationship Id="rId197" Type="http://schemas.openxmlformats.org/officeDocument/2006/relationships/image" Target="../media/image906.png"/><Relationship Id="rId201" Type="http://schemas.openxmlformats.org/officeDocument/2006/relationships/image" Target="../media/image908.png"/><Relationship Id="rId222" Type="http://schemas.openxmlformats.org/officeDocument/2006/relationships/customXml" Target="../ink/ink984.xml"/><Relationship Id="rId243" Type="http://schemas.openxmlformats.org/officeDocument/2006/relationships/image" Target="../media/image929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4.png"/><Relationship Id="rId299" Type="http://schemas.openxmlformats.org/officeDocument/2006/relationships/image" Target="../media/image1035.png"/><Relationship Id="rId303" Type="http://schemas.openxmlformats.org/officeDocument/2006/relationships/image" Target="../media/image1037.png"/><Relationship Id="rId21" Type="http://schemas.openxmlformats.org/officeDocument/2006/relationships/image" Target="../media/image893.png"/><Relationship Id="rId42" Type="http://schemas.openxmlformats.org/officeDocument/2006/relationships/customXml" Target="../ink/ink1018.xml"/><Relationship Id="rId63" Type="http://schemas.openxmlformats.org/officeDocument/2006/relationships/image" Target="../media/image914.png"/><Relationship Id="rId84" Type="http://schemas.openxmlformats.org/officeDocument/2006/relationships/customXml" Target="../ink/ink1039.xml"/><Relationship Id="rId138" Type="http://schemas.openxmlformats.org/officeDocument/2006/relationships/customXml" Target="../ink/ink1066.xml"/><Relationship Id="rId159" Type="http://schemas.openxmlformats.org/officeDocument/2006/relationships/image" Target="../media/image965.png"/><Relationship Id="rId170" Type="http://schemas.openxmlformats.org/officeDocument/2006/relationships/customXml" Target="../ink/ink1082.xml"/><Relationship Id="rId191" Type="http://schemas.openxmlformats.org/officeDocument/2006/relationships/image" Target="../media/image981.png"/><Relationship Id="rId205" Type="http://schemas.openxmlformats.org/officeDocument/2006/relationships/image" Target="../media/image988.png"/><Relationship Id="rId226" Type="http://schemas.openxmlformats.org/officeDocument/2006/relationships/customXml" Target="../ink/ink1110.xml"/><Relationship Id="rId247" Type="http://schemas.openxmlformats.org/officeDocument/2006/relationships/image" Target="../media/image1009.png"/><Relationship Id="rId107" Type="http://schemas.openxmlformats.org/officeDocument/2006/relationships/image" Target="../media/image939.png"/><Relationship Id="rId268" Type="http://schemas.openxmlformats.org/officeDocument/2006/relationships/customXml" Target="../ink/ink1131.xml"/><Relationship Id="rId289" Type="http://schemas.openxmlformats.org/officeDocument/2006/relationships/image" Target="../media/image1030.png"/><Relationship Id="rId11" Type="http://schemas.openxmlformats.org/officeDocument/2006/relationships/image" Target="../media/image888.png"/><Relationship Id="rId32" Type="http://schemas.openxmlformats.org/officeDocument/2006/relationships/customXml" Target="../ink/ink1013.xml"/><Relationship Id="rId53" Type="http://schemas.openxmlformats.org/officeDocument/2006/relationships/image" Target="../media/image909.png"/><Relationship Id="rId74" Type="http://schemas.openxmlformats.org/officeDocument/2006/relationships/customXml" Target="../ink/ink1034.xml"/><Relationship Id="rId128" Type="http://schemas.openxmlformats.org/officeDocument/2006/relationships/customXml" Target="../ink/ink1061.xml"/><Relationship Id="rId149" Type="http://schemas.openxmlformats.org/officeDocument/2006/relationships/image" Target="../media/image960.png"/><Relationship Id="rId314" Type="http://schemas.openxmlformats.org/officeDocument/2006/relationships/customXml" Target="../ink/ink1154.xml"/><Relationship Id="rId5" Type="http://schemas.openxmlformats.org/officeDocument/2006/relationships/image" Target="../media/image885.png"/><Relationship Id="rId95" Type="http://schemas.openxmlformats.org/officeDocument/2006/relationships/image" Target="../media/image933.png"/><Relationship Id="rId160" Type="http://schemas.openxmlformats.org/officeDocument/2006/relationships/customXml" Target="../ink/ink1077.xml"/><Relationship Id="rId181" Type="http://schemas.openxmlformats.org/officeDocument/2006/relationships/image" Target="../media/image976.png"/><Relationship Id="rId216" Type="http://schemas.openxmlformats.org/officeDocument/2006/relationships/customXml" Target="../ink/ink1105.xml"/><Relationship Id="rId237" Type="http://schemas.openxmlformats.org/officeDocument/2006/relationships/image" Target="../media/image1004.png"/><Relationship Id="rId258" Type="http://schemas.openxmlformats.org/officeDocument/2006/relationships/customXml" Target="../ink/ink1126.xml"/><Relationship Id="rId279" Type="http://schemas.openxmlformats.org/officeDocument/2006/relationships/image" Target="../media/image1025.png"/><Relationship Id="rId22" Type="http://schemas.openxmlformats.org/officeDocument/2006/relationships/customXml" Target="../ink/ink1008.xml"/><Relationship Id="rId43" Type="http://schemas.openxmlformats.org/officeDocument/2006/relationships/image" Target="../media/image904.png"/><Relationship Id="rId64" Type="http://schemas.openxmlformats.org/officeDocument/2006/relationships/customXml" Target="../ink/ink1029.xml"/><Relationship Id="rId118" Type="http://schemas.openxmlformats.org/officeDocument/2006/relationships/customXml" Target="../ink/ink1056.xml"/><Relationship Id="rId139" Type="http://schemas.openxmlformats.org/officeDocument/2006/relationships/image" Target="../media/image955.png"/><Relationship Id="rId290" Type="http://schemas.openxmlformats.org/officeDocument/2006/relationships/customXml" Target="../ink/ink1142.xml"/><Relationship Id="rId304" Type="http://schemas.openxmlformats.org/officeDocument/2006/relationships/customXml" Target="../ink/ink1149.xml"/><Relationship Id="rId85" Type="http://schemas.openxmlformats.org/officeDocument/2006/relationships/image" Target="../media/image925.png"/><Relationship Id="rId150" Type="http://schemas.openxmlformats.org/officeDocument/2006/relationships/customXml" Target="../ink/ink1072.xml"/><Relationship Id="rId171" Type="http://schemas.openxmlformats.org/officeDocument/2006/relationships/image" Target="../media/image971.png"/><Relationship Id="rId192" Type="http://schemas.openxmlformats.org/officeDocument/2006/relationships/customXml" Target="../ink/ink1093.xml"/><Relationship Id="rId206" Type="http://schemas.openxmlformats.org/officeDocument/2006/relationships/customXml" Target="../ink/ink1100.xml"/><Relationship Id="rId227" Type="http://schemas.openxmlformats.org/officeDocument/2006/relationships/image" Target="../media/image999.png"/><Relationship Id="rId248" Type="http://schemas.openxmlformats.org/officeDocument/2006/relationships/customXml" Target="../ink/ink1121.xml"/><Relationship Id="rId269" Type="http://schemas.openxmlformats.org/officeDocument/2006/relationships/image" Target="../media/image1020.png"/><Relationship Id="rId12" Type="http://schemas.openxmlformats.org/officeDocument/2006/relationships/customXml" Target="../ink/ink1003.xml"/><Relationship Id="rId33" Type="http://schemas.openxmlformats.org/officeDocument/2006/relationships/image" Target="../media/image899.png"/><Relationship Id="rId108" Type="http://schemas.openxmlformats.org/officeDocument/2006/relationships/customXml" Target="../ink/ink1051.xml"/><Relationship Id="rId129" Type="http://schemas.openxmlformats.org/officeDocument/2006/relationships/image" Target="../media/image950.png"/><Relationship Id="rId280" Type="http://schemas.openxmlformats.org/officeDocument/2006/relationships/customXml" Target="../ink/ink1137.xml"/><Relationship Id="rId315" Type="http://schemas.openxmlformats.org/officeDocument/2006/relationships/image" Target="../media/image1043.png"/><Relationship Id="rId54" Type="http://schemas.openxmlformats.org/officeDocument/2006/relationships/customXml" Target="../ink/ink1024.xml"/><Relationship Id="rId75" Type="http://schemas.openxmlformats.org/officeDocument/2006/relationships/image" Target="../media/image920.png"/><Relationship Id="rId96" Type="http://schemas.openxmlformats.org/officeDocument/2006/relationships/customXml" Target="../ink/ink1045.xml"/><Relationship Id="rId140" Type="http://schemas.openxmlformats.org/officeDocument/2006/relationships/customXml" Target="../ink/ink1067.xml"/><Relationship Id="rId161" Type="http://schemas.openxmlformats.org/officeDocument/2006/relationships/image" Target="../media/image966.png"/><Relationship Id="rId182" Type="http://schemas.openxmlformats.org/officeDocument/2006/relationships/customXml" Target="../ink/ink1088.xml"/><Relationship Id="rId217" Type="http://schemas.openxmlformats.org/officeDocument/2006/relationships/image" Target="../media/image994.png"/><Relationship Id="rId6" Type="http://schemas.openxmlformats.org/officeDocument/2006/relationships/customXml" Target="../ink/ink1000.xml"/><Relationship Id="rId238" Type="http://schemas.openxmlformats.org/officeDocument/2006/relationships/customXml" Target="../ink/ink1116.xml"/><Relationship Id="rId259" Type="http://schemas.openxmlformats.org/officeDocument/2006/relationships/image" Target="../media/image1015.png"/><Relationship Id="rId23" Type="http://schemas.openxmlformats.org/officeDocument/2006/relationships/image" Target="../media/image894.png"/><Relationship Id="rId119" Type="http://schemas.openxmlformats.org/officeDocument/2006/relationships/image" Target="../media/image945.png"/><Relationship Id="rId270" Type="http://schemas.openxmlformats.org/officeDocument/2006/relationships/customXml" Target="../ink/ink1132.xml"/><Relationship Id="rId291" Type="http://schemas.openxmlformats.org/officeDocument/2006/relationships/image" Target="../media/image1031.png"/><Relationship Id="rId305" Type="http://schemas.openxmlformats.org/officeDocument/2006/relationships/image" Target="../media/image1038.png"/><Relationship Id="rId44" Type="http://schemas.openxmlformats.org/officeDocument/2006/relationships/customXml" Target="../ink/ink1019.xml"/><Relationship Id="rId65" Type="http://schemas.openxmlformats.org/officeDocument/2006/relationships/image" Target="../media/image915.png"/><Relationship Id="rId86" Type="http://schemas.openxmlformats.org/officeDocument/2006/relationships/customXml" Target="../ink/ink1040.xml"/><Relationship Id="rId130" Type="http://schemas.openxmlformats.org/officeDocument/2006/relationships/customXml" Target="../ink/ink1062.xml"/><Relationship Id="rId151" Type="http://schemas.openxmlformats.org/officeDocument/2006/relationships/image" Target="../media/image961.png"/><Relationship Id="rId172" Type="http://schemas.openxmlformats.org/officeDocument/2006/relationships/customXml" Target="../ink/ink1083.xml"/><Relationship Id="rId193" Type="http://schemas.openxmlformats.org/officeDocument/2006/relationships/image" Target="../media/image982.png"/><Relationship Id="rId207" Type="http://schemas.openxmlformats.org/officeDocument/2006/relationships/image" Target="../media/image989.png"/><Relationship Id="rId228" Type="http://schemas.openxmlformats.org/officeDocument/2006/relationships/customXml" Target="../ink/ink1111.xml"/><Relationship Id="rId249" Type="http://schemas.openxmlformats.org/officeDocument/2006/relationships/image" Target="../media/image1010.png"/><Relationship Id="rId13" Type="http://schemas.openxmlformats.org/officeDocument/2006/relationships/image" Target="../media/image889.png"/><Relationship Id="rId109" Type="http://schemas.openxmlformats.org/officeDocument/2006/relationships/image" Target="../media/image940.png"/><Relationship Id="rId260" Type="http://schemas.openxmlformats.org/officeDocument/2006/relationships/customXml" Target="../ink/ink1127.xml"/><Relationship Id="rId281" Type="http://schemas.openxmlformats.org/officeDocument/2006/relationships/image" Target="../media/image1026.png"/><Relationship Id="rId316" Type="http://schemas.openxmlformats.org/officeDocument/2006/relationships/customXml" Target="../ink/ink1155.xml"/><Relationship Id="rId34" Type="http://schemas.openxmlformats.org/officeDocument/2006/relationships/customXml" Target="../ink/ink1014.xml"/><Relationship Id="rId55" Type="http://schemas.openxmlformats.org/officeDocument/2006/relationships/image" Target="../media/image910.png"/><Relationship Id="rId76" Type="http://schemas.openxmlformats.org/officeDocument/2006/relationships/customXml" Target="../ink/ink1035.xml"/><Relationship Id="rId97" Type="http://schemas.openxmlformats.org/officeDocument/2006/relationships/image" Target="../media/image934.png"/><Relationship Id="rId120" Type="http://schemas.openxmlformats.org/officeDocument/2006/relationships/customXml" Target="../ink/ink1057.xml"/><Relationship Id="rId141" Type="http://schemas.openxmlformats.org/officeDocument/2006/relationships/image" Target="../media/image956.png"/><Relationship Id="rId7" Type="http://schemas.openxmlformats.org/officeDocument/2006/relationships/image" Target="../media/image886.png"/><Relationship Id="rId162" Type="http://schemas.openxmlformats.org/officeDocument/2006/relationships/customXml" Target="../ink/ink1078.xml"/><Relationship Id="rId183" Type="http://schemas.openxmlformats.org/officeDocument/2006/relationships/image" Target="../media/image977.png"/><Relationship Id="rId218" Type="http://schemas.openxmlformats.org/officeDocument/2006/relationships/customXml" Target="../ink/ink1106.xml"/><Relationship Id="rId239" Type="http://schemas.openxmlformats.org/officeDocument/2006/relationships/image" Target="../media/image1005.png"/><Relationship Id="rId250" Type="http://schemas.openxmlformats.org/officeDocument/2006/relationships/customXml" Target="../ink/ink1122.xml"/><Relationship Id="rId271" Type="http://schemas.openxmlformats.org/officeDocument/2006/relationships/image" Target="../media/image1021.png"/><Relationship Id="rId292" Type="http://schemas.openxmlformats.org/officeDocument/2006/relationships/customXml" Target="../ink/ink1143.xml"/><Relationship Id="rId306" Type="http://schemas.openxmlformats.org/officeDocument/2006/relationships/customXml" Target="../ink/ink1150.xml"/><Relationship Id="rId24" Type="http://schemas.openxmlformats.org/officeDocument/2006/relationships/customXml" Target="../ink/ink1009.xml"/><Relationship Id="rId45" Type="http://schemas.openxmlformats.org/officeDocument/2006/relationships/image" Target="../media/image905.png"/><Relationship Id="rId66" Type="http://schemas.openxmlformats.org/officeDocument/2006/relationships/customXml" Target="../ink/ink1030.xml"/><Relationship Id="rId87" Type="http://schemas.openxmlformats.org/officeDocument/2006/relationships/image" Target="../media/image926.png"/><Relationship Id="rId110" Type="http://schemas.openxmlformats.org/officeDocument/2006/relationships/customXml" Target="../ink/ink1052.xml"/><Relationship Id="rId131" Type="http://schemas.openxmlformats.org/officeDocument/2006/relationships/image" Target="../media/image951.png"/><Relationship Id="rId61" Type="http://schemas.openxmlformats.org/officeDocument/2006/relationships/image" Target="../media/image913.png"/><Relationship Id="rId82" Type="http://schemas.openxmlformats.org/officeDocument/2006/relationships/customXml" Target="../ink/ink1038.xml"/><Relationship Id="rId152" Type="http://schemas.openxmlformats.org/officeDocument/2006/relationships/customXml" Target="../ink/ink1073.xml"/><Relationship Id="rId173" Type="http://schemas.openxmlformats.org/officeDocument/2006/relationships/image" Target="../media/image972.png"/><Relationship Id="rId194" Type="http://schemas.openxmlformats.org/officeDocument/2006/relationships/customXml" Target="../ink/ink1094.xml"/><Relationship Id="rId199" Type="http://schemas.openxmlformats.org/officeDocument/2006/relationships/image" Target="../media/image985.png"/><Relationship Id="rId203" Type="http://schemas.openxmlformats.org/officeDocument/2006/relationships/image" Target="../media/image987.png"/><Relationship Id="rId208" Type="http://schemas.openxmlformats.org/officeDocument/2006/relationships/customXml" Target="../ink/ink1101.xml"/><Relationship Id="rId229" Type="http://schemas.openxmlformats.org/officeDocument/2006/relationships/image" Target="../media/image1000.png"/><Relationship Id="rId19" Type="http://schemas.openxmlformats.org/officeDocument/2006/relationships/image" Target="../media/image892.png"/><Relationship Id="rId224" Type="http://schemas.openxmlformats.org/officeDocument/2006/relationships/customXml" Target="../ink/ink1109.xml"/><Relationship Id="rId240" Type="http://schemas.openxmlformats.org/officeDocument/2006/relationships/customXml" Target="../ink/ink1117.xml"/><Relationship Id="rId245" Type="http://schemas.openxmlformats.org/officeDocument/2006/relationships/image" Target="../media/image1008.png"/><Relationship Id="rId261" Type="http://schemas.openxmlformats.org/officeDocument/2006/relationships/image" Target="../media/image1016.png"/><Relationship Id="rId266" Type="http://schemas.openxmlformats.org/officeDocument/2006/relationships/customXml" Target="../ink/ink1130.xml"/><Relationship Id="rId287" Type="http://schemas.openxmlformats.org/officeDocument/2006/relationships/image" Target="../media/image1029.png"/><Relationship Id="rId14" Type="http://schemas.openxmlformats.org/officeDocument/2006/relationships/customXml" Target="../ink/ink1004.xml"/><Relationship Id="rId30" Type="http://schemas.openxmlformats.org/officeDocument/2006/relationships/customXml" Target="../ink/ink1012.xml"/><Relationship Id="rId35" Type="http://schemas.openxmlformats.org/officeDocument/2006/relationships/image" Target="../media/image900.png"/><Relationship Id="rId56" Type="http://schemas.openxmlformats.org/officeDocument/2006/relationships/customXml" Target="../ink/ink1025.xml"/><Relationship Id="rId77" Type="http://schemas.openxmlformats.org/officeDocument/2006/relationships/image" Target="../media/image921.png"/><Relationship Id="rId100" Type="http://schemas.openxmlformats.org/officeDocument/2006/relationships/customXml" Target="../ink/ink1047.xml"/><Relationship Id="rId105" Type="http://schemas.openxmlformats.org/officeDocument/2006/relationships/image" Target="../media/image938.png"/><Relationship Id="rId126" Type="http://schemas.openxmlformats.org/officeDocument/2006/relationships/customXml" Target="../ink/ink1060.xml"/><Relationship Id="rId147" Type="http://schemas.openxmlformats.org/officeDocument/2006/relationships/image" Target="../media/image959.png"/><Relationship Id="rId168" Type="http://schemas.openxmlformats.org/officeDocument/2006/relationships/customXml" Target="../ink/ink1081.xml"/><Relationship Id="rId282" Type="http://schemas.openxmlformats.org/officeDocument/2006/relationships/customXml" Target="../ink/ink1138.xml"/><Relationship Id="rId312" Type="http://schemas.openxmlformats.org/officeDocument/2006/relationships/customXml" Target="../ink/ink1153.xml"/><Relationship Id="rId317" Type="http://schemas.openxmlformats.org/officeDocument/2006/relationships/image" Target="../media/image1044.png"/><Relationship Id="rId8" Type="http://schemas.openxmlformats.org/officeDocument/2006/relationships/customXml" Target="../ink/ink1001.xml"/><Relationship Id="rId51" Type="http://schemas.openxmlformats.org/officeDocument/2006/relationships/image" Target="../media/image908.png"/><Relationship Id="rId72" Type="http://schemas.openxmlformats.org/officeDocument/2006/relationships/customXml" Target="../ink/ink1033.xml"/><Relationship Id="rId93" Type="http://schemas.openxmlformats.org/officeDocument/2006/relationships/image" Target="../media/image929.png"/><Relationship Id="rId98" Type="http://schemas.openxmlformats.org/officeDocument/2006/relationships/customXml" Target="../ink/ink1046.xml"/><Relationship Id="rId121" Type="http://schemas.openxmlformats.org/officeDocument/2006/relationships/image" Target="../media/image946.png"/><Relationship Id="rId142" Type="http://schemas.openxmlformats.org/officeDocument/2006/relationships/customXml" Target="../ink/ink1068.xml"/><Relationship Id="rId163" Type="http://schemas.openxmlformats.org/officeDocument/2006/relationships/image" Target="../media/image967.png"/><Relationship Id="rId184" Type="http://schemas.openxmlformats.org/officeDocument/2006/relationships/customXml" Target="../ink/ink1089.xml"/><Relationship Id="rId189" Type="http://schemas.openxmlformats.org/officeDocument/2006/relationships/image" Target="../media/image980.png"/><Relationship Id="rId219" Type="http://schemas.openxmlformats.org/officeDocument/2006/relationships/image" Target="../media/image995.png"/><Relationship Id="rId3" Type="http://schemas.openxmlformats.org/officeDocument/2006/relationships/image" Target="../media/image884.png"/><Relationship Id="rId214" Type="http://schemas.openxmlformats.org/officeDocument/2006/relationships/customXml" Target="../ink/ink1104.xml"/><Relationship Id="rId230" Type="http://schemas.openxmlformats.org/officeDocument/2006/relationships/customXml" Target="../ink/ink1112.xml"/><Relationship Id="rId235" Type="http://schemas.openxmlformats.org/officeDocument/2006/relationships/image" Target="../media/image1003.png"/><Relationship Id="rId251" Type="http://schemas.openxmlformats.org/officeDocument/2006/relationships/image" Target="../media/image1011.png"/><Relationship Id="rId256" Type="http://schemas.openxmlformats.org/officeDocument/2006/relationships/customXml" Target="../ink/ink1125.xml"/><Relationship Id="rId277" Type="http://schemas.openxmlformats.org/officeDocument/2006/relationships/image" Target="../media/image1024.png"/><Relationship Id="rId298" Type="http://schemas.openxmlformats.org/officeDocument/2006/relationships/customXml" Target="../ink/ink1146.xml"/><Relationship Id="rId25" Type="http://schemas.openxmlformats.org/officeDocument/2006/relationships/image" Target="../media/image895.png"/><Relationship Id="rId46" Type="http://schemas.openxmlformats.org/officeDocument/2006/relationships/customXml" Target="../ink/ink1020.xml"/><Relationship Id="rId67" Type="http://schemas.openxmlformats.org/officeDocument/2006/relationships/image" Target="../media/image916.png"/><Relationship Id="rId116" Type="http://schemas.openxmlformats.org/officeDocument/2006/relationships/customXml" Target="../ink/ink1055.xml"/><Relationship Id="rId137" Type="http://schemas.openxmlformats.org/officeDocument/2006/relationships/image" Target="../media/image954.png"/><Relationship Id="rId158" Type="http://schemas.openxmlformats.org/officeDocument/2006/relationships/customXml" Target="../ink/ink1076.xml"/><Relationship Id="rId272" Type="http://schemas.openxmlformats.org/officeDocument/2006/relationships/customXml" Target="../ink/ink1133.xml"/><Relationship Id="rId293" Type="http://schemas.openxmlformats.org/officeDocument/2006/relationships/image" Target="../media/image1032.png"/><Relationship Id="rId302" Type="http://schemas.openxmlformats.org/officeDocument/2006/relationships/customXml" Target="../ink/ink1148.xml"/><Relationship Id="rId307" Type="http://schemas.openxmlformats.org/officeDocument/2006/relationships/image" Target="../media/image1039.png"/><Relationship Id="rId20" Type="http://schemas.openxmlformats.org/officeDocument/2006/relationships/customXml" Target="../ink/ink1007.xml"/><Relationship Id="rId41" Type="http://schemas.openxmlformats.org/officeDocument/2006/relationships/image" Target="../media/image903.png"/><Relationship Id="rId62" Type="http://schemas.openxmlformats.org/officeDocument/2006/relationships/customXml" Target="../ink/ink1028.xml"/><Relationship Id="rId83" Type="http://schemas.openxmlformats.org/officeDocument/2006/relationships/image" Target="../media/image924.png"/><Relationship Id="rId88" Type="http://schemas.openxmlformats.org/officeDocument/2006/relationships/customXml" Target="../ink/ink1041.xml"/><Relationship Id="rId111" Type="http://schemas.openxmlformats.org/officeDocument/2006/relationships/image" Target="../media/image941.png"/><Relationship Id="rId132" Type="http://schemas.openxmlformats.org/officeDocument/2006/relationships/customXml" Target="../ink/ink1063.xml"/><Relationship Id="rId153" Type="http://schemas.openxmlformats.org/officeDocument/2006/relationships/image" Target="../media/image962.png"/><Relationship Id="rId174" Type="http://schemas.openxmlformats.org/officeDocument/2006/relationships/customXml" Target="../ink/ink1084.xml"/><Relationship Id="rId179" Type="http://schemas.openxmlformats.org/officeDocument/2006/relationships/image" Target="../media/image975.png"/><Relationship Id="rId195" Type="http://schemas.openxmlformats.org/officeDocument/2006/relationships/image" Target="../media/image983.png"/><Relationship Id="rId209" Type="http://schemas.openxmlformats.org/officeDocument/2006/relationships/image" Target="../media/image990.png"/><Relationship Id="rId190" Type="http://schemas.openxmlformats.org/officeDocument/2006/relationships/customXml" Target="../ink/ink1092.xml"/><Relationship Id="rId204" Type="http://schemas.openxmlformats.org/officeDocument/2006/relationships/customXml" Target="../ink/ink1099.xml"/><Relationship Id="rId220" Type="http://schemas.openxmlformats.org/officeDocument/2006/relationships/customXml" Target="../ink/ink1107.xml"/><Relationship Id="rId225" Type="http://schemas.openxmlformats.org/officeDocument/2006/relationships/image" Target="../media/image998.png"/><Relationship Id="rId241" Type="http://schemas.openxmlformats.org/officeDocument/2006/relationships/image" Target="../media/image1006.png"/><Relationship Id="rId246" Type="http://schemas.openxmlformats.org/officeDocument/2006/relationships/customXml" Target="../ink/ink1120.xml"/><Relationship Id="rId267" Type="http://schemas.openxmlformats.org/officeDocument/2006/relationships/image" Target="../media/image1019.png"/><Relationship Id="rId288" Type="http://schemas.openxmlformats.org/officeDocument/2006/relationships/customXml" Target="../ink/ink1141.xml"/><Relationship Id="rId15" Type="http://schemas.openxmlformats.org/officeDocument/2006/relationships/image" Target="../media/image890.png"/><Relationship Id="rId36" Type="http://schemas.openxmlformats.org/officeDocument/2006/relationships/customXml" Target="../ink/ink1015.xml"/><Relationship Id="rId57" Type="http://schemas.openxmlformats.org/officeDocument/2006/relationships/image" Target="../media/image911.png"/><Relationship Id="rId106" Type="http://schemas.openxmlformats.org/officeDocument/2006/relationships/customXml" Target="../ink/ink1050.xml"/><Relationship Id="rId127" Type="http://schemas.openxmlformats.org/officeDocument/2006/relationships/image" Target="../media/image949.png"/><Relationship Id="rId262" Type="http://schemas.openxmlformats.org/officeDocument/2006/relationships/customXml" Target="../ink/ink1128.xml"/><Relationship Id="rId283" Type="http://schemas.openxmlformats.org/officeDocument/2006/relationships/image" Target="../media/image1027.png"/><Relationship Id="rId313" Type="http://schemas.openxmlformats.org/officeDocument/2006/relationships/image" Target="../media/image1042.png"/><Relationship Id="rId10" Type="http://schemas.openxmlformats.org/officeDocument/2006/relationships/customXml" Target="../ink/ink1002.xml"/><Relationship Id="rId31" Type="http://schemas.openxmlformats.org/officeDocument/2006/relationships/image" Target="../media/image898.png"/><Relationship Id="rId52" Type="http://schemas.openxmlformats.org/officeDocument/2006/relationships/customXml" Target="../ink/ink1023.xml"/><Relationship Id="rId73" Type="http://schemas.openxmlformats.org/officeDocument/2006/relationships/image" Target="../media/image919.png"/><Relationship Id="rId78" Type="http://schemas.openxmlformats.org/officeDocument/2006/relationships/customXml" Target="../ink/ink1036.xml"/><Relationship Id="rId94" Type="http://schemas.openxmlformats.org/officeDocument/2006/relationships/customXml" Target="../ink/ink1044.xml"/><Relationship Id="rId99" Type="http://schemas.openxmlformats.org/officeDocument/2006/relationships/image" Target="../media/image935.png"/><Relationship Id="rId101" Type="http://schemas.openxmlformats.org/officeDocument/2006/relationships/image" Target="../media/image936.png"/><Relationship Id="rId122" Type="http://schemas.openxmlformats.org/officeDocument/2006/relationships/customXml" Target="../ink/ink1058.xml"/><Relationship Id="rId143" Type="http://schemas.openxmlformats.org/officeDocument/2006/relationships/image" Target="../media/image957.png"/><Relationship Id="rId148" Type="http://schemas.openxmlformats.org/officeDocument/2006/relationships/customXml" Target="../ink/ink1071.xml"/><Relationship Id="rId164" Type="http://schemas.openxmlformats.org/officeDocument/2006/relationships/customXml" Target="../ink/ink1079.xml"/><Relationship Id="rId169" Type="http://schemas.openxmlformats.org/officeDocument/2006/relationships/image" Target="../media/image970.png"/><Relationship Id="rId185" Type="http://schemas.openxmlformats.org/officeDocument/2006/relationships/image" Target="../media/image978.png"/><Relationship Id="rId4" Type="http://schemas.openxmlformats.org/officeDocument/2006/relationships/customXml" Target="../ink/ink999.xml"/><Relationship Id="rId9" Type="http://schemas.openxmlformats.org/officeDocument/2006/relationships/image" Target="../media/image887.png"/><Relationship Id="rId180" Type="http://schemas.openxmlformats.org/officeDocument/2006/relationships/customXml" Target="../ink/ink1087.xml"/><Relationship Id="rId210" Type="http://schemas.openxmlformats.org/officeDocument/2006/relationships/customXml" Target="../ink/ink1102.xml"/><Relationship Id="rId215" Type="http://schemas.openxmlformats.org/officeDocument/2006/relationships/image" Target="../media/image993.png"/><Relationship Id="rId236" Type="http://schemas.openxmlformats.org/officeDocument/2006/relationships/customXml" Target="../ink/ink1115.xml"/><Relationship Id="rId257" Type="http://schemas.openxmlformats.org/officeDocument/2006/relationships/image" Target="../media/image1014.png"/><Relationship Id="rId278" Type="http://schemas.openxmlformats.org/officeDocument/2006/relationships/customXml" Target="../ink/ink1136.xml"/><Relationship Id="rId26" Type="http://schemas.openxmlformats.org/officeDocument/2006/relationships/customXml" Target="../ink/ink1010.xml"/><Relationship Id="rId231" Type="http://schemas.openxmlformats.org/officeDocument/2006/relationships/image" Target="../media/image1001.png"/><Relationship Id="rId252" Type="http://schemas.openxmlformats.org/officeDocument/2006/relationships/customXml" Target="../ink/ink1123.xml"/><Relationship Id="rId273" Type="http://schemas.openxmlformats.org/officeDocument/2006/relationships/image" Target="../media/image1022.png"/><Relationship Id="rId294" Type="http://schemas.openxmlformats.org/officeDocument/2006/relationships/customXml" Target="../ink/ink1144.xml"/><Relationship Id="rId308" Type="http://schemas.openxmlformats.org/officeDocument/2006/relationships/customXml" Target="../ink/ink1151.xml"/><Relationship Id="rId47" Type="http://schemas.openxmlformats.org/officeDocument/2006/relationships/image" Target="../media/image906.png"/><Relationship Id="rId68" Type="http://schemas.openxmlformats.org/officeDocument/2006/relationships/customXml" Target="../ink/ink1031.xml"/><Relationship Id="rId89" Type="http://schemas.openxmlformats.org/officeDocument/2006/relationships/image" Target="../media/image927.png"/><Relationship Id="rId112" Type="http://schemas.openxmlformats.org/officeDocument/2006/relationships/customXml" Target="../ink/ink1053.xml"/><Relationship Id="rId133" Type="http://schemas.openxmlformats.org/officeDocument/2006/relationships/image" Target="../media/image952.png"/><Relationship Id="rId154" Type="http://schemas.openxmlformats.org/officeDocument/2006/relationships/customXml" Target="../ink/ink1074.xml"/><Relationship Id="rId175" Type="http://schemas.openxmlformats.org/officeDocument/2006/relationships/image" Target="../media/image973.png"/><Relationship Id="rId196" Type="http://schemas.openxmlformats.org/officeDocument/2006/relationships/customXml" Target="../ink/ink1095.xml"/><Relationship Id="rId200" Type="http://schemas.openxmlformats.org/officeDocument/2006/relationships/customXml" Target="../ink/ink1097.xml"/><Relationship Id="rId16" Type="http://schemas.openxmlformats.org/officeDocument/2006/relationships/customXml" Target="../ink/ink1005.xml"/><Relationship Id="rId221" Type="http://schemas.openxmlformats.org/officeDocument/2006/relationships/image" Target="../media/image996.png"/><Relationship Id="rId242" Type="http://schemas.openxmlformats.org/officeDocument/2006/relationships/customXml" Target="../ink/ink1118.xml"/><Relationship Id="rId263" Type="http://schemas.openxmlformats.org/officeDocument/2006/relationships/image" Target="../media/image1017.png"/><Relationship Id="rId284" Type="http://schemas.openxmlformats.org/officeDocument/2006/relationships/customXml" Target="../ink/ink1139.xml"/><Relationship Id="rId37" Type="http://schemas.openxmlformats.org/officeDocument/2006/relationships/image" Target="../media/image901.png"/><Relationship Id="rId58" Type="http://schemas.openxmlformats.org/officeDocument/2006/relationships/customXml" Target="../ink/ink1026.xml"/><Relationship Id="rId79" Type="http://schemas.openxmlformats.org/officeDocument/2006/relationships/image" Target="../media/image922.png"/><Relationship Id="rId102" Type="http://schemas.openxmlformats.org/officeDocument/2006/relationships/customXml" Target="../ink/ink1048.xml"/><Relationship Id="rId123" Type="http://schemas.openxmlformats.org/officeDocument/2006/relationships/image" Target="../media/image947.png"/><Relationship Id="rId144" Type="http://schemas.openxmlformats.org/officeDocument/2006/relationships/customXml" Target="../ink/ink1069.xml"/><Relationship Id="rId90" Type="http://schemas.openxmlformats.org/officeDocument/2006/relationships/customXml" Target="../ink/ink1042.xml"/><Relationship Id="rId165" Type="http://schemas.openxmlformats.org/officeDocument/2006/relationships/image" Target="../media/image968.png"/><Relationship Id="rId186" Type="http://schemas.openxmlformats.org/officeDocument/2006/relationships/customXml" Target="../ink/ink1090.xml"/><Relationship Id="rId211" Type="http://schemas.openxmlformats.org/officeDocument/2006/relationships/image" Target="../media/image991.png"/><Relationship Id="rId232" Type="http://schemas.openxmlformats.org/officeDocument/2006/relationships/customXml" Target="../ink/ink1113.xml"/><Relationship Id="rId253" Type="http://schemas.openxmlformats.org/officeDocument/2006/relationships/image" Target="../media/image1012.png"/><Relationship Id="rId274" Type="http://schemas.openxmlformats.org/officeDocument/2006/relationships/customXml" Target="../ink/ink1134.xml"/><Relationship Id="rId295" Type="http://schemas.openxmlformats.org/officeDocument/2006/relationships/image" Target="../media/image1033.png"/><Relationship Id="rId309" Type="http://schemas.openxmlformats.org/officeDocument/2006/relationships/image" Target="../media/image1040.png"/><Relationship Id="rId27" Type="http://schemas.openxmlformats.org/officeDocument/2006/relationships/image" Target="../media/image896.png"/><Relationship Id="rId48" Type="http://schemas.openxmlformats.org/officeDocument/2006/relationships/customXml" Target="../ink/ink1021.xml"/><Relationship Id="rId69" Type="http://schemas.openxmlformats.org/officeDocument/2006/relationships/image" Target="../media/image917.png"/><Relationship Id="rId113" Type="http://schemas.openxmlformats.org/officeDocument/2006/relationships/image" Target="../media/image942.png"/><Relationship Id="rId134" Type="http://schemas.openxmlformats.org/officeDocument/2006/relationships/customXml" Target="../ink/ink1064.xml"/><Relationship Id="rId80" Type="http://schemas.openxmlformats.org/officeDocument/2006/relationships/customXml" Target="../ink/ink1037.xml"/><Relationship Id="rId155" Type="http://schemas.openxmlformats.org/officeDocument/2006/relationships/image" Target="../media/image963.png"/><Relationship Id="rId176" Type="http://schemas.openxmlformats.org/officeDocument/2006/relationships/customXml" Target="../ink/ink1085.xml"/><Relationship Id="rId197" Type="http://schemas.openxmlformats.org/officeDocument/2006/relationships/image" Target="../media/image984.png"/><Relationship Id="rId201" Type="http://schemas.openxmlformats.org/officeDocument/2006/relationships/image" Target="../media/image986.png"/><Relationship Id="rId222" Type="http://schemas.openxmlformats.org/officeDocument/2006/relationships/customXml" Target="../ink/ink1108.xml"/><Relationship Id="rId243" Type="http://schemas.openxmlformats.org/officeDocument/2006/relationships/image" Target="../media/image1007.png"/><Relationship Id="rId264" Type="http://schemas.openxmlformats.org/officeDocument/2006/relationships/customXml" Target="../ink/ink1129.xml"/><Relationship Id="rId285" Type="http://schemas.openxmlformats.org/officeDocument/2006/relationships/image" Target="../media/image1028.png"/><Relationship Id="rId17" Type="http://schemas.openxmlformats.org/officeDocument/2006/relationships/image" Target="../media/image891.png"/><Relationship Id="rId38" Type="http://schemas.openxmlformats.org/officeDocument/2006/relationships/customXml" Target="../ink/ink1016.xml"/><Relationship Id="rId59" Type="http://schemas.openxmlformats.org/officeDocument/2006/relationships/image" Target="../media/image912.png"/><Relationship Id="rId103" Type="http://schemas.openxmlformats.org/officeDocument/2006/relationships/image" Target="../media/image937.png"/><Relationship Id="rId124" Type="http://schemas.openxmlformats.org/officeDocument/2006/relationships/customXml" Target="../ink/ink1059.xml"/><Relationship Id="rId310" Type="http://schemas.openxmlformats.org/officeDocument/2006/relationships/customXml" Target="../ink/ink1152.xml"/><Relationship Id="rId70" Type="http://schemas.openxmlformats.org/officeDocument/2006/relationships/customXml" Target="../ink/ink1032.xml"/><Relationship Id="rId91" Type="http://schemas.openxmlformats.org/officeDocument/2006/relationships/image" Target="../media/image928.png"/><Relationship Id="rId145" Type="http://schemas.openxmlformats.org/officeDocument/2006/relationships/image" Target="../media/image958.png"/><Relationship Id="rId166" Type="http://schemas.openxmlformats.org/officeDocument/2006/relationships/customXml" Target="../ink/ink1080.xml"/><Relationship Id="rId187" Type="http://schemas.openxmlformats.org/officeDocument/2006/relationships/image" Target="../media/image97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03.xml"/><Relationship Id="rId233" Type="http://schemas.openxmlformats.org/officeDocument/2006/relationships/image" Target="../media/image1002.png"/><Relationship Id="rId254" Type="http://schemas.openxmlformats.org/officeDocument/2006/relationships/customXml" Target="../ink/ink1124.xml"/><Relationship Id="rId28" Type="http://schemas.openxmlformats.org/officeDocument/2006/relationships/customXml" Target="../ink/ink1011.xml"/><Relationship Id="rId49" Type="http://schemas.openxmlformats.org/officeDocument/2006/relationships/image" Target="../media/image907.png"/><Relationship Id="rId114" Type="http://schemas.openxmlformats.org/officeDocument/2006/relationships/customXml" Target="../ink/ink1054.xml"/><Relationship Id="rId275" Type="http://schemas.openxmlformats.org/officeDocument/2006/relationships/image" Target="../media/image1023.png"/><Relationship Id="rId296" Type="http://schemas.openxmlformats.org/officeDocument/2006/relationships/customXml" Target="../ink/ink1145.xml"/><Relationship Id="rId300" Type="http://schemas.openxmlformats.org/officeDocument/2006/relationships/customXml" Target="../ink/ink1147.xml"/><Relationship Id="rId60" Type="http://schemas.openxmlformats.org/officeDocument/2006/relationships/customXml" Target="../ink/ink1027.xml"/><Relationship Id="rId81" Type="http://schemas.openxmlformats.org/officeDocument/2006/relationships/image" Target="../media/image923.png"/><Relationship Id="rId135" Type="http://schemas.openxmlformats.org/officeDocument/2006/relationships/image" Target="../media/image953.png"/><Relationship Id="rId156" Type="http://schemas.openxmlformats.org/officeDocument/2006/relationships/customXml" Target="../ink/ink1075.xml"/><Relationship Id="rId177" Type="http://schemas.openxmlformats.org/officeDocument/2006/relationships/image" Target="../media/image974.png"/><Relationship Id="rId198" Type="http://schemas.openxmlformats.org/officeDocument/2006/relationships/customXml" Target="../ink/ink1096.xml"/><Relationship Id="rId202" Type="http://schemas.openxmlformats.org/officeDocument/2006/relationships/customXml" Target="../ink/ink1098.xml"/><Relationship Id="rId223" Type="http://schemas.openxmlformats.org/officeDocument/2006/relationships/image" Target="../media/image997.png"/><Relationship Id="rId244" Type="http://schemas.openxmlformats.org/officeDocument/2006/relationships/customXml" Target="../ink/ink1119.xml"/><Relationship Id="rId18" Type="http://schemas.openxmlformats.org/officeDocument/2006/relationships/customXml" Target="../ink/ink1006.xml"/><Relationship Id="rId39" Type="http://schemas.openxmlformats.org/officeDocument/2006/relationships/image" Target="../media/image902.png"/><Relationship Id="rId265" Type="http://schemas.openxmlformats.org/officeDocument/2006/relationships/image" Target="../media/image1018.png"/><Relationship Id="rId286" Type="http://schemas.openxmlformats.org/officeDocument/2006/relationships/customXml" Target="../ink/ink1140.xml"/><Relationship Id="rId50" Type="http://schemas.openxmlformats.org/officeDocument/2006/relationships/customXml" Target="../ink/ink1022.xml"/><Relationship Id="rId104" Type="http://schemas.openxmlformats.org/officeDocument/2006/relationships/customXml" Target="../ink/ink1049.xml"/><Relationship Id="rId125" Type="http://schemas.openxmlformats.org/officeDocument/2006/relationships/image" Target="../media/image948.png"/><Relationship Id="rId146" Type="http://schemas.openxmlformats.org/officeDocument/2006/relationships/customXml" Target="../ink/ink1070.xml"/><Relationship Id="rId167" Type="http://schemas.openxmlformats.org/officeDocument/2006/relationships/image" Target="../media/image969.png"/><Relationship Id="rId188" Type="http://schemas.openxmlformats.org/officeDocument/2006/relationships/customXml" Target="../ink/ink1091.xml"/><Relationship Id="rId311" Type="http://schemas.openxmlformats.org/officeDocument/2006/relationships/image" Target="../media/image1041.png"/><Relationship Id="rId71" Type="http://schemas.openxmlformats.org/officeDocument/2006/relationships/image" Target="../media/image918.png"/><Relationship Id="rId92" Type="http://schemas.openxmlformats.org/officeDocument/2006/relationships/customXml" Target="../ink/ink1043.xml"/><Relationship Id="rId213" Type="http://schemas.openxmlformats.org/officeDocument/2006/relationships/image" Target="../media/image992.png"/><Relationship Id="rId234" Type="http://schemas.openxmlformats.org/officeDocument/2006/relationships/customXml" Target="../ink/ink1114.xml"/><Relationship Id="rId2" Type="http://schemas.openxmlformats.org/officeDocument/2006/relationships/customXml" Target="../ink/ink998.xml"/><Relationship Id="rId29" Type="http://schemas.openxmlformats.org/officeDocument/2006/relationships/image" Target="../media/image897.png"/><Relationship Id="rId255" Type="http://schemas.openxmlformats.org/officeDocument/2006/relationships/image" Target="../media/image1013.png"/><Relationship Id="rId276" Type="http://schemas.openxmlformats.org/officeDocument/2006/relationships/customXml" Target="../ink/ink1135.xml"/><Relationship Id="rId297" Type="http://schemas.openxmlformats.org/officeDocument/2006/relationships/image" Target="../media/image1034.png"/><Relationship Id="rId40" Type="http://schemas.openxmlformats.org/officeDocument/2006/relationships/customXml" Target="../ink/ink1017.xml"/><Relationship Id="rId115" Type="http://schemas.openxmlformats.org/officeDocument/2006/relationships/image" Target="../media/image943.png"/><Relationship Id="rId136" Type="http://schemas.openxmlformats.org/officeDocument/2006/relationships/customXml" Target="../ink/ink1065.xml"/><Relationship Id="rId157" Type="http://schemas.openxmlformats.org/officeDocument/2006/relationships/image" Target="../media/image964.png"/><Relationship Id="rId178" Type="http://schemas.openxmlformats.org/officeDocument/2006/relationships/customXml" Target="../ink/ink1086.xml"/><Relationship Id="rId301" Type="http://schemas.openxmlformats.org/officeDocument/2006/relationships/image" Target="../media/image1036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55.png"/><Relationship Id="rId299" Type="http://schemas.openxmlformats.org/officeDocument/2006/relationships/image" Target="../media/image1146.png"/><Relationship Id="rId303" Type="http://schemas.openxmlformats.org/officeDocument/2006/relationships/image" Target="../media/image1148.png"/><Relationship Id="rId21" Type="http://schemas.openxmlformats.org/officeDocument/2006/relationships/image" Target="../media/image1003.png"/><Relationship Id="rId42" Type="http://schemas.openxmlformats.org/officeDocument/2006/relationships/customXml" Target="../ink/ink1176.xml"/><Relationship Id="rId63" Type="http://schemas.openxmlformats.org/officeDocument/2006/relationships/image" Target="../media/image1024.png"/><Relationship Id="rId84" Type="http://schemas.openxmlformats.org/officeDocument/2006/relationships/customXml" Target="../ink/ink1197.xml"/><Relationship Id="rId138" Type="http://schemas.openxmlformats.org/officeDocument/2006/relationships/customXml" Target="../ink/ink1224.xml"/><Relationship Id="rId159" Type="http://schemas.openxmlformats.org/officeDocument/2006/relationships/image" Target="../media/image1076.png"/><Relationship Id="rId324" Type="http://schemas.openxmlformats.org/officeDocument/2006/relationships/customXml" Target="../ink/ink1317.xml"/><Relationship Id="rId170" Type="http://schemas.openxmlformats.org/officeDocument/2006/relationships/customXml" Target="../ink/ink1240.xml"/><Relationship Id="rId191" Type="http://schemas.openxmlformats.org/officeDocument/2006/relationships/image" Target="../media/image1092.png"/><Relationship Id="rId205" Type="http://schemas.openxmlformats.org/officeDocument/2006/relationships/image" Target="../media/image1099.png"/><Relationship Id="rId226" Type="http://schemas.openxmlformats.org/officeDocument/2006/relationships/customXml" Target="../ink/ink1268.xml"/><Relationship Id="rId247" Type="http://schemas.openxmlformats.org/officeDocument/2006/relationships/image" Target="../media/image1120.png"/><Relationship Id="rId107" Type="http://schemas.openxmlformats.org/officeDocument/2006/relationships/image" Target="../media/image1050.png"/><Relationship Id="rId268" Type="http://schemas.openxmlformats.org/officeDocument/2006/relationships/customXml" Target="../ink/ink1289.xml"/><Relationship Id="rId289" Type="http://schemas.openxmlformats.org/officeDocument/2006/relationships/image" Target="../media/image1141.png"/><Relationship Id="rId11" Type="http://schemas.openxmlformats.org/officeDocument/2006/relationships/image" Target="../media/image998.png"/><Relationship Id="rId32" Type="http://schemas.openxmlformats.org/officeDocument/2006/relationships/customXml" Target="../ink/ink1171.xml"/><Relationship Id="rId53" Type="http://schemas.openxmlformats.org/officeDocument/2006/relationships/image" Target="../media/image1019.png"/><Relationship Id="rId74" Type="http://schemas.openxmlformats.org/officeDocument/2006/relationships/customXml" Target="../ink/ink1192.xml"/><Relationship Id="rId128" Type="http://schemas.openxmlformats.org/officeDocument/2006/relationships/customXml" Target="../ink/ink1219.xml"/><Relationship Id="rId149" Type="http://schemas.openxmlformats.org/officeDocument/2006/relationships/image" Target="../media/image1071.png"/><Relationship Id="rId314" Type="http://schemas.openxmlformats.org/officeDocument/2006/relationships/customXml" Target="../ink/ink1312.xml"/><Relationship Id="rId5" Type="http://schemas.openxmlformats.org/officeDocument/2006/relationships/image" Target="../media/image995.png"/><Relationship Id="rId95" Type="http://schemas.openxmlformats.org/officeDocument/2006/relationships/image" Target="../media/image1040.png"/><Relationship Id="rId160" Type="http://schemas.openxmlformats.org/officeDocument/2006/relationships/customXml" Target="../ink/ink1235.xml"/><Relationship Id="rId181" Type="http://schemas.openxmlformats.org/officeDocument/2006/relationships/image" Target="../media/image1087.png"/><Relationship Id="rId216" Type="http://schemas.openxmlformats.org/officeDocument/2006/relationships/customXml" Target="../ink/ink1263.xml"/><Relationship Id="rId237" Type="http://schemas.openxmlformats.org/officeDocument/2006/relationships/image" Target="../media/image1115.png"/><Relationship Id="rId258" Type="http://schemas.openxmlformats.org/officeDocument/2006/relationships/customXml" Target="../ink/ink1284.xml"/><Relationship Id="rId279" Type="http://schemas.openxmlformats.org/officeDocument/2006/relationships/image" Target="../media/image1136.png"/><Relationship Id="rId22" Type="http://schemas.openxmlformats.org/officeDocument/2006/relationships/customXml" Target="../ink/ink1166.xml"/><Relationship Id="rId43" Type="http://schemas.openxmlformats.org/officeDocument/2006/relationships/image" Target="../media/image1014.png"/><Relationship Id="rId64" Type="http://schemas.openxmlformats.org/officeDocument/2006/relationships/customXml" Target="../ink/ink1187.xml"/><Relationship Id="rId118" Type="http://schemas.openxmlformats.org/officeDocument/2006/relationships/customXml" Target="../ink/ink1214.xml"/><Relationship Id="rId139" Type="http://schemas.openxmlformats.org/officeDocument/2006/relationships/image" Target="../media/image1066.png"/><Relationship Id="rId290" Type="http://schemas.openxmlformats.org/officeDocument/2006/relationships/customXml" Target="../ink/ink1300.xml"/><Relationship Id="rId304" Type="http://schemas.openxmlformats.org/officeDocument/2006/relationships/customXml" Target="../ink/ink1307.xml"/><Relationship Id="rId325" Type="http://schemas.openxmlformats.org/officeDocument/2006/relationships/image" Target="../media/image1159.png"/><Relationship Id="rId85" Type="http://schemas.openxmlformats.org/officeDocument/2006/relationships/image" Target="../media/image1035.png"/><Relationship Id="rId150" Type="http://schemas.openxmlformats.org/officeDocument/2006/relationships/customXml" Target="../ink/ink1230.xml"/><Relationship Id="rId171" Type="http://schemas.openxmlformats.org/officeDocument/2006/relationships/image" Target="../media/image1082.png"/><Relationship Id="rId192" Type="http://schemas.openxmlformats.org/officeDocument/2006/relationships/customXml" Target="../ink/ink1251.xml"/><Relationship Id="rId206" Type="http://schemas.openxmlformats.org/officeDocument/2006/relationships/customXml" Target="../ink/ink1258.xml"/><Relationship Id="rId227" Type="http://schemas.openxmlformats.org/officeDocument/2006/relationships/image" Target="../media/image1110.png"/><Relationship Id="rId248" Type="http://schemas.openxmlformats.org/officeDocument/2006/relationships/customXml" Target="../ink/ink1279.xml"/><Relationship Id="rId269" Type="http://schemas.openxmlformats.org/officeDocument/2006/relationships/image" Target="../media/image1131.png"/><Relationship Id="rId12" Type="http://schemas.openxmlformats.org/officeDocument/2006/relationships/customXml" Target="../ink/ink1161.xml"/><Relationship Id="rId33" Type="http://schemas.openxmlformats.org/officeDocument/2006/relationships/image" Target="../media/image1009.png"/><Relationship Id="rId108" Type="http://schemas.openxmlformats.org/officeDocument/2006/relationships/customXml" Target="../ink/ink1209.xml"/><Relationship Id="rId129" Type="http://schemas.openxmlformats.org/officeDocument/2006/relationships/image" Target="../media/image1061.png"/><Relationship Id="rId280" Type="http://schemas.openxmlformats.org/officeDocument/2006/relationships/customXml" Target="../ink/ink1295.xml"/><Relationship Id="rId315" Type="http://schemas.openxmlformats.org/officeDocument/2006/relationships/image" Target="../media/image1154.png"/><Relationship Id="rId54" Type="http://schemas.openxmlformats.org/officeDocument/2006/relationships/customXml" Target="../ink/ink1182.xml"/><Relationship Id="rId75" Type="http://schemas.openxmlformats.org/officeDocument/2006/relationships/image" Target="../media/image1030.png"/><Relationship Id="rId96" Type="http://schemas.openxmlformats.org/officeDocument/2006/relationships/customXml" Target="../ink/ink1203.xml"/><Relationship Id="rId140" Type="http://schemas.openxmlformats.org/officeDocument/2006/relationships/customXml" Target="../ink/ink1225.xml"/><Relationship Id="rId161" Type="http://schemas.openxmlformats.org/officeDocument/2006/relationships/image" Target="../media/image1077.png"/><Relationship Id="rId182" Type="http://schemas.openxmlformats.org/officeDocument/2006/relationships/customXml" Target="../ink/ink1246.xml"/><Relationship Id="rId217" Type="http://schemas.openxmlformats.org/officeDocument/2006/relationships/image" Target="../media/image1105.png"/><Relationship Id="rId6" Type="http://schemas.openxmlformats.org/officeDocument/2006/relationships/customXml" Target="../ink/ink1158.xml"/><Relationship Id="rId238" Type="http://schemas.openxmlformats.org/officeDocument/2006/relationships/customXml" Target="../ink/ink1274.xml"/><Relationship Id="rId259" Type="http://schemas.openxmlformats.org/officeDocument/2006/relationships/image" Target="../media/image1126.png"/><Relationship Id="rId23" Type="http://schemas.openxmlformats.org/officeDocument/2006/relationships/image" Target="../media/image1004.png"/><Relationship Id="rId119" Type="http://schemas.openxmlformats.org/officeDocument/2006/relationships/image" Target="../media/image1056.png"/><Relationship Id="rId270" Type="http://schemas.openxmlformats.org/officeDocument/2006/relationships/customXml" Target="../ink/ink1290.xml"/><Relationship Id="rId291" Type="http://schemas.openxmlformats.org/officeDocument/2006/relationships/image" Target="../media/image1142.png"/><Relationship Id="rId305" Type="http://schemas.openxmlformats.org/officeDocument/2006/relationships/image" Target="../media/image1149.png"/><Relationship Id="rId44" Type="http://schemas.openxmlformats.org/officeDocument/2006/relationships/customXml" Target="../ink/ink1177.xml"/><Relationship Id="rId65" Type="http://schemas.openxmlformats.org/officeDocument/2006/relationships/image" Target="../media/image1025.png"/><Relationship Id="rId86" Type="http://schemas.openxmlformats.org/officeDocument/2006/relationships/customXml" Target="../ink/ink1198.xml"/><Relationship Id="rId130" Type="http://schemas.openxmlformats.org/officeDocument/2006/relationships/customXml" Target="../ink/ink1220.xml"/><Relationship Id="rId151" Type="http://schemas.openxmlformats.org/officeDocument/2006/relationships/image" Target="../media/image1072.png"/><Relationship Id="rId172" Type="http://schemas.openxmlformats.org/officeDocument/2006/relationships/customXml" Target="../ink/ink1241.xml"/><Relationship Id="rId193" Type="http://schemas.openxmlformats.org/officeDocument/2006/relationships/image" Target="../media/image1093.png"/><Relationship Id="rId207" Type="http://schemas.openxmlformats.org/officeDocument/2006/relationships/image" Target="../media/image1100.png"/><Relationship Id="rId228" Type="http://schemas.openxmlformats.org/officeDocument/2006/relationships/customXml" Target="../ink/ink1269.xml"/><Relationship Id="rId249" Type="http://schemas.openxmlformats.org/officeDocument/2006/relationships/image" Target="../media/image1121.png"/><Relationship Id="rId13" Type="http://schemas.openxmlformats.org/officeDocument/2006/relationships/image" Target="../media/image999.png"/><Relationship Id="rId109" Type="http://schemas.openxmlformats.org/officeDocument/2006/relationships/image" Target="../media/image1051.png"/><Relationship Id="rId260" Type="http://schemas.openxmlformats.org/officeDocument/2006/relationships/customXml" Target="../ink/ink1285.xml"/><Relationship Id="rId281" Type="http://schemas.openxmlformats.org/officeDocument/2006/relationships/image" Target="../media/image1137.png"/><Relationship Id="rId316" Type="http://schemas.openxmlformats.org/officeDocument/2006/relationships/customXml" Target="../ink/ink1313.xml"/><Relationship Id="rId34" Type="http://schemas.openxmlformats.org/officeDocument/2006/relationships/customXml" Target="../ink/ink1172.xml"/><Relationship Id="rId55" Type="http://schemas.openxmlformats.org/officeDocument/2006/relationships/image" Target="../media/image1020.png"/><Relationship Id="rId76" Type="http://schemas.openxmlformats.org/officeDocument/2006/relationships/customXml" Target="../ink/ink1193.xml"/><Relationship Id="rId97" Type="http://schemas.openxmlformats.org/officeDocument/2006/relationships/image" Target="../media/image1045.png"/><Relationship Id="rId120" Type="http://schemas.openxmlformats.org/officeDocument/2006/relationships/customXml" Target="../ink/ink1215.xml"/><Relationship Id="rId141" Type="http://schemas.openxmlformats.org/officeDocument/2006/relationships/image" Target="../media/image1067.png"/><Relationship Id="rId7" Type="http://schemas.openxmlformats.org/officeDocument/2006/relationships/image" Target="../media/image996.png"/><Relationship Id="rId162" Type="http://schemas.openxmlformats.org/officeDocument/2006/relationships/customXml" Target="../ink/ink1236.xml"/><Relationship Id="rId183" Type="http://schemas.openxmlformats.org/officeDocument/2006/relationships/image" Target="../media/image1088.png"/><Relationship Id="rId218" Type="http://schemas.openxmlformats.org/officeDocument/2006/relationships/customXml" Target="../ink/ink1264.xml"/><Relationship Id="rId239" Type="http://schemas.openxmlformats.org/officeDocument/2006/relationships/image" Target="../media/image1116.png"/><Relationship Id="rId250" Type="http://schemas.openxmlformats.org/officeDocument/2006/relationships/customXml" Target="../ink/ink1280.xml"/><Relationship Id="rId271" Type="http://schemas.openxmlformats.org/officeDocument/2006/relationships/image" Target="../media/image1132.png"/><Relationship Id="rId292" Type="http://schemas.openxmlformats.org/officeDocument/2006/relationships/customXml" Target="../ink/ink1301.xml"/><Relationship Id="rId306" Type="http://schemas.openxmlformats.org/officeDocument/2006/relationships/customXml" Target="../ink/ink1308.xml"/><Relationship Id="rId24" Type="http://schemas.openxmlformats.org/officeDocument/2006/relationships/customXml" Target="../ink/ink1167.xml"/><Relationship Id="rId45" Type="http://schemas.openxmlformats.org/officeDocument/2006/relationships/image" Target="../media/image1015.png"/><Relationship Id="rId66" Type="http://schemas.openxmlformats.org/officeDocument/2006/relationships/customXml" Target="../ink/ink1188.xml"/><Relationship Id="rId87" Type="http://schemas.openxmlformats.org/officeDocument/2006/relationships/image" Target="../media/image1036.png"/><Relationship Id="rId110" Type="http://schemas.openxmlformats.org/officeDocument/2006/relationships/customXml" Target="../ink/ink1210.xml"/><Relationship Id="rId131" Type="http://schemas.openxmlformats.org/officeDocument/2006/relationships/image" Target="../media/image1062.png"/><Relationship Id="rId152" Type="http://schemas.openxmlformats.org/officeDocument/2006/relationships/customXml" Target="../ink/ink1231.xml"/><Relationship Id="rId173" Type="http://schemas.openxmlformats.org/officeDocument/2006/relationships/image" Target="../media/image1083.png"/><Relationship Id="rId194" Type="http://schemas.openxmlformats.org/officeDocument/2006/relationships/customXml" Target="../ink/ink1252.xml"/><Relationship Id="rId208" Type="http://schemas.openxmlformats.org/officeDocument/2006/relationships/customXml" Target="../ink/ink1259.xml"/><Relationship Id="rId229" Type="http://schemas.openxmlformats.org/officeDocument/2006/relationships/image" Target="../media/image1111.png"/><Relationship Id="rId240" Type="http://schemas.openxmlformats.org/officeDocument/2006/relationships/customXml" Target="../ink/ink1275.xml"/><Relationship Id="rId261" Type="http://schemas.openxmlformats.org/officeDocument/2006/relationships/image" Target="../media/image1127.png"/><Relationship Id="rId14" Type="http://schemas.openxmlformats.org/officeDocument/2006/relationships/customXml" Target="../ink/ink1162.xml"/><Relationship Id="rId30" Type="http://schemas.openxmlformats.org/officeDocument/2006/relationships/customXml" Target="../ink/ink1170.xml"/><Relationship Id="rId35" Type="http://schemas.openxmlformats.org/officeDocument/2006/relationships/image" Target="../media/image1010.png"/><Relationship Id="rId56" Type="http://schemas.openxmlformats.org/officeDocument/2006/relationships/customXml" Target="../ink/ink1183.xml"/><Relationship Id="rId77" Type="http://schemas.openxmlformats.org/officeDocument/2006/relationships/image" Target="../media/image1031.png"/><Relationship Id="rId100" Type="http://schemas.openxmlformats.org/officeDocument/2006/relationships/customXml" Target="../ink/ink1205.xml"/><Relationship Id="rId105" Type="http://schemas.openxmlformats.org/officeDocument/2006/relationships/image" Target="../media/image1049.png"/><Relationship Id="rId126" Type="http://schemas.openxmlformats.org/officeDocument/2006/relationships/customXml" Target="../ink/ink1218.xml"/><Relationship Id="rId147" Type="http://schemas.openxmlformats.org/officeDocument/2006/relationships/image" Target="../media/image1070.png"/><Relationship Id="rId168" Type="http://schemas.openxmlformats.org/officeDocument/2006/relationships/customXml" Target="../ink/ink1239.xml"/><Relationship Id="rId282" Type="http://schemas.openxmlformats.org/officeDocument/2006/relationships/customXml" Target="../ink/ink1296.xml"/><Relationship Id="rId312" Type="http://schemas.openxmlformats.org/officeDocument/2006/relationships/customXml" Target="../ink/ink1311.xml"/><Relationship Id="rId317" Type="http://schemas.openxmlformats.org/officeDocument/2006/relationships/image" Target="../media/image1155.png"/><Relationship Id="rId8" Type="http://schemas.openxmlformats.org/officeDocument/2006/relationships/customXml" Target="../ink/ink1159.xml"/><Relationship Id="rId51" Type="http://schemas.openxmlformats.org/officeDocument/2006/relationships/image" Target="../media/image1018.png"/><Relationship Id="rId72" Type="http://schemas.openxmlformats.org/officeDocument/2006/relationships/customXml" Target="../ink/ink1191.xml"/><Relationship Id="rId93" Type="http://schemas.openxmlformats.org/officeDocument/2006/relationships/image" Target="../media/image1039.png"/><Relationship Id="rId98" Type="http://schemas.openxmlformats.org/officeDocument/2006/relationships/customXml" Target="../ink/ink1204.xml"/><Relationship Id="rId121" Type="http://schemas.openxmlformats.org/officeDocument/2006/relationships/image" Target="../media/image1057.png"/><Relationship Id="rId142" Type="http://schemas.openxmlformats.org/officeDocument/2006/relationships/customXml" Target="../ink/ink1226.xml"/><Relationship Id="rId163" Type="http://schemas.openxmlformats.org/officeDocument/2006/relationships/image" Target="../media/image1078.png"/><Relationship Id="rId184" Type="http://schemas.openxmlformats.org/officeDocument/2006/relationships/customXml" Target="../ink/ink1247.xml"/><Relationship Id="rId189" Type="http://schemas.openxmlformats.org/officeDocument/2006/relationships/image" Target="../media/image1091.png"/><Relationship Id="rId219" Type="http://schemas.openxmlformats.org/officeDocument/2006/relationships/image" Target="../media/image1106.png"/><Relationship Id="rId3" Type="http://schemas.openxmlformats.org/officeDocument/2006/relationships/image" Target="../media/image994.png"/><Relationship Id="rId214" Type="http://schemas.openxmlformats.org/officeDocument/2006/relationships/customXml" Target="../ink/ink1262.xml"/><Relationship Id="rId230" Type="http://schemas.openxmlformats.org/officeDocument/2006/relationships/customXml" Target="../ink/ink1270.xml"/><Relationship Id="rId235" Type="http://schemas.openxmlformats.org/officeDocument/2006/relationships/image" Target="../media/image1114.png"/><Relationship Id="rId251" Type="http://schemas.openxmlformats.org/officeDocument/2006/relationships/image" Target="../media/image1122.png"/><Relationship Id="rId256" Type="http://schemas.openxmlformats.org/officeDocument/2006/relationships/customXml" Target="../ink/ink1283.xml"/><Relationship Id="rId277" Type="http://schemas.openxmlformats.org/officeDocument/2006/relationships/image" Target="../media/image1135.png"/><Relationship Id="rId298" Type="http://schemas.openxmlformats.org/officeDocument/2006/relationships/customXml" Target="../ink/ink1304.xml"/><Relationship Id="rId25" Type="http://schemas.openxmlformats.org/officeDocument/2006/relationships/image" Target="../media/image1005.png"/><Relationship Id="rId46" Type="http://schemas.openxmlformats.org/officeDocument/2006/relationships/customXml" Target="../ink/ink1178.xml"/><Relationship Id="rId67" Type="http://schemas.openxmlformats.org/officeDocument/2006/relationships/image" Target="../media/image1026.png"/><Relationship Id="rId116" Type="http://schemas.openxmlformats.org/officeDocument/2006/relationships/customXml" Target="../ink/ink1213.xml"/><Relationship Id="rId137" Type="http://schemas.openxmlformats.org/officeDocument/2006/relationships/image" Target="../media/image1065.png"/><Relationship Id="rId158" Type="http://schemas.openxmlformats.org/officeDocument/2006/relationships/customXml" Target="../ink/ink1234.xml"/><Relationship Id="rId272" Type="http://schemas.openxmlformats.org/officeDocument/2006/relationships/customXml" Target="../ink/ink1291.xml"/><Relationship Id="rId293" Type="http://schemas.openxmlformats.org/officeDocument/2006/relationships/image" Target="../media/image1143.png"/><Relationship Id="rId302" Type="http://schemas.openxmlformats.org/officeDocument/2006/relationships/customXml" Target="../ink/ink1306.xml"/><Relationship Id="rId307" Type="http://schemas.openxmlformats.org/officeDocument/2006/relationships/image" Target="../media/image1150.png"/><Relationship Id="rId323" Type="http://schemas.openxmlformats.org/officeDocument/2006/relationships/image" Target="../media/image1158.png"/><Relationship Id="rId20" Type="http://schemas.openxmlformats.org/officeDocument/2006/relationships/customXml" Target="../ink/ink1165.xml"/><Relationship Id="rId41" Type="http://schemas.openxmlformats.org/officeDocument/2006/relationships/image" Target="../media/image1013.png"/><Relationship Id="rId62" Type="http://schemas.openxmlformats.org/officeDocument/2006/relationships/customXml" Target="../ink/ink1186.xml"/><Relationship Id="rId83" Type="http://schemas.openxmlformats.org/officeDocument/2006/relationships/image" Target="../media/image1034.png"/><Relationship Id="rId88" Type="http://schemas.openxmlformats.org/officeDocument/2006/relationships/customXml" Target="../ink/ink1199.xml"/><Relationship Id="rId111" Type="http://schemas.openxmlformats.org/officeDocument/2006/relationships/image" Target="../media/image1052.png"/><Relationship Id="rId132" Type="http://schemas.openxmlformats.org/officeDocument/2006/relationships/customXml" Target="../ink/ink1221.xml"/><Relationship Id="rId153" Type="http://schemas.openxmlformats.org/officeDocument/2006/relationships/image" Target="../media/image1073.png"/><Relationship Id="rId174" Type="http://schemas.openxmlformats.org/officeDocument/2006/relationships/customXml" Target="../ink/ink1242.xml"/><Relationship Id="rId179" Type="http://schemas.openxmlformats.org/officeDocument/2006/relationships/image" Target="../media/image1086.png"/><Relationship Id="rId195" Type="http://schemas.openxmlformats.org/officeDocument/2006/relationships/image" Target="../media/image1094.png"/><Relationship Id="rId209" Type="http://schemas.openxmlformats.org/officeDocument/2006/relationships/image" Target="../media/image1101.png"/><Relationship Id="rId190" Type="http://schemas.openxmlformats.org/officeDocument/2006/relationships/customXml" Target="../ink/ink1250.xml"/><Relationship Id="rId204" Type="http://schemas.openxmlformats.org/officeDocument/2006/relationships/customXml" Target="../ink/ink1257.xml"/><Relationship Id="rId220" Type="http://schemas.openxmlformats.org/officeDocument/2006/relationships/customXml" Target="../ink/ink1265.xml"/><Relationship Id="rId225" Type="http://schemas.openxmlformats.org/officeDocument/2006/relationships/image" Target="../media/image1109.png"/><Relationship Id="rId241" Type="http://schemas.openxmlformats.org/officeDocument/2006/relationships/image" Target="../media/image1117.png"/><Relationship Id="rId246" Type="http://schemas.openxmlformats.org/officeDocument/2006/relationships/customXml" Target="../ink/ink1278.xml"/><Relationship Id="rId267" Type="http://schemas.openxmlformats.org/officeDocument/2006/relationships/image" Target="../media/image1130.png"/><Relationship Id="rId288" Type="http://schemas.openxmlformats.org/officeDocument/2006/relationships/customXml" Target="../ink/ink1299.xml"/><Relationship Id="rId15" Type="http://schemas.openxmlformats.org/officeDocument/2006/relationships/image" Target="../media/image1000.png"/><Relationship Id="rId36" Type="http://schemas.openxmlformats.org/officeDocument/2006/relationships/customXml" Target="../ink/ink1173.xml"/><Relationship Id="rId57" Type="http://schemas.openxmlformats.org/officeDocument/2006/relationships/image" Target="../media/image1021.png"/><Relationship Id="rId106" Type="http://schemas.openxmlformats.org/officeDocument/2006/relationships/customXml" Target="../ink/ink1208.xml"/><Relationship Id="rId127" Type="http://schemas.openxmlformats.org/officeDocument/2006/relationships/image" Target="../media/image1060.png"/><Relationship Id="rId262" Type="http://schemas.openxmlformats.org/officeDocument/2006/relationships/customXml" Target="../ink/ink1286.xml"/><Relationship Id="rId283" Type="http://schemas.openxmlformats.org/officeDocument/2006/relationships/image" Target="../media/image1138.png"/><Relationship Id="rId313" Type="http://schemas.openxmlformats.org/officeDocument/2006/relationships/image" Target="../media/image1153.png"/><Relationship Id="rId318" Type="http://schemas.openxmlformats.org/officeDocument/2006/relationships/customXml" Target="../ink/ink1314.xml"/><Relationship Id="rId10" Type="http://schemas.openxmlformats.org/officeDocument/2006/relationships/customXml" Target="../ink/ink1160.xml"/><Relationship Id="rId31" Type="http://schemas.openxmlformats.org/officeDocument/2006/relationships/image" Target="../media/image1008.png"/><Relationship Id="rId52" Type="http://schemas.openxmlformats.org/officeDocument/2006/relationships/customXml" Target="../ink/ink1181.xml"/><Relationship Id="rId73" Type="http://schemas.openxmlformats.org/officeDocument/2006/relationships/image" Target="../media/image1029.png"/><Relationship Id="rId78" Type="http://schemas.openxmlformats.org/officeDocument/2006/relationships/customXml" Target="../ink/ink1194.xml"/><Relationship Id="rId94" Type="http://schemas.openxmlformats.org/officeDocument/2006/relationships/customXml" Target="../ink/ink1202.xml"/><Relationship Id="rId99" Type="http://schemas.openxmlformats.org/officeDocument/2006/relationships/image" Target="../media/image1046.png"/><Relationship Id="rId101" Type="http://schemas.openxmlformats.org/officeDocument/2006/relationships/image" Target="../media/image1047.png"/><Relationship Id="rId122" Type="http://schemas.openxmlformats.org/officeDocument/2006/relationships/customXml" Target="../ink/ink1216.xml"/><Relationship Id="rId143" Type="http://schemas.openxmlformats.org/officeDocument/2006/relationships/image" Target="../media/image1068.png"/><Relationship Id="rId148" Type="http://schemas.openxmlformats.org/officeDocument/2006/relationships/customXml" Target="../ink/ink1229.xml"/><Relationship Id="rId164" Type="http://schemas.openxmlformats.org/officeDocument/2006/relationships/customXml" Target="../ink/ink1237.xml"/><Relationship Id="rId169" Type="http://schemas.openxmlformats.org/officeDocument/2006/relationships/image" Target="../media/image1081.png"/><Relationship Id="rId185" Type="http://schemas.openxmlformats.org/officeDocument/2006/relationships/image" Target="../media/image1089.png"/><Relationship Id="rId4" Type="http://schemas.openxmlformats.org/officeDocument/2006/relationships/customXml" Target="../ink/ink1157.xml"/><Relationship Id="rId9" Type="http://schemas.openxmlformats.org/officeDocument/2006/relationships/image" Target="../media/image997.png"/><Relationship Id="rId180" Type="http://schemas.openxmlformats.org/officeDocument/2006/relationships/customXml" Target="../ink/ink1245.xml"/><Relationship Id="rId210" Type="http://schemas.openxmlformats.org/officeDocument/2006/relationships/customXml" Target="../ink/ink1260.xml"/><Relationship Id="rId215" Type="http://schemas.openxmlformats.org/officeDocument/2006/relationships/image" Target="../media/image1104.png"/><Relationship Id="rId236" Type="http://schemas.openxmlformats.org/officeDocument/2006/relationships/customXml" Target="../ink/ink1273.xml"/><Relationship Id="rId257" Type="http://schemas.openxmlformats.org/officeDocument/2006/relationships/image" Target="../media/image1125.png"/><Relationship Id="rId278" Type="http://schemas.openxmlformats.org/officeDocument/2006/relationships/customXml" Target="../ink/ink1294.xml"/><Relationship Id="rId26" Type="http://schemas.openxmlformats.org/officeDocument/2006/relationships/customXml" Target="../ink/ink1168.xml"/><Relationship Id="rId231" Type="http://schemas.openxmlformats.org/officeDocument/2006/relationships/image" Target="../media/image1112.png"/><Relationship Id="rId252" Type="http://schemas.openxmlformats.org/officeDocument/2006/relationships/customXml" Target="../ink/ink1281.xml"/><Relationship Id="rId273" Type="http://schemas.openxmlformats.org/officeDocument/2006/relationships/image" Target="../media/image1133.png"/><Relationship Id="rId294" Type="http://schemas.openxmlformats.org/officeDocument/2006/relationships/customXml" Target="../ink/ink1302.xml"/><Relationship Id="rId308" Type="http://schemas.openxmlformats.org/officeDocument/2006/relationships/customXml" Target="../ink/ink1309.xml"/><Relationship Id="rId47" Type="http://schemas.openxmlformats.org/officeDocument/2006/relationships/image" Target="../media/image1016.png"/><Relationship Id="rId68" Type="http://schemas.openxmlformats.org/officeDocument/2006/relationships/customXml" Target="../ink/ink1189.xml"/><Relationship Id="rId89" Type="http://schemas.openxmlformats.org/officeDocument/2006/relationships/image" Target="../media/image1037.png"/><Relationship Id="rId112" Type="http://schemas.openxmlformats.org/officeDocument/2006/relationships/customXml" Target="../ink/ink1211.xml"/><Relationship Id="rId133" Type="http://schemas.openxmlformats.org/officeDocument/2006/relationships/image" Target="../media/image1063.png"/><Relationship Id="rId154" Type="http://schemas.openxmlformats.org/officeDocument/2006/relationships/customXml" Target="../ink/ink1232.xml"/><Relationship Id="rId175" Type="http://schemas.openxmlformats.org/officeDocument/2006/relationships/image" Target="../media/image1084.png"/><Relationship Id="rId196" Type="http://schemas.openxmlformats.org/officeDocument/2006/relationships/customXml" Target="../ink/ink1253.xml"/><Relationship Id="rId200" Type="http://schemas.openxmlformats.org/officeDocument/2006/relationships/customXml" Target="../ink/ink1255.xml"/><Relationship Id="rId16" Type="http://schemas.openxmlformats.org/officeDocument/2006/relationships/customXml" Target="../ink/ink1163.xml"/><Relationship Id="rId221" Type="http://schemas.openxmlformats.org/officeDocument/2006/relationships/image" Target="../media/image1107.png"/><Relationship Id="rId242" Type="http://schemas.openxmlformats.org/officeDocument/2006/relationships/customXml" Target="../ink/ink1276.xml"/><Relationship Id="rId263" Type="http://schemas.openxmlformats.org/officeDocument/2006/relationships/image" Target="../media/image1128.png"/><Relationship Id="rId284" Type="http://schemas.openxmlformats.org/officeDocument/2006/relationships/customXml" Target="../ink/ink1297.xml"/><Relationship Id="rId319" Type="http://schemas.openxmlformats.org/officeDocument/2006/relationships/image" Target="../media/image1156.png"/><Relationship Id="rId37" Type="http://schemas.openxmlformats.org/officeDocument/2006/relationships/image" Target="../media/image1011.png"/><Relationship Id="rId58" Type="http://schemas.openxmlformats.org/officeDocument/2006/relationships/customXml" Target="../ink/ink1184.xml"/><Relationship Id="rId79" Type="http://schemas.openxmlformats.org/officeDocument/2006/relationships/image" Target="../media/image1032.png"/><Relationship Id="rId102" Type="http://schemas.openxmlformats.org/officeDocument/2006/relationships/customXml" Target="../ink/ink1206.xml"/><Relationship Id="rId123" Type="http://schemas.openxmlformats.org/officeDocument/2006/relationships/image" Target="../media/image1058.png"/><Relationship Id="rId144" Type="http://schemas.openxmlformats.org/officeDocument/2006/relationships/customXml" Target="../ink/ink1227.xml"/><Relationship Id="rId90" Type="http://schemas.openxmlformats.org/officeDocument/2006/relationships/customXml" Target="../ink/ink1200.xml"/><Relationship Id="rId165" Type="http://schemas.openxmlformats.org/officeDocument/2006/relationships/image" Target="../media/image1079.png"/><Relationship Id="rId186" Type="http://schemas.openxmlformats.org/officeDocument/2006/relationships/customXml" Target="../ink/ink1248.xml"/><Relationship Id="rId211" Type="http://schemas.openxmlformats.org/officeDocument/2006/relationships/image" Target="../media/image1102.png"/><Relationship Id="rId232" Type="http://schemas.openxmlformats.org/officeDocument/2006/relationships/customXml" Target="../ink/ink1271.xml"/><Relationship Id="rId253" Type="http://schemas.openxmlformats.org/officeDocument/2006/relationships/image" Target="../media/image1123.png"/><Relationship Id="rId274" Type="http://schemas.openxmlformats.org/officeDocument/2006/relationships/customXml" Target="../ink/ink1292.xml"/><Relationship Id="rId295" Type="http://schemas.openxmlformats.org/officeDocument/2006/relationships/image" Target="../media/image1144.png"/><Relationship Id="rId309" Type="http://schemas.openxmlformats.org/officeDocument/2006/relationships/image" Target="../media/image1151.png"/><Relationship Id="rId27" Type="http://schemas.openxmlformats.org/officeDocument/2006/relationships/image" Target="../media/image1006.png"/><Relationship Id="rId48" Type="http://schemas.openxmlformats.org/officeDocument/2006/relationships/customXml" Target="../ink/ink1179.xml"/><Relationship Id="rId69" Type="http://schemas.openxmlformats.org/officeDocument/2006/relationships/image" Target="../media/image1027.png"/><Relationship Id="rId113" Type="http://schemas.openxmlformats.org/officeDocument/2006/relationships/image" Target="../media/image1053.png"/><Relationship Id="rId134" Type="http://schemas.openxmlformats.org/officeDocument/2006/relationships/customXml" Target="../ink/ink1222.xml"/><Relationship Id="rId320" Type="http://schemas.openxmlformats.org/officeDocument/2006/relationships/customXml" Target="../ink/ink1315.xml"/><Relationship Id="rId80" Type="http://schemas.openxmlformats.org/officeDocument/2006/relationships/customXml" Target="../ink/ink1195.xml"/><Relationship Id="rId155" Type="http://schemas.openxmlformats.org/officeDocument/2006/relationships/image" Target="../media/image1074.png"/><Relationship Id="rId176" Type="http://schemas.openxmlformats.org/officeDocument/2006/relationships/customXml" Target="../ink/ink1243.xml"/><Relationship Id="rId197" Type="http://schemas.openxmlformats.org/officeDocument/2006/relationships/image" Target="../media/image1095.png"/><Relationship Id="rId201" Type="http://schemas.openxmlformats.org/officeDocument/2006/relationships/image" Target="../media/image1097.png"/><Relationship Id="rId222" Type="http://schemas.openxmlformats.org/officeDocument/2006/relationships/customXml" Target="../ink/ink1266.xml"/><Relationship Id="rId243" Type="http://schemas.openxmlformats.org/officeDocument/2006/relationships/image" Target="../media/image1118.png"/><Relationship Id="rId264" Type="http://schemas.openxmlformats.org/officeDocument/2006/relationships/customXml" Target="../ink/ink1287.xml"/><Relationship Id="rId285" Type="http://schemas.openxmlformats.org/officeDocument/2006/relationships/image" Target="../media/image1139.png"/><Relationship Id="rId17" Type="http://schemas.openxmlformats.org/officeDocument/2006/relationships/image" Target="../media/image1001.png"/><Relationship Id="rId38" Type="http://schemas.openxmlformats.org/officeDocument/2006/relationships/customXml" Target="../ink/ink1174.xml"/><Relationship Id="rId59" Type="http://schemas.openxmlformats.org/officeDocument/2006/relationships/image" Target="../media/image1022.png"/><Relationship Id="rId103" Type="http://schemas.openxmlformats.org/officeDocument/2006/relationships/image" Target="../media/image1048.png"/><Relationship Id="rId124" Type="http://schemas.openxmlformats.org/officeDocument/2006/relationships/customXml" Target="../ink/ink1217.xml"/><Relationship Id="rId310" Type="http://schemas.openxmlformats.org/officeDocument/2006/relationships/customXml" Target="../ink/ink1310.xml"/><Relationship Id="rId70" Type="http://schemas.openxmlformats.org/officeDocument/2006/relationships/customXml" Target="../ink/ink1190.xml"/><Relationship Id="rId91" Type="http://schemas.openxmlformats.org/officeDocument/2006/relationships/image" Target="../media/image1038.png"/><Relationship Id="rId145" Type="http://schemas.openxmlformats.org/officeDocument/2006/relationships/image" Target="../media/image1069.png"/><Relationship Id="rId166" Type="http://schemas.openxmlformats.org/officeDocument/2006/relationships/customXml" Target="../ink/ink1238.xml"/><Relationship Id="rId187" Type="http://schemas.openxmlformats.org/officeDocument/2006/relationships/image" Target="../media/image109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61.xml"/><Relationship Id="rId233" Type="http://schemas.openxmlformats.org/officeDocument/2006/relationships/image" Target="../media/image1113.png"/><Relationship Id="rId254" Type="http://schemas.openxmlformats.org/officeDocument/2006/relationships/customXml" Target="../ink/ink1282.xml"/><Relationship Id="rId28" Type="http://schemas.openxmlformats.org/officeDocument/2006/relationships/customXml" Target="../ink/ink1169.xml"/><Relationship Id="rId49" Type="http://schemas.openxmlformats.org/officeDocument/2006/relationships/image" Target="../media/image1017.png"/><Relationship Id="rId114" Type="http://schemas.openxmlformats.org/officeDocument/2006/relationships/customXml" Target="../ink/ink1212.xml"/><Relationship Id="rId275" Type="http://schemas.openxmlformats.org/officeDocument/2006/relationships/image" Target="../media/image1134.png"/><Relationship Id="rId296" Type="http://schemas.openxmlformats.org/officeDocument/2006/relationships/customXml" Target="../ink/ink1303.xml"/><Relationship Id="rId300" Type="http://schemas.openxmlformats.org/officeDocument/2006/relationships/customXml" Target="../ink/ink1305.xml"/><Relationship Id="rId60" Type="http://schemas.openxmlformats.org/officeDocument/2006/relationships/customXml" Target="../ink/ink1185.xml"/><Relationship Id="rId81" Type="http://schemas.openxmlformats.org/officeDocument/2006/relationships/image" Target="../media/image1033.png"/><Relationship Id="rId135" Type="http://schemas.openxmlformats.org/officeDocument/2006/relationships/image" Target="../media/image1064.png"/><Relationship Id="rId156" Type="http://schemas.openxmlformats.org/officeDocument/2006/relationships/customXml" Target="../ink/ink1233.xml"/><Relationship Id="rId177" Type="http://schemas.openxmlformats.org/officeDocument/2006/relationships/image" Target="../media/image1085.png"/><Relationship Id="rId198" Type="http://schemas.openxmlformats.org/officeDocument/2006/relationships/customXml" Target="../ink/ink1254.xml"/><Relationship Id="rId321" Type="http://schemas.openxmlformats.org/officeDocument/2006/relationships/image" Target="../media/image1157.png"/><Relationship Id="rId202" Type="http://schemas.openxmlformats.org/officeDocument/2006/relationships/customXml" Target="../ink/ink1256.xml"/><Relationship Id="rId223" Type="http://schemas.openxmlformats.org/officeDocument/2006/relationships/image" Target="../media/image1108.png"/><Relationship Id="rId244" Type="http://schemas.openxmlformats.org/officeDocument/2006/relationships/customXml" Target="../ink/ink1277.xml"/><Relationship Id="rId18" Type="http://schemas.openxmlformats.org/officeDocument/2006/relationships/customXml" Target="../ink/ink1164.xml"/><Relationship Id="rId39" Type="http://schemas.openxmlformats.org/officeDocument/2006/relationships/image" Target="../media/image1012.png"/><Relationship Id="rId265" Type="http://schemas.openxmlformats.org/officeDocument/2006/relationships/image" Target="../media/image1129.png"/><Relationship Id="rId286" Type="http://schemas.openxmlformats.org/officeDocument/2006/relationships/customXml" Target="../ink/ink1298.xml"/><Relationship Id="rId50" Type="http://schemas.openxmlformats.org/officeDocument/2006/relationships/customXml" Target="../ink/ink1180.xml"/><Relationship Id="rId104" Type="http://schemas.openxmlformats.org/officeDocument/2006/relationships/customXml" Target="../ink/ink1207.xml"/><Relationship Id="rId125" Type="http://schemas.openxmlformats.org/officeDocument/2006/relationships/image" Target="../media/image1059.png"/><Relationship Id="rId146" Type="http://schemas.openxmlformats.org/officeDocument/2006/relationships/customXml" Target="../ink/ink1228.xml"/><Relationship Id="rId167" Type="http://schemas.openxmlformats.org/officeDocument/2006/relationships/image" Target="../media/image1080.png"/><Relationship Id="rId188" Type="http://schemas.openxmlformats.org/officeDocument/2006/relationships/customXml" Target="../ink/ink1249.xml"/><Relationship Id="rId311" Type="http://schemas.openxmlformats.org/officeDocument/2006/relationships/image" Target="../media/image1152.png"/><Relationship Id="rId71" Type="http://schemas.openxmlformats.org/officeDocument/2006/relationships/image" Target="../media/image1028.png"/><Relationship Id="rId92" Type="http://schemas.openxmlformats.org/officeDocument/2006/relationships/customXml" Target="../ink/ink1201.xml"/><Relationship Id="rId213" Type="http://schemas.openxmlformats.org/officeDocument/2006/relationships/image" Target="../media/image1103.png"/><Relationship Id="rId234" Type="http://schemas.openxmlformats.org/officeDocument/2006/relationships/customXml" Target="../ink/ink1272.xml"/><Relationship Id="rId2" Type="http://schemas.openxmlformats.org/officeDocument/2006/relationships/customXml" Target="../ink/ink1156.xml"/><Relationship Id="rId29" Type="http://schemas.openxmlformats.org/officeDocument/2006/relationships/image" Target="../media/image1007.png"/><Relationship Id="rId255" Type="http://schemas.openxmlformats.org/officeDocument/2006/relationships/image" Target="../media/image1124.png"/><Relationship Id="rId276" Type="http://schemas.openxmlformats.org/officeDocument/2006/relationships/customXml" Target="../ink/ink1293.xml"/><Relationship Id="rId297" Type="http://schemas.openxmlformats.org/officeDocument/2006/relationships/image" Target="../media/image1145.png"/><Relationship Id="rId40" Type="http://schemas.openxmlformats.org/officeDocument/2006/relationships/customXml" Target="../ink/ink1175.xml"/><Relationship Id="rId115" Type="http://schemas.openxmlformats.org/officeDocument/2006/relationships/image" Target="../media/image1054.png"/><Relationship Id="rId136" Type="http://schemas.openxmlformats.org/officeDocument/2006/relationships/customXml" Target="../ink/ink1223.xml"/><Relationship Id="rId157" Type="http://schemas.openxmlformats.org/officeDocument/2006/relationships/image" Target="../media/image1075.png"/><Relationship Id="rId178" Type="http://schemas.openxmlformats.org/officeDocument/2006/relationships/customXml" Target="../ink/ink1244.xml"/><Relationship Id="rId301" Type="http://schemas.openxmlformats.org/officeDocument/2006/relationships/image" Target="../media/image1147.png"/><Relationship Id="rId322" Type="http://schemas.openxmlformats.org/officeDocument/2006/relationships/customXml" Target="../ink/ink1316.xml"/><Relationship Id="rId61" Type="http://schemas.openxmlformats.org/officeDocument/2006/relationships/image" Target="../media/image1023.png"/><Relationship Id="rId82" Type="http://schemas.openxmlformats.org/officeDocument/2006/relationships/customXml" Target="../ink/ink1196.xml"/><Relationship Id="rId199" Type="http://schemas.openxmlformats.org/officeDocument/2006/relationships/image" Target="../media/image1096.png"/><Relationship Id="rId203" Type="http://schemas.openxmlformats.org/officeDocument/2006/relationships/image" Target="../media/image1098.png"/><Relationship Id="rId19" Type="http://schemas.openxmlformats.org/officeDocument/2006/relationships/image" Target="../media/image1002.png"/><Relationship Id="rId224" Type="http://schemas.openxmlformats.org/officeDocument/2006/relationships/customXml" Target="../ink/ink1267.xml"/><Relationship Id="rId245" Type="http://schemas.openxmlformats.org/officeDocument/2006/relationships/image" Target="../media/image1119.png"/><Relationship Id="rId266" Type="http://schemas.openxmlformats.org/officeDocument/2006/relationships/customXml" Target="../ink/ink1288.xml"/><Relationship Id="rId287" Type="http://schemas.openxmlformats.org/officeDocument/2006/relationships/image" Target="../media/image1140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6.png"/><Relationship Id="rId21" Type="http://schemas.openxmlformats.org/officeDocument/2006/relationships/image" Target="../media/image1003.png"/><Relationship Id="rId42" Type="http://schemas.openxmlformats.org/officeDocument/2006/relationships/customXml" Target="../ink/ink1338.xml"/><Relationship Id="rId63" Type="http://schemas.openxmlformats.org/officeDocument/2006/relationships/image" Target="../media/image1024.png"/><Relationship Id="rId84" Type="http://schemas.openxmlformats.org/officeDocument/2006/relationships/customXml" Target="../ink/ink1359.xml"/><Relationship Id="rId138" Type="http://schemas.openxmlformats.org/officeDocument/2006/relationships/customXml" Target="../ink/ink1386.xml"/><Relationship Id="rId159" Type="http://schemas.openxmlformats.org/officeDocument/2006/relationships/image" Target="../media/image1187.png"/><Relationship Id="rId170" Type="http://schemas.openxmlformats.org/officeDocument/2006/relationships/customXml" Target="../ink/ink1402.xml"/><Relationship Id="rId191" Type="http://schemas.openxmlformats.org/officeDocument/2006/relationships/image" Target="../media/image1203.png"/><Relationship Id="rId205" Type="http://schemas.openxmlformats.org/officeDocument/2006/relationships/image" Target="../media/image1210.png"/><Relationship Id="rId226" Type="http://schemas.openxmlformats.org/officeDocument/2006/relationships/customXml" Target="../ink/ink1430.xml"/><Relationship Id="rId247" Type="http://schemas.openxmlformats.org/officeDocument/2006/relationships/image" Target="../media/image1231.png"/><Relationship Id="rId107" Type="http://schemas.openxmlformats.org/officeDocument/2006/relationships/image" Target="../media/image1161.png"/><Relationship Id="rId268" Type="http://schemas.openxmlformats.org/officeDocument/2006/relationships/customXml" Target="../ink/ink1451.xml"/><Relationship Id="rId11" Type="http://schemas.openxmlformats.org/officeDocument/2006/relationships/image" Target="../media/image998.png"/><Relationship Id="rId32" Type="http://schemas.openxmlformats.org/officeDocument/2006/relationships/customXml" Target="../ink/ink1333.xml"/><Relationship Id="rId53" Type="http://schemas.openxmlformats.org/officeDocument/2006/relationships/image" Target="../media/image1019.png"/><Relationship Id="rId74" Type="http://schemas.openxmlformats.org/officeDocument/2006/relationships/customXml" Target="../ink/ink1354.xml"/><Relationship Id="rId128" Type="http://schemas.openxmlformats.org/officeDocument/2006/relationships/customXml" Target="../ink/ink1381.xml"/><Relationship Id="rId149" Type="http://schemas.openxmlformats.org/officeDocument/2006/relationships/image" Target="../media/image1182.png"/><Relationship Id="rId5" Type="http://schemas.openxmlformats.org/officeDocument/2006/relationships/image" Target="../media/image995.png"/><Relationship Id="rId95" Type="http://schemas.openxmlformats.org/officeDocument/2006/relationships/image" Target="../media/image1040.png"/><Relationship Id="rId160" Type="http://schemas.openxmlformats.org/officeDocument/2006/relationships/customXml" Target="../ink/ink1397.xml"/><Relationship Id="rId181" Type="http://schemas.openxmlformats.org/officeDocument/2006/relationships/image" Target="../media/image1198.png"/><Relationship Id="rId216" Type="http://schemas.openxmlformats.org/officeDocument/2006/relationships/customXml" Target="../ink/ink1425.xml"/><Relationship Id="rId237" Type="http://schemas.openxmlformats.org/officeDocument/2006/relationships/image" Target="../media/image1226.png"/><Relationship Id="rId258" Type="http://schemas.openxmlformats.org/officeDocument/2006/relationships/customXml" Target="../ink/ink1446.xml"/><Relationship Id="rId279" Type="http://schemas.openxmlformats.org/officeDocument/2006/relationships/image" Target="../media/image1247.png"/><Relationship Id="rId22" Type="http://schemas.openxmlformats.org/officeDocument/2006/relationships/customXml" Target="../ink/ink1328.xml"/><Relationship Id="rId43" Type="http://schemas.openxmlformats.org/officeDocument/2006/relationships/image" Target="../media/image1014.png"/><Relationship Id="rId64" Type="http://schemas.openxmlformats.org/officeDocument/2006/relationships/customXml" Target="../ink/ink1349.xml"/><Relationship Id="rId118" Type="http://schemas.openxmlformats.org/officeDocument/2006/relationships/customXml" Target="../ink/ink1376.xml"/><Relationship Id="rId139" Type="http://schemas.openxmlformats.org/officeDocument/2006/relationships/image" Target="../media/image1177.png"/><Relationship Id="rId85" Type="http://schemas.openxmlformats.org/officeDocument/2006/relationships/image" Target="../media/image1035.png"/><Relationship Id="rId150" Type="http://schemas.openxmlformats.org/officeDocument/2006/relationships/customXml" Target="../ink/ink1392.xml"/><Relationship Id="rId171" Type="http://schemas.openxmlformats.org/officeDocument/2006/relationships/image" Target="../media/image1193.png"/><Relationship Id="rId192" Type="http://schemas.openxmlformats.org/officeDocument/2006/relationships/customXml" Target="../ink/ink1413.xml"/><Relationship Id="rId206" Type="http://schemas.openxmlformats.org/officeDocument/2006/relationships/customXml" Target="../ink/ink1420.xml"/><Relationship Id="rId227" Type="http://schemas.openxmlformats.org/officeDocument/2006/relationships/image" Target="../media/image1221.png"/><Relationship Id="rId248" Type="http://schemas.openxmlformats.org/officeDocument/2006/relationships/customXml" Target="../ink/ink1441.xml"/><Relationship Id="rId269" Type="http://schemas.openxmlformats.org/officeDocument/2006/relationships/image" Target="../media/image1242.png"/><Relationship Id="rId12" Type="http://schemas.openxmlformats.org/officeDocument/2006/relationships/customXml" Target="../ink/ink1323.xml"/><Relationship Id="rId33" Type="http://schemas.openxmlformats.org/officeDocument/2006/relationships/image" Target="../media/image1009.png"/><Relationship Id="rId108" Type="http://schemas.openxmlformats.org/officeDocument/2006/relationships/customXml" Target="../ink/ink1371.xml"/><Relationship Id="rId129" Type="http://schemas.openxmlformats.org/officeDocument/2006/relationships/image" Target="../media/image1172.png"/><Relationship Id="rId280" Type="http://schemas.openxmlformats.org/officeDocument/2006/relationships/customXml" Target="../ink/ink1457.xml"/><Relationship Id="rId54" Type="http://schemas.openxmlformats.org/officeDocument/2006/relationships/customXml" Target="../ink/ink1344.xml"/><Relationship Id="rId75" Type="http://schemas.openxmlformats.org/officeDocument/2006/relationships/image" Target="../media/image1030.png"/><Relationship Id="rId96" Type="http://schemas.openxmlformats.org/officeDocument/2006/relationships/customXml" Target="../ink/ink1365.xml"/><Relationship Id="rId140" Type="http://schemas.openxmlformats.org/officeDocument/2006/relationships/customXml" Target="../ink/ink1387.xml"/><Relationship Id="rId161" Type="http://schemas.openxmlformats.org/officeDocument/2006/relationships/image" Target="../media/image1188.png"/><Relationship Id="rId182" Type="http://schemas.openxmlformats.org/officeDocument/2006/relationships/customXml" Target="../ink/ink1408.xml"/><Relationship Id="rId217" Type="http://schemas.openxmlformats.org/officeDocument/2006/relationships/image" Target="../media/image1216.png"/><Relationship Id="rId6" Type="http://schemas.openxmlformats.org/officeDocument/2006/relationships/customXml" Target="../ink/ink1320.xml"/><Relationship Id="rId238" Type="http://schemas.openxmlformats.org/officeDocument/2006/relationships/customXml" Target="../ink/ink1436.xml"/><Relationship Id="rId259" Type="http://schemas.openxmlformats.org/officeDocument/2006/relationships/image" Target="../media/image1237.png"/><Relationship Id="rId23" Type="http://schemas.openxmlformats.org/officeDocument/2006/relationships/image" Target="../media/image1004.png"/><Relationship Id="rId119" Type="http://schemas.openxmlformats.org/officeDocument/2006/relationships/image" Target="../media/image1167.png"/><Relationship Id="rId270" Type="http://schemas.openxmlformats.org/officeDocument/2006/relationships/customXml" Target="../ink/ink1452.xml"/><Relationship Id="rId44" Type="http://schemas.openxmlformats.org/officeDocument/2006/relationships/customXml" Target="../ink/ink1339.xml"/><Relationship Id="rId65" Type="http://schemas.openxmlformats.org/officeDocument/2006/relationships/image" Target="../media/image1025.png"/><Relationship Id="rId86" Type="http://schemas.openxmlformats.org/officeDocument/2006/relationships/customXml" Target="../ink/ink1360.xml"/><Relationship Id="rId130" Type="http://schemas.openxmlformats.org/officeDocument/2006/relationships/customXml" Target="../ink/ink1382.xml"/><Relationship Id="rId151" Type="http://schemas.openxmlformats.org/officeDocument/2006/relationships/image" Target="../media/image1183.png"/><Relationship Id="rId172" Type="http://schemas.openxmlformats.org/officeDocument/2006/relationships/customXml" Target="../ink/ink1403.xml"/><Relationship Id="rId193" Type="http://schemas.openxmlformats.org/officeDocument/2006/relationships/image" Target="../media/image1204.png"/><Relationship Id="rId202" Type="http://schemas.openxmlformats.org/officeDocument/2006/relationships/customXml" Target="../ink/ink1418.xml"/><Relationship Id="rId207" Type="http://schemas.openxmlformats.org/officeDocument/2006/relationships/image" Target="../media/image1211.png"/><Relationship Id="rId223" Type="http://schemas.openxmlformats.org/officeDocument/2006/relationships/image" Target="../media/image1219.png"/><Relationship Id="rId228" Type="http://schemas.openxmlformats.org/officeDocument/2006/relationships/customXml" Target="../ink/ink1431.xml"/><Relationship Id="rId244" Type="http://schemas.openxmlformats.org/officeDocument/2006/relationships/customXml" Target="../ink/ink1439.xml"/><Relationship Id="rId249" Type="http://schemas.openxmlformats.org/officeDocument/2006/relationships/image" Target="../media/image1232.png"/><Relationship Id="rId13" Type="http://schemas.openxmlformats.org/officeDocument/2006/relationships/image" Target="../media/image999.png"/><Relationship Id="rId18" Type="http://schemas.openxmlformats.org/officeDocument/2006/relationships/customXml" Target="../ink/ink1326.xml"/><Relationship Id="rId39" Type="http://schemas.openxmlformats.org/officeDocument/2006/relationships/image" Target="../media/image1012.png"/><Relationship Id="rId109" Type="http://schemas.openxmlformats.org/officeDocument/2006/relationships/image" Target="../media/image1162.png"/><Relationship Id="rId260" Type="http://schemas.openxmlformats.org/officeDocument/2006/relationships/customXml" Target="../ink/ink1447.xml"/><Relationship Id="rId265" Type="http://schemas.openxmlformats.org/officeDocument/2006/relationships/image" Target="../media/image1240.png"/><Relationship Id="rId281" Type="http://schemas.openxmlformats.org/officeDocument/2006/relationships/image" Target="../media/image1248.png"/><Relationship Id="rId34" Type="http://schemas.openxmlformats.org/officeDocument/2006/relationships/customXml" Target="../ink/ink1334.xml"/><Relationship Id="rId50" Type="http://schemas.openxmlformats.org/officeDocument/2006/relationships/customXml" Target="../ink/ink1342.xml"/><Relationship Id="rId55" Type="http://schemas.openxmlformats.org/officeDocument/2006/relationships/image" Target="../media/image1020.png"/><Relationship Id="rId76" Type="http://schemas.openxmlformats.org/officeDocument/2006/relationships/customXml" Target="../ink/ink1355.xml"/><Relationship Id="rId97" Type="http://schemas.openxmlformats.org/officeDocument/2006/relationships/image" Target="../media/image1045.png"/><Relationship Id="rId104" Type="http://schemas.openxmlformats.org/officeDocument/2006/relationships/customXml" Target="../ink/ink1369.xml"/><Relationship Id="rId120" Type="http://schemas.openxmlformats.org/officeDocument/2006/relationships/customXml" Target="../ink/ink1377.xml"/><Relationship Id="rId125" Type="http://schemas.openxmlformats.org/officeDocument/2006/relationships/image" Target="../media/image1170.png"/><Relationship Id="rId141" Type="http://schemas.openxmlformats.org/officeDocument/2006/relationships/image" Target="../media/image1178.png"/><Relationship Id="rId146" Type="http://schemas.openxmlformats.org/officeDocument/2006/relationships/customXml" Target="../ink/ink1390.xml"/><Relationship Id="rId167" Type="http://schemas.openxmlformats.org/officeDocument/2006/relationships/image" Target="../media/image1191.png"/><Relationship Id="rId188" Type="http://schemas.openxmlformats.org/officeDocument/2006/relationships/customXml" Target="../ink/ink1411.xml"/><Relationship Id="rId7" Type="http://schemas.openxmlformats.org/officeDocument/2006/relationships/image" Target="../media/image996.png"/><Relationship Id="rId71" Type="http://schemas.openxmlformats.org/officeDocument/2006/relationships/image" Target="../media/image1028.png"/><Relationship Id="rId92" Type="http://schemas.openxmlformats.org/officeDocument/2006/relationships/customXml" Target="../ink/ink1363.xml"/><Relationship Id="rId162" Type="http://schemas.openxmlformats.org/officeDocument/2006/relationships/customXml" Target="../ink/ink1398.xml"/><Relationship Id="rId183" Type="http://schemas.openxmlformats.org/officeDocument/2006/relationships/image" Target="../media/image1199.png"/><Relationship Id="rId213" Type="http://schemas.openxmlformats.org/officeDocument/2006/relationships/image" Target="../media/image1214.png"/><Relationship Id="rId218" Type="http://schemas.openxmlformats.org/officeDocument/2006/relationships/customXml" Target="../ink/ink1426.xml"/><Relationship Id="rId234" Type="http://schemas.openxmlformats.org/officeDocument/2006/relationships/customXml" Target="../ink/ink1434.xml"/><Relationship Id="rId239" Type="http://schemas.openxmlformats.org/officeDocument/2006/relationships/image" Target="../media/image1227.png"/><Relationship Id="rId2" Type="http://schemas.openxmlformats.org/officeDocument/2006/relationships/customXml" Target="../ink/ink1318.xml"/><Relationship Id="rId29" Type="http://schemas.openxmlformats.org/officeDocument/2006/relationships/image" Target="../media/image1007.png"/><Relationship Id="rId250" Type="http://schemas.openxmlformats.org/officeDocument/2006/relationships/customXml" Target="../ink/ink1442.xml"/><Relationship Id="rId255" Type="http://schemas.openxmlformats.org/officeDocument/2006/relationships/image" Target="../media/image1235.png"/><Relationship Id="rId271" Type="http://schemas.openxmlformats.org/officeDocument/2006/relationships/image" Target="../media/image1243.png"/><Relationship Id="rId276" Type="http://schemas.openxmlformats.org/officeDocument/2006/relationships/customXml" Target="../ink/ink1455.xml"/><Relationship Id="rId24" Type="http://schemas.openxmlformats.org/officeDocument/2006/relationships/customXml" Target="../ink/ink1329.xml"/><Relationship Id="rId40" Type="http://schemas.openxmlformats.org/officeDocument/2006/relationships/customXml" Target="../ink/ink1337.xml"/><Relationship Id="rId45" Type="http://schemas.openxmlformats.org/officeDocument/2006/relationships/image" Target="../media/image1015.png"/><Relationship Id="rId66" Type="http://schemas.openxmlformats.org/officeDocument/2006/relationships/customXml" Target="../ink/ink1350.xml"/><Relationship Id="rId87" Type="http://schemas.openxmlformats.org/officeDocument/2006/relationships/image" Target="../media/image1036.png"/><Relationship Id="rId110" Type="http://schemas.openxmlformats.org/officeDocument/2006/relationships/customXml" Target="../ink/ink1372.xml"/><Relationship Id="rId115" Type="http://schemas.openxmlformats.org/officeDocument/2006/relationships/image" Target="../media/image1165.png"/><Relationship Id="rId131" Type="http://schemas.openxmlformats.org/officeDocument/2006/relationships/image" Target="../media/image1173.png"/><Relationship Id="rId136" Type="http://schemas.openxmlformats.org/officeDocument/2006/relationships/customXml" Target="../ink/ink1385.xml"/><Relationship Id="rId157" Type="http://schemas.openxmlformats.org/officeDocument/2006/relationships/image" Target="../media/image1186.png"/><Relationship Id="rId178" Type="http://schemas.openxmlformats.org/officeDocument/2006/relationships/customXml" Target="../ink/ink1406.xml"/><Relationship Id="rId61" Type="http://schemas.openxmlformats.org/officeDocument/2006/relationships/image" Target="../media/image1023.png"/><Relationship Id="rId82" Type="http://schemas.openxmlformats.org/officeDocument/2006/relationships/customXml" Target="../ink/ink1358.xml"/><Relationship Id="rId152" Type="http://schemas.openxmlformats.org/officeDocument/2006/relationships/customXml" Target="../ink/ink1393.xml"/><Relationship Id="rId173" Type="http://schemas.openxmlformats.org/officeDocument/2006/relationships/image" Target="../media/image1194.png"/><Relationship Id="rId194" Type="http://schemas.openxmlformats.org/officeDocument/2006/relationships/customXml" Target="../ink/ink1414.xml"/><Relationship Id="rId199" Type="http://schemas.openxmlformats.org/officeDocument/2006/relationships/image" Target="../media/image1207.png"/><Relationship Id="rId203" Type="http://schemas.openxmlformats.org/officeDocument/2006/relationships/image" Target="../media/image1209.png"/><Relationship Id="rId208" Type="http://schemas.openxmlformats.org/officeDocument/2006/relationships/customXml" Target="../ink/ink1421.xml"/><Relationship Id="rId229" Type="http://schemas.openxmlformats.org/officeDocument/2006/relationships/image" Target="../media/image1222.png"/><Relationship Id="rId19" Type="http://schemas.openxmlformats.org/officeDocument/2006/relationships/image" Target="../media/image1002.png"/><Relationship Id="rId224" Type="http://schemas.openxmlformats.org/officeDocument/2006/relationships/customXml" Target="../ink/ink1429.xml"/><Relationship Id="rId240" Type="http://schemas.openxmlformats.org/officeDocument/2006/relationships/customXml" Target="../ink/ink1437.xml"/><Relationship Id="rId245" Type="http://schemas.openxmlformats.org/officeDocument/2006/relationships/image" Target="../media/image1230.png"/><Relationship Id="rId261" Type="http://schemas.openxmlformats.org/officeDocument/2006/relationships/image" Target="../media/image1238.png"/><Relationship Id="rId266" Type="http://schemas.openxmlformats.org/officeDocument/2006/relationships/customXml" Target="../ink/ink1450.xml"/><Relationship Id="rId14" Type="http://schemas.openxmlformats.org/officeDocument/2006/relationships/customXml" Target="../ink/ink1324.xml"/><Relationship Id="rId30" Type="http://schemas.openxmlformats.org/officeDocument/2006/relationships/customXml" Target="../ink/ink1332.xml"/><Relationship Id="rId35" Type="http://schemas.openxmlformats.org/officeDocument/2006/relationships/image" Target="../media/image1010.png"/><Relationship Id="rId56" Type="http://schemas.openxmlformats.org/officeDocument/2006/relationships/customXml" Target="../ink/ink1345.xml"/><Relationship Id="rId77" Type="http://schemas.openxmlformats.org/officeDocument/2006/relationships/image" Target="../media/image1031.png"/><Relationship Id="rId100" Type="http://schemas.openxmlformats.org/officeDocument/2006/relationships/customXml" Target="../ink/ink1367.xml"/><Relationship Id="rId105" Type="http://schemas.openxmlformats.org/officeDocument/2006/relationships/image" Target="../media/image1160.png"/><Relationship Id="rId126" Type="http://schemas.openxmlformats.org/officeDocument/2006/relationships/customXml" Target="../ink/ink1380.xml"/><Relationship Id="rId147" Type="http://schemas.openxmlformats.org/officeDocument/2006/relationships/image" Target="../media/image1181.png"/><Relationship Id="rId168" Type="http://schemas.openxmlformats.org/officeDocument/2006/relationships/customXml" Target="../ink/ink1401.xml"/><Relationship Id="rId8" Type="http://schemas.openxmlformats.org/officeDocument/2006/relationships/customXml" Target="../ink/ink1321.xml"/><Relationship Id="rId51" Type="http://schemas.openxmlformats.org/officeDocument/2006/relationships/image" Target="../media/image1018.png"/><Relationship Id="rId72" Type="http://schemas.openxmlformats.org/officeDocument/2006/relationships/customXml" Target="../ink/ink1353.xml"/><Relationship Id="rId93" Type="http://schemas.openxmlformats.org/officeDocument/2006/relationships/image" Target="../media/image1039.png"/><Relationship Id="rId98" Type="http://schemas.openxmlformats.org/officeDocument/2006/relationships/customXml" Target="../ink/ink1366.xml"/><Relationship Id="rId121" Type="http://schemas.openxmlformats.org/officeDocument/2006/relationships/image" Target="../media/image1168.png"/><Relationship Id="rId142" Type="http://schemas.openxmlformats.org/officeDocument/2006/relationships/customXml" Target="../ink/ink1388.xml"/><Relationship Id="rId163" Type="http://schemas.openxmlformats.org/officeDocument/2006/relationships/image" Target="../media/image1189.png"/><Relationship Id="rId184" Type="http://schemas.openxmlformats.org/officeDocument/2006/relationships/customXml" Target="../ink/ink1409.xml"/><Relationship Id="rId189" Type="http://schemas.openxmlformats.org/officeDocument/2006/relationships/image" Target="../media/image1202.png"/><Relationship Id="rId219" Type="http://schemas.openxmlformats.org/officeDocument/2006/relationships/image" Target="../media/image1217.png"/><Relationship Id="rId3" Type="http://schemas.openxmlformats.org/officeDocument/2006/relationships/image" Target="../media/image994.png"/><Relationship Id="rId214" Type="http://schemas.openxmlformats.org/officeDocument/2006/relationships/customXml" Target="../ink/ink1424.xml"/><Relationship Id="rId230" Type="http://schemas.openxmlformats.org/officeDocument/2006/relationships/customXml" Target="../ink/ink1432.xml"/><Relationship Id="rId235" Type="http://schemas.openxmlformats.org/officeDocument/2006/relationships/image" Target="../media/image1225.png"/><Relationship Id="rId251" Type="http://schemas.openxmlformats.org/officeDocument/2006/relationships/image" Target="../media/image1233.png"/><Relationship Id="rId256" Type="http://schemas.openxmlformats.org/officeDocument/2006/relationships/customXml" Target="../ink/ink1445.xml"/><Relationship Id="rId277" Type="http://schemas.openxmlformats.org/officeDocument/2006/relationships/image" Target="../media/image1246.png"/><Relationship Id="rId25" Type="http://schemas.openxmlformats.org/officeDocument/2006/relationships/image" Target="../media/image1005.png"/><Relationship Id="rId46" Type="http://schemas.openxmlformats.org/officeDocument/2006/relationships/customXml" Target="../ink/ink1340.xml"/><Relationship Id="rId67" Type="http://schemas.openxmlformats.org/officeDocument/2006/relationships/image" Target="../media/image1026.png"/><Relationship Id="rId116" Type="http://schemas.openxmlformats.org/officeDocument/2006/relationships/customXml" Target="../ink/ink1375.xml"/><Relationship Id="rId137" Type="http://schemas.openxmlformats.org/officeDocument/2006/relationships/image" Target="../media/image1176.png"/><Relationship Id="rId158" Type="http://schemas.openxmlformats.org/officeDocument/2006/relationships/customXml" Target="../ink/ink1396.xml"/><Relationship Id="rId272" Type="http://schemas.openxmlformats.org/officeDocument/2006/relationships/customXml" Target="../ink/ink1453.xml"/><Relationship Id="rId20" Type="http://schemas.openxmlformats.org/officeDocument/2006/relationships/customXml" Target="../ink/ink1327.xml"/><Relationship Id="rId41" Type="http://schemas.openxmlformats.org/officeDocument/2006/relationships/image" Target="../media/image1013.png"/><Relationship Id="rId62" Type="http://schemas.openxmlformats.org/officeDocument/2006/relationships/customXml" Target="../ink/ink1348.xml"/><Relationship Id="rId83" Type="http://schemas.openxmlformats.org/officeDocument/2006/relationships/image" Target="../media/image1034.png"/><Relationship Id="rId88" Type="http://schemas.openxmlformats.org/officeDocument/2006/relationships/customXml" Target="../ink/ink1361.xml"/><Relationship Id="rId111" Type="http://schemas.openxmlformats.org/officeDocument/2006/relationships/image" Target="../media/image1163.png"/><Relationship Id="rId132" Type="http://schemas.openxmlformats.org/officeDocument/2006/relationships/customXml" Target="../ink/ink1383.xml"/><Relationship Id="rId153" Type="http://schemas.openxmlformats.org/officeDocument/2006/relationships/image" Target="../media/image1184.png"/><Relationship Id="rId174" Type="http://schemas.openxmlformats.org/officeDocument/2006/relationships/customXml" Target="../ink/ink1404.xml"/><Relationship Id="rId179" Type="http://schemas.openxmlformats.org/officeDocument/2006/relationships/image" Target="../media/image1197.png"/><Relationship Id="rId195" Type="http://schemas.openxmlformats.org/officeDocument/2006/relationships/image" Target="../media/image1205.png"/><Relationship Id="rId209" Type="http://schemas.openxmlformats.org/officeDocument/2006/relationships/image" Target="../media/image1212.png"/><Relationship Id="rId190" Type="http://schemas.openxmlformats.org/officeDocument/2006/relationships/customXml" Target="../ink/ink1412.xml"/><Relationship Id="rId204" Type="http://schemas.openxmlformats.org/officeDocument/2006/relationships/customXml" Target="../ink/ink1419.xml"/><Relationship Id="rId220" Type="http://schemas.openxmlformats.org/officeDocument/2006/relationships/customXml" Target="../ink/ink1427.xml"/><Relationship Id="rId225" Type="http://schemas.openxmlformats.org/officeDocument/2006/relationships/image" Target="../media/image1220.png"/><Relationship Id="rId241" Type="http://schemas.openxmlformats.org/officeDocument/2006/relationships/image" Target="../media/image1228.png"/><Relationship Id="rId246" Type="http://schemas.openxmlformats.org/officeDocument/2006/relationships/customXml" Target="../ink/ink1440.xml"/><Relationship Id="rId267" Type="http://schemas.openxmlformats.org/officeDocument/2006/relationships/image" Target="../media/image1241.png"/><Relationship Id="rId15" Type="http://schemas.openxmlformats.org/officeDocument/2006/relationships/image" Target="../media/image1000.png"/><Relationship Id="rId36" Type="http://schemas.openxmlformats.org/officeDocument/2006/relationships/customXml" Target="../ink/ink1335.xml"/><Relationship Id="rId57" Type="http://schemas.openxmlformats.org/officeDocument/2006/relationships/image" Target="../media/image1021.png"/><Relationship Id="rId106" Type="http://schemas.openxmlformats.org/officeDocument/2006/relationships/customXml" Target="../ink/ink1370.xml"/><Relationship Id="rId127" Type="http://schemas.openxmlformats.org/officeDocument/2006/relationships/image" Target="../media/image1171.png"/><Relationship Id="rId262" Type="http://schemas.openxmlformats.org/officeDocument/2006/relationships/customXml" Target="../ink/ink1448.xml"/><Relationship Id="rId10" Type="http://schemas.openxmlformats.org/officeDocument/2006/relationships/customXml" Target="../ink/ink1322.xml"/><Relationship Id="rId31" Type="http://schemas.openxmlformats.org/officeDocument/2006/relationships/image" Target="../media/image1008.png"/><Relationship Id="rId52" Type="http://schemas.openxmlformats.org/officeDocument/2006/relationships/customXml" Target="../ink/ink1343.xml"/><Relationship Id="rId73" Type="http://schemas.openxmlformats.org/officeDocument/2006/relationships/image" Target="../media/image1029.png"/><Relationship Id="rId78" Type="http://schemas.openxmlformats.org/officeDocument/2006/relationships/customXml" Target="../ink/ink1356.xml"/><Relationship Id="rId94" Type="http://schemas.openxmlformats.org/officeDocument/2006/relationships/customXml" Target="../ink/ink1364.xml"/><Relationship Id="rId99" Type="http://schemas.openxmlformats.org/officeDocument/2006/relationships/image" Target="../media/image1046.png"/><Relationship Id="rId101" Type="http://schemas.openxmlformats.org/officeDocument/2006/relationships/image" Target="../media/image1047.png"/><Relationship Id="rId122" Type="http://schemas.openxmlformats.org/officeDocument/2006/relationships/customXml" Target="../ink/ink1378.xml"/><Relationship Id="rId143" Type="http://schemas.openxmlformats.org/officeDocument/2006/relationships/image" Target="../media/image1179.png"/><Relationship Id="rId148" Type="http://schemas.openxmlformats.org/officeDocument/2006/relationships/customXml" Target="../ink/ink1391.xml"/><Relationship Id="rId164" Type="http://schemas.openxmlformats.org/officeDocument/2006/relationships/customXml" Target="../ink/ink1399.xml"/><Relationship Id="rId169" Type="http://schemas.openxmlformats.org/officeDocument/2006/relationships/image" Target="../media/image1192.png"/><Relationship Id="rId185" Type="http://schemas.openxmlformats.org/officeDocument/2006/relationships/image" Target="../media/image1200.png"/><Relationship Id="rId4" Type="http://schemas.openxmlformats.org/officeDocument/2006/relationships/customXml" Target="../ink/ink1319.xml"/><Relationship Id="rId9" Type="http://schemas.openxmlformats.org/officeDocument/2006/relationships/image" Target="../media/image997.png"/><Relationship Id="rId180" Type="http://schemas.openxmlformats.org/officeDocument/2006/relationships/customXml" Target="../ink/ink1407.xml"/><Relationship Id="rId210" Type="http://schemas.openxmlformats.org/officeDocument/2006/relationships/customXml" Target="../ink/ink1422.xml"/><Relationship Id="rId215" Type="http://schemas.openxmlformats.org/officeDocument/2006/relationships/image" Target="../media/image1215.png"/><Relationship Id="rId236" Type="http://schemas.openxmlformats.org/officeDocument/2006/relationships/customXml" Target="../ink/ink1435.xml"/><Relationship Id="rId257" Type="http://schemas.openxmlformats.org/officeDocument/2006/relationships/image" Target="../media/image1236.png"/><Relationship Id="rId278" Type="http://schemas.openxmlformats.org/officeDocument/2006/relationships/customXml" Target="../ink/ink1456.xml"/><Relationship Id="rId26" Type="http://schemas.openxmlformats.org/officeDocument/2006/relationships/customXml" Target="../ink/ink1330.xml"/><Relationship Id="rId231" Type="http://schemas.openxmlformats.org/officeDocument/2006/relationships/image" Target="../media/image1223.png"/><Relationship Id="rId252" Type="http://schemas.openxmlformats.org/officeDocument/2006/relationships/customXml" Target="../ink/ink1443.xml"/><Relationship Id="rId273" Type="http://schemas.openxmlformats.org/officeDocument/2006/relationships/image" Target="../media/image1244.png"/><Relationship Id="rId47" Type="http://schemas.openxmlformats.org/officeDocument/2006/relationships/image" Target="../media/image1016.png"/><Relationship Id="rId68" Type="http://schemas.openxmlformats.org/officeDocument/2006/relationships/customXml" Target="../ink/ink1351.xml"/><Relationship Id="rId89" Type="http://schemas.openxmlformats.org/officeDocument/2006/relationships/image" Target="../media/image1037.png"/><Relationship Id="rId112" Type="http://schemas.openxmlformats.org/officeDocument/2006/relationships/customXml" Target="../ink/ink1373.xml"/><Relationship Id="rId133" Type="http://schemas.openxmlformats.org/officeDocument/2006/relationships/image" Target="../media/image1174.png"/><Relationship Id="rId154" Type="http://schemas.openxmlformats.org/officeDocument/2006/relationships/customXml" Target="../ink/ink1394.xml"/><Relationship Id="rId175" Type="http://schemas.openxmlformats.org/officeDocument/2006/relationships/image" Target="../media/image1195.png"/><Relationship Id="rId196" Type="http://schemas.openxmlformats.org/officeDocument/2006/relationships/customXml" Target="../ink/ink1415.xml"/><Relationship Id="rId200" Type="http://schemas.openxmlformats.org/officeDocument/2006/relationships/customXml" Target="../ink/ink1417.xml"/><Relationship Id="rId16" Type="http://schemas.openxmlformats.org/officeDocument/2006/relationships/customXml" Target="../ink/ink1325.xml"/><Relationship Id="rId221" Type="http://schemas.openxmlformats.org/officeDocument/2006/relationships/image" Target="../media/image1218.png"/><Relationship Id="rId242" Type="http://schemas.openxmlformats.org/officeDocument/2006/relationships/customXml" Target="../ink/ink1438.xml"/><Relationship Id="rId263" Type="http://schemas.openxmlformats.org/officeDocument/2006/relationships/image" Target="../media/image1239.png"/><Relationship Id="rId37" Type="http://schemas.openxmlformats.org/officeDocument/2006/relationships/image" Target="../media/image1011.png"/><Relationship Id="rId58" Type="http://schemas.openxmlformats.org/officeDocument/2006/relationships/customXml" Target="../ink/ink1346.xml"/><Relationship Id="rId79" Type="http://schemas.openxmlformats.org/officeDocument/2006/relationships/image" Target="../media/image1032.png"/><Relationship Id="rId102" Type="http://schemas.openxmlformats.org/officeDocument/2006/relationships/customXml" Target="../ink/ink1368.xml"/><Relationship Id="rId123" Type="http://schemas.openxmlformats.org/officeDocument/2006/relationships/image" Target="../media/image1169.png"/><Relationship Id="rId144" Type="http://schemas.openxmlformats.org/officeDocument/2006/relationships/customXml" Target="../ink/ink1389.xml"/><Relationship Id="rId90" Type="http://schemas.openxmlformats.org/officeDocument/2006/relationships/customXml" Target="../ink/ink1362.xml"/><Relationship Id="rId165" Type="http://schemas.openxmlformats.org/officeDocument/2006/relationships/image" Target="../media/image1190.png"/><Relationship Id="rId186" Type="http://schemas.openxmlformats.org/officeDocument/2006/relationships/customXml" Target="../ink/ink1410.xml"/><Relationship Id="rId211" Type="http://schemas.openxmlformats.org/officeDocument/2006/relationships/image" Target="../media/image1213.png"/><Relationship Id="rId232" Type="http://schemas.openxmlformats.org/officeDocument/2006/relationships/customXml" Target="../ink/ink1433.xml"/><Relationship Id="rId253" Type="http://schemas.openxmlformats.org/officeDocument/2006/relationships/image" Target="../media/image1234.png"/><Relationship Id="rId274" Type="http://schemas.openxmlformats.org/officeDocument/2006/relationships/customXml" Target="../ink/ink1454.xml"/><Relationship Id="rId27" Type="http://schemas.openxmlformats.org/officeDocument/2006/relationships/image" Target="../media/image1006.png"/><Relationship Id="rId48" Type="http://schemas.openxmlformats.org/officeDocument/2006/relationships/customXml" Target="../ink/ink1341.xml"/><Relationship Id="rId69" Type="http://schemas.openxmlformats.org/officeDocument/2006/relationships/image" Target="../media/image1027.png"/><Relationship Id="rId113" Type="http://schemas.openxmlformats.org/officeDocument/2006/relationships/image" Target="../media/image1164.png"/><Relationship Id="rId134" Type="http://schemas.openxmlformats.org/officeDocument/2006/relationships/customXml" Target="../ink/ink1384.xml"/><Relationship Id="rId80" Type="http://schemas.openxmlformats.org/officeDocument/2006/relationships/customXml" Target="../ink/ink1357.xml"/><Relationship Id="rId155" Type="http://schemas.openxmlformats.org/officeDocument/2006/relationships/image" Target="../media/image1185.png"/><Relationship Id="rId176" Type="http://schemas.openxmlformats.org/officeDocument/2006/relationships/customXml" Target="../ink/ink1405.xml"/><Relationship Id="rId197" Type="http://schemas.openxmlformats.org/officeDocument/2006/relationships/image" Target="../media/image1206.png"/><Relationship Id="rId201" Type="http://schemas.openxmlformats.org/officeDocument/2006/relationships/image" Target="../media/image1208.png"/><Relationship Id="rId222" Type="http://schemas.openxmlformats.org/officeDocument/2006/relationships/customXml" Target="../ink/ink1428.xml"/><Relationship Id="rId243" Type="http://schemas.openxmlformats.org/officeDocument/2006/relationships/image" Target="../media/image1229.png"/><Relationship Id="rId264" Type="http://schemas.openxmlformats.org/officeDocument/2006/relationships/customXml" Target="../ink/ink1449.xml"/><Relationship Id="rId17" Type="http://schemas.openxmlformats.org/officeDocument/2006/relationships/image" Target="../media/image1001.png"/><Relationship Id="rId38" Type="http://schemas.openxmlformats.org/officeDocument/2006/relationships/customXml" Target="../ink/ink1336.xml"/><Relationship Id="rId59" Type="http://schemas.openxmlformats.org/officeDocument/2006/relationships/image" Target="../media/image1022.png"/><Relationship Id="rId103" Type="http://schemas.openxmlformats.org/officeDocument/2006/relationships/image" Target="../media/image1048.png"/><Relationship Id="rId124" Type="http://schemas.openxmlformats.org/officeDocument/2006/relationships/customXml" Target="../ink/ink1379.xml"/><Relationship Id="rId70" Type="http://schemas.openxmlformats.org/officeDocument/2006/relationships/customXml" Target="../ink/ink1352.xml"/><Relationship Id="rId91" Type="http://schemas.openxmlformats.org/officeDocument/2006/relationships/image" Target="../media/image1038.png"/><Relationship Id="rId145" Type="http://schemas.openxmlformats.org/officeDocument/2006/relationships/image" Target="../media/image1180.png"/><Relationship Id="rId166" Type="http://schemas.openxmlformats.org/officeDocument/2006/relationships/customXml" Target="../ink/ink1400.xml"/><Relationship Id="rId187" Type="http://schemas.openxmlformats.org/officeDocument/2006/relationships/image" Target="../media/image120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23.xml"/><Relationship Id="rId233" Type="http://schemas.openxmlformats.org/officeDocument/2006/relationships/image" Target="../media/image1224.png"/><Relationship Id="rId254" Type="http://schemas.openxmlformats.org/officeDocument/2006/relationships/customXml" Target="../ink/ink1444.xml"/><Relationship Id="rId28" Type="http://schemas.openxmlformats.org/officeDocument/2006/relationships/customXml" Target="../ink/ink1331.xml"/><Relationship Id="rId49" Type="http://schemas.openxmlformats.org/officeDocument/2006/relationships/image" Target="../media/image1017.png"/><Relationship Id="rId114" Type="http://schemas.openxmlformats.org/officeDocument/2006/relationships/customXml" Target="../ink/ink1374.xml"/><Relationship Id="rId275" Type="http://schemas.openxmlformats.org/officeDocument/2006/relationships/image" Target="../media/image1245.png"/><Relationship Id="rId60" Type="http://schemas.openxmlformats.org/officeDocument/2006/relationships/customXml" Target="../ink/ink1347.xml"/><Relationship Id="rId81" Type="http://schemas.openxmlformats.org/officeDocument/2006/relationships/image" Target="../media/image1033.png"/><Relationship Id="rId135" Type="http://schemas.openxmlformats.org/officeDocument/2006/relationships/image" Target="../media/image1175.png"/><Relationship Id="rId156" Type="http://schemas.openxmlformats.org/officeDocument/2006/relationships/customXml" Target="../ink/ink1395.xml"/><Relationship Id="rId177" Type="http://schemas.openxmlformats.org/officeDocument/2006/relationships/image" Target="../media/image1196.png"/><Relationship Id="rId198" Type="http://schemas.openxmlformats.org/officeDocument/2006/relationships/customXml" Target="../ink/ink1416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53.png"/><Relationship Id="rId21" Type="http://schemas.openxmlformats.org/officeDocument/2006/relationships/image" Target="../media/image1003.png"/><Relationship Id="rId42" Type="http://schemas.openxmlformats.org/officeDocument/2006/relationships/customXml" Target="../ink/ink1478.xml"/><Relationship Id="rId63" Type="http://schemas.openxmlformats.org/officeDocument/2006/relationships/image" Target="../media/image1024.png"/><Relationship Id="rId84" Type="http://schemas.openxmlformats.org/officeDocument/2006/relationships/customXml" Target="../ink/ink1499.xml"/><Relationship Id="rId138" Type="http://schemas.openxmlformats.org/officeDocument/2006/relationships/customXml" Target="../ink/ink1526.xml"/><Relationship Id="rId159" Type="http://schemas.openxmlformats.org/officeDocument/2006/relationships/image" Target="../media/image1274.png"/><Relationship Id="rId170" Type="http://schemas.openxmlformats.org/officeDocument/2006/relationships/customXml" Target="../ink/ink1542.xml"/><Relationship Id="rId191" Type="http://schemas.openxmlformats.org/officeDocument/2006/relationships/image" Target="../media/image1290.png"/><Relationship Id="rId205" Type="http://schemas.openxmlformats.org/officeDocument/2006/relationships/image" Target="../media/image1297.png"/><Relationship Id="rId226" Type="http://schemas.openxmlformats.org/officeDocument/2006/relationships/customXml" Target="../ink/ink1570.xml"/><Relationship Id="rId247" Type="http://schemas.openxmlformats.org/officeDocument/2006/relationships/image" Target="../media/image1318.png"/><Relationship Id="rId107" Type="http://schemas.openxmlformats.org/officeDocument/2006/relationships/image" Target="../media/image1164.png"/><Relationship Id="rId11" Type="http://schemas.openxmlformats.org/officeDocument/2006/relationships/image" Target="../media/image998.png"/><Relationship Id="rId32" Type="http://schemas.openxmlformats.org/officeDocument/2006/relationships/customXml" Target="../ink/ink1473.xml"/><Relationship Id="rId53" Type="http://schemas.openxmlformats.org/officeDocument/2006/relationships/image" Target="../media/image1019.png"/><Relationship Id="rId74" Type="http://schemas.openxmlformats.org/officeDocument/2006/relationships/customXml" Target="../ink/ink1494.xml"/><Relationship Id="rId128" Type="http://schemas.openxmlformats.org/officeDocument/2006/relationships/customXml" Target="../ink/ink1521.xml"/><Relationship Id="rId149" Type="http://schemas.openxmlformats.org/officeDocument/2006/relationships/image" Target="../media/image1269.png"/><Relationship Id="rId5" Type="http://schemas.openxmlformats.org/officeDocument/2006/relationships/image" Target="../media/image995.png"/><Relationship Id="rId95" Type="http://schemas.openxmlformats.org/officeDocument/2006/relationships/image" Target="../media/image1040.png"/><Relationship Id="rId160" Type="http://schemas.openxmlformats.org/officeDocument/2006/relationships/customXml" Target="../ink/ink1537.xml"/><Relationship Id="rId181" Type="http://schemas.openxmlformats.org/officeDocument/2006/relationships/image" Target="../media/image1285.png"/><Relationship Id="rId216" Type="http://schemas.openxmlformats.org/officeDocument/2006/relationships/customXml" Target="../ink/ink1565.xml"/><Relationship Id="rId237" Type="http://schemas.openxmlformats.org/officeDocument/2006/relationships/image" Target="../media/image1313.png"/><Relationship Id="rId22" Type="http://schemas.openxmlformats.org/officeDocument/2006/relationships/customXml" Target="../ink/ink1468.xml"/><Relationship Id="rId43" Type="http://schemas.openxmlformats.org/officeDocument/2006/relationships/image" Target="../media/image1014.png"/><Relationship Id="rId64" Type="http://schemas.openxmlformats.org/officeDocument/2006/relationships/customXml" Target="../ink/ink1489.xml"/><Relationship Id="rId118" Type="http://schemas.openxmlformats.org/officeDocument/2006/relationships/customXml" Target="../ink/ink1516.xml"/><Relationship Id="rId139" Type="http://schemas.openxmlformats.org/officeDocument/2006/relationships/image" Target="../media/image1264.png"/><Relationship Id="rId85" Type="http://schemas.openxmlformats.org/officeDocument/2006/relationships/image" Target="../media/image1035.png"/><Relationship Id="rId150" Type="http://schemas.openxmlformats.org/officeDocument/2006/relationships/customXml" Target="../ink/ink1532.xml"/><Relationship Id="rId171" Type="http://schemas.openxmlformats.org/officeDocument/2006/relationships/image" Target="../media/image1280.png"/><Relationship Id="rId192" Type="http://schemas.openxmlformats.org/officeDocument/2006/relationships/customXml" Target="../ink/ink1553.xml"/><Relationship Id="rId206" Type="http://schemas.openxmlformats.org/officeDocument/2006/relationships/customXml" Target="../ink/ink1560.xml"/><Relationship Id="rId227" Type="http://schemas.openxmlformats.org/officeDocument/2006/relationships/image" Target="../media/image1308.png"/><Relationship Id="rId248" Type="http://schemas.openxmlformats.org/officeDocument/2006/relationships/customXml" Target="../ink/ink1581.xml"/><Relationship Id="rId12" Type="http://schemas.openxmlformats.org/officeDocument/2006/relationships/customXml" Target="../ink/ink1463.xml"/><Relationship Id="rId17" Type="http://schemas.openxmlformats.org/officeDocument/2006/relationships/image" Target="../media/image1001.png"/><Relationship Id="rId33" Type="http://schemas.openxmlformats.org/officeDocument/2006/relationships/image" Target="../media/image1009.png"/><Relationship Id="rId38" Type="http://schemas.openxmlformats.org/officeDocument/2006/relationships/customXml" Target="../ink/ink1476.xml"/><Relationship Id="rId59" Type="http://schemas.openxmlformats.org/officeDocument/2006/relationships/image" Target="../media/image1022.png"/><Relationship Id="rId103" Type="http://schemas.openxmlformats.org/officeDocument/2006/relationships/image" Target="../media/image1162.png"/><Relationship Id="rId108" Type="http://schemas.openxmlformats.org/officeDocument/2006/relationships/customXml" Target="../ink/ink1511.xml"/><Relationship Id="rId124" Type="http://schemas.openxmlformats.org/officeDocument/2006/relationships/customXml" Target="../ink/ink1519.xml"/><Relationship Id="rId129" Type="http://schemas.openxmlformats.org/officeDocument/2006/relationships/image" Target="../media/image1259.png"/><Relationship Id="rId54" Type="http://schemas.openxmlformats.org/officeDocument/2006/relationships/customXml" Target="../ink/ink1484.xml"/><Relationship Id="rId70" Type="http://schemas.openxmlformats.org/officeDocument/2006/relationships/customXml" Target="../ink/ink1492.xml"/><Relationship Id="rId75" Type="http://schemas.openxmlformats.org/officeDocument/2006/relationships/image" Target="../media/image1030.png"/><Relationship Id="rId91" Type="http://schemas.openxmlformats.org/officeDocument/2006/relationships/image" Target="../media/image1038.png"/><Relationship Id="rId96" Type="http://schemas.openxmlformats.org/officeDocument/2006/relationships/customXml" Target="../ink/ink1505.xml"/><Relationship Id="rId140" Type="http://schemas.openxmlformats.org/officeDocument/2006/relationships/customXml" Target="../ink/ink1527.xml"/><Relationship Id="rId145" Type="http://schemas.openxmlformats.org/officeDocument/2006/relationships/image" Target="../media/image1267.png"/><Relationship Id="rId161" Type="http://schemas.openxmlformats.org/officeDocument/2006/relationships/image" Target="../media/image1275.png"/><Relationship Id="rId166" Type="http://schemas.openxmlformats.org/officeDocument/2006/relationships/customXml" Target="../ink/ink1540.xml"/><Relationship Id="rId182" Type="http://schemas.openxmlformats.org/officeDocument/2006/relationships/customXml" Target="../ink/ink1548.xml"/><Relationship Id="rId187" Type="http://schemas.openxmlformats.org/officeDocument/2006/relationships/image" Target="../media/image1288.png"/><Relationship Id="rId217" Type="http://schemas.openxmlformats.org/officeDocument/2006/relationships/image" Target="../media/image130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0.xml"/><Relationship Id="rId212" Type="http://schemas.openxmlformats.org/officeDocument/2006/relationships/customXml" Target="../ink/ink1563.xml"/><Relationship Id="rId233" Type="http://schemas.openxmlformats.org/officeDocument/2006/relationships/image" Target="../media/image1311.png"/><Relationship Id="rId238" Type="http://schemas.openxmlformats.org/officeDocument/2006/relationships/customXml" Target="../ink/ink1576.xml"/><Relationship Id="rId23" Type="http://schemas.openxmlformats.org/officeDocument/2006/relationships/image" Target="../media/image1004.png"/><Relationship Id="rId28" Type="http://schemas.openxmlformats.org/officeDocument/2006/relationships/customXml" Target="../ink/ink1471.xml"/><Relationship Id="rId49" Type="http://schemas.openxmlformats.org/officeDocument/2006/relationships/image" Target="../media/image1017.png"/><Relationship Id="rId114" Type="http://schemas.openxmlformats.org/officeDocument/2006/relationships/customXml" Target="../ink/ink1514.xml"/><Relationship Id="rId119" Type="http://schemas.openxmlformats.org/officeDocument/2006/relationships/image" Target="../media/image1254.png"/><Relationship Id="rId44" Type="http://schemas.openxmlformats.org/officeDocument/2006/relationships/customXml" Target="../ink/ink1479.xml"/><Relationship Id="rId60" Type="http://schemas.openxmlformats.org/officeDocument/2006/relationships/customXml" Target="../ink/ink1487.xml"/><Relationship Id="rId65" Type="http://schemas.openxmlformats.org/officeDocument/2006/relationships/image" Target="../media/image1025.png"/><Relationship Id="rId81" Type="http://schemas.openxmlformats.org/officeDocument/2006/relationships/image" Target="../media/image1033.png"/><Relationship Id="rId86" Type="http://schemas.openxmlformats.org/officeDocument/2006/relationships/customXml" Target="../ink/ink1500.xml"/><Relationship Id="rId130" Type="http://schemas.openxmlformats.org/officeDocument/2006/relationships/customXml" Target="../ink/ink1522.xml"/><Relationship Id="rId135" Type="http://schemas.openxmlformats.org/officeDocument/2006/relationships/image" Target="../media/image1262.png"/><Relationship Id="rId151" Type="http://schemas.openxmlformats.org/officeDocument/2006/relationships/image" Target="../media/image1270.png"/><Relationship Id="rId156" Type="http://schemas.openxmlformats.org/officeDocument/2006/relationships/customXml" Target="../ink/ink1535.xml"/><Relationship Id="rId177" Type="http://schemas.openxmlformats.org/officeDocument/2006/relationships/image" Target="../media/image1283.png"/><Relationship Id="rId198" Type="http://schemas.openxmlformats.org/officeDocument/2006/relationships/customXml" Target="../ink/ink1556.xml"/><Relationship Id="rId172" Type="http://schemas.openxmlformats.org/officeDocument/2006/relationships/customXml" Target="../ink/ink1543.xml"/><Relationship Id="rId193" Type="http://schemas.openxmlformats.org/officeDocument/2006/relationships/image" Target="../media/image1291.png"/><Relationship Id="rId202" Type="http://schemas.openxmlformats.org/officeDocument/2006/relationships/customXml" Target="../ink/ink1558.xml"/><Relationship Id="rId207" Type="http://schemas.openxmlformats.org/officeDocument/2006/relationships/image" Target="../media/image1298.png"/><Relationship Id="rId223" Type="http://schemas.openxmlformats.org/officeDocument/2006/relationships/image" Target="../media/image1306.png"/><Relationship Id="rId228" Type="http://schemas.openxmlformats.org/officeDocument/2006/relationships/customXml" Target="../ink/ink1571.xml"/><Relationship Id="rId244" Type="http://schemas.openxmlformats.org/officeDocument/2006/relationships/customXml" Target="../ink/ink1579.xml"/><Relationship Id="rId249" Type="http://schemas.openxmlformats.org/officeDocument/2006/relationships/image" Target="../media/image1319.png"/><Relationship Id="rId13" Type="http://schemas.openxmlformats.org/officeDocument/2006/relationships/image" Target="../media/image999.png"/><Relationship Id="rId18" Type="http://schemas.openxmlformats.org/officeDocument/2006/relationships/customXml" Target="../ink/ink1466.xml"/><Relationship Id="rId39" Type="http://schemas.openxmlformats.org/officeDocument/2006/relationships/image" Target="../media/image1012.png"/><Relationship Id="rId109" Type="http://schemas.openxmlformats.org/officeDocument/2006/relationships/image" Target="../media/image1249.png"/><Relationship Id="rId34" Type="http://schemas.openxmlformats.org/officeDocument/2006/relationships/customXml" Target="../ink/ink1474.xml"/><Relationship Id="rId50" Type="http://schemas.openxmlformats.org/officeDocument/2006/relationships/customXml" Target="../ink/ink1482.xml"/><Relationship Id="rId55" Type="http://schemas.openxmlformats.org/officeDocument/2006/relationships/image" Target="../media/image1020.png"/><Relationship Id="rId76" Type="http://schemas.openxmlformats.org/officeDocument/2006/relationships/customXml" Target="../ink/ink1495.xml"/><Relationship Id="rId97" Type="http://schemas.openxmlformats.org/officeDocument/2006/relationships/image" Target="../media/image1045.png"/><Relationship Id="rId104" Type="http://schemas.openxmlformats.org/officeDocument/2006/relationships/customXml" Target="../ink/ink1509.xml"/><Relationship Id="rId120" Type="http://schemas.openxmlformats.org/officeDocument/2006/relationships/customXml" Target="../ink/ink1517.xml"/><Relationship Id="rId125" Type="http://schemas.openxmlformats.org/officeDocument/2006/relationships/image" Target="../media/image1257.png"/><Relationship Id="rId141" Type="http://schemas.openxmlformats.org/officeDocument/2006/relationships/image" Target="../media/image1265.png"/><Relationship Id="rId146" Type="http://schemas.openxmlformats.org/officeDocument/2006/relationships/customXml" Target="../ink/ink1530.xml"/><Relationship Id="rId167" Type="http://schemas.openxmlformats.org/officeDocument/2006/relationships/image" Target="../media/image1278.png"/><Relationship Id="rId188" Type="http://schemas.openxmlformats.org/officeDocument/2006/relationships/customXml" Target="../ink/ink1551.xml"/><Relationship Id="rId7" Type="http://schemas.openxmlformats.org/officeDocument/2006/relationships/image" Target="../media/image996.png"/><Relationship Id="rId71" Type="http://schemas.openxmlformats.org/officeDocument/2006/relationships/image" Target="../media/image1028.png"/><Relationship Id="rId92" Type="http://schemas.openxmlformats.org/officeDocument/2006/relationships/customXml" Target="../ink/ink1503.xml"/><Relationship Id="rId162" Type="http://schemas.openxmlformats.org/officeDocument/2006/relationships/customXml" Target="../ink/ink1538.xml"/><Relationship Id="rId183" Type="http://schemas.openxmlformats.org/officeDocument/2006/relationships/image" Target="../media/image1286.png"/><Relationship Id="rId213" Type="http://schemas.openxmlformats.org/officeDocument/2006/relationships/image" Target="../media/image1301.png"/><Relationship Id="rId218" Type="http://schemas.openxmlformats.org/officeDocument/2006/relationships/customXml" Target="../ink/ink1566.xml"/><Relationship Id="rId234" Type="http://schemas.openxmlformats.org/officeDocument/2006/relationships/customXml" Target="../ink/ink1574.xml"/><Relationship Id="rId239" Type="http://schemas.openxmlformats.org/officeDocument/2006/relationships/image" Target="../media/image1314.png"/><Relationship Id="rId2" Type="http://schemas.openxmlformats.org/officeDocument/2006/relationships/customXml" Target="../ink/ink1458.xml"/><Relationship Id="rId29" Type="http://schemas.openxmlformats.org/officeDocument/2006/relationships/image" Target="../media/image1007.png"/><Relationship Id="rId250" Type="http://schemas.openxmlformats.org/officeDocument/2006/relationships/customXml" Target="../ink/ink1582.xml"/><Relationship Id="rId24" Type="http://schemas.openxmlformats.org/officeDocument/2006/relationships/customXml" Target="../ink/ink1469.xml"/><Relationship Id="rId40" Type="http://schemas.openxmlformats.org/officeDocument/2006/relationships/customXml" Target="../ink/ink1477.xml"/><Relationship Id="rId45" Type="http://schemas.openxmlformats.org/officeDocument/2006/relationships/image" Target="../media/image1015.png"/><Relationship Id="rId66" Type="http://schemas.openxmlformats.org/officeDocument/2006/relationships/customXml" Target="../ink/ink1490.xml"/><Relationship Id="rId87" Type="http://schemas.openxmlformats.org/officeDocument/2006/relationships/image" Target="../media/image1036.png"/><Relationship Id="rId110" Type="http://schemas.openxmlformats.org/officeDocument/2006/relationships/customXml" Target="../ink/ink1512.xml"/><Relationship Id="rId115" Type="http://schemas.openxmlformats.org/officeDocument/2006/relationships/image" Target="../media/image1252.png"/><Relationship Id="rId131" Type="http://schemas.openxmlformats.org/officeDocument/2006/relationships/image" Target="../media/image1260.png"/><Relationship Id="rId136" Type="http://schemas.openxmlformats.org/officeDocument/2006/relationships/customXml" Target="../ink/ink1525.xml"/><Relationship Id="rId157" Type="http://schemas.openxmlformats.org/officeDocument/2006/relationships/image" Target="../media/image1273.png"/><Relationship Id="rId178" Type="http://schemas.openxmlformats.org/officeDocument/2006/relationships/customXml" Target="../ink/ink1546.xml"/><Relationship Id="rId61" Type="http://schemas.openxmlformats.org/officeDocument/2006/relationships/image" Target="../media/image1023.png"/><Relationship Id="rId82" Type="http://schemas.openxmlformats.org/officeDocument/2006/relationships/customXml" Target="../ink/ink1498.xml"/><Relationship Id="rId152" Type="http://schemas.openxmlformats.org/officeDocument/2006/relationships/customXml" Target="../ink/ink1533.xml"/><Relationship Id="rId173" Type="http://schemas.openxmlformats.org/officeDocument/2006/relationships/image" Target="../media/image1281.png"/><Relationship Id="rId194" Type="http://schemas.openxmlformats.org/officeDocument/2006/relationships/customXml" Target="../ink/ink1554.xml"/><Relationship Id="rId199" Type="http://schemas.openxmlformats.org/officeDocument/2006/relationships/image" Target="../media/image1294.png"/><Relationship Id="rId203" Type="http://schemas.openxmlformats.org/officeDocument/2006/relationships/image" Target="../media/image1296.png"/><Relationship Id="rId208" Type="http://schemas.openxmlformats.org/officeDocument/2006/relationships/customXml" Target="../ink/ink1561.xml"/><Relationship Id="rId229" Type="http://schemas.openxmlformats.org/officeDocument/2006/relationships/image" Target="../media/image1309.png"/><Relationship Id="rId19" Type="http://schemas.openxmlformats.org/officeDocument/2006/relationships/image" Target="../media/image1002.png"/><Relationship Id="rId224" Type="http://schemas.openxmlformats.org/officeDocument/2006/relationships/customXml" Target="../ink/ink1569.xml"/><Relationship Id="rId240" Type="http://schemas.openxmlformats.org/officeDocument/2006/relationships/customXml" Target="../ink/ink1577.xml"/><Relationship Id="rId245" Type="http://schemas.openxmlformats.org/officeDocument/2006/relationships/image" Target="../media/image1317.png"/><Relationship Id="rId14" Type="http://schemas.openxmlformats.org/officeDocument/2006/relationships/customXml" Target="../ink/ink1464.xml"/><Relationship Id="rId30" Type="http://schemas.openxmlformats.org/officeDocument/2006/relationships/customXml" Target="../ink/ink1472.xml"/><Relationship Id="rId35" Type="http://schemas.openxmlformats.org/officeDocument/2006/relationships/image" Target="../media/image1010.png"/><Relationship Id="rId56" Type="http://schemas.openxmlformats.org/officeDocument/2006/relationships/customXml" Target="../ink/ink1485.xml"/><Relationship Id="rId77" Type="http://schemas.openxmlformats.org/officeDocument/2006/relationships/image" Target="../media/image1031.png"/><Relationship Id="rId100" Type="http://schemas.openxmlformats.org/officeDocument/2006/relationships/customXml" Target="../ink/ink1507.xml"/><Relationship Id="rId105" Type="http://schemas.openxmlformats.org/officeDocument/2006/relationships/image" Target="../media/image1163.png"/><Relationship Id="rId126" Type="http://schemas.openxmlformats.org/officeDocument/2006/relationships/customXml" Target="../ink/ink1520.xml"/><Relationship Id="rId147" Type="http://schemas.openxmlformats.org/officeDocument/2006/relationships/image" Target="../media/image1268.png"/><Relationship Id="rId168" Type="http://schemas.openxmlformats.org/officeDocument/2006/relationships/customXml" Target="../ink/ink1541.xml"/><Relationship Id="rId8" Type="http://schemas.openxmlformats.org/officeDocument/2006/relationships/customXml" Target="../ink/ink1461.xml"/><Relationship Id="rId51" Type="http://schemas.openxmlformats.org/officeDocument/2006/relationships/image" Target="../media/image1018.png"/><Relationship Id="rId72" Type="http://schemas.openxmlformats.org/officeDocument/2006/relationships/customXml" Target="../ink/ink1493.xml"/><Relationship Id="rId93" Type="http://schemas.openxmlformats.org/officeDocument/2006/relationships/image" Target="../media/image1039.png"/><Relationship Id="rId98" Type="http://schemas.openxmlformats.org/officeDocument/2006/relationships/customXml" Target="../ink/ink1506.xml"/><Relationship Id="rId121" Type="http://schemas.openxmlformats.org/officeDocument/2006/relationships/image" Target="../media/image1255.png"/><Relationship Id="rId142" Type="http://schemas.openxmlformats.org/officeDocument/2006/relationships/customXml" Target="../ink/ink1528.xml"/><Relationship Id="rId163" Type="http://schemas.openxmlformats.org/officeDocument/2006/relationships/image" Target="../media/image1276.png"/><Relationship Id="rId184" Type="http://schemas.openxmlformats.org/officeDocument/2006/relationships/customXml" Target="../ink/ink1549.xml"/><Relationship Id="rId189" Type="http://schemas.openxmlformats.org/officeDocument/2006/relationships/image" Target="../media/image1289.png"/><Relationship Id="rId219" Type="http://schemas.openxmlformats.org/officeDocument/2006/relationships/image" Target="../media/image1304.png"/><Relationship Id="rId3" Type="http://schemas.openxmlformats.org/officeDocument/2006/relationships/image" Target="../media/image994.png"/><Relationship Id="rId214" Type="http://schemas.openxmlformats.org/officeDocument/2006/relationships/customXml" Target="../ink/ink1564.xml"/><Relationship Id="rId230" Type="http://schemas.openxmlformats.org/officeDocument/2006/relationships/customXml" Target="../ink/ink1572.xml"/><Relationship Id="rId235" Type="http://schemas.openxmlformats.org/officeDocument/2006/relationships/image" Target="../media/image1312.png"/><Relationship Id="rId251" Type="http://schemas.openxmlformats.org/officeDocument/2006/relationships/image" Target="../media/image1320.png"/><Relationship Id="rId25" Type="http://schemas.openxmlformats.org/officeDocument/2006/relationships/image" Target="../media/image1005.png"/><Relationship Id="rId46" Type="http://schemas.openxmlformats.org/officeDocument/2006/relationships/customXml" Target="../ink/ink1480.xml"/><Relationship Id="rId67" Type="http://schemas.openxmlformats.org/officeDocument/2006/relationships/image" Target="../media/image1026.png"/><Relationship Id="rId116" Type="http://schemas.openxmlformats.org/officeDocument/2006/relationships/customXml" Target="../ink/ink1515.xml"/><Relationship Id="rId137" Type="http://schemas.openxmlformats.org/officeDocument/2006/relationships/image" Target="../media/image1263.png"/><Relationship Id="rId158" Type="http://schemas.openxmlformats.org/officeDocument/2006/relationships/customXml" Target="../ink/ink1536.xml"/><Relationship Id="rId20" Type="http://schemas.openxmlformats.org/officeDocument/2006/relationships/customXml" Target="../ink/ink1467.xml"/><Relationship Id="rId41" Type="http://schemas.openxmlformats.org/officeDocument/2006/relationships/image" Target="../media/image1013.png"/><Relationship Id="rId62" Type="http://schemas.openxmlformats.org/officeDocument/2006/relationships/customXml" Target="../ink/ink1488.xml"/><Relationship Id="rId83" Type="http://schemas.openxmlformats.org/officeDocument/2006/relationships/image" Target="../media/image1034.png"/><Relationship Id="rId88" Type="http://schemas.openxmlformats.org/officeDocument/2006/relationships/customXml" Target="../ink/ink1501.xml"/><Relationship Id="rId111" Type="http://schemas.openxmlformats.org/officeDocument/2006/relationships/image" Target="../media/image1250.png"/><Relationship Id="rId132" Type="http://schemas.openxmlformats.org/officeDocument/2006/relationships/customXml" Target="../ink/ink1523.xml"/><Relationship Id="rId153" Type="http://schemas.openxmlformats.org/officeDocument/2006/relationships/image" Target="../media/image1271.png"/><Relationship Id="rId174" Type="http://schemas.openxmlformats.org/officeDocument/2006/relationships/customXml" Target="../ink/ink1544.xml"/><Relationship Id="rId179" Type="http://schemas.openxmlformats.org/officeDocument/2006/relationships/image" Target="../media/image1284.png"/><Relationship Id="rId195" Type="http://schemas.openxmlformats.org/officeDocument/2006/relationships/image" Target="../media/image1292.png"/><Relationship Id="rId209" Type="http://schemas.openxmlformats.org/officeDocument/2006/relationships/image" Target="../media/image1299.png"/><Relationship Id="rId190" Type="http://schemas.openxmlformats.org/officeDocument/2006/relationships/customXml" Target="../ink/ink1552.xml"/><Relationship Id="rId204" Type="http://schemas.openxmlformats.org/officeDocument/2006/relationships/customXml" Target="../ink/ink1559.xml"/><Relationship Id="rId220" Type="http://schemas.openxmlformats.org/officeDocument/2006/relationships/customXml" Target="../ink/ink1567.xml"/><Relationship Id="rId225" Type="http://schemas.openxmlformats.org/officeDocument/2006/relationships/image" Target="../media/image1307.png"/><Relationship Id="rId241" Type="http://schemas.openxmlformats.org/officeDocument/2006/relationships/image" Target="../media/image1315.png"/><Relationship Id="rId246" Type="http://schemas.openxmlformats.org/officeDocument/2006/relationships/customXml" Target="../ink/ink1580.xml"/><Relationship Id="rId15" Type="http://schemas.openxmlformats.org/officeDocument/2006/relationships/image" Target="../media/image1000.png"/><Relationship Id="rId36" Type="http://schemas.openxmlformats.org/officeDocument/2006/relationships/customXml" Target="../ink/ink1475.xml"/><Relationship Id="rId57" Type="http://schemas.openxmlformats.org/officeDocument/2006/relationships/image" Target="../media/image1021.png"/><Relationship Id="rId106" Type="http://schemas.openxmlformats.org/officeDocument/2006/relationships/customXml" Target="../ink/ink1510.xml"/><Relationship Id="rId127" Type="http://schemas.openxmlformats.org/officeDocument/2006/relationships/image" Target="../media/image1258.png"/><Relationship Id="rId10" Type="http://schemas.openxmlformats.org/officeDocument/2006/relationships/customXml" Target="../ink/ink1462.xml"/><Relationship Id="rId31" Type="http://schemas.openxmlformats.org/officeDocument/2006/relationships/image" Target="../media/image1008.png"/><Relationship Id="rId52" Type="http://schemas.openxmlformats.org/officeDocument/2006/relationships/customXml" Target="../ink/ink1483.xml"/><Relationship Id="rId73" Type="http://schemas.openxmlformats.org/officeDocument/2006/relationships/image" Target="../media/image1029.png"/><Relationship Id="rId78" Type="http://schemas.openxmlformats.org/officeDocument/2006/relationships/customXml" Target="../ink/ink1496.xml"/><Relationship Id="rId94" Type="http://schemas.openxmlformats.org/officeDocument/2006/relationships/customXml" Target="../ink/ink1504.xml"/><Relationship Id="rId99" Type="http://schemas.openxmlformats.org/officeDocument/2006/relationships/image" Target="../media/image1046.png"/><Relationship Id="rId101" Type="http://schemas.openxmlformats.org/officeDocument/2006/relationships/image" Target="../media/image1047.png"/><Relationship Id="rId122" Type="http://schemas.openxmlformats.org/officeDocument/2006/relationships/customXml" Target="../ink/ink1518.xml"/><Relationship Id="rId143" Type="http://schemas.openxmlformats.org/officeDocument/2006/relationships/image" Target="../media/image1266.png"/><Relationship Id="rId148" Type="http://schemas.openxmlformats.org/officeDocument/2006/relationships/customXml" Target="../ink/ink1531.xml"/><Relationship Id="rId164" Type="http://schemas.openxmlformats.org/officeDocument/2006/relationships/customXml" Target="../ink/ink1539.xml"/><Relationship Id="rId169" Type="http://schemas.openxmlformats.org/officeDocument/2006/relationships/image" Target="../media/image1279.png"/><Relationship Id="rId185" Type="http://schemas.openxmlformats.org/officeDocument/2006/relationships/image" Target="../media/image1287.png"/><Relationship Id="rId4" Type="http://schemas.openxmlformats.org/officeDocument/2006/relationships/customXml" Target="../ink/ink1459.xml"/><Relationship Id="rId9" Type="http://schemas.openxmlformats.org/officeDocument/2006/relationships/image" Target="../media/image997.png"/><Relationship Id="rId180" Type="http://schemas.openxmlformats.org/officeDocument/2006/relationships/customXml" Target="../ink/ink1547.xml"/><Relationship Id="rId210" Type="http://schemas.openxmlformats.org/officeDocument/2006/relationships/customXml" Target="../ink/ink1562.xml"/><Relationship Id="rId215" Type="http://schemas.openxmlformats.org/officeDocument/2006/relationships/image" Target="../media/image1302.png"/><Relationship Id="rId236" Type="http://schemas.openxmlformats.org/officeDocument/2006/relationships/customXml" Target="../ink/ink1575.xml"/><Relationship Id="rId26" Type="http://schemas.openxmlformats.org/officeDocument/2006/relationships/customXml" Target="../ink/ink1470.xml"/><Relationship Id="rId231" Type="http://schemas.openxmlformats.org/officeDocument/2006/relationships/image" Target="../media/image1310.png"/><Relationship Id="rId47" Type="http://schemas.openxmlformats.org/officeDocument/2006/relationships/image" Target="../media/image1016.png"/><Relationship Id="rId68" Type="http://schemas.openxmlformats.org/officeDocument/2006/relationships/customXml" Target="../ink/ink1491.xml"/><Relationship Id="rId89" Type="http://schemas.openxmlformats.org/officeDocument/2006/relationships/image" Target="../media/image1037.png"/><Relationship Id="rId112" Type="http://schemas.openxmlformats.org/officeDocument/2006/relationships/customXml" Target="../ink/ink1513.xml"/><Relationship Id="rId133" Type="http://schemas.openxmlformats.org/officeDocument/2006/relationships/image" Target="../media/image1261.png"/><Relationship Id="rId154" Type="http://schemas.openxmlformats.org/officeDocument/2006/relationships/customXml" Target="../ink/ink1534.xml"/><Relationship Id="rId175" Type="http://schemas.openxmlformats.org/officeDocument/2006/relationships/image" Target="../media/image1282.png"/><Relationship Id="rId196" Type="http://schemas.openxmlformats.org/officeDocument/2006/relationships/customXml" Target="../ink/ink1555.xml"/><Relationship Id="rId200" Type="http://schemas.openxmlformats.org/officeDocument/2006/relationships/customXml" Target="../ink/ink1557.xml"/><Relationship Id="rId16" Type="http://schemas.openxmlformats.org/officeDocument/2006/relationships/customXml" Target="../ink/ink1465.xml"/><Relationship Id="rId221" Type="http://schemas.openxmlformats.org/officeDocument/2006/relationships/image" Target="../media/image1305.png"/><Relationship Id="rId242" Type="http://schemas.openxmlformats.org/officeDocument/2006/relationships/customXml" Target="../ink/ink1578.xml"/><Relationship Id="rId37" Type="http://schemas.openxmlformats.org/officeDocument/2006/relationships/image" Target="../media/image1011.png"/><Relationship Id="rId58" Type="http://schemas.openxmlformats.org/officeDocument/2006/relationships/customXml" Target="../ink/ink1486.xml"/><Relationship Id="rId79" Type="http://schemas.openxmlformats.org/officeDocument/2006/relationships/image" Target="../media/image1032.png"/><Relationship Id="rId102" Type="http://schemas.openxmlformats.org/officeDocument/2006/relationships/customXml" Target="../ink/ink1508.xml"/><Relationship Id="rId123" Type="http://schemas.openxmlformats.org/officeDocument/2006/relationships/image" Target="../media/image1256.png"/><Relationship Id="rId144" Type="http://schemas.openxmlformats.org/officeDocument/2006/relationships/customXml" Target="../ink/ink1529.xml"/><Relationship Id="rId90" Type="http://schemas.openxmlformats.org/officeDocument/2006/relationships/customXml" Target="../ink/ink1502.xml"/><Relationship Id="rId165" Type="http://schemas.openxmlformats.org/officeDocument/2006/relationships/image" Target="../media/image1277.png"/><Relationship Id="rId186" Type="http://schemas.openxmlformats.org/officeDocument/2006/relationships/customXml" Target="../ink/ink1550.xml"/><Relationship Id="rId211" Type="http://schemas.openxmlformats.org/officeDocument/2006/relationships/image" Target="../media/image1300.png"/><Relationship Id="rId232" Type="http://schemas.openxmlformats.org/officeDocument/2006/relationships/customXml" Target="../ink/ink1573.xml"/><Relationship Id="rId27" Type="http://schemas.openxmlformats.org/officeDocument/2006/relationships/image" Target="../media/image1006.png"/><Relationship Id="rId48" Type="http://schemas.openxmlformats.org/officeDocument/2006/relationships/customXml" Target="../ink/ink1481.xml"/><Relationship Id="rId69" Type="http://schemas.openxmlformats.org/officeDocument/2006/relationships/image" Target="../media/image1027.png"/><Relationship Id="rId113" Type="http://schemas.openxmlformats.org/officeDocument/2006/relationships/image" Target="../media/image1251.png"/><Relationship Id="rId134" Type="http://schemas.openxmlformats.org/officeDocument/2006/relationships/customXml" Target="../ink/ink1524.xml"/><Relationship Id="rId80" Type="http://schemas.openxmlformats.org/officeDocument/2006/relationships/customXml" Target="../ink/ink1497.xml"/><Relationship Id="rId155" Type="http://schemas.openxmlformats.org/officeDocument/2006/relationships/image" Target="../media/image1272.png"/><Relationship Id="rId176" Type="http://schemas.openxmlformats.org/officeDocument/2006/relationships/customXml" Target="../ink/ink1545.xml"/><Relationship Id="rId197" Type="http://schemas.openxmlformats.org/officeDocument/2006/relationships/image" Target="../media/image1293.png"/><Relationship Id="rId201" Type="http://schemas.openxmlformats.org/officeDocument/2006/relationships/image" Target="../media/image1295.png"/><Relationship Id="rId222" Type="http://schemas.openxmlformats.org/officeDocument/2006/relationships/customXml" Target="../ink/ink1568.xml"/><Relationship Id="rId243" Type="http://schemas.openxmlformats.org/officeDocument/2006/relationships/image" Target="../media/image1316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8.png"/><Relationship Id="rId299" Type="http://schemas.openxmlformats.org/officeDocument/2006/relationships/customXml" Target="../ink/ink1732.xml"/><Relationship Id="rId303" Type="http://schemas.openxmlformats.org/officeDocument/2006/relationships/customXml" Target="../ink/ink1734.xml"/><Relationship Id="rId21" Type="http://schemas.openxmlformats.org/officeDocument/2006/relationships/image" Target="../media/image893.png"/><Relationship Id="rId42" Type="http://schemas.openxmlformats.org/officeDocument/2006/relationships/customXml" Target="../ink/ink1603.xml"/><Relationship Id="rId63" Type="http://schemas.openxmlformats.org/officeDocument/2006/relationships/image" Target="../media/image914.png"/><Relationship Id="rId84" Type="http://schemas.openxmlformats.org/officeDocument/2006/relationships/customXml" Target="../ink/ink1624.xml"/><Relationship Id="rId138" Type="http://schemas.openxmlformats.org/officeDocument/2006/relationships/customXml" Target="../ink/ink1651.xml"/><Relationship Id="rId159" Type="http://schemas.openxmlformats.org/officeDocument/2006/relationships/image" Target="../media/image1349.png"/><Relationship Id="rId324" Type="http://schemas.openxmlformats.org/officeDocument/2006/relationships/image" Target="../media/image1430.png"/><Relationship Id="rId170" Type="http://schemas.openxmlformats.org/officeDocument/2006/relationships/customXml" Target="../ink/ink1667.xml"/><Relationship Id="rId191" Type="http://schemas.openxmlformats.org/officeDocument/2006/relationships/image" Target="../media/image1365.png"/><Relationship Id="rId205" Type="http://schemas.openxmlformats.org/officeDocument/2006/relationships/image" Target="../media/image1372.png"/><Relationship Id="rId226" Type="http://schemas.openxmlformats.org/officeDocument/2006/relationships/customXml" Target="../ink/ink1695.xml"/><Relationship Id="rId247" Type="http://schemas.openxmlformats.org/officeDocument/2006/relationships/image" Target="../media/image1392.png"/><Relationship Id="rId107" Type="http://schemas.openxmlformats.org/officeDocument/2006/relationships/image" Target="../media/image1323.png"/><Relationship Id="rId268" Type="http://schemas.openxmlformats.org/officeDocument/2006/relationships/customXml" Target="../ink/ink1716.xml"/><Relationship Id="rId289" Type="http://schemas.openxmlformats.org/officeDocument/2006/relationships/image" Target="../media/image1413.png"/><Relationship Id="rId11" Type="http://schemas.openxmlformats.org/officeDocument/2006/relationships/image" Target="../media/image888.png"/><Relationship Id="rId32" Type="http://schemas.openxmlformats.org/officeDocument/2006/relationships/customXml" Target="../ink/ink1598.xml"/><Relationship Id="rId53" Type="http://schemas.openxmlformats.org/officeDocument/2006/relationships/image" Target="../media/image909.png"/><Relationship Id="rId74" Type="http://schemas.openxmlformats.org/officeDocument/2006/relationships/customXml" Target="../ink/ink1619.xml"/><Relationship Id="rId128" Type="http://schemas.openxmlformats.org/officeDocument/2006/relationships/customXml" Target="../ink/ink1646.xml"/><Relationship Id="rId149" Type="http://schemas.openxmlformats.org/officeDocument/2006/relationships/image" Target="../media/image1344.png"/><Relationship Id="rId314" Type="http://schemas.openxmlformats.org/officeDocument/2006/relationships/image" Target="../media/image1425.png"/><Relationship Id="rId335" Type="http://schemas.openxmlformats.org/officeDocument/2006/relationships/customXml" Target="../ink/ink1750.xml"/><Relationship Id="rId5" Type="http://schemas.openxmlformats.org/officeDocument/2006/relationships/image" Target="../media/image885.png"/><Relationship Id="rId95" Type="http://schemas.openxmlformats.org/officeDocument/2006/relationships/image" Target="../media/image1041.png"/><Relationship Id="rId160" Type="http://schemas.openxmlformats.org/officeDocument/2006/relationships/customXml" Target="../ink/ink1662.xml"/><Relationship Id="rId181" Type="http://schemas.openxmlformats.org/officeDocument/2006/relationships/image" Target="../media/image1360.png"/><Relationship Id="rId216" Type="http://schemas.openxmlformats.org/officeDocument/2006/relationships/customXml" Target="../ink/ink1690.xml"/><Relationship Id="rId237" Type="http://schemas.openxmlformats.org/officeDocument/2006/relationships/image" Target="../media/image869.png"/><Relationship Id="rId258" Type="http://schemas.openxmlformats.org/officeDocument/2006/relationships/customXml" Target="../ink/ink1711.xml"/><Relationship Id="rId279" Type="http://schemas.openxmlformats.org/officeDocument/2006/relationships/image" Target="../media/image1408.png"/><Relationship Id="rId22" Type="http://schemas.openxmlformats.org/officeDocument/2006/relationships/customXml" Target="../ink/ink1593.xml"/><Relationship Id="rId43" Type="http://schemas.openxmlformats.org/officeDocument/2006/relationships/image" Target="../media/image904.png"/><Relationship Id="rId64" Type="http://schemas.openxmlformats.org/officeDocument/2006/relationships/customXml" Target="../ink/ink1614.xml"/><Relationship Id="rId118" Type="http://schemas.openxmlformats.org/officeDocument/2006/relationships/customXml" Target="../ink/ink1641.xml"/><Relationship Id="rId139" Type="http://schemas.openxmlformats.org/officeDocument/2006/relationships/image" Target="../media/image1339.png"/><Relationship Id="rId290" Type="http://schemas.openxmlformats.org/officeDocument/2006/relationships/customXml" Target="../ink/ink1727.xml"/><Relationship Id="rId304" Type="http://schemas.openxmlformats.org/officeDocument/2006/relationships/image" Target="../media/image1420.png"/><Relationship Id="rId325" Type="http://schemas.openxmlformats.org/officeDocument/2006/relationships/customXml" Target="../ink/ink1745.xml"/><Relationship Id="rId85" Type="http://schemas.openxmlformats.org/officeDocument/2006/relationships/image" Target="../media/image925.png"/><Relationship Id="rId150" Type="http://schemas.openxmlformats.org/officeDocument/2006/relationships/customXml" Target="../ink/ink1657.xml"/><Relationship Id="rId171" Type="http://schemas.openxmlformats.org/officeDocument/2006/relationships/image" Target="../media/image1355.png"/><Relationship Id="rId192" Type="http://schemas.openxmlformats.org/officeDocument/2006/relationships/customXml" Target="../ink/ink1678.xml"/><Relationship Id="rId206" Type="http://schemas.openxmlformats.org/officeDocument/2006/relationships/customXml" Target="../ink/ink1685.xml"/><Relationship Id="rId227" Type="http://schemas.openxmlformats.org/officeDocument/2006/relationships/image" Target="../media/image1383.png"/><Relationship Id="rId248" Type="http://schemas.openxmlformats.org/officeDocument/2006/relationships/customXml" Target="../ink/ink1706.xml"/><Relationship Id="rId269" Type="http://schemas.openxmlformats.org/officeDocument/2006/relationships/image" Target="../media/image1403.png"/><Relationship Id="rId12" Type="http://schemas.openxmlformats.org/officeDocument/2006/relationships/customXml" Target="../ink/ink1588.xml"/><Relationship Id="rId33" Type="http://schemas.openxmlformats.org/officeDocument/2006/relationships/image" Target="../media/image899.png"/><Relationship Id="rId108" Type="http://schemas.openxmlformats.org/officeDocument/2006/relationships/customXml" Target="../ink/ink1636.xml"/><Relationship Id="rId129" Type="http://schemas.openxmlformats.org/officeDocument/2006/relationships/image" Target="../media/image1334.png"/><Relationship Id="rId280" Type="http://schemas.openxmlformats.org/officeDocument/2006/relationships/customXml" Target="../ink/ink1722.xml"/><Relationship Id="rId315" Type="http://schemas.openxmlformats.org/officeDocument/2006/relationships/customXml" Target="../ink/ink1740.xml"/><Relationship Id="rId336" Type="http://schemas.openxmlformats.org/officeDocument/2006/relationships/image" Target="../media/image1436.png"/><Relationship Id="rId54" Type="http://schemas.openxmlformats.org/officeDocument/2006/relationships/customXml" Target="../ink/ink1609.xml"/><Relationship Id="rId75" Type="http://schemas.openxmlformats.org/officeDocument/2006/relationships/image" Target="../media/image920.png"/><Relationship Id="rId96" Type="http://schemas.openxmlformats.org/officeDocument/2006/relationships/customXml" Target="../ink/ink1630.xml"/><Relationship Id="rId140" Type="http://schemas.openxmlformats.org/officeDocument/2006/relationships/customXml" Target="../ink/ink1652.xml"/><Relationship Id="rId161" Type="http://schemas.openxmlformats.org/officeDocument/2006/relationships/image" Target="../media/image1350.png"/><Relationship Id="rId182" Type="http://schemas.openxmlformats.org/officeDocument/2006/relationships/customXml" Target="../ink/ink1673.xml"/><Relationship Id="rId217" Type="http://schemas.openxmlformats.org/officeDocument/2006/relationships/image" Target="../media/image1378.png"/><Relationship Id="rId6" Type="http://schemas.openxmlformats.org/officeDocument/2006/relationships/customXml" Target="../ink/ink1585.xml"/><Relationship Id="rId238" Type="http://schemas.openxmlformats.org/officeDocument/2006/relationships/customXml" Target="../ink/ink1701.xml"/><Relationship Id="rId259" Type="http://schemas.openxmlformats.org/officeDocument/2006/relationships/image" Target="../media/image1398.png"/><Relationship Id="rId23" Type="http://schemas.openxmlformats.org/officeDocument/2006/relationships/image" Target="../media/image894.png"/><Relationship Id="rId119" Type="http://schemas.openxmlformats.org/officeDocument/2006/relationships/image" Target="../media/image1329.png"/><Relationship Id="rId270" Type="http://schemas.openxmlformats.org/officeDocument/2006/relationships/customXml" Target="../ink/ink1717.xml"/><Relationship Id="rId291" Type="http://schemas.openxmlformats.org/officeDocument/2006/relationships/image" Target="../media/image1414.png"/><Relationship Id="rId305" Type="http://schemas.openxmlformats.org/officeDocument/2006/relationships/customXml" Target="../ink/ink1735.xml"/><Relationship Id="rId326" Type="http://schemas.openxmlformats.org/officeDocument/2006/relationships/image" Target="../media/image1431.png"/><Relationship Id="rId44" Type="http://schemas.openxmlformats.org/officeDocument/2006/relationships/customXml" Target="../ink/ink1604.xml"/><Relationship Id="rId65" Type="http://schemas.openxmlformats.org/officeDocument/2006/relationships/image" Target="../media/image915.png"/><Relationship Id="rId86" Type="http://schemas.openxmlformats.org/officeDocument/2006/relationships/customXml" Target="../ink/ink1625.xml"/><Relationship Id="rId130" Type="http://schemas.openxmlformats.org/officeDocument/2006/relationships/customXml" Target="../ink/ink1647.xml"/><Relationship Id="rId151" Type="http://schemas.openxmlformats.org/officeDocument/2006/relationships/image" Target="../media/image1345.png"/><Relationship Id="rId172" Type="http://schemas.openxmlformats.org/officeDocument/2006/relationships/customXml" Target="../ink/ink1668.xml"/><Relationship Id="rId193" Type="http://schemas.openxmlformats.org/officeDocument/2006/relationships/image" Target="../media/image1366.png"/><Relationship Id="rId207" Type="http://schemas.openxmlformats.org/officeDocument/2006/relationships/image" Target="../media/image1373.png"/><Relationship Id="rId228" Type="http://schemas.openxmlformats.org/officeDocument/2006/relationships/customXml" Target="../ink/ink1696.xml"/><Relationship Id="rId249" Type="http://schemas.openxmlformats.org/officeDocument/2006/relationships/image" Target="../media/image1393.png"/><Relationship Id="rId13" Type="http://schemas.openxmlformats.org/officeDocument/2006/relationships/image" Target="../media/image889.png"/><Relationship Id="rId109" Type="http://schemas.openxmlformats.org/officeDocument/2006/relationships/image" Target="../media/image1324.png"/><Relationship Id="rId260" Type="http://schemas.openxmlformats.org/officeDocument/2006/relationships/customXml" Target="../ink/ink1712.xml"/><Relationship Id="rId281" Type="http://schemas.openxmlformats.org/officeDocument/2006/relationships/image" Target="../media/image1409.png"/><Relationship Id="rId316" Type="http://schemas.openxmlformats.org/officeDocument/2006/relationships/image" Target="../media/image1426.png"/><Relationship Id="rId337" Type="http://schemas.openxmlformats.org/officeDocument/2006/relationships/customXml" Target="../ink/ink1751.xml"/><Relationship Id="rId34" Type="http://schemas.openxmlformats.org/officeDocument/2006/relationships/customXml" Target="../ink/ink1599.xml"/><Relationship Id="rId55" Type="http://schemas.openxmlformats.org/officeDocument/2006/relationships/image" Target="../media/image910.png"/><Relationship Id="rId76" Type="http://schemas.openxmlformats.org/officeDocument/2006/relationships/customXml" Target="../ink/ink1620.xml"/><Relationship Id="rId97" Type="http://schemas.openxmlformats.org/officeDocument/2006/relationships/image" Target="../media/image1042.png"/><Relationship Id="rId120" Type="http://schemas.openxmlformats.org/officeDocument/2006/relationships/customXml" Target="../ink/ink1642.xml"/><Relationship Id="rId141" Type="http://schemas.openxmlformats.org/officeDocument/2006/relationships/image" Target="../media/image1340.png"/><Relationship Id="rId7" Type="http://schemas.openxmlformats.org/officeDocument/2006/relationships/image" Target="../media/image886.png"/><Relationship Id="rId162" Type="http://schemas.openxmlformats.org/officeDocument/2006/relationships/customXml" Target="../ink/ink1663.xml"/><Relationship Id="rId183" Type="http://schemas.openxmlformats.org/officeDocument/2006/relationships/image" Target="../media/image1361.png"/><Relationship Id="rId218" Type="http://schemas.openxmlformats.org/officeDocument/2006/relationships/customXml" Target="../ink/ink1691.xml"/><Relationship Id="rId239" Type="http://schemas.openxmlformats.org/officeDocument/2006/relationships/image" Target="../media/image1388.png"/><Relationship Id="rId250" Type="http://schemas.openxmlformats.org/officeDocument/2006/relationships/customXml" Target="../ink/ink1707.xml"/><Relationship Id="rId271" Type="http://schemas.openxmlformats.org/officeDocument/2006/relationships/image" Target="../media/image1404.png"/><Relationship Id="rId292" Type="http://schemas.openxmlformats.org/officeDocument/2006/relationships/customXml" Target="../ink/ink1728.xml"/><Relationship Id="rId306" Type="http://schemas.openxmlformats.org/officeDocument/2006/relationships/image" Target="../media/image1421.png"/><Relationship Id="rId24" Type="http://schemas.openxmlformats.org/officeDocument/2006/relationships/customXml" Target="../ink/ink1594.xml"/><Relationship Id="rId45" Type="http://schemas.openxmlformats.org/officeDocument/2006/relationships/image" Target="../media/image905.png"/><Relationship Id="rId66" Type="http://schemas.openxmlformats.org/officeDocument/2006/relationships/customXml" Target="../ink/ink1615.xml"/><Relationship Id="rId87" Type="http://schemas.openxmlformats.org/officeDocument/2006/relationships/image" Target="../media/image926.png"/><Relationship Id="rId110" Type="http://schemas.openxmlformats.org/officeDocument/2006/relationships/customXml" Target="../ink/ink1637.xml"/><Relationship Id="rId131" Type="http://schemas.openxmlformats.org/officeDocument/2006/relationships/image" Target="../media/image1335.png"/><Relationship Id="rId327" Type="http://schemas.openxmlformats.org/officeDocument/2006/relationships/customXml" Target="../ink/ink1746.xml"/><Relationship Id="rId152" Type="http://schemas.openxmlformats.org/officeDocument/2006/relationships/customXml" Target="../ink/ink1658.xml"/><Relationship Id="rId173" Type="http://schemas.openxmlformats.org/officeDocument/2006/relationships/image" Target="../media/image1356.png"/><Relationship Id="rId194" Type="http://schemas.openxmlformats.org/officeDocument/2006/relationships/customXml" Target="../ink/ink1679.xml"/><Relationship Id="rId208" Type="http://schemas.openxmlformats.org/officeDocument/2006/relationships/customXml" Target="../ink/ink1686.xml"/><Relationship Id="rId229" Type="http://schemas.openxmlformats.org/officeDocument/2006/relationships/image" Target="../media/image1384.png"/><Relationship Id="rId240" Type="http://schemas.openxmlformats.org/officeDocument/2006/relationships/customXml" Target="../ink/ink1702.xml"/><Relationship Id="rId261" Type="http://schemas.openxmlformats.org/officeDocument/2006/relationships/image" Target="../media/image1399.png"/><Relationship Id="rId14" Type="http://schemas.openxmlformats.org/officeDocument/2006/relationships/customXml" Target="../ink/ink1589.xml"/><Relationship Id="rId35" Type="http://schemas.openxmlformats.org/officeDocument/2006/relationships/image" Target="../media/image900.png"/><Relationship Id="rId56" Type="http://schemas.openxmlformats.org/officeDocument/2006/relationships/customXml" Target="../ink/ink1610.xml"/><Relationship Id="rId77" Type="http://schemas.openxmlformats.org/officeDocument/2006/relationships/image" Target="../media/image921.png"/><Relationship Id="rId100" Type="http://schemas.openxmlformats.org/officeDocument/2006/relationships/customXml" Target="../ink/ink1632.xml"/><Relationship Id="rId282" Type="http://schemas.openxmlformats.org/officeDocument/2006/relationships/customXml" Target="../ink/ink1723.xml"/><Relationship Id="rId317" Type="http://schemas.openxmlformats.org/officeDocument/2006/relationships/customXml" Target="../ink/ink1741.xml"/><Relationship Id="rId338" Type="http://schemas.openxmlformats.org/officeDocument/2006/relationships/image" Target="../media/image1437.png"/><Relationship Id="rId8" Type="http://schemas.openxmlformats.org/officeDocument/2006/relationships/customXml" Target="../ink/ink1586.xml"/><Relationship Id="rId98" Type="http://schemas.openxmlformats.org/officeDocument/2006/relationships/customXml" Target="../ink/ink1631.xml"/><Relationship Id="rId121" Type="http://schemas.openxmlformats.org/officeDocument/2006/relationships/image" Target="../media/image1330.png"/><Relationship Id="rId142" Type="http://schemas.openxmlformats.org/officeDocument/2006/relationships/customXml" Target="../ink/ink1653.xml"/><Relationship Id="rId163" Type="http://schemas.openxmlformats.org/officeDocument/2006/relationships/image" Target="../media/image1351.png"/><Relationship Id="rId184" Type="http://schemas.openxmlformats.org/officeDocument/2006/relationships/customXml" Target="../ink/ink1674.xml"/><Relationship Id="rId219" Type="http://schemas.openxmlformats.org/officeDocument/2006/relationships/image" Target="../media/image1379.png"/><Relationship Id="rId3" Type="http://schemas.openxmlformats.org/officeDocument/2006/relationships/image" Target="../media/image884.png"/><Relationship Id="rId214" Type="http://schemas.openxmlformats.org/officeDocument/2006/relationships/customXml" Target="../ink/ink1689.xml"/><Relationship Id="rId230" Type="http://schemas.openxmlformats.org/officeDocument/2006/relationships/customXml" Target="../ink/ink1697.xml"/><Relationship Id="rId235" Type="http://schemas.openxmlformats.org/officeDocument/2006/relationships/image" Target="../media/image1387.png"/><Relationship Id="rId251" Type="http://schemas.openxmlformats.org/officeDocument/2006/relationships/image" Target="../media/image1394.png"/><Relationship Id="rId256" Type="http://schemas.openxmlformats.org/officeDocument/2006/relationships/customXml" Target="../ink/ink1710.xml"/><Relationship Id="rId277" Type="http://schemas.openxmlformats.org/officeDocument/2006/relationships/image" Target="../media/image1407.png"/><Relationship Id="rId298" Type="http://schemas.openxmlformats.org/officeDocument/2006/relationships/image" Target="../media/image1417.png"/><Relationship Id="rId25" Type="http://schemas.openxmlformats.org/officeDocument/2006/relationships/image" Target="../media/image895.png"/><Relationship Id="rId46" Type="http://schemas.openxmlformats.org/officeDocument/2006/relationships/customXml" Target="../ink/ink1605.xml"/><Relationship Id="rId67" Type="http://schemas.openxmlformats.org/officeDocument/2006/relationships/image" Target="../media/image916.png"/><Relationship Id="rId116" Type="http://schemas.openxmlformats.org/officeDocument/2006/relationships/customXml" Target="../ink/ink1640.xml"/><Relationship Id="rId137" Type="http://schemas.openxmlformats.org/officeDocument/2006/relationships/image" Target="../media/image1338.png"/><Relationship Id="rId158" Type="http://schemas.openxmlformats.org/officeDocument/2006/relationships/customXml" Target="../ink/ink1661.xml"/><Relationship Id="rId272" Type="http://schemas.openxmlformats.org/officeDocument/2006/relationships/customXml" Target="../ink/ink1718.xml"/><Relationship Id="rId293" Type="http://schemas.openxmlformats.org/officeDocument/2006/relationships/customXml" Target="../ink/ink1729.xml"/><Relationship Id="rId302" Type="http://schemas.openxmlformats.org/officeDocument/2006/relationships/image" Target="../media/image1419.png"/><Relationship Id="rId307" Type="http://schemas.openxmlformats.org/officeDocument/2006/relationships/customXml" Target="../ink/ink1736.xml"/><Relationship Id="rId323" Type="http://schemas.openxmlformats.org/officeDocument/2006/relationships/customXml" Target="../ink/ink1744.xml"/><Relationship Id="rId328" Type="http://schemas.openxmlformats.org/officeDocument/2006/relationships/image" Target="../media/image1432.png"/><Relationship Id="rId20" Type="http://schemas.openxmlformats.org/officeDocument/2006/relationships/customXml" Target="../ink/ink1592.xml"/><Relationship Id="rId41" Type="http://schemas.openxmlformats.org/officeDocument/2006/relationships/image" Target="../media/image903.png"/><Relationship Id="rId62" Type="http://schemas.openxmlformats.org/officeDocument/2006/relationships/customXml" Target="../ink/ink1613.xml"/><Relationship Id="rId83" Type="http://schemas.openxmlformats.org/officeDocument/2006/relationships/image" Target="../media/image924.png"/><Relationship Id="rId88" Type="http://schemas.openxmlformats.org/officeDocument/2006/relationships/customXml" Target="../ink/ink1626.xml"/><Relationship Id="rId111" Type="http://schemas.openxmlformats.org/officeDocument/2006/relationships/image" Target="../media/image1325.png"/><Relationship Id="rId132" Type="http://schemas.openxmlformats.org/officeDocument/2006/relationships/customXml" Target="../ink/ink1648.xml"/><Relationship Id="rId153" Type="http://schemas.openxmlformats.org/officeDocument/2006/relationships/image" Target="../media/image1346.png"/><Relationship Id="rId174" Type="http://schemas.openxmlformats.org/officeDocument/2006/relationships/customXml" Target="../ink/ink1669.xml"/><Relationship Id="rId179" Type="http://schemas.openxmlformats.org/officeDocument/2006/relationships/image" Target="../media/image1359.png"/><Relationship Id="rId195" Type="http://schemas.openxmlformats.org/officeDocument/2006/relationships/image" Target="../media/image1367.png"/><Relationship Id="rId209" Type="http://schemas.openxmlformats.org/officeDocument/2006/relationships/image" Target="../media/image1374.png"/><Relationship Id="rId190" Type="http://schemas.openxmlformats.org/officeDocument/2006/relationships/customXml" Target="../ink/ink1677.xml"/><Relationship Id="rId204" Type="http://schemas.openxmlformats.org/officeDocument/2006/relationships/customXml" Target="../ink/ink1684.xml"/><Relationship Id="rId220" Type="http://schemas.openxmlformats.org/officeDocument/2006/relationships/customXml" Target="../ink/ink1692.xml"/><Relationship Id="rId225" Type="http://schemas.openxmlformats.org/officeDocument/2006/relationships/image" Target="../media/image1382.png"/><Relationship Id="rId241" Type="http://schemas.openxmlformats.org/officeDocument/2006/relationships/image" Target="../media/image1389.png"/><Relationship Id="rId246" Type="http://schemas.openxmlformats.org/officeDocument/2006/relationships/customXml" Target="../ink/ink1705.xml"/><Relationship Id="rId267" Type="http://schemas.openxmlformats.org/officeDocument/2006/relationships/image" Target="../media/image1402.png"/><Relationship Id="rId288" Type="http://schemas.openxmlformats.org/officeDocument/2006/relationships/customXml" Target="../ink/ink1726.xml"/><Relationship Id="rId15" Type="http://schemas.openxmlformats.org/officeDocument/2006/relationships/image" Target="../media/image890.png"/><Relationship Id="rId36" Type="http://schemas.openxmlformats.org/officeDocument/2006/relationships/customXml" Target="../ink/ink1600.xml"/><Relationship Id="rId57" Type="http://schemas.openxmlformats.org/officeDocument/2006/relationships/image" Target="../media/image911.png"/><Relationship Id="rId106" Type="http://schemas.openxmlformats.org/officeDocument/2006/relationships/customXml" Target="../ink/ink1635.xml"/><Relationship Id="rId127" Type="http://schemas.openxmlformats.org/officeDocument/2006/relationships/image" Target="../media/image1333.png"/><Relationship Id="rId262" Type="http://schemas.openxmlformats.org/officeDocument/2006/relationships/customXml" Target="../ink/ink1713.xml"/><Relationship Id="rId283" Type="http://schemas.openxmlformats.org/officeDocument/2006/relationships/image" Target="../media/image1410.png"/><Relationship Id="rId313" Type="http://schemas.openxmlformats.org/officeDocument/2006/relationships/customXml" Target="../ink/ink1739.xml"/><Relationship Id="rId318" Type="http://schemas.openxmlformats.org/officeDocument/2006/relationships/image" Target="../media/image1427.png"/><Relationship Id="rId339" Type="http://schemas.openxmlformats.org/officeDocument/2006/relationships/customXml" Target="../ink/ink1752.xml"/><Relationship Id="rId10" Type="http://schemas.openxmlformats.org/officeDocument/2006/relationships/customXml" Target="../ink/ink1587.xml"/><Relationship Id="rId31" Type="http://schemas.openxmlformats.org/officeDocument/2006/relationships/image" Target="../media/image898.png"/><Relationship Id="rId52" Type="http://schemas.openxmlformats.org/officeDocument/2006/relationships/customXml" Target="../ink/ink1608.xml"/><Relationship Id="rId73" Type="http://schemas.openxmlformats.org/officeDocument/2006/relationships/image" Target="../media/image919.png"/><Relationship Id="rId78" Type="http://schemas.openxmlformats.org/officeDocument/2006/relationships/customXml" Target="../ink/ink1621.xml"/><Relationship Id="rId94" Type="http://schemas.openxmlformats.org/officeDocument/2006/relationships/customXml" Target="../ink/ink1629.xml"/><Relationship Id="rId99" Type="http://schemas.openxmlformats.org/officeDocument/2006/relationships/image" Target="../media/image1043.png"/><Relationship Id="rId101" Type="http://schemas.openxmlformats.org/officeDocument/2006/relationships/image" Target="../media/image1044.png"/><Relationship Id="rId122" Type="http://schemas.openxmlformats.org/officeDocument/2006/relationships/customXml" Target="../ink/ink1643.xml"/><Relationship Id="rId143" Type="http://schemas.openxmlformats.org/officeDocument/2006/relationships/image" Target="../media/image1341.png"/><Relationship Id="rId148" Type="http://schemas.openxmlformats.org/officeDocument/2006/relationships/customXml" Target="../ink/ink1656.xml"/><Relationship Id="rId164" Type="http://schemas.openxmlformats.org/officeDocument/2006/relationships/customXml" Target="../ink/ink1664.xml"/><Relationship Id="rId169" Type="http://schemas.openxmlformats.org/officeDocument/2006/relationships/image" Target="../media/image1354.png"/><Relationship Id="rId185" Type="http://schemas.openxmlformats.org/officeDocument/2006/relationships/image" Target="../media/image1362.png"/><Relationship Id="rId334" Type="http://schemas.openxmlformats.org/officeDocument/2006/relationships/image" Target="../media/image1435.png"/><Relationship Id="rId4" Type="http://schemas.openxmlformats.org/officeDocument/2006/relationships/customXml" Target="../ink/ink1584.xml"/><Relationship Id="rId9" Type="http://schemas.openxmlformats.org/officeDocument/2006/relationships/image" Target="../media/image887.png"/><Relationship Id="rId180" Type="http://schemas.openxmlformats.org/officeDocument/2006/relationships/customXml" Target="../ink/ink1672.xml"/><Relationship Id="rId210" Type="http://schemas.openxmlformats.org/officeDocument/2006/relationships/customXml" Target="../ink/ink1687.xml"/><Relationship Id="rId215" Type="http://schemas.openxmlformats.org/officeDocument/2006/relationships/image" Target="../media/image1377.png"/><Relationship Id="rId236" Type="http://schemas.openxmlformats.org/officeDocument/2006/relationships/customXml" Target="../ink/ink1700.xml"/><Relationship Id="rId257" Type="http://schemas.openxmlformats.org/officeDocument/2006/relationships/image" Target="../media/image1397.png"/><Relationship Id="rId278" Type="http://schemas.openxmlformats.org/officeDocument/2006/relationships/customXml" Target="../ink/ink1721.xml"/><Relationship Id="rId26" Type="http://schemas.openxmlformats.org/officeDocument/2006/relationships/customXml" Target="../ink/ink1595.xml"/><Relationship Id="rId231" Type="http://schemas.openxmlformats.org/officeDocument/2006/relationships/image" Target="../media/image1385.png"/><Relationship Id="rId252" Type="http://schemas.openxmlformats.org/officeDocument/2006/relationships/customXml" Target="../ink/ink1708.xml"/><Relationship Id="rId273" Type="http://schemas.openxmlformats.org/officeDocument/2006/relationships/image" Target="../media/image1405.png"/><Relationship Id="rId294" Type="http://schemas.openxmlformats.org/officeDocument/2006/relationships/image" Target="../media/image1415.png"/><Relationship Id="rId308" Type="http://schemas.openxmlformats.org/officeDocument/2006/relationships/image" Target="../media/image1422.png"/><Relationship Id="rId329" Type="http://schemas.openxmlformats.org/officeDocument/2006/relationships/customXml" Target="../ink/ink1747.xml"/><Relationship Id="rId47" Type="http://schemas.openxmlformats.org/officeDocument/2006/relationships/image" Target="../media/image906.png"/><Relationship Id="rId68" Type="http://schemas.openxmlformats.org/officeDocument/2006/relationships/customXml" Target="../ink/ink1616.xml"/><Relationship Id="rId89" Type="http://schemas.openxmlformats.org/officeDocument/2006/relationships/image" Target="../media/image927.png"/><Relationship Id="rId112" Type="http://schemas.openxmlformats.org/officeDocument/2006/relationships/customXml" Target="../ink/ink1638.xml"/><Relationship Id="rId133" Type="http://schemas.openxmlformats.org/officeDocument/2006/relationships/image" Target="../media/image1336.png"/><Relationship Id="rId154" Type="http://schemas.openxmlformats.org/officeDocument/2006/relationships/customXml" Target="../ink/ink1659.xml"/><Relationship Id="rId175" Type="http://schemas.openxmlformats.org/officeDocument/2006/relationships/image" Target="../media/image1357.png"/><Relationship Id="rId340" Type="http://schemas.openxmlformats.org/officeDocument/2006/relationships/image" Target="../media/image1438.png"/><Relationship Id="rId196" Type="http://schemas.openxmlformats.org/officeDocument/2006/relationships/customXml" Target="../ink/ink1680.xml"/><Relationship Id="rId200" Type="http://schemas.openxmlformats.org/officeDocument/2006/relationships/customXml" Target="../ink/ink1682.xml"/><Relationship Id="rId16" Type="http://schemas.openxmlformats.org/officeDocument/2006/relationships/customXml" Target="../ink/ink1590.xml"/><Relationship Id="rId221" Type="http://schemas.openxmlformats.org/officeDocument/2006/relationships/image" Target="../media/image1380.png"/><Relationship Id="rId242" Type="http://schemas.openxmlformats.org/officeDocument/2006/relationships/customXml" Target="../ink/ink1703.xml"/><Relationship Id="rId263" Type="http://schemas.openxmlformats.org/officeDocument/2006/relationships/image" Target="../media/image1400.png"/><Relationship Id="rId284" Type="http://schemas.openxmlformats.org/officeDocument/2006/relationships/customXml" Target="../ink/ink1724.xml"/><Relationship Id="rId319" Type="http://schemas.openxmlformats.org/officeDocument/2006/relationships/customXml" Target="../ink/ink1742.xml"/><Relationship Id="rId37" Type="http://schemas.openxmlformats.org/officeDocument/2006/relationships/image" Target="../media/image901.png"/><Relationship Id="rId58" Type="http://schemas.openxmlformats.org/officeDocument/2006/relationships/customXml" Target="../ink/ink1611.xml"/><Relationship Id="rId79" Type="http://schemas.openxmlformats.org/officeDocument/2006/relationships/image" Target="../media/image922.png"/><Relationship Id="rId102" Type="http://schemas.openxmlformats.org/officeDocument/2006/relationships/customXml" Target="../ink/ink1633.xml"/><Relationship Id="rId123" Type="http://schemas.openxmlformats.org/officeDocument/2006/relationships/image" Target="../media/image1331.png"/><Relationship Id="rId144" Type="http://schemas.openxmlformats.org/officeDocument/2006/relationships/customXml" Target="../ink/ink1654.xml"/><Relationship Id="rId330" Type="http://schemas.openxmlformats.org/officeDocument/2006/relationships/image" Target="../media/image1433.png"/><Relationship Id="rId90" Type="http://schemas.openxmlformats.org/officeDocument/2006/relationships/customXml" Target="../ink/ink1627.xml"/><Relationship Id="rId165" Type="http://schemas.openxmlformats.org/officeDocument/2006/relationships/image" Target="../media/image1352.png"/><Relationship Id="rId186" Type="http://schemas.openxmlformats.org/officeDocument/2006/relationships/customXml" Target="../ink/ink1675.xml"/><Relationship Id="rId211" Type="http://schemas.openxmlformats.org/officeDocument/2006/relationships/image" Target="../media/image1375.png"/><Relationship Id="rId232" Type="http://schemas.openxmlformats.org/officeDocument/2006/relationships/customXml" Target="../ink/ink1698.xml"/><Relationship Id="rId253" Type="http://schemas.openxmlformats.org/officeDocument/2006/relationships/image" Target="../media/image1395.png"/><Relationship Id="rId274" Type="http://schemas.openxmlformats.org/officeDocument/2006/relationships/customXml" Target="../ink/ink1719.xml"/><Relationship Id="rId295" Type="http://schemas.openxmlformats.org/officeDocument/2006/relationships/customXml" Target="../ink/ink1730.xml"/><Relationship Id="rId309" Type="http://schemas.openxmlformats.org/officeDocument/2006/relationships/customXml" Target="../ink/ink1737.xml"/><Relationship Id="rId27" Type="http://schemas.openxmlformats.org/officeDocument/2006/relationships/image" Target="../media/image896.png"/><Relationship Id="rId48" Type="http://schemas.openxmlformats.org/officeDocument/2006/relationships/customXml" Target="../ink/ink1606.xml"/><Relationship Id="rId69" Type="http://schemas.openxmlformats.org/officeDocument/2006/relationships/image" Target="../media/image917.png"/><Relationship Id="rId113" Type="http://schemas.openxmlformats.org/officeDocument/2006/relationships/image" Target="../media/image1326.png"/><Relationship Id="rId134" Type="http://schemas.openxmlformats.org/officeDocument/2006/relationships/customXml" Target="../ink/ink1649.xml"/><Relationship Id="rId320" Type="http://schemas.openxmlformats.org/officeDocument/2006/relationships/image" Target="../media/image1428.png"/><Relationship Id="rId80" Type="http://schemas.openxmlformats.org/officeDocument/2006/relationships/customXml" Target="../ink/ink1622.xml"/><Relationship Id="rId155" Type="http://schemas.openxmlformats.org/officeDocument/2006/relationships/image" Target="../media/image1347.png"/><Relationship Id="rId176" Type="http://schemas.openxmlformats.org/officeDocument/2006/relationships/customXml" Target="../ink/ink1670.xml"/><Relationship Id="rId197" Type="http://schemas.openxmlformats.org/officeDocument/2006/relationships/image" Target="../media/image1368.png"/><Relationship Id="rId201" Type="http://schemas.openxmlformats.org/officeDocument/2006/relationships/image" Target="../media/image1370.png"/><Relationship Id="rId222" Type="http://schemas.openxmlformats.org/officeDocument/2006/relationships/customXml" Target="../ink/ink1693.xml"/><Relationship Id="rId243" Type="http://schemas.openxmlformats.org/officeDocument/2006/relationships/image" Target="../media/image1390.png"/><Relationship Id="rId264" Type="http://schemas.openxmlformats.org/officeDocument/2006/relationships/customXml" Target="../ink/ink1714.xml"/><Relationship Id="rId285" Type="http://schemas.openxmlformats.org/officeDocument/2006/relationships/image" Target="../media/image1411.png"/><Relationship Id="rId17" Type="http://schemas.openxmlformats.org/officeDocument/2006/relationships/image" Target="../media/image891.png"/><Relationship Id="rId38" Type="http://schemas.openxmlformats.org/officeDocument/2006/relationships/customXml" Target="../ink/ink1601.xml"/><Relationship Id="rId59" Type="http://schemas.openxmlformats.org/officeDocument/2006/relationships/image" Target="../media/image912.png"/><Relationship Id="rId103" Type="http://schemas.openxmlformats.org/officeDocument/2006/relationships/image" Target="../media/image1321.png"/><Relationship Id="rId124" Type="http://schemas.openxmlformats.org/officeDocument/2006/relationships/customXml" Target="../ink/ink1644.xml"/><Relationship Id="rId310" Type="http://schemas.openxmlformats.org/officeDocument/2006/relationships/image" Target="../media/image1423.png"/><Relationship Id="rId70" Type="http://schemas.openxmlformats.org/officeDocument/2006/relationships/customXml" Target="../ink/ink1617.xml"/><Relationship Id="rId91" Type="http://schemas.openxmlformats.org/officeDocument/2006/relationships/image" Target="../media/image928.png"/><Relationship Id="rId145" Type="http://schemas.openxmlformats.org/officeDocument/2006/relationships/image" Target="../media/image1342.png"/><Relationship Id="rId166" Type="http://schemas.openxmlformats.org/officeDocument/2006/relationships/customXml" Target="../ink/ink1665.xml"/><Relationship Id="rId187" Type="http://schemas.openxmlformats.org/officeDocument/2006/relationships/image" Target="../media/image1363.png"/><Relationship Id="rId331" Type="http://schemas.openxmlformats.org/officeDocument/2006/relationships/customXml" Target="../ink/ink1748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88.xml"/><Relationship Id="rId233" Type="http://schemas.openxmlformats.org/officeDocument/2006/relationships/image" Target="../media/image1386.png"/><Relationship Id="rId254" Type="http://schemas.openxmlformats.org/officeDocument/2006/relationships/customXml" Target="../ink/ink1709.xml"/><Relationship Id="rId28" Type="http://schemas.openxmlformats.org/officeDocument/2006/relationships/customXml" Target="../ink/ink1596.xml"/><Relationship Id="rId49" Type="http://schemas.openxmlformats.org/officeDocument/2006/relationships/image" Target="../media/image907.png"/><Relationship Id="rId114" Type="http://schemas.openxmlformats.org/officeDocument/2006/relationships/customXml" Target="../ink/ink1639.xml"/><Relationship Id="rId275" Type="http://schemas.openxmlformats.org/officeDocument/2006/relationships/image" Target="../media/image1406.png"/><Relationship Id="rId296" Type="http://schemas.openxmlformats.org/officeDocument/2006/relationships/image" Target="../media/image1416.png"/><Relationship Id="rId300" Type="http://schemas.openxmlformats.org/officeDocument/2006/relationships/image" Target="../media/image1418.png"/><Relationship Id="rId60" Type="http://schemas.openxmlformats.org/officeDocument/2006/relationships/customXml" Target="../ink/ink1612.xml"/><Relationship Id="rId81" Type="http://schemas.openxmlformats.org/officeDocument/2006/relationships/image" Target="../media/image923.png"/><Relationship Id="rId135" Type="http://schemas.openxmlformats.org/officeDocument/2006/relationships/image" Target="../media/image1337.png"/><Relationship Id="rId156" Type="http://schemas.openxmlformats.org/officeDocument/2006/relationships/customXml" Target="../ink/ink1660.xml"/><Relationship Id="rId177" Type="http://schemas.openxmlformats.org/officeDocument/2006/relationships/image" Target="../media/image1358.png"/><Relationship Id="rId198" Type="http://schemas.openxmlformats.org/officeDocument/2006/relationships/customXml" Target="../ink/ink1681.xml"/><Relationship Id="rId321" Type="http://schemas.openxmlformats.org/officeDocument/2006/relationships/customXml" Target="../ink/ink1743.xml"/><Relationship Id="rId202" Type="http://schemas.openxmlformats.org/officeDocument/2006/relationships/customXml" Target="../ink/ink1683.xml"/><Relationship Id="rId223" Type="http://schemas.openxmlformats.org/officeDocument/2006/relationships/image" Target="../media/image1381.png"/><Relationship Id="rId244" Type="http://schemas.openxmlformats.org/officeDocument/2006/relationships/customXml" Target="../ink/ink1704.xml"/><Relationship Id="rId18" Type="http://schemas.openxmlformats.org/officeDocument/2006/relationships/customXml" Target="../ink/ink1591.xml"/><Relationship Id="rId39" Type="http://schemas.openxmlformats.org/officeDocument/2006/relationships/image" Target="../media/image902.png"/><Relationship Id="rId265" Type="http://schemas.openxmlformats.org/officeDocument/2006/relationships/image" Target="../media/image1401.png"/><Relationship Id="rId286" Type="http://schemas.openxmlformats.org/officeDocument/2006/relationships/customXml" Target="../ink/ink1725.xml"/><Relationship Id="rId50" Type="http://schemas.openxmlformats.org/officeDocument/2006/relationships/customXml" Target="../ink/ink1607.xml"/><Relationship Id="rId104" Type="http://schemas.openxmlformats.org/officeDocument/2006/relationships/customXml" Target="../ink/ink1634.xml"/><Relationship Id="rId125" Type="http://schemas.openxmlformats.org/officeDocument/2006/relationships/image" Target="../media/image1332.png"/><Relationship Id="rId146" Type="http://schemas.openxmlformats.org/officeDocument/2006/relationships/customXml" Target="../ink/ink1655.xml"/><Relationship Id="rId167" Type="http://schemas.openxmlformats.org/officeDocument/2006/relationships/image" Target="../media/image1353.png"/><Relationship Id="rId188" Type="http://schemas.openxmlformats.org/officeDocument/2006/relationships/customXml" Target="../ink/ink1676.xml"/><Relationship Id="rId311" Type="http://schemas.openxmlformats.org/officeDocument/2006/relationships/customXml" Target="../ink/ink1738.xml"/><Relationship Id="rId332" Type="http://schemas.openxmlformats.org/officeDocument/2006/relationships/image" Target="../media/image1434.png"/><Relationship Id="rId71" Type="http://schemas.openxmlformats.org/officeDocument/2006/relationships/image" Target="../media/image918.png"/><Relationship Id="rId92" Type="http://schemas.openxmlformats.org/officeDocument/2006/relationships/customXml" Target="../ink/ink1628.xml"/><Relationship Id="rId213" Type="http://schemas.openxmlformats.org/officeDocument/2006/relationships/image" Target="../media/image1376.png"/><Relationship Id="rId234" Type="http://schemas.openxmlformats.org/officeDocument/2006/relationships/customXml" Target="../ink/ink1699.xml"/><Relationship Id="rId2" Type="http://schemas.openxmlformats.org/officeDocument/2006/relationships/customXml" Target="../ink/ink1583.xml"/><Relationship Id="rId29" Type="http://schemas.openxmlformats.org/officeDocument/2006/relationships/image" Target="../media/image897.png"/><Relationship Id="rId255" Type="http://schemas.openxmlformats.org/officeDocument/2006/relationships/image" Target="../media/image1396.png"/><Relationship Id="rId276" Type="http://schemas.openxmlformats.org/officeDocument/2006/relationships/customXml" Target="../ink/ink1720.xml"/><Relationship Id="rId297" Type="http://schemas.openxmlformats.org/officeDocument/2006/relationships/customXml" Target="../ink/ink1731.xml"/><Relationship Id="rId40" Type="http://schemas.openxmlformats.org/officeDocument/2006/relationships/customXml" Target="../ink/ink1602.xml"/><Relationship Id="rId115" Type="http://schemas.openxmlformats.org/officeDocument/2006/relationships/image" Target="../media/image1327.png"/><Relationship Id="rId136" Type="http://schemas.openxmlformats.org/officeDocument/2006/relationships/customXml" Target="../ink/ink1650.xml"/><Relationship Id="rId157" Type="http://schemas.openxmlformats.org/officeDocument/2006/relationships/image" Target="../media/image1348.png"/><Relationship Id="rId178" Type="http://schemas.openxmlformats.org/officeDocument/2006/relationships/customXml" Target="../ink/ink1671.xml"/><Relationship Id="rId301" Type="http://schemas.openxmlformats.org/officeDocument/2006/relationships/customXml" Target="../ink/ink1733.xml"/><Relationship Id="rId322" Type="http://schemas.openxmlformats.org/officeDocument/2006/relationships/image" Target="../media/image1429.png"/><Relationship Id="rId61" Type="http://schemas.openxmlformats.org/officeDocument/2006/relationships/image" Target="../media/image913.png"/><Relationship Id="rId82" Type="http://schemas.openxmlformats.org/officeDocument/2006/relationships/customXml" Target="../ink/ink1623.xml"/><Relationship Id="rId199" Type="http://schemas.openxmlformats.org/officeDocument/2006/relationships/image" Target="../media/image1369.png"/><Relationship Id="rId203" Type="http://schemas.openxmlformats.org/officeDocument/2006/relationships/image" Target="../media/image1371.png"/><Relationship Id="rId19" Type="http://schemas.openxmlformats.org/officeDocument/2006/relationships/image" Target="../media/image892.png"/><Relationship Id="rId224" Type="http://schemas.openxmlformats.org/officeDocument/2006/relationships/customXml" Target="../ink/ink1694.xml"/><Relationship Id="rId245" Type="http://schemas.openxmlformats.org/officeDocument/2006/relationships/image" Target="../media/image1391.png"/><Relationship Id="rId266" Type="http://schemas.openxmlformats.org/officeDocument/2006/relationships/customXml" Target="../ink/ink1715.xml"/><Relationship Id="rId287" Type="http://schemas.openxmlformats.org/officeDocument/2006/relationships/image" Target="../media/image1412.png"/><Relationship Id="rId30" Type="http://schemas.openxmlformats.org/officeDocument/2006/relationships/customXml" Target="../ink/ink1597.xml"/><Relationship Id="rId105" Type="http://schemas.openxmlformats.org/officeDocument/2006/relationships/image" Target="../media/image1322.png"/><Relationship Id="rId126" Type="http://schemas.openxmlformats.org/officeDocument/2006/relationships/customXml" Target="../ink/ink1645.xml"/><Relationship Id="rId147" Type="http://schemas.openxmlformats.org/officeDocument/2006/relationships/image" Target="../media/image1343.png"/><Relationship Id="rId168" Type="http://schemas.openxmlformats.org/officeDocument/2006/relationships/customXml" Target="../ink/ink1666.xml"/><Relationship Id="rId312" Type="http://schemas.openxmlformats.org/officeDocument/2006/relationships/image" Target="../media/image1424.png"/><Relationship Id="rId333" Type="http://schemas.openxmlformats.org/officeDocument/2006/relationships/customXml" Target="../ink/ink1749.xml"/><Relationship Id="rId51" Type="http://schemas.openxmlformats.org/officeDocument/2006/relationships/image" Target="../media/image908.png"/><Relationship Id="rId72" Type="http://schemas.openxmlformats.org/officeDocument/2006/relationships/customXml" Target="../ink/ink1618.xml"/><Relationship Id="rId93" Type="http://schemas.openxmlformats.org/officeDocument/2006/relationships/image" Target="../media/image929.png"/><Relationship Id="rId189" Type="http://schemas.openxmlformats.org/officeDocument/2006/relationships/image" Target="../media/image1364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96.png"/><Relationship Id="rId21" Type="http://schemas.openxmlformats.org/officeDocument/2006/relationships/image" Target="../media/image1448.png"/><Relationship Id="rId42" Type="http://schemas.openxmlformats.org/officeDocument/2006/relationships/customXml" Target="../ink/ink1773.xml"/><Relationship Id="rId63" Type="http://schemas.openxmlformats.org/officeDocument/2006/relationships/image" Target="../media/image1469.png"/><Relationship Id="rId84" Type="http://schemas.openxmlformats.org/officeDocument/2006/relationships/customXml" Target="../ink/ink1794.xml"/><Relationship Id="rId138" Type="http://schemas.openxmlformats.org/officeDocument/2006/relationships/customXml" Target="../ink/ink1821.xml"/><Relationship Id="rId159" Type="http://schemas.openxmlformats.org/officeDocument/2006/relationships/image" Target="../media/image1517.png"/><Relationship Id="rId170" Type="http://schemas.openxmlformats.org/officeDocument/2006/relationships/customXml" Target="../ink/ink1837.xml"/><Relationship Id="rId191" Type="http://schemas.openxmlformats.org/officeDocument/2006/relationships/image" Target="../media/image1533.png"/><Relationship Id="rId205" Type="http://schemas.openxmlformats.org/officeDocument/2006/relationships/image" Target="../media/image1540.png"/><Relationship Id="rId226" Type="http://schemas.openxmlformats.org/officeDocument/2006/relationships/customXml" Target="../ink/ink1865.xml"/><Relationship Id="rId107" Type="http://schemas.openxmlformats.org/officeDocument/2006/relationships/image" Target="../media/image1491.png"/><Relationship Id="rId11" Type="http://schemas.openxmlformats.org/officeDocument/2006/relationships/image" Target="../media/image1443.png"/><Relationship Id="rId32" Type="http://schemas.openxmlformats.org/officeDocument/2006/relationships/customXml" Target="../ink/ink1768.xml"/><Relationship Id="rId53" Type="http://schemas.openxmlformats.org/officeDocument/2006/relationships/image" Target="../media/image1464.png"/><Relationship Id="rId74" Type="http://schemas.openxmlformats.org/officeDocument/2006/relationships/customXml" Target="../ink/ink1789.xml"/><Relationship Id="rId128" Type="http://schemas.openxmlformats.org/officeDocument/2006/relationships/customXml" Target="../ink/ink1816.xml"/><Relationship Id="rId149" Type="http://schemas.openxmlformats.org/officeDocument/2006/relationships/image" Target="../media/image1512.png"/><Relationship Id="rId5" Type="http://schemas.openxmlformats.org/officeDocument/2006/relationships/image" Target="../media/image1440.png"/><Relationship Id="rId95" Type="http://schemas.openxmlformats.org/officeDocument/2006/relationships/image" Target="../media/image1485.png"/><Relationship Id="rId160" Type="http://schemas.openxmlformats.org/officeDocument/2006/relationships/customXml" Target="../ink/ink1832.xml"/><Relationship Id="rId181" Type="http://schemas.openxmlformats.org/officeDocument/2006/relationships/image" Target="../media/image1528.png"/><Relationship Id="rId216" Type="http://schemas.openxmlformats.org/officeDocument/2006/relationships/customXml" Target="../ink/ink1860.xml"/><Relationship Id="rId237" Type="http://schemas.openxmlformats.org/officeDocument/2006/relationships/image" Target="../media/image1556.png"/><Relationship Id="rId22" Type="http://schemas.openxmlformats.org/officeDocument/2006/relationships/customXml" Target="../ink/ink1763.xml"/><Relationship Id="rId43" Type="http://schemas.openxmlformats.org/officeDocument/2006/relationships/image" Target="../media/image1459.png"/><Relationship Id="rId64" Type="http://schemas.openxmlformats.org/officeDocument/2006/relationships/customXml" Target="../ink/ink1784.xml"/><Relationship Id="rId118" Type="http://schemas.openxmlformats.org/officeDocument/2006/relationships/customXml" Target="../ink/ink1811.xml"/><Relationship Id="rId139" Type="http://schemas.openxmlformats.org/officeDocument/2006/relationships/image" Target="../media/image1507.png"/><Relationship Id="rId80" Type="http://schemas.openxmlformats.org/officeDocument/2006/relationships/customXml" Target="../ink/ink1792.xml"/><Relationship Id="rId85" Type="http://schemas.openxmlformats.org/officeDocument/2006/relationships/image" Target="../media/image1480.png"/><Relationship Id="rId150" Type="http://schemas.openxmlformats.org/officeDocument/2006/relationships/customXml" Target="../ink/ink1827.xml"/><Relationship Id="rId155" Type="http://schemas.openxmlformats.org/officeDocument/2006/relationships/image" Target="../media/image1515.png"/><Relationship Id="rId171" Type="http://schemas.openxmlformats.org/officeDocument/2006/relationships/image" Target="../media/image1523.png"/><Relationship Id="rId176" Type="http://schemas.openxmlformats.org/officeDocument/2006/relationships/customXml" Target="../ink/ink1840.xml"/><Relationship Id="rId192" Type="http://schemas.openxmlformats.org/officeDocument/2006/relationships/customXml" Target="../ink/ink1848.xml"/><Relationship Id="rId197" Type="http://schemas.openxmlformats.org/officeDocument/2006/relationships/image" Target="../media/image1536.png"/><Relationship Id="rId206" Type="http://schemas.openxmlformats.org/officeDocument/2006/relationships/customXml" Target="../ink/ink1855.xml"/><Relationship Id="rId227" Type="http://schemas.openxmlformats.org/officeDocument/2006/relationships/image" Target="../media/image1551.png"/><Relationship Id="rId201" Type="http://schemas.openxmlformats.org/officeDocument/2006/relationships/image" Target="../media/image1538.png"/><Relationship Id="rId222" Type="http://schemas.openxmlformats.org/officeDocument/2006/relationships/customXml" Target="../ink/ink1863.xml"/><Relationship Id="rId12" Type="http://schemas.openxmlformats.org/officeDocument/2006/relationships/customXml" Target="../ink/ink1758.xml"/><Relationship Id="rId17" Type="http://schemas.openxmlformats.org/officeDocument/2006/relationships/image" Target="../media/image1446.png"/><Relationship Id="rId33" Type="http://schemas.openxmlformats.org/officeDocument/2006/relationships/image" Target="../media/image1454.png"/><Relationship Id="rId38" Type="http://schemas.openxmlformats.org/officeDocument/2006/relationships/customXml" Target="../ink/ink1771.xml"/><Relationship Id="rId59" Type="http://schemas.openxmlformats.org/officeDocument/2006/relationships/image" Target="../media/image1467.png"/><Relationship Id="rId103" Type="http://schemas.openxmlformats.org/officeDocument/2006/relationships/image" Target="../media/image1489.png"/><Relationship Id="rId108" Type="http://schemas.openxmlformats.org/officeDocument/2006/relationships/customXml" Target="../ink/ink1806.xml"/><Relationship Id="rId124" Type="http://schemas.openxmlformats.org/officeDocument/2006/relationships/customXml" Target="../ink/ink1814.xml"/><Relationship Id="rId129" Type="http://schemas.openxmlformats.org/officeDocument/2006/relationships/image" Target="../media/image1502.png"/><Relationship Id="rId54" Type="http://schemas.openxmlformats.org/officeDocument/2006/relationships/customXml" Target="../ink/ink1779.xml"/><Relationship Id="rId70" Type="http://schemas.openxmlformats.org/officeDocument/2006/relationships/customXml" Target="../ink/ink1787.xml"/><Relationship Id="rId75" Type="http://schemas.openxmlformats.org/officeDocument/2006/relationships/image" Target="../media/image1475.png"/><Relationship Id="rId91" Type="http://schemas.openxmlformats.org/officeDocument/2006/relationships/image" Target="../media/image1483.png"/><Relationship Id="rId96" Type="http://schemas.openxmlformats.org/officeDocument/2006/relationships/customXml" Target="../ink/ink1800.xml"/><Relationship Id="rId140" Type="http://schemas.openxmlformats.org/officeDocument/2006/relationships/customXml" Target="../ink/ink1822.xml"/><Relationship Id="rId145" Type="http://schemas.openxmlformats.org/officeDocument/2006/relationships/image" Target="../media/image1510.png"/><Relationship Id="rId161" Type="http://schemas.openxmlformats.org/officeDocument/2006/relationships/image" Target="../media/image1518.png"/><Relationship Id="rId166" Type="http://schemas.openxmlformats.org/officeDocument/2006/relationships/customXml" Target="../ink/ink1835.xml"/><Relationship Id="rId182" Type="http://schemas.openxmlformats.org/officeDocument/2006/relationships/customXml" Target="../ink/ink1843.xml"/><Relationship Id="rId187" Type="http://schemas.openxmlformats.org/officeDocument/2006/relationships/image" Target="../media/image1531.png"/><Relationship Id="rId217" Type="http://schemas.openxmlformats.org/officeDocument/2006/relationships/image" Target="../media/image15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55.xml"/><Relationship Id="rId212" Type="http://schemas.openxmlformats.org/officeDocument/2006/relationships/customXml" Target="../ink/ink1858.xml"/><Relationship Id="rId233" Type="http://schemas.openxmlformats.org/officeDocument/2006/relationships/image" Target="../media/image1554.png"/><Relationship Id="rId23" Type="http://schemas.openxmlformats.org/officeDocument/2006/relationships/image" Target="../media/image1449.png"/><Relationship Id="rId28" Type="http://schemas.openxmlformats.org/officeDocument/2006/relationships/customXml" Target="../ink/ink1766.xml"/><Relationship Id="rId49" Type="http://schemas.openxmlformats.org/officeDocument/2006/relationships/image" Target="../media/image1462.png"/><Relationship Id="rId114" Type="http://schemas.openxmlformats.org/officeDocument/2006/relationships/customXml" Target="../ink/ink1809.xml"/><Relationship Id="rId119" Type="http://schemas.openxmlformats.org/officeDocument/2006/relationships/image" Target="../media/image1497.png"/><Relationship Id="rId44" Type="http://schemas.openxmlformats.org/officeDocument/2006/relationships/customXml" Target="../ink/ink1774.xml"/><Relationship Id="rId60" Type="http://schemas.openxmlformats.org/officeDocument/2006/relationships/customXml" Target="../ink/ink1782.xml"/><Relationship Id="rId65" Type="http://schemas.openxmlformats.org/officeDocument/2006/relationships/image" Target="../media/image1470.png"/><Relationship Id="rId81" Type="http://schemas.openxmlformats.org/officeDocument/2006/relationships/image" Target="../media/image1478.png"/><Relationship Id="rId86" Type="http://schemas.openxmlformats.org/officeDocument/2006/relationships/customXml" Target="../ink/ink1795.xml"/><Relationship Id="rId130" Type="http://schemas.openxmlformats.org/officeDocument/2006/relationships/customXml" Target="../ink/ink1817.xml"/><Relationship Id="rId135" Type="http://schemas.openxmlformats.org/officeDocument/2006/relationships/image" Target="../media/image1505.png"/><Relationship Id="rId151" Type="http://schemas.openxmlformats.org/officeDocument/2006/relationships/image" Target="../media/image1513.png"/><Relationship Id="rId156" Type="http://schemas.openxmlformats.org/officeDocument/2006/relationships/customXml" Target="../ink/ink1830.xml"/><Relationship Id="rId177" Type="http://schemas.openxmlformats.org/officeDocument/2006/relationships/image" Target="../media/image1526.png"/><Relationship Id="rId198" Type="http://schemas.openxmlformats.org/officeDocument/2006/relationships/customXml" Target="../ink/ink1851.xml"/><Relationship Id="rId172" Type="http://schemas.openxmlformats.org/officeDocument/2006/relationships/customXml" Target="../ink/ink1838.xml"/><Relationship Id="rId193" Type="http://schemas.openxmlformats.org/officeDocument/2006/relationships/image" Target="../media/image1534.png"/><Relationship Id="rId202" Type="http://schemas.openxmlformats.org/officeDocument/2006/relationships/customXml" Target="../ink/ink1853.xml"/><Relationship Id="rId207" Type="http://schemas.openxmlformats.org/officeDocument/2006/relationships/image" Target="../media/image1541.png"/><Relationship Id="rId223" Type="http://schemas.openxmlformats.org/officeDocument/2006/relationships/image" Target="../media/image1549.png"/><Relationship Id="rId228" Type="http://schemas.openxmlformats.org/officeDocument/2006/relationships/customXml" Target="../ink/ink1866.xml"/><Relationship Id="rId13" Type="http://schemas.openxmlformats.org/officeDocument/2006/relationships/image" Target="../media/image1444.png"/><Relationship Id="rId18" Type="http://schemas.openxmlformats.org/officeDocument/2006/relationships/customXml" Target="../ink/ink1761.xml"/><Relationship Id="rId39" Type="http://schemas.openxmlformats.org/officeDocument/2006/relationships/image" Target="../media/image1457.png"/><Relationship Id="rId109" Type="http://schemas.openxmlformats.org/officeDocument/2006/relationships/image" Target="../media/image1492.png"/><Relationship Id="rId34" Type="http://schemas.openxmlformats.org/officeDocument/2006/relationships/customXml" Target="../ink/ink1769.xml"/><Relationship Id="rId50" Type="http://schemas.openxmlformats.org/officeDocument/2006/relationships/customXml" Target="../ink/ink1777.xml"/><Relationship Id="rId55" Type="http://schemas.openxmlformats.org/officeDocument/2006/relationships/image" Target="../media/image1465.png"/><Relationship Id="rId76" Type="http://schemas.openxmlformats.org/officeDocument/2006/relationships/customXml" Target="../ink/ink1790.xml"/><Relationship Id="rId97" Type="http://schemas.openxmlformats.org/officeDocument/2006/relationships/image" Target="../media/image1486.png"/><Relationship Id="rId104" Type="http://schemas.openxmlformats.org/officeDocument/2006/relationships/customXml" Target="../ink/ink1804.xml"/><Relationship Id="rId120" Type="http://schemas.openxmlformats.org/officeDocument/2006/relationships/customXml" Target="../ink/ink1812.xml"/><Relationship Id="rId125" Type="http://schemas.openxmlformats.org/officeDocument/2006/relationships/image" Target="../media/image1500.png"/><Relationship Id="rId141" Type="http://schemas.openxmlformats.org/officeDocument/2006/relationships/image" Target="../media/image1508.png"/><Relationship Id="rId146" Type="http://schemas.openxmlformats.org/officeDocument/2006/relationships/customXml" Target="../ink/ink1825.xml"/><Relationship Id="rId167" Type="http://schemas.openxmlformats.org/officeDocument/2006/relationships/image" Target="../media/image1521.png"/><Relationship Id="rId188" Type="http://schemas.openxmlformats.org/officeDocument/2006/relationships/customXml" Target="../ink/ink1846.xml"/><Relationship Id="rId7" Type="http://schemas.openxmlformats.org/officeDocument/2006/relationships/image" Target="../media/image1441.png"/><Relationship Id="rId71" Type="http://schemas.openxmlformats.org/officeDocument/2006/relationships/image" Target="../media/image1473.png"/><Relationship Id="rId92" Type="http://schemas.openxmlformats.org/officeDocument/2006/relationships/customXml" Target="../ink/ink1798.xml"/><Relationship Id="rId162" Type="http://schemas.openxmlformats.org/officeDocument/2006/relationships/customXml" Target="../ink/ink1833.xml"/><Relationship Id="rId183" Type="http://schemas.openxmlformats.org/officeDocument/2006/relationships/image" Target="../media/image1529.png"/><Relationship Id="rId213" Type="http://schemas.openxmlformats.org/officeDocument/2006/relationships/image" Target="../media/image1544.png"/><Relationship Id="rId218" Type="http://schemas.openxmlformats.org/officeDocument/2006/relationships/customXml" Target="../ink/ink1861.xml"/><Relationship Id="rId234" Type="http://schemas.openxmlformats.org/officeDocument/2006/relationships/customXml" Target="../ink/ink1869.xml"/><Relationship Id="rId2" Type="http://schemas.openxmlformats.org/officeDocument/2006/relationships/customXml" Target="../ink/ink1753.xml"/><Relationship Id="rId29" Type="http://schemas.openxmlformats.org/officeDocument/2006/relationships/image" Target="../media/image1452.png"/><Relationship Id="rId24" Type="http://schemas.openxmlformats.org/officeDocument/2006/relationships/customXml" Target="../ink/ink1764.xml"/><Relationship Id="rId40" Type="http://schemas.openxmlformats.org/officeDocument/2006/relationships/customXml" Target="../ink/ink1772.xml"/><Relationship Id="rId45" Type="http://schemas.openxmlformats.org/officeDocument/2006/relationships/image" Target="../media/image1460.png"/><Relationship Id="rId66" Type="http://schemas.openxmlformats.org/officeDocument/2006/relationships/customXml" Target="../ink/ink1785.xml"/><Relationship Id="rId87" Type="http://schemas.openxmlformats.org/officeDocument/2006/relationships/image" Target="../media/image1481.png"/><Relationship Id="rId110" Type="http://schemas.openxmlformats.org/officeDocument/2006/relationships/customXml" Target="../ink/ink1807.xml"/><Relationship Id="rId115" Type="http://schemas.openxmlformats.org/officeDocument/2006/relationships/image" Target="../media/image1495.png"/><Relationship Id="rId131" Type="http://schemas.openxmlformats.org/officeDocument/2006/relationships/image" Target="../media/image1503.png"/><Relationship Id="rId136" Type="http://schemas.openxmlformats.org/officeDocument/2006/relationships/customXml" Target="../ink/ink1820.xml"/><Relationship Id="rId157" Type="http://schemas.openxmlformats.org/officeDocument/2006/relationships/image" Target="../media/image1516.png"/><Relationship Id="rId178" Type="http://schemas.openxmlformats.org/officeDocument/2006/relationships/customXml" Target="../ink/ink1841.xml"/><Relationship Id="rId61" Type="http://schemas.openxmlformats.org/officeDocument/2006/relationships/image" Target="../media/image1468.png"/><Relationship Id="rId82" Type="http://schemas.openxmlformats.org/officeDocument/2006/relationships/customXml" Target="../ink/ink1793.xml"/><Relationship Id="rId152" Type="http://schemas.openxmlformats.org/officeDocument/2006/relationships/customXml" Target="../ink/ink1828.xml"/><Relationship Id="rId173" Type="http://schemas.openxmlformats.org/officeDocument/2006/relationships/image" Target="../media/image1524.png"/><Relationship Id="rId194" Type="http://schemas.openxmlformats.org/officeDocument/2006/relationships/customXml" Target="../ink/ink1849.xml"/><Relationship Id="rId199" Type="http://schemas.openxmlformats.org/officeDocument/2006/relationships/image" Target="../media/image1537.png"/><Relationship Id="rId203" Type="http://schemas.openxmlformats.org/officeDocument/2006/relationships/image" Target="../media/image1539.png"/><Relationship Id="rId208" Type="http://schemas.openxmlformats.org/officeDocument/2006/relationships/customXml" Target="../ink/ink1856.xml"/><Relationship Id="rId229" Type="http://schemas.openxmlformats.org/officeDocument/2006/relationships/image" Target="../media/image1552.png"/><Relationship Id="rId19" Type="http://schemas.openxmlformats.org/officeDocument/2006/relationships/image" Target="../media/image1447.png"/><Relationship Id="rId224" Type="http://schemas.openxmlformats.org/officeDocument/2006/relationships/customXml" Target="../ink/ink1864.xml"/><Relationship Id="rId14" Type="http://schemas.openxmlformats.org/officeDocument/2006/relationships/customXml" Target="../ink/ink1759.xml"/><Relationship Id="rId30" Type="http://schemas.openxmlformats.org/officeDocument/2006/relationships/customXml" Target="../ink/ink1767.xml"/><Relationship Id="rId35" Type="http://schemas.openxmlformats.org/officeDocument/2006/relationships/image" Target="../media/image1455.png"/><Relationship Id="rId56" Type="http://schemas.openxmlformats.org/officeDocument/2006/relationships/customXml" Target="../ink/ink1780.xml"/><Relationship Id="rId77" Type="http://schemas.openxmlformats.org/officeDocument/2006/relationships/image" Target="../media/image1476.png"/><Relationship Id="rId100" Type="http://schemas.openxmlformats.org/officeDocument/2006/relationships/customXml" Target="../ink/ink1802.xml"/><Relationship Id="rId105" Type="http://schemas.openxmlformats.org/officeDocument/2006/relationships/image" Target="../media/image1490.png"/><Relationship Id="rId126" Type="http://schemas.openxmlformats.org/officeDocument/2006/relationships/customXml" Target="../ink/ink1815.xml"/><Relationship Id="rId147" Type="http://schemas.openxmlformats.org/officeDocument/2006/relationships/image" Target="../media/image1511.png"/><Relationship Id="rId168" Type="http://schemas.openxmlformats.org/officeDocument/2006/relationships/customXml" Target="../ink/ink1836.xml"/><Relationship Id="rId8" Type="http://schemas.openxmlformats.org/officeDocument/2006/relationships/customXml" Target="../ink/ink1756.xml"/><Relationship Id="rId51" Type="http://schemas.openxmlformats.org/officeDocument/2006/relationships/image" Target="../media/image1463.png"/><Relationship Id="rId72" Type="http://schemas.openxmlformats.org/officeDocument/2006/relationships/customXml" Target="../ink/ink1788.xml"/><Relationship Id="rId93" Type="http://schemas.openxmlformats.org/officeDocument/2006/relationships/image" Target="../media/image1484.png"/><Relationship Id="rId98" Type="http://schemas.openxmlformats.org/officeDocument/2006/relationships/customXml" Target="../ink/ink1801.xml"/><Relationship Id="rId121" Type="http://schemas.openxmlformats.org/officeDocument/2006/relationships/image" Target="../media/image1498.png"/><Relationship Id="rId142" Type="http://schemas.openxmlformats.org/officeDocument/2006/relationships/customXml" Target="../ink/ink1823.xml"/><Relationship Id="rId163" Type="http://schemas.openxmlformats.org/officeDocument/2006/relationships/image" Target="../media/image1519.png"/><Relationship Id="rId184" Type="http://schemas.openxmlformats.org/officeDocument/2006/relationships/customXml" Target="../ink/ink1844.xml"/><Relationship Id="rId189" Type="http://schemas.openxmlformats.org/officeDocument/2006/relationships/image" Target="../media/image1532.png"/><Relationship Id="rId219" Type="http://schemas.openxmlformats.org/officeDocument/2006/relationships/image" Target="../media/image1547.png"/><Relationship Id="rId3" Type="http://schemas.openxmlformats.org/officeDocument/2006/relationships/image" Target="../media/image1439.png"/><Relationship Id="rId214" Type="http://schemas.openxmlformats.org/officeDocument/2006/relationships/customXml" Target="../ink/ink1859.xml"/><Relationship Id="rId230" Type="http://schemas.openxmlformats.org/officeDocument/2006/relationships/customXml" Target="../ink/ink1867.xml"/><Relationship Id="rId235" Type="http://schemas.openxmlformats.org/officeDocument/2006/relationships/image" Target="../media/image1555.png"/><Relationship Id="rId25" Type="http://schemas.openxmlformats.org/officeDocument/2006/relationships/image" Target="../media/image1450.png"/><Relationship Id="rId46" Type="http://schemas.openxmlformats.org/officeDocument/2006/relationships/customXml" Target="../ink/ink1775.xml"/><Relationship Id="rId67" Type="http://schemas.openxmlformats.org/officeDocument/2006/relationships/image" Target="../media/image1471.png"/><Relationship Id="rId116" Type="http://schemas.openxmlformats.org/officeDocument/2006/relationships/customXml" Target="../ink/ink1810.xml"/><Relationship Id="rId137" Type="http://schemas.openxmlformats.org/officeDocument/2006/relationships/image" Target="../media/image1506.png"/><Relationship Id="rId158" Type="http://schemas.openxmlformats.org/officeDocument/2006/relationships/customXml" Target="../ink/ink1831.xml"/><Relationship Id="rId20" Type="http://schemas.openxmlformats.org/officeDocument/2006/relationships/customXml" Target="../ink/ink1762.xml"/><Relationship Id="rId41" Type="http://schemas.openxmlformats.org/officeDocument/2006/relationships/image" Target="../media/image1458.png"/><Relationship Id="rId62" Type="http://schemas.openxmlformats.org/officeDocument/2006/relationships/customXml" Target="../ink/ink1783.xml"/><Relationship Id="rId83" Type="http://schemas.openxmlformats.org/officeDocument/2006/relationships/image" Target="../media/image1479.png"/><Relationship Id="rId88" Type="http://schemas.openxmlformats.org/officeDocument/2006/relationships/customXml" Target="../ink/ink1796.xml"/><Relationship Id="rId111" Type="http://schemas.openxmlformats.org/officeDocument/2006/relationships/image" Target="../media/image1493.png"/><Relationship Id="rId132" Type="http://schemas.openxmlformats.org/officeDocument/2006/relationships/customXml" Target="../ink/ink1818.xml"/><Relationship Id="rId153" Type="http://schemas.openxmlformats.org/officeDocument/2006/relationships/image" Target="../media/image1514.png"/><Relationship Id="rId174" Type="http://schemas.openxmlformats.org/officeDocument/2006/relationships/customXml" Target="../ink/ink1839.xml"/><Relationship Id="rId179" Type="http://schemas.openxmlformats.org/officeDocument/2006/relationships/image" Target="../media/image1527.png"/><Relationship Id="rId195" Type="http://schemas.openxmlformats.org/officeDocument/2006/relationships/image" Target="../media/image1535.png"/><Relationship Id="rId209" Type="http://schemas.openxmlformats.org/officeDocument/2006/relationships/image" Target="../media/image1542.png"/><Relationship Id="rId190" Type="http://schemas.openxmlformats.org/officeDocument/2006/relationships/customXml" Target="../ink/ink1847.xml"/><Relationship Id="rId204" Type="http://schemas.openxmlformats.org/officeDocument/2006/relationships/customXml" Target="../ink/ink1854.xml"/><Relationship Id="rId220" Type="http://schemas.openxmlformats.org/officeDocument/2006/relationships/customXml" Target="../ink/ink1862.xml"/><Relationship Id="rId225" Type="http://schemas.openxmlformats.org/officeDocument/2006/relationships/image" Target="../media/image1550.png"/><Relationship Id="rId15" Type="http://schemas.openxmlformats.org/officeDocument/2006/relationships/image" Target="../media/image1445.png"/><Relationship Id="rId36" Type="http://schemas.openxmlformats.org/officeDocument/2006/relationships/customXml" Target="../ink/ink1770.xml"/><Relationship Id="rId57" Type="http://schemas.openxmlformats.org/officeDocument/2006/relationships/image" Target="../media/image1466.png"/><Relationship Id="rId106" Type="http://schemas.openxmlformats.org/officeDocument/2006/relationships/customXml" Target="../ink/ink1805.xml"/><Relationship Id="rId127" Type="http://schemas.openxmlformats.org/officeDocument/2006/relationships/image" Target="../media/image1501.png"/><Relationship Id="rId10" Type="http://schemas.openxmlformats.org/officeDocument/2006/relationships/customXml" Target="../ink/ink1757.xml"/><Relationship Id="rId31" Type="http://schemas.openxmlformats.org/officeDocument/2006/relationships/image" Target="../media/image1453.png"/><Relationship Id="rId52" Type="http://schemas.openxmlformats.org/officeDocument/2006/relationships/customXml" Target="../ink/ink1778.xml"/><Relationship Id="rId73" Type="http://schemas.openxmlformats.org/officeDocument/2006/relationships/image" Target="../media/image1474.png"/><Relationship Id="rId78" Type="http://schemas.openxmlformats.org/officeDocument/2006/relationships/customXml" Target="../ink/ink1791.xml"/><Relationship Id="rId94" Type="http://schemas.openxmlformats.org/officeDocument/2006/relationships/customXml" Target="../ink/ink1799.xml"/><Relationship Id="rId99" Type="http://schemas.openxmlformats.org/officeDocument/2006/relationships/image" Target="../media/image1487.png"/><Relationship Id="rId101" Type="http://schemas.openxmlformats.org/officeDocument/2006/relationships/image" Target="../media/image1488.png"/><Relationship Id="rId122" Type="http://schemas.openxmlformats.org/officeDocument/2006/relationships/customXml" Target="../ink/ink1813.xml"/><Relationship Id="rId143" Type="http://schemas.openxmlformats.org/officeDocument/2006/relationships/image" Target="../media/image1509.png"/><Relationship Id="rId148" Type="http://schemas.openxmlformats.org/officeDocument/2006/relationships/customXml" Target="../ink/ink1826.xml"/><Relationship Id="rId164" Type="http://schemas.openxmlformats.org/officeDocument/2006/relationships/customXml" Target="../ink/ink1834.xml"/><Relationship Id="rId169" Type="http://schemas.openxmlformats.org/officeDocument/2006/relationships/image" Target="../media/image1522.png"/><Relationship Id="rId185" Type="http://schemas.openxmlformats.org/officeDocument/2006/relationships/image" Target="../media/image1530.png"/><Relationship Id="rId4" Type="http://schemas.openxmlformats.org/officeDocument/2006/relationships/customXml" Target="../ink/ink1754.xml"/><Relationship Id="rId9" Type="http://schemas.openxmlformats.org/officeDocument/2006/relationships/image" Target="../media/image1442.png"/><Relationship Id="rId180" Type="http://schemas.openxmlformats.org/officeDocument/2006/relationships/customXml" Target="../ink/ink1842.xml"/><Relationship Id="rId210" Type="http://schemas.openxmlformats.org/officeDocument/2006/relationships/customXml" Target="../ink/ink1857.xml"/><Relationship Id="rId215" Type="http://schemas.openxmlformats.org/officeDocument/2006/relationships/image" Target="../media/image1545.png"/><Relationship Id="rId236" Type="http://schemas.openxmlformats.org/officeDocument/2006/relationships/customXml" Target="../ink/ink1870.xml"/><Relationship Id="rId26" Type="http://schemas.openxmlformats.org/officeDocument/2006/relationships/customXml" Target="../ink/ink1765.xml"/><Relationship Id="rId231" Type="http://schemas.openxmlformats.org/officeDocument/2006/relationships/image" Target="../media/image1553.png"/><Relationship Id="rId47" Type="http://schemas.openxmlformats.org/officeDocument/2006/relationships/image" Target="../media/image1461.png"/><Relationship Id="rId68" Type="http://schemas.openxmlformats.org/officeDocument/2006/relationships/customXml" Target="../ink/ink1786.xml"/><Relationship Id="rId89" Type="http://schemas.openxmlformats.org/officeDocument/2006/relationships/image" Target="../media/image1482.png"/><Relationship Id="rId112" Type="http://schemas.openxmlformats.org/officeDocument/2006/relationships/customXml" Target="../ink/ink1808.xml"/><Relationship Id="rId133" Type="http://schemas.openxmlformats.org/officeDocument/2006/relationships/image" Target="../media/image1504.png"/><Relationship Id="rId154" Type="http://schemas.openxmlformats.org/officeDocument/2006/relationships/customXml" Target="../ink/ink1829.xml"/><Relationship Id="rId175" Type="http://schemas.openxmlformats.org/officeDocument/2006/relationships/image" Target="../media/image1525.png"/><Relationship Id="rId196" Type="http://schemas.openxmlformats.org/officeDocument/2006/relationships/customXml" Target="../ink/ink1850.xml"/><Relationship Id="rId200" Type="http://schemas.openxmlformats.org/officeDocument/2006/relationships/customXml" Target="../ink/ink1852.xml"/><Relationship Id="rId16" Type="http://schemas.openxmlformats.org/officeDocument/2006/relationships/customXml" Target="../ink/ink1760.xml"/><Relationship Id="rId221" Type="http://schemas.openxmlformats.org/officeDocument/2006/relationships/image" Target="../media/image1548.png"/><Relationship Id="rId37" Type="http://schemas.openxmlformats.org/officeDocument/2006/relationships/image" Target="../media/image1456.png"/><Relationship Id="rId58" Type="http://schemas.openxmlformats.org/officeDocument/2006/relationships/customXml" Target="../ink/ink1781.xml"/><Relationship Id="rId79" Type="http://schemas.openxmlformats.org/officeDocument/2006/relationships/image" Target="../media/image1477.png"/><Relationship Id="rId102" Type="http://schemas.openxmlformats.org/officeDocument/2006/relationships/customXml" Target="../ink/ink1803.xml"/><Relationship Id="rId123" Type="http://schemas.openxmlformats.org/officeDocument/2006/relationships/image" Target="../media/image1499.png"/><Relationship Id="rId144" Type="http://schemas.openxmlformats.org/officeDocument/2006/relationships/customXml" Target="../ink/ink1824.xml"/><Relationship Id="rId90" Type="http://schemas.openxmlformats.org/officeDocument/2006/relationships/customXml" Target="../ink/ink1797.xml"/><Relationship Id="rId165" Type="http://schemas.openxmlformats.org/officeDocument/2006/relationships/image" Target="../media/image1520.png"/><Relationship Id="rId186" Type="http://schemas.openxmlformats.org/officeDocument/2006/relationships/customXml" Target="../ink/ink1845.xml"/><Relationship Id="rId211" Type="http://schemas.openxmlformats.org/officeDocument/2006/relationships/image" Target="../media/image1543.png"/><Relationship Id="rId232" Type="http://schemas.openxmlformats.org/officeDocument/2006/relationships/customXml" Target="../ink/ink1868.xml"/><Relationship Id="rId27" Type="http://schemas.openxmlformats.org/officeDocument/2006/relationships/image" Target="../media/image1451.png"/><Relationship Id="rId48" Type="http://schemas.openxmlformats.org/officeDocument/2006/relationships/customXml" Target="../ink/ink1776.xml"/><Relationship Id="rId69" Type="http://schemas.openxmlformats.org/officeDocument/2006/relationships/image" Target="../media/image1472.png"/><Relationship Id="rId113" Type="http://schemas.openxmlformats.org/officeDocument/2006/relationships/image" Target="../media/image1494.png"/><Relationship Id="rId134" Type="http://schemas.openxmlformats.org/officeDocument/2006/relationships/customXml" Target="../ink/ink181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.xml"/><Relationship Id="rId117" Type="http://schemas.openxmlformats.org/officeDocument/2006/relationships/image" Target="../media/image69.png"/><Relationship Id="rId21" Type="http://schemas.openxmlformats.org/officeDocument/2006/relationships/image" Target="../media/image23.png"/><Relationship Id="rId42" Type="http://schemas.openxmlformats.org/officeDocument/2006/relationships/customXml" Target="../ink/ink34.xml"/><Relationship Id="rId47" Type="http://schemas.openxmlformats.org/officeDocument/2006/relationships/image" Target="../media/image36.png"/><Relationship Id="rId63" Type="http://schemas.openxmlformats.org/officeDocument/2006/relationships/image" Target="../media/image44.png"/><Relationship Id="rId68" Type="http://schemas.openxmlformats.org/officeDocument/2006/relationships/customXml" Target="../ink/ink47.xml"/><Relationship Id="rId84" Type="http://schemas.openxmlformats.org/officeDocument/2006/relationships/customXml" Target="../ink/ink55.xml"/><Relationship Id="rId89" Type="http://schemas.openxmlformats.org/officeDocument/2006/relationships/image" Target="../media/image57.png"/><Relationship Id="rId112" Type="http://schemas.openxmlformats.org/officeDocument/2006/relationships/image" Target="../media/image67.png"/><Relationship Id="rId133" Type="http://schemas.openxmlformats.org/officeDocument/2006/relationships/customXml" Target="../ink/ink82.xml"/><Relationship Id="rId138" Type="http://schemas.openxmlformats.org/officeDocument/2006/relationships/image" Target="../media/image79.png"/><Relationship Id="rId154" Type="http://schemas.openxmlformats.org/officeDocument/2006/relationships/image" Target="../media/image87.png"/><Relationship Id="rId159" Type="http://schemas.openxmlformats.org/officeDocument/2006/relationships/image" Target="../media/image89.png"/><Relationship Id="rId16" Type="http://schemas.openxmlformats.org/officeDocument/2006/relationships/customXml" Target="../ink/ink21.xml"/><Relationship Id="rId107" Type="http://schemas.openxmlformats.org/officeDocument/2006/relationships/customXml" Target="../ink/ink67.xml"/><Relationship Id="rId11" Type="http://schemas.openxmlformats.org/officeDocument/2006/relationships/image" Target="../media/image18.png"/><Relationship Id="rId32" Type="http://schemas.openxmlformats.org/officeDocument/2006/relationships/customXml" Target="../ink/ink29.xml"/><Relationship Id="rId37" Type="http://schemas.openxmlformats.org/officeDocument/2006/relationships/image" Target="../media/image31.png"/><Relationship Id="rId53" Type="http://schemas.openxmlformats.org/officeDocument/2006/relationships/image" Target="../media/image39.png"/><Relationship Id="rId58" Type="http://schemas.openxmlformats.org/officeDocument/2006/relationships/customXml" Target="../ink/ink42.xml"/><Relationship Id="rId74" Type="http://schemas.openxmlformats.org/officeDocument/2006/relationships/customXml" Target="../ink/ink50.xml"/><Relationship Id="rId79" Type="http://schemas.openxmlformats.org/officeDocument/2006/relationships/image" Target="../media/image52.png"/><Relationship Id="rId102" Type="http://schemas.openxmlformats.org/officeDocument/2006/relationships/image" Target="../media/image63.png"/><Relationship Id="rId123" Type="http://schemas.openxmlformats.org/officeDocument/2006/relationships/image" Target="../media/image72.png"/><Relationship Id="rId128" Type="http://schemas.openxmlformats.org/officeDocument/2006/relationships/customXml" Target="../ink/ink79.xml"/><Relationship Id="rId144" Type="http://schemas.openxmlformats.org/officeDocument/2006/relationships/image" Target="../media/image82.png"/><Relationship Id="rId149" Type="http://schemas.openxmlformats.org/officeDocument/2006/relationships/customXml" Target="../ink/ink90.xml"/><Relationship Id="rId5" Type="http://schemas.openxmlformats.org/officeDocument/2006/relationships/image" Target="../media/image15.png"/><Relationship Id="rId90" Type="http://schemas.openxmlformats.org/officeDocument/2006/relationships/customXml" Target="../ink/ink58.xml"/><Relationship Id="rId95" Type="http://schemas.openxmlformats.org/officeDocument/2006/relationships/image" Target="../media/image60.png"/><Relationship Id="rId22" Type="http://schemas.openxmlformats.org/officeDocument/2006/relationships/customXml" Target="../ink/ink24.xml"/><Relationship Id="rId27" Type="http://schemas.openxmlformats.org/officeDocument/2006/relationships/image" Target="../media/image26.png"/><Relationship Id="rId43" Type="http://schemas.openxmlformats.org/officeDocument/2006/relationships/image" Target="../media/image34.png"/><Relationship Id="rId48" Type="http://schemas.openxmlformats.org/officeDocument/2006/relationships/customXml" Target="../ink/ink37.xml"/><Relationship Id="rId64" Type="http://schemas.openxmlformats.org/officeDocument/2006/relationships/customXml" Target="../ink/ink45.xml"/><Relationship Id="rId69" Type="http://schemas.openxmlformats.org/officeDocument/2006/relationships/image" Target="../media/image47.png"/><Relationship Id="rId113" Type="http://schemas.openxmlformats.org/officeDocument/2006/relationships/customXml" Target="../ink/ink71.xml"/><Relationship Id="rId118" Type="http://schemas.openxmlformats.org/officeDocument/2006/relationships/customXml" Target="../ink/ink74.xml"/><Relationship Id="rId134" Type="http://schemas.openxmlformats.org/officeDocument/2006/relationships/image" Target="../media/image77.png"/><Relationship Id="rId139" Type="http://schemas.openxmlformats.org/officeDocument/2006/relationships/customXml" Target="../ink/ink85.xml"/><Relationship Id="rId80" Type="http://schemas.openxmlformats.org/officeDocument/2006/relationships/customXml" Target="../ink/ink53.xml"/><Relationship Id="rId85" Type="http://schemas.openxmlformats.org/officeDocument/2006/relationships/image" Target="../media/image55.png"/><Relationship Id="rId150" Type="http://schemas.openxmlformats.org/officeDocument/2006/relationships/image" Target="../media/image85.png"/><Relationship Id="rId155" Type="http://schemas.openxmlformats.org/officeDocument/2006/relationships/customXml" Target="../ink/ink93.xml"/><Relationship Id="rId12" Type="http://schemas.openxmlformats.org/officeDocument/2006/relationships/customXml" Target="../ink/ink19.xml"/><Relationship Id="rId17" Type="http://schemas.openxmlformats.org/officeDocument/2006/relationships/image" Target="../media/image21.png"/><Relationship Id="rId33" Type="http://schemas.openxmlformats.org/officeDocument/2006/relationships/image" Target="../media/image29.png"/><Relationship Id="rId38" Type="http://schemas.openxmlformats.org/officeDocument/2006/relationships/customXml" Target="../ink/ink32.xml"/><Relationship Id="rId59" Type="http://schemas.openxmlformats.org/officeDocument/2006/relationships/image" Target="../media/image42.png"/><Relationship Id="rId103" Type="http://schemas.openxmlformats.org/officeDocument/2006/relationships/customXml" Target="../ink/ink65.xml"/><Relationship Id="rId108" Type="http://schemas.openxmlformats.org/officeDocument/2006/relationships/customXml" Target="../ink/ink68.xml"/><Relationship Id="rId124" Type="http://schemas.openxmlformats.org/officeDocument/2006/relationships/customXml" Target="../ink/ink77.xml"/><Relationship Id="rId129" Type="http://schemas.openxmlformats.org/officeDocument/2006/relationships/image" Target="../media/image75.png"/><Relationship Id="rId20" Type="http://schemas.openxmlformats.org/officeDocument/2006/relationships/customXml" Target="../ink/ink23.xml"/><Relationship Id="rId41" Type="http://schemas.openxmlformats.org/officeDocument/2006/relationships/image" Target="../media/image33.png"/><Relationship Id="rId54" Type="http://schemas.openxmlformats.org/officeDocument/2006/relationships/customXml" Target="../ink/ink40.xml"/><Relationship Id="rId62" Type="http://schemas.openxmlformats.org/officeDocument/2006/relationships/customXml" Target="../ink/ink44.xml"/><Relationship Id="rId70" Type="http://schemas.openxmlformats.org/officeDocument/2006/relationships/customXml" Target="../ink/ink48.xml"/><Relationship Id="rId75" Type="http://schemas.openxmlformats.org/officeDocument/2006/relationships/image" Target="../media/image50.png"/><Relationship Id="rId83" Type="http://schemas.openxmlformats.org/officeDocument/2006/relationships/image" Target="../media/image54.png"/><Relationship Id="rId88" Type="http://schemas.openxmlformats.org/officeDocument/2006/relationships/customXml" Target="../ink/ink57.xml"/><Relationship Id="rId91" Type="http://schemas.openxmlformats.org/officeDocument/2006/relationships/image" Target="../media/image58.png"/><Relationship Id="rId96" Type="http://schemas.openxmlformats.org/officeDocument/2006/relationships/customXml" Target="../ink/ink61.xml"/><Relationship Id="rId111" Type="http://schemas.openxmlformats.org/officeDocument/2006/relationships/customXml" Target="../ink/ink70.xml"/><Relationship Id="rId132" Type="http://schemas.openxmlformats.org/officeDocument/2006/relationships/image" Target="../media/image76.png"/><Relationship Id="rId140" Type="http://schemas.openxmlformats.org/officeDocument/2006/relationships/image" Target="../media/image80.png"/><Relationship Id="rId145" Type="http://schemas.openxmlformats.org/officeDocument/2006/relationships/customXml" Target="../ink/ink88.xml"/><Relationship Id="rId153" Type="http://schemas.openxmlformats.org/officeDocument/2006/relationships/customXml" Target="../ink/ink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37.png"/><Relationship Id="rId57" Type="http://schemas.openxmlformats.org/officeDocument/2006/relationships/image" Target="../media/image41.png"/><Relationship Id="rId106" Type="http://schemas.openxmlformats.org/officeDocument/2006/relationships/image" Target="../media/image65.png"/><Relationship Id="rId114" Type="http://schemas.openxmlformats.org/officeDocument/2006/relationships/customXml" Target="../ink/ink72.xml"/><Relationship Id="rId119" Type="http://schemas.openxmlformats.org/officeDocument/2006/relationships/image" Target="../media/image70.png"/><Relationship Id="rId127" Type="http://schemas.openxmlformats.org/officeDocument/2006/relationships/image" Target="../media/image74.png"/><Relationship Id="rId10" Type="http://schemas.openxmlformats.org/officeDocument/2006/relationships/customXml" Target="../ink/ink18.xml"/><Relationship Id="rId31" Type="http://schemas.openxmlformats.org/officeDocument/2006/relationships/image" Target="../media/image28.png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60" Type="http://schemas.openxmlformats.org/officeDocument/2006/relationships/customXml" Target="../ink/ink43.xml"/><Relationship Id="rId65" Type="http://schemas.openxmlformats.org/officeDocument/2006/relationships/image" Target="../media/image45.png"/><Relationship Id="rId73" Type="http://schemas.openxmlformats.org/officeDocument/2006/relationships/image" Target="../media/image49.png"/><Relationship Id="rId78" Type="http://schemas.openxmlformats.org/officeDocument/2006/relationships/customXml" Target="../ink/ink52.xml"/><Relationship Id="rId81" Type="http://schemas.openxmlformats.org/officeDocument/2006/relationships/image" Target="../media/image53.png"/><Relationship Id="rId86" Type="http://schemas.openxmlformats.org/officeDocument/2006/relationships/customXml" Target="../ink/ink56.xml"/><Relationship Id="rId94" Type="http://schemas.openxmlformats.org/officeDocument/2006/relationships/customXml" Target="../ink/ink60.xml"/><Relationship Id="rId99" Type="http://schemas.openxmlformats.org/officeDocument/2006/relationships/customXml" Target="../ink/ink63.xml"/><Relationship Id="rId101" Type="http://schemas.openxmlformats.org/officeDocument/2006/relationships/customXml" Target="../ink/ink64.xml"/><Relationship Id="rId122" Type="http://schemas.openxmlformats.org/officeDocument/2006/relationships/customXml" Target="../ink/ink76.xml"/><Relationship Id="rId130" Type="http://schemas.openxmlformats.org/officeDocument/2006/relationships/customXml" Target="../ink/ink80.xml"/><Relationship Id="rId135" Type="http://schemas.openxmlformats.org/officeDocument/2006/relationships/customXml" Target="../ink/ink83.xml"/><Relationship Id="rId143" Type="http://schemas.openxmlformats.org/officeDocument/2006/relationships/customXml" Target="../ink/ink87.xml"/><Relationship Id="rId148" Type="http://schemas.openxmlformats.org/officeDocument/2006/relationships/image" Target="../media/image84.png"/><Relationship Id="rId151" Type="http://schemas.openxmlformats.org/officeDocument/2006/relationships/customXml" Target="../ink/ink91.xml"/><Relationship Id="rId156" Type="http://schemas.openxmlformats.org/officeDocument/2006/relationships/customXml" Target="../ink/ink94.xml"/><Relationship Id="rId4" Type="http://schemas.openxmlformats.org/officeDocument/2006/relationships/customXml" Target="../ink/ink15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22.xml"/><Relationship Id="rId39" Type="http://schemas.openxmlformats.org/officeDocument/2006/relationships/image" Target="../media/image32.png"/><Relationship Id="rId109" Type="http://schemas.openxmlformats.org/officeDocument/2006/relationships/customXml" Target="../ink/ink69.xml"/><Relationship Id="rId34" Type="http://schemas.openxmlformats.org/officeDocument/2006/relationships/customXml" Target="../ink/ink30.xml"/><Relationship Id="rId50" Type="http://schemas.openxmlformats.org/officeDocument/2006/relationships/customXml" Target="../ink/ink38.xml"/><Relationship Id="rId55" Type="http://schemas.openxmlformats.org/officeDocument/2006/relationships/image" Target="../media/image40.png"/><Relationship Id="rId76" Type="http://schemas.openxmlformats.org/officeDocument/2006/relationships/customXml" Target="../ink/ink51.xml"/><Relationship Id="rId97" Type="http://schemas.openxmlformats.org/officeDocument/2006/relationships/image" Target="../media/image61.png"/><Relationship Id="rId104" Type="http://schemas.openxmlformats.org/officeDocument/2006/relationships/image" Target="../media/image64.png"/><Relationship Id="rId120" Type="http://schemas.openxmlformats.org/officeDocument/2006/relationships/customXml" Target="../ink/ink75.xml"/><Relationship Id="rId125" Type="http://schemas.openxmlformats.org/officeDocument/2006/relationships/image" Target="../media/image73.png"/><Relationship Id="rId141" Type="http://schemas.openxmlformats.org/officeDocument/2006/relationships/customXml" Target="../ink/ink86.xml"/><Relationship Id="rId146" Type="http://schemas.openxmlformats.org/officeDocument/2006/relationships/image" Target="../media/image83.png"/><Relationship Id="rId7" Type="http://schemas.openxmlformats.org/officeDocument/2006/relationships/image" Target="../media/image16.png"/><Relationship Id="rId71" Type="http://schemas.openxmlformats.org/officeDocument/2006/relationships/image" Target="../media/image48.png"/><Relationship Id="rId92" Type="http://schemas.openxmlformats.org/officeDocument/2006/relationships/customXml" Target="../ink/ink59.xml"/><Relationship Id="rId2" Type="http://schemas.openxmlformats.org/officeDocument/2006/relationships/customXml" Target="../ink/ink14.xml"/><Relationship Id="rId29" Type="http://schemas.openxmlformats.org/officeDocument/2006/relationships/image" Target="../media/image27.png"/><Relationship Id="rId24" Type="http://schemas.openxmlformats.org/officeDocument/2006/relationships/customXml" Target="../ink/ink25.xml"/><Relationship Id="rId40" Type="http://schemas.openxmlformats.org/officeDocument/2006/relationships/customXml" Target="../ink/ink33.xml"/><Relationship Id="rId45" Type="http://schemas.openxmlformats.org/officeDocument/2006/relationships/image" Target="../media/image35.png"/><Relationship Id="rId66" Type="http://schemas.openxmlformats.org/officeDocument/2006/relationships/customXml" Target="../ink/ink46.xml"/><Relationship Id="rId87" Type="http://schemas.openxmlformats.org/officeDocument/2006/relationships/image" Target="../media/image56.png"/><Relationship Id="rId110" Type="http://schemas.openxmlformats.org/officeDocument/2006/relationships/image" Target="../media/image66.png"/><Relationship Id="rId115" Type="http://schemas.openxmlformats.org/officeDocument/2006/relationships/image" Target="../media/image68.png"/><Relationship Id="rId131" Type="http://schemas.openxmlformats.org/officeDocument/2006/relationships/customXml" Target="../ink/ink81.xml"/><Relationship Id="rId136" Type="http://schemas.openxmlformats.org/officeDocument/2006/relationships/image" Target="../media/image78.png"/><Relationship Id="rId157" Type="http://schemas.openxmlformats.org/officeDocument/2006/relationships/image" Target="../media/image88.png"/><Relationship Id="rId61" Type="http://schemas.openxmlformats.org/officeDocument/2006/relationships/image" Target="../media/image43.png"/><Relationship Id="rId82" Type="http://schemas.openxmlformats.org/officeDocument/2006/relationships/customXml" Target="../ink/ink54.xml"/><Relationship Id="rId152" Type="http://schemas.openxmlformats.org/officeDocument/2006/relationships/image" Target="../media/image86.png"/><Relationship Id="rId19" Type="http://schemas.openxmlformats.org/officeDocument/2006/relationships/image" Target="../media/image22.png"/><Relationship Id="rId14" Type="http://schemas.openxmlformats.org/officeDocument/2006/relationships/customXml" Target="../ink/ink20.xml"/><Relationship Id="rId30" Type="http://schemas.openxmlformats.org/officeDocument/2006/relationships/customXml" Target="../ink/ink28.xml"/><Relationship Id="rId35" Type="http://schemas.openxmlformats.org/officeDocument/2006/relationships/image" Target="../media/image30.png"/><Relationship Id="rId56" Type="http://schemas.openxmlformats.org/officeDocument/2006/relationships/customXml" Target="../ink/ink41.xml"/><Relationship Id="rId77" Type="http://schemas.openxmlformats.org/officeDocument/2006/relationships/image" Target="../media/image51.png"/><Relationship Id="rId100" Type="http://schemas.openxmlformats.org/officeDocument/2006/relationships/image" Target="../media/image62.png"/><Relationship Id="rId105" Type="http://schemas.openxmlformats.org/officeDocument/2006/relationships/customXml" Target="../ink/ink66.xml"/><Relationship Id="rId126" Type="http://schemas.openxmlformats.org/officeDocument/2006/relationships/customXml" Target="../ink/ink78.xml"/><Relationship Id="rId147" Type="http://schemas.openxmlformats.org/officeDocument/2006/relationships/customXml" Target="../ink/ink89.xml"/><Relationship Id="rId8" Type="http://schemas.openxmlformats.org/officeDocument/2006/relationships/customXml" Target="../ink/ink17.xml"/><Relationship Id="rId51" Type="http://schemas.openxmlformats.org/officeDocument/2006/relationships/image" Target="../media/image38.png"/><Relationship Id="rId72" Type="http://schemas.openxmlformats.org/officeDocument/2006/relationships/customXml" Target="../ink/ink49.xml"/><Relationship Id="rId93" Type="http://schemas.openxmlformats.org/officeDocument/2006/relationships/image" Target="../media/image59.png"/><Relationship Id="rId98" Type="http://schemas.openxmlformats.org/officeDocument/2006/relationships/customXml" Target="../ink/ink62.xml"/><Relationship Id="rId121" Type="http://schemas.openxmlformats.org/officeDocument/2006/relationships/image" Target="../media/image71.png"/><Relationship Id="rId142" Type="http://schemas.openxmlformats.org/officeDocument/2006/relationships/image" Target="../media/image81.png"/><Relationship Id="rId3" Type="http://schemas.openxmlformats.org/officeDocument/2006/relationships/image" Target="../media/image14.png"/><Relationship Id="rId25" Type="http://schemas.openxmlformats.org/officeDocument/2006/relationships/image" Target="../media/image25.png"/><Relationship Id="rId46" Type="http://schemas.openxmlformats.org/officeDocument/2006/relationships/customXml" Target="../ink/ink36.xml"/><Relationship Id="rId67" Type="http://schemas.openxmlformats.org/officeDocument/2006/relationships/image" Target="../media/image46.png"/><Relationship Id="rId116" Type="http://schemas.openxmlformats.org/officeDocument/2006/relationships/customXml" Target="../ink/ink73.xml"/><Relationship Id="rId137" Type="http://schemas.openxmlformats.org/officeDocument/2006/relationships/customXml" Target="../ink/ink84.xml"/><Relationship Id="rId158" Type="http://schemas.openxmlformats.org/officeDocument/2006/relationships/customXml" Target="../ink/ink95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05.png"/><Relationship Id="rId21" Type="http://schemas.openxmlformats.org/officeDocument/2006/relationships/image" Target="../media/image1557.png"/><Relationship Id="rId42" Type="http://schemas.openxmlformats.org/officeDocument/2006/relationships/customXml" Target="../ink/ink1891.xml"/><Relationship Id="rId63" Type="http://schemas.openxmlformats.org/officeDocument/2006/relationships/image" Target="../media/image1578.png"/><Relationship Id="rId84" Type="http://schemas.openxmlformats.org/officeDocument/2006/relationships/customXml" Target="../ink/ink1912.xml"/><Relationship Id="rId138" Type="http://schemas.openxmlformats.org/officeDocument/2006/relationships/customXml" Target="../ink/ink1939.xml"/><Relationship Id="rId159" Type="http://schemas.openxmlformats.org/officeDocument/2006/relationships/image" Target="../media/image1626.png"/><Relationship Id="rId170" Type="http://schemas.openxmlformats.org/officeDocument/2006/relationships/customXml" Target="../ink/ink1955.xml"/><Relationship Id="rId191" Type="http://schemas.openxmlformats.org/officeDocument/2006/relationships/image" Target="../media/image1642.png"/><Relationship Id="rId205" Type="http://schemas.openxmlformats.org/officeDocument/2006/relationships/image" Target="../media/image1649.png"/><Relationship Id="rId226" Type="http://schemas.openxmlformats.org/officeDocument/2006/relationships/customXml" Target="../ink/ink1983.xml"/><Relationship Id="rId247" Type="http://schemas.openxmlformats.org/officeDocument/2006/relationships/image" Target="../media/image1670.png"/><Relationship Id="rId107" Type="http://schemas.openxmlformats.org/officeDocument/2006/relationships/image" Target="../media/image1600.png"/><Relationship Id="rId268" Type="http://schemas.openxmlformats.org/officeDocument/2006/relationships/customXml" Target="../ink/ink2004.xml"/><Relationship Id="rId11" Type="http://schemas.openxmlformats.org/officeDocument/2006/relationships/image" Target="../media/image1490.png"/><Relationship Id="rId32" Type="http://schemas.openxmlformats.org/officeDocument/2006/relationships/customXml" Target="../ink/ink1886.xml"/><Relationship Id="rId53" Type="http://schemas.openxmlformats.org/officeDocument/2006/relationships/image" Target="../media/image1573.png"/><Relationship Id="rId74" Type="http://schemas.openxmlformats.org/officeDocument/2006/relationships/customXml" Target="../ink/ink1907.xml"/><Relationship Id="rId128" Type="http://schemas.openxmlformats.org/officeDocument/2006/relationships/customXml" Target="../ink/ink1934.xml"/><Relationship Id="rId149" Type="http://schemas.openxmlformats.org/officeDocument/2006/relationships/image" Target="../media/image1621.png"/><Relationship Id="rId5" Type="http://schemas.openxmlformats.org/officeDocument/2006/relationships/image" Target="../media/image1487.png"/><Relationship Id="rId95" Type="http://schemas.openxmlformats.org/officeDocument/2006/relationships/image" Target="../media/image1594.png"/><Relationship Id="rId160" Type="http://schemas.openxmlformats.org/officeDocument/2006/relationships/customXml" Target="../ink/ink1950.xml"/><Relationship Id="rId181" Type="http://schemas.openxmlformats.org/officeDocument/2006/relationships/image" Target="../media/image1637.png"/><Relationship Id="rId216" Type="http://schemas.openxmlformats.org/officeDocument/2006/relationships/customXml" Target="../ink/ink1978.xml"/><Relationship Id="rId237" Type="http://schemas.openxmlformats.org/officeDocument/2006/relationships/image" Target="../media/image1665.png"/><Relationship Id="rId258" Type="http://schemas.openxmlformats.org/officeDocument/2006/relationships/customXml" Target="../ink/ink1999.xml"/><Relationship Id="rId22" Type="http://schemas.openxmlformats.org/officeDocument/2006/relationships/customXml" Target="../ink/ink1881.xml"/><Relationship Id="rId43" Type="http://schemas.openxmlformats.org/officeDocument/2006/relationships/image" Target="../media/image1568.png"/><Relationship Id="rId64" Type="http://schemas.openxmlformats.org/officeDocument/2006/relationships/customXml" Target="../ink/ink1902.xml"/><Relationship Id="rId118" Type="http://schemas.openxmlformats.org/officeDocument/2006/relationships/customXml" Target="../ink/ink1929.xml"/><Relationship Id="rId139" Type="http://schemas.openxmlformats.org/officeDocument/2006/relationships/image" Target="../media/image1616.png"/><Relationship Id="rId85" Type="http://schemas.openxmlformats.org/officeDocument/2006/relationships/image" Target="../media/image1589.png"/><Relationship Id="rId150" Type="http://schemas.openxmlformats.org/officeDocument/2006/relationships/customXml" Target="../ink/ink1945.xml"/><Relationship Id="rId171" Type="http://schemas.openxmlformats.org/officeDocument/2006/relationships/image" Target="../media/image1632.png"/><Relationship Id="rId192" Type="http://schemas.openxmlformats.org/officeDocument/2006/relationships/customXml" Target="../ink/ink1966.xml"/><Relationship Id="rId206" Type="http://schemas.openxmlformats.org/officeDocument/2006/relationships/customXml" Target="../ink/ink1973.xml"/><Relationship Id="rId227" Type="http://schemas.openxmlformats.org/officeDocument/2006/relationships/image" Target="../media/image1660.png"/><Relationship Id="rId248" Type="http://schemas.openxmlformats.org/officeDocument/2006/relationships/customXml" Target="../ink/ink1994.xml"/><Relationship Id="rId269" Type="http://schemas.openxmlformats.org/officeDocument/2006/relationships/image" Target="../media/image1681.png"/><Relationship Id="rId12" Type="http://schemas.openxmlformats.org/officeDocument/2006/relationships/customXml" Target="../ink/ink1876.xml"/><Relationship Id="rId33" Type="http://schemas.openxmlformats.org/officeDocument/2006/relationships/image" Target="../media/image1563.png"/><Relationship Id="rId108" Type="http://schemas.openxmlformats.org/officeDocument/2006/relationships/customXml" Target="../ink/ink1924.xml"/><Relationship Id="rId129" Type="http://schemas.openxmlformats.org/officeDocument/2006/relationships/image" Target="../media/image1611.png"/><Relationship Id="rId54" Type="http://schemas.openxmlformats.org/officeDocument/2006/relationships/customXml" Target="../ink/ink1897.xml"/><Relationship Id="rId75" Type="http://schemas.openxmlformats.org/officeDocument/2006/relationships/image" Target="../media/image1584.png"/><Relationship Id="rId96" Type="http://schemas.openxmlformats.org/officeDocument/2006/relationships/customXml" Target="../ink/ink1918.xml"/><Relationship Id="rId140" Type="http://schemas.openxmlformats.org/officeDocument/2006/relationships/customXml" Target="../ink/ink1940.xml"/><Relationship Id="rId161" Type="http://schemas.openxmlformats.org/officeDocument/2006/relationships/image" Target="../media/image1627.png"/><Relationship Id="rId182" Type="http://schemas.openxmlformats.org/officeDocument/2006/relationships/customXml" Target="../ink/ink1961.xml"/><Relationship Id="rId217" Type="http://schemas.openxmlformats.org/officeDocument/2006/relationships/image" Target="../media/image1655.png"/><Relationship Id="rId6" Type="http://schemas.openxmlformats.org/officeDocument/2006/relationships/customXml" Target="../ink/ink1873.xml"/><Relationship Id="rId238" Type="http://schemas.openxmlformats.org/officeDocument/2006/relationships/customXml" Target="../ink/ink1989.xml"/><Relationship Id="rId259" Type="http://schemas.openxmlformats.org/officeDocument/2006/relationships/image" Target="../media/image1676.png"/><Relationship Id="rId23" Type="http://schemas.openxmlformats.org/officeDocument/2006/relationships/image" Target="../media/image1558.png"/><Relationship Id="rId119" Type="http://schemas.openxmlformats.org/officeDocument/2006/relationships/image" Target="../media/image1606.png"/><Relationship Id="rId270" Type="http://schemas.openxmlformats.org/officeDocument/2006/relationships/customXml" Target="../ink/ink2005.xml"/><Relationship Id="rId44" Type="http://schemas.openxmlformats.org/officeDocument/2006/relationships/customXml" Target="../ink/ink1892.xml"/><Relationship Id="rId60" Type="http://schemas.openxmlformats.org/officeDocument/2006/relationships/customXml" Target="../ink/ink1900.xml"/><Relationship Id="rId65" Type="http://schemas.openxmlformats.org/officeDocument/2006/relationships/image" Target="../media/image1579.png"/><Relationship Id="rId81" Type="http://schemas.openxmlformats.org/officeDocument/2006/relationships/image" Target="../media/image1587.png"/><Relationship Id="rId86" Type="http://schemas.openxmlformats.org/officeDocument/2006/relationships/customXml" Target="../ink/ink1913.xml"/><Relationship Id="rId130" Type="http://schemas.openxmlformats.org/officeDocument/2006/relationships/customXml" Target="../ink/ink1935.xml"/><Relationship Id="rId135" Type="http://schemas.openxmlformats.org/officeDocument/2006/relationships/image" Target="../media/image1614.png"/><Relationship Id="rId151" Type="http://schemas.openxmlformats.org/officeDocument/2006/relationships/image" Target="../media/image1622.png"/><Relationship Id="rId156" Type="http://schemas.openxmlformats.org/officeDocument/2006/relationships/customXml" Target="../ink/ink1948.xml"/><Relationship Id="rId177" Type="http://schemas.openxmlformats.org/officeDocument/2006/relationships/image" Target="../media/image1635.png"/><Relationship Id="rId198" Type="http://schemas.openxmlformats.org/officeDocument/2006/relationships/customXml" Target="../ink/ink1969.xml"/><Relationship Id="rId172" Type="http://schemas.openxmlformats.org/officeDocument/2006/relationships/customXml" Target="../ink/ink1956.xml"/><Relationship Id="rId193" Type="http://schemas.openxmlformats.org/officeDocument/2006/relationships/image" Target="../media/image1643.png"/><Relationship Id="rId202" Type="http://schemas.openxmlformats.org/officeDocument/2006/relationships/customXml" Target="../ink/ink1971.xml"/><Relationship Id="rId207" Type="http://schemas.openxmlformats.org/officeDocument/2006/relationships/image" Target="../media/image1650.png"/><Relationship Id="rId223" Type="http://schemas.openxmlformats.org/officeDocument/2006/relationships/image" Target="../media/image1658.png"/><Relationship Id="rId228" Type="http://schemas.openxmlformats.org/officeDocument/2006/relationships/customXml" Target="../ink/ink1984.xml"/><Relationship Id="rId244" Type="http://schemas.openxmlformats.org/officeDocument/2006/relationships/customXml" Target="../ink/ink1992.xml"/><Relationship Id="rId249" Type="http://schemas.openxmlformats.org/officeDocument/2006/relationships/image" Target="../media/image1671.png"/><Relationship Id="rId13" Type="http://schemas.openxmlformats.org/officeDocument/2006/relationships/image" Target="../media/image1491.png"/><Relationship Id="rId18" Type="http://schemas.openxmlformats.org/officeDocument/2006/relationships/customXml" Target="../ink/ink1879.xml"/><Relationship Id="rId39" Type="http://schemas.openxmlformats.org/officeDocument/2006/relationships/image" Target="../media/image1566.png"/><Relationship Id="rId109" Type="http://schemas.openxmlformats.org/officeDocument/2006/relationships/image" Target="../media/image1601.png"/><Relationship Id="rId260" Type="http://schemas.openxmlformats.org/officeDocument/2006/relationships/customXml" Target="../ink/ink2000.xml"/><Relationship Id="rId265" Type="http://schemas.openxmlformats.org/officeDocument/2006/relationships/image" Target="../media/image1679.png"/><Relationship Id="rId34" Type="http://schemas.openxmlformats.org/officeDocument/2006/relationships/customXml" Target="../ink/ink1887.xml"/><Relationship Id="rId50" Type="http://schemas.openxmlformats.org/officeDocument/2006/relationships/customXml" Target="../ink/ink1895.xml"/><Relationship Id="rId55" Type="http://schemas.openxmlformats.org/officeDocument/2006/relationships/image" Target="../media/image1574.png"/><Relationship Id="rId76" Type="http://schemas.openxmlformats.org/officeDocument/2006/relationships/customXml" Target="../ink/ink1908.xml"/><Relationship Id="rId97" Type="http://schemas.openxmlformats.org/officeDocument/2006/relationships/image" Target="../media/image1595.png"/><Relationship Id="rId104" Type="http://schemas.openxmlformats.org/officeDocument/2006/relationships/customXml" Target="../ink/ink1922.xml"/><Relationship Id="rId120" Type="http://schemas.openxmlformats.org/officeDocument/2006/relationships/customXml" Target="../ink/ink1930.xml"/><Relationship Id="rId125" Type="http://schemas.openxmlformats.org/officeDocument/2006/relationships/image" Target="../media/image1609.png"/><Relationship Id="rId141" Type="http://schemas.openxmlformats.org/officeDocument/2006/relationships/image" Target="../media/image1617.png"/><Relationship Id="rId146" Type="http://schemas.openxmlformats.org/officeDocument/2006/relationships/customXml" Target="../ink/ink1943.xml"/><Relationship Id="rId167" Type="http://schemas.openxmlformats.org/officeDocument/2006/relationships/image" Target="../media/image1630.png"/><Relationship Id="rId188" Type="http://schemas.openxmlformats.org/officeDocument/2006/relationships/customXml" Target="../ink/ink1964.xml"/><Relationship Id="rId7" Type="http://schemas.openxmlformats.org/officeDocument/2006/relationships/image" Target="../media/image1488.png"/><Relationship Id="rId71" Type="http://schemas.openxmlformats.org/officeDocument/2006/relationships/image" Target="../media/image1582.png"/><Relationship Id="rId92" Type="http://schemas.openxmlformats.org/officeDocument/2006/relationships/customXml" Target="../ink/ink1916.xml"/><Relationship Id="rId162" Type="http://schemas.openxmlformats.org/officeDocument/2006/relationships/customXml" Target="../ink/ink1951.xml"/><Relationship Id="rId183" Type="http://schemas.openxmlformats.org/officeDocument/2006/relationships/image" Target="../media/image1638.png"/><Relationship Id="rId213" Type="http://schemas.openxmlformats.org/officeDocument/2006/relationships/image" Target="../media/image1653.png"/><Relationship Id="rId218" Type="http://schemas.openxmlformats.org/officeDocument/2006/relationships/customXml" Target="../ink/ink1979.xml"/><Relationship Id="rId234" Type="http://schemas.openxmlformats.org/officeDocument/2006/relationships/customXml" Target="../ink/ink1987.xml"/><Relationship Id="rId239" Type="http://schemas.openxmlformats.org/officeDocument/2006/relationships/image" Target="../media/image1666.png"/><Relationship Id="rId2" Type="http://schemas.openxmlformats.org/officeDocument/2006/relationships/customXml" Target="../ink/ink1871.xml"/><Relationship Id="rId29" Type="http://schemas.openxmlformats.org/officeDocument/2006/relationships/image" Target="../media/image1561.png"/><Relationship Id="rId250" Type="http://schemas.openxmlformats.org/officeDocument/2006/relationships/customXml" Target="../ink/ink1995.xml"/><Relationship Id="rId255" Type="http://schemas.openxmlformats.org/officeDocument/2006/relationships/image" Target="../media/image1674.png"/><Relationship Id="rId271" Type="http://schemas.openxmlformats.org/officeDocument/2006/relationships/image" Target="../media/image1682.png"/><Relationship Id="rId24" Type="http://schemas.openxmlformats.org/officeDocument/2006/relationships/customXml" Target="../ink/ink1882.xml"/><Relationship Id="rId40" Type="http://schemas.openxmlformats.org/officeDocument/2006/relationships/customXml" Target="../ink/ink1890.xml"/><Relationship Id="rId45" Type="http://schemas.openxmlformats.org/officeDocument/2006/relationships/image" Target="../media/image1569.png"/><Relationship Id="rId66" Type="http://schemas.openxmlformats.org/officeDocument/2006/relationships/customXml" Target="../ink/ink1903.xml"/><Relationship Id="rId87" Type="http://schemas.openxmlformats.org/officeDocument/2006/relationships/image" Target="../media/image1590.png"/><Relationship Id="rId110" Type="http://schemas.openxmlformats.org/officeDocument/2006/relationships/customXml" Target="../ink/ink1925.xml"/><Relationship Id="rId115" Type="http://schemas.openxmlformats.org/officeDocument/2006/relationships/image" Target="../media/image1604.png"/><Relationship Id="rId131" Type="http://schemas.openxmlformats.org/officeDocument/2006/relationships/image" Target="../media/image1612.png"/><Relationship Id="rId136" Type="http://schemas.openxmlformats.org/officeDocument/2006/relationships/customXml" Target="../ink/ink1938.xml"/><Relationship Id="rId157" Type="http://schemas.openxmlformats.org/officeDocument/2006/relationships/image" Target="../media/image1625.png"/><Relationship Id="rId178" Type="http://schemas.openxmlformats.org/officeDocument/2006/relationships/customXml" Target="../ink/ink1959.xml"/><Relationship Id="rId61" Type="http://schemas.openxmlformats.org/officeDocument/2006/relationships/image" Target="../media/image1577.png"/><Relationship Id="rId82" Type="http://schemas.openxmlformats.org/officeDocument/2006/relationships/customXml" Target="../ink/ink1911.xml"/><Relationship Id="rId152" Type="http://schemas.openxmlformats.org/officeDocument/2006/relationships/customXml" Target="../ink/ink1946.xml"/><Relationship Id="rId173" Type="http://schemas.openxmlformats.org/officeDocument/2006/relationships/image" Target="../media/image1633.png"/><Relationship Id="rId194" Type="http://schemas.openxmlformats.org/officeDocument/2006/relationships/customXml" Target="../ink/ink1967.xml"/><Relationship Id="rId199" Type="http://schemas.openxmlformats.org/officeDocument/2006/relationships/image" Target="../media/image1646.png"/><Relationship Id="rId203" Type="http://schemas.openxmlformats.org/officeDocument/2006/relationships/image" Target="../media/image1648.png"/><Relationship Id="rId208" Type="http://schemas.openxmlformats.org/officeDocument/2006/relationships/customXml" Target="../ink/ink1974.xml"/><Relationship Id="rId229" Type="http://schemas.openxmlformats.org/officeDocument/2006/relationships/image" Target="../media/image1661.png"/><Relationship Id="rId19" Type="http://schemas.openxmlformats.org/officeDocument/2006/relationships/image" Target="../media/image1506.png"/><Relationship Id="rId224" Type="http://schemas.openxmlformats.org/officeDocument/2006/relationships/customXml" Target="../ink/ink1982.xml"/><Relationship Id="rId240" Type="http://schemas.openxmlformats.org/officeDocument/2006/relationships/customXml" Target="../ink/ink1990.xml"/><Relationship Id="rId245" Type="http://schemas.openxmlformats.org/officeDocument/2006/relationships/image" Target="../media/image1669.png"/><Relationship Id="rId261" Type="http://schemas.openxmlformats.org/officeDocument/2006/relationships/image" Target="../media/image1677.png"/><Relationship Id="rId266" Type="http://schemas.openxmlformats.org/officeDocument/2006/relationships/customXml" Target="../ink/ink2003.xml"/><Relationship Id="rId14" Type="http://schemas.openxmlformats.org/officeDocument/2006/relationships/customXml" Target="../ink/ink1877.xml"/><Relationship Id="rId30" Type="http://schemas.openxmlformats.org/officeDocument/2006/relationships/customXml" Target="../ink/ink1885.xml"/><Relationship Id="rId35" Type="http://schemas.openxmlformats.org/officeDocument/2006/relationships/image" Target="../media/image1564.png"/><Relationship Id="rId56" Type="http://schemas.openxmlformats.org/officeDocument/2006/relationships/customXml" Target="../ink/ink1898.xml"/><Relationship Id="rId77" Type="http://schemas.openxmlformats.org/officeDocument/2006/relationships/image" Target="../media/image1585.png"/><Relationship Id="rId100" Type="http://schemas.openxmlformats.org/officeDocument/2006/relationships/customXml" Target="../ink/ink1920.xml"/><Relationship Id="rId105" Type="http://schemas.openxmlformats.org/officeDocument/2006/relationships/image" Target="../media/image1599.png"/><Relationship Id="rId126" Type="http://schemas.openxmlformats.org/officeDocument/2006/relationships/customXml" Target="../ink/ink1933.xml"/><Relationship Id="rId147" Type="http://schemas.openxmlformats.org/officeDocument/2006/relationships/image" Target="../media/image1620.png"/><Relationship Id="rId168" Type="http://schemas.openxmlformats.org/officeDocument/2006/relationships/customXml" Target="../ink/ink1954.xml"/><Relationship Id="rId8" Type="http://schemas.openxmlformats.org/officeDocument/2006/relationships/customXml" Target="../ink/ink1874.xml"/><Relationship Id="rId51" Type="http://schemas.openxmlformats.org/officeDocument/2006/relationships/image" Target="../media/image1572.png"/><Relationship Id="rId72" Type="http://schemas.openxmlformats.org/officeDocument/2006/relationships/customXml" Target="../ink/ink1906.xml"/><Relationship Id="rId93" Type="http://schemas.openxmlformats.org/officeDocument/2006/relationships/image" Target="../media/image1593.png"/><Relationship Id="rId98" Type="http://schemas.openxmlformats.org/officeDocument/2006/relationships/customXml" Target="../ink/ink1919.xml"/><Relationship Id="rId121" Type="http://schemas.openxmlformats.org/officeDocument/2006/relationships/image" Target="../media/image1607.png"/><Relationship Id="rId142" Type="http://schemas.openxmlformats.org/officeDocument/2006/relationships/customXml" Target="../ink/ink1941.xml"/><Relationship Id="rId163" Type="http://schemas.openxmlformats.org/officeDocument/2006/relationships/image" Target="../media/image1628.png"/><Relationship Id="rId184" Type="http://schemas.openxmlformats.org/officeDocument/2006/relationships/customXml" Target="../ink/ink1962.xml"/><Relationship Id="rId189" Type="http://schemas.openxmlformats.org/officeDocument/2006/relationships/image" Target="../media/image1641.png"/><Relationship Id="rId219" Type="http://schemas.openxmlformats.org/officeDocument/2006/relationships/image" Target="../media/image1656.png"/><Relationship Id="rId3" Type="http://schemas.openxmlformats.org/officeDocument/2006/relationships/image" Target="../media/image1486.png"/><Relationship Id="rId214" Type="http://schemas.openxmlformats.org/officeDocument/2006/relationships/customXml" Target="../ink/ink1977.xml"/><Relationship Id="rId230" Type="http://schemas.openxmlformats.org/officeDocument/2006/relationships/customXml" Target="../ink/ink1985.xml"/><Relationship Id="rId235" Type="http://schemas.openxmlformats.org/officeDocument/2006/relationships/image" Target="../media/image1664.png"/><Relationship Id="rId251" Type="http://schemas.openxmlformats.org/officeDocument/2006/relationships/image" Target="../media/image1672.png"/><Relationship Id="rId256" Type="http://schemas.openxmlformats.org/officeDocument/2006/relationships/customXml" Target="../ink/ink1998.xml"/><Relationship Id="rId25" Type="http://schemas.openxmlformats.org/officeDocument/2006/relationships/image" Target="../media/image1559.png"/><Relationship Id="rId46" Type="http://schemas.openxmlformats.org/officeDocument/2006/relationships/customXml" Target="../ink/ink1893.xml"/><Relationship Id="rId67" Type="http://schemas.openxmlformats.org/officeDocument/2006/relationships/image" Target="../media/image1580.png"/><Relationship Id="rId116" Type="http://schemas.openxmlformats.org/officeDocument/2006/relationships/customXml" Target="../ink/ink1928.xml"/><Relationship Id="rId137" Type="http://schemas.openxmlformats.org/officeDocument/2006/relationships/image" Target="../media/image1615.png"/><Relationship Id="rId158" Type="http://schemas.openxmlformats.org/officeDocument/2006/relationships/customXml" Target="../ink/ink1949.xml"/><Relationship Id="rId20" Type="http://schemas.openxmlformats.org/officeDocument/2006/relationships/customXml" Target="../ink/ink1880.xml"/><Relationship Id="rId41" Type="http://schemas.openxmlformats.org/officeDocument/2006/relationships/image" Target="../media/image1567.png"/><Relationship Id="rId62" Type="http://schemas.openxmlformats.org/officeDocument/2006/relationships/customXml" Target="../ink/ink1901.xml"/><Relationship Id="rId83" Type="http://schemas.openxmlformats.org/officeDocument/2006/relationships/image" Target="../media/image1588.png"/><Relationship Id="rId88" Type="http://schemas.openxmlformats.org/officeDocument/2006/relationships/customXml" Target="../ink/ink1914.xml"/><Relationship Id="rId111" Type="http://schemas.openxmlformats.org/officeDocument/2006/relationships/image" Target="../media/image1602.png"/><Relationship Id="rId132" Type="http://schemas.openxmlformats.org/officeDocument/2006/relationships/customXml" Target="../ink/ink1936.xml"/><Relationship Id="rId153" Type="http://schemas.openxmlformats.org/officeDocument/2006/relationships/image" Target="../media/image1623.png"/><Relationship Id="rId174" Type="http://schemas.openxmlformats.org/officeDocument/2006/relationships/customXml" Target="../ink/ink1957.xml"/><Relationship Id="rId179" Type="http://schemas.openxmlformats.org/officeDocument/2006/relationships/image" Target="../media/image1636.png"/><Relationship Id="rId195" Type="http://schemas.openxmlformats.org/officeDocument/2006/relationships/image" Target="../media/image1644.png"/><Relationship Id="rId209" Type="http://schemas.openxmlformats.org/officeDocument/2006/relationships/image" Target="../media/image1651.png"/><Relationship Id="rId190" Type="http://schemas.openxmlformats.org/officeDocument/2006/relationships/customXml" Target="../ink/ink1965.xml"/><Relationship Id="rId204" Type="http://schemas.openxmlformats.org/officeDocument/2006/relationships/customXml" Target="../ink/ink1972.xml"/><Relationship Id="rId220" Type="http://schemas.openxmlformats.org/officeDocument/2006/relationships/customXml" Target="../ink/ink1980.xml"/><Relationship Id="rId225" Type="http://schemas.openxmlformats.org/officeDocument/2006/relationships/image" Target="../media/image1659.png"/><Relationship Id="rId241" Type="http://schemas.openxmlformats.org/officeDocument/2006/relationships/image" Target="../media/image1667.png"/><Relationship Id="rId246" Type="http://schemas.openxmlformats.org/officeDocument/2006/relationships/customXml" Target="../ink/ink1993.xml"/><Relationship Id="rId267" Type="http://schemas.openxmlformats.org/officeDocument/2006/relationships/image" Target="../media/image1680.png"/><Relationship Id="rId15" Type="http://schemas.openxmlformats.org/officeDocument/2006/relationships/image" Target="../media/image1492.png"/><Relationship Id="rId36" Type="http://schemas.openxmlformats.org/officeDocument/2006/relationships/customXml" Target="../ink/ink1888.xml"/><Relationship Id="rId57" Type="http://schemas.openxmlformats.org/officeDocument/2006/relationships/image" Target="../media/image1575.png"/><Relationship Id="rId106" Type="http://schemas.openxmlformats.org/officeDocument/2006/relationships/customXml" Target="../ink/ink1923.xml"/><Relationship Id="rId127" Type="http://schemas.openxmlformats.org/officeDocument/2006/relationships/image" Target="../media/image1610.png"/><Relationship Id="rId262" Type="http://schemas.openxmlformats.org/officeDocument/2006/relationships/customXml" Target="../ink/ink2001.xml"/><Relationship Id="rId10" Type="http://schemas.openxmlformats.org/officeDocument/2006/relationships/customXml" Target="../ink/ink1875.xml"/><Relationship Id="rId31" Type="http://schemas.openxmlformats.org/officeDocument/2006/relationships/image" Target="../media/image1562.png"/><Relationship Id="rId52" Type="http://schemas.openxmlformats.org/officeDocument/2006/relationships/customXml" Target="../ink/ink1896.xml"/><Relationship Id="rId73" Type="http://schemas.openxmlformats.org/officeDocument/2006/relationships/image" Target="../media/image1583.png"/><Relationship Id="rId78" Type="http://schemas.openxmlformats.org/officeDocument/2006/relationships/customXml" Target="../ink/ink1909.xml"/><Relationship Id="rId94" Type="http://schemas.openxmlformats.org/officeDocument/2006/relationships/customXml" Target="../ink/ink1917.xml"/><Relationship Id="rId99" Type="http://schemas.openxmlformats.org/officeDocument/2006/relationships/image" Target="../media/image1596.png"/><Relationship Id="rId101" Type="http://schemas.openxmlformats.org/officeDocument/2006/relationships/image" Target="../media/image1597.png"/><Relationship Id="rId122" Type="http://schemas.openxmlformats.org/officeDocument/2006/relationships/customXml" Target="../ink/ink1931.xml"/><Relationship Id="rId143" Type="http://schemas.openxmlformats.org/officeDocument/2006/relationships/image" Target="../media/image1618.png"/><Relationship Id="rId148" Type="http://schemas.openxmlformats.org/officeDocument/2006/relationships/customXml" Target="../ink/ink1944.xml"/><Relationship Id="rId164" Type="http://schemas.openxmlformats.org/officeDocument/2006/relationships/customXml" Target="../ink/ink1952.xml"/><Relationship Id="rId169" Type="http://schemas.openxmlformats.org/officeDocument/2006/relationships/image" Target="../media/image1631.png"/><Relationship Id="rId185" Type="http://schemas.openxmlformats.org/officeDocument/2006/relationships/image" Target="../media/image1639.png"/><Relationship Id="rId4" Type="http://schemas.openxmlformats.org/officeDocument/2006/relationships/customXml" Target="../ink/ink1872.xml"/><Relationship Id="rId9" Type="http://schemas.openxmlformats.org/officeDocument/2006/relationships/image" Target="../media/image1489.png"/><Relationship Id="rId180" Type="http://schemas.openxmlformats.org/officeDocument/2006/relationships/customXml" Target="../ink/ink1960.xml"/><Relationship Id="rId210" Type="http://schemas.openxmlformats.org/officeDocument/2006/relationships/customXml" Target="../ink/ink1975.xml"/><Relationship Id="rId215" Type="http://schemas.openxmlformats.org/officeDocument/2006/relationships/image" Target="../media/image1654.png"/><Relationship Id="rId236" Type="http://schemas.openxmlformats.org/officeDocument/2006/relationships/customXml" Target="../ink/ink1988.xml"/><Relationship Id="rId257" Type="http://schemas.openxmlformats.org/officeDocument/2006/relationships/image" Target="../media/image1675.png"/><Relationship Id="rId26" Type="http://schemas.openxmlformats.org/officeDocument/2006/relationships/customXml" Target="../ink/ink1883.xml"/><Relationship Id="rId231" Type="http://schemas.openxmlformats.org/officeDocument/2006/relationships/image" Target="../media/image1662.png"/><Relationship Id="rId252" Type="http://schemas.openxmlformats.org/officeDocument/2006/relationships/customXml" Target="../ink/ink1996.xml"/><Relationship Id="rId47" Type="http://schemas.openxmlformats.org/officeDocument/2006/relationships/image" Target="../media/image1570.png"/><Relationship Id="rId68" Type="http://schemas.openxmlformats.org/officeDocument/2006/relationships/customXml" Target="../ink/ink1904.xml"/><Relationship Id="rId89" Type="http://schemas.openxmlformats.org/officeDocument/2006/relationships/image" Target="../media/image1591.png"/><Relationship Id="rId112" Type="http://schemas.openxmlformats.org/officeDocument/2006/relationships/customXml" Target="../ink/ink1926.xml"/><Relationship Id="rId133" Type="http://schemas.openxmlformats.org/officeDocument/2006/relationships/image" Target="../media/image1613.png"/><Relationship Id="rId154" Type="http://schemas.openxmlformats.org/officeDocument/2006/relationships/customXml" Target="../ink/ink1947.xml"/><Relationship Id="rId175" Type="http://schemas.openxmlformats.org/officeDocument/2006/relationships/image" Target="../media/image1634.png"/><Relationship Id="rId196" Type="http://schemas.openxmlformats.org/officeDocument/2006/relationships/customXml" Target="../ink/ink1968.xml"/><Relationship Id="rId200" Type="http://schemas.openxmlformats.org/officeDocument/2006/relationships/customXml" Target="../ink/ink1970.xml"/><Relationship Id="rId16" Type="http://schemas.openxmlformats.org/officeDocument/2006/relationships/customXml" Target="../ink/ink1878.xml"/><Relationship Id="rId221" Type="http://schemas.openxmlformats.org/officeDocument/2006/relationships/image" Target="../media/image1657.png"/><Relationship Id="rId242" Type="http://schemas.openxmlformats.org/officeDocument/2006/relationships/customXml" Target="../ink/ink1991.xml"/><Relationship Id="rId263" Type="http://schemas.openxmlformats.org/officeDocument/2006/relationships/image" Target="../media/image1678.png"/><Relationship Id="rId37" Type="http://schemas.openxmlformats.org/officeDocument/2006/relationships/image" Target="../media/image1565.png"/><Relationship Id="rId58" Type="http://schemas.openxmlformats.org/officeDocument/2006/relationships/customXml" Target="../ink/ink1899.xml"/><Relationship Id="rId79" Type="http://schemas.openxmlformats.org/officeDocument/2006/relationships/image" Target="../media/image1586.png"/><Relationship Id="rId102" Type="http://schemas.openxmlformats.org/officeDocument/2006/relationships/customXml" Target="../ink/ink1921.xml"/><Relationship Id="rId123" Type="http://schemas.openxmlformats.org/officeDocument/2006/relationships/image" Target="../media/image1608.png"/><Relationship Id="rId144" Type="http://schemas.openxmlformats.org/officeDocument/2006/relationships/customXml" Target="../ink/ink1942.xml"/><Relationship Id="rId90" Type="http://schemas.openxmlformats.org/officeDocument/2006/relationships/customXml" Target="../ink/ink1915.xml"/><Relationship Id="rId165" Type="http://schemas.openxmlformats.org/officeDocument/2006/relationships/image" Target="../media/image1629.png"/><Relationship Id="rId186" Type="http://schemas.openxmlformats.org/officeDocument/2006/relationships/customXml" Target="../ink/ink1963.xml"/><Relationship Id="rId211" Type="http://schemas.openxmlformats.org/officeDocument/2006/relationships/image" Target="../media/image1652.png"/><Relationship Id="rId232" Type="http://schemas.openxmlformats.org/officeDocument/2006/relationships/customXml" Target="../ink/ink1986.xml"/><Relationship Id="rId253" Type="http://schemas.openxmlformats.org/officeDocument/2006/relationships/image" Target="../media/image1673.png"/><Relationship Id="rId27" Type="http://schemas.openxmlformats.org/officeDocument/2006/relationships/image" Target="../media/image1560.png"/><Relationship Id="rId48" Type="http://schemas.openxmlformats.org/officeDocument/2006/relationships/customXml" Target="../ink/ink1894.xml"/><Relationship Id="rId69" Type="http://schemas.openxmlformats.org/officeDocument/2006/relationships/image" Target="../media/image1581.png"/><Relationship Id="rId113" Type="http://schemas.openxmlformats.org/officeDocument/2006/relationships/image" Target="../media/image1603.png"/><Relationship Id="rId134" Type="http://schemas.openxmlformats.org/officeDocument/2006/relationships/customXml" Target="../ink/ink1937.xml"/><Relationship Id="rId80" Type="http://schemas.openxmlformats.org/officeDocument/2006/relationships/customXml" Target="../ink/ink1910.xml"/><Relationship Id="rId155" Type="http://schemas.openxmlformats.org/officeDocument/2006/relationships/image" Target="../media/image1624.png"/><Relationship Id="rId176" Type="http://schemas.openxmlformats.org/officeDocument/2006/relationships/customXml" Target="../ink/ink1958.xml"/><Relationship Id="rId197" Type="http://schemas.openxmlformats.org/officeDocument/2006/relationships/image" Target="../media/image1645.png"/><Relationship Id="rId201" Type="http://schemas.openxmlformats.org/officeDocument/2006/relationships/image" Target="../media/image1647.png"/><Relationship Id="rId222" Type="http://schemas.openxmlformats.org/officeDocument/2006/relationships/customXml" Target="../ink/ink1981.xml"/><Relationship Id="rId243" Type="http://schemas.openxmlformats.org/officeDocument/2006/relationships/image" Target="../media/image1668.png"/><Relationship Id="rId264" Type="http://schemas.openxmlformats.org/officeDocument/2006/relationships/customXml" Target="../ink/ink2002.xml"/><Relationship Id="rId17" Type="http://schemas.openxmlformats.org/officeDocument/2006/relationships/image" Target="../media/image1505.png"/><Relationship Id="rId38" Type="http://schemas.openxmlformats.org/officeDocument/2006/relationships/customXml" Target="../ink/ink1889.xml"/><Relationship Id="rId59" Type="http://schemas.openxmlformats.org/officeDocument/2006/relationships/image" Target="../media/image1576.png"/><Relationship Id="rId103" Type="http://schemas.openxmlformats.org/officeDocument/2006/relationships/image" Target="../media/image1598.png"/><Relationship Id="rId124" Type="http://schemas.openxmlformats.org/officeDocument/2006/relationships/customXml" Target="../ink/ink1932.xml"/><Relationship Id="rId70" Type="http://schemas.openxmlformats.org/officeDocument/2006/relationships/customXml" Target="../ink/ink1905.xml"/><Relationship Id="rId91" Type="http://schemas.openxmlformats.org/officeDocument/2006/relationships/image" Target="../media/image1592.png"/><Relationship Id="rId145" Type="http://schemas.openxmlformats.org/officeDocument/2006/relationships/image" Target="../media/image1619.png"/><Relationship Id="rId166" Type="http://schemas.openxmlformats.org/officeDocument/2006/relationships/customXml" Target="../ink/ink1953.xml"/><Relationship Id="rId187" Type="http://schemas.openxmlformats.org/officeDocument/2006/relationships/image" Target="../media/image164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976.xml"/><Relationship Id="rId233" Type="http://schemas.openxmlformats.org/officeDocument/2006/relationships/image" Target="../media/image1663.png"/><Relationship Id="rId254" Type="http://schemas.openxmlformats.org/officeDocument/2006/relationships/customXml" Target="../ink/ink1997.xml"/><Relationship Id="rId28" Type="http://schemas.openxmlformats.org/officeDocument/2006/relationships/customXml" Target="../ink/ink1884.xml"/><Relationship Id="rId49" Type="http://schemas.openxmlformats.org/officeDocument/2006/relationships/image" Target="../media/image1571.png"/><Relationship Id="rId114" Type="http://schemas.openxmlformats.org/officeDocument/2006/relationships/customXml" Target="../ink/ink1927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18.xml"/><Relationship Id="rId117" Type="http://schemas.openxmlformats.org/officeDocument/2006/relationships/image" Target="../media/image1697.png"/><Relationship Id="rId21" Type="http://schemas.openxmlformats.org/officeDocument/2006/relationships/image" Target="../media/image1491.png"/><Relationship Id="rId42" Type="http://schemas.openxmlformats.org/officeDocument/2006/relationships/customXml" Target="../ink/ink2026.xml"/><Relationship Id="rId47" Type="http://schemas.openxmlformats.org/officeDocument/2006/relationships/image" Target="../media/image1504.png"/><Relationship Id="rId63" Type="http://schemas.openxmlformats.org/officeDocument/2006/relationships/image" Target="../media/image1512.png"/><Relationship Id="rId68" Type="http://schemas.openxmlformats.org/officeDocument/2006/relationships/customXml" Target="../ink/ink2039.xml"/><Relationship Id="rId84" Type="http://schemas.openxmlformats.org/officeDocument/2006/relationships/customXml" Target="../ink/ink2047.xml"/><Relationship Id="rId89" Type="http://schemas.openxmlformats.org/officeDocument/2006/relationships/image" Target="../media/image1683.png"/><Relationship Id="rId112" Type="http://schemas.openxmlformats.org/officeDocument/2006/relationships/customXml" Target="../ink/ink2061.xml"/><Relationship Id="rId133" Type="http://schemas.openxmlformats.org/officeDocument/2006/relationships/image" Target="../media/image1705.png"/><Relationship Id="rId138" Type="http://schemas.openxmlformats.org/officeDocument/2006/relationships/customXml" Target="../ink/ink2074.xml"/><Relationship Id="rId154" Type="http://schemas.openxmlformats.org/officeDocument/2006/relationships/customXml" Target="../ink/ink2082.xml"/><Relationship Id="rId159" Type="http://schemas.openxmlformats.org/officeDocument/2006/relationships/image" Target="../media/image1718.png"/><Relationship Id="rId175" Type="http://schemas.openxmlformats.org/officeDocument/2006/relationships/image" Target="../media/image1726.png"/><Relationship Id="rId170" Type="http://schemas.openxmlformats.org/officeDocument/2006/relationships/customXml" Target="../ink/ink2090.xml"/><Relationship Id="rId16" Type="http://schemas.openxmlformats.org/officeDocument/2006/relationships/customXml" Target="../ink/ink2013.xml"/><Relationship Id="rId107" Type="http://schemas.openxmlformats.org/officeDocument/2006/relationships/image" Target="../media/image1692.png"/><Relationship Id="rId11" Type="http://schemas.openxmlformats.org/officeDocument/2006/relationships/image" Target="../media/image1486.png"/><Relationship Id="rId32" Type="http://schemas.openxmlformats.org/officeDocument/2006/relationships/customXml" Target="../ink/ink2021.xml"/><Relationship Id="rId37" Type="http://schemas.openxmlformats.org/officeDocument/2006/relationships/image" Target="../media/image1499.png"/><Relationship Id="rId53" Type="http://schemas.openxmlformats.org/officeDocument/2006/relationships/image" Target="../media/image1507.png"/><Relationship Id="rId58" Type="http://schemas.openxmlformats.org/officeDocument/2006/relationships/customXml" Target="../ink/ink2034.xml"/><Relationship Id="rId74" Type="http://schemas.openxmlformats.org/officeDocument/2006/relationships/customXml" Target="../ink/ink2042.xml"/><Relationship Id="rId79" Type="http://schemas.openxmlformats.org/officeDocument/2006/relationships/image" Target="../media/image1520.png"/><Relationship Id="rId102" Type="http://schemas.openxmlformats.org/officeDocument/2006/relationships/customXml" Target="../ink/ink2056.xml"/><Relationship Id="rId123" Type="http://schemas.openxmlformats.org/officeDocument/2006/relationships/image" Target="../media/image1700.png"/><Relationship Id="rId128" Type="http://schemas.openxmlformats.org/officeDocument/2006/relationships/customXml" Target="../ink/ink2069.xml"/><Relationship Id="rId144" Type="http://schemas.openxmlformats.org/officeDocument/2006/relationships/customXml" Target="../ink/ink2077.xml"/><Relationship Id="rId149" Type="http://schemas.openxmlformats.org/officeDocument/2006/relationships/image" Target="../media/image1713.png"/><Relationship Id="rId5" Type="http://schemas.openxmlformats.org/officeDocument/2006/relationships/image" Target="../media/image1483.png"/><Relationship Id="rId90" Type="http://schemas.openxmlformats.org/officeDocument/2006/relationships/customXml" Target="../ink/ink2050.xml"/><Relationship Id="rId95" Type="http://schemas.openxmlformats.org/officeDocument/2006/relationships/image" Target="../media/image1686.png"/><Relationship Id="rId160" Type="http://schemas.openxmlformats.org/officeDocument/2006/relationships/customXml" Target="../ink/ink2085.xml"/><Relationship Id="rId165" Type="http://schemas.openxmlformats.org/officeDocument/2006/relationships/image" Target="../media/image1721.png"/><Relationship Id="rId181" Type="http://schemas.openxmlformats.org/officeDocument/2006/relationships/image" Target="../media/image1729.png"/><Relationship Id="rId186" Type="http://schemas.openxmlformats.org/officeDocument/2006/relationships/customXml" Target="../ink/ink2098.xml"/><Relationship Id="rId22" Type="http://schemas.openxmlformats.org/officeDocument/2006/relationships/customXml" Target="../ink/ink2016.xml"/><Relationship Id="rId27" Type="http://schemas.openxmlformats.org/officeDocument/2006/relationships/image" Target="../media/image1494.png"/><Relationship Id="rId43" Type="http://schemas.openxmlformats.org/officeDocument/2006/relationships/image" Target="../media/image1502.png"/><Relationship Id="rId48" Type="http://schemas.openxmlformats.org/officeDocument/2006/relationships/customXml" Target="../ink/ink2029.xml"/><Relationship Id="rId64" Type="http://schemas.openxmlformats.org/officeDocument/2006/relationships/customXml" Target="../ink/ink2037.xml"/><Relationship Id="rId69" Type="http://schemas.openxmlformats.org/officeDocument/2006/relationships/image" Target="../media/image1515.png"/><Relationship Id="rId113" Type="http://schemas.openxmlformats.org/officeDocument/2006/relationships/image" Target="../media/image1695.png"/><Relationship Id="rId118" Type="http://schemas.openxmlformats.org/officeDocument/2006/relationships/customXml" Target="../ink/ink2064.xml"/><Relationship Id="rId134" Type="http://schemas.openxmlformats.org/officeDocument/2006/relationships/customXml" Target="../ink/ink2072.xml"/><Relationship Id="rId139" Type="http://schemas.openxmlformats.org/officeDocument/2006/relationships/image" Target="../media/image1708.png"/><Relationship Id="rId80" Type="http://schemas.openxmlformats.org/officeDocument/2006/relationships/customXml" Target="../ink/ink2045.xml"/><Relationship Id="rId85" Type="http://schemas.openxmlformats.org/officeDocument/2006/relationships/image" Target="../media/image1555.png"/><Relationship Id="rId150" Type="http://schemas.openxmlformats.org/officeDocument/2006/relationships/customXml" Target="../ink/ink2080.xml"/><Relationship Id="rId155" Type="http://schemas.openxmlformats.org/officeDocument/2006/relationships/image" Target="../media/image1716.png"/><Relationship Id="rId171" Type="http://schemas.openxmlformats.org/officeDocument/2006/relationships/image" Target="../media/image1724.png"/><Relationship Id="rId176" Type="http://schemas.openxmlformats.org/officeDocument/2006/relationships/customXml" Target="../ink/ink2093.xml"/><Relationship Id="rId12" Type="http://schemas.openxmlformats.org/officeDocument/2006/relationships/customXml" Target="../ink/ink2011.xml"/><Relationship Id="rId17" Type="http://schemas.openxmlformats.org/officeDocument/2006/relationships/image" Target="../media/image1489.png"/><Relationship Id="rId33" Type="http://schemas.openxmlformats.org/officeDocument/2006/relationships/image" Target="../media/image1497.png"/><Relationship Id="rId38" Type="http://schemas.openxmlformats.org/officeDocument/2006/relationships/customXml" Target="../ink/ink2024.xml"/><Relationship Id="rId59" Type="http://schemas.openxmlformats.org/officeDocument/2006/relationships/image" Target="../media/image1510.png"/><Relationship Id="rId103" Type="http://schemas.openxmlformats.org/officeDocument/2006/relationships/image" Target="../media/image1690.png"/><Relationship Id="rId108" Type="http://schemas.openxmlformats.org/officeDocument/2006/relationships/customXml" Target="../ink/ink2059.xml"/><Relationship Id="rId124" Type="http://schemas.openxmlformats.org/officeDocument/2006/relationships/customXml" Target="../ink/ink2067.xml"/><Relationship Id="rId129" Type="http://schemas.openxmlformats.org/officeDocument/2006/relationships/image" Target="../media/image1703.png"/><Relationship Id="rId54" Type="http://schemas.openxmlformats.org/officeDocument/2006/relationships/customXml" Target="../ink/ink2032.xml"/><Relationship Id="rId70" Type="http://schemas.openxmlformats.org/officeDocument/2006/relationships/customXml" Target="../ink/ink2040.xml"/><Relationship Id="rId75" Type="http://schemas.openxmlformats.org/officeDocument/2006/relationships/image" Target="../media/image1518.png"/><Relationship Id="rId91" Type="http://schemas.openxmlformats.org/officeDocument/2006/relationships/image" Target="../media/image1684.png"/><Relationship Id="rId96" Type="http://schemas.openxmlformats.org/officeDocument/2006/relationships/customXml" Target="../ink/ink2053.xml"/><Relationship Id="rId140" Type="http://schemas.openxmlformats.org/officeDocument/2006/relationships/customXml" Target="../ink/ink2075.xml"/><Relationship Id="rId145" Type="http://schemas.openxmlformats.org/officeDocument/2006/relationships/image" Target="../media/image1711.png"/><Relationship Id="rId161" Type="http://schemas.openxmlformats.org/officeDocument/2006/relationships/image" Target="../media/image1719.png"/><Relationship Id="rId166" Type="http://schemas.openxmlformats.org/officeDocument/2006/relationships/customXml" Target="../ink/ink2088.xml"/><Relationship Id="rId182" Type="http://schemas.openxmlformats.org/officeDocument/2006/relationships/customXml" Target="../ink/ink2096.xml"/><Relationship Id="rId187" Type="http://schemas.openxmlformats.org/officeDocument/2006/relationships/image" Target="../media/image8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08.xml"/><Relationship Id="rId23" Type="http://schemas.openxmlformats.org/officeDocument/2006/relationships/image" Target="../media/image1492.png"/><Relationship Id="rId28" Type="http://schemas.openxmlformats.org/officeDocument/2006/relationships/customXml" Target="../ink/ink2019.xml"/><Relationship Id="rId49" Type="http://schemas.openxmlformats.org/officeDocument/2006/relationships/image" Target="../media/image1505.png"/><Relationship Id="rId114" Type="http://schemas.openxmlformats.org/officeDocument/2006/relationships/customXml" Target="../ink/ink2062.xml"/><Relationship Id="rId119" Type="http://schemas.openxmlformats.org/officeDocument/2006/relationships/image" Target="../media/image1698.png"/><Relationship Id="rId44" Type="http://schemas.openxmlformats.org/officeDocument/2006/relationships/customXml" Target="../ink/ink2027.xml"/><Relationship Id="rId60" Type="http://schemas.openxmlformats.org/officeDocument/2006/relationships/customXml" Target="../ink/ink2035.xml"/><Relationship Id="rId65" Type="http://schemas.openxmlformats.org/officeDocument/2006/relationships/image" Target="../media/image1513.png"/><Relationship Id="rId81" Type="http://schemas.openxmlformats.org/officeDocument/2006/relationships/image" Target="../media/image1553.png"/><Relationship Id="rId86" Type="http://schemas.openxmlformats.org/officeDocument/2006/relationships/customXml" Target="../ink/ink2048.xml"/><Relationship Id="rId130" Type="http://schemas.openxmlformats.org/officeDocument/2006/relationships/customXml" Target="../ink/ink2070.xml"/><Relationship Id="rId135" Type="http://schemas.openxmlformats.org/officeDocument/2006/relationships/image" Target="../media/image1706.png"/><Relationship Id="rId151" Type="http://schemas.openxmlformats.org/officeDocument/2006/relationships/image" Target="../media/image1714.png"/><Relationship Id="rId156" Type="http://schemas.openxmlformats.org/officeDocument/2006/relationships/customXml" Target="../ink/ink2083.xml"/><Relationship Id="rId177" Type="http://schemas.openxmlformats.org/officeDocument/2006/relationships/image" Target="../media/image1727.png"/><Relationship Id="rId172" Type="http://schemas.openxmlformats.org/officeDocument/2006/relationships/customXml" Target="../ink/ink2091.xml"/><Relationship Id="rId13" Type="http://schemas.openxmlformats.org/officeDocument/2006/relationships/image" Target="../media/image1487.png"/><Relationship Id="rId18" Type="http://schemas.openxmlformats.org/officeDocument/2006/relationships/customXml" Target="../ink/ink2014.xml"/><Relationship Id="rId39" Type="http://schemas.openxmlformats.org/officeDocument/2006/relationships/image" Target="../media/image1500.png"/><Relationship Id="rId109" Type="http://schemas.openxmlformats.org/officeDocument/2006/relationships/image" Target="../media/image1693.png"/><Relationship Id="rId34" Type="http://schemas.openxmlformats.org/officeDocument/2006/relationships/customXml" Target="../ink/ink2022.xml"/><Relationship Id="rId50" Type="http://schemas.openxmlformats.org/officeDocument/2006/relationships/customXml" Target="../ink/ink2030.xml"/><Relationship Id="rId55" Type="http://schemas.openxmlformats.org/officeDocument/2006/relationships/image" Target="../media/image1508.png"/><Relationship Id="rId76" Type="http://schemas.openxmlformats.org/officeDocument/2006/relationships/customXml" Target="../ink/ink2043.xml"/><Relationship Id="rId97" Type="http://schemas.openxmlformats.org/officeDocument/2006/relationships/image" Target="../media/image1687.png"/><Relationship Id="rId104" Type="http://schemas.openxmlformats.org/officeDocument/2006/relationships/customXml" Target="../ink/ink2057.xml"/><Relationship Id="rId120" Type="http://schemas.openxmlformats.org/officeDocument/2006/relationships/customXml" Target="../ink/ink2065.xml"/><Relationship Id="rId125" Type="http://schemas.openxmlformats.org/officeDocument/2006/relationships/image" Target="../media/image1701.png"/><Relationship Id="rId141" Type="http://schemas.openxmlformats.org/officeDocument/2006/relationships/image" Target="../media/image1709.png"/><Relationship Id="rId146" Type="http://schemas.openxmlformats.org/officeDocument/2006/relationships/customXml" Target="../ink/ink2078.xml"/><Relationship Id="rId167" Type="http://schemas.openxmlformats.org/officeDocument/2006/relationships/image" Target="../media/image1722.png"/><Relationship Id="rId7" Type="http://schemas.openxmlformats.org/officeDocument/2006/relationships/image" Target="../media/image1484.png"/><Relationship Id="rId71" Type="http://schemas.openxmlformats.org/officeDocument/2006/relationships/image" Target="../media/image1516.png"/><Relationship Id="rId92" Type="http://schemas.openxmlformats.org/officeDocument/2006/relationships/customXml" Target="../ink/ink2051.xml"/><Relationship Id="rId162" Type="http://schemas.openxmlformats.org/officeDocument/2006/relationships/customXml" Target="../ink/ink2086.xml"/><Relationship Id="rId183" Type="http://schemas.openxmlformats.org/officeDocument/2006/relationships/image" Target="../media/image1730.png"/><Relationship Id="rId2" Type="http://schemas.openxmlformats.org/officeDocument/2006/relationships/customXml" Target="../ink/ink2006.xml"/><Relationship Id="rId29" Type="http://schemas.openxmlformats.org/officeDocument/2006/relationships/image" Target="../media/image1495.png"/><Relationship Id="rId24" Type="http://schemas.openxmlformats.org/officeDocument/2006/relationships/customXml" Target="../ink/ink2017.xml"/><Relationship Id="rId40" Type="http://schemas.openxmlformats.org/officeDocument/2006/relationships/customXml" Target="../ink/ink2025.xml"/><Relationship Id="rId45" Type="http://schemas.openxmlformats.org/officeDocument/2006/relationships/image" Target="../media/image1503.png"/><Relationship Id="rId66" Type="http://schemas.openxmlformats.org/officeDocument/2006/relationships/customXml" Target="../ink/ink2038.xml"/><Relationship Id="rId87" Type="http://schemas.openxmlformats.org/officeDocument/2006/relationships/image" Target="../media/image1556.png"/><Relationship Id="rId110" Type="http://schemas.openxmlformats.org/officeDocument/2006/relationships/customXml" Target="../ink/ink2060.xml"/><Relationship Id="rId115" Type="http://schemas.openxmlformats.org/officeDocument/2006/relationships/image" Target="../media/image1696.png"/><Relationship Id="rId131" Type="http://schemas.openxmlformats.org/officeDocument/2006/relationships/image" Target="../media/image1704.png"/><Relationship Id="rId136" Type="http://schemas.openxmlformats.org/officeDocument/2006/relationships/customXml" Target="../ink/ink2073.xml"/><Relationship Id="rId157" Type="http://schemas.openxmlformats.org/officeDocument/2006/relationships/image" Target="../media/image1717.png"/><Relationship Id="rId178" Type="http://schemas.openxmlformats.org/officeDocument/2006/relationships/customXml" Target="../ink/ink2094.xml"/><Relationship Id="rId61" Type="http://schemas.openxmlformats.org/officeDocument/2006/relationships/image" Target="../media/image1511.png"/><Relationship Id="rId82" Type="http://schemas.openxmlformats.org/officeDocument/2006/relationships/customXml" Target="../ink/ink2046.xml"/><Relationship Id="rId152" Type="http://schemas.openxmlformats.org/officeDocument/2006/relationships/customXml" Target="../ink/ink2081.xml"/><Relationship Id="rId173" Type="http://schemas.openxmlformats.org/officeDocument/2006/relationships/image" Target="../media/image1725.png"/><Relationship Id="rId19" Type="http://schemas.openxmlformats.org/officeDocument/2006/relationships/image" Target="../media/image1490.png"/><Relationship Id="rId14" Type="http://schemas.openxmlformats.org/officeDocument/2006/relationships/customXml" Target="../ink/ink2012.xml"/><Relationship Id="rId30" Type="http://schemas.openxmlformats.org/officeDocument/2006/relationships/customXml" Target="../ink/ink2020.xml"/><Relationship Id="rId35" Type="http://schemas.openxmlformats.org/officeDocument/2006/relationships/image" Target="../media/image1498.png"/><Relationship Id="rId56" Type="http://schemas.openxmlformats.org/officeDocument/2006/relationships/customXml" Target="../ink/ink2033.xml"/><Relationship Id="rId77" Type="http://schemas.openxmlformats.org/officeDocument/2006/relationships/image" Target="../media/image1519.png"/><Relationship Id="rId100" Type="http://schemas.openxmlformats.org/officeDocument/2006/relationships/customXml" Target="../ink/ink2055.xml"/><Relationship Id="rId105" Type="http://schemas.openxmlformats.org/officeDocument/2006/relationships/image" Target="../media/image1691.png"/><Relationship Id="rId126" Type="http://schemas.openxmlformats.org/officeDocument/2006/relationships/customXml" Target="../ink/ink2068.xml"/><Relationship Id="rId147" Type="http://schemas.openxmlformats.org/officeDocument/2006/relationships/image" Target="../media/image1712.png"/><Relationship Id="rId168" Type="http://schemas.openxmlformats.org/officeDocument/2006/relationships/customXml" Target="../ink/ink2089.xml"/><Relationship Id="rId8" Type="http://schemas.openxmlformats.org/officeDocument/2006/relationships/customXml" Target="../ink/ink2009.xml"/><Relationship Id="rId51" Type="http://schemas.openxmlformats.org/officeDocument/2006/relationships/image" Target="../media/image1506.png"/><Relationship Id="rId72" Type="http://schemas.openxmlformats.org/officeDocument/2006/relationships/customXml" Target="../ink/ink2041.xml"/><Relationship Id="rId93" Type="http://schemas.openxmlformats.org/officeDocument/2006/relationships/image" Target="../media/image1685.png"/><Relationship Id="rId98" Type="http://schemas.openxmlformats.org/officeDocument/2006/relationships/customXml" Target="../ink/ink2054.xml"/><Relationship Id="rId121" Type="http://schemas.openxmlformats.org/officeDocument/2006/relationships/image" Target="../media/image1699.png"/><Relationship Id="rId142" Type="http://schemas.openxmlformats.org/officeDocument/2006/relationships/customXml" Target="../ink/ink2076.xml"/><Relationship Id="rId163" Type="http://schemas.openxmlformats.org/officeDocument/2006/relationships/image" Target="../media/image1720.png"/><Relationship Id="rId184" Type="http://schemas.openxmlformats.org/officeDocument/2006/relationships/customXml" Target="../ink/ink2097.xml"/><Relationship Id="rId3" Type="http://schemas.openxmlformats.org/officeDocument/2006/relationships/image" Target="../media/image1482.png"/><Relationship Id="rId25" Type="http://schemas.openxmlformats.org/officeDocument/2006/relationships/image" Target="../media/image1493.png"/><Relationship Id="rId46" Type="http://schemas.openxmlformats.org/officeDocument/2006/relationships/customXml" Target="../ink/ink2028.xml"/><Relationship Id="rId67" Type="http://schemas.openxmlformats.org/officeDocument/2006/relationships/image" Target="../media/image1514.png"/><Relationship Id="rId116" Type="http://schemas.openxmlformats.org/officeDocument/2006/relationships/customXml" Target="../ink/ink2063.xml"/><Relationship Id="rId137" Type="http://schemas.openxmlformats.org/officeDocument/2006/relationships/image" Target="../media/image1707.png"/><Relationship Id="rId158" Type="http://schemas.openxmlformats.org/officeDocument/2006/relationships/customXml" Target="../ink/ink2084.xml"/><Relationship Id="rId20" Type="http://schemas.openxmlformats.org/officeDocument/2006/relationships/customXml" Target="../ink/ink2015.xml"/><Relationship Id="rId41" Type="http://schemas.openxmlformats.org/officeDocument/2006/relationships/image" Target="../media/image1501.png"/><Relationship Id="rId62" Type="http://schemas.openxmlformats.org/officeDocument/2006/relationships/customXml" Target="../ink/ink2036.xml"/><Relationship Id="rId83" Type="http://schemas.openxmlformats.org/officeDocument/2006/relationships/image" Target="../media/image1554.png"/><Relationship Id="rId88" Type="http://schemas.openxmlformats.org/officeDocument/2006/relationships/customXml" Target="../ink/ink2049.xml"/><Relationship Id="rId111" Type="http://schemas.openxmlformats.org/officeDocument/2006/relationships/image" Target="../media/image1694.png"/><Relationship Id="rId132" Type="http://schemas.openxmlformats.org/officeDocument/2006/relationships/customXml" Target="../ink/ink2071.xml"/><Relationship Id="rId153" Type="http://schemas.openxmlformats.org/officeDocument/2006/relationships/image" Target="../media/image1715.png"/><Relationship Id="rId174" Type="http://schemas.openxmlformats.org/officeDocument/2006/relationships/customXml" Target="../ink/ink2092.xml"/><Relationship Id="rId179" Type="http://schemas.openxmlformats.org/officeDocument/2006/relationships/image" Target="../media/image1728.png"/><Relationship Id="rId15" Type="http://schemas.openxmlformats.org/officeDocument/2006/relationships/image" Target="../media/image1488.png"/><Relationship Id="rId36" Type="http://schemas.openxmlformats.org/officeDocument/2006/relationships/customXml" Target="../ink/ink2023.xml"/><Relationship Id="rId57" Type="http://schemas.openxmlformats.org/officeDocument/2006/relationships/image" Target="../media/image1509.png"/><Relationship Id="rId106" Type="http://schemas.openxmlformats.org/officeDocument/2006/relationships/customXml" Target="../ink/ink2058.xml"/><Relationship Id="rId127" Type="http://schemas.openxmlformats.org/officeDocument/2006/relationships/image" Target="../media/image1702.png"/><Relationship Id="rId10" Type="http://schemas.openxmlformats.org/officeDocument/2006/relationships/customXml" Target="../ink/ink2010.xml"/><Relationship Id="rId31" Type="http://schemas.openxmlformats.org/officeDocument/2006/relationships/image" Target="../media/image1496.png"/><Relationship Id="rId52" Type="http://schemas.openxmlformats.org/officeDocument/2006/relationships/customXml" Target="../ink/ink2031.xml"/><Relationship Id="rId73" Type="http://schemas.openxmlformats.org/officeDocument/2006/relationships/image" Target="../media/image1517.png"/><Relationship Id="rId78" Type="http://schemas.openxmlformats.org/officeDocument/2006/relationships/customXml" Target="../ink/ink2044.xml"/><Relationship Id="rId94" Type="http://schemas.openxmlformats.org/officeDocument/2006/relationships/customXml" Target="../ink/ink2052.xml"/><Relationship Id="rId99" Type="http://schemas.openxmlformats.org/officeDocument/2006/relationships/image" Target="../media/image1688.png"/><Relationship Id="rId101" Type="http://schemas.openxmlformats.org/officeDocument/2006/relationships/image" Target="../media/image1689.png"/><Relationship Id="rId122" Type="http://schemas.openxmlformats.org/officeDocument/2006/relationships/customXml" Target="../ink/ink2066.xml"/><Relationship Id="rId143" Type="http://schemas.openxmlformats.org/officeDocument/2006/relationships/image" Target="../media/image1710.png"/><Relationship Id="rId148" Type="http://schemas.openxmlformats.org/officeDocument/2006/relationships/customXml" Target="../ink/ink2079.xml"/><Relationship Id="rId164" Type="http://schemas.openxmlformats.org/officeDocument/2006/relationships/customXml" Target="../ink/ink2087.xml"/><Relationship Id="rId169" Type="http://schemas.openxmlformats.org/officeDocument/2006/relationships/image" Target="../media/image1723.png"/><Relationship Id="rId185" Type="http://schemas.openxmlformats.org/officeDocument/2006/relationships/image" Target="../media/image1731.png"/><Relationship Id="rId4" Type="http://schemas.openxmlformats.org/officeDocument/2006/relationships/customXml" Target="../ink/ink2007.xml"/><Relationship Id="rId9" Type="http://schemas.openxmlformats.org/officeDocument/2006/relationships/image" Target="../media/image1485.png"/><Relationship Id="rId180" Type="http://schemas.openxmlformats.org/officeDocument/2006/relationships/customXml" Target="../ink/ink209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5.png"/><Relationship Id="rId21" Type="http://schemas.openxmlformats.org/officeDocument/2006/relationships/image" Target="../media/image99.png"/><Relationship Id="rId42" Type="http://schemas.openxmlformats.org/officeDocument/2006/relationships/image" Target="../media/image109.png"/><Relationship Id="rId63" Type="http://schemas.openxmlformats.org/officeDocument/2006/relationships/customXml" Target="../ink/ink127.xml"/><Relationship Id="rId84" Type="http://schemas.openxmlformats.org/officeDocument/2006/relationships/image" Target="../media/image130.png"/><Relationship Id="rId138" Type="http://schemas.openxmlformats.org/officeDocument/2006/relationships/customXml" Target="../ink/ink166.xml"/><Relationship Id="rId159" Type="http://schemas.openxmlformats.org/officeDocument/2006/relationships/image" Target="../media/image166.png"/><Relationship Id="rId170" Type="http://schemas.openxmlformats.org/officeDocument/2006/relationships/customXml" Target="../ink/ink182.xml"/><Relationship Id="rId191" Type="http://schemas.openxmlformats.org/officeDocument/2006/relationships/image" Target="../media/image182.png"/><Relationship Id="rId205" Type="http://schemas.openxmlformats.org/officeDocument/2006/relationships/image" Target="../media/image189.png"/><Relationship Id="rId226" Type="http://schemas.openxmlformats.org/officeDocument/2006/relationships/customXml" Target="../ink/ink210.xml"/><Relationship Id="rId107" Type="http://schemas.openxmlformats.org/officeDocument/2006/relationships/customXml" Target="../ink/ink150.xml"/><Relationship Id="rId11" Type="http://schemas.openxmlformats.org/officeDocument/2006/relationships/image" Target="../media/image94.png"/><Relationship Id="rId32" Type="http://schemas.openxmlformats.org/officeDocument/2006/relationships/customXml" Target="../ink/ink111.xml"/><Relationship Id="rId53" Type="http://schemas.openxmlformats.org/officeDocument/2006/relationships/customXml" Target="../ink/ink122.xml"/><Relationship Id="rId74" Type="http://schemas.openxmlformats.org/officeDocument/2006/relationships/image" Target="../media/image125.png"/><Relationship Id="rId128" Type="http://schemas.openxmlformats.org/officeDocument/2006/relationships/customXml" Target="../ink/ink161.xml"/><Relationship Id="rId149" Type="http://schemas.openxmlformats.org/officeDocument/2006/relationships/image" Target="../media/image161.png"/><Relationship Id="rId5" Type="http://schemas.openxmlformats.org/officeDocument/2006/relationships/image" Target="../media/image91.png"/><Relationship Id="rId95" Type="http://schemas.openxmlformats.org/officeDocument/2006/relationships/image" Target="../media/image135.png"/><Relationship Id="rId160" Type="http://schemas.openxmlformats.org/officeDocument/2006/relationships/customXml" Target="../ink/ink177.xml"/><Relationship Id="rId181" Type="http://schemas.openxmlformats.org/officeDocument/2006/relationships/image" Target="../media/image177.png"/><Relationship Id="rId216" Type="http://schemas.openxmlformats.org/officeDocument/2006/relationships/customXml" Target="../ink/ink205.xml"/><Relationship Id="rId22" Type="http://schemas.openxmlformats.org/officeDocument/2006/relationships/customXml" Target="../ink/ink106.xml"/><Relationship Id="rId27" Type="http://schemas.openxmlformats.org/officeDocument/2006/relationships/image" Target="../media/image102.png"/><Relationship Id="rId43" Type="http://schemas.openxmlformats.org/officeDocument/2006/relationships/customXml" Target="../ink/ink117.xml"/><Relationship Id="rId48" Type="http://schemas.openxmlformats.org/officeDocument/2006/relationships/image" Target="../media/image112.png"/><Relationship Id="rId64" Type="http://schemas.openxmlformats.org/officeDocument/2006/relationships/image" Target="../media/image120.png"/><Relationship Id="rId69" Type="http://schemas.openxmlformats.org/officeDocument/2006/relationships/customXml" Target="../ink/ink130.xml"/><Relationship Id="rId113" Type="http://schemas.openxmlformats.org/officeDocument/2006/relationships/image" Target="../media/image143.png"/><Relationship Id="rId118" Type="http://schemas.openxmlformats.org/officeDocument/2006/relationships/customXml" Target="../ink/ink156.xml"/><Relationship Id="rId134" Type="http://schemas.openxmlformats.org/officeDocument/2006/relationships/customXml" Target="../ink/ink164.xml"/><Relationship Id="rId139" Type="http://schemas.openxmlformats.org/officeDocument/2006/relationships/image" Target="../media/image156.png"/><Relationship Id="rId80" Type="http://schemas.openxmlformats.org/officeDocument/2006/relationships/image" Target="../media/image128.png"/><Relationship Id="rId85" Type="http://schemas.openxmlformats.org/officeDocument/2006/relationships/customXml" Target="../ink/ink138.xml"/><Relationship Id="rId150" Type="http://schemas.openxmlformats.org/officeDocument/2006/relationships/customXml" Target="../ink/ink172.xml"/><Relationship Id="rId155" Type="http://schemas.openxmlformats.org/officeDocument/2006/relationships/image" Target="../media/image164.png"/><Relationship Id="rId171" Type="http://schemas.openxmlformats.org/officeDocument/2006/relationships/image" Target="../media/image172.png"/><Relationship Id="rId176" Type="http://schemas.openxmlformats.org/officeDocument/2006/relationships/customXml" Target="../ink/ink185.xml"/><Relationship Id="rId192" Type="http://schemas.openxmlformats.org/officeDocument/2006/relationships/customXml" Target="../ink/ink193.xml"/><Relationship Id="rId197" Type="http://schemas.openxmlformats.org/officeDocument/2006/relationships/image" Target="../media/image185.png"/><Relationship Id="rId206" Type="http://schemas.openxmlformats.org/officeDocument/2006/relationships/customXml" Target="../ink/ink200.xml"/><Relationship Id="rId227" Type="http://schemas.openxmlformats.org/officeDocument/2006/relationships/image" Target="../media/image200.png"/><Relationship Id="rId201" Type="http://schemas.openxmlformats.org/officeDocument/2006/relationships/image" Target="../media/image187.png"/><Relationship Id="rId222" Type="http://schemas.openxmlformats.org/officeDocument/2006/relationships/customXml" Target="../ink/ink208.xml"/><Relationship Id="rId12" Type="http://schemas.openxmlformats.org/officeDocument/2006/relationships/customXml" Target="../ink/ink101.xml"/><Relationship Id="rId17" Type="http://schemas.openxmlformats.org/officeDocument/2006/relationships/image" Target="../media/image97.png"/><Relationship Id="rId33" Type="http://schemas.openxmlformats.org/officeDocument/2006/relationships/image" Target="../media/image105.png"/><Relationship Id="rId38" Type="http://schemas.openxmlformats.org/officeDocument/2006/relationships/image" Target="../media/image107.png"/><Relationship Id="rId59" Type="http://schemas.openxmlformats.org/officeDocument/2006/relationships/customXml" Target="../ink/ink125.xml"/><Relationship Id="rId103" Type="http://schemas.openxmlformats.org/officeDocument/2006/relationships/customXml" Target="../ink/ink148.xml"/><Relationship Id="rId108" Type="http://schemas.openxmlformats.org/officeDocument/2006/relationships/image" Target="../media/image141.png"/><Relationship Id="rId124" Type="http://schemas.openxmlformats.org/officeDocument/2006/relationships/customXml" Target="../ink/ink159.xml"/><Relationship Id="rId129" Type="http://schemas.openxmlformats.org/officeDocument/2006/relationships/image" Target="../media/image151.png"/><Relationship Id="rId54" Type="http://schemas.openxmlformats.org/officeDocument/2006/relationships/image" Target="../media/image115.png"/><Relationship Id="rId70" Type="http://schemas.openxmlformats.org/officeDocument/2006/relationships/image" Target="../media/image123.png"/><Relationship Id="rId75" Type="http://schemas.openxmlformats.org/officeDocument/2006/relationships/customXml" Target="../ink/ink133.xml"/><Relationship Id="rId91" Type="http://schemas.openxmlformats.org/officeDocument/2006/relationships/image" Target="../media/image133.png"/><Relationship Id="rId96" Type="http://schemas.openxmlformats.org/officeDocument/2006/relationships/customXml" Target="../ink/ink144.xml"/><Relationship Id="rId140" Type="http://schemas.openxmlformats.org/officeDocument/2006/relationships/customXml" Target="../ink/ink167.xml"/><Relationship Id="rId145" Type="http://schemas.openxmlformats.org/officeDocument/2006/relationships/image" Target="../media/image159.png"/><Relationship Id="rId161" Type="http://schemas.openxmlformats.org/officeDocument/2006/relationships/image" Target="../media/image167.png"/><Relationship Id="rId166" Type="http://schemas.openxmlformats.org/officeDocument/2006/relationships/customXml" Target="../ink/ink180.xml"/><Relationship Id="rId182" Type="http://schemas.openxmlformats.org/officeDocument/2006/relationships/customXml" Target="../ink/ink188.xml"/><Relationship Id="rId187" Type="http://schemas.openxmlformats.org/officeDocument/2006/relationships/image" Target="../media/image180.png"/><Relationship Id="rId217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8.xml"/><Relationship Id="rId212" Type="http://schemas.openxmlformats.org/officeDocument/2006/relationships/customXml" Target="../ink/ink203.xml"/><Relationship Id="rId23" Type="http://schemas.openxmlformats.org/officeDocument/2006/relationships/image" Target="../media/image100.png"/><Relationship Id="rId28" Type="http://schemas.openxmlformats.org/officeDocument/2006/relationships/customXml" Target="../ink/ink109.xml"/><Relationship Id="rId49" Type="http://schemas.openxmlformats.org/officeDocument/2006/relationships/customXml" Target="../ink/ink120.xml"/><Relationship Id="rId114" Type="http://schemas.openxmlformats.org/officeDocument/2006/relationships/customXml" Target="../ink/ink154.xml"/><Relationship Id="rId119" Type="http://schemas.openxmlformats.org/officeDocument/2006/relationships/image" Target="../media/image146.png"/><Relationship Id="rId44" Type="http://schemas.openxmlformats.org/officeDocument/2006/relationships/image" Target="../media/image110.png"/><Relationship Id="rId60" Type="http://schemas.openxmlformats.org/officeDocument/2006/relationships/image" Target="../media/image118.png"/><Relationship Id="rId65" Type="http://schemas.openxmlformats.org/officeDocument/2006/relationships/customXml" Target="../ink/ink128.xml"/><Relationship Id="rId81" Type="http://schemas.openxmlformats.org/officeDocument/2006/relationships/customXml" Target="../ink/ink136.xml"/><Relationship Id="rId86" Type="http://schemas.openxmlformats.org/officeDocument/2006/relationships/image" Target="../media/image131.png"/><Relationship Id="rId130" Type="http://schemas.openxmlformats.org/officeDocument/2006/relationships/customXml" Target="../ink/ink162.xml"/><Relationship Id="rId135" Type="http://schemas.openxmlformats.org/officeDocument/2006/relationships/image" Target="../media/image154.png"/><Relationship Id="rId151" Type="http://schemas.openxmlformats.org/officeDocument/2006/relationships/image" Target="../media/image162.png"/><Relationship Id="rId156" Type="http://schemas.openxmlformats.org/officeDocument/2006/relationships/customXml" Target="../ink/ink175.xml"/><Relationship Id="rId177" Type="http://schemas.openxmlformats.org/officeDocument/2006/relationships/image" Target="../media/image175.png"/><Relationship Id="rId198" Type="http://schemas.openxmlformats.org/officeDocument/2006/relationships/customXml" Target="../ink/ink196.xml"/><Relationship Id="rId172" Type="http://schemas.openxmlformats.org/officeDocument/2006/relationships/customXml" Target="../ink/ink183.xml"/><Relationship Id="rId193" Type="http://schemas.openxmlformats.org/officeDocument/2006/relationships/image" Target="../media/image183.png"/><Relationship Id="rId202" Type="http://schemas.openxmlformats.org/officeDocument/2006/relationships/customXml" Target="../ink/ink198.xml"/><Relationship Id="rId207" Type="http://schemas.openxmlformats.org/officeDocument/2006/relationships/image" Target="../media/image190.png"/><Relationship Id="rId223" Type="http://schemas.openxmlformats.org/officeDocument/2006/relationships/image" Target="../media/image198.png"/><Relationship Id="rId228" Type="http://schemas.openxmlformats.org/officeDocument/2006/relationships/customXml" Target="../ink/ink211.xml"/><Relationship Id="rId13" Type="http://schemas.openxmlformats.org/officeDocument/2006/relationships/image" Target="../media/image95.png"/><Relationship Id="rId18" Type="http://schemas.openxmlformats.org/officeDocument/2006/relationships/customXml" Target="../ink/ink104.xml"/><Relationship Id="rId39" Type="http://schemas.openxmlformats.org/officeDocument/2006/relationships/customXml" Target="../ink/ink115.xml"/><Relationship Id="rId109" Type="http://schemas.openxmlformats.org/officeDocument/2006/relationships/customXml" Target="../ink/ink151.xml"/><Relationship Id="rId34" Type="http://schemas.openxmlformats.org/officeDocument/2006/relationships/customXml" Target="../ink/ink112.xml"/><Relationship Id="rId50" Type="http://schemas.openxmlformats.org/officeDocument/2006/relationships/image" Target="../media/image113.png"/><Relationship Id="rId55" Type="http://schemas.openxmlformats.org/officeDocument/2006/relationships/customXml" Target="../ink/ink123.xml"/><Relationship Id="rId76" Type="http://schemas.openxmlformats.org/officeDocument/2006/relationships/image" Target="../media/image126.png"/><Relationship Id="rId97" Type="http://schemas.openxmlformats.org/officeDocument/2006/relationships/customXml" Target="../ink/ink145.xml"/><Relationship Id="rId104" Type="http://schemas.openxmlformats.org/officeDocument/2006/relationships/image" Target="../media/image139.png"/><Relationship Id="rId120" Type="http://schemas.openxmlformats.org/officeDocument/2006/relationships/customXml" Target="../ink/ink157.xml"/><Relationship Id="rId125" Type="http://schemas.openxmlformats.org/officeDocument/2006/relationships/image" Target="../media/image149.png"/><Relationship Id="rId141" Type="http://schemas.openxmlformats.org/officeDocument/2006/relationships/image" Target="../media/image157.png"/><Relationship Id="rId146" Type="http://schemas.openxmlformats.org/officeDocument/2006/relationships/customXml" Target="../ink/ink170.xml"/><Relationship Id="rId167" Type="http://schemas.openxmlformats.org/officeDocument/2006/relationships/image" Target="../media/image170.png"/><Relationship Id="rId188" Type="http://schemas.openxmlformats.org/officeDocument/2006/relationships/customXml" Target="../ink/ink191.xml"/><Relationship Id="rId7" Type="http://schemas.openxmlformats.org/officeDocument/2006/relationships/image" Target="../media/image92.png"/><Relationship Id="rId71" Type="http://schemas.openxmlformats.org/officeDocument/2006/relationships/customXml" Target="../ink/ink131.xml"/><Relationship Id="rId92" Type="http://schemas.openxmlformats.org/officeDocument/2006/relationships/customXml" Target="../ink/ink142.xml"/><Relationship Id="rId162" Type="http://schemas.openxmlformats.org/officeDocument/2006/relationships/customXml" Target="../ink/ink178.xml"/><Relationship Id="rId183" Type="http://schemas.openxmlformats.org/officeDocument/2006/relationships/image" Target="../media/image178.png"/><Relationship Id="rId213" Type="http://schemas.openxmlformats.org/officeDocument/2006/relationships/image" Target="../media/image193.png"/><Relationship Id="rId218" Type="http://schemas.openxmlformats.org/officeDocument/2006/relationships/customXml" Target="../ink/ink206.xml"/><Relationship Id="rId2" Type="http://schemas.openxmlformats.org/officeDocument/2006/relationships/customXml" Target="../ink/ink96.xml"/><Relationship Id="rId29" Type="http://schemas.openxmlformats.org/officeDocument/2006/relationships/image" Target="../media/image103.png"/><Relationship Id="rId24" Type="http://schemas.openxmlformats.org/officeDocument/2006/relationships/customXml" Target="../ink/ink107.xml"/><Relationship Id="rId40" Type="http://schemas.openxmlformats.org/officeDocument/2006/relationships/image" Target="../media/image108.png"/><Relationship Id="rId45" Type="http://schemas.openxmlformats.org/officeDocument/2006/relationships/customXml" Target="../ink/ink118.xml"/><Relationship Id="rId66" Type="http://schemas.openxmlformats.org/officeDocument/2006/relationships/image" Target="../media/image121.png"/><Relationship Id="rId87" Type="http://schemas.openxmlformats.org/officeDocument/2006/relationships/customXml" Target="../ink/ink139.xml"/><Relationship Id="rId110" Type="http://schemas.openxmlformats.org/officeDocument/2006/relationships/customXml" Target="../ink/ink152.xml"/><Relationship Id="rId115" Type="http://schemas.openxmlformats.org/officeDocument/2006/relationships/image" Target="../media/image144.png"/><Relationship Id="rId131" Type="http://schemas.openxmlformats.org/officeDocument/2006/relationships/image" Target="../media/image152.png"/><Relationship Id="rId136" Type="http://schemas.openxmlformats.org/officeDocument/2006/relationships/customXml" Target="../ink/ink165.xml"/><Relationship Id="rId157" Type="http://schemas.openxmlformats.org/officeDocument/2006/relationships/image" Target="../media/image165.png"/><Relationship Id="rId178" Type="http://schemas.openxmlformats.org/officeDocument/2006/relationships/customXml" Target="../ink/ink186.xml"/><Relationship Id="rId61" Type="http://schemas.openxmlformats.org/officeDocument/2006/relationships/customXml" Target="../ink/ink126.xml"/><Relationship Id="rId82" Type="http://schemas.openxmlformats.org/officeDocument/2006/relationships/image" Target="../media/image129.png"/><Relationship Id="rId152" Type="http://schemas.openxmlformats.org/officeDocument/2006/relationships/customXml" Target="../ink/ink173.xml"/><Relationship Id="rId173" Type="http://schemas.openxmlformats.org/officeDocument/2006/relationships/image" Target="../media/image173.png"/><Relationship Id="rId194" Type="http://schemas.openxmlformats.org/officeDocument/2006/relationships/customXml" Target="../ink/ink194.xml"/><Relationship Id="rId199" Type="http://schemas.openxmlformats.org/officeDocument/2006/relationships/image" Target="../media/image186.png"/><Relationship Id="rId203" Type="http://schemas.openxmlformats.org/officeDocument/2006/relationships/image" Target="../media/image188.png"/><Relationship Id="rId208" Type="http://schemas.openxmlformats.org/officeDocument/2006/relationships/customXml" Target="../ink/ink201.xml"/><Relationship Id="rId229" Type="http://schemas.openxmlformats.org/officeDocument/2006/relationships/image" Target="../media/image201.png"/><Relationship Id="rId19" Type="http://schemas.openxmlformats.org/officeDocument/2006/relationships/image" Target="../media/image98.png"/><Relationship Id="rId224" Type="http://schemas.openxmlformats.org/officeDocument/2006/relationships/customXml" Target="../ink/ink209.xml"/><Relationship Id="rId14" Type="http://schemas.openxmlformats.org/officeDocument/2006/relationships/customXml" Target="../ink/ink102.xml"/><Relationship Id="rId30" Type="http://schemas.openxmlformats.org/officeDocument/2006/relationships/customXml" Target="../ink/ink110.xml"/><Relationship Id="rId35" Type="http://schemas.openxmlformats.org/officeDocument/2006/relationships/image" Target="../media/image106.png"/><Relationship Id="rId56" Type="http://schemas.openxmlformats.org/officeDocument/2006/relationships/image" Target="../media/image116.png"/><Relationship Id="rId77" Type="http://schemas.openxmlformats.org/officeDocument/2006/relationships/customXml" Target="../ink/ink134.xml"/><Relationship Id="rId100" Type="http://schemas.openxmlformats.org/officeDocument/2006/relationships/image" Target="../media/image137.png"/><Relationship Id="rId105" Type="http://schemas.openxmlformats.org/officeDocument/2006/relationships/customXml" Target="../ink/ink149.xml"/><Relationship Id="rId126" Type="http://schemas.openxmlformats.org/officeDocument/2006/relationships/customXml" Target="../ink/ink160.xml"/><Relationship Id="rId147" Type="http://schemas.openxmlformats.org/officeDocument/2006/relationships/image" Target="../media/image160.png"/><Relationship Id="rId168" Type="http://schemas.openxmlformats.org/officeDocument/2006/relationships/customXml" Target="../ink/ink181.xml"/><Relationship Id="rId8" Type="http://schemas.openxmlformats.org/officeDocument/2006/relationships/customXml" Target="../ink/ink99.xml"/><Relationship Id="rId51" Type="http://schemas.openxmlformats.org/officeDocument/2006/relationships/customXml" Target="../ink/ink121.xml"/><Relationship Id="rId72" Type="http://schemas.openxmlformats.org/officeDocument/2006/relationships/image" Target="../media/image124.png"/><Relationship Id="rId93" Type="http://schemas.openxmlformats.org/officeDocument/2006/relationships/image" Target="../media/image134.png"/><Relationship Id="rId98" Type="http://schemas.openxmlformats.org/officeDocument/2006/relationships/image" Target="../media/image136.png"/><Relationship Id="rId121" Type="http://schemas.openxmlformats.org/officeDocument/2006/relationships/image" Target="../media/image147.png"/><Relationship Id="rId142" Type="http://schemas.openxmlformats.org/officeDocument/2006/relationships/customXml" Target="../ink/ink168.xml"/><Relationship Id="rId163" Type="http://schemas.openxmlformats.org/officeDocument/2006/relationships/image" Target="../media/image168.png"/><Relationship Id="rId184" Type="http://schemas.openxmlformats.org/officeDocument/2006/relationships/customXml" Target="../ink/ink189.xml"/><Relationship Id="rId189" Type="http://schemas.openxmlformats.org/officeDocument/2006/relationships/image" Target="../media/image181.png"/><Relationship Id="rId219" Type="http://schemas.openxmlformats.org/officeDocument/2006/relationships/image" Target="../media/image196.png"/><Relationship Id="rId3" Type="http://schemas.openxmlformats.org/officeDocument/2006/relationships/image" Target="../media/image90.png"/><Relationship Id="rId214" Type="http://schemas.openxmlformats.org/officeDocument/2006/relationships/customXml" Target="../ink/ink204.xml"/><Relationship Id="rId25" Type="http://schemas.openxmlformats.org/officeDocument/2006/relationships/image" Target="../media/image101.png"/><Relationship Id="rId46" Type="http://schemas.openxmlformats.org/officeDocument/2006/relationships/image" Target="../media/image111.png"/><Relationship Id="rId67" Type="http://schemas.openxmlformats.org/officeDocument/2006/relationships/customXml" Target="../ink/ink129.xml"/><Relationship Id="rId116" Type="http://schemas.openxmlformats.org/officeDocument/2006/relationships/customXml" Target="../ink/ink155.xml"/><Relationship Id="rId137" Type="http://schemas.openxmlformats.org/officeDocument/2006/relationships/image" Target="../media/image155.png"/><Relationship Id="rId158" Type="http://schemas.openxmlformats.org/officeDocument/2006/relationships/customXml" Target="../ink/ink176.xml"/><Relationship Id="rId20" Type="http://schemas.openxmlformats.org/officeDocument/2006/relationships/customXml" Target="../ink/ink105.xml"/><Relationship Id="rId41" Type="http://schemas.openxmlformats.org/officeDocument/2006/relationships/customXml" Target="../ink/ink116.xml"/><Relationship Id="rId62" Type="http://schemas.openxmlformats.org/officeDocument/2006/relationships/image" Target="../media/image119.png"/><Relationship Id="rId83" Type="http://schemas.openxmlformats.org/officeDocument/2006/relationships/customXml" Target="../ink/ink137.xml"/><Relationship Id="rId88" Type="http://schemas.openxmlformats.org/officeDocument/2006/relationships/image" Target="../media/image132.png"/><Relationship Id="rId111" Type="http://schemas.openxmlformats.org/officeDocument/2006/relationships/image" Target="../media/image142.png"/><Relationship Id="rId132" Type="http://schemas.openxmlformats.org/officeDocument/2006/relationships/customXml" Target="../ink/ink163.xml"/><Relationship Id="rId153" Type="http://schemas.openxmlformats.org/officeDocument/2006/relationships/image" Target="../media/image163.png"/><Relationship Id="rId174" Type="http://schemas.openxmlformats.org/officeDocument/2006/relationships/customXml" Target="../ink/ink184.xml"/><Relationship Id="rId179" Type="http://schemas.openxmlformats.org/officeDocument/2006/relationships/image" Target="../media/image176.png"/><Relationship Id="rId195" Type="http://schemas.openxmlformats.org/officeDocument/2006/relationships/image" Target="../media/image184.png"/><Relationship Id="rId209" Type="http://schemas.openxmlformats.org/officeDocument/2006/relationships/image" Target="../media/image191.png"/><Relationship Id="rId190" Type="http://schemas.openxmlformats.org/officeDocument/2006/relationships/customXml" Target="../ink/ink192.xml"/><Relationship Id="rId204" Type="http://schemas.openxmlformats.org/officeDocument/2006/relationships/customXml" Target="../ink/ink199.xml"/><Relationship Id="rId220" Type="http://schemas.openxmlformats.org/officeDocument/2006/relationships/customXml" Target="../ink/ink207.xml"/><Relationship Id="rId225" Type="http://schemas.openxmlformats.org/officeDocument/2006/relationships/image" Target="../media/image199.png"/><Relationship Id="rId15" Type="http://schemas.openxmlformats.org/officeDocument/2006/relationships/image" Target="../media/image96.png"/><Relationship Id="rId36" Type="http://schemas.openxmlformats.org/officeDocument/2006/relationships/customXml" Target="../ink/ink113.xml"/><Relationship Id="rId57" Type="http://schemas.openxmlformats.org/officeDocument/2006/relationships/customXml" Target="../ink/ink124.xml"/><Relationship Id="rId106" Type="http://schemas.openxmlformats.org/officeDocument/2006/relationships/image" Target="../media/image140.png"/><Relationship Id="rId127" Type="http://schemas.openxmlformats.org/officeDocument/2006/relationships/image" Target="../media/image150.png"/><Relationship Id="rId10" Type="http://schemas.openxmlformats.org/officeDocument/2006/relationships/customXml" Target="../ink/ink100.xml"/><Relationship Id="rId31" Type="http://schemas.openxmlformats.org/officeDocument/2006/relationships/image" Target="../media/image104.png"/><Relationship Id="rId52" Type="http://schemas.openxmlformats.org/officeDocument/2006/relationships/image" Target="../media/image114.png"/><Relationship Id="rId73" Type="http://schemas.openxmlformats.org/officeDocument/2006/relationships/customXml" Target="../ink/ink132.xml"/><Relationship Id="rId78" Type="http://schemas.openxmlformats.org/officeDocument/2006/relationships/image" Target="../media/image127.png"/><Relationship Id="rId94" Type="http://schemas.openxmlformats.org/officeDocument/2006/relationships/customXml" Target="../ink/ink143.xml"/><Relationship Id="rId99" Type="http://schemas.openxmlformats.org/officeDocument/2006/relationships/customXml" Target="../ink/ink146.xml"/><Relationship Id="rId101" Type="http://schemas.openxmlformats.org/officeDocument/2006/relationships/customXml" Target="../ink/ink147.xml"/><Relationship Id="rId122" Type="http://schemas.openxmlformats.org/officeDocument/2006/relationships/customXml" Target="../ink/ink158.xml"/><Relationship Id="rId143" Type="http://schemas.openxmlformats.org/officeDocument/2006/relationships/image" Target="../media/image158.png"/><Relationship Id="rId148" Type="http://schemas.openxmlformats.org/officeDocument/2006/relationships/customXml" Target="../ink/ink171.xml"/><Relationship Id="rId164" Type="http://schemas.openxmlformats.org/officeDocument/2006/relationships/customXml" Target="../ink/ink179.xml"/><Relationship Id="rId169" Type="http://schemas.openxmlformats.org/officeDocument/2006/relationships/image" Target="../media/image171.png"/><Relationship Id="rId185" Type="http://schemas.openxmlformats.org/officeDocument/2006/relationships/image" Target="../media/image179.png"/><Relationship Id="rId4" Type="http://schemas.openxmlformats.org/officeDocument/2006/relationships/customXml" Target="../ink/ink97.xml"/><Relationship Id="rId9" Type="http://schemas.openxmlformats.org/officeDocument/2006/relationships/image" Target="../media/image93.png"/><Relationship Id="rId180" Type="http://schemas.openxmlformats.org/officeDocument/2006/relationships/customXml" Target="../ink/ink187.xml"/><Relationship Id="rId210" Type="http://schemas.openxmlformats.org/officeDocument/2006/relationships/customXml" Target="../ink/ink202.xml"/><Relationship Id="rId215" Type="http://schemas.openxmlformats.org/officeDocument/2006/relationships/image" Target="../media/image194.png"/><Relationship Id="rId26" Type="http://schemas.openxmlformats.org/officeDocument/2006/relationships/customXml" Target="../ink/ink108.xml"/><Relationship Id="rId47" Type="http://schemas.openxmlformats.org/officeDocument/2006/relationships/customXml" Target="../ink/ink119.xml"/><Relationship Id="rId68" Type="http://schemas.openxmlformats.org/officeDocument/2006/relationships/image" Target="../media/image122.png"/><Relationship Id="rId89" Type="http://schemas.openxmlformats.org/officeDocument/2006/relationships/customXml" Target="../ink/ink140.xml"/><Relationship Id="rId112" Type="http://schemas.openxmlformats.org/officeDocument/2006/relationships/customXml" Target="../ink/ink153.xml"/><Relationship Id="rId133" Type="http://schemas.openxmlformats.org/officeDocument/2006/relationships/image" Target="../media/image153.png"/><Relationship Id="rId154" Type="http://schemas.openxmlformats.org/officeDocument/2006/relationships/customXml" Target="../ink/ink174.xml"/><Relationship Id="rId175" Type="http://schemas.openxmlformats.org/officeDocument/2006/relationships/image" Target="../media/image174.png"/><Relationship Id="rId196" Type="http://schemas.openxmlformats.org/officeDocument/2006/relationships/customXml" Target="../ink/ink195.xml"/><Relationship Id="rId200" Type="http://schemas.openxmlformats.org/officeDocument/2006/relationships/customXml" Target="../ink/ink197.xml"/><Relationship Id="rId16" Type="http://schemas.openxmlformats.org/officeDocument/2006/relationships/customXml" Target="../ink/ink103.xml"/><Relationship Id="rId221" Type="http://schemas.openxmlformats.org/officeDocument/2006/relationships/image" Target="../media/image197.png"/><Relationship Id="rId37" Type="http://schemas.openxmlformats.org/officeDocument/2006/relationships/customXml" Target="../ink/ink114.xml"/><Relationship Id="rId58" Type="http://schemas.openxmlformats.org/officeDocument/2006/relationships/image" Target="../media/image117.png"/><Relationship Id="rId79" Type="http://schemas.openxmlformats.org/officeDocument/2006/relationships/customXml" Target="../ink/ink135.xml"/><Relationship Id="rId102" Type="http://schemas.openxmlformats.org/officeDocument/2006/relationships/image" Target="../media/image138.png"/><Relationship Id="rId123" Type="http://schemas.openxmlformats.org/officeDocument/2006/relationships/image" Target="../media/image148.png"/><Relationship Id="rId144" Type="http://schemas.openxmlformats.org/officeDocument/2006/relationships/customXml" Target="../ink/ink169.xml"/><Relationship Id="rId90" Type="http://schemas.openxmlformats.org/officeDocument/2006/relationships/customXml" Target="../ink/ink141.xml"/><Relationship Id="rId165" Type="http://schemas.openxmlformats.org/officeDocument/2006/relationships/image" Target="../media/image169.png"/><Relationship Id="rId186" Type="http://schemas.openxmlformats.org/officeDocument/2006/relationships/customXml" Target="../ink/ink190.xml"/><Relationship Id="rId211" Type="http://schemas.openxmlformats.org/officeDocument/2006/relationships/image" Target="../media/image19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70.xml"/><Relationship Id="rId21" Type="http://schemas.openxmlformats.org/officeDocument/2006/relationships/image" Target="../media/image211.png"/><Relationship Id="rId42" Type="http://schemas.openxmlformats.org/officeDocument/2006/relationships/customXml" Target="../ink/ink232.xml"/><Relationship Id="rId63" Type="http://schemas.openxmlformats.org/officeDocument/2006/relationships/image" Target="../media/image231.png"/><Relationship Id="rId84" Type="http://schemas.openxmlformats.org/officeDocument/2006/relationships/image" Target="../media/image241.png"/><Relationship Id="rId138" Type="http://schemas.openxmlformats.org/officeDocument/2006/relationships/image" Target="../media/image268.png"/><Relationship Id="rId159" Type="http://schemas.openxmlformats.org/officeDocument/2006/relationships/image" Target="../media/image278.png"/><Relationship Id="rId170" Type="http://schemas.openxmlformats.org/officeDocument/2006/relationships/customXml" Target="../ink/ink297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226" Type="http://schemas.openxmlformats.org/officeDocument/2006/relationships/customXml" Target="../ink/ink325.xml"/><Relationship Id="rId247" Type="http://schemas.openxmlformats.org/officeDocument/2006/relationships/image" Target="../media/image322.png"/><Relationship Id="rId107" Type="http://schemas.openxmlformats.org/officeDocument/2006/relationships/customXml" Target="../ink/ink265.xml"/><Relationship Id="rId11" Type="http://schemas.openxmlformats.org/officeDocument/2006/relationships/image" Target="../media/image206.png"/><Relationship Id="rId32" Type="http://schemas.openxmlformats.org/officeDocument/2006/relationships/customXml" Target="../ink/ink227.xml"/><Relationship Id="rId53" Type="http://schemas.openxmlformats.org/officeDocument/2006/relationships/image" Target="../media/image226.png"/><Relationship Id="rId74" Type="http://schemas.openxmlformats.org/officeDocument/2006/relationships/image" Target="../media/image236.png"/><Relationship Id="rId128" Type="http://schemas.openxmlformats.org/officeDocument/2006/relationships/image" Target="../media/image263.png"/><Relationship Id="rId149" Type="http://schemas.openxmlformats.org/officeDocument/2006/relationships/image" Target="../media/image273.png"/><Relationship Id="rId5" Type="http://schemas.openxmlformats.org/officeDocument/2006/relationships/image" Target="../media/image203.png"/><Relationship Id="rId95" Type="http://schemas.openxmlformats.org/officeDocument/2006/relationships/customXml" Target="../ink/ink259.xml"/><Relationship Id="rId160" Type="http://schemas.openxmlformats.org/officeDocument/2006/relationships/customXml" Target="../ink/ink292.xml"/><Relationship Id="rId181" Type="http://schemas.openxmlformats.org/officeDocument/2006/relationships/image" Target="../media/image289.png"/><Relationship Id="rId216" Type="http://schemas.openxmlformats.org/officeDocument/2006/relationships/customXml" Target="../ink/ink320.xml"/><Relationship Id="rId237" Type="http://schemas.openxmlformats.org/officeDocument/2006/relationships/image" Target="../media/image317.png"/><Relationship Id="rId22" Type="http://schemas.openxmlformats.org/officeDocument/2006/relationships/customXml" Target="../ink/ink222.xml"/><Relationship Id="rId43" Type="http://schemas.openxmlformats.org/officeDocument/2006/relationships/image" Target="../media/image221.png"/><Relationship Id="rId64" Type="http://schemas.openxmlformats.org/officeDocument/2006/relationships/customXml" Target="../ink/ink243.xml"/><Relationship Id="rId118" Type="http://schemas.openxmlformats.org/officeDocument/2006/relationships/image" Target="../media/image258.png"/><Relationship Id="rId139" Type="http://schemas.openxmlformats.org/officeDocument/2006/relationships/customXml" Target="../ink/ink281.xml"/><Relationship Id="rId85" Type="http://schemas.openxmlformats.org/officeDocument/2006/relationships/customXml" Target="../ink/ink254.xml"/><Relationship Id="rId150" Type="http://schemas.openxmlformats.org/officeDocument/2006/relationships/customXml" Target="../ink/ink287.xml"/><Relationship Id="rId171" Type="http://schemas.openxmlformats.org/officeDocument/2006/relationships/image" Target="../media/image284.png"/><Relationship Id="rId192" Type="http://schemas.openxmlformats.org/officeDocument/2006/relationships/customXml" Target="../ink/ink308.xml"/><Relationship Id="rId206" Type="http://schemas.openxmlformats.org/officeDocument/2006/relationships/customXml" Target="../ink/ink315.xml"/><Relationship Id="rId227" Type="http://schemas.openxmlformats.org/officeDocument/2006/relationships/image" Target="../media/image312.png"/><Relationship Id="rId12" Type="http://schemas.openxmlformats.org/officeDocument/2006/relationships/customXml" Target="../ink/ink217.xml"/><Relationship Id="rId17" Type="http://schemas.openxmlformats.org/officeDocument/2006/relationships/image" Target="../media/image209.png"/><Relationship Id="rId33" Type="http://schemas.openxmlformats.org/officeDocument/2006/relationships/image" Target="../media/image216.png"/><Relationship Id="rId38" Type="http://schemas.openxmlformats.org/officeDocument/2006/relationships/customXml" Target="../ink/ink230.xml"/><Relationship Id="rId59" Type="http://schemas.openxmlformats.org/officeDocument/2006/relationships/image" Target="../media/image229.png"/><Relationship Id="rId103" Type="http://schemas.openxmlformats.org/officeDocument/2006/relationships/customXml" Target="../ink/ink263.xml"/><Relationship Id="rId108" Type="http://schemas.openxmlformats.org/officeDocument/2006/relationships/image" Target="../media/image253.png"/><Relationship Id="rId124" Type="http://schemas.openxmlformats.org/officeDocument/2006/relationships/image" Target="../media/image261.png"/><Relationship Id="rId129" Type="http://schemas.openxmlformats.org/officeDocument/2006/relationships/customXml" Target="../ink/ink276.xml"/><Relationship Id="rId54" Type="http://schemas.openxmlformats.org/officeDocument/2006/relationships/customXml" Target="../ink/ink238.xml"/><Relationship Id="rId70" Type="http://schemas.openxmlformats.org/officeDocument/2006/relationships/image" Target="../media/image234.png"/><Relationship Id="rId75" Type="http://schemas.openxmlformats.org/officeDocument/2006/relationships/customXml" Target="../ink/ink249.xml"/><Relationship Id="rId91" Type="http://schemas.openxmlformats.org/officeDocument/2006/relationships/customXml" Target="../ink/ink257.xml"/><Relationship Id="rId96" Type="http://schemas.openxmlformats.org/officeDocument/2006/relationships/image" Target="../media/image247.png"/><Relationship Id="rId140" Type="http://schemas.openxmlformats.org/officeDocument/2006/relationships/customXml" Target="../ink/ink282.xml"/><Relationship Id="rId145" Type="http://schemas.openxmlformats.org/officeDocument/2006/relationships/image" Target="../media/image271.png"/><Relationship Id="rId161" Type="http://schemas.openxmlformats.org/officeDocument/2006/relationships/image" Target="../media/image279.png"/><Relationship Id="rId166" Type="http://schemas.openxmlformats.org/officeDocument/2006/relationships/customXml" Target="../ink/ink295.xml"/><Relationship Id="rId182" Type="http://schemas.openxmlformats.org/officeDocument/2006/relationships/customXml" Target="../ink/ink303.xml"/><Relationship Id="rId187" Type="http://schemas.openxmlformats.org/officeDocument/2006/relationships/image" Target="../media/image292.png"/><Relationship Id="rId217" Type="http://schemas.openxmlformats.org/officeDocument/2006/relationships/image" Target="../media/image30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4.xml"/><Relationship Id="rId212" Type="http://schemas.openxmlformats.org/officeDocument/2006/relationships/customXml" Target="../ink/ink318.xml"/><Relationship Id="rId233" Type="http://schemas.openxmlformats.org/officeDocument/2006/relationships/image" Target="../media/image315.png"/><Relationship Id="rId238" Type="http://schemas.openxmlformats.org/officeDocument/2006/relationships/customXml" Target="../ink/ink331.xml"/><Relationship Id="rId23" Type="http://schemas.openxmlformats.org/officeDocument/2006/relationships/image" Target="../media/image124.png"/><Relationship Id="rId28" Type="http://schemas.openxmlformats.org/officeDocument/2006/relationships/customXml" Target="../ink/ink225.xml"/><Relationship Id="rId49" Type="http://schemas.openxmlformats.org/officeDocument/2006/relationships/image" Target="../media/image224.png"/><Relationship Id="rId114" Type="http://schemas.openxmlformats.org/officeDocument/2006/relationships/image" Target="../media/image256.png"/><Relationship Id="rId119" Type="http://schemas.openxmlformats.org/officeDocument/2006/relationships/customXml" Target="../ink/ink271.xml"/><Relationship Id="rId44" Type="http://schemas.openxmlformats.org/officeDocument/2006/relationships/customXml" Target="../ink/ink233.xml"/><Relationship Id="rId60" Type="http://schemas.openxmlformats.org/officeDocument/2006/relationships/customXml" Target="../ink/ink241.xml"/><Relationship Id="rId65" Type="http://schemas.openxmlformats.org/officeDocument/2006/relationships/customXml" Target="../ink/ink244.xml"/><Relationship Id="rId81" Type="http://schemas.openxmlformats.org/officeDocument/2006/relationships/customXml" Target="../ink/ink252.xml"/><Relationship Id="rId86" Type="http://schemas.openxmlformats.org/officeDocument/2006/relationships/image" Target="../media/image242.png"/><Relationship Id="rId130" Type="http://schemas.openxmlformats.org/officeDocument/2006/relationships/image" Target="../media/image264.png"/><Relationship Id="rId135" Type="http://schemas.openxmlformats.org/officeDocument/2006/relationships/customXml" Target="../ink/ink279.xml"/><Relationship Id="rId151" Type="http://schemas.openxmlformats.org/officeDocument/2006/relationships/image" Target="../media/image274.png"/><Relationship Id="rId156" Type="http://schemas.openxmlformats.org/officeDocument/2006/relationships/customXml" Target="../ink/ink290.xml"/><Relationship Id="rId177" Type="http://schemas.openxmlformats.org/officeDocument/2006/relationships/image" Target="../media/image287.png"/><Relationship Id="rId198" Type="http://schemas.openxmlformats.org/officeDocument/2006/relationships/customXml" Target="../ink/ink311.xml"/><Relationship Id="rId172" Type="http://schemas.openxmlformats.org/officeDocument/2006/relationships/customXml" Target="../ink/ink298.xml"/><Relationship Id="rId193" Type="http://schemas.openxmlformats.org/officeDocument/2006/relationships/image" Target="../media/image295.png"/><Relationship Id="rId202" Type="http://schemas.openxmlformats.org/officeDocument/2006/relationships/customXml" Target="../ink/ink313.xml"/><Relationship Id="rId207" Type="http://schemas.openxmlformats.org/officeDocument/2006/relationships/image" Target="../media/image302.png"/><Relationship Id="rId223" Type="http://schemas.openxmlformats.org/officeDocument/2006/relationships/image" Target="../media/image310.png"/><Relationship Id="rId228" Type="http://schemas.openxmlformats.org/officeDocument/2006/relationships/customXml" Target="../ink/ink326.xml"/><Relationship Id="rId244" Type="http://schemas.openxmlformats.org/officeDocument/2006/relationships/customXml" Target="../ink/ink334.xml"/><Relationship Id="rId13" Type="http://schemas.openxmlformats.org/officeDocument/2006/relationships/image" Target="../media/image207.png"/><Relationship Id="rId18" Type="http://schemas.openxmlformats.org/officeDocument/2006/relationships/customXml" Target="../ink/ink220.xml"/><Relationship Id="rId39" Type="http://schemas.openxmlformats.org/officeDocument/2006/relationships/image" Target="../media/image219.png"/><Relationship Id="rId109" Type="http://schemas.openxmlformats.org/officeDocument/2006/relationships/customXml" Target="../ink/ink266.xml"/><Relationship Id="rId34" Type="http://schemas.openxmlformats.org/officeDocument/2006/relationships/customXml" Target="../ink/ink228.xml"/><Relationship Id="rId50" Type="http://schemas.openxmlformats.org/officeDocument/2006/relationships/customXml" Target="../ink/ink236.xml"/><Relationship Id="rId55" Type="http://schemas.openxmlformats.org/officeDocument/2006/relationships/image" Target="../media/image227.png"/><Relationship Id="rId76" Type="http://schemas.openxmlformats.org/officeDocument/2006/relationships/image" Target="../media/image237.png"/><Relationship Id="rId97" Type="http://schemas.openxmlformats.org/officeDocument/2006/relationships/customXml" Target="../ink/ink260.xml"/><Relationship Id="rId104" Type="http://schemas.openxmlformats.org/officeDocument/2006/relationships/image" Target="../media/image251.png"/><Relationship Id="rId120" Type="http://schemas.openxmlformats.org/officeDocument/2006/relationships/image" Target="../media/image259.png"/><Relationship Id="rId125" Type="http://schemas.openxmlformats.org/officeDocument/2006/relationships/customXml" Target="../ink/ink274.xml"/><Relationship Id="rId141" Type="http://schemas.openxmlformats.org/officeDocument/2006/relationships/image" Target="../media/image269.png"/><Relationship Id="rId146" Type="http://schemas.openxmlformats.org/officeDocument/2006/relationships/customXml" Target="../ink/ink285.xml"/><Relationship Id="rId167" Type="http://schemas.openxmlformats.org/officeDocument/2006/relationships/image" Target="../media/image282.png"/><Relationship Id="rId188" Type="http://schemas.openxmlformats.org/officeDocument/2006/relationships/customXml" Target="../ink/ink306.xml"/><Relationship Id="rId7" Type="http://schemas.openxmlformats.org/officeDocument/2006/relationships/image" Target="../media/image204.png"/><Relationship Id="rId71" Type="http://schemas.openxmlformats.org/officeDocument/2006/relationships/customXml" Target="../ink/ink247.xml"/><Relationship Id="rId92" Type="http://schemas.openxmlformats.org/officeDocument/2006/relationships/image" Target="../media/image245.png"/><Relationship Id="rId162" Type="http://schemas.openxmlformats.org/officeDocument/2006/relationships/customXml" Target="../ink/ink293.xml"/><Relationship Id="rId183" Type="http://schemas.openxmlformats.org/officeDocument/2006/relationships/image" Target="../media/image290.png"/><Relationship Id="rId213" Type="http://schemas.openxmlformats.org/officeDocument/2006/relationships/image" Target="../media/image305.png"/><Relationship Id="rId218" Type="http://schemas.openxmlformats.org/officeDocument/2006/relationships/customXml" Target="../ink/ink321.xml"/><Relationship Id="rId234" Type="http://schemas.openxmlformats.org/officeDocument/2006/relationships/customXml" Target="../ink/ink329.xml"/><Relationship Id="rId239" Type="http://schemas.openxmlformats.org/officeDocument/2006/relationships/image" Target="../media/image318.png"/><Relationship Id="rId2" Type="http://schemas.openxmlformats.org/officeDocument/2006/relationships/customXml" Target="../ink/ink212.xml"/><Relationship Id="rId29" Type="http://schemas.openxmlformats.org/officeDocument/2006/relationships/image" Target="../media/image214.png"/><Relationship Id="rId24" Type="http://schemas.openxmlformats.org/officeDocument/2006/relationships/customXml" Target="../ink/ink223.xml"/><Relationship Id="rId40" Type="http://schemas.openxmlformats.org/officeDocument/2006/relationships/customXml" Target="../ink/ink231.xml"/><Relationship Id="rId45" Type="http://schemas.openxmlformats.org/officeDocument/2006/relationships/image" Target="../media/image222.png"/><Relationship Id="rId66" Type="http://schemas.openxmlformats.org/officeDocument/2006/relationships/image" Target="../media/image232.png"/><Relationship Id="rId87" Type="http://schemas.openxmlformats.org/officeDocument/2006/relationships/customXml" Target="../ink/ink255.xml"/><Relationship Id="rId110" Type="http://schemas.openxmlformats.org/officeDocument/2006/relationships/image" Target="../media/image254.png"/><Relationship Id="rId115" Type="http://schemas.openxmlformats.org/officeDocument/2006/relationships/customXml" Target="../ink/ink269.xml"/><Relationship Id="rId131" Type="http://schemas.openxmlformats.org/officeDocument/2006/relationships/customXml" Target="../ink/ink277.xml"/><Relationship Id="rId136" Type="http://schemas.openxmlformats.org/officeDocument/2006/relationships/image" Target="../media/image267.png"/><Relationship Id="rId157" Type="http://schemas.openxmlformats.org/officeDocument/2006/relationships/image" Target="../media/image277.png"/><Relationship Id="rId178" Type="http://schemas.openxmlformats.org/officeDocument/2006/relationships/customXml" Target="../ink/ink301.xml"/><Relationship Id="rId61" Type="http://schemas.openxmlformats.org/officeDocument/2006/relationships/image" Target="../media/image230.png"/><Relationship Id="rId82" Type="http://schemas.openxmlformats.org/officeDocument/2006/relationships/image" Target="../media/image240.png"/><Relationship Id="rId152" Type="http://schemas.openxmlformats.org/officeDocument/2006/relationships/customXml" Target="../ink/ink288.xml"/><Relationship Id="rId173" Type="http://schemas.openxmlformats.org/officeDocument/2006/relationships/image" Target="../media/image285.png"/><Relationship Id="rId194" Type="http://schemas.openxmlformats.org/officeDocument/2006/relationships/customXml" Target="../ink/ink309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16.xml"/><Relationship Id="rId229" Type="http://schemas.openxmlformats.org/officeDocument/2006/relationships/image" Target="../media/image313.png"/><Relationship Id="rId19" Type="http://schemas.openxmlformats.org/officeDocument/2006/relationships/image" Target="../media/image210.png"/><Relationship Id="rId224" Type="http://schemas.openxmlformats.org/officeDocument/2006/relationships/customXml" Target="../ink/ink324.xml"/><Relationship Id="rId240" Type="http://schemas.openxmlformats.org/officeDocument/2006/relationships/customXml" Target="../ink/ink332.xml"/><Relationship Id="rId245" Type="http://schemas.openxmlformats.org/officeDocument/2006/relationships/image" Target="../media/image321.png"/><Relationship Id="rId14" Type="http://schemas.openxmlformats.org/officeDocument/2006/relationships/customXml" Target="../ink/ink218.xml"/><Relationship Id="rId30" Type="http://schemas.openxmlformats.org/officeDocument/2006/relationships/customXml" Target="../ink/ink226.xml"/><Relationship Id="rId35" Type="http://schemas.openxmlformats.org/officeDocument/2006/relationships/image" Target="../media/image217.png"/><Relationship Id="rId56" Type="http://schemas.openxmlformats.org/officeDocument/2006/relationships/customXml" Target="../ink/ink239.xml"/><Relationship Id="rId77" Type="http://schemas.openxmlformats.org/officeDocument/2006/relationships/customXml" Target="../ink/ink250.xml"/><Relationship Id="rId100" Type="http://schemas.openxmlformats.org/officeDocument/2006/relationships/image" Target="../media/image249.png"/><Relationship Id="rId105" Type="http://schemas.openxmlformats.org/officeDocument/2006/relationships/customXml" Target="../ink/ink264.xml"/><Relationship Id="rId126" Type="http://schemas.openxmlformats.org/officeDocument/2006/relationships/image" Target="../media/image262.png"/><Relationship Id="rId147" Type="http://schemas.openxmlformats.org/officeDocument/2006/relationships/image" Target="../media/image272.png"/><Relationship Id="rId168" Type="http://schemas.openxmlformats.org/officeDocument/2006/relationships/customXml" Target="../ink/ink296.xml"/><Relationship Id="rId8" Type="http://schemas.openxmlformats.org/officeDocument/2006/relationships/customXml" Target="../ink/ink215.xml"/><Relationship Id="rId51" Type="http://schemas.openxmlformats.org/officeDocument/2006/relationships/image" Target="../media/image225.png"/><Relationship Id="rId72" Type="http://schemas.openxmlformats.org/officeDocument/2006/relationships/image" Target="../media/image235.png"/><Relationship Id="rId93" Type="http://schemas.openxmlformats.org/officeDocument/2006/relationships/customXml" Target="../ink/ink258.xml"/><Relationship Id="rId98" Type="http://schemas.openxmlformats.org/officeDocument/2006/relationships/image" Target="../media/image248.png"/><Relationship Id="rId121" Type="http://schemas.openxmlformats.org/officeDocument/2006/relationships/customXml" Target="../ink/ink272.xml"/><Relationship Id="rId142" Type="http://schemas.openxmlformats.org/officeDocument/2006/relationships/customXml" Target="../ink/ink283.xml"/><Relationship Id="rId163" Type="http://schemas.openxmlformats.org/officeDocument/2006/relationships/image" Target="../media/image280.png"/><Relationship Id="rId184" Type="http://schemas.openxmlformats.org/officeDocument/2006/relationships/customXml" Target="../ink/ink304.xml"/><Relationship Id="rId189" Type="http://schemas.openxmlformats.org/officeDocument/2006/relationships/image" Target="../media/image293.png"/><Relationship Id="rId219" Type="http://schemas.openxmlformats.org/officeDocument/2006/relationships/image" Target="../media/image308.png"/><Relationship Id="rId3" Type="http://schemas.openxmlformats.org/officeDocument/2006/relationships/image" Target="../media/image202.png"/><Relationship Id="rId214" Type="http://schemas.openxmlformats.org/officeDocument/2006/relationships/customXml" Target="../ink/ink319.xml"/><Relationship Id="rId230" Type="http://schemas.openxmlformats.org/officeDocument/2006/relationships/customXml" Target="../ink/ink327.xml"/><Relationship Id="rId235" Type="http://schemas.openxmlformats.org/officeDocument/2006/relationships/image" Target="../media/image316.png"/><Relationship Id="rId25" Type="http://schemas.openxmlformats.org/officeDocument/2006/relationships/image" Target="../media/image212.png"/><Relationship Id="rId46" Type="http://schemas.openxmlformats.org/officeDocument/2006/relationships/customXml" Target="../ink/ink234.xml"/><Relationship Id="rId67" Type="http://schemas.openxmlformats.org/officeDocument/2006/relationships/customXml" Target="../ink/ink245.xml"/><Relationship Id="rId116" Type="http://schemas.openxmlformats.org/officeDocument/2006/relationships/image" Target="../media/image257.png"/><Relationship Id="rId137" Type="http://schemas.openxmlformats.org/officeDocument/2006/relationships/customXml" Target="../ink/ink280.xml"/><Relationship Id="rId158" Type="http://schemas.openxmlformats.org/officeDocument/2006/relationships/customXml" Target="../ink/ink291.xml"/><Relationship Id="rId20" Type="http://schemas.openxmlformats.org/officeDocument/2006/relationships/customXml" Target="../ink/ink221.xml"/><Relationship Id="rId41" Type="http://schemas.openxmlformats.org/officeDocument/2006/relationships/image" Target="../media/image220.png"/><Relationship Id="rId62" Type="http://schemas.openxmlformats.org/officeDocument/2006/relationships/customXml" Target="../ink/ink242.xml"/><Relationship Id="rId83" Type="http://schemas.openxmlformats.org/officeDocument/2006/relationships/customXml" Target="../ink/ink253.xml"/><Relationship Id="rId88" Type="http://schemas.openxmlformats.org/officeDocument/2006/relationships/image" Target="../media/image243.png"/><Relationship Id="rId111" Type="http://schemas.openxmlformats.org/officeDocument/2006/relationships/customXml" Target="../ink/ink267.xml"/><Relationship Id="rId132" Type="http://schemas.openxmlformats.org/officeDocument/2006/relationships/image" Target="../media/image265.png"/><Relationship Id="rId153" Type="http://schemas.openxmlformats.org/officeDocument/2006/relationships/image" Target="../media/image275.png"/><Relationship Id="rId174" Type="http://schemas.openxmlformats.org/officeDocument/2006/relationships/customXml" Target="../ink/ink299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7.xml"/><Relationship Id="rId204" Type="http://schemas.openxmlformats.org/officeDocument/2006/relationships/customXml" Target="../ink/ink314.xml"/><Relationship Id="rId220" Type="http://schemas.openxmlformats.org/officeDocument/2006/relationships/customXml" Target="../ink/ink322.xml"/><Relationship Id="rId225" Type="http://schemas.openxmlformats.org/officeDocument/2006/relationships/image" Target="../media/image311.png"/><Relationship Id="rId241" Type="http://schemas.openxmlformats.org/officeDocument/2006/relationships/image" Target="../media/image319.png"/><Relationship Id="rId246" Type="http://schemas.openxmlformats.org/officeDocument/2006/relationships/customXml" Target="../ink/ink335.xml"/><Relationship Id="rId15" Type="http://schemas.openxmlformats.org/officeDocument/2006/relationships/image" Target="../media/image208.png"/><Relationship Id="rId36" Type="http://schemas.openxmlformats.org/officeDocument/2006/relationships/customXml" Target="../ink/ink229.xml"/><Relationship Id="rId57" Type="http://schemas.openxmlformats.org/officeDocument/2006/relationships/image" Target="../media/image228.png"/><Relationship Id="rId106" Type="http://schemas.openxmlformats.org/officeDocument/2006/relationships/image" Target="../media/image252.png"/><Relationship Id="rId127" Type="http://schemas.openxmlformats.org/officeDocument/2006/relationships/customXml" Target="../ink/ink275.xml"/><Relationship Id="rId10" Type="http://schemas.openxmlformats.org/officeDocument/2006/relationships/customXml" Target="../ink/ink216.xml"/><Relationship Id="rId31" Type="http://schemas.openxmlformats.org/officeDocument/2006/relationships/image" Target="../media/image215.png"/><Relationship Id="rId52" Type="http://schemas.openxmlformats.org/officeDocument/2006/relationships/customXml" Target="../ink/ink237.xml"/><Relationship Id="rId73" Type="http://schemas.openxmlformats.org/officeDocument/2006/relationships/customXml" Target="../ink/ink248.xml"/><Relationship Id="rId78" Type="http://schemas.openxmlformats.org/officeDocument/2006/relationships/image" Target="../media/image238.png"/><Relationship Id="rId94" Type="http://schemas.openxmlformats.org/officeDocument/2006/relationships/image" Target="../media/image246.png"/><Relationship Id="rId99" Type="http://schemas.openxmlformats.org/officeDocument/2006/relationships/customXml" Target="../ink/ink261.xml"/><Relationship Id="rId101" Type="http://schemas.openxmlformats.org/officeDocument/2006/relationships/customXml" Target="../ink/ink262.xml"/><Relationship Id="rId122" Type="http://schemas.openxmlformats.org/officeDocument/2006/relationships/image" Target="../media/image260.png"/><Relationship Id="rId143" Type="http://schemas.openxmlformats.org/officeDocument/2006/relationships/image" Target="../media/image270.png"/><Relationship Id="rId148" Type="http://schemas.openxmlformats.org/officeDocument/2006/relationships/customXml" Target="../ink/ink286.xml"/><Relationship Id="rId164" Type="http://schemas.openxmlformats.org/officeDocument/2006/relationships/customXml" Target="../ink/ink294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13.xml"/><Relationship Id="rId9" Type="http://schemas.openxmlformats.org/officeDocument/2006/relationships/image" Target="../media/image205.png"/><Relationship Id="rId180" Type="http://schemas.openxmlformats.org/officeDocument/2006/relationships/customXml" Target="../ink/ink302.xml"/><Relationship Id="rId210" Type="http://schemas.openxmlformats.org/officeDocument/2006/relationships/customXml" Target="../ink/ink317.xml"/><Relationship Id="rId215" Type="http://schemas.openxmlformats.org/officeDocument/2006/relationships/image" Target="../media/image306.png"/><Relationship Id="rId236" Type="http://schemas.openxmlformats.org/officeDocument/2006/relationships/customXml" Target="../ink/ink330.xml"/><Relationship Id="rId26" Type="http://schemas.openxmlformats.org/officeDocument/2006/relationships/customXml" Target="../ink/ink224.xml"/><Relationship Id="rId231" Type="http://schemas.openxmlformats.org/officeDocument/2006/relationships/image" Target="../media/image314.png"/><Relationship Id="rId47" Type="http://schemas.openxmlformats.org/officeDocument/2006/relationships/image" Target="../media/image223.png"/><Relationship Id="rId68" Type="http://schemas.openxmlformats.org/officeDocument/2006/relationships/image" Target="../media/image233.png"/><Relationship Id="rId89" Type="http://schemas.openxmlformats.org/officeDocument/2006/relationships/customXml" Target="../ink/ink256.xml"/><Relationship Id="rId112" Type="http://schemas.openxmlformats.org/officeDocument/2006/relationships/image" Target="../media/image255.png"/><Relationship Id="rId133" Type="http://schemas.openxmlformats.org/officeDocument/2006/relationships/customXml" Target="../ink/ink278.xml"/><Relationship Id="rId154" Type="http://schemas.openxmlformats.org/officeDocument/2006/relationships/customXml" Target="../ink/ink289.xml"/><Relationship Id="rId175" Type="http://schemas.openxmlformats.org/officeDocument/2006/relationships/image" Target="../media/image286.png"/><Relationship Id="rId196" Type="http://schemas.openxmlformats.org/officeDocument/2006/relationships/customXml" Target="../ink/ink310.xml"/><Relationship Id="rId200" Type="http://schemas.openxmlformats.org/officeDocument/2006/relationships/customXml" Target="../ink/ink312.xml"/><Relationship Id="rId16" Type="http://schemas.openxmlformats.org/officeDocument/2006/relationships/customXml" Target="../ink/ink219.xml"/><Relationship Id="rId221" Type="http://schemas.openxmlformats.org/officeDocument/2006/relationships/image" Target="../media/image309.png"/><Relationship Id="rId242" Type="http://schemas.openxmlformats.org/officeDocument/2006/relationships/customXml" Target="../ink/ink333.xml"/><Relationship Id="rId37" Type="http://schemas.openxmlformats.org/officeDocument/2006/relationships/image" Target="../media/image218.png"/><Relationship Id="rId58" Type="http://schemas.openxmlformats.org/officeDocument/2006/relationships/customXml" Target="../ink/ink240.xml"/><Relationship Id="rId79" Type="http://schemas.openxmlformats.org/officeDocument/2006/relationships/customXml" Target="../ink/ink251.xml"/><Relationship Id="rId102" Type="http://schemas.openxmlformats.org/officeDocument/2006/relationships/image" Target="../media/image250.png"/><Relationship Id="rId123" Type="http://schemas.openxmlformats.org/officeDocument/2006/relationships/customXml" Target="../ink/ink273.xml"/><Relationship Id="rId144" Type="http://schemas.openxmlformats.org/officeDocument/2006/relationships/customXml" Target="../ink/ink284.xml"/><Relationship Id="rId90" Type="http://schemas.openxmlformats.org/officeDocument/2006/relationships/image" Target="../media/image244.png"/><Relationship Id="rId165" Type="http://schemas.openxmlformats.org/officeDocument/2006/relationships/image" Target="../media/image281.png"/><Relationship Id="rId186" Type="http://schemas.openxmlformats.org/officeDocument/2006/relationships/customXml" Target="../ink/ink305.xml"/><Relationship Id="rId211" Type="http://schemas.openxmlformats.org/officeDocument/2006/relationships/image" Target="../media/image304.png"/><Relationship Id="rId232" Type="http://schemas.openxmlformats.org/officeDocument/2006/relationships/customXml" Target="../ink/ink328.xml"/><Relationship Id="rId27" Type="http://schemas.openxmlformats.org/officeDocument/2006/relationships/image" Target="../media/image213.png"/><Relationship Id="rId48" Type="http://schemas.openxmlformats.org/officeDocument/2006/relationships/customXml" Target="../ink/ink235.xml"/><Relationship Id="rId69" Type="http://schemas.openxmlformats.org/officeDocument/2006/relationships/customXml" Target="../ink/ink246.xml"/><Relationship Id="rId113" Type="http://schemas.openxmlformats.org/officeDocument/2006/relationships/customXml" Target="../ink/ink268.xml"/><Relationship Id="rId134" Type="http://schemas.openxmlformats.org/officeDocument/2006/relationships/image" Target="../media/image266.png"/><Relationship Id="rId80" Type="http://schemas.openxmlformats.org/officeDocument/2006/relationships/image" Target="../media/image239.png"/><Relationship Id="rId155" Type="http://schemas.openxmlformats.org/officeDocument/2006/relationships/image" Target="../media/image276.png"/><Relationship Id="rId176" Type="http://schemas.openxmlformats.org/officeDocument/2006/relationships/customXml" Target="../ink/ink300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222" Type="http://schemas.openxmlformats.org/officeDocument/2006/relationships/customXml" Target="../ink/ink323.xml"/><Relationship Id="rId243" Type="http://schemas.openxmlformats.org/officeDocument/2006/relationships/image" Target="../media/image32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9.xml"/><Relationship Id="rId117" Type="http://schemas.openxmlformats.org/officeDocument/2006/relationships/image" Target="../media/image377.png"/><Relationship Id="rId21" Type="http://schemas.openxmlformats.org/officeDocument/2006/relationships/image" Target="../media/image330.png"/><Relationship Id="rId42" Type="http://schemas.openxmlformats.org/officeDocument/2006/relationships/customXml" Target="../ink/ink357.xml"/><Relationship Id="rId47" Type="http://schemas.openxmlformats.org/officeDocument/2006/relationships/image" Target="../media/image343.png"/><Relationship Id="rId63" Type="http://schemas.openxmlformats.org/officeDocument/2006/relationships/image" Target="../media/image350.png"/><Relationship Id="rId68" Type="http://schemas.openxmlformats.org/officeDocument/2006/relationships/customXml" Target="../ink/ink371.xml"/><Relationship Id="rId84" Type="http://schemas.openxmlformats.org/officeDocument/2006/relationships/customXml" Target="../ink/ink379.xml"/><Relationship Id="rId89" Type="http://schemas.openxmlformats.org/officeDocument/2006/relationships/image" Target="../media/image363.png"/><Relationship Id="rId112" Type="http://schemas.openxmlformats.org/officeDocument/2006/relationships/customXml" Target="../ink/ink393.xml"/><Relationship Id="rId133" Type="http://schemas.openxmlformats.org/officeDocument/2006/relationships/image" Target="../media/image385.png"/><Relationship Id="rId138" Type="http://schemas.openxmlformats.org/officeDocument/2006/relationships/customXml" Target="../ink/ink406.xml"/><Relationship Id="rId154" Type="http://schemas.openxmlformats.org/officeDocument/2006/relationships/customXml" Target="../ink/ink414.xml"/><Relationship Id="rId159" Type="http://schemas.openxmlformats.org/officeDocument/2006/relationships/image" Target="../media/image398.png"/><Relationship Id="rId16" Type="http://schemas.openxmlformats.org/officeDocument/2006/relationships/customXml" Target="../ink/ink344.xml"/><Relationship Id="rId107" Type="http://schemas.openxmlformats.org/officeDocument/2006/relationships/image" Target="../media/image372.png"/><Relationship Id="rId11" Type="http://schemas.openxmlformats.org/officeDocument/2006/relationships/customXml" Target="../ink/ink341.xml"/><Relationship Id="rId32" Type="http://schemas.openxmlformats.org/officeDocument/2006/relationships/customXml" Target="../ink/ink352.xml"/><Relationship Id="rId37" Type="http://schemas.openxmlformats.org/officeDocument/2006/relationships/image" Target="../media/image338.png"/><Relationship Id="rId53" Type="http://schemas.openxmlformats.org/officeDocument/2006/relationships/customXml" Target="../ink/ink363.xml"/><Relationship Id="rId58" Type="http://schemas.openxmlformats.org/officeDocument/2006/relationships/image" Target="../media/image348.png"/><Relationship Id="rId74" Type="http://schemas.openxmlformats.org/officeDocument/2006/relationships/customXml" Target="../ink/ink374.xml"/><Relationship Id="rId79" Type="http://schemas.openxmlformats.org/officeDocument/2006/relationships/image" Target="../media/image358.png"/><Relationship Id="rId102" Type="http://schemas.openxmlformats.org/officeDocument/2006/relationships/customXml" Target="../ink/ink388.xml"/><Relationship Id="rId123" Type="http://schemas.openxmlformats.org/officeDocument/2006/relationships/image" Target="../media/image380.png"/><Relationship Id="rId128" Type="http://schemas.openxmlformats.org/officeDocument/2006/relationships/customXml" Target="../ink/ink401.xml"/><Relationship Id="rId144" Type="http://schemas.openxmlformats.org/officeDocument/2006/relationships/customXml" Target="../ink/ink409.xml"/><Relationship Id="rId149" Type="http://schemas.openxmlformats.org/officeDocument/2006/relationships/image" Target="../media/image393.png"/><Relationship Id="rId5" Type="http://schemas.openxmlformats.org/officeDocument/2006/relationships/image" Target="../media/image324.png"/><Relationship Id="rId90" Type="http://schemas.openxmlformats.org/officeDocument/2006/relationships/customXml" Target="../ink/ink382.xml"/><Relationship Id="rId95" Type="http://schemas.openxmlformats.org/officeDocument/2006/relationships/image" Target="../media/image366.png"/><Relationship Id="rId160" Type="http://schemas.openxmlformats.org/officeDocument/2006/relationships/customXml" Target="../ink/ink417.xml"/><Relationship Id="rId165" Type="http://schemas.openxmlformats.org/officeDocument/2006/relationships/image" Target="../media/image401.png"/><Relationship Id="rId22" Type="http://schemas.openxmlformats.org/officeDocument/2006/relationships/customXml" Target="../ink/ink347.xml"/><Relationship Id="rId27" Type="http://schemas.openxmlformats.org/officeDocument/2006/relationships/image" Target="../media/image333.png"/><Relationship Id="rId43" Type="http://schemas.openxmlformats.org/officeDocument/2006/relationships/image" Target="../media/image341.png"/><Relationship Id="rId48" Type="http://schemas.openxmlformats.org/officeDocument/2006/relationships/customXml" Target="../ink/ink360.xml"/><Relationship Id="rId64" Type="http://schemas.openxmlformats.org/officeDocument/2006/relationships/customXml" Target="../ink/ink369.xml"/><Relationship Id="rId69" Type="http://schemas.openxmlformats.org/officeDocument/2006/relationships/image" Target="../media/image353.png"/><Relationship Id="rId113" Type="http://schemas.openxmlformats.org/officeDocument/2006/relationships/image" Target="../media/image375.png"/><Relationship Id="rId118" Type="http://schemas.openxmlformats.org/officeDocument/2006/relationships/customXml" Target="../ink/ink396.xml"/><Relationship Id="rId134" Type="http://schemas.openxmlformats.org/officeDocument/2006/relationships/customXml" Target="../ink/ink404.xml"/><Relationship Id="rId139" Type="http://schemas.openxmlformats.org/officeDocument/2006/relationships/image" Target="../media/image388.png"/><Relationship Id="rId80" Type="http://schemas.openxmlformats.org/officeDocument/2006/relationships/customXml" Target="../ink/ink377.xml"/><Relationship Id="rId85" Type="http://schemas.openxmlformats.org/officeDocument/2006/relationships/image" Target="../media/image361.png"/><Relationship Id="rId150" Type="http://schemas.openxmlformats.org/officeDocument/2006/relationships/customXml" Target="../ink/ink412.xml"/><Relationship Id="rId155" Type="http://schemas.openxmlformats.org/officeDocument/2006/relationships/image" Target="../media/image396.png"/><Relationship Id="rId12" Type="http://schemas.openxmlformats.org/officeDocument/2006/relationships/image" Target="../media/image326.png"/><Relationship Id="rId17" Type="http://schemas.openxmlformats.org/officeDocument/2006/relationships/image" Target="../media/image328.png"/><Relationship Id="rId33" Type="http://schemas.openxmlformats.org/officeDocument/2006/relationships/image" Target="../media/image336.png"/><Relationship Id="rId38" Type="http://schemas.openxmlformats.org/officeDocument/2006/relationships/customXml" Target="../ink/ink355.xml"/><Relationship Id="rId59" Type="http://schemas.openxmlformats.org/officeDocument/2006/relationships/customXml" Target="../ink/ink366.xml"/><Relationship Id="rId103" Type="http://schemas.openxmlformats.org/officeDocument/2006/relationships/image" Target="../media/image370.png"/><Relationship Id="rId108" Type="http://schemas.openxmlformats.org/officeDocument/2006/relationships/customXml" Target="../ink/ink391.xml"/><Relationship Id="rId124" Type="http://schemas.openxmlformats.org/officeDocument/2006/relationships/customXml" Target="../ink/ink399.xml"/><Relationship Id="rId129" Type="http://schemas.openxmlformats.org/officeDocument/2006/relationships/image" Target="../media/image383.png"/><Relationship Id="rId54" Type="http://schemas.openxmlformats.org/officeDocument/2006/relationships/image" Target="../media/image346.png"/><Relationship Id="rId70" Type="http://schemas.openxmlformats.org/officeDocument/2006/relationships/customXml" Target="../ink/ink372.xml"/><Relationship Id="rId75" Type="http://schemas.openxmlformats.org/officeDocument/2006/relationships/image" Target="../media/image356.png"/><Relationship Id="rId91" Type="http://schemas.openxmlformats.org/officeDocument/2006/relationships/image" Target="../media/image364.png"/><Relationship Id="rId96" Type="http://schemas.openxmlformats.org/officeDocument/2006/relationships/customXml" Target="../ink/ink385.xml"/><Relationship Id="rId140" Type="http://schemas.openxmlformats.org/officeDocument/2006/relationships/customXml" Target="../ink/ink407.xml"/><Relationship Id="rId145" Type="http://schemas.openxmlformats.org/officeDocument/2006/relationships/image" Target="../media/image391.png"/><Relationship Id="rId161" Type="http://schemas.openxmlformats.org/officeDocument/2006/relationships/image" Target="../media/image399.png"/><Relationship Id="rId166" Type="http://schemas.openxmlformats.org/officeDocument/2006/relationships/customXml" Target="../ink/ink4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8.xml"/><Relationship Id="rId15" Type="http://schemas.openxmlformats.org/officeDocument/2006/relationships/customXml" Target="../ink/ink343.xml"/><Relationship Id="rId23" Type="http://schemas.openxmlformats.org/officeDocument/2006/relationships/image" Target="../media/image331.png"/><Relationship Id="rId28" Type="http://schemas.openxmlformats.org/officeDocument/2006/relationships/customXml" Target="../ink/ink350.xml"/><Relationship Id="rId36" Type="http://schemas.openxmlformats.org/officeDocument/2006/relationships/customXml" Target="../ink/ink354.xml"/><Relationship Id="rId49" Type="http://schemas.openxmlformats.org/officeDocument/2006/relationships/customXml" Target="../ink/ink361.xml"/><Relationship Id="rId57" Type="http://schemas.openxmlformats.org/officeDocument/2006/relationships/customXml" Target="../ink/ink365.xml"/><Relationship Id="rId106" Type="http://schemas.openxmlformats.org/officeDocument/2006/relationships/customXml" Target="../ink/ink390.xml"/><Relationship Id="rId114" Type="http://schemas.openxmlformats.org/officeDocument/2006/relationships/customXml" Target="../ink/ink394.xml"/><Relationship Id="rId119" Type="http://schemas.openxmlformats.org/officeDocument/2006/relationships/image" Target="../media/image378.png"/><Relationship Id="rId127" Type="http://schemas.openxmlformats.org/officeDocument/2006/relationships/image" Target="../media/image382.png"/><Relationship Id="rId10" Type="http://schemas.openxmlformats.org/officeDocument/2006/relationships/image" Target="../media/image325.png"/><Relationship Id="rId31" Type="http://schemas.openxmlformats.org/officeDocument/2006/relationships/image" Target="../media/image335.png"/><Relationship Id="rId44" Type="http://schemas.openxmlformats.org/officeDocument/2006/relationships/customXml" Target="../ink/ink358.xml"/><Relationship Id="rId52" Type="http://schemas.openxmlformats.org/officeDocument/2006/relationships/image" Target="../media/image345.png"/><Relationship Id="rId60" Type="http://schemas.openxmlformats.org/officeDocument/2006/relationships/customXml" Target="../ink/ink367.xml"/><Relationship Id="rId65" Type="http://schemas.openxmlformats.org/officeDocument/2006/relationships/image" Target="../media/image351.png"/><Relationship Id="rId73" Type="http://schemas.openxmlformats.org/officeDocument/2006/relationships/image" Target="../media/image355.png"/><Relationship Id="rId78" Type="http://schemas.openxmlformats.org/officeDocument/2006/relationships/customXml" Target="../ink/ink376.xml"/><Relationship Id="rId81" Type="http://schemas.openxmlformats.org/officeDocument/2006/relationships/image" Target="../media/image359.png"/><Relationship Id="rId86" Type="http://schemas.openxmlformats.org/officeDocument/2006/relationships/customXml" Target="../ink/ink380.xml"/><Relationship Id="rId94" Type="http://schemas.openxmlformats.org/officeDocument/2006/relationships/customXml" Target="../ink/ink384.xml"/><Relationship Id="rId99" Type="http://schemas.openxmlformats.org/officeDocument/2006/relationships/image" Target="../media/image368.png"/><Relationship Id="rId101" Type="http://schemas.openxmlformats.org/officeDocument/2006/relationships/image" Target="../media/image369.png"/><Relationship Id="rId122" Type="http://schemas.openxmlformats.org/officeDocument/2006/relationships/customXml" Target="../ink/ink398.xml"/><Relationship Id="rId130" Type="http://schemas.openxmlformats.org/officeDocument/2006/relationships/customXml" Target="../ink/ink402.xml"/><Relationship Id="rId135" Type="http://schemas.openxmlformats.org/officeDocument/2006/relationships/image" Target="../media/image386.png"/><Relationship Id="rId143" Type="http://schemas.openxmlformats.org/officeDocument/2006/relationships/image" Target="../media/image390.png"/><Relationship Id="rId148" Type="http://schemas.openxmlformats.org/officeDocument/2006/relationships/customXml" Target="../ink/ink411.xml"/><Relationship Id="rId151" Type="http://schemas.openxmlformats.org/officeDocument/2006/relationships/image" Target="../media/image394.png"/><Relationship Id="rId156" Type="http://schemas.openxmlformats.org/officeDocument/2006/relationships/customXml" Target="../ink/ink415.xml"/><Relationship Id="rId164" Type="http://schemas.openxmlformats.org/officeDocument/2006/relationships/customXml" Target="../ink/ink419.xml"/><Relationship Id="rId4" Type="http://schemas.openxmlformats.org/officeDocument/2006/relationships/customXml" Target="../ink/ink337.xml"/><Relationship Id="rId9" Type="http://schemas.openxmlformats.org/officeDocument/2006/relationships/customXml" Target="../ink/ink340.xml"/><Relationship Id="rId13" Type="http://schemas.openxmlformats.org/officeDocument/2006/relationships/customXml" Target="../ink/ink342.xml"/><Relationship Id="rId18" Type="http://schemas.openxmlformats.org/officeDocument/2006/relationships/customXml" Target="../ink/ink345.xml"/><Relationship Id="rId39" Type="http://schemas.openxmlformats.org/officeDocument/2006/relationships/image" Target="../media/image339.png"/><Relationship Id="rId109" Type="http://schemas.openxmlformats.org/officeDocument/2006/relationships/image" Target="../media/image373.png"/><Relationship Id="rId34" Type="http://schemas.openxmlformats.org/officeDocument/2006/relationships/customXml" Target="../ink/ink353.xml"/><Relationship Id="rId50" Type="http://schemas.openxmlformats.org/officeDocument/2006/relationships/image" Target="../media/image344.png"/><Relationship Id="rId55" Type="http://schemas.openxmlformats.org/officeDocument/2006/relationships/customXml" Target="../ink/ink364.xml"/><Relationship Id="rId76" Type="http://schemas.openxmlformats.org/officeDocument/2006/relationships/customXml" Target="../ink/ink375.xml"/><Relationship Id="rId97" Type="http://schemas.openxmlformats.org/officeDocument/2006/relationships/image" Target="../media/image367.png"/><Relationship Id="rId104" Type="http://schemas.openxmlformats.org/officeDocument/2006/relationships/customXml" Target="../ink/ink389.xml"/><Relationship Id="rId120" Type="http://schemas.openxmlformats.org/officeDocument/2006/relationships/customXml" Target="../ink/ink397.xml"/><Relationship Id="rId125" Type="http://schemas.openxmlformats.org/officeDocument/2006/relationships/image" Target="../media/image381.png"/><Relationship Id="rId141" Type="http://schemas.openxmlformats.org/officeDocument/2006/relationships/image" Target="../media/image389.png"/><Relationship Id="rId146" Type="http://schemas.openxmlformats.org/officeDocument/2006/relationships/customXml" Target="../ink/ink410.xml"/><Relationship Id="rId167" Type="http://schemas.openxmlformats.org/officeDocument/2006/relationships/customXml" Target="../ink/ink421.xml"/><Relationship Id="rId7" Type="http://schemas.openxmlformats.org/officeDocument/2006/relationships/image" Target="../media/image22.png"/><Relationship Id="rId71" Type="http://schemas.openxmlformats.org/officeDocument/2006/relationships/image" Target="../media/image354.png"/><Relationship Id="rId92" Type="http://schemas.openxmlformats.org/officeDocument/2006/relationships/customXml" Target="../ink/ink383.xml"/><Relationship Id="rId162" Type="http://schemas.openxmlformats.org/officeDocument/2006/relationships/customXml" Target="../ink/ink418.xml"/><Relationship Id="rId2" Type="http://schemas.openxmlformats.org/officeDocument/2006/relationships/customXml" Target="../ink/ink336.xml"/><Relationship Id="rId29" Type="http://schemas.openxmlformats.org/officeDocument/2006/relationships/image" Target="../media/image334.png"/><Relationship Id="rId24" Type="http://schemas.openxmlformats.org/officeDocument/2006/relationships/customXml" Target="../ink/ink348.xml"/><Relationship Id="rId40" Type="http://schemas.openxmlformats.org/officeDocument/2006/relationships/customXml" Target="../ink/ink356.xml"/><Relationship Id="rId45" Type="http://schemas.openxmlformats.org/officeDocument/2006/relationships/image" Target="../media/image342.png"/><Relationship Id="rId66" Type="http://schemas.openxmlformats.org/officeDocument/2006/relationships/customXml" Target="../ink/ink370.xml"/><Relationship Id="rId87" Type="http://schemas.openxmlformats.org/officeDocument/2006/relationships/image" Target="../media/image362.png"/><Relationship Id="rId110" Type="http://schemas.openxmlformats.org/officeDocument/2006/relationships/customXml" Target="../ink/ink392.xml"/><Relationship Id="rId115" Type="http://schemas.openxmlformats.org/officeDocument/2006/relationships/image" Target="../media/image376.png"/><Relationship Id="rId131" Type="http://schemas.openxmlformats.org/officeDocument/2006/relationships/image" Target="../media/image384.png"/><Relationship Id="rId136" Type="http://schemas.openxmlformats.org/officeDocument/2006/relationships/customXml" Target="../ink/ink405.xml"/><Relationship Id="rId157" Type="http://schemas.openxmlformats.org/officeDocument/2006/relationships/image" Target="../media/image397.png"/><Relationship Id="rId61" Type="http://schemas.openxmlformats.org/officeDocument/2006/relationships/image" Target="../media/image349.png"/><Relationship Id="rId82" Type="http://schemas.openxmlformats.org/officeDocument/2006/relationships/customXml" Target="../ink/ink378.xml"/><Relationship Id="rId152" Type="http://schemas.openxmlformats.org/officeDocument/2006/relationships/customXml" Target="../ink/ink413.xml"/><Relationship Id="rId19" Type="http://schemas.openxmlformats.org/officeDocument/2006/relationships/image" Target="../media/image329.png"/><Relationship Id="rId14" Type="http://schemas.openxmlformats.org/officeDocument/2006/relationships/image" Target="../media/image327.png"/><Relationship Id="rId30" Type="http://schemas.openxmlformats.org/officeDocument/2006/relationships/customXml" Target="../ink/ink351.xml"/><Relationship Id="rId35" Type="http://schemas.openxmlformats.org/officeDocument/2006/relationships/image" Target="../media/image337.png"/><Relationship Id="rId56" Type="http://schemas.openxmlformats.org/officeDocument/2006/relationships/image" Target="../media/image347.png"/><Relationship Id="rId77" Type="http://schemas.openxmlformats.org/officeDocument/2006/relationships/image" Target="../media/image357.png"/><Relationship Id="rId100" Type="http://schemas.openxmlformats.org/officeDocument/2006/relationships/customXml" Target="../ink/ink387.xml"/><Relationship Id="rId105" Type="http://schemas.openxmlformats.org/officeDocument/2006/relationships/image" Target="../media/image371.png"/><Relationship Id="rId126" Type="http://schemas.openxmlformats.org/officeDocument/2006/relationships/customXml" Target="../ink/ink400.xml"/><Relationship Id="rId147" Type="http://schemas.openxmlformats.org/officeDocument/2006/relationships/image" Target="../media/image392.png"/><Relationship Id="rId8" Type="http://schemas.openxmlformats.org/officeDocument/2006/relationships/customXml" Target="../ink/ink339.xml"/><Relationship Id="rId51" Type="http://schemas.openxmlformats.org/officeDocument/2006/relationships/customXml" Target="../ink/ink362.xml"/><Relationship Id="rId72" Type="http://schemas.openxmlformats.org/officeDocument/2006/relationships/customXml" Target="../ink/ink373.xml"/><Relationship Id="rId93" Type="http://schemas.openxmlformats.org/officeDocument/2006/relationships/image" Target="../media/image365.png"/><Relationship Id="rId98" Type="http://schemas.openxmlformats.org/officeDocument/2006/relationships/customXml" Target="../ink/ink386.xml"/><Relationship Id="rId121" Type="http://schemas.openxmlformats.org/officeDocument/2006/relationships/image" Target="../media/image379.png"/><Relationship Id="rId142" Type="http://schemas.openxmlformats.org/officeDocument/2006/relationships/customXml" Target="../ink/ink408.xml"/><Relationship Id="rId163" Type="http://schemas.openxmlformats.org/officeDocument/2006/relationships/image" Target="../media/image400.png"/><Relationship Id="rId3" Type="http://schemas.openxmlformats.org/officeDocument/2006/relationships/image" Target="../media/image323.png"/><Relationship Id="rId25" Type="http://schemas.openxmlformats.org/officeDocument/2006/relationships/image" Target="../media/image332.png"/><Relationship Id="rId46" Type="http://schemas.openxmlformats.org/officeDocument/2006/relationships/customXml" Target="../ink/ink359.xml"/><Relationship Id="rId67" Type="http://schemas.openxmlformats.org/officeDocument/2006/relationships/image" Target="../media/image352.png"/><Relationship Id="rId116" Type="http://schemas.openxmlformats.org/officeDocument/2006/relationships/customXml" Target="../ink/ink395.xml"/><Relationship Id="rId137" Type="http://schemas.openxmlformats.org/officeDocument/2006/relationships/image" Target="../media/image387.png"/><Relationship Id="rId158" Type="http://schemas.openxmlformats.org/officeDocument/2006/relationships/customXml" Target="../ink/ink416.xml"/><Relationship Id="rId20" Type="http://schemas.openxmlformats.org/officeDocument/2006/relationships/customXml" Target="../ink/ink346.xml"/><Relationship Id="rId41" Type="http://schemas.openxmlformats.org/officeDocument/2006/relationships/image" Target="../media/image340.png"/><Relationship Id="rId62" Type="http://schemas.openxmlformats.org/officeDocument/2006/relationships/customXml" Target="../ink/ink368.xml"/><Relationship Id="rId83" Type="http://schemas.openxmlformats.org/officeDocument/2006/relationships/image" Target="../media/image360.png"/><Relationship Id="rId88" Type="http://schemas.openxmlformats.org/officeDocument/2006/relationships/customXml" Target="../ink/ink381.xml"/><Relationship Id="rId111" Type="http://schemas.openxmlformats.org/officeDocument/2006/relationships/image" Target="../media/image374.png"/><Relationship Id="rId132" Type="http://schemas.openxmlformats.org/officeDocument/2006/relationships/customXml" Target="../ink/ink403.xml"/><Relationship Id="rId153" Type="http://schemas.openxmlformats.org/officeDocument/2006/relationships/image" Target="../media/image39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7.png"/><Relationship Id="rId18" Type="http://schemas.openxmlformats.org/officeDocument/2006/relationships/customXml" Target="../ink/ink430.xml"/><Relationship Id="rId26" Type="http://schemas.openxmlformats.org/officeDocument/2006/relationships/customXml" Target="../ink/ink434.xml"/><Relationship Id="rId39" Type="http://schemas.openxmlformats.org/officeDocument/2006/relationships/image" Target="../media/image420.png"/><Relationship Id="rId21" Type="http://schemas.openxmlformats.org/officeDocument/2006/relationships/image" Target="../media/image411.png"/><Relationship Id="rId34" Type="http://schemas.openxmlformats.org/officeDocument/2006/relationships/customXml" Target="../ink/ink438.xml"/><Relationship Id="rId42" Type="http://schemas.openxmlformats.org/officeDocument/2006/relationships/customXml" Target="../ink/ink442.xml"/><Relationship Id="rId47" Type="http://schemas.openxmlformats.org/officeDocument/2006/relationships/image" Target="../media/image424.png"/><Relationship Id="rId50" Type="http://schemas.openxmlformats.org/officeDocument/2006/relationships/customXml" Target="../ink/ink446.xml"/><Relationship Id="rId55" Type="http://schemas.openxmlformats.org/officeDocument/2006/relationships/image" Target="../media/image428.png"/><Relationship Id="rId63" Type="http://schemas.openxmlformats.org/officeDocument/2006/relationships/image" Target="../media/image432.png"/><Relationship Id="rId7" Type="http://schemas.openxmlformats.org/officeDocument/2006/relationships/image" Target="../media/image404.png"/><Relationship Id="rId2" Type="http://schemas.openxmlformats.org/officeDocument/2006/relationships/customXml" Target="../ink/ink422.xml"/><Relationship Id="rId16" Type="http://schemas.openxmlformats.org/officeDocument/2006/relationships/customXml" Target="../ink/ink429.xml"/><Relationship Id="rId29" Type="http://schemas.openxmlformats.org/officeDocument/2006/relationships/image" Target="../media/image4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4.xml"/><Relationship Id="rId11" Type="http://schemas.openxmlformats.org/officeDocument/2006/relationships/image" Target="../media/image406.png"/><Relationship Id="rId24" Type="http://schemas.openxmlformats.org/officeDocument/2006/relationships/customXml" Target="../ink/ink433.xml"/><Relationship Id="rId32" Type="http://schemas.openxmlformats.org/officeDocument/2006/relationships/customXml" Target="../ink/ink437.xml"/><Relationship Id="rId37" Type="http://schemas.openxmlformats.org/officeDocument/2006/relationships/image" Target="../media/image419.png"/><Relationship Id="rId40" Type="http://schemas.openxmlformats.org/officeDocument/2006/relationships/customXml" Target="../ink/ink441.xml"/><Relationship Id="rId45" Type="http://schemas.openxmlformats.org/officeDocument/2006/relationships/image" Target="../media/image423.png"/><Relationship Id="rId53" Type="http://schemas.openxmlformats.org/officeDocument/2006/relationships/image" Target="../media/image427.png"/><Relationship Id="rId58" Type="http://schemas.openxmlformats.org/officeDocument/2006/relationships/customXml" Target="../ink/ink450.xml"/><Relationship Id="rId66" Type="http://schemas.openxmlformats.org/officeDocument/2006/relationships/customXml" Target="../ink/ink454.xml"/><Relationship Id="rId5" Type="http://schemas.openxmlformats.org/officeDocument/2006/relationships/image" Target="../media/image403.png"/><Relationship Id="rId15" Type="http://schemas.openxmlformats.org/officeDocument/2006/relationships/image" Target="../media/image408.png"/><Relationship Id="rId23" Type="http://schemas.openxmlformats.org/officeDocument/2006/relationships/image" Target="../media/image412.png"/><Relationship Id="rId28" Type="http://schemas.openxmlformats.org/officeDocument/2006/relationships/customXml" Target="../ink/ink435.xml"/><Relationship Id="rId36" Type="http://schemas.openxmlformats.org/officeDocument/2006/relationships/customXml" Target="../ink/ink439.xml"/><Relationship Id="rId49" Type="http://schemas.openxmlformats.org/officeDocument/2006/relationships/image" Target="../media/image425.png"/><Relationship Id="rId57" Type="http://schemas.openxmlformats.org/officeDocument/2006/relationships/image" Target="../media/image429.png"/><Relationship Id="rId61" Type="http://schemas.openxmlformats.org/officeDocument/2006/relationships/image" Target="../media/image431.png"/><Relationship Id="rId10" Type="http://schemas.openxmlformats.org/officeDocument/2006/relationships/customXml" Target="../ink/ink426.xml"/><Relationship Id="rId19" Type="http://schemas.openxmlformats.org/officeDocument/2006/relationships/image" Target="../media/image410.png"/><Relationship Id="rId31" Type="http://schemas.openxmlformats.org/officeDocument/2006/relationships/image" Target="../media/image416.png"/><Relationship Id="rId44" Type="http://schemas.openxmlformats.org/officeDocument/2006/relationships/customXml" Target="../ink/ink443.xml"/><Relationship Id="rId52" Type="http://schemas.openxmlformats.org/officeDocument/2006/relationships/customXml" Target="../ink/ink447.xml"/><Relationship Id="rId60" Type="http://schemas.openxmlformats.org/officeDocument/2006/relationships/customXml" Target="../ink/ink451.xml"/><Relationship Id="rId65" Type="http://schemas.openxmlformats.org/officeDocument/2006/relationships/image" Target="../media/image433.png"/><Relationship Id="rId4" Type="http://schemas.openxmlformats.org/officeDocument/2006/relationships/customXml" Target="../ink/ink423.xml"/><Relationship Id="rId9" Type="http://schemas.openxmlformats.org/officeDocument/2006/relationships/image" Target="../media/image405.png"/><Relationship Id="rId14" Type="http://schemas.openxmlformats.org/officeDocument/2006/relationships/customXml" Target="../ink/ink428.xml"/><Relationship Id="rId22" Type="http://schemas.openxmlformats.org/officeDocument/2006/relationships/customXml" Target="../ink/ink432.xml"/><Relationship Id="rId27" Type="http://schemas.openxmlformats.org/officeDocument/2006/relationships/image" Target="../media/image414.png"/><Relationship Id="rId30" Type="http://schemas.openxmlformats.org/officeDocument/2006/relationships/customXml" Target="../ink/ink436.xml"/><Relationship Id="rId35" Type="http://schemas.openxmlformats.org/officeDocument/2006/relationships/image" Target="../media/image418.png"/><Relationship Id="rId43" Type="http://schemas.openxmlformats.org/officeDocument/2006/relationships/image" Target="../media/image422.png"/><Relationship Id="rId48" Type="http://schemas.openxmlformats.org/officeDocument/2006/relationships/customXml" Target="../ink/ink445.xml"/><Relationship Id="rId56" Type="http://schemas.openxmlformats.org/officeDocument/2006/relationships/customXml" Target="../ink/ink449.xml"/><Relationship Id="rId64" Type="http://schemas.openxmlformats.org/officeDocument/2006/relationships/customXml" Target="../ink/ink453.xml"/><Relationship Id="rId8" Type="http://schemas.openxmlformats.org/officeDocument/2006/relationships/customXml" Target="../ink/ink425.xml"/><Relationship Id="rId51" Type="http://schemas.openxmlformats.org/officeDocument/2006/relationships/image" Target="../media/image426.png"/><Relationship Id="rId3" Type="http://schemas.openxmlformats.org/officeDocument/2006/relationships/image" Target="../media/image402.png"/><Relationship Id="rId12" Type="http://schemas.openxmlformats.org/officeDocument/2006/relationships/customXml" Target="../ink/ink427.xml"/><Relationship Id="rId17" Type="http://schemas.openxmlformats.org/officeDocument/2006/relationships/image" Target="../media/image409.png"/><Relationship Id="rId25" Type="http://schemas.openxmlformats.org/officeDocument/2006/relationships/image" Target="../media/image413.png"/><Relationship Id="rId33" Type="http://schemas.openxmlformats.org/officeDocument/2006/relationships/image" Target="../media/image417.png"/><Relationship Id="rId38" Type="http://schemas.openxmlformats.org/officeDocument/2006/relationships/customXml" Target="../ink/ink440.xml"/><Relationship Id="rId46" Type="http://schemas.openxmlformats.org/officeDocument/2006/relationships/customXml" Target="../ink/ink444.xml"/><Relationship Id="rId59" Type="http://schemas.openxmlformats.org/officeDocument/2006/relationships/image" Target="../media/image430.png"/><Relationship Id="rId67" Type="http://schemas.openxmlformats.org/officeDocument/2006/relationships/image" Target="../media/image434.png"/><Relationship Id="rId20" Type="http://schemas.openxmlformats.org/officeDocument/2006/relationships/customXml" Target="../ink/ink431.xml"/><Relationship Id="rId41" Type="http://schemas.openxmlformats.org/officeDocument/2006/relationships/image" Target="../media/image421.png"/><Relationship Id="rId54" Type="http://schemas.openxmlformats.org/officeDocument/2006/relationships/customXml" Target="../ink/ink448.xml"/><Relationship Id="rId62" Type="http://schemas.openxmlformats.org/officeDocument/2006/relationships/customXml" Target="../ink/ink45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7.xml"/><Relationship Id="rId117" Type="http://schemas.openxmlformats.org/officeDocument/2006/relationships/customXml" Target="../ink/ink513.xml"/><Relationship Id="rId21" Type="http://schemas.openxmlformats.org/officeDocument/2006/relationships/image" Target="../media/image443.png"/><Relationship Id="rId42" Type="http://schemas.openxmlformats.org/officeDocument/2006/relationships/image" Target="../media/image423.png"/><Relationship Id="rId47" Type="http://schemas.openxmlformats.org/officeDocument/2006/relationships/customXml" Target="../ink/ink478.xml"/><Relationship Id="rId63" Type="http://schemas.openxmlformats.org/officeDocument/2006/relationships/customXml" Target="../ink/ink486.xml"/><Relationship Id="rId68" Type="http://schemas.openxmlformats.org/officeDocument/2006/relationships/image" Target="../media/image449.png"/><Relationship Id="rId84" Type="http://schemas.openxmlformats.org/officeDocument/2006/relationships/image" Target="../media/image457.png"/><Relationship Id="rId89" Type="http://schemas.openxmlformats.org/officeDocument/2006/relationships/customXml" Target="../ink/ink499.xml"/><Relationship Id="rId112" Type="http://schemas.openxmlformats.org/officeDocument/2006/relationships/image" Target="../media/image471.png"/><Relationship Id="rId133" Type="http://schemas.openxmlformats.org/officeDocument/2006/relationships/customXml" Target="../ink/ink521.xml"/><Relationship Id="rId138" Type="http://schemas.openxmlformats.org/officeDocument/2006/relationships/image" Target="../media/image484.png"/><Relationship Id="rId154" Type="http://schemas.openxmlformats.org/officeDocument/2006/relationships/image" Target="../media/image492.png"/><Relationship Id="rId159" Type="http://schemas.openxmlformats.org/officeDocument/2006/relationships/customXml" Target="../ink/ink534.xml"/><Relationship Id="rId175" Type="http://schemas.openxmlformats.org/officeDocument/2006/relationships/customXml" Target="../ink/ink542.xml"/><Relationship Id="rId170" Type="http://schemas.openxmlformats.org/officeDocument/2006/relationships/image" Target="../media/image500.png"/><Relationship Id="rId16" Type="http://schemas.openxmlformats.org/officeDocument/2006/relationships/customXml" Target="../ink/ink462.xml"/><Relationship Id="rId107" Type="http://schemas.openxmlformats.org/officeDocument/2006/relationships/customXml" Target="../ink/ink508.xml"/><Relationship Id="rId11" Type="http://schemas.openxmlformats.org/officeDocument/2006/relationships/image" Target="../media/image438.png"/><Relationship Id="rId32" Type="http://schemas.openxmlformats.org/officeDocument/2006/relationships/image" Target="../media/image418.png"/><Relationship Id="rId37" Type="http://schemas.openxmlformats.org/officeDocument/2006/relationships/customXml" Target="../ink/ink473.xml"/><Relationship Id="rId53" Type="http://schemas.openxmlformats.org/officeDocument/2006/relationships/customXml" Target="../ink/ink481.xml"/><Relationship Id="rId58" Type="http://schemas.openxmlformats.org/officeDocument/2006/relationships/image" Target="../media/image432.png"/><Relationship Id="rId74" Type="http://schemas.openxmlformats.org/officeDocument/2006/relationships/image" Target="../media/image452.png"/><Relationship Id="rId79" Type="http://schemas.openxmlformats.org/officeDocument/2006/relationships/customXml" Target="../ink/ink494.xml"/><Relationship Id="rId102" Type="http://schemas.openxmlformats.org/officeDocument/2006/relationships/image" Target="../media/image466.png"/><Relationship Id="rId123" Type="http://schemas.openxmlformats.org/officeDocument/2006/relationships/customXml" Target="../ink/ink516.xml"/><Relationship Id="rId128" Type="http://schemas.openxmlformats.org/officeDocument/2006/relationships/image" Target="../media/image479.png"/><Relationship Id="rId144" Type="http://schemas.openxmlformats.org/officeDocument/2006/relationships/image" Target="../media/image487.png"/><Relationship Id="rId149" Type="http://schemas.openxmlformats.org/officeDocument/2006/relationships/customXml" Target="../ink/ink529.xml"/><Relationship Id="rId5" Type="http://schemas.openxmlformats.org/officeDocument/2006/relationships/image" Target="../media/image436.png"/><Relationship Id="rId90" Type="http://schemas.openxmlformats.org/officeDocument/2006/relationships/image" Target="../media/image460.png"/><Relationship Id="rId95" Type="http://schemas.openxmlformats.org/officeDocument/2006/relationships/customXml" Target="../ink/ink502.xml"/><Relationship Id="rId160" Type="http://schemas.openxmlformats.org/officeDocument/2006/relationships/image" Target="../media/image495.png"/><Relationship Id="rId165" Type="http://schemas.openxmlformats.org/officeDocument/2006/relationships/customXml" Target="../ink/ink537.xml"/><Relationship Id="rId181" Type="http://schemas.openxmlformats.org/officeDocument/2006/relationships/customXml" Target="../ink/ink545.xml"/><Relationship Id="rId186" Type="http://schemas.openxmlformats.org/officeDocument/2006/relationships/image" Target="../media/image508.png"/><Relationship Id="rId22" Type="http://schemas.openxmlformats.org/officeDocument/2006/relationships/customXml" Target="../ink/ink465.xml"/><Relationship Id="rId27" Type="http://schemas.openxmlformats.org/officeDocument/2006/relationships/image" Target="../media/image446.png"/><Relationship Id="rId43" Type="http://schemas.openxmlformats.org/officeDocument/2006/relationships/customXml" Target="../ink/ink476.xml"/><Relationship Id="rId48" Type="http://schemas.openxmlformats.org/officeDocument/2006/relationships/image" Target="../media/image427.png"/><Relationship Id="rId64" Type="http://schemas.openxmlformats.org/officeDocument/2006/relationships/image" Target="../media/image447.png"/><Relationship Id="rId69" Type="http://schemas.openxmlformats.org/officeDocument/2006/relationships/customXml" Target="../ink/ink489.xml"/><Relationship Id="rId113" Type="http://schemas.openxmlformats.org/officeDocument/2006/relationships/customXml" Target="../ink/ink511.xml"/><Relationship Id="rId118" Type="http://schemas.openxmlformats.org/officeDocument/2006/relationships/image" Target="../media/image474.png"/><Relationship Id="rId134" Type="http://schemas.openxmlformats.org/officeDocument/2006/relationships/image" Target="../media/image482.png"/><Relationship Id="rId139" Type="http://schemas.openxmlformats.org/officeDocument/2006/relationships/customXml" Target="../ink/ink524.xml"/><Relationship Id="rId80" Type="http://schemas.openxmlformats.org/officeDocument/2006/relationships/image" Target="../media/image455.png"/><Relationship Id="rId85" Type="http://schemas.openxmlformats.org/officeDocument/2006/relationships/customXml" Target="../ink/ink497.xml"/><Relationship Id="rId150" Type="http://schemas.openxmlformats.org/officeDocument/2006/relationships/image" Target="../media/image490.png"/><Relationship Id="rId155" Type="http://schemas.openxmlformats.org/officeDocument/2006/relationships/customXml" Target="../ink/ink532.xml"/><Relationship Id="rId171" Type="http://schemas.openxmlformats.org/officeDocument/2006/relationships/customXml" Target="../ink/ink540.xml"/><Relationship Id="rId176" Type="http://schemas.openxmlformats.org/officeDocument/2006/relationships/image" Target="../media/image503.png"/><Relationship Id="rId12" Type="http://schemas.openxmlformats.org/officeDocument/2006/relationships/customXml" Target="../ink/ink460.xml"/><Relationship Id="rId17" Type="http://schemas.openxmlformats.org/officeDocument/2006/relationships/image" Target="../media/image441.png"/><Relationship Id="rId33" Type="http://schemas.openxmlformats.org/officeDocument/2006/relationships/customXml" Target="../ink/ink471.xml"/><Relationship Id="rId38" Type="http://schemas.openxmlformats.org/officeDocument/2006/relationships/image" Target="../media/image421.png"/><Relationship Id="rId59" Type="http://schemas.openxmlformats.org/officeDocument/2006/relationships/customXml" Target="../ink/ink484.xml"/><Relationship Id="rId103" Type="http://schemas.openxmlformats.org/officeDocument/2006/relationships/customXml" Target="../ink/ink506.xml"/><Relationship Id="rId108" Type="http://schemas.openxmlformats.org/officeDocument/2006/relationships/image" Target="../media/image469.png"/><Relationship Id="rId124" Type="http://schemas.openxmlformats.org/officeDocument/2006/relationships/image" Target="../media/image477.png"/><Relationship Id="rId129" Type="http://schemas.openxmlformats.org/officeDocument/2006/relationships/customXml" Target="../ink/ink519.xml"/><Relationship Id="rId54" Type="http://schemas.openxmlformats.org/officeDocument/2006/relationships/image" Target="../media/image430.png"/><Relationship Id="rId70" Type="http://schemas.openxmlformats.org/officeDocument/2006/relationships/image" Target="../media/image450.png"/><Relationship Id="rId75" Type="http://schemas.openxmlformats.org/officeDocument/2006/relationships/customXml" Target="../ink/ink492.xml"/><Relationship Id="rId91" Type="http://schemas.openxmlformats.org/officeDocument/2006/relationships/customXml" Target="../ink/ink500.xml"/><Relationship Id="rId96" Type="http://schemas.openxmlformats.org/officeDocument/2006/relationships/image" Target="../media/image463.png"/><Relationship Id="rId140" Type="http://schemas.openxmlformats.org/officeDocument/2006/relationships/image" Target="../media/image485.png"/><Relationship Id="rId145" Type="http://schemas.openxmlformats.org/officeDocument/2006/relationships/customXml" Target="../ink/ink527.xml"/><Relationship Id="rId161" Type="http://schemas.openxmlformats.org/officeDocument/2006/relationships/customXml" Target="../ink/ink535.xml"/><Relationship Id="rId166" Type="http://schemas.openxmlformats.org/officeDocument/2006/relationships/image" Target="../media/image498.png"/><Relationship Id="rId182" Type="http://schemas.openxmlformats.org/officeDocument/2006/relationships/image" Target="../media/image506.png"/><Relationship Id="rId187" Type="http://schemas.openxmlformats.org/officeDocument/2006/relationships/customXml" Target="../ink/ink5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7.xml"/><Relationship Id="rId23" Type="http://schemas.openxmlformats.org/officeDocument/2006/relationships/image" Target="../media/image444.png"/><Relationship Id="rId28" Type="http://schemas.openxmlformats.org/officeDocument/2006/relationships/customXml" Target="../ink/ink468.xml"/><Relationship Id="rId49" Type="http://schemas.openxmlformats.org/officeDocument/2006/relationships/customXml" Target="../ink/ink479.xml"/><Relationship Id="rId114" Type="http://schemas.openxmlformats.org/officeDocument/2006/relationships/image" Target="../media/image472.png"/><Relationship Id="rId119" Type="http://schemas.openxmlformats.org/officeDocument/2006/relationships/customXml" Target="../ink/ink514.xml"/><Relationship Id="rId44" Type="http://schemas.openxmlformats.org/officeDocument/2006/relationships/image" Target="../media/image424.png"/><Relationship Id="rId60" Type="http://schemas.openxmlformats.org/officeDocument/2006/relationships/image" Target="../media/image433.png"/><Relationship Id="rId65" Type="http://schemas.openxmlformats.org/officeDocument/2006/relationships/customXml" Target="../ink/ink487.xml"/><Relationship Id="rId81" Type="http://schemas.openxmlformats.org/officeDocument/2006/relationships/customXml" Target="../ink/ink495.xml"/><Relationship Id="rId86" Type="http://schemas.openxmlformats.org/officeDocument/2006/relationships/image" Target="../media/image458.png"/><Relationship Id="rId130" Type="http://schemas.openxmlformats.org/officeDocument/2006/relationships/image" Target="../media/image480.png"/><Relationship Id="rId135" Type="http://schemas.openxmlformats.org/officeDocument/2006/relationships/customXml" Target="../ink/ink522.xml"/><Relationship Id="rId151" Type="http://schemas.openxmlformats.org/officeDocument/2006/relationships/customXml" Target="../ink/ink530.xml"/><Relationship Id="rId156" Type="http://schemas.openxmlformats.org/officeDocument/2006/relationships/image" Target="../media/image493.png"/><Relationship Id="rId177" Type="http://schemas.openxmlformats.org/officeDocument/2006/relationships/customXml" Target="../ink/ink543.xml"/><Relationship Id="rId172" Type="http://schemas.openxmlformats.org/officeDocument/2006/relationships/image" Target="../media/image501.png"/><Relationship Id="rId13" Type="http://schemas.openxmlformats.org/officeDocument/2006/relationships/image" Target="../media/image439.png"/><Relationship Id="rId18" Type="http://schemas.openxmlformats.org/officeDocument/2006/relationships/customXml" Target="../ink/ink463.xml"/><Relationship Id="rId39" Type="http://schemas.openxmlformats.org/officeDocument/2006/relationships/customXml" Target="../ink/ink474.xml"/><Relationship Id="rId109" Type="http://schemas.openxmlformats.org/officeDocument/2006/relationships/customXml" Target="../ink/ink509.xml"/><Relationship Id="rId34" Type="http://schemas.openxmlformats.org/officeDocument/2006/relationships/image" Target="../media/image419.png"/><Relationship Id="rId50" Type="http://schemas.openxmlformats.org/officeDocument/2006/relationships/image" Target="../media/image428.png"/><Relationship Id="rId55" Type="http://schemas.openxmlformats.org/officeDocument/2006/relationships/customXml" Target="../ink/ink482.xml"/><Relationship Id="rId76" Type="http://schemas.openxmlformats.org/officeDocument/2006/relationships/image" Target="../media/image453.png"/><Relationship Id="rId97" Type="http://schemas.openxmlformats.org/officeDocument/2006/relationships/customXml" Target="../ink/ink503.xml"/><Relationship Id="rId104" Type="http://schemas.openxmlformats.org/officeDocument/2006/relationships/image" Target="../media/image467.png"/><Relationship Id="rId120" Type="http://schemas.openxmlformats.org/officeDocument/2006/relationships/image" Target="../media/image475.png"/><Relationship Id="rId125" Type="http://schemas.openxmlformats.org/officeDocument/2006/relationships/customXml" Target="../ink/ink517.xml"/><Relationship Id="rId141" Type="http://schemas.openxmlformats.org/officeDocument/2006/relationships/customXml" Target="../ink/ink525.xml"/><Relationship Id="rId146" Type="http://schemas.openxmlformats.org/officeDocument/2006/relationships/image" Target="../media/image488.png"/><Relationship Id="rId167" Type="http://schemas.openxmlformats.org/officeDocument/2006/relationships/customXml" Target="../ink/ink538.xml"/><Relationship Id="rId188" Type="http://schemas.openxmlformats.org/officeDocument/2006/relationships/image" Target="../media/image509.png"/><Relationship Id="rId7" Type="http://schemas.openxmlformats.org/officeDocument/2006/relationships/image" Target="../media/image437.png"/><Relationship Id="rId71" Type="http://schemas.openxmlformats.org/officeDocument/2006/relationships/customXml" Target="../ink/ink490.xml"/><Relationship Id="rId92" Type="http://schemas.openxmlformats.org/officeDocument/2006/relationships/image" Target="../media/image461.png"/><Relationship Id="rId162" Type="http://schemas.openxmlformats.org/officeDocument/2006/relationships/image" Target="../media/image496.png"/><Relationship Id="rId183" Type="http://schemas.openxmlformats.org/officeDocument/2006/relationships/customXml" Target="../ink/ink546.xml"/><Relationship Id="rId2" Type="http://schemas.openxmlformats.org/officeDocument/2006/relationships/customXml" Target="../ink/ink455.xml"/><Relationship Id="rId29" Type="http://schemas.openxmlformats.org/officeDocument/2006/relationships/customXml" Target="../ink/ink469.xml"/><Relationship Id="rId24" Type="http://schemas.openxmlformats.org/officeDocument/2006/relationships/customXml" Target="../ink/ink466.xml"/><Relationship Id="rId40" Type="http://schemas.openxmlformats.org/officeDocument/2006/relationships/image" Target="../media/image422.png"/><Relationship Id="rId45" Type="http://schemas.openxmlformats.org/officeDocument/2006/relationships/customXml" Target="../ink/ink477.xml"/><Relationship Id="rId66" Type="http://schemas.openxmlformats.org/officeDocument/2006/relationships/image" Target="../media/image448.png"/><Relationship Id="rId87" Type="http://schemas.openxmlformats.org/officeDocument/2006/relationships/customXml" Target="../ink/ink498.xml"/><Relationship Id="rId110" Type="http://schemas.openxmlformats.org/officeDocument/2006/relationships/image" Target="../media/image470.png"/><Relationship Id="rId115" Type="http://schemas.openxmlformats.org/officeDocument/2006/relationships/customXml" Target="../ink/ink512.xml"/><Relationship Id="rId131" Type="http://schemas.openxmlformats.org/officeDocument/2006/relationships/customXml" Target="../ink/ink520.xml"/><Relationship Id="rId136" Type="http://schemas.openxmlformats.org/officeDocument/2006/relationships/image" Target="../media/image483.png"/><Relationship Id="rId157" Type="http://schemas.openxmlformats.org/officeDocument/2006/relationships/customXml" Target="../ink/ink533.xml"/><Relationship Id="rId178" Type="http://schemas.openxmlformats.org/officeDocument/2006/relationships/image" Target="../media/image504.png"/><Relationship Id="rId61" Type="http://schemas.openxmlformats.org/officeDocument/2006/relationships/customXml" Target="../ink/ink485.xml"/><Relationship Id="rId82" Type="http://schemas.openxmlformats.org/officeDocument/2006/relationships/image" Target="../media/image456.png"/><Relationship Id="rId152" Type="http://schemas.openxmlformats.org/officeDocument/2006/relationships/image" Target="../media/image491.png"/><Relationship Id="rId173" Type="http://schemas.openxmlformats.org/officeDocument/2006/relationships/customXml" Target="../ink/ink541.xml"/><Relationship Id="rId19" Type="http://schemas.openxmlformats.org/officeDocument/2006/relationships/image" Target="../media/image442.png"/><Relationship Id="rId14" Type="http://schemas.openxmlformats.org/officeDocument/2006/relationships/customXml" Target="../ink/ink461.xml"/><Relationship Id="rId30" Type="http://schemas.openxmlformats.org/officeDocument/2006/relationships/image" Target="../media/image417.png"/><Relationship Id="rId35" Type="http://schemas.openxmlformats.org/officeDocument/2006/relationships/customXml" Target="../ink/ink472.xml"/><Relationship Id="rId56" Type="http://schemas.openxmlformats.org/officeDocument/2006/relationships/image" Target="../media/image431.png"/><Relationship Id="rId77" Type="http://schemas.openxmlformats.org/officeDocument/2006/relationships/customXml" Target="../ink/ink493.xml"/><Relationship Id="rId100" Type="http://schemas.openxmlformats.org/officeDocument/2006/relationships/image" Target="../media/image465.png"/><Relationship Id="rId105" Type="http://schemas.openxmlformats.org/officeDocument/2006/relationships/customXml" Target="../ink/ink507.xml"/><Relationship Id="rId126" Type="http://schemas.openxmlformats.org/officeDocument/2006/relationships/image" Target="../media/image478.png"/><Relationship Id="rId147" Type="http://schemas.openxmlformats.org/officeDocument/2006/relationships/customXml" Target="../ink/ink528.xml"/><Relationship Id="rId168" Type="http://schemas.openxmlformats.org/officeDocument/2006/relationships/image" Target="../media/image499.png"/><Relationship Id="rId8" Type="http://schemas.openxmlformats.org/officeDocument/2006/relationships/customXml" Target="../ink/ink458.xml"/><Relationship Id="rId51" Type="http://schemas.openxmlformats.org/officeDocument/2006/relationships/customXml" Target="../ink/ink480.xml"/><Relationship Id="rId72" Type="http://schemas.openxmlformats.org/officeDocument/2006/relationships/image" Target="../media/image451.png"/><Relationship Id="rId93" Type="http://schemas.openxmlformats.org/officeDocument/2006/relationships/customXml" Target="../ink/ink501.xml"/><Relationship Id="rId98" Type="http://schemas.openxmlformats.org/officeDocument/2006/relationships/image" Target="../media/image464.png"/><Relationship Id="rId121" Type="http://schemas.openxmlformats.org/officeDocument/2006/relationships/customXml" Target="../ink/ink515.xml"/><Relationship Id="rId142" Type="http://schemas.openxmlformats.org/officeDocument/2006/relationships/image" Target="../media/image486.png"/><Relationship Id="rId163" Type="http://schemas.openxmlformats.org/officeDocument/2006/relationships/customXml" Target="../ink/ink536.xml"/><Relationship Id="rId184" Type="http://schemas.openxmlformats.org/officeDocument/2006/relationships/image" Target="../media/image507.png"/><Relationship Id="rId189" Type="http://schemas.openxmlformats.org/officeDocument/2006/relationships/customXml" Target="../ink/ink549.xml"/><Relationship Id="rId3" Type="http://schemas.openxmlformats.org/officeDocument/2006/relationships/image" Target="../media/image435.png"/><Relationship Id="rId25" Type="http://schemas.openxmlformats.org/officeDocument/2006/relationships/image" Target="../media/image445.png"/><Relationship Id="rId46" Type="http://schemas.openxmlformats.org/officeDocument/2006/relationships/image" Target="../media/image425.png"/><Relationship Id="rId67" Type="http://schemas.openxmlformats.org/officeDocument/2006/relationships/customXml" Target="../ink/ink488.xml"/><Relationship Id="rId116" Type="http://schemas.openxmlformats.org/officeDocument/2006/relationships/image" Target="../media/image473.png"/><Relationship Id="rId137" Type="http://schemas.openxmlformats.org/officeDocument/2006/relationships/customXml" Target="../ink/ink523.xml"/><Relationship Id="rId158" Type="http://schemas.openxmlformats.org/officeDocument/2006/relationships/image" Target="../media/image494.png"/><Relationship Id="rId20" Type="http://schemas.openxmlformats.org/officeDocument/2006/relationships/customXml" Target="../ink/ink464.xml"/><Relationship Id="rId41" Type="http://schemas.openxmlformats.org/officeDocument/2006/relationships/customXml" Target="../ink/ink475.xml"/><Relationship Id="rId62" Type="http://schemas.openxmlformats.org/officeDocument/2006/relationships/image" Target="../media/image434.png"/><Relationship Id="rId83" Type="http://schemas.openxmlformats.org/officeDocument/2006/relationships/customXml" Target="../ink/ink496.xml"/><Relationship Id="rId88" Type="http://schemas.openxmlformats.org/officeDocument/2006/relationships/image" Target="../media/image459.png"/><Relationship Id="rId111" Type="http://schemas.openxmlformats.org/officeDocument/2006/relationships/customXml" Target="../ink/ink510.xml"/><Relationship Id="rId132" Type="http://schemas.openxmlformats.org/officeDocument/2006/relationships/image" Target="../media/image481.png"/><Relationship Id="rId153" Type="http://schemas.openxmlformats.org/officeDocument/2006/relationships/customXml" Target="../ink/ink531.xml"/><Relationship Id="rId174" Type="http://schemas.openxmlformats.org/officeDocument/2006/relationships/image" Target="../media/image502.png"/><Relationship Id="rId179" Type="http://schemas.openxmlformats.org/officeDocument/2006/relationships/customXml" Target="../ink/ink544.xml"/><Relationship Id="rId190" Type="http://schemas.openxmlformats.org/officeDocument/2006/relationships/image" Target="../media/image510.png"/><Relationship Id="rId15" Type="http://schemas.openxmlformats.org/officeDocument/2006/relationships/image" Target="../media/image440.png"/><Relationship Id="rId36" Type="http://schemas.openxmlformats.org/officeDocument/2006/relationships/image" Target="../media/image420.png"/><Relationship Id="rId57" Type="http://schemas.openxmlformats.org/officeDocument/2006/relationships/customXml" Target="../ink/ink483.xml"/><Relationship Id="rId106" Type="http://schemas.openxmlformats.org/officeDocument/2006/relationships/image" Target="../media/image468.png"/><Relationship Id="rId127" Type="http://schemas.openxmlformats.org/officeDocument/2006/relationships/customXml" Target="../ink/ink518.xml"/><Relationship Id="rId10" Type="http://schemas.openxmlformats.org/officeDocument/2006/relationships/customXml" Target="../ink/ink459.xml"/><Relationship Id="rId31" Type="http://schemas.openxmlformats.org/officeDocument/2006/relationships/customXml" Target="../ink/ink470.xml"/><Relationship Id="rId52" Type="http://schemas.openxmlformats.org/officeDocument/2006/relationships/image" Target="../media/image429.png"/><Relationship Id="rId73" Type="http://schemas.openxmlformats.org/officeDocument/2006/relationships/customXml" Target="../ink/ink491.xml"/><Relationship Id="rId78" Type="http://schemas.openxmlformats.org/officeDocument/2006/relationships/image" Target="../media/image454.png"/><Relationship Id="rId94" Type="http://schemas.openxmlformats.org/officeDocument/2006/relationships/image" Target="../media/image462.png"/><Relationship Id="rId99" Type="http://schemas.openxmlformats.org/officeDocument/2006/relationships/customXml" Target="../ink/ink504.xml"/><Relationship Id="rId101" Type="http://schemas.openxmlformats.org/officeDocument/2006/relationships/customXml" Target="../ink/ink505.xml"/><Relationship Id="rId122" Type="http://schemas.openxmlformats.org/officeDocument/2006/relationships/image" Target="../media/image476.png"/><Relationship Id="rId143" Type="http://schemas.openxmlformats.org/officeDocument/2006/relationships/customXml" Target="../ink/ink526.xml"/><Relationship Id="rId148" Type="http://schemas.openxmlformats.org/officeDocument/2006/relationships/image" Target="../media/image489.png"/><Relationship Id="rId164" Type="http://schemas.openxmlformats.org/officeDocument/2006/relationships/image" Target="../media/image497.png"/><Relationship Id="rId169" Type="http://schemas.openxmlformats.org/officeDocument/2006/relationships/customXml" Target="../ink/ink539.xml"/><Relationship Id="rId185" Type="http://schemas.openxmlformats.org/officeDocument/2006/relationships/customXml" Target="../ink/ink547.xml"/><Relationship Id="rId4" Type="http://schemas.openxmlformats.org/officeDocument/2006/relationships/customXml" Target="../ink/ink456.xml"/><Relationship Id="rId9" Type="http://schemas.openxmlformats.org/officeDocument/2006/relationships/image" Target="../media/image124.png"/><Relationship Id="rId180" Type="http://schemas.openxmlformats.org/officeDocument/2006/relationships/image" Target="../media/image505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2.xml"/><Relationship Id="rId117" Type="http://schemas.openxmlformats.org/officeDocument/2006/relationships/image" Target="../media/image567.png"/><Relationship Id="rId21" Type="http://schemas.openxmlformats.org/officeDocument/2006/relationships/image" Target="../media/image520.png"/><Relationship Id="rId42" Type="http://schemas.openxmlformats.org/officeDocument/2006/relationships/customXml" Target="../ink/ink570.xml"/><Relationship Id="rId47" Type="http://schemas.openxmlformats.org/officeDocument/2006/relationships/image" Target="../media/image533.png"/><Relationship Id="rId63" Type="http://schemas.openxmlformats.org/officeDocument/2006/relationships/image" Target="../media/image541.png"/><Relationship Id="rId68" Type="http://schemas.openxmlformats.org/officeDocument/2006/relationships/customXml" Target="../ink/ink583.xml"/><Relationship Id="rId84" Type="http://schemas.openxmlformats.org/officeDocument/2006/relationships/customXml" Target="../ink/ink591.xml"/><Relationship Id="rId89" Type="http://schemas.openxmlformats.org/officeDocument/2006/relationships/image" Target="../media/image553.png"/><Relationship Id="rId112" Type="http://schemas.openxmlformats.org/officeDocument/2006/relationships/customXml" Target="../ink/ink605.xml"/><Relationship Id="rId133" Type="http://schemas.openxmlformats.org/officeDocument/2006/relationships/image" Target="../media/image575.png"/><Relationship Id="rId138" Type="http://schemas.openxmlformats.org/officeDocument/2006/relationships/customXml" Target="../ink/ink618.xml"/><Relationship Id="rId154" Type="http://schemas.openxmlformats.org/officeDocument/2006/relationships/customXml" Target="../ink/ink626.xml"/><Relationship Id="rId159" Type="http://schemas.openxmlformats.org/officeDocument/2006/relationships/image" Target="../media/image588.png"/><Relationship Id="rId16" Type="http://schemas.openxmlformats.org/officeDocument/2006/relationships/customXml" Target="../ink/ink557.xml"/><Relationship Id="rId107" Type="http://schemas.openxmlformats.org/officeDocument/2006/relationships/image" Target="../media/image562.png"/><Relationship Id="rId11" Type="http://schemas.openxmlformats.org/officeDocument/2006/relationships/image" Target="../media/image515.png"/><Relationship Id="rId32" Type="http://schemas.openxmlformats.org/officeDocument/2006/relationships/customXml" Target="../ink/ink565.xml"/><Relationship Id="rId37" Type="http://schemas.openxmlformats.org/officeDocument/2006/relationships/image" Target="../media/image528.png"/><Relationship Id="rId53" Type="http://schemas.openxmlformats.org/officeDocument/2006/relationships/image" Target="../media/image536.png"/><Relationship Id="rId58" Type="http://schemas.openxmlformats.org/officeDocument/2006/relationships/customXml" Target="../ink/ink578.xml"/><Relationship Id="rId74" Type="http://schemas.openxmlformats.org/officeDocument/2006/relationships/customXml" Target="../ink/ink586.xml"/><Relationship Id="rId79" Type="http://schemas.openxmlformats.org/officeDocument/2006/relationships/image" Target="../media/image549.png"/><Relationship Id="rId102" Type="http://schemas.openxmlformats.org/officeDocument/2006/relationships/customXml" Target="../ink/ink600.xml"/><Relationship Id="rId123" Type="http://schemas.openxmlformats.org/officeDocument/2006/relationships/image" Target="../media/image570.png"/><Relationship Id="rId128" Type="http://schemas.openxmlformats.org/officeDocument/2006/relationships/customXml" Target="../ink/ink613.xml"/><Relationship Id="rId144" Type="http://schemas.openxmlformats.org/officeDocument/2006/relationships/customXml" Target="../ink/ink621.xml"/><Relationship Id="rId149" Type="http://schemas.openxmlformats.org/officeDocument/2006/relationships/image" Target="../media/image583.png"/><Relationship Id="rId5" Type="http://schemas.openxmlformats.org/officeDocument/2006/relationships/image" Target="../media/image512.png"/><Relationship Id="rId90" Type="http://schemas.openxmlformats.org/officeDocument/2006/relationships/customXml" Target="../ink/ink594.xml"/><Relationship Id="rId95" Type="http://schemas.openxmlformats.org/officeDocument/2006/relationships/image" Target="../media/image556.png"/><Relationship Id="rId160" Type="http://schemas.openxmlformats.org/officeDocument/2006/relationships/customXml" Target="../ink/ink629.xml"/><Relationship Id="rId165" Type="http://schemas.openxmlformats.org/officeDocument/2006/relationships/image" Target="../media/image591.png"/><Relationship Id="rId22" Type="http://schemas.openxmlformats.org/officeDocument/2006/relationships/customXml" Target="../ink/ink560.xml"/><Relationship Id="rId27" Type="http://schemas.openxmlformats.org/officeDocument/2006/relationships/image" Target="../media/image523.png"/><Relationship Id="rId43" Type="http://schemas.openxmlformats.org/officeDocument/2006/relationships/image" Target="../media/image531.png"/><Relationship Id="rId48" Type="http://schemas.openxmlformats.org/officeDocument/2006/relationships/customXml" Target="../ink/ink573.xml"/><Relationship Id="rId64" Type="http://schemas.openxmlformats.org/officeDocument/2006/relationships/customXml" Target="../ink/ink581.xml"/><Relationship Id="rId69" Type="http://schemas.openxmlformats.org/officeDocument/2006/relationships/image" Target="../media/image544.png"/><Relationship Id="rId113" Type="http://schemas.openxmlformats.org/officeDocument/2006/relationships/image" Target="../media/image565.png"/><Relationship Id="rId118" Type="http://schemas.openxmlformats.org/officeDocument/2006/relationships/customXml" Target="../ink/ink608.xml"/><Relationship Id="rId134" Type="http://schemas.openxmlformats.org/officeDocument/2006/relationships/customXml" Target="../ink/ink616.xml"/><Relationship Id="rId139" Type="http://schemas.openxmlformats.org/officeDocument/2006/relationships/image" Target="../media/image578.png"/><Relationship Id="rId80" Type="http://schemas.openxmlformats.org/officeDocument/2006/relationships/customXml" Target="../ink/ink589.xml"/><Relationship Id="rId85" Type="http://schemas.openxmlformats.org/officeDocument/2006/relationships/image" Target="../media/image551.png"/><Relationship Id="rId150" Type="http://schemas.openxmlformats.org/officeDocument/2006/relationships/customXml" Target="../ink/ink624.xml"/><Relationship Id="rId155" Type="http://schemas.openxmlformats.org/officeDocument/2006/relationships/image" Target="../media/image586.png"/><Relationship Id="rId12" Type="http://schemas.openxmlformats.org/officeDocument/2006/relationships/customXml" Target="../ink/ink555.xml"/><Relationship Id="rId17" Type="http://schemas.openxmlformats.org/officeDocument/2006/relationships/image" Target="../media/image518.png"/><Relationship Id="rId33" Type="http://schemas.openxmlformats.org/officeDocument/2006/relationships/image" Target="../media/image526.png"/><Relationship Id="rId38" Type="http://schemas.openxmlformats.org/officeDocument/2006/relationships/customXml" Target="../ink/ink568.xml"/><Relationship Id="rId59" Type="http://schemas.openxmlformats.org/officeDocument/2006/relationships/image" Target="../media/image539.png"/><Relationship Id="rId103" Type="http://schemas.openxmlformats.org/officeDocument/2006/relationships/image" Target="../media/image560.png"/><Relationship Id="rId108" Type="http://schemas.openxmlformats.org/officeDocument/2006/relationships/customXml" Target="../ink/ink603.xml"/><Relationship Id="rId124" Type="http://schemas.openxmlformats.org/officeDocument/2006/relationships/customXml" Target="../ink/ink611.xml"/><Relationship Id="rId129" Type="http://schemas.openxmlformats.org/officeDocument/2006/relationships/image" Target="../media/image573.png"/><Relationship Id="rId54" Type="http://schemas.openxmlformats.org/officeDocument/2006/relationships/customXml" Target="../ink/ink576.xml"/><Relationship Id="rId70" Type="http://schemas.openxmlformats.org/officeDocument/2006/relationships/customXml" Target="../ink/ink584.xml"/><Relationship Id="rId75" Type="http://schemas.openxmlformats.org/officeDocument/2006/relationships/image" Target="../media/image547.png"/><Relationship Id="rId91" Type="http://schemas.openxmlformats.org/officeDocument/2006/relationships/image" Target="../media/image554.png"/><Relationship Id="rId96" Type="http://schemas.openxmlformats.org/officeDocument/2006/relationships/customXml" Target="../ink/ink597.xml"/><Relationship Id="rId140" Type="http://schemas.openxmlformats.org/officeDocument/2006/relationships/customXml" Target="../ink/ink619.xml"/><Relationship Id="rId145" Type="http://schemas.openxmlformats.org/officeDocument/2006/relationships/image" Target="../media/image581.png"/><Relationship Id="rId161" Type="http://schemas.openxmlformats.org/officeDocument/2006/relationships/image" Target="../media/image589.png"/><Relationship Id="rId166" Type="http://schemas.openxmlformats.org/officeDocument/2006/relationships/customXml" Target="../ink/ink6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2.xml"/><Relationship Id="rId15" Type="http://schemas.openxmlformats.org/officeDocument/2006/relationships/image" Target="../media/image517.png"/><Relationship Id="rId23" Type="http://schemas.openxmlformats.org/officeDocument/2006/relationships/image" Target="../media/image521.png"/><Relationship Id="rId28" Type="http://schemas.openxmlformats.org/officeDocument/2006/relationships/customXml" Target="../ink/ink563.xml"/><Relationship Id="rId36" Type="http://schemas.openxmlformats.org/officeDocument/2006/relationships/customXml" Target="../ink/ink567.xml"/><Relationship Id="rId49" Type="http://schemas.openxmlformats.org/officeDocument/2006/relationships/image" Target="../media/image534.png"/><Relationship Id="rId57" Type="http://schemas.openxmlformats.org/officeDocument/2006/relationships/image" Target="../media/image538.png"/><Relationship Id="rId106" Type="http://schemas.openxmlformats.org/officeDocument/2006/relationships/customXml" Target="../ink/ink602.xml"/><Relationship Id="rId114" Type="http://schemas.openxmlformats.org/officeDocument/2006/relationships/customXml" Target="../ink/ink606.xml"/><Relationship Id="rId119" Type="http://schemas.openxmlformats.org/officeDocument/2006/relationships/image" Target="../media/image568.png"/><Relationship Id="rId127" Type="http://schemas.openxmlformats.org/officeDocument/2006/relationships/image" Target="../media/image572.png"/><Relationship Id="rId10" Type="http://schemas.openxmlformats.org/officeDocument/2006/relationships/customXml" Target="../ink/ink554.xml"/><Relationship Id="rId31" Type="http://schemas.openxmlformats.org/officeDocument/2006/relationships/image" Target="../media/image525.png"/><Relationship Id="rId44" Type="http://schemas.openxmlformats.org/officeDocument/2006/relationships/customXml" Target="../ink/ink571.xml"/><Relationship Id="rId52" Type="http://schemas.openxmlformats.org/officeDocument/2006/relationships/customXml" Target="../ink/ink575.xml"/><Relationship Id="rId60" Type="http://schemas.openxmlformats.org/officeDocument/2006/relationships/customXml" Target="../ink/ink579.xml"/><Relationship Id="rId65" Type="http://schemas.openxmlformats.org/officeDocument/2006/relationships/image" Target="../media/image542.png"/><Relationship Id="rId73" Type="http://schemas.openxmlformats.org/officeDocument/2006/relationships/image" Target="../media/image546.png"/><Relationship Id="rId78" Type="http://schemas.openxmlformats.org/officeDocument/2006/relationships/customXml" Target="../ink/ink588.xml"/><Relationship Id="rId81" Type="http://schemas.openxmlformats.org/officeDocument/2006/relationships/image" Target="../media/image550.png"/><Relationship Id="rId86" Type="http://schemas.openxmlformats.org/officeDocument/2006/relationships/customXml" Target="../ink/ink592.xml"/><Relationship Id="rId94" Type="http://schemas.openxmlformats.org/officeDocument/2006/relationships/customXml" Target="../ink/ink596.xml"/><Relationship Id="rId99" Type="http://schemas.openxmlformats.org/officeDocument/2006/relationships/image" Target="../media/image558.png"/><Relationship Id="rId101" Type="http://schemas.openxmlformats.org/officeDocument/2006/relationships/image" Target="../media/image559.png"/><Relationship Id="rId122" Type="http://schemas.openxmlformats.org/officeDocument/2006/relationships/customXml" Target="../ink/ink610.xml"/><Relationship Id="rId130" Type="http://schemas.openxmlformats.org/officeDocument/2006/relationships/customXml" Target="../ink/ink614.xml"/><Relationship Id="rId135" Type="http://schemas.openxmlformats.org/officeDocument/2006/relationships/image" Target="../media/image576.png"/><Relationship Id="rId143" Type="http://schemas.openxmlformats.org/officeDocument/2006/relationships/image" Target="../media/image580.png"/><Relationship Id="rId148" Type="http://schemas.openxmlformats.org/officeDocument/2006/relationships/customXml" Target="../ink/ink623.xml"/><Relationship Id="rId151" Type="http://schemas.openxmlformats.org/officeDocument/2006/relationships/image" Target="../media/image584.png"/><Relationship Id="rId156" Type="http://schemas.openxmlformats.org/officeDocument/2006/relationships/customXml" Target="../ink/ink627.xml"/><Relationship Id="rId164" Type="http://schemas.openxmlformats.org/officeDocument/2006/relationships/customXml" Target="../ink/ink631.xml"/><Relationship Id="rId4" Type="http://schemas.openxmlformats.org/officeDocument/2006/relationships/customXml" Target="../ink/ink551.xml"/><Relationship Id="rId9" Type="http://schemas.openxmlformats.org/officeDocument/2006/relationships/image" Target="../media/image514.png"/><Relationship Id="rId13" Type="http://schemas.openxmlformats.org/officeDocument/2006/relationships/image" Target="../media/image516.png"/><Relationship Id="rId18" Type="http://schemas.openxmlformats.org/officeDocument/2006/relationships/customXml" Target="../ink/ink558.xml"/><Relationship Id="rId39" Type="http://schemas.openxmlformats.org/officeDocument/2006/relationships/image" Target="../media/image529.png"/><Relationship Id="rId109" Type="http://schemas.openxmlformats.org/officeDocument/2006/relationships/image" Target="../media/image563.png"/><Relationship Id="rId34" Type="http://schemas.openxmlformats.org/officeDocument/2006/relationships/customXml" Target="../ink/ink566.xml"/><Relationship Id="rId50" Type="http://schemas.openxmlformats.org/officeDocument/2006/relationships/customXml" Target="../ink/ink574.xml"/><Relationship Id="rId55" Type="http://schemas.openxmlformats.org/officeDocument/2006/relationships/image" Target="../media/image537.png"/><Relationship Id="rId76" Type="http://schemas.openxmlformats.org/officeDocument/2006/relationships/customXml" Target="../ink/ink587.xml"/><Relationship Id="rId97" Type="http://schemas.openxmlformats.org/officeDocument/2006/relationships/image" Target="../media/image557.png"/><Relationship Id="rId104" Type="http://schemas.openxmlformats.org/officeDocument/2006/relationships/customXml" Target="../ink/ink601.xml"/><Relationship Id="rId120" Type="http://schemas.openxmlformats.org/officeDocument/2006/relationships/customXml" Target="../ink/ink609.xml"/><Relationship Id="rId125" Type="http://schemas.openxmlformats.org/officeDocument/2006/relationships/image" Target="../media/image571.png"/><Relationship Id="rId141" Type="http://schemas.openxmlformats.org/officeDocument/2006/relationships/image" Target="../media/image579.png"/><Relationship Id="rId146" Type="http://schemas.openxmlformats.org/officeDocument/2006/relationships/customXml" Target="../ink/ink622.xml"/><Relationship Id="rId167" Type="http://schemas.openxmlformats.org/officeDocument/2006/relationships/image" Target="../media/image592.png"/><Relationship Id="rId7" Type="http://schemas.openxmlformats.org/officeDocument/2006/relationships/image" Target="../media/image513.png"/><Relationship Id="rId71" Type="http://schemas.openxmlformats.org/officeDocument/2006/relationships/image" Target="../media/image545.png"/><Relationship Id="rId92" Type="http://schemas.openxmlformats.org/officeDocument/2006/relationships/customXml" Target="../ink/ink595.xml"/><Relationship Id="rId162" Type="http://schemas.openxmlformats.org/officeDocument/2006/relationships/customXml" Target="../ink/ink630.xml"/><Relationship Id="rId2" Type="http://schemas.openxmlformats.org/officeDocument/2006/relationships/customXml" Target="../ink/ink550.xml"/><Relationship Id="rId29" Type="http://schemas.openxmlformats.org/officeDocument/2006/relationships/image" Target="../media/image524.png"/><Relationship Id="rId24" Type="http://schemas.openxmlformats.org/officeDocument/2006/relationships/customXml" Target="../ink/ink561.xml"/><Relationship Id="rId40" Type="http://schemas.openxmlformats.org/officeDocument/2006/relationships/customXml" Target="../ink/ink569.xml"/><Relationship Id="rId45" Type="http://schemas.openxmlformats.org/officeDocument/2006/relationships/image" Target="../media/image532.png"/><Relationship Id="rId66" Type="http://schemas.openxmlformats.org/officeDocument/2006/relationships/customXml" Target="../ink/ink582.xml"/><Relationship Id="rId87" Type="http://schemas.openxmlformats.org/officeDocument/2006/relationships/image" Target="../media/image552.png"/><Relationship Id="rId110" Type="http://schemas.openxmlformats.org/officeDocument/2006/relationships/customXml" Target="../ink/ink604.xml"/><Relationship Id="rId115" Type="http://schemas.openxmlformats.org/officeDocument/2006/relationships/image" Target="../media/image566.png"/><Relationship Id="rId131" Type="http://schemas.openxmlformats.org/officeDocument/2006/relationships/image" Target="../media/image574.png"/><Relationship Id="rId136" Type="http://schemas.openxmlformats.org/officeDocument/2006/relationships/customXml" Target="../ink/ink617.xml"/><Relationship Id="rId157" Type="http://schemas.openxmlformats.org/officeDocument/2006/relationships/image" Target="../media/image587.png"/><Relationship Id="rId61" Type="http://schemas.openxmlformats.org/officeDocument/2006/relationships/image" Target="../media/image540.png"/><Relationship Id="rId82" Type="http://schemas.openxmlformats.org/officeDocument/2006/relationships/customXml" Target="../ink/ink590.xml"/><Relationship Id="rId152" Type="http://schemas.openxmlformats.org/officeDocument/2006/relationships/customXml" Target="../ink/ink625.xml"/><Relationship Id="rId19" Type="http://schemas.openxmlformats.org/officeDocument/2006/relationships/image" Target="../media/image519.png"/><Relationship Id="rId14" Type="http://schemas.openxmlformats.org/officeDocument/2006/relationships/customXml" Target="../ink/ink556.xml"/><Relationship Id="rId30" Type="http://schemas.openxmlformats.org/officeDocument/2006/relationships/customXml" Target="../ink/ink564.xml"/><Relationship Id="rId35" Type="http://schemas.openxmlformats.org/officeDocument/2006/relationships/image" Target="../media/image527.png"/><Relationship Id="rId56" Type="http://schemas.openxmlformats.org/officeDocument/2006/relationships/customXml" Target="../ink/ink577.xml"/><Relationship Id="rId77" Type="http://schemas.openxmlformats.org/officeDocument/2006/relationships/image" Target="../media/image548.png"/><Relationship Id="rId100" Type="http://schemas.openxmlformats.org/officeDocument/2006/relationships/customXml" Target="../ink/ink599.xml"/><Relationship Id="rId105" Type="http://schemas.openxmlformats.org/officeDocument/2006/relationships/image" Target="../media/image561.png"/><Relationship Id="rId126" Type="http://schemas.openxmlformats.org/officeDocument/2006/relationships/customXml" Target="../ink/ink612.xml"/><Relationship Id="rId147" Type="http://schemas.openxmlformats.org/officeDocument/2006/relationships/image" Target="../media/image582.png"/><Relationship Id="rId8" Type="http://schemas.openxmlformats.org/officeDocument/2006/relationships/customXml" Target="../ink/ink553.xml"/><Relationship Id="rId51" Type="http://schemas.openxmlformats.org/officeDocument/2006/relationships/image" Target="../media/image535.png"/><Relationship Id="rId72" Type="http://schemas.openxmlformats.org/officeDocument/2006/relationships/customXml" Target="../ink/ink585.xml"/><Relationship Id="rId93" Type="http://schemas.openxmlformats.org/officeDocument/2006/relationships/image" Target="../media/image555.png"/><Relationship Id="rId98" Type="http://schemas.openxmlformats.org/officeDocument/2006/relationships/customXml" Target="../ink/ink598.xml"/><Relationship Id="rId121" Type="http://schemas.openxmlformats.org/officeDocument/2006/relationships/image" Target="../media/image569.png"/><Relationship Id="rId142" Type="http://schemas.openxmlformats.org/officeDocument/2006/relationships/customXml" Target="../ink/ink620.xml"/><Relationship Id="rId163" Type="http://schemas.openxmlformats.org/officeDocument/2006/relationships/image" Target="../media/image590.png"/><Relationship Id="rId3" Type="http://schemas.openxmlformats.org/officeDocument/2006/relationships/image" Target="../media/image511.png"/><Relationship Id="rId25" Type="http://schemas.openxmlformats.org/officeDocument/2006/relationships/image" Target="../media/image522.png"/><Relationship Id="rId46" Type="http://schemas.openxmlformats.org/officeDocument/2006/relationships/customXml" Target="../ink/ink572.xml"/><Relationship Id="rId67" Type="http://schemas.openxmlformats.org/officeDocument/2006/relationships/image" Target="../media/image543.png"/><Relationship Id="rId116" Type="http://schemas.openxmlformats.org/officeDocument/2006/relationships/customXml" Target="../ink/ink607.xml"/><Relationship Id="rId137" Type="http://schemas.openxmlformats.org/officeDocument/2006/relationships/image" Target="../media/image577.png"/><Relationship Id="rId158" Type="http://schemas.openxmlformats.org/officeDocument/2006/relationships/customXml" Target="../ink/ink628.xml"/><Relationship Id="rId20" Type="http://schemas.openxmlformats.org/officeDocument/2006/relationships/customXml" Target="../ink/ink559.xml"/><Relationship Id="rId41" Type="http://schemas.openxmlformats.org/officeDocument/2006/relationships/image" Target="../media/image530.png"/><Relationship Id="rId62" Type="http://schemas.openxmlformats.org/officeDocument/2006/relationships/customXml" Target="../ink/ink580.xml"/><Relationship Id="rId83" Type="http://schemas.openxmlformats.org/officeDocument/2006/relationships/image" Target="../media/image22.png"/><Relationship Id="rId88" Type="http://schemas.openxmlformats.org/officeDocument/2006/relationships/customXml" Target="../ink/ink593.xml"/><Relationship Id="rId111" Type="http://schemas.openxmlformats.org/officeDocument/2006/relationships/image" Target="../media/image564.png"/><Relationship Id="rId132" Type="http://schemas.openxmlformats.org/officeDocument/2006/relationships/customXml" Target="../ink/ink615.xml"/><Relationship Id="rId153" Type="http://schemas.openxmlformats.org/officeDocument/2006/relationships/image" Target="../media/image58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8.png"/><Relationship Id="rId18" Type="http://schemas.openxmlformats.org/officeDocument/2006/relationships/customXml" Target="../ink/ink641.xml"/><Relationship Id="rId26" Type="http://schemas.openxmlformats.org/officeDocument/2006/relationships/customXml" Target="../ink/ink645.xml"/><Relationship Id="rId39" Type="http://schemas.openxmlformats.org/officeDocument/2006/relationships/image" Target="../media/image611.png"/><Relationship Id="rId21" Type="http://schemas.openxmlformats.org/officeDocument/2006/relationships/image" Target="../media/image602.png"/><Relationship Id="rId34" Type="http://schemas.openxmlformats.org/officeDocument/2006/relationships/customXml" Target="../ink/ink649.xml"/><Relationship Id="rId42" Type="http://schemas.openxmlformats.org/officeDocument/2006/relationships/customXml" Target="../ink/ink653.xml"/><Relationship Id="rId47" Type="http://schemas.openxmlformats.org/officeDocument/2006/relationships/image" Target="../media/image615.png"/><Relationship Id="rId50" Type="http://schemas.openxmlformats.org/officeDocument/2006/relationships/customXml" Target="../ink/ink657.xml"/><Relationship Id="rId55" Type="http://schemas.openxmlformats.org/officeDocument/2006/relationships/image" Target="../media/image619.png"/><Relationship Id="rId63" Type="http://schemas.openxmlformats.org/officeDocument/2006/relationships/image" Target="../media/image623.png"/><Relationship Id="rId68" Type="http://schemas.openxmlformats.org/officeDocument/2006/relationships/customXml" Target="../ink/ink666.xml"/><Relationship Id="rId76" Type="http://schemas.openxmlformats.org/officeDocument/2006/relationships/customXml" Target="../ink/ink670.xml"/><Relationship Id="rId7" Type="http://schemas.openxmlformats.org/officeDocument/2006/relationships/image" Target="../media/image595.png"/><Relationship Id="rId71" Type="http://schemas.openxmlformats.org/officeDocument/2006/relationships/image" Target="../media/image627.png"/><Relationship Id="rId2" Type="http://schemas.openxmlformats.org/officeDocument/2006/relationships/customXml" Target="../ink/ink633.xml"/><Relationship Id="rId16" Type="http://schemas.openxmlformats.org/officeDocument/2006/relationships/customXml" Target="../ink/ink640.xml"/><Relationship Id="rId29" Type="http://schemas.openxmlformats.org/officeDocument/2006/relationships/image" Target="../media/image606.png"/><Relationship Id="rId11" Type="http://schemas.openxmlformats.org/officeDocument/2006/relationships/image" Target="../media/image597.png"/><Relationship Id="rId24" Type="http://schemas.openxmlformats.org/officeDocument/2006/relationships/customXml" Target="../ink/ink644.xml"/><Relationship Id="rId32" Type="http://schemas.openxmlformats.org/officeDocument/2006/relationships/customXml" Target="../ink/ink648.xml"/><Relationship Id="rId37" Type="http://schemas.openxmlformats.org/officeDocument/2006/relationships/image" Target="../media/image610.png"/><Relationship Id="rId40" Type="http://schemas.openxmlformats.org/officeDocument/2006/relationships/customXml" Target="../ink/ink652.xml"/><Relationship Id="rId45" Type="http://schemas.openxmlformats.org/officeDocument/2006/relationships/image" Target="../media/image614.png"/><Relationship Id="rId53" Type="http://schemas.openxmlformats.org/officeDocument/2006/relationships/image" Target="../media/image618.png"/><Relationship Id="rId58" Type="http://schemas.openxmlformats.org/officeDocument/2006/relationships/customXml" Target="../ink/ink661.xml"/><Relationship Id="rId66" Type="http://schemas.openxmlformats.org/officeDocument/2006/relationships/customXml" Target="../ink/ink665.xml"/><Relationship Id="rId74" Type="http://schemas.openxmlformats.org/officeDocument/2006/relationships/customXml" Target="../ink/ink669.xml"/><Relationship Id="rId5" Type="http://schemas.openxmlformats.org/officeDocument/2006/relationships/image" Target="../media/image594.png"/><Relationship Id="rId15" Type="http://schemas.openxmlformats.org/officeDocument/2006/relationships/image" Target="../media/image599.png"/><Relationship Id="rId23" Type="http://schemas.openxmlformats.org/officeDocument/2006/relationships/image" Target="../media/image603.png"/><Relationship Id="rId28" Type="http://schemas.openxmlformats.org/officeDocument/2006/relationships/customXml" Target="../ink/ink646.xml"/><Relationship Id="rId36" Type="http://schemas.openxmlformats.org/officeDocument/2006/relationships/customXml" Target="../ink/ink650.xml"/><Relationship Id="rId49" Type="http://schemas.openxmlformats.org/officeDocument/2006/relationships/image" Target="../media/image616.png"/><Relationship Id="rId57" Type="http://schemas.openxmlformats.org/officeDocument/2006/relationships/image" Target="../media/image620.png"/><Relationship Id="rId61" Type="http://schemas.openxmlformats.org/officeDocument/2006/relationships/image" Target="../media/image622.png"/><Relationship Id="rId10" Type="http://schemas.openxmlformats.org/officeDocument/2006/relationships/customXml" Target="../ink/ink637.xml"/><Relationship Id="rId19" Type="http://schemas.openxmlformats.org/officeDocument/2006/relationships/image" Target="../media/image601.png"/><Relationship Id="rId31" Type="http://schemas.openxmlformats.org/officeDocument/2006/relationships/image" Target="../media/image607.png"/><Relationship Id="rId44" Type="http://schemas.openxmlformats.org/officeDocument/2006/relationships/customXml" Target="../ink/ink654.xml"/><Relationship Id="rId52" Type="http://schemas.openxmlformats.org/officeDocument/2006/relationships/customXml" Target="../ink/ink658.xml"/><Relationship Id="rId60" Type="http://schemas.openxmlformats.org/officeDocument/2006/relationships/customXml" Target="../ink/ink662.xml"/><Relationship Id="rId65" Type="http://schemas.openxmlformats.org/officeDocument/2006/relationships/image" Target="../media/image624.png"/><Relationship Id="rId73" Type="http://schemas.openxmlformats.org/officeDocument/2006/relationships/image" Target="../media/image628.png"/><Relationship Id="rId4" Type="http://schemas.openxmlformats.org/officeDocument/2006/relationships/customXml" Target="../ink/ink634.xml"/><Relationship Id="rId9" Type="http://schemas.openxmlformats.org/officeDocument/2006/relationships/image" Target="../media/image596.png"/><Relationship Id="rId14" Type="http://schemas.openxmlformats.org/officeDocument/2006/relationships/customXml" Target="../ink/ink639.xml"/><Relationship Id="rId22" Type="http://schemas.openxmlformats.org/officeDocument/2006/relationships/customXml" Target="../ink/ink643.xml"/><Relationship Id="rId27" Type="http://schemas.openxmlformats.org/officeDocument/2006/relationships/image" Target="../media/image605.png"/><Relationship Id="rId30" Type="http://schemas.openxmlformats.org/officeDocument/2006/relationships/customXml" Target="../ink/ink647.xml"/><Relationship Id="rId35" Type="http://schemas.openxmlformats.org/officeDocument/2006/relationships/image" Target="../media/image609.png"/><Relationship Id="rId43" Type="http://schemas.openxmlformats.org/officeDocument/2006/relationships/image" Target="../media/image613.png"/><Relationship Id="rId48" Type="http://schemas.openxmlformats.org/officeDocument/2006/relationships/customXml" Target="../ink/ink656.xml"/><Relationship Id="rId56" Type="http://schemas.openxmlformats.org/officeDocument/2006/relationships/customXml" Target="../ink/ink660.xml"/><Relationship Id="rId64" Type="http://schemas.openxmlformats.org/officeDocument/2006/relationships/customXml" Target="../ink/ink664.xml"/><Relationship Id="rId69" Type="http://schemas.openxmlformats.org/officeDocument/2006/relationships/image" Target="../media/image626.png"/><Relationship Id="rId77" Type="http://schemas.openxmlformats.org/officeDocument/2006/relationships/image" Target="../media/image630.png"/><Relationship Id="rId8" Type="http://schemas.openxmlformats.org/officeDocument/2006/relationships/customXml" Target="../ink/ink636.xml"/><Relationship Id="rId51" Type="http://schemas.openxmlformats.org/officeDocument/2006/relationships/image" Target="../media/image617.png"/><Relationship Id="rId72" Type="http://schemas.openxmlformats.org/officeDocument/2006/relationships/customXml" Target="../ink/ink668.xml"/><Relationship Id="rId3" Type="http://schemas.openxmlformats.org/officeDocument/2006/relationships/image" Target="../media/image593.png"/><Relationship Id="rId12" Type="http://schemas.openxmlformats.org/officeDocument/2006/relationships/customXml" Target="../ink/ink638.xml"/><Relationship Id="rId17" Type="http://schemas.openxmlformats.org/officeDocument/2006/relationships/image" Target="../media/image600.png"/><Relationship Id="rId25" Type="http://schemas.openxmlformats.org/officeDocument/2006/relationships/image" Target="../media/image604.png"/><Relationship Id="rId33" Type="http://schemas.openxmlformats.org/officeDocument/2006/relationships/image" Target="../media/image608.png"/><Relationship Id="rId38" Type="http://schemas.openxmlformats.org/officeDocument/2006/relationships/customXml" Target="../ink/ink651.xml"/><Relationship Id="rId46" Type="http://schemas.openxmlformats.org/officeDocument/2006/relationships/customXml" Target="../ink/ink655.xml"/><Relationship Id="rId59" Type="http://schemas.openxmlformats.org/officeDocument/2006/relationships/image" Target="../media/image621.png"/><Relationship Id="rId67" Type="http://schemas.openxmlformats.org/officeDocument/2006/relationships/image" Target="../media/image625.png"/><Relationship Id="rId20" Type="http://schemas.openxmlformats.org/officeDocument/2006/relationships/customXml" Target="../ink/ink642.xml"/><Relationship Id="rId41" Type="http://schemas.openxmlformats.org/officeDocument/2006/relationships/image" Target="../media/image612.png"/><Relationship Id="rId54" Type="http://schemas.openxmlformats.org/officeDocument/2006/relationships/customXml" Target="../ink/ink659.xml"/><Relationship Id="rId62" Type="http://schemas.openxmlformats.org/officeDocument/2006/relationships/customXml" Target="../ink/ink663.xml"/><Relationship Id="rId70" Type="http://schemas.openxmlformats.org/officeDocument/2006/relationships/customXml" Target="../ink/ink667.xml"/><Relationship Id="rId75" Type="http://schemas.openxmlformats.org/officeDocument/2006/relationships/image" Target="../media/image6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29FE-3B23-42BF-9510-F6F10F8E0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554" y="682748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No 07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B2FA71-78A2-41C1-BF89-9AB30FFC5908}"/>
                  </a:ext>
                </a:extLst>
              </p14:cNvPr>
              <p14:cNvContentPartPr/>
              <p14:nvPr/>
            </p14:nvContentPartPr>
            <p14:xfrm>
              <a:off x="2747022" y="3955818"/>
              <a:ext cx="734760" cy="84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B2FA71-78A2-41C1-BF89-9AB30FFC59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9382" y="3920178"/>
                <a:ext cx="77040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B1E277-3C2E-468B-9228-2E3D4629D42B}"/>
                  </a:ext>
                </a:extLst>
              </p14:cNvPr>
              <p14:cNvContentPartPr/>
              <p14:nvPr/>
            </p14:nvContentPartPr>
            <p14:xfrm>
              <a:off x="3517422" y="4297098"/>
              <a:ext cx="482400" cy="28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B1E277-3C2E-468B-9228-2E3D4629D4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9782" y="4261098"/>
                <a:ext cx="5180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88B20D-C0D6-421E-B168-A3B758D4DDDE}"/>
                  </a:ext>
                </a:extLst>
              </p14:cNvPr>
              <p14:cNvContentPartPr/>
              <p14:nvPr/>
            </p14:nvContentPartPr>
            <p14:xfrm>
              <a:off x="3976422" y="4174338"/>
              <a:ext cx="561600" cy="211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88B20D-C0D6-421E-B168-A3B758D4DD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58782" y="4138338"/>
                <a:ext cx="5972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54ECC7-DADA-45C9-9BA7-03131777956C}"/>
                  </a:ext>
                </a:extLst>
              </p14:cNvPr>
              <p14:cNvContentPartPr/>
              <p14:nvPr/>
            </p14:nvContentPartPr>
            <p14:xfrm>
              <a:off x="4501302" y="4063458"/>
              <a:ext cx="465480" cy="388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54ECC7-DADA-45C9-9BA7-0313177795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83662" y="4027458"/>
                <a:ext cx="50112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D587FD9-CDE6-4FF3-94B3-D866BDB1D210}"/>
                  </a:ext>
                </a:extLst>
              </p14:cNvPr>
              <p14:cNvContentPartPr/>
              <p14:nvPr/>
            </p14:nvContentPartPr>
            <p14:xfrm>
              <a:off x="5140662" y="4105578"/>
              <a:ext cx="244800" cy="300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D587FD9-CDE6-4FF3-94B3-D866BDB1D2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23022" y="4069938"/>
                <a:ext cx="2804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BBA8675-1E0E-4AEF-86AA-FD8BCECBCECB}"/>
                  </a:ext>
                </a:extLst>
              </p14:cNvPr>
              <p14:cNvContentPartPr/>
              <p14:nvPr/>
            </p14:nvContentPartPr>
            <p14:xfrm>
              <a:off x="5308062" y="3285498"/>
              <a:ext cx="1267200" cy="934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BBA8675-1E0E-4AEF-86AA-FD8BCECBCE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90062" y="3249498"/>
                <a:ext cx="1302840" cy="10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ACC1E8-787E-4B61-B1BF-EE38FFE07973}"/>
                  </a:ext>
                </a:extLst>
              </p14:cNvPr>
              <p14:cNvContentPartPr/>
              <p14:nvPr/>
            </p14:nvContentPartPr>
            <p14:xfrm>
              <a:off x="6083862" y="3403938"/>
              <a:ext cx="273960" cy="156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ACC1E8-787E-4B61-B1BF-EE38FFE079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65862" y="3367938"/>
                <a:ext cx="3096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0076EE-02DD-4375-BEB7-C53CEBBC4597}"/>
                  </a:ext>
                </a:extLst>
              </p14:cNvPr>
              <p14:cNvContentPartPr/>
              <p14:nvPr/>
            </p14:nvContentPartPr>
            <p14:xfrm>
              <a:off x="6769662" y="3419778"/>
              <a:ext cx="163440" cy="132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0076EE-02DD-4375-BEB7-C53CEBBC45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52022" y="3384138"/>
                <a:ext cx="1990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0D3913-29BC-486E-ACAB-727C5B79791F}"/>
                  </a:ext>
                </a:extLst>
              </p14:cNvPr>
              <p14:cNvContentPartPr/>
              <p14:nvPr/>
            </p14:nvContentPartPr>
            <p14:xfrm>
              <a:off x="6453222" y="3226458"/>
              <a:ext cx="39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0D3913-29BC-486E-ACAB-727C5B79791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35582" y="3190818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D6C2D85-17FB-47FA-A92D-C92867CF27C9}"/>
                  </a:ext>
                </a:extLst>
              </p14:cNvPr>
              <p14:cNvContentPartPr/>
              <p14:nvPr/>
            </p14:nvContentPartPr>
            <p14:xfrm>
              <a:off x="7060902" y="3122778"/>
              <a:ext cx="618840" cy="350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D6C2D85-17FB-47FA-A92D-C92867CF27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42902" y="3087138"/>
                <a:ext cx="6544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83C30D-DB9E-40AF-A4B3-A4060D4700A3}"/>
                  </a:ext>
                </a:extLst>
              </p14:cNvPr>
              <p14:cNvContentPartPr/>
              <p14:nvPr/>
            </p14:nvContentPartPr>
            <p14:xfrm>
              <a:off x="7807182" y="2962578"/>
              <a:ext cx="966960" cy="349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83C30D-DB9E-40AF-A4B3-A4060D4700A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89182" y="2926938"/>
                <a:ext cx="10026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C6F0F0A-662D-4335-A646-3B845155A979}"/>
                  </a:ext>
                </a:extLst>
              </p14:cNvPr>
              <p14:cNvContentPartPr/>
              <p14:nvPr/>
            </p14:nvContentPartPr>
            <p14:xfrm>
              <a:off x="4052742" y="3365418"/>
              <a:ext cx="4885560" cy="2683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C6F0F0A-662D-4335-A646-3B845155A97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35102" y="3329778"/>
                <a:ext cx="4921200" cy="27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6FB351D-46AE-4412-A2D5-9E28064B45D6}"/>
                  </a:ext>
                </a:extLst>
              </p14:cNvPr>
              <p14:cNvContentPartPr/>
              <p14:nvPr/>
            </p14:nvContentPartPr>
            <p14:xfrm>
              <a:off x="2189022" y="728418"/>
              <a:ext cx="3545640" cy="2638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6FB351D-46AE-4412-A2D5-9E28064B45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71022" y="692778"/>
                <a:ext cx="3581280" cy="27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16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6BC8E65-D707-4CB6-A26D-ED0E27F6C733}"/>
              </a:ext>
            </a:extLst>
          </p:cNvPr>
          <p:cNvGrpSpPr/>
          <p:nvPr/>
        </p:nvGrpSpPr>
        <p:grpSpPr>
          <a:xfrm>
            <a:off x="-44418" y="641658"/>
            <a:ext cx="10045440" cy="5071680"/>
            <a:chOff x="-44418" y="641658"/>
            <a:chExt cx="10045440" cy="50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3912754-B3BB-4AAC-B443-52D3A34449D5}"/>
                    </a:ext>
                  </a:extLst>
                </p14:cNvPr>
                <p14:cNvContentPartPr/>
                <p14:nvPr/>
              </p14:nvContentPartPr>
              <p14:xfrm>
                <a:off x="6723942" y="641658"/>
                <a:ext cx="3600" cy="19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3912754-B3BB-4AAC-B443-52D3A34449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06302" y="624018"/>
                  <a:ext cx="39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4B86F46-31D4-487B-B53D-9F86923D0C0F}"/>
                    </a:ext>
                  </a:extLst>
                </p14:cNvPr>
                <p14:cNvContentPartPr/>
                <p14:nvPr/>
              </p14:nvContentPartPr>
              <p14:xfrm>
                <a:off x="2265702" y="768378"/>
                <a:ext cx="5946480" cy="516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4B86F46-31D4-487B-B53D-9F86923D0C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47702" y="750378"/>
                  <a:ext cx="598212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697D3D-86AE-4859-A79B-5AB9F7240F56}"/>
                    </a:ext>
                  </a:extLst>
                </p14:cNvPr>
                <p14:cNvContentPartPr/>
                <p14:nvPr/>
              </p14:nvContentPartPr>
              <p14:xfrm>
                <a:off x="-44418" y="2034858"/>
                <a:ext cx="9231120" cy="149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697D3D-86AE-4859-A79B-5AB9F7240F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62058" y="2017218"/>
                  <a:ext cx="9266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4295A4-8C13-4D17-B51C-B12333B59CC2}"/>
                    </a:ext>
                  </a:extLst>
                </p14:cNvPr>
                <p14:cNvContentPartPr/>
                <p14:nvPr/>
              </p14:nvContentPartPr>
              <p14:xfrm>
                <a:off x="931902" y="3233658"/>
                <a:ext cx="8553600" cy="248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4295A4-8C13-4D17-B51C-B12333B59C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3902" y="3216018"/>
                  <a:ext cx="85892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4DA2AD-D406-422D-8390-D6FF59E33B48}"/>
                    </a:ext>
                  </a:extLst>
                </p14:cNvPr>
                <p14:cNvContentPartPr/>
                <p14:nvPr/>
              </p14:nvContentPartPr>
              <p14:xfrm>
                <a:off x="333942" y="4694178"/>
                <a:ext cx="9360" cy="1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4DA2AD-D406-422D-8390-D6FF59E33B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5942" y="4676178"/>
                  <a:ext cx="45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84AC98A-5F0C-4C3A-B7E2-CC1E3C8437A1}"/>
                    </a:ext>
                  </a:extLst>
                </p14:cNvPr>
                <p14:cNvContentPartPr/>
                <p14:nvPr/>
              </p14:nvContentPartPr>
              <p14:xfrm>
                <a:off x="940542" y="4350738"/>
                <a:ext cx="9060480" cy="353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84AC98A-5F0C-4C3A-B7E2-CC1E3C8437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2542" y="4332738"/>
                  <a:ext cx="9096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9D00E96-71C8-4490-AAC7-3888A7C8A64D}"/>
                    </a:ext>
                  </a:extLst>
                </p14:cNvPr>
                <p14:cNvContentPartPr/>
                <p14:nvPr/>
              </p14:nvContentPartPr>
              <p14:xfrm>
                <a:off x="2255622" y="1133778"/>
                <a:ext cx="286920" cy="4390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9D00E96-71C8-4490-AAC7-3888A7C8A6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7622" y="1116138"/>
                  <a:ext cx="322560" cy="442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D3089E3-F15C-4D0A-84ED-0A0D81D7F08E}"/>
                    </a:ext>
                  </a:extLst>
                </p14:cNvPr>
                <p14:cNvContentPartPr/>
                <p14:nvPr/>
              </p14:nvContentPartPr>
              <p14:xfrm>
                <a:off x="4171542" y="1054938"/>
                <a:ext cx="233280" cy="4658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D3089E3-F15C-4D0A-84ED-0A0D81D7F0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53902" y="1036938"/>
                  <a:ext cx="268920" cy="46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3321AE-45DB-4CE8-A35E-2DBE0488DFB4}"/>
                    </a:ext>
                  </a:extLst>
                </p14:cNvPr>
                <p14:cNvContentPartPr/>
                <p14:nvPr/>
              </p14:nvContentPartPr>
              <p14:xfrm>
                <a:off x="6261342" y="966738"/>
                <a:ext cx="470520" cy="4074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3321AE-45DB-4CE8-A35E-2DBE0488DF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43342" y="949098"/>
                  <a:ext cx="506160" cy="41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DFC6AD2-8500-418D-ABC6-1F32400E99A8}"/>
                    </a:ext>
                  </a:extLst>
                </p14:cNvPr>
                <p14:cNvContentPartPr/>
                <p14:nvPr/>
              </p14:nvContentPartPr>
              <p14:xfrm>
                <a:off x="1153662" y="1131937"/>
                <a:ext cx="119880" cy="4175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DFC6AD2-8500-418D-ABC6-1F32400E99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5662" y="1114297"/>
                  <a:ext cx="155520" cy="421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F066533-A7B9-4C49-ACD8-5CDC90447AA5}"/>
                  </a:ext>
                </a:extLst>
              </p14:cNvPr>
              <p14:cNvContentPartPr/>
              <p14:nvPr/>
            </p14:nvContentPartPr>
            <p14:xfrm>
              <a:off x="1652622" y="1450177"/>
              <a:ext cx="42840" cy="374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F066533-A7B9-4C49-ACD8-5CDC90447A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34622" y="1432537"/>
                <a:ext cx="784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681A0BD-7E7E-4788-BF52-F6BB63110598}"/>
                  </a:ext>
                </a:extLst>
              </p14:cNvPr>
              <p14:cNvContentPartPr/>
              <p14:nvPr/>
            </p14:nvContentPartPr>
            <p14:xfrm>
              <a:off x="2927742" y="1397617"/>
              <a:ext cx="509040" cy="324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681A0BD-7E7E-4788-BF52-F6BB631105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09742" y="1379977"/>
                <a:ext cx="54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8C881A1-7CC9-40E4-80DE-BA591A9BC035}"/>
                  </a:ext>
                </a:extLst>
              </p14:cNvPr>
              <p14:cNvContentPartPr/>
              <p14:nvPr/>
            </p14:nvContentPartPr>
            <p14:xfrm>
              <a:off x="5011062" y="1435057"/>
              <a:ext cx="541440" cy="378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8C881A1-7CC9-40E4-80DE-BA591A9BC03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93062" y="1417057"/>
                <a:ext cx="5770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506B6E0-8899-45E9-B1B4-AD982FDBDFB6}"/>
                  </a:ext>
                </a:extLst>
              </p14:cNvPr>
              <p14:cNvContentPartPr/>
              <p14:nvPr/>
            </p14:nvContentPartPr>
            <p14:xfrm>
              <a:off x="6840222" y="1309777"/>
              <a:ext cx="124200" cy="407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506B6E0-8899-45E9-B1B4-AD982FDBDF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22222" y="1291777"/>
                <a:ext cx="15984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1CC7F55-0BF8-4CAE-BAFB-A110D9F05EAF}"/>
                  </a:ext>
                </a:extLst>
              </p14:cNvPr>
              <p14:cNvContentPartPr/>
              <p14:nvPr/>
            </p14:nvContentPartPr>
            <p14:xfrm>
              <a:off x="1475502" y="2434057"/>
              <a:ext cx="403560" cy="585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1CC7F55-0BF8-4CAE-BAFB-A110D9F05EA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57502" y="2416417"/>
                <a:ext cx="43920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10C34EA-A712-4E5E-91F8-DF6D598BAC50}"/>
                  </a:ext>
                </a:extLst>
              </p14:cNvPr>
              <p14:cNvContentPartPr/>
              <p14:nvPr/>
            </p14:nvContentPartPr>
            <p14:xfrm>
              <a:off x="3129702" y="2101057"/>
              <a:ext cx="247320" cy="680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10C34EA-A712-4E5E-91F8-DF6D598BAC5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11702" y="2083057"/>
                <a:ext cx="28296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A11648D-9EF1-4DDE-BBCD-A1ECCB1B6472}"/>
                  </a:ext>
                </a:extLst>
              </p14:cNvPr>
              <p14:cNvContentPartPr/>
              <p14:nvPr/>
            </p14:nvContentPartPr>
            <p14:xfrm>
              <a:off x="5404182" y="2287177"/>
              <a:ext cx="312120" cy="686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A11648D-9EF1-4DDE-BBCD-A1ECCB1B647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86182" y="2269537"/>
                <a:ext cx="34776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1881A52-6DAE-416A-903E-500BCEC9557B}"/>
                  </a:ext>
                </a:extLst>
              </p14:cNvPr>
              <p14:cNvContentPartPr/>
              <p14:nvPr/>
            </p14:nvContentPartPr>
            <p14:xfrm>
              <a:off x="6928062" y="2605057"/>
              <a:ext cx="640800" cy="277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1881A52-6DAE-416A-903E-500BCEC9557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10062" y="2587057"/>
                <a:ext cx="6764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C00D31C-A9B7-4CE5-995B-082A5E816D1D}"/>
                  </a:ext>
                </a:extLst>
              </p14:cNvPr>
              <p14:cNvContentPartPr/>
              <p14:nvPr/>
            </p14:nvContentPartPr>
            <p14:xfrm>
              <a:off x="1600062" y="3622057"/>
              <a:ext cx="16200" cy="340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C00D31C-A9B7-4CE5-995B-082A5E816D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82062" y="3604417"/>
                <a:ext cx="51840" cy="37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F975726-9578-49A7-8031-3F996E975A9C}"/>
              </a:ext>
            </a:extLst>
          </p:cNvPr>
          <p:cNvGrpSpPr/>
          <p:nvPr/>
        </p:nvGrpSpPr>
        <p:grpSpPr>
          <a:xfrm>
            <a:off x="3208542" y="3591457"/>
            <a:ext cx="474840" cy="522360"/>
            <a:chOff x="3208542" y="3591457"/>
            <a:chExt cx="47484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D634B8-6CFE-4913-886E-2486BA9E3533}"/>
                    </a:ext>
                  </a:extLst>
                </p14:cNvPr>
                <p14:cNvContentPartPr/>
                <p14:nvPr/>
              </p14:nvContentPartPr>
              <p14:xfrm>
                <a:off x="3208542" y="3591457"/>
                <a:ext cx="229320" cy="52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D634B8-6CFE-4913-886E-2486BA9E35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90902" y="3573817"/>
                  <a:ext cx="26496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8E00BE4-90B2-44B5-918E-3950F9E797BB}"/>
                    </a:ext>
                  </a:extLst>
                </p14:cNvPr>
                <p14:cNvContentPartPr/>
                <p14:nvPr/>
              </p14:nvContentPartPr>
              <p14:xfrm>
                <a:off x="3323022" y="3991417"/>
                <a:ext cx="360360" cy="105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8E00BE4-90B2-44B5-918E-3950F9E797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05022" y="3973777"/>
                  <a:ext cx="39600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BE60978-E135-4F59-8C89-3E71BBA58F50}"/>
                  </a:ext>
                </a:extLst>
              </p14:cNvPr>
              <p14:cNvContentPartPr/>
              <p14:nvPr/>
            </p14:nvContentPartPr>
            <p14:xfrm>
              <a:off x="5204382" y="3709537"/>
              <a:ext cx="586440" cy="370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BE60978-E135-4F59-8C89-3E71BBA58F5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86742" y="3691537"/>
                <a:ext cx="6220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82C2C74-3770-44AA-B99C-5ED4F942E72D}"/>
                  </a:ext>
                </a:extLst>
              </p14:cNvPr>
              <p14:cNvContentPartPr/>
              <p14:nvPr/>
            </p14:nvContentPartPr>
            <p14:xfrm>
              <a:off x="7492182" y="3747337"/>
              <a:ext cx="79560" cy="280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82C2C74-3770-44AA-B99C-5ED4F942E72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74542" y="3729337"/>
                <a:ext cx="115200" cy="31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2959BF75-FC72-48FF-A583-2AA87E6CCA76}"/>
              </a:ext>
            </a:extLst>
          </p:cNvPr>
          <p:cNvGrpSpPr/>
          <p:nvPr/>
        </p:nvGrpSpPr>
        <p:grpSpPr>
          <a:xfrm>
            <a:off x="1433022" y="4563097"/>
            <a:ext cx="528840" cy="345240"/>
            <a:chOff x="1433022" y="4563097"/>
            <a:chExt cx="5288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596ACC3-17E2-4EEB-8EAD-8C09554912D3}"/>
                    </a:ext>
                  </a:extLst>
                </p14:cNvPr>
                <p14:cNvContentPartPr/>
                <p14:nvPr/>
              </p14:nvContentPartPr>
              <p14:xfrm>
                <a:off x="1433022" y="4763977"/>
                <a:ext cx="417240" cy="27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596ACC3-17E2-4EEB-8EAD-8C09554912D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15022" y="4746337"/>
                  <a:ext cx="452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BE43474-172D-4649-86EC-F7E2AD36DCC7}"/>
                    </a:ext>
                  </a:extLst>
                </p14:cNvPr>
                <p14:cNvContentPartPr/>
                <p14:nvPr/>
              </p14:nvContentPartPr>
              <p14:xfrm>
                <a:off x="1898862" y="4563097"/>
                <a:ext cx="63000" cy="345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BE43474-172D-4649-86EC-F7E2AD36DCC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80862" y="4545097"/>
                  <a:ext cx="9864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E12AB6-A6E9-4DAF-A805-AA16C822CC7E}"/>
              </a:ext>
            </a:extLst>
          </p:cNvPr>
          <p:cNvGrpSpPr/>
          <p:nvPr/>
        </p:nvGrpSpPr>
        <p:grpSpPr>
          <a:xfrm>
            <a:off x="2795622" y="4665697"/>
            <a:ext cx="866880" cy="267120"/>
            <a:chOff x="2795622" y="4665697"/>
            <a:chExt cx="86688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BD139C9-C3F1-4249-BE65-CD5396A477F4}"/>
                    </a:ext>
                  </a:extLst>
                </p14:cNvPr>
                <p14:cNvContentPartPr/>
                <p14:nvPr/>
              </p14:nvContentPartPr>
              <p14:xfrm>
                <a:off x="2795622" y="4889617"/>
                <a:ext cx="140400" cy="43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BD139C9-C3F1-4249-BE65-CD5396A477F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77982" y="4871617"/>
                  <a:ext cx="176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D1DA803-CC25-4936-AB77-A686F32E30AE}"/>
                    </a:ext>
                  </a:extLst>
                </p14:cNvPr>
                <p14:cNvContentPartPr/>
                <p14:nvPr/>
              </p14:nvContentPartPr>
              <p14:xfrm>
                <a:off x="3208542" y="4665697"/>
                <a:ext cx="453960" cy="258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D1DA803-CC25-4936-AB77-A686F32E30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90902" y="4648057"/>
                  <a:ext cx="48960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45A633-026B-4747-AF7C-07396D48C38D}"/>
              </a:ext>
            </a:extLst>
          </p:cNvPr>
          <p:cNvGrpSpPr/>
          <p:nvPr/>
        </p:nvGrpSpPr>
        <p:grpSpPr>
          <a:xfrm>
            <a:off x="5099262" y="4790257"/>
            <a:ext cx="959040" cy="367920"/>
            <a:chOff x="5099262" y="4790257"/>
            <a:chExt cx="95904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459D39-651E-4927-A9A0-121F9CC36C5F}"/>
                    </a:ext>
                  </a:extLst>
                </p14:cNvPr>
                <p14:cNvContentPartPr/>
                <p14:nvPr/>
              </p14:nvContentPartPr>
              <p14:xfrm>
                <a:off x="5099262" y="5032177"/>
                <a:ext cx="146520" cy="14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459D39-651E-4927-A9A0-121F9CC36C5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81262" y="5014177"/>
                  <a:ext cx="182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91B059D-3B91-48B2-A807-4317F59CF58E}"/>
                    </a:ext>
                  </a:extLst>
                </p14:cNvPr>
                <p14:cNvContentPartPr/>
                <p14:nvPr/>
              </p14:nvContentPartPr>
              <p14:xfrm>
                <a:off x="5485902" y="4790257"/>
                <a:ext cx="572400" cy="367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91B059D-3B91-48B2-A807-4317F59CF5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68262" y="4772617"/>
                  <a:ext cx="608040" cy="40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4A6C38F-739D-4468-9FB1-9857F2C54B9F}"/>
              </a:ext>
            </a:extLst>
          </p:cNvPr>
          <p:cNvGrpSpPr/>
          <p:nvPr/>
        </p:nvGrpSpPr>
        <p:grpSpPr>
          <a:xfrm>
            <a:off x="7323702" y="4677217"/>
            <a:ext cx="722520" cy="577440"/>
            <a:chOff x="7323702" y="4677217"/>
            <a:chExt cx="722520" cy="5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CAA0EFE-4796-4F92-99F7-7FF96DF1D023}"/>
                    </a:ext>
                  </a:extLst>
                </p14:cNvPr>
                <p14:cNvContentPartPr/>
                <p14:nvPr/>
              </p14:nvContentPartPr>
              <p14:xfrm>
                <a:off x="7323702" y="4954417"/>
                <a:ext cx="269280" cy="74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CAA0EFE-4796-4F92-99F7-7FF96DF1D02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05702" y="4936777"/>
                  <a:ext cx="304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3BCD70C-04D4-481E-9322-8CF931B9E58D}"/>
                    </a:ext>
                  </a:extLst>
                </p14:cNvPr>
                <p14:cNvContentPartPr/>
                <p14:nvPr/>
              </p14:nvContentPartPr>
              <p14:xfrm>
                <a:off x="7851102" y="4677217"/>
                <a:ext cx="195120" cy="57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3BCD70C-04D4-481E-9322-8CF931B9E58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33102" y="4659577"/>
                  <a:ext cx="230760" cy="61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D01F2A9-C21F-446E-9B75-B105E5167FCB}"/>
                  </a:ext>
                </a:extLst>
              </p14:cNvPr>
              <p14:cNvContentPartPr/>
              <p14:nvPr/>
            </p14:nvContentPartPr>
            <p14:xfrm>
              <a:off x="773142" y="1133778"/>
              <a:ext cx="1766880" cy="882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D01F2A9-C21F-446E-9B75-B105E5167FC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5502" y="1115778"/>
                <a:ext cx="18025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6B3D255-BA07-4EBB-87D7-ABA17EBBDEF0}"/>
                  </a:ext>
                </a:extLst>
              </p14:cNvPr>
              <p14:cNvContentPartPr/>
              <p14:nvPr/>
            </p14:nvContentPartPr>
            <p14:xfrm>
              <a:off x="1072302" y="823098"/>
              <a:ext cx="1920960" cy="1207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6B3D255-BA07-4EBB-87D7-ABA17EBBDEF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2662" y="643458"/>
                <a:ext cx="2100600" cy="15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D9962E-A32E-46C9-8A12-F6C3B6204D1B}"/>
                  </a:ext>
                </a:extLst>
              </p14:cNvPr>
              <p14:cNvContentPartPr/>
              <p14:nvPr/>
            </p14:nvContentPartPr>
            <p14:xfrm>
              <a:off x="1089942" y="1264458"/>
              <a:ext cx="2493000" cy="2032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D9962E-A32E-46C9-8A12-F6C3B6204D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99942" y="1084458"/>
                <a:ext cx="2672640" cy="23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EB64765-F455-446D-B2D1-FFA36E4EF53F}"/>
                  </a:ext>
                </a:extLst>
              </p14:cNvPr>
              <p14:cNvContentPartPr/>
              <p14:nvPr/>
            </p14:nvContentPartPr>
            <p14:xfrm>
              <a:off x="1142862" y="957738"/>
              <a:ext cx="5029560" cy="3315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EB64765-F455-446D-B2D1-FFA36E4EF53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2862" y="778098"/>
                <a:ext cx="5209200" cy="36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FD8E07C-6AE8-4AF0-B089-FD4D42AFF706}"/>
                  </a:ext>
                </a:extLst>
              </p14:cNvPr>
              <p14:cNvContentPartPr/>
              <p14:nvPr/>
            </p14:nvContentPartPr>
            <p14:xfrm>
              <a:off x="1204062" y="1495218"/>
              <a:ext cx="6019920" cy="3656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FD8E07C-6AE8-4AF0-B089-FD4D42AFF70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14422" y="1315578"/>
                <a:ext cx="6199560" cy="40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8CAF99C-99E8-46C8-8431-9A986A9CA849}"/>
                  </a:ext>
                </a:extLst>
              </p14:cNvPr>
              <p14:cNvContentPartPr/>
              <p14:nvPr/>
            </p14:nvContentPartPr>
            <p14:xfrm>
              <a:off x="2136462" y="2043858"/>
              <a:ext cx="6311160" cy="3653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8CAF99C-99E8-46C8-8431-9A986A9CA84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46462" y="1863858"/>
                <a:ext cx="6490800" cy="40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AB26B75-4EC0-4F80-AD8C-C2517164729E}"/>
                  </a:ext>
                </a:extLst>
              </p14:cNvPr>
              <p14:cNvContentPartPr/>
              <p14:nvPr/>
            </p14:nvContentPartPr>
            <p14:xfrm>
              <a:off x="4404822" y="2543898"/>
              <a:ext cx="4718160" cy="35136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AB26B75-4EC0-4F80-AD8C-C2517164729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314822" y="2364258"/>
                <a:ext cx="4897800" cy="38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77F6E04-7212-468E-83D8-DD14560CFCDD}"/>
                  </a:ext>
                </a:extLst>
              </p14:cNvPr>
              <p14:cNvContentPartPr/>
              <p14:nvPr/>
            </p14:nvContentPartPr>
            <p14:xfrm>
              <a:off x="6066222" y="4584738"/>
              <a:ext cx="2212560" cy="1534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77F6E04-7212-468E-83D8-DD14560CFCD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76222" y="4405098"/>
                <a:ext cx="2392200" cy="18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DADF5A1-6CDE-4D8E-827A-F79885BCA098}"/>
                  </a:ext>
                </a:extLst>
              </p14:cNvPr>
              <p14:cNvContentPartPr/>
              <p14:nvPr/>
            </p14:nvContentPartPr>
            <p14:xfrm>
              <a:off x="2274702" y="6168378"/>
              <a:ext cx="47160" cy="357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DADF5A1-6CDE-4D8E-827A-F79885BCA09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57062" y="6150738"/>
                <a:ext cx="828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514E157-DF15-42F8-8AD4-CBB6C7DEC79E}"/>
                  </a:ext>
                </a:extLst>
              </p14:cNvPr>
              <p14:cNvContentPartPr/>
              <p14:nvPr/>
            </p14:nvContentPartPr>
            <p14:xfrm>
              <a:off x="2581062" y="6446298"/>
              <a:ext cx="41040" cy="171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514E157-DF15-42F8-8AD4-CBB6C7DEC79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63422" y="6428298"/>
                <a:ext cx="766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43D7BB0-935E-44DA-AD47-6D5635D7041C}"/>
                  </a:ext>
                </a:extLst>
              </p14:cNvPr>
              <p14:cNvContentPartPr/>
              <p14:nvPr/>
            </p14:nvContentPartPr>
            <p14:xfrm>
              <a:off x="2935662" y="6197178"/>
              <a:ext cx="475200" cy="600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43D7BB0-935E-44DA-AD47-6D5635D7041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917662" y="6179538"/>
                <a:ext cx="51084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4A180F1-ABC5-4E59-A28B-8B61E608E9D0}"/>
                  </a:ext>
                </a:extLst>
              </p14:cNvPr>
              <p14:cNvContentPartPr/>
              <p14:nvPr/>
            </p14:nvContentPartPr>
            <p14:xfrm>
              <a:off x="3701022" y="6567618"/>
              <a:ext cx="79920" cy="123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4A180F1-ABC5-4E59-A28B-8B61E608E9D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83382" y="6549618"/>
                <a:ext cx="1155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8A33549-9E8D-4A56-AE41-5A2DC54295AA}"/>
                  </a:ext>
                </a:extLst>
              </p14:cNvPr>
              <p14:cNvContentPartPr/>
              <p14:nvPr/>
            </p14:nvContentPartPr>
            <p14:xfrm>
              <a:off x="4124022" y="6134178"/>
              <a:ext cx="495360" cy="762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8A33549-9E8D-4A56-AE41-5A2DC54295A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106022" y="6116178"/>
                <a:ext cx="531000" cy="7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77762C8-5679-448C-866F-96C8A68F56A3}"/>
                  </a:ext>
                </a:extLst>
              </p14:cNvPr>
              <p14:cNvContentPartPr/>
              <p14:nvPr/>
            </p14:nvContentPartPr>
            <p14:xfrm>
              <a:off x="5169822" y="6497100"/>
              <a:ext cx="115560" cy="2646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77762C8-5679-448C-866F-96C8A68F56A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51822" y="6479460"/>
                <a:ext cx="151200" cy="30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FC6E86F5-5186-4B05-9C4F-BABC9C98121C}"/>
              </a:ext>
            </a:extLst>
          </p:cNvPr>
          <p:cNvGrpSpPr/>
          <p:nvPr/>
        </p:nvGrpSpPr>
        <p:grpSpPr>
          <a:xfrm>
            <a:off x="2795622" y="350100"/>
            <a:ext cx="2636280" cy="1130400"/>
            <a:chOff x="2795622" y="350100"/>
            <a:chExt cx="2636280" cy="11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5F5B0B2-2C79-4F49-BCA2-95A0930C2558}"/>
                    </a:ext>
                  </a:extLst>
                </p14:cNvPr>
                <p14:cNvContentPartPr/>
                <p14:nvPr/>
              </p14:nvContentPartPr>
              <p14:xfrm>
                <a:off x="2795622" y="350100"/>
                <a:ext cx="712080" cy="475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5F5B0B2-2C79-4F49-BCA2-95A0930C25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77982" y="332100"/>
                  <a:ext cx="74772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F17C123-C979-431A-90D9-4C58D891CE4A}"/>
                    </a:ext>
                  </a:extLst>
                </p14:cNvPr>
                <p14:cNvContentPartPr/>
                <p14:nvPr/>
              </p14:nvContentPartPr>
              <p14:xfrm>
                <a:off x="3384582" y="545580"/>
                <a:ext cx="640800" cy="685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F17C123-C979-431A-90D9-4C58D891CE4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66942" y="527940"/>
                  <a:ext cx="67644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9FAF67F-CD27-43B8-A4E4-658BC78E12F8}"/>
                    </a:ext>
                  </a:extLst>
                </p14:cNvPr>
                <p14:cNvContentPartPr/>
                <p14:nvPr/>
              </p14:nvContentPartPr>
              <p14:xfrm>
                <a:off x="4791462" y="649980"/>
                <a:ext cx="640440" cy="830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9FAF67F-CD27-43B8-A4E4-658BC78E12F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73822" y="632340"/>
                  <a:ext cx="676080" cy="86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C6DEAD5-3C69-4D60-8FC3-4BC89FB2B3A4}"/>
                  </a:ext>
                </a:extLst>
              </p14:cNvPr>
              <p14:cNvContentPartPr/>
              <p14:nvPr/>
            </p14:nvContentPartPr>
            <p14:xfrm>
              <a:off x="5388342" y="5976180"/>
              <a:ext cx="454320" cy="6415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C6DEAD5-3C69-4D60-8FC3-4BC89FB2B3A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370702" y="5958540"/>
                <a:ext cx="48996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CAAAD6C-E260-492C-9E3B-2787514D1346}"/>
                  </a:ext>
                </a:extLst>
              </p14:cNvPr>
              <p14:cNvContentPartPr/>
              <p14:nvPr/>
            </p14:nvContentPartPr>
            <p14:xfrm>
              <a:off x="6426942" y="449820"/>
              <a:ext cx="713520" cy="8395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CAAAD6C-E260-492C-9E3B-2787514D134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408942" y="431820"/>
                <a:ext cx="749160" cy="87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B511DBA-4069-4CA7-9E18-A53402D4A70E}"/>
                  </a:ext>
                </a:extLst>
              </p14:cNvPr>
              <p14:cNvContentPartPr/>
              <p14:nvPr/>
            </p14:nvContentPartPr>
            <p14:xfrm>
              <a:off x="7376622" y="1498140"/>
              <a:ext cx="664560" cy="803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B511DBA-4069-4CA7-9E18-A53402D4A70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358622" y="1480140"/>
                <a:ext cx="700200" cy="8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72CE3A4-84E3-408F-AFA0-D14DD77A811E}"/>
                  </a:ext>
                </a:extLst>
              </p14:cNvPr>
              <p14:cNvContentPartPr/>
              <p14:nvPr/>
            </p14:nvContentPartPr>
            <p14:xfrm>
              <a:off x="1472622" y="5617620"/>
              <a:ext cx="456840" cy="10796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72CE3A4-84E3-408F-AFA0-D14DD77A811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54622" y="5599620"/>
                <a:ext cx="492480" cy="11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D884C6A-9516-4DDA-BC3E-3AB42EC8D620}"/>
              </a:ext>
            </a:extLst>
          </p:cNvPr>
          <p:cNvGrpSpPr/>
          <p:nvPr/>
        </p:nvGrpSpPr>
        <p:grpSpPr>
          <a:xfrm>
            <a:off x="8747862" y="439380"/>
            <a:ext cx="2986200" cy="2152080"/>
            <a:chOff x="8747862" y="439380"/>
            <a:chExt cx="2986200" cy="21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E08AF47-9FB4-40B4-892B-F82E3F20CFB5}"/>
                    </a:ext>
                  </a:extLst>
                </p14:cNvPr>
                <p14:cNvContentPartPr/>
                <p14:nvPr/>
              </p14:nvContentPartPr>
              <p14:xfrm>
                <a:off x="8747862" y="846900"/>
                <a:ext cx="870480" cy="604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E08AF47-9FB4-40B4-892B-F82E3F20CFB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30222" y="829260"/>
                  <a:ext cx="90612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2AA50ED-6ABD-4514-B6CF-F5DECA07AD0D}"/>
                    </a:ext>
                  </a:extLst>
                </p14:cNvPr>
                <p14:cNvContentPartPr/>
                <p14:nvPr/>
              </p14:nvContentPartPr>
              <p14:xfrm>
                <a:off x="9785382" y="818100"/>
                <a:ext cx="414360" cy="228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2AA50ED-6ABD-4514-B6CF-F5DECA07AD0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67742" y="800460"/>
                  <a:ext cx="4500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3C00306-8272-471E-AF5B-469F7A6DD3FC}"/>
                    </a:ext>
                  </a:extLst>
                </p14:cNvPr>
                <p14:cNvContentPartPr/>
                <p14:nvPr/>
              </p14:nvContentPartPr>
              <p14:xfrm>
                <a:off x="10005342" y="702900"/>
                <a:ext cx="326520" cy="394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3C00306-8272-471E-AF5B-469F7A6DD3F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87702" y="685260"/>
                  <a:ext cx="3621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FB5F031-010F-4B00-A5E4-9DA405047919}"/>
                    </a:ext>
                  </a:extLst>
                </p14:cNvPr>
                <p14:cNvContentPartPr/>
                <p14:nvPr/>
              </p14:nvContentPartPr>
              <p14:xfrm>
                <a:off x="10471182" y="736740"/>
                <a:ext cx="445680" cy="159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FB5F031-010F-4B00-A5E4-9DA4050479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53542" y="719100"/>
                  <a:ext cx="4813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BA1F396-6E36-4D6A-8993-12FC0EF0E6A1}"/>
                    </a:ext>
                  </a:extLst>
                </p14:cNvPr>
                <p14:cNvContentPartPr/>
                <p14:nvPr/>
              </p14:nvContentPartPr>
              <p14:xfrm>
                <a:off x="10989942" y="614700"/>
                <a:ext cx="248760" cy="106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BA1F396-6E36-4D6A-8993-12FC0EF0E6A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72302" y="597060"/>
                  <a:ext cx="284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A9F18A9-77F1-4393-BCF8-1669BE9C142A}"/>
                    </a:ext>
                  </a:extLst>
                </p14:cNvPr>
                <p14:cNvContentPartPr/>
                <p14:nvPr/>
              </p14:nvContentPartPr>
              <p14:xfrm>
                <a:off x="11236182" y="439380"/>
                <a:ext cx="184320" cy="234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A9F18A9-77F1-4393-BCF8-1669BE9C142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18542" y="421380"/>
                  <a:ext cx="219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9CC1965-2139-4F12-9BE2-F4080638B377}"/>
                    </a:ext>
                  </a:extLst>
                </p14:cNvPr>
                <p14:cNvContentPartPr/>
                <p14:nvPr/>
              </p14:nvContentPartPr>
              <p14:xfrm>
                <a:off x="9609702" y="1818540"/>
                <a:ext cx="593640" cy="362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9CC1965-2139-4F12-9BE2-F4080638B37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591702" y="1800540"/>
                  <a:ext cx="6292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F150E2D-DF8A-4DAE-B401-13C092FBC431}"/>
                    </a:ext>
                  </a:extLst>
                </p14:cNvPr>
                <p14:cNvContentPartPr/>
                <p14:nvPr/>
              </p14:nvContentPartPr>
              <p14:xfrm>
                <a:off x="9715182" y="2167020"/>
                <a:ext cx="420120" cy="241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F150E2D-DF8A-4DAE-B401-13C092FBC43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97542" y="2149380"/>
                  <a:ext cx="455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E1DAFB7-CB80-4C55-839E-A83E4D49015D}"/>
                    </a:ext>
                  </a:extLst>
                </p14:cNvPr>
                <p14:cNvContentPartPr/>
                <p14:nvPr/>
              </p14:nvContentPartPr>
              <p14:xfrm>
                <a:off x="10145742" y="1349460"/>
                <a:ext cx="493560" cy="606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E1DAFB7-CB80-4C55-839E-A83E4D4901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128102" y="1331460"/>
                  <a:ext cx="52920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D77E798-E01C-4497-9998-29BD13D0506B}"/>
                    </a:ext>
                  </a:extLst>
                </p14:cNvPr>
                <p14:cNvContentPartPr/>
                <p14:nvPr/>
              </p14:nvContentPartPr>
              <p14:xfrm>
                <a:off x="10656222" y="1668420"/>
                <a:ext cx="274680" cy="133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D77E798-E01C-4497-9998-29BD13D0506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638222" y="1650780"/>
                  <a:ext cx="310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583B421-93EB-43E9-96A7-06D2C93E307D}"/>
                    </a:ext>
                  </a:extLst>
                </p14:cNvPr>
                <p14:cNvContentPartPr/>
                <p14:nvPr/>
              </p14:nvContentPartPr>
              <p14:xfrm>
                <a:off x="10726062" y="1520820"/>
                <a:ext cx="177120" cy="284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583B421-93EB-43E9-96A7-06D2C93E307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08422" y="1503180"/>
                  <a:ext cx="2127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AE15FA5-8E42-42CF-B254-3E7E11CFA403}"/>
                    </a:ext>
                  </a:extLst>
                </p14:cNvPr>
                <p14:cNvContentPartPr/>
                <p14:nvPr/>
              </p14:nvContentPartPr>
              <p14:xfrm>
                <a:off x="10972302" y="1256940"/>
                <a:ext cx="381960" cy="440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AE15FA5-8E42-42CF-B254-3E7E11CFA40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954662" y="1239300"/>
                  <a:ext cx="4176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D12C22A-B39B-4EF7-9997-35E7A3FF0653}"/>
                    </a:ext>
                  </a:extLst>
                </p14:cNvPr>
                <p14:cNvContentPartPr/>
                <p14:nvPr/>
              </p14:nvContentPartPr>
              <p14:xfrm>
                <a:off x="11359302" y="1372140"/>
                <a:ext cx="267480" cy="105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D12C22A-B39B-4EF7-9997-35E7A3FF065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341302" y="1354140"/>
                  <a:ext cx="303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B5CB0BC-CAFD-47C4-AE94-D54989A7AF52}"/>
                    </a:ext>
                  </a:extLst>
                </p14:cNvPr>
                <p14:cNvContentPartPr/>
                <p14:nvPr/>
              </p14:nvContentPartPr>
              <p14:xfrm>
                <a:off x="11605542" y="1116540"/>
                <a:ext cx="128520" cy="213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B5CB0BC-CAFD-47C4-AE94-D54989A7AF5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587542" y="1098540"/>
                  <a:ext cx="164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1664BA0-3B18-4951-836E-B99AA82724CF}"/>
                    </a:ext>
                  </a:extLst>
                </p14:cNvPr>
                <p14:cNvContentPartPr/>
                <p14:nvPr/>
              </p14:nvContentPartPr>
              <p14:xfrm>
                <a:off x="10497462" y="2315340"/>
                <a:ext cx="336600" cy="208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1664BA0-3B18-4951-836E-B99AA82724C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479822" y="2297700"/>
                  <a:ext cx="3722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3BC737B-7738-4EE0-9324-DB976C5AE977}"/>
                    </a:ext>
                  </a:extLst>
                </p14:cNvPr>
                <p14:cNvContentPartPr/>
                <p14:nvPr/>
              </p14:nvContentPartPr>
              <p14:xfrm>
                <a:off x="10550382" y="2486340"/>
                <a:ext cx="312840" cy="105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3BC737B-7738-4EE0-9324-DB976C5AE97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532382" y="2468340"/>
                  <a:ext cx="348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7F0F32B-F658-4D79-9ADC-E7C63FAAC32B}"/>
                    </a:ext>
                  </a:extLst>
                </p14:cNvPr>
                <p14:cNvContentPartPr/>
                <p14:nvPr/>
              </p14:nvContentPartPr>
              <p14:xfrm>
                <a:off x="11033142" y="2073060"/>
                <a:ext cx="344520" cy="428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7F0F32B-F658-4D79-9ADC-E7C63FAAC32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015502" y="2055420"/>
                  <a:ext cx="380160" cy="46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C259625-3B60-4050-A4A9-B5E712D840BB}"/>
              </a:ext>
            </a:extLst>
          </p:cNvPr>
          <p:cNvGrpSpPr/>
          <p:nvPr/>
        </p:nvGrpSpPr>
        <p:grpSpPr>
          <a:xfrm>
            <a:off x="2241582" y="5402340"/>
            <a:ext cx="1356120" cy="761040"/>
            <a:chOff x="2241582" y="5402340"/>
            <a:chExt cx="1356120" cy="76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15EAF61-4B04-4CF3-98F6-EA2B88559206}"/>
                    </a:ext>
                  </a:extLst>
                </p14:cNvPr>
                <p14:cNvContentPartPr/>
                <p14:nvPr/>
              </p14:nvContentPartPr>
              <p14:xfrm>
                <a:off x="2241582" y="5402340"/>
                <a:ext cx="513000" cy="635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15EAF61-4B04-4CF3-98F6-EA2B8855920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3942" y="5384700"/>
                  <a:ext cx="54864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3786C68-F256-4388-AB82-24E474A2BBF6}"/>
                    </a:ext>
                  </a:extLst>
                </p14:cNvPr>
                <p14:cNvContentPartPr/>
                <p14:nvPr/>
              </p14:nvContentPartPr>
              <p14:xfrm>
                <a:off x="3032862" y="5537700"/>
                <a:ext cx="564840" cy="625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3786C68-F256-4388-AB82-24E474A2BB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15222" y="5520060"/>
                  <a:ext cx="600480" cy="66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56CDFA8-7B66-4B9F-AFE9-7CB4C107F21B}"/>
                  </a:ext>
                </a:extLst>
              </p14:cNvPr>
              <p14:cNvContentPartPr/>
              <p14:nvPr/>
            </p14:nvContentPartPr>
            <p14:xfrm>
              <a:off x="4008822" y="5603220"/>
              <a:ext cx="519480" cy="4528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56CDFA8-7B66-4B9F-AFE9-7CB4C107F21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991182" y="5585580"/>
                <a:ext cx="555120" cy="48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0E0080B-82E4-495D-A501-022EDB0DAE7E}"/>
              </a:ext>
            </a:extLst>
          </p:cNvPr>
          <p:cNvGrpSpPr/>
          <p:nvPr/>
        </p:nvGrpSpPr>
        <p:grpSpPr>
          <a:xfrm>
            <a:off x="5336502" y="3195540"/>
            <a:ext cx="6343200" cy="3533760"/>
            <a:chOff x="5336502" y="3195540"/>
            <a:chExt cx="6343200" cy="353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C08041D-574A-4390-B071-C5EF8C6AA591}"/>
                    </a:ext>
                  </a:extLst>
                </p14:cNvPr>
                <p14:cNvContentPartPr/>
                <p14:nvPr/>
              </p14:nvContentPartPr>
              <p14:xfrm>
                <a:off x="6206982" y="6138180"/>
                <a:ext cx="515160" cy="403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C08041D-574A-4390-B071-C5EF8C6AA59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89342" y="6120180"/>
                  <a:ext cx="5508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E3F05DE-3FA5-41F7-940E-3C6533C59812}"/>
                    </a:ext>
                  </a:extLst>
                </p14:cNvPr>
                <p14:cNvContentPartPr/>
                <p14:nvPr/>
              </p14:nvContentPartPr>
              <p14:xfrm>
                <a:off x="6101502" y="6488460"/>
                <a:ext cx="151560" cy="240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E3F05DE-3FA5-41F7-940E-3C6533C5981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83502" y="6470820"/>
                  <a:ext cx="1872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794ABEC-0A86-462C-9A69-BBC799657D5E}"/>
                    </a:ext>
                  </a:extLst>
                </p14:cNvPr>
                <p14:cNvContentPartPr/>
                <p14:nvPr/>
              </p14:nvContentPartPr>
              <p14:xfrm>
                <a:off x="6956502" y="6330060"/>
                <a:ext cx="156600" cy="293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794ABEC-0A86-462C-9A69-BBC799657D5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38862" y="6312060"/>
                  <a:ext cx="192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0936180-91F4-4E53-A47B-06C91DC5BBB2}"/>
                    </a:ext>
                  </a:extLst>
                </p14:cNvPr>
                <p14:cNvContentPartPr/>
                <p14:nvPr/>
              </p14:nvContentPartPr>
              <p14:xfrm>
                <a:off x="7270782" y="6157620"/>
                <a:ext cx="306000" cy="155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0936180-91F4-4E53-A47B-06C91DC5BBB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53142" y="6139980"/>
                  <a:ext cx="341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7E8476A-8377-4F46-AD22-238099D65667}"/>
                    </a:ext>
                  </a:extLst>
                </p14:cNvPr>
                <p14:cNvContentPartPr/>
                <p14:nvPr/>
              </p14:nvContentPartPr>
              <p14:xfrm>
                <a:off x="7714302" y="5806260"/>
                <a:ext cx="493200" cy="44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7E8476A-8377-4F46-AD22-238099D6566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696662" y="5788260"/>
                  <a:ext cx="5288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4D9FD67-5E8D-45BC-B8AD-B154F0BF7CB7}"/>
                    </a:ext>
                  </a:extLst>
                </p14:cNvPr>
                <p14:cNvContentPartPr/>
                <p14:nvPr/>
              </p14:nvContentPartPr>
              <p14:xfrm>
                <a:off x="8694942" y="5908140"/>
                <a:ext cx="64080" cy="60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4D9FD67-5E8D-45BC-B8AD-B154F0BF7CB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77302" y="5890140"/>
                  <a:ext cx="99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50FFE99-293C-4283-ACEE-A73329921E3F}"/>
                    </a:ext>
                  </a:extLst>
                </p14:cNvPr>
                <p14:cNvContentPartPr/>
                <p14:nvPr/>
              </p14:nvContentPartPr>
              <p14:xfrm>
                <a:off x="8871342" y="5659020"/>
                <a:ext cx="241200" cy="170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50FFE99-293C-4283-ACEE-A73329921E3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853342" y="5641380"/>
                  <a:ext cx="276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3E479FD-42A5-4B16-B6B5-9A501454A0DC}"/>
                    </a:ext>
                  </a:extLst>
                </p14:cNvPr>
                <p14:cNvContentPartPr/>
                <p14:nvPr/>
              </p14:nvContentPartPr>
              <p14:xfrm>
                <a:off x="9178782" y="5292540"/>
                <a:ext cx="221400" cy="388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3E479FD-42A5-4B16-B6B5-9A501454A0D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61142" y="5274900"/>
                  <a:ext cx="2570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05567E2-B52A-40AD-8904-C403D69B2DCC}"/>
                    </a:ext>
                  </a:extLst>
                </p14:cNvPr>
                <p14:cNvContentPartPr/>
                <p14:nvPr/>
              </p14:nvContentPartPr>
              <p14:xfrm>
                <a:off x="9231342" y="4926420"/>
                <a:ext cx="872640" cy="952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05567E2-B52A-40AD-8904-C403D69B2DC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13702" y="4908780"/>
                  <a:ext cx="908280" cy="9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16F94F-4DB1-4162-BDE8-499CA4C4003A}"/>
                    </a:ext>
                  </a:extLst>
                </p14:cNvPr>
                <p14:cNvContentPartPr/>
                <p14:nvPr/>
              </p14:nvContentPartPr>
              <p14:xfrm>
                <a:off x="5336502" y="5570100"/>
                <a:ext cx="255960" cy="362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16F94F-4DB1-4162-BDE8-499CA4C4003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18502" y="5552100"/>
                  <a:ext cx="2916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7151DF3-6C72-4FC0-95FC-FD694EA8B20D}"/>
                    </a:ext>
                  </a:extLst>
                </p14:cNvPr>
                <p14:cNvContentPartPr/>
                <p14:nvPr/>
              </p14:nvContentPartPr>
              <p14:xfrm>
                <a:off x="6048582" y="5585940"/>
                <a:ext cx="625680" cy="402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7151DF3-6C72-4FC0-95FC-FD694EA8B20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30942" y="5568300"/>
                  <a:ext cx="6613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8D546BC-7706-4F51-BC58-FC10297B8C56}"/>
                    </a:ext>
                  </a:extLst>
                </p14:cNvPr>
                <p14:cNvContentPartPr/>
                <p14:nvPr/>
              </p14:nvContentPartPr>
              <p14:xfrm>
                <a:off x="7534662" y="5271660"/>
                <a:ext cx="541080" cy="441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8D546BC-7706-4F51-BC58-FC10297B8C5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17022" y="5254020"/>
                  <a:ext cx="5767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E163988-26ED-407A-B1BD-0B0BB10EAB40}"/>
                    </a:ext>
                  </a:extLst>
                </p14:cNvPr>
                <p14:cNvContentPartPr/>
                <p14:nvPr/>
              </p14:nvContentPartPr>
              <p14:xfrm>
                <a:off x="8554542" y="4748940"/>
                <a:ext cx="449280" cy="512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E163988-26ED-407A-B1BD-0B0BB10EAB4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536902" y="4730940"/>
                  <a:ext cx="48492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99014DD-4036-409E-916F-6E9CAAE86FCF}"/>
                    </a:ext>
                  </a:extLst>
                </p14:cNvPr>
                <p14:cNvContentPartPr/>
                <p14:nvPr/>
              </p14:nvContentPartPr>
              <p14:xfrm>
                <a:off x="9894462" y="3195540"/>
                <a:ext cx="1785240" cy="1998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99014DD-4036-409E-916F-6E9CAAE86FC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76822" y="3177540"/>
                  <a:ext cx="1820880" cy="203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926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6AEFB2-2D57-4BD7-9D4B-A41F8973702F}"/>
                  </a:ext>
                </a:extLst>
              </p14:cNvPr>
              <p14:cNvContentPartPr/>
              <p14:nvPr/>
            </p14:nvContentPartPr>
            <p14:xfrm>
              <a:off x="2107662" y="1501338"/>
              <a:ext cx="370440" cy="67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6AEFB2-2D57-4BD7-9D4B-A41F897370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0022" y="1465338"/>
                <a:ext cx="40608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484C4E-C6DA-445B-9912-D7DA97C72EEB}"/>
                  </a:ext>
                </a:extLst>
              </p14:cNvPr>
              <p14:cNvContentPartPr/>
              <p14:nvPr/>
            </p14:nvContentPartPr>
            <p14:xfrm>
              <a:off x="2118822" y="2066178"/>
              <a:ext cx="714960" cy="237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484C4E-C6DA-445B-9912-D7DA97C72E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822" y="2030538"/>
                <a:ext cx="7506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792151-D27F-43B5-8B85-90508B385215}"/>
                  </a:ext>
                </a:extLst>
              </p14:cNvPr>
              <p14:cNvContentPartPr/>
              <p14:nvPr/>
            </p14:nvContentPartPr>
            <p14:xfrm>
              <a:off x="1714182" y="1284978"/>
              <a:ext cx="625320" cy="38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792151-D27F-43B5-8B85-90508B3852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6542" y="1249338"/>
                <a:ext cx="66096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243EA1-573B-4896-A6E9-A1E3FC1EAFEE}"/>
                  </a:ext>
                </a:extLst>
              </p14:cNvPr>
              <p14:cNvContentPartPr/>
              <p14:nvPr/>
            </p14:nvContentPartPr>
            <p14:xfrm>
              <a:off x="2866182" y="1606818"/>
              <a:ext cx="591120" cy="273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243EA1-573B-4896-A6E9-A1E3FC1EAF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8182" y="1571178"/>
                <a:ext cx="6267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4BE2EE-FE91-4104-94E4-BABD06E2F806}"/>
                  </a:ext>
                </a:extLst>
              </p14:cNvPr>
              <p14:cNvContentPartPr/>
              <p14:nvPr/>
            </p14:nvContentPartPr>
            <p14:xfrm>
              <a:off x="3261462" y="1203618"/>
              <a:ext cx="388080" cy="531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4BE2EE-FE91-4104-94E4-BABD06E2F8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43822" y="1167978"/>
                <a:ext cx="42372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EE2045-4740-4D90-A61A-D3B0725512B2}"/>
                  </a:ext>
                </a:extLst>
              </p14:cNvPr>
              <p14:cNvContentPartPr/>
              <p14:nvPr/>
            </p14:nvContentPartPr>
            <p14:xfrm>
              <a:off x="3771222" y="964578"/>
              <a:ext cx="980280" cy="642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EE2045-4740-4D90-A61A-D3B0725512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53222" y="928578"/>
                <a:ext cx="101592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292EFB-58FB-4FA8-935B-A909F8BE8740}"/>
                  </a:ext>
                </a:extLst>
              </p14:cNvPr>
              <p14:cNvContentPartPr/>
              <p14:nvPr/>
            </p14:nvContentPartPr>
            <p14:xfrm>
              <a:off x="4756182" y="607818"/>
              <a:ext cx="444600" cy="509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292EFB-58FB-4FA8-935B-A909F8BE87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38542" y="571818"/>
                <a:ext cx="48024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0C7F1A-705E-487F-B545-5656036127B2}"/>
                  </a:ext>
                </a:extLst>
              </p14:cNvPr>
              <p14:cNvContentPartPr/>
              <p14:nvPr/>
            </p14:nvContentPartPr>
            <p14:xfrm>
              <a:off x="5149302" y="431778"/>
              <a:ext cx="702720" cy="422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0C7F1A-705E-487F-B545-5656036127B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31302" y="395778"/>
                <a:ext cx="73836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6AE02F6-50E3-49CA-9734-A44FD18B9D21}"/>
                  </a:ext>
                </a:extLst>
              </p14:cNvPr>
              <p14:cNvContentPartPr/>
              <p14:nvPr/>
            </p14:nvContentPartPr>
            <p14:xfrm>
              <a:off x="2704542" y="2506098"/>
              <a:ext cx="1041480" cy="639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6AE02F6-50E3-49CA-9734-A44FD18B9D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86542" y="2470458"/>
                <a:ext cx="107712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326EA2-E233-41E9-9386-1EF8F8304767}"/>
                  </a:ext>
                </a:extLst>
              </p14:cNvPr>
              <p14:cNvContentPartPr/>
              <p14:nvPr/>
            </p14:nvContentPartPr>
            <p14:xfrm>
              <a:off x="3714702" y="2352378"/>
              <a:ext cx="539640" cy="435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326EA2-E233-41E9-9386-1EF8F8304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97062" y="2316378"/>
                <a:ext cx="57528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23B79BD-7A9F-4737-A6D2-D5B1339FE00A}"/>
                  </a:ext>
                </a:extLst>
              </p14:cNvPr>
              <p14:cNvContentPartPr/>
              <p14:nvPr/>
            </p14:nvContentPartPr>
            <p14:xfrm>
              <a:off x="4354062" y="2021898"/>
              <a:ext cx="496080" cy="655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23B79BD-7A9F-4737-A6D2-D5B1339FE0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36422" y="1986258"/>
                <a:ext cx="531720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0EE66E-55DC-4442-BBEE-A478678619BA}"/>
                  </a:ext>
                </a:extLst>
              </p14:cNvPr>
              <p14:cNvContentPartPr/>
              <p14:nvPr/>
            </p14:nvContentPartPr>
            <p14:xfrm>
              <a:off x="4651062" y="1767018"/>
              <a:ext cx="644400" cy="493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0EE66E-55DC-4442-BBEE-A478678619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33062" y="1731018"/>
                <a:ext cx="68004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8D0ACF7-9C2D-4FDA-801E-86716B00B0F4}"/>
                  </a:ext>
                </a:extLst>
              </p14:cNvPr>
              <p14:cNvContentPartPr/>
              <p14:nvPr/>
            </p14:nvContentPartPr>
            <p14:xfrm>
              <a:off x="5354142" y="1705458"/>
              <a:ext cx="539280" cy="332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8D0ACF7-9C2D-4FDA-801E-86716B00B0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36142" y="1669818"/>
                <a:ext cx="5749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9ABC887-45E9-4ACA-B690-9918A3EA69EA}"/>
                  </a:ext>
                </a:extLst>
              </p14:cNvPr>
              <p14:cNvContentPartPr/>
              <p14:nvPr/>
            </p14:nvContentPartPr>
            <p14:xfrm>
              <a:off x="6024102" y="1309818"/>
              <a:ext cx="552240" cy="248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9ABC887-45E9-4ACA-B690-9918A3EA69E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06102" y="1273818"/>
                <a:ext cx="5878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9BFBEBD-2588-43BB-B242-007D3C59BA90}"/>
                  </a:ext>
                </a:extLst>
              </p14:cNvPr>
              <p14:cNvContentPartPr/>
              <p14:nvPr/>
            </p14:nvContentPartPr>
            <p14:xfrm>
              <a:off x="6655542" y="867378"/>
              <a:ext cx="812160" cy="398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9BFBEBD-2588-43BB-B242-007D3C59BA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37542" y="831738"/>
                <a:ext cx="84780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E9239A8-6EA3-4463-BF91-43BA740D6EE6}"/>
                  </a:ext>
                </a:extLst>
              </p14:cNvPr>
              <p14:cNvContentPartPr/>
              <p14:nvPr/>
            </p14:nvContentPartPr>
            <p14:xfrm>
              <a:off x="3836742" y="3472338"/>
              <a:ext cx="555840" cy="479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E9239A8-6EA3-4463-BF91-43BA740D6EE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19102" y="3436338"/>
                <a:ext cx="59148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F7AAD9-2432-4A32-A69D-DDDFEA7E3BCD}"/>
                  </a:ext>
                </a:extLst>
              </p14:cNvPr>
              <p14:cNvContentPartPr/>
              <p14:nvPr/>
            </p14:nvContentPartPr>
            <p14:xfrm>
              <a:off x="3199902" y="3084618"/>
              <a:ext cx="928080" cy="766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F7AAD9-2432-4A32-A69D-DDDFEA7E3BC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82262" y="3048618"/>
                <a:ext cx="963720" cy="8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53E13D1-E476-49F3-A483-685A0B62EFD5}"/>
                  </a:ext>
                </a:extLst>
              </p14:cNvPr>
              <p14:cNvContentPartPr/>
              <p14:nvPr/>
            </p14:nvContentPartPr>
            <p14:xfrm>
              <a:off x="4206102" y="2883378"/>
              <a:ext cx="1177560" cy="737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53E13D1-E476-49F3-A483-685A0B62EFD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88462" y="2847378"/>
                <a:ext cx="1213200" cy="80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80335DB-E267-4B52-9756-6A5AFA42610A}"/>
                  </a:ext>
                </a:extLst>
              </p14:cNvPr>
              <p14:cNvContentPartPr/>
              <p14:nvPr/>
            </p14:nvContentPartPr>
            <p14:xfrm>
              <a:off x="5296902" y="2821818"/>
              <a:ext cx="852480" cy="555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80335DB-E267-4B52-9756-6A5AFA42610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78902" y="2786178"/>
                <a:ext cx="88812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128F2D3-4713-45A9-8772-420C2877852D}"/>
                  </a:ext>
                </a:extLst>
              </p14:cNvPr>
              <p14:cNvContentPartPr/>
              <p14:nvPr/>
            </p14:nvContentPartPr>
            <p14:xfrm>
              <a:off x="5917182" y="2485218"/>
              <a:ext cx="765360" cy="432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128F2D3-4713-45A9-8772-420C2877852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99182" y="2449218"/>
                <a:ext cx="80100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B77AEF1-C80F-42E1-988C-5DAB1D6DA3C4}"/>
                  </a:ext>
                </a:extLst>
              </p14:cNvPr>
              <p14:cNvContentPartPr/>
              <p14:nvPr/>
            </p14:nvContentPartPr>
            <p14:xfrm>
              <a:off x="6550062" y="2028738"/>
              <a:ext cx="516960" cy="546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B77AEF1-C80F-42E1-988C-5DAB1D6DA3C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32062" y="1992738"/>
                <a:ext cx="55260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1F32B3B-B1C6-47B6-895C-3830B0A4D4D5}"/>
                  </a:ext>
                </a:extLst>
              </p14:cNvPr>
              <p14:cNvContentPartPr/>
              <p14:nvPr/>
            </p14:nvContentPartPr>
            <p14:xfrm>
              <a:off x="6954342" y="1579458"/>
              <a:ext cx="974160" cy="1032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1F32B3B-B1C6-47B6-895C-3830B0A4D4D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36702" y="1543458"/>
                <a:ext cx="1009800" cy="11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DB420F-777F-4EE1-AED9-266E8E00B468}"/>
                  </a:ext>
                </a:extLst>
              </p14:cNvPr>
              <p14:cNvContentPartPr/>
              <p14:nvPr/>
            </p14:nvContentPartPr>
            <p14:xfrm>
              <a:off x="7200582" y="1879698"/>
              <a:ext cx="1229040" cy="687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DB420F-777F-4EE1-AED9-266E8E00B46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82942" y="1844058"/>
                <a:ext cx="126468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25D81D-F358-44F5-9A0A-69DB3AB6B311}"/>
                  </a:ext>
                </a:extLst>
              </p14:cNvPr>
              <p14:cNvContentPartPr/>
              <p14:nvPr/>
            </p14:nvContentPartPr>
            <p14:xfrm>
              <a:off x="8097342" y="1312338"/>
              <a:ext cx="633600" cy="560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25D81D-F358-44F5-9A0A-69DB3AB6B3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79342" y="1276338"/>
                <a:ext cx="66924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2C1C5B6-BD3A-4ACB-977F-50A452E1A7C8}"/>
                  </a:ext>
                </a:extLst>
              </p14:cNvPr>
              <p14:cNvContentPartPr/>
              <p14:nvPr/>
            </p14:nvContentPartPr>
            <p14:xfrm>
              <a:off x="8572182" y="1157178"/>
              <a:ext cx="995760" cy="471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2C1C5B6-BD3A-4ACB-977F-50A452E1A7C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54182" y="1121178"/>
                <a:ext cx="103140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D4CF15F-2E08-4607-82A7-D681DEB75E6E}"/>
                  </a:ext>
                </a:extLst>
              </p14:cNvPr>
              <p14:cNvContentPartPr/>
              <p14:nvPr/>
            </p14:nvContentPartPr>
            <p14:xfrm>
              <a:off x="3639822" y="1549578"/>
              <a:ext cx="6106320" cy="3708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D4CF15F-2E08-4607-82A7-D681DEB75E6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21822" y="1513938"/>
                <a:ext cx="6141960" cy="37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D05D5F5-DCD7-4616-8D23-B1DEACEB2B68}"/>
                  </a:ext>
                </a:extLst>
              </p14:cNvPr>
              <p14:cNvContentPartPr/>
              <p14:nvPr/>
            </p14:nvContentPartPr>
            <p14:xfrm>
              <a:off x="1116222" y="459138"/>
              <a:ext cx="1900800" cy="657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D05D5F5-DCD7-4616-8D23-B1DEACEB2B6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98222" y="423498"/>
                <a:ext cx="1936440" cy="7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74F8ECB-3B7C-44A8-8BB0-6226A3EB7C5C}"/>
                  </a:ext>
                </a:extLst>
              </p14:cNvPr>
              <p14:cNvContentPartPr/>
              <p14:nvPr/>
            </p14:nvContentPartPr>
            <p14:xfrm>
              <a:off x="5969382" y="4404378"/>
              <a:ext cx="521280" cy="548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74F8ECB-3B7C-44A8-8BB0-6226A3EB7C5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51742" y="4368738"/>
                <a:ext cx="55692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3B4AF7F-4D73-4CC6-900B-3F1384211C70}"/>
                  </a:ext>
                </a:extLst>
              </p14:cNvPr>
              <p14:cNvContentPartPr/>
              <p14:nvPr/>
            </p14:nvContentPartPr>
            <p14:xfrm>
              <a:off x="6729342" y="4580418"/>
              <a:ext cx="5760" cy="3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3B4AF7F-4D73-4CC6-900B-3F1384211C7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11342" y="4544418"/>
                <a:ext cx="414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AFEC47B-6717-46D7-963B-490E028D70DA}"/>
                  </a:ext>
                </a:extLst>
              </p14:cNvPr>
              <p14:cNvContentPartPr/>
              <p14:nvPr/>
            </p14:nvContentPartPr>
            <p14:xfrm>
              <a:off x="7121382" y="4079298"/>
              <a:ext cx="279720" cy="668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AFEC47B-6717-46D7-963B-490E028D70D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03382" y="4043298"/>
                <a:ext cx="315360" cy="7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5BFC3F8-FEB0-471D-9635-7B54A8C0D309}"/>
                  </a:ext>
                </a:extLst>
              </p14:cNvPr>
              <p14:cNvContentPartPr/>
              <p14:nvPr/>
            </p14:nvContentPartPr>
            <p14:xfrm>
              <a:off x="6681822" y="3884898"/>
              <a:ext cx="725040" cy="264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5BFC3F8-FEB0-471D-9635-7B54A8C0D30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63822" y="3849258"/>
                <a:ext cx="7606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8438635-F17C-4A3F-A6CD-23E79E90A1FB}"/>
                  </a:ext>
                </a:extLst>
              </p14:cNvPr>
              <p14:cNvContentPartPr/>
              <p14:nvPr/>
            </p14:nvContentPartPr>
            <p14:xfrm>
              <a:off x="7886022" y="3789138"/>
              <a:ext cx="216000" cy="710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8438635-F17C-4A3F-A6CD-23E79E90A1F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68382" y="3753138"/>
                <a:ext cx="251640" cy="7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C2774A2-B4DA-432F-AA52-20C3455F606E}"/>
                  </a:ext>
                </a:extLst>
              </p14:cNvPr>
              <p14:cNvContentPartPr/>
              <p14:nvPr/>
            </p14:nvContentPartPr>
            <p14:xfrm>
              <a:off x="8282022" y="3701658"/>
              <a:ext cx="405360" cy="449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C2774A2-B4DA-432F-AA52-20C3455F606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64382" y="3666018"/>
                <a:ext cx="44100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F8CDA5F-9BBB-45AE-9BE8-A11723E7A96B}"/>
                  </a:ext>
                </a:extLst>
              </p14:cNvPr>
              <p14:cNvContentPartPr/>
              <p14:nvPr/>
            </p14:nvContentPartPr>
            <p14:xfrm>
              <a:off x="8123982" y="3787338"/>
              <a:ext cx="318960" cy="108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F8CDA5F-9BBB-45AE-9BE8-A11723E7A96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05982" y="3751338"/>
                <a:ext cx="3546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D3990EF-5F39-4B27-91D2-E2F195E4650F}"/>
                  </a:ext>
                </a:extLst>
              </p14:cNvPr>
              <p14:cNvContentPartPr/>
              <p14:nvPr/>
            </p14:nvContentPartPr>
            <p14:xfrm>
              <a:off x="8721582" y="3207018"/>
              <a:ext cx="1580040" cy="678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D3990EF-5F39-4B27-91D2-E2F195E4650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03942" y="3171378"/>
                <a:ext cx="161568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9FD2545-6D42-45BC-A913-6087811878BF}"/>
                  </a:ext>
                </a:extLst>
              </p14:cNvPr>
              <p14:cNvContentPartPr/>
              <p14:nvPr/>
            </p14:nvContentPartPr>
            <p14:xfrm>
              <a:off x="10495662" y="2742978"/>
              <a:ext cx="549000" cy="618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9FD2545-6D42-45BC-A913-6087811878B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478022" y="2707338"/>
                <a:ext cx="58464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ACD0088-9F4B-478C-8945-E9F508BBBE0F}"/>
                  </a:ext>
                </a:extLst>
              </p14:cNvPr>
              <p14:cNvContentPartPr/>
              <p14:nvPr/>
            </p14:nvContentPartPr>
            <p14:xfrm>
              <a:off x="10902102" y="2338698"/>
              <a:ext cx="573120" cy="1033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ACD0088-9F4B-478C-8945-E9F508BBBE0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884102" y="2302698"/>
                <a:ext cx="608760" cy="11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3AC2E94-DB44-48AA-9B7A-49E088449E01}"/>
                  </a:ext>
                </a:extLst>
              </p14:cNvPr>
              <p14:cNvContentPartPr/>
              <p14:nvPr/>
            </p14:nvContentPartPr>
            <p14:xfrm>
              <a:off x="5401302" y="5876058"/>
              <a:ext cx="218520" cy="407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3AC2E94-DB44-48AA-9B7A-49E088449E0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83302" y="5840418"/>
                <a:ext cx="25416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BC46CD6-EBAC-4AAA-BDCE-A8AD6ABB61E3}"/>
                  </a:ext>
                </a:extLst>
              </p14:cNvPr>
              <p14:cNvContentPartPr/>
              <p14:nvPr/>
            </p14:nvContentPartPr>
            <p14:xfrm>
              <a:off x="5283942" y="6195378"/>
              <a:ext cx="758520" cy="276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BC46CD6-EBAC-4AAA-BDCE-A8AD6ABB61E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66302" y="6159378"/>
                <a:ext cx="7941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30B23A2-C1A2-4873-8003-935C392F8E70}"/>
                  </a:ext>
                </a:extLst>
              </p14:cNvPr>
              <p14:cNvContentPartPr/>
              <p14:nvPr/>
            </p14:nvContentPartPr>
            <p14:xfrm>
              <a:off x="5063982" y="5644938"/>
              <a:ext cx="596880" cy="378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30B23A2-C1A2-4873-8003-935C392F8E7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45982" y="5609298"/>
                <a:ext cx="63252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92F90F5-9FDB-4171-9989-CE47F6C35FA4}"/>
                  </a:ext>
                </a:extLst>
              </p14:cNvPr>
              <p14:cNvContentPartPr/>
              <p14:nvPr/>
            </p14:nvContentPartPr>
            <p14:xfrm>
              <a:off x="6197982" y="5512458"/>
              <a:ext cx="462240" cy="627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92F90F5-9FDB-4171-9989-CE47F6C35FA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80342" y="5476458"/>
                <a:ext cx="49788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D3B71B6-334D-4489-A926-D0E512B2D7E1}"/>
                  </a:ext>
                </a:extLst>
              </p14:cNvPr>
              <p14:cNvContentPartPr/>
              <p14:nvPr/>
            </p14:nvContentPartPr>
            <p14:xfrm>
              <a:off x="6936702" y="5441898"/>
              <a:ext cx="249480" cy="501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D3B71B6-334D-4489-A926-D0E512B2D7E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19062" y="5406258"/>
                <a:ext cx="28512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0603BEE-B9E7-4B93-BBE6-E300787966BE}"/>
                  </a:ext>
                </a:extLst>
              </p14:cNvPr>
              <p14:cNvContentPartPr/>
              <p14:nvPr/>
            </p14:nvContentPartPr>
            <p14:xfrm>
              <a:off x="6602622" y="5178738"/>
              <a:ext cx="517320" cy="3164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0603BEE-B9E7-4B93-BBE6-E300787966B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584622" y="5142738"/>
                <a:ext cx="5529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EA0D2D0-0365-4CE7-B791-42BDB2384009}"/>
                  </a:ext>
                </a:extLst>
              </p14:cNvPr>
              <p14:cNvContentPartPr/>
              <p14:nvPr/>
            </p14:nvContentPartPr>
            <p14:xfrm>
              <a:off x="7735902" y="4984698"/>
              <a:ext cx="381240" cy="864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EA0D2D0-0365-4CE7-B791-42BDB238400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718262" y="4949058"/>
                <a:ext cx="416880" cy="9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E365220-32D9-404B-B5B1-FFDEAF246A17}"/>
                  </a:ext>
                </a:extLst>
              </p14:cNvPr>
              <p14:cNvContentPartPr/>
              <p14:nvPr/>
            </p14:nvContentPartPr>
            <p14:xfrm>
              <a:off x="8174382" y="4889298"/>
              <a:ext cx="576360" cy="691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E365220-32D9-404B-B5B1-FFDEAF246A1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156742" y="4853658"/>
                <a:ext cx="612000" cy="76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6640434-3B24-4CE7-8CDB-4559ABBCB0E6}"/>
                  </a:ext>
                </a:extLst>
              </p14:cNvPr>
              <p14:cNvContentPartPr/>
              <p14:nvPr/>
            </p14:nvContentPartPr>
            <p14:xfrm>
              <a:off x="8932542" y="4389618"/>
              <a:ext cx="1543680" cy="718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6640434-3B24-4CE7-8CDB-4559ABBCB0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914902" y="4353978"/>
                <a:ext cx="157932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E74FEA4-CF4C-406D-88FA-79259FC6BD22}"/>
                  </a:ext>
                </a:extLst>
              </p14:cNvPr>
              <p14:cNvContentPartPr/>
              <p14:nvPr/>
            </p14:nvContentPartPr>
            <p14:xfrm>
              <a:off x="10577022" y="3798138"/>
              <a:ext cx="530280" cy="546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E74FEA4-CF4C-406D-88FA-79259FC6BD2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559022" y="3762138"/>
                <a:ext cx="56592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F0EAFAB-05D1-484F-AB5D-66B3995CE242}"/>
                  </a:ext>
                </a:extLst>
              </p14:cNvPr>
              <p14:cNvContentPartPr/>
              <p14:nvPr/>
            </p14:nvContentPartPr>
            <p14:xfrm>
              <a:off x="10506462" y="3943578"/>
              <a:ext cx="263880" cy="162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F0EAFAB-05D1-484F-AB5D-66B3995CE24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488822" y="3907578"/>
                <a:ext cx="2995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62860A5-DE2A-4E1E-9ED8-AC3D1DDAB115}"/>
                  </a:ext>
                </a:extLst>
              </p14:cNvPr>
              <p14:cNvContentPartPr/>
              <p14:nvPr/>
            </p14:nvContentPartPr>
            <p14:xfrm>
              <a:off x="10902102" y="3718578"/>
              <a:ext cx="552600" cy="694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62860A5-DE2A-4E1E-9ED8-AC3D1DDAB11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884102" y="3682938"/>
                <a:ext cx="588240" cy="76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605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180122-4718-4EAA-9A59-3A5117A49FC1}"/>
                  </a:ext>
                </a:extLst>
              </p14:cNvPr>
              <p14:cNvContentPartPr/>
              <p14:nvPr/>
            </p14:nvContentPartPr>
            <p14:xfrm>
              <a:off x="484782" y="421338"/>
              <a:ext cx="746280" cy="872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180122-4718-4EAA-9A59-3A5117A49F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142" y="385338"/>
                <a:ext cx="781920" cy="9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BC9321-3C53-453D-A850-48870F5F0B03}"/>
                  </a:ext>
                </a:extLst>
              </p14:cNvPr>
              <p14:cNvContentPartPr/>
              <p14:nvPr/>
            </p14:nvContentPartPr>
            <p14:xfrm>
              <a:off x="1334022" y="234138"/>
              <a:ext cx="496080" cy="1340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BC9321-3C53-453D-A850-48870F5F0B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6022" y="198138"/>
                <a:ext cx="531720" cy="14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123492-DBA1-41A7-9BD7-6490AD049FB8}"/>
                  </a:ext>
                </a:extLst>
              </p14:cNvPr>
              <p14:cNvContentPartPr/>
              <p14:nvPr/>
            </p14:nvContentPartPr>
            <p14:xfrm>
              <a:off x="1860342" y="570738"/>
              <a:ext cx="543600" cy="662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123492-DBA1-41A7-9BD7-6490AD049F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2342" y="535098"/>
                <a:ext cx="57924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2E48AC-3283-4181-AC6B-8379428D7B73}"/>
                  </a:ext>
                </a:extLst>
              </p14:cNvPr>
              <p14:cNvContentPartPr/>
              <p14:nvPr/>
            </p14:nvContentPartPr>
            <p14:xfrm>
              <a:off x="1916502" y="380298"/>
              <a:ext cx="172800" cy="33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2E48AC-3283-4181-AC6B-8379428D7B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8502" y="344298"/>
                <a:ext cx="2084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887B3A-E442-469C-8FEC-9C9769EEAB68}"/>
                  </a:ext>
                </a:extLst>
              </p14:cNvPr>
              <p14:cNvContentPartPr/>
              <p14:nvPr/>
            </p14:nvContentPartPr>
            <p14:xfrm>
              <a:off x="2215302" y="166458"/>
              <a:ext cx="77040" cy="297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887B3A-E442-469C-8FEC-9C9769EEAB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97662" y="130818"/>
                <a:ext cx="1126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95BC42-8118-4205-829D-7FB3E6B30DFD}"/>
                  </a:ext>
                </a:extLst>
              </p14:cNvPr>
              <p14:cNvContentPartPr/>
              <p14:nvPr/>
            </p14:nvContentPartPr>
            <p14:xfrm>
              <a:off x="2141142" y="175458"/>
              <a:ext cx="359640" cy="181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95BC42-8118-4205-829D-7FB3E6B30D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23142" y="139818"/>
                <a:ext cx="3952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51DFF26-9E57-4671-9C19-761F90619D22}"/>
                  </a:ext>
                </a:extLst>
              </p14:cNvPr>
              <p14:cNvContentPartPr/>
              <p14:nvPr/>
            </p14:nvContentPartPr>
            <p14:xfrm>
              <a:off x="2558382" y="87618"/>
              <a:ext cx="97200" cy="362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51DFF26-9E57-4671-9C19-761F90619D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0382" y="51618"/>
                <a:ext cx="1328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3EE6A97-FF4C-4E55-B006-0B58D601D898}"/>
                  </a:ext>
                </a:extLst>
              </p14:cNvPr>
              <p14:cNvContentPartPr/>
              <p14:nvPr/>
            </p14:nvContentPartPr>
            <p14:xfrm>
              <a:off x="2531742" y="201738"/>
              <a:ext cx="123840" cy="53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3EE6A97-FF4C-4E55-B006-0B58D601D8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4102" y="165738"/>
                <a:ext cx="1594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B11FE3C-2C08-4E82-B766-4EB91F7C317F}"/>
                  </a:ext>
                </a:extLst>
              </p14:cNvPr>
              <p14:cNvContentPartPr/>
              <p14:nvPr/>
            </p14:nvContentPartPr>
            <p14:xfrm>
              <a:off x="2742702" y="71058"/>
              <a:ext cx="380880" cy="1109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B11FE3C-2C08-4E82-B766-4EB91F7C31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25062" y="35058"/>
                <a:ext cx="416520" cy="11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484E372-E1DE-40D2-A997-4695F8BDC3EA}"/>
                  </a:ext>
                </a:extLst>
              </p14:cNvPr>
              <p14:cNvContentPartPr/>
              <p14:nvPr/>
            </p14:nvContentPartPr>
            <p14:xfrm>
              <a:off x="3569262" y="658938"/>
              <a:ext cx="612360" cy="79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484E372-E1DE-40D2-A997-4695F8BDC3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51262" y="622938"/>
                <a:ext cx="6480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3439461-0320-4579-88FF-D696FF65BB7E}"/>
                  </a:ext>
                </a:extLst>
              </p14:cNvPr>
              <p14:cNvContentPartPr/>
              <p14:nvPr/>
            </p14:nvContentPartPr>
            <p14:xfrm>
              <a:off x="3613542" y="851898"/>
              <a:ext cx="646920" cy="54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3439461-0320-4579-88FF-D696FF65BB7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95542" y="815898"/>
                <a:ext cx="6825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BC45356-6F31-4EDC-8A35-864AF3B318E1}"/>
                  </a:ext>
                </a:extLst>
              </p14:cNvPr>
              <p14:cNvContentPartPr/>
              <p14:nvPr/>
            </p14:nvContentPartPr>
            <p14:xfrm>
              <a:off x="5345502" y="105258"/>
              <a:ext cx="129960" cy="354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BC45356-6F31-4EDC-8A35-864AF3B318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27502" y="69258"/>
                <a:ext cx="16560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A45F419-696A-46BF-A42B-816227561EF7}"/>
                  </a:ext>
                </a:extLst>
              </p14:cNvPr>
              <p14:cNvContentPartPr/>
              <p14:nvPr/>
            </p14:nvContentPartPr>
            <p14:xfrm>
              <a:off x="4940862" y="356898"/>
              <a:ext cx="1486440" cy="294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A45F419-696A-46BF-A42B-816227561E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23222" y="320898"/>
                <a:ext cx="15220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6A969A7-C59C-49BD-8EAB-77396464EC9D}"/>
                  </a:ext>
                </a:extLst>
              </p14:cNvPr>
              <p14:cNvContentPartPr/>
              <p14:nvPr/>
            </p14:nvContentPartPr>
            <p14:xfrm>
              <a:off x="5274582" y="755778"/>
              <a:ext cx="484200" cy="649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6A969A7-C59C-49BD-8EAB-77396464EC9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56942" y="720138"/>
                <a:ext cx="51984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82E05E7-8D56-4EDD-92C3-213600E0FC5E}"/>
                  </a:ext>
                </a:extLst>
              </p14:cNvPr>
              <p14:cNvContentPartPr/>
              <p14:nvPr/>
            </p14:nvContentPartPr>
            <p14:xfrm>
              <a:off x="6023742" y="967818"/>
              <a:ext cx="388080" cy="120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82E05E7-8D56-4EDD-92C3-213600E0FC5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06102" y="932178"/>
                <a:ext cx="4237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D051149-4AF7-4CC5-84AC-2296FCB98A59}"/>
                  </a:ext>
                </a:extLst>
              </p14:cNvPr>
              <p14:cNvContentPartPr/>
              <p14:nvPr/>
            </p14:nvContentPartPr>
            <p14:xfrm>
              <a:off x="6110502" y="870258"/>
              <a:ext cx="259920" cy="293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D051149-4AF7-4CC5-84AC-2296FCB98A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92502" y="834258"/>
                <a:ext cx="2955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C47F93-4F11-4921-B0A6-F8ED224B5928}"/>
                  </a:ext>
                </a:extLst>
              </p14:cNvPr>
              <p14:cNvContentPartPr/>
              <p14:nvPr/>
            </p14:nvContentPartPr>
            <p14:xfrm>
              <a:off x="6435582" y="667578"/>
              <a:ext cx="254520" cy="505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C47F93-4F11-4921-B0A6-F8ED224B592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17942" y="631938"/>
                <a:ext cx="29016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1097E0-B3DD-426D-B670-263B77A15685}"/>
                  </a:ext>
                </a:extLst>
              </p14:cNvPr>
              <p14:cNvContentPartPr/>
              <p14:nvPr/>
            </p14:nvContentPartPr>
            <p14:xfrm>
              <a:off x="6507942" y="606378"/>
              <a:ext cx="401400" cy="443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1097E0-B3DD-426D-B670-263B77A1568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90302" y="570378"/>
                <a:ext cx="43704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DAF1EE4-48AC-4298-A0FD-B144420FAAC6}"/>
                  </a:ext>
                </a:extLst>
              </p14:cNvPr>
              <p14:cNvContentPartPr/>
              <p14:nvPr/>
            </p14:nvContentPartPr>
            <p14:xfrm>
              <a:off x="815622" y="2551818"/>
              <a:ext cx="1148400" cy="1355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DAF1EE4-48AC-4298-A0FD-B144420FAAC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7982" y="2516178"/>
                <a:ext cx="1184040" cy="14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8CF75D5-366E-4E4D-BC88-56B9AA6CA5BA}"/>
                  </a:ext>
                </a:extLst>
              </p14:cNvPr>
              <p14:cNvContentPartPr/>
              <p14:nvPr/>
            </p14:nvContentPartPr>
            <p14:xfrm>
              <a:off x="1380102" y="2865738"/>
              <a:ext cx="443880" cy="158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8CF75D5-366E-4E4D-BC88-56B9AA6CA5B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62102" y="2829738"/>
                <a:ext cx="4795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717C162-51FB-48B4-BED8-B00AA4933E5B}"/>
                  </a:ext>
                </a:extLst>
              </p14:cNvPr>
              <p14:cNvContentPartPr/>
              <p14:nvPr/>
            </p14:nvContentPartPr>
            <p14:xfrm>
              <a:off x="1845942" y="2663418"/>
              <a:ext cx="111600" cy="469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717C162-51FB-48B4-BED8-B00AA4933E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27942" y="2627778"/>
                <a:ext cx="14724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145A57C-9ABD-492C-B583-794C73769B55}"/>
                  </a:ext>
                </a:extLst>
              </p14:cNvPr>
              <p14:cNvContentPartPr/>
              <p14:nvPr/>
            </p14:nvContentPartPr>
            <p14:xfrm>
              <a:off x="2340222" y="2276778"/>
              <a:ext cx="500400" cy="1549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145A57C-9ABD-492C-B583-794C73769B5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22582" y="2240778"/>
                <a:ext cx="536040" cy="16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5ACDBE8-0230-4127-A94B-DDF4125EF90A}"/>
                  </a:ext>
                </a:extLst>
              </p14:cNvPr>
              <p14:cNvContentPartPr/>
              <p14:nvPr/>
            </p14:nvContentPartPr>
            <p14:xfrm>
              <a:off x="3015222" y="2391258"/>
              <a:ext cx="84240" cy="412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5ACDBE8-0230-4127-A94B-DDF4125EF90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97582" y="2355258"/>
                <a:ext cx="11988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56AE634-0382-4ABD-B684-6D5FB805C800}"/>
                  </a:ext>
                </a:extLst>
              </p14:cNvPr>
              <p14:cNvContentPartPr/>
              <p14:nvPr/>
            </p14:nvContentPartPr>
            <p14:xfrm>
              <a:off x="2742702" y="2822898"/>
              <a:ext cx="1024920" cy="183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56AE634-0382-4ABD-B684-6D5FB805C80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25062" y="2786898"/>
                <a:ext cx="10605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AA5E768-5556-422F-A32B-C9643EE7FA15}"/>
                  </a:ext>
                </a:extLst>
              </p14:cNvPr>
              <p14:cNvContentPartPr/>
              <p14:nvPr/>
            </p14:nvContentPartPr>
            <p14:xfrm>
              <a:off x="3173622" y="3173538"/>
              <a:ext cx="250920" cy="460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AA5E768-5556-422F-A32B-C9643EE7FA1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55982" y="3137538"/>
                <a:ext cx="28656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6D80F11-AFF3-400B-8E74-EB19E01F6B53}"/>
                  </a:ext>
                </a:extLst>
              </p14:cNvPr>
              <p14:cNvContentPartPr/>
              <p14:nvPr/>
            </p14:nvContentPartPr>
            <p14:xfrm>
              <a:off x="3613542" y="3312138"/>
              <a:ext cx="512640" cy="108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6D80F11-AFF3-400B-8E74-EB19E01F6B5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95542" y="3276498"/>
                <a:ext cx="5482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F7FA688-9981-4F8E-92BF-70E3ECC7C803}"/>
                  </a:ext>
                </a:extLst>
              </p14:cNvPr>
              <p14:cNvContentPartPr/>
              <p14:nvPr/>
            </p14:nvContentPartPr>
            <p14:xfrm>
              <a:off x="3877062" y="3147258"/>
              <a:ext cx="194040" cy="355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F7FA688-9981-4F8E-92BF-70E3ECC7C80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59062" y="3111618"/>
                <a:ext cx="2296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6122E63-2B0C-4049-9C4F-2B68C4457759}"/>
                  </a:ext>
                </a:extLst>
              </p14:cNvPr>
              <p14:cNvContentPartPr/>
              <p14:nvPr/>
            </p14:nvContentPartPr>
            <p14:xfrm>
              <a:off x="4167222" y="3155898"/>
              <a:ext cx="203760" cy="462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6122E63-2B0C-4049-9C4F-2B68C445775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49222" y="3120258"/>
                <a:ext cx="23940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787E174-C9BF-47AE-BBA7-356F570891D3}"/>
                  </a:ext>
                </a:extLst>
              </p14:cNvPr>
              <p14:cNvContentPartPr/>
              <p14:nvPr/>
            </p14:nvContentPartPr>
            <p14:xfrm>
              <a:off x="4298982" y="3050778"/>
              <a:ext cx="385920" cy="360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787E174-C9BF-47AE-BBA7-356F570891D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81342" y="3014778"/>
                <a:ext cx="42156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E7476DE-437B-4AFB-869D-8CA7D4D4BF18}"/>
                  </a:ext>
                </a:extLst>
              </p14:cNvPr>
              <p14:cNvContentPartPr/>
              <p14:nvPr/>
            </p14:nvContentPartPr>
            <p14:xfrm>
              <a:off x="4140942" y="2047098"/>
              <a:ext cx="967320" cy="1684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E7476DE-437B-4AFB-869D-8CA7D4D4BF1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22942" y="2011458"/>
                <a:ext cx="1002960" cy="17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9028603-CEF0-43E1-86E4-101D8ACECE96}"/>
                  </a:ext>
                </a:extLst>
              </p14:cNvPr>
              <p14:cNvContentPartPr/>
              <p14:nvPr/>
            </p14:nvContentPartPr>
            <p14:xfrm>
              <a:off x="5441982" y="2277138"/>
              <a:ext cx="1043280" cy="298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9028603-CEF0-43E1-86E4-101D8ACECE9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24342" y="2241498"/>
                <a:ext cx="10789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9156F7-7FB7-466C-9189-9162CC500A26}"/>
                  </a:ext>
                </a:extLst>
              </p14:cNvPr>
              <p14:cNvContentPartPr/>
              <p14:nvPr/>
            </p14:nvContentPartPr>
            <p14:xfrm>
              <a:off x="5565102" y="2638938"/>
              <a:ext cx="1048320" cy="235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9156F7-7FB7-466C-9189-9162CC500A2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47102" y="2603298"/>
                <a:ext cx="10839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4BF94EF-8F03-47EC-887E-851FE4FBBD01}"/>
                  </a:ext>
                </a:extLst>
              </p14:cNvPr>
              <p14:cNvContentPartPr/>
              <p14:nvPr/>
            </p14:nvContentPartPr>
            <p14:xfrm>
              <a:off x="7288422" y="1669458"/>
              <a:ext cx="1170720" cy="651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4BF94EF-8F03-47EC-887E-851FE4FBBD0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70782" y="1633818"/>
                <a:ext cx="120636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19369E1-A648-4114-8689-42A2E4118DE4}"/>
                  </a:ext>
                </a:extLst>
              </p14:cNvPr>
              <p14:cNvContentPartPr/>
              <p14:nvPr/>
            </p14:nvContentPartPr>
            <p14:xfrm>
              <a:off x="7174302" y="1397658"/>
              <a:ext cx="283320" cy="97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19369E1-A648-4114-8689-42A2E4118DE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56302" y="1362018"/>
                <a:ext cx="3189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B0F4DF1-56D1-446C-A2C4-9D34BD6B0BA8}"/>
                  </a:ext>
                </a:extLst>
              </p14:cNvPr>
              <p14:cNvContentPartPr/>
              <p14:nvPr/>
            </p14:nvContentPartPr>
            <p14:xfrm>
              <a:off x="7560942" y="1098858"/>
              <a:ext cx="165960" cy="518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B0F4DF1-56D1-446C-A2C4-9D34BD6B0BA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543302" y="1062858"/>
                <a:ext cx="20160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D34359-5F11-47E9-81A9-4DEE0DC996DD}"/>
                  </a:ext>
                </a:extLst>
              </p14:cNvPr>
              <p14:cNvContentPartPr/>
              <p14:nvPr/>
            </p14:nvContentPartPr>
            <p14:xfrm>
              <a:off x="7663902" y="1098858"/>
              <a:ext cx="358200" cy="385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D34359-5F11-47E9-81A9-4DEE0DC996D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646262" y="1062858"/>
                <a:ext cx="3938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5B088FA-2403-41C0-874E-C102000D104E}"/>
                  </a:ext>
                </a:extLst>
              </p14:cNvPr>
              <p14:cNvContentPartPr/>
              <p14:nvPr/>
            </p14:nvContentPartPr>
            <p14:xfrm>
              <a:off x="8071062" y="887898"/>
              <a:ext cx="360360" cy="364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5B088FA-2403-41C0-874E-C102000D104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53062" y="851898"/>
                <a:ext cx="3960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A28C7F4-28C2-49AF-8979-38D6EF8EC261}"/>
                  </a:ext>
                </a:extLst>
              </p14:cNvPr>
              <p14:cNvContentPartPr/>
              <p14:nvPr/>
            </p14:nvContentPartPr>
            <p14:xfrm>
              <a:off x="8044782" y="1022178"/>
              <a:ext cx="195480" cy="76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A28C7F4-28C2-49AF-8979-38D6EF8EC26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26782" y="986538"/>
                <a:ext cx="2311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579DBA4-BB1F-4B17-BDB9-68D7FEDC8950}"/>
                  </a:ext>
                </a:extLst>
              </p14:cNvPr>
              <p14:cNvContentPartPr/>
              <p14:nvPr/>
            </p14:nvContentPartPr>
            <p14:xfrm>
              <a:off x="1761342" y="4806138"/>
              <a:ext cx="902520" cy="1138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579DBA4-BB1F-4B17-BDB9-68D7FEDC895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43342" y="4770138"/>
                <a:ext cx="938160" cy="12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ECD4F75-A07E-4854-A00A-A7F029F7362D}"/>
                  </a:ext>
                </a:extLst>
              </p14:cNvPr>
              <p14:cNvContentPartPr/>
              <p14:nvPr/>
            </p14:nvContentPartPr>
            <p14:xfrm>
              <a:off x="2717502" y="4538298"/>
              <a:ext cx="586800" cy="1452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ECD4F75-A07E-4854-A00A-A7F029F7362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99862" y="4502658"/>
                <a:ext cx="622440" cy="15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EF658D7-13D4-451A-AEF2-D900BF1AB2DB}"/>
                  </a:ext>
                </a:extLst>
              </p14:cNvPr>
              <p14:cNvContentPartPr/>
              <p14:nvPr/>
            </p14:nvContentPartPr>
            <p14:xfrm>
              <a:off x="3558462" y="4696338"/>
              <a:ext cx="709200" cy="608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EF658D7-13D4-451A-AEF2-D900BF1AB2D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40822" y="4660698"/>
                <a:ext cx="74484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1952A4D-1F17-4D6F-86CB-11CCDB55DD04}"/>
                  </a:ext>
                </a:extLst>
              </p14:cNvPr>
              <p14:cNvContentPartPr/>
              <p14:nvPr/>
            </p14:nvContentPartPr>
            <p14:xfrm>
              <a:off x="3540822" y="3772218"/>
              <a:ext cx="734400" cy="708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1952A4D-1F17-4D6F-86CB-11CCDB55DD0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522822" y="3736218"/>
                <a:ext cx="77004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7C6AF85-1346-48D5-B8BC-66459EA4F40B}"/>
                  </a:ext>
                </a:extLst>
              </p14:cNvPr>
              <p14:cNvContentPartPr/>
              <p14:nvPr/>
            </p14:nvContentPartPr>
            <p14:xfrm>
              <a:off x="3991182" y="3980658"/>
              <a:ext cx="293040" cy="125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7C6AF85-1346-48D5-B8BC-66459EA4F40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973542" y="3945018"/>
                <a:ext cx="3286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300B40D-C2AC-4792-8580-670D95B42912}"/>
                  </a:ext>
                </a:extLst>
              </p14:cNvPr>
              <p14:cNvContentPartPr/>
              <p14:nvPr/>
            </p14:nvContentPartPr>
            <p14:xfrm>
              <a:off x="4325622" y="3749178"/>
              <a:ext cx="447840" cy="1334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300B40D-C2AC-4792-8580-670D95B4291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307622" y="3713538"/>
                <a:ext cx="483480" cy="14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A19A7A5-7B8E-4527-96C9-4F6CD1FF9227}"/>
                  </a:ext>
                </a:extLst>
              </p14:cNvPr>
              <p14:cNvContentPartPr/>
              <p14:nvPr/>
            </p14:nvContentPartPr>
            <p14:xfrm>
              <a:off x="5072982" y="4265058"/>
              <a:ext cx="782280" cy="315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A19A7A5-7B8E-4527-96C9-4F6CD1FF922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54982" y="4229418"/>
                <a:ext cx="8179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3448972-DA41-4885-AB4F-88CE5E2AD7CA}"/>
                  </a:ext>
                </a:extLst>
              </p14:cNvPr>
              <p14:cNvContentPartPr/>
              <p14:nvPr/>
            </p14:nvContentPartPr>
            <p14:xfrm>
              <a:off x="4949502" y="4002618"/>
              <a:ext cx="782640" cy="288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3448972-DA41-4885-AB4F-88CE5E2AD7C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31862" y="3966618"/>
                <a:ext cx="8182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6EA930D-32FB-4B06-AE26-EFEB6CD0BD67}"/>
                  </a:ext>
                </a:extLst>
              </p14:cNvPr>
              <p14:cNvContentPartPr/>
              <p14:nvPr/>
            </p14:nvContentPartPr>
            <p14:xfrm>
              <a:off x="6787302" y="3085698"/>
              <a:ext cx="287280" cy="473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6EA930D-32FB-4B06-AE26-EFEB6CD0BD6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69662" y="3049698"/>
                <a:ext cx="32292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E7A8F28-81CA-4DFC-B0DF-31E07F6ACE9F}"/>
                  </a:ext>
                </a:extLst>
              </p14:cNvPr>
              <p14:cNvContentPartPr/>
              <p14:nvPr/>
            </p14:nvContentPartPr>
            <p14:xfrm>
              <a:off x="6690462" y="3279738"/>
              <a:ext cx="1200240" cy="421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E7A8F28-81CA-4DFC-B0DF-31E07F6ACE9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672822" y="3244098"/>
                <a:ext cx="12358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633FF1E-D305-46D5-95CE-4F1F3D5C5CBA}"/>
                  </a:ext>
                </a:extLst>
              </p14:cNvPr>
              <p14:cNvContentPartPr/>
              <p14:nvPr/>
            </p14:nvContentPartPr>
            <p14:xfrm>
              <a:off x="6856062" y="3859698"/>
              <a:ext cx="472320" cy="721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633FF1E-D305-46D5-95CE-4F1F3D5C5CB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38422" y="3823698"/>
                <a:ext cx="50796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FF0B6F9-C66A-46B0-9489-EC527F16A1DA}"/>
                  </a:ext>
                </a:extLst>
              </p14:cNvPr>
              <p14:cNvContentPartPr/>
              <p14:nvPr/>
            </p14:nvContentPartPr>
            <p14:xfrm>
              <a:off x="7455462" y="3943218"/>
              <a:ext cx="264960" cy="197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FF0B6F9-C66A-46B0-9489-EC527F16A1D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437822" y="3907578"/>
                <a:ext cx="3006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081E39B-A58D-4F99-A321-2D64B2B90A62}"/>
                  </a:ext>
                </a:extLst>
              </p14:cNvPr>
              <p14:cNvContentPartPr/>
              <p14:nvPr/>
            </p14:nvContentPartPr>
            <p14:xfrm>
              <a:off x="7909062" y="3609858"/>
              <a:ext cx="515520" cy="337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081E39B-A58D-4F99-A321-2D64B2B90A6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891422" y="3574218"/>
                <a:ext cx="55116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2BDE5F6-CC0B-4D8D-B7F2-5C71FF8277CC}"/>
                  </a:ext>
                </a:extLst>
              </p14:cNvPr>
              <p14:cNvContentPartPr/>
              <p14:nvPr/>
            </p14:nvContentPartPr>
            <p14:xfrm>
              <a:off x="4316622" y="5608578"/>
              <a:ext cx="975960" cy="857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2BDE5F6-CC0B-4D8D-B7F2-5C71FF8277C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298622" y="5572578"/>
                <a:ext cx="101160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E03A503-D137-4660-B707-197579992E60}"/>
                  </a:ext>
                </a:extLst>
              </p14:cNvPr>
              <p14:cNvContentPartPr/>
              <p14:nvPr/>
            </p14:nvContentPartPr>
            <p14:xfrm>
              <a:off x="4853022" y="5647818"/>
              <a:ext cx="219960" cy="181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E03A503-D137-4660-B707-197579992E6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35022" y="5612178"/>
                <a:ext cx="2556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003392A-5CFB-4492-97BB-F851479D13BE}"/>
                  </a:ext>
                </a:extLst>
              </p14:cNvPr>
              <p14:cNvContentPartPr/>
              <p14:nvPr/>
            </p14:nvContentPartPr>
            <p14:xfrm>
              <a:off x="5072982" y="5363058"/>
              <a:ext cx="315360" cy="387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003392A-5CFB-4492-97BB-F851479D13B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054982" y="5327058"/>
                <a:ext cx="3510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18A558C-330E-4110-A993-CF668E99942F}"/>
                  </a:ext>
                </a:extLst>
              </p14:cNvPr>
              <p14:cNvContentPartPr/>
              <p14:nvPr/>
            </p14:nvContentPartPr>
            <p14:xfrm>
              <a:off x="5362062" y="5081898"/>
              <a:ext cx="830520" cy="1271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18A558C-330E-4110-A993-CF668E99942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44062" y="5045898"/>
                <a:ext cx="866160" cy="13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064F829-F92A-493C-A546-9B1C0790F5E5}"/>
                  </a:ext>
                </a:extLst>
              </p14:cNvPr>
              <p14:cNvContentPartPr/>
              <p14:nvPr/>
            </p14:nvContentPartPr>
            <p14:xfrm>
              <a:off x="6197982" y="5124738"/>
              <a:ext cx="141840" cy="181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064F829-F92A-493C-A546-9B1C0790F5E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179982" y="5089098"/>
                <a:ext cx="1774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86B5FCC-6E32-467A-9CEB-79CC1EEBF935}"/>
                  </a:ext>
                </a:extLst>
              </p14:cNvPr>
              <p14:cNvContentPartPr/>
              <p14:nvPr/>
            </p14:nvContentPartPr>
            <p14:xfrm>
              <a:off x="5996022" y="5334258"/>
              <a:ext cx="757440" cy="257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86B5FCC-6E32-467A-9CEB-79CC1EEBF93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978382" y="5298258"/>
                <a:ext cx="7930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8E8EC1C-EEE1-4B82-B23F-BFC65734B29E}"/>
                  </a:ext>
                </a:extLst>
              </p14:cNvPr>
              <p14:cNvContentPartPr/>
              <p14:nvPr/>
            </p14:nvContentPartPr>
            <p14:xfrm>
              <a:off x="6267462" y="5690658"/>
              <a:ext cx="246600" cy="560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8E8EC1C-EEE1-4B82-B23F-BFC65734B29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249822" y="5655018"/>
                <a:ext cx="28224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D01B210-2D1A-416C-9E53-1CB4733E9889}"/>
                  </a:ext>
                </a:extLst>
              </p14:cNvPr>
              <p14:cNvContentPartPr/>
              <p14:nvPr/>
            </p14:nvContentPartPr>
            <p14:xfrm>
              <a:off x="6690462" y="5822418"/>
              <a:ext cx="158760" cy="68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D01B210-2D1A-416C-9E53-1CB4733E988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672822" y="5786418"/>
                <a:ext cx="1944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53DBFA0-98DB-4FAB-8E47-9E6145551AC1}"/>
                  </a:ext>
                </a:extLst>
              </p14:cNvPr>
              <p14:cNvContentPartPr/>
              <p14:nvPr/>
            </p14:nvContentPartPr>
            <p14:xfrm>
              <a:off x="7013022" y="5503818"/>
              <a:ext cx="311760" cy="322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53DBFA0-98DB-4FAB-8E47-9E6145551AC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995022" y="5467818"/>
                <a:ext cx="3474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21B74D7-D23C-4A43-A138-4702D5E021C5}"/>
                  </a:ext>
                </a:extLst>
              </p14:cNvPr>
              <p14:cNvContentPartPr/>
              <p14:nvPr/>
            </p14:nvContentPartPr>
            <p14:xfrm>
              <a:off x="6926262" y="4834218"/>
              <a:ext cx="708480" cy="878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21B74D7-D23C-4A43-A138-4702D5E021C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908622" y="4798218"/>
                <a:ext cx="74412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C7BFACA-8DF5-4547-AB6E-1A065A3DE2C4}"/>
                  </a:ext>
                </a:extLst>
              </p14:cNvPr>
              <p14:cNvContentPartPr/>
              <p14:nvPr/>
            </p14:nvContentPartPr>
            <p14:xfrm>
              <a:off x="7657782" y="4725138"/>
              <a:ext cx="392760" cy="3128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C7BFACA-8DF5-4547-AB6E-1A065A3DE2C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639782" y="4689498"/>
                <a:ext cx="4284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D653592-5D2E-4CBB-86FF-BD04445A8BF2}"/>
                  </a:ext>
                </a:extLst>
              </p14:cNvPr>
              <p14:cNvContentPartPr/>
              <p14:nvPr/>
            </p14:nvContentPartPr>
            <p14:xfrm>
              <a:off x="7886382" y="5048418"/>
              <a:ext cx="397080" cy="1918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D653592-5D2E-4CBB-86FF-BD04445A8BF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868382" y="5012418"/>
                <a:ext cx="4327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4DB9B23-43D8-4312-BE00-9158EA00856A}"/>
                  </a:ext>
                </a:extLst>
              </p14:cNvPr>
              <p14:cNvContentPartPr/>
              <p14:nvPr/>
            </p14:nvContentPartPr>
            <p14:xfrm>
              <a:off x="8840742" y="3767898"/>
              <a:ext cx="1148400" cy="10270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4DB9B23-43D8-4312-BE00-9158EA00856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823102" y="3732258"/>
                <a:ext cx="1184040" cy="10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B54A132-01CC-46AE-8A23-04F3CF4E59BC}"/>
                  </a:ext>
                </a:extLst>
              </p14:cNvPr>
              <p14:cNvContentPartPr/>
              <p14:nvPr/>
            </p14:nvContentPartPr>
            <p14:xfrm>
              <a:off x="9255822" y="2417178"/>
              <a:ext cx="1140840" cy="1098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B54A132-01CC-46AE-8A23-04F3CF4E59B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237822" y="2381538"/>
                <a:ext cx="1176480" cy="11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21AACD9-B717-4DB6-9B98-9F4658395189}"/>
                  </a:ext>
                </a:extLst>
              </p14:cNvPr>
              <p14:cNvContentPartPr/>
              <p14:nvPr/>
            </p14:nvContentPartPr>
            <p14:xfrm>
              <a:off x="9688542" y="2596098"/>
              <a:ext cx="229320" cy="76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21AACD9-B717-4DB6-9B98-9F465839518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670902" y="2560458"/>
                <a:ext cx="264960" cy="1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23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7207F1-A358-449B-96A0-A9121A4E47CD}"/>
                  </a:ext>
                </a:extLst>
              </p14:cNvPr>
              <p14:cNvContentPartPr/>
              <p14:nvPr/>
            </p14:nvContentPartPr>
            <p14:xfrm>
              <a:off x="284262" y="129738"/>
              <a:ext cx="709920" cy="804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7207F1-A358-449B-96A0-A9121A4E47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622" y="93738"/>
                <a:ext cx="745560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032443-6E65-49EC-97F5-AB653989B73C}"/>
                  </a:ext>
                </a:extLst>
              </p14:cNvPr>
              <p14:cNvContentPartPr/>
              <p14:nvPr/>
            </p14:nvContentPartPr>
            <p14:xfrm>
              <a:off x="693582" y="584058"/>
              <a:ext cx="352800" cy="653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032443-6E65-49EC-97F5-AB653989B7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582" y="548058"/>
                <a:ext cx="38844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A3709C4-F708-4EC9-9CB1-17358CD0222A}"/>
                  </a:ext>
                </a:extLst>
              </p14:cNvPr>
              <p14:cNvContentPartPr/>
              <p14:nvPr/>
            </p14:nvContentPartPr>
            <p14:xfrm>
              <a:off x="1239342" y="37777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A3709C4-F708-4EC9-9CB1-17358CD022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1702" y="3417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2EAD904-A3B0-4FD7-9809-567BBB586DC5}"/>
                  </a:ext>
                </a:extLst>
              </p14:cNvPr>
              <p14:cNvContentPartPr/>
              <p14:nvPr/>
            </p14:nvContentPartPr>
            <p14:xfrm>
              <a:off x="1247982" y="70285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2EAD904-A3B0-4FD7-9809-567BBB586D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0342" y="6672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5CB32F-C47E-4A7D-88D0-CBEC245768D7}"/>
                  </a:ext>
                </a:extLst>
              </p14:cNvPr>
              <p14:cNvContentPartPr/>
              <p14:nvPr/>
            </p14:nvContentPartPr>
            <p14:xfrm>
              <a:off x="1631382" y="255018"/>
              <a:ext cx="276840" cy="621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5CB32F-C47E-4A7D-88D0-CBEC245768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3382" y="219378"/>
                <a:ext cx="31248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FB5CD65-1C23-4A97-B164-811065D1663B}"/>
                  </a:ext>
                </a:extLst>
              </p14:cNvPr>
              <p14:cNvContentPartPr/>
              <p14:nvPr/>
            </p14:nvContentPartPr>
            <p14:xfrm>
              <a:off x="1652622" y="538338"/>
              <a:ext cx="260280" cy="86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FB5CD65-1C23-4A97-B164-811065D1663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34622" y="502698"/>
                <a:ext cx="2959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7730D5-C585-4BF3-A650-59E89FB9D37F}"/>
                  </a:ext>
                </a:extLst>
              </p14:cNvPr>
              <p14:cNvContentPartPr/>
              <p14:nvPr/>
            </p14:nvContentPartPr>
            <p14:xfrm>
              <a:off x="2030622" y="536178"/>
              <a:ext cx="5760" cy="286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7730D5-C585-4BF3-A650-59E89FB9D3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12982" y="500178"/>
                <a:ext cx="414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2F0F8B9-A8E0-41C0-9AB5-29B746823CFB}"/>
                  </a:ext>
                </a:extLst>
              </p14:cNvPr>
              <p14:cNvContentPartPr/>
              <p14:nvPr/>
            </p14:nvContentPartPr>
            <p14:xfrm>
              <a:off x="2012982" y="527178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2F0F8B9-A8E0-41C0-9AB5-29B746823C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5342" y="4911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313C886-54D4-424D-8AB5-9D417EED83FE}"/>
                  </a:ext>
                </a:extLst>
              </p14:cNvPr>
              <p14:cNvContentPartPr/>
              <p14:nvPr/>
            </p14:nvContentPartPr>
            <p14:xfrm>
              <a:off x="2056902" y="430338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313C886-54D4-424D-8AB5-9D417EED83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9262" y="3946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B4DBA8E-DEFB-47DB-B03E-DAF21EA5B5DA}"/>
                  </a:ext>
                </a:extLst>
              </p14:cNvPr>
              <p14:cNvContentPartPr/>
              <p14:nvPr/>
            </p14:nvContentPartPr>
            <p14:xfrm>
              <a:off x="2083542" y="445458"/>
              <a:ext cx="496440" cy="430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B4DBA8E-DEFB-47DB-B03E-DAF21EA5B5D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65542" y="409458"/>
                <a:ext cx="5320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BEF0A2E-895B-4BAA-8866-37992B9C76D8}"/>
                  </a:ext>
                </a:extLst>
              </p14:cNvPr>
              <p14:cNvContentPartPr/>
              <p14:nvPr/>
            </p14:nvContentPartPr>
            <p14:xfrm>
              <a:off x="2635782" y="229818"/>
              <a:ext cx="217080" cy="474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BEF0A2E-895B-4BAA-8866-37992B9C76D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17782" y="193818"/>
                <a:ext cx="25272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34972DC-367C-46F2-9E16-942D149CF7D0}"/>
                  </a:ext>
                </a:extLst>
              </p14:cNvPr>
              <p14:cNvContentPartPr/>
              <p14:nvPr/>
            </p14:nvContentPartPr>
            <p14:xfrm>
              <a:off x="3305382" y="325218"/>
              <a:ext cx="182520" cy="415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34972DC-367C-46F2-9E16-942D149CF7D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87742" y="289218"/>
                <a:ext cx="2181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D7AFACE-DAB1-4F21-932F-8145E45C64DC}"/>
                  </a:ext>
                </a:extLst>
              </p14:cNvPr>
              <p14:cNvContentPartPr/>
              <p14:nvPr/>
            </p14:nvContentPartPr>
            <p14:xfrm>
              <a:off x="3446142" y="342498"/>
              <a:ext cx="531000" cy="458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D7AFACE-DAB1-4F21-932F-8145E45C64D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28502" y="306498"/>
                <a:ext cx="56664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981EDEF-062A-4410-B283-DA89C2AFA776}"/>
                  </a:ext>
                </a:extLst>
              </p14:cNvPr>
              <p14:cNvContentPartPr/>
              <p14:nvPr/>
            </p14:nvContentPartPr>
            <p14:xfrm>
              <a:off x="3998382" y="447618"/>
              <a:ext cx="276840" cy="276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981EDEF-062A-4410-B283-DA89C2AFA77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980382" y="411618"/>
                <a:ext cx="31248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9BDDFCD-AD60-49BC-8343-1DB2550B1064}"/>
                  </a:ext>
                </a:extLst>
              </p14:cNvPr>
              <p14:cNvContentPartPr/>
              <p14:nvPr/>
            </p14:nvContentPartPr>
            <p14:xfrm>
              <a:off x="3598782" y="377778"/>
              <a:ext cx="138240" cy="23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9BDDFCD-AD60-49BC-8343-1DB2550B106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80782" y="341778"/>
                <a:ext cx="1738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5FA1AD-768D-4E48-A844-232259EDB1DF}"/>
                  </a:ext>
                </a:extLst>
              </p14:cNvPr>
              <p14:cNvContentPartPr/>
              <p14:nvPr/>
            </p14:nvContentPartPr>
            <p14:xfrm>
              <a:off x="5081622" y="219378"/>
              <a:ext cx="168120" cy="329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5FA1AD-768D-4E48-A844-232259EDB1D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63622" y="183738"/>
                <a:ext cx="2037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3AB48C-76ED-43E0-9B73-47F63F8970DE}"/>
                  </a:ext>
                </a:extLst>
              </p14:cNvPr>
              <p14:cNvContentPartPr/>
              <p14:nvPr/>
            </p14:nvContentPartPr>
            <p14:xfrm>
              <a:off x="4967142" y="613938"/>
              <a:ext cx="434160" cy="63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3AB48C-76ED-43E0-9B73-47F63F8970D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49502" y="578298"/>
                <a:ext cx="4698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FCEA125-0237-42EA-9176-A2D7CCAB9CF1}"/>
                  </a:ext>
                </a:extLst>
              </p14:cNvPr>
              <p14:cNvContentPartPr/>
              <p14:nvPr/>
            </p14:nvContentPartPr>
            <p14:xfrm>
              <a:off x="4879662" y="149538"/>
              <a:ext cx="318600" cy="140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FCEA125-0237-42EA-9176-A2D7CCAB9CF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61662" y="113898"/>
                <a:ext cx="3542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44CDC50-3B1E-4AB6-9B69-119C33B1D7FB}"/>
                  </a:ext>
                </a:extLst>
              </p14:cNvPr>
              <p14:cNvContentPartPr/>
              <p14:nvPr/>
            </p14:nvContentPartPr>
            <p14:xfrm>
              <a:off x="5450622" y="444738"/>
              <a:ext cx="406080" cy="261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44CDC50-3B1E-4AB6-9B69-119C33B1D7F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32982" y="408738"/>
                <a:ext cx="4417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16217C5-4C4F-4D1A-91DF-8BA247A2E5F8}"/>
                  </a:ext>
                </a:extLst>
              </p14:cNvPr>
              <p14:cNvContentPartPr/>
              <p14:nvPr/>
            </p14:nvContentPartPr>
            <p14:xfrm>
              <a:off x="5776062" y="119298"/>
              <a:ext cx="150480" cy="421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16217C5-4C4F-4D1A-91DF-8BA247A2E5F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758422" y="83658"/>
                <a:ext cx="1861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28D76DA-6C86-421B-B7B2-79E41278DFFD}"/>
                  </a:ext>
                </a:extLst>
              </p14:cNvPr>
              <p14:cNvContentPartPr/>
              <p14:nvPr/>
            </p14:nvContentPartPr>
            <p14:xfrm>
              <a:off x="6046422" y="57738"/>
              <a:ext cx="620640" cy="478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28D76DA-6C86-421B-B7B2-79E41278DFF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028422" y="22098"/>
                <a:ext cx="65628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9CA93B4-1A01-4172-BC5E-B48133D5D548}"/>
                  </a:ext>
                </a:extLst>
              </p14:cNvPr>
              <p14:cNvContentPartPr/>
              <p14:nvPr/>
            </p14:nvContentPartPr>
            <p14:xfrm>
              <a:off x="6734382" y="151698"/>
              <a:ext cx="351360" cy="415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9CA93B4-1A01-4172-BC5E-B48133D5D54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716742" y="115698"/>
                <a:ext cx="38700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3CA11EF-312C-48BA-AB0A-CE203B946A12}"/>
                  </a:ext>
                </a:extLst>
              </p14:cNvPr>
              <p14:cNvContentPartPr/>
              <p14:nvPr/>
            </p14:nvContentPartPr>
            <p14:xfrm>
              <a:off x="7198782" y="208578"/>
              <a:ext cx="251280" cy="312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3CA11EF-312C-48BA-AB0A-CE203B946A1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81142" y="172578"/>
                <a:ext cx="2869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A142379-FE03-4052-9983-5CE01B102D55}"/>
                  </a:ext>
                </a:extLst>
              </p14:cNvPr>
              <p14:cNvContentPartPr/>
              <p14:nvPr/>
            </p14:nvContentPartPr>
            <p14:xfrm>
              <a:off x="8044782" y="140538"/>
              <a:ext cx="486720" cy="599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A142379-FE03-4052-9983-5CE01B102D5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026782" y="104538"/>
                <a:ext cx="52236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632D6B-1A12-4C3E-809C-723572B550A8}"/>
                  </a:ext>
                </a:extLst>
              </p14:cNvPr>
              <p14:cNvContentPartPr/>
              <p14:nvPr/>
            </p14:nvContentPartPr>
            <p14:xfrm>
              <a:off x="8660382" y="544818"/>
              <a:ext cx="39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632D6B-1A12-4C3E-809C-723572B550A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642382" y="508818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61087B8-4E8A-4CD3-A7DD-7364220847D3}"/>
                  </a:ext>
                </a:extLst>
              </p14:cNvPr>
              <p14:cNvContentPartPr/>
              <p14:nvPr/>
            </p14:nvContentPartPr>
            <p14:xfrm>
              <a:off x="8862342" y="245658"/>
              <a:ext cx="141840" cy="475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61087B8-4E8A-4CD3-A7DD-7364220847D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844342" y="210018"/>
                <a:ext cx="177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937970A-7000-44BB-B0A5-EB8AD7C84563}"/>
                  </a:ext>
                </a:extLst>
              </p14:cNvPr>
              <p14:cNvContentPartPr/>
              <p14:nvPr/>
            </p14:nvContentPartPr>
            <p14:xfrm>
              <a:off x="8598462" y="184458"/>
              <a:ext cx="415080" cy="52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937970A-7000-44BB-B0A5-EB8AD7C8456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580462" y="148818"/>
                <a:ext cx="4507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5345432-CB32-4D3E-B409-C627E1E9E252}"/>
                  </a:ext>
                </a:extLst>
              </p14:cNvPr>
              <p14:cNvContentPartPr/>
              <p14:nvPr/>
            </p14:nvContentPartPr>
            <p14:xfrm>
              <a:off x="9831462" y="-43422"/>
              <a:ext cx="574560" cy="952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5345432-CB32-4D3E-B409-C627E1E9E25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813462" y="-79422"/>
                <a:ext cx="61020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1F47288-33DA-4A04-8AF4-AE0DB6BA2932}"/>
                  </a:ext>
                </a:extLst>
              </p14:cNvPr>
              <p14:cNvContentPartPr/>
              <p14:nvPr/>
            </p14:nvContentPartPr>
            <p14:xfrm>
              <a:off x="10251582" y="540097"/>
              <a:ext cx="98640" cy="48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1F47288-33DA-4A04-8AF4-AE0DB6BA293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233942" y="504457"/>
                <a:ext cx="1342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A65B33-3D57-4B0A-A600-BF7F737F09CA}"/>
                  </a:ext>
                </a:extLst>
              </p14:cNvPr>
              <p14:cNvContentPartPr/>
              <p14:nvPr/>
            </p14:nvContentPartPr>
            <p14:xfrm>
              <a:off x="1845942" y="1938337"/>
              <a:ext cx="456480" cy="789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A65B33-3D57-4B0A-A600-BF7F737F09C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827942" y="1902337"/>
                <a:ext cx="492120" cy="8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C7D3A58-28CE-47C6-A29E-E898FA4874F6}"/>
                  </a:ext>
                </a:extLst>
              </p14:cNvPr>
              <p14:cNvContentPartPr/>
              <p14:nvPr/>
            </p14:nvContentPartPr>
            <p14:xfrm>
              <a:off x="2651262" y="1714777"/>
              <a:ext cx="479880" cy="774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C7D3A58-28CE-47C6-A29E-E898FA4874F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33622" y="1679137"/>
                <a:ext cx="515520" cy="8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34A745A-EE98-4675-A200-71E54DD5ED89}"/>
                  </a:ext>
                </a:extLst>
              </p14:cNvPr>
              <p14:cNvContentPartPr/>
              <p14:nvPr/>
            </p14:nvContentPartPr>
            <p14:xfrm>
              <a:off x="2962662" y="1291057"/>
              <a:ext cx="527760" cy="257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34A745A-EE98-4675-A200-71E54DD5ED8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945022" y="1255417"/>
                <a:ext cx="5634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B4AE9F9-1EF2-43CE-9B32-0793F5B71477}"/>
                  </a:ext>
                </a:extLst>
              </p14:cNvPr>
              <p14:cNvContentPartPr/>
              <p14:nvPr/>
            </p14:nvContentPartPr>
            <p14:xfrm>
              <a:off x="3332022" y="2082337"/>
              <a:ext cx="620280" cy="98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B4AE9F9-1EF2-43CE-9B32-0793F5B7147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314022" y="2046697"/>
                <a:ext cx="6559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B4A2356-E182-45ED-87F5-A90579EDA4E5}"/>
                  </a:ext>
                </a:extLst>
              </p14:cNvPr>
              <p14:cNvContentPartPr/>
              <p14:nvPr/>
            </p14:nvContentPartPr>
            <p14:xfrm>
              <a:off x="4052382" y="1602817"/>
              <a:ext cx="572040" cy="615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B4A2356-E182-45ED-87F5-A90579EDA4E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34382" y="1567177"/>
                <a:ext cx="60768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318D30C-999E-46E0-BC62-5990BD66994D}"/>
                  </a:ext>
                </a:extLst>
              </p14:cNvPr>
              <p14:cNvContentPartPr/>
              <p14:nvPr/>
            </p14:nvContentPartPr>
            <p14:xfrm>
              <a:off x="1634982" y="2487337"/>
              <a:ext cx="3191040" cy="457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318D30C-999E-46E0-BC62-5990BD66994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616982" y="2451337"/>
                <a:ext cx="322668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AE1E87E-918F-4505-8FDB-DD50591A81F9}"/>
                  </a:ext>
                </a:extLst>
              </p14:cNvPr>
              <p14:cNvContentPartPr/>
              <p14:nvPr/>
            </p14:nvContentPartPr>
            <p14:xfrm>
              <a:off x="1975902" y="3226777"/>
              <a:ext cx="339840" cy="792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AE1E87E-918F-4505-8FDB-DD50591A81F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58262" y="3190777"/>
                <a:ext cx="37548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311B32C-4679-43F9-BFF0-2D7EE63F4680}"/>
                  </a:ext>
                </a:extLst>
              </p14:cNvPr>
              <p14:cNvContentPartPr/>
              <p14:nvPr/>
            </p14:nvContentPartPr>
            <p14:xfrm>
              <a:off x="2558382" y="3683257"/>
              <a:ext cx="364320" cy="18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311B32C-4679-43F9-BFF0-2D7EE63F468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540382" y="3647617"/>
                <a:ext cx="3999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3865A70-717F-4C79-BCAB-6E7FC9168A5E}"/>
                  </a:ext>
                </a:extLst>
              </p14:cNvPr>
              <p14:cNvContentPartPr/>
              <p14:nvPr/>
            </p14:nvContentPartPr>
            <p14:xfrm>
              <a:off x="2760342" y="3613057"/>
              <a:ext cx="39240" cy="183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3865A70-717F-4C79-BCAB-6E7FC9168A5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742702" y="3577417"/>
                <a:ext cx="748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01C7323-809F-4AFF-BE5E-E4EFB6B605FB}"/>
                  </a:ext>
                </a:extLst>
              </p14:cNvPr>
              <p14:cNvContentPartPr/>
              <p14:nvPr/>
            </p14:nvContentPartPr>
            <p14:xfrm>
              <a:off x="2962662" y="3411097"/>
              <a:ext cx="105120" cy="381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01C7323-809F-4AFF-BE5E-E4EFB6B605F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945022" y="3375457"/>
                <a:ext cx="14076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C45BE78-8B27-4ADC-B08F-B48EA91F9EAC}"/>
                  </a:ext>
                </a:extLst>
              </p14:cNvPr>
              <p14:cNvContentPartPr/>
              <p14:nvPr/>
            </p14:nvContentPartPr>
            <p14:xfrm>
              <a:off x="3059502" y="3094297"/>
              <a:ext cx="317160" cy="679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C45BE78-8B27-4ADC-B08F-B48EA91F9EA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041502" y="3058657"/>
                <a:ext cx="35280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F8242E1-B87B-460D-B516-EEAF636AC206}"/>
                  </a:ext>
                </a:extLst>
              </p14:cNvPr>
              <p14:cNvContentPartPr/>
              <p14:nvPr/>
            </p14:nvContentPartPr>
            <p14:xfrm>
              <a:off x="1750182" y="3077017"/>
              <a:ext cx="209880" cy="1080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F8242E1-B87B-460D-B516-EEAF636AC20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732182" y="3041017"/>
                <a:ext cx="245520" cy="11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F9FED83-8B78-40B9-BE90-0841030E8A35}"/>
                  </a:ext>
                </a:extLst>
              </p14:cNvPr>
              <p14:cNvContentPartPr/>
              <p14:nvPr/>
            </p14:nvContentPartPr>
            <p14:xfrm>
              <a:off x="3506982" y="3024457"/>
              <a:ext cx="114840" cy="720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F9FED83-8B78-40B9-BE90-0841030E8A3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489342" y="2988457"/>
                <a:ext cx="15048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BC65FC0-5910-4349-B7D9-4B9F978FFF63}"/>
                  </a:ext>
                </a:extLst>
              </p14:cNvPr>
              <p14:cNvContentPartPr/>
              <p14:nvPr/>
            </p14:nvContentPartPr>
            <p14:xfrm>
              <a:off x="3569982" y="3043537"/>
              <a:ext cx="459720" cy="552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BC65FC0-5910-4349-B7D9-4B9F978FFF6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551982" y="3007537"/>
                <a:ext cx="49536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7AFDC5D-04DE-48B5-8667-2AEC244A789A}"/>
                  </a:ext>
                </a:extLst>
              </p14:cNvPr>
              <p14:cNvContentPartPr/>
              <p14:nvPr/>
            </p14:nvContentPartPr>
            <p14:xfrm>
              <a:off x="4140942" y="3377617"/>
              <a:ext cx="451440" cy="7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7AFDC5D-04DE-48B5-8667-2AEC244A789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122942" y="3341977"/>
                <a:ext cx="4870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EDADB1D-7324-4E53-9655-37A9EADFCA7C}"/>
                  </a:ext>
                </a:extLst>
              </p14:cNvPr>
              <p14:cNvContentPartPr/>
              <p14:nvPr/>
            </p14:nvContentPartPr>
            <p14:xfrm>
              <a:off x="4615782" y="3103297"/>
              <a:ext cx="386280" cy="381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EDADB1D-7324-4E53-9655-37A9EADFCA7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597782" y="3067297"/>
                <a:ext cx="42192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BD18393-232F-4386-8773-67470DE2376C}"/>
                  </a:ext>
                </a:extLst>
              </p14:cNvPr>
              <p14:cNvContentPartPr/>
              <p14:nvPr/>
            </p14:nvContentPartPr>
            <p14:xfrm>
              <a:off x="4888302" y="2900977"/>
              <a:ext cx="383760" cy="628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BD18393-232F-4386-8773-67470DE2376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870302" y="2865337"/>
                <a:ext cx="41940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D9DA627-FDE4-47BF-87C2-2B51DFE26E35}"/>
                  </a:ext>
                </a:extLst>
              </p14:cNvPr>
              <p14:cNvContentPartPr/>
              <p14:nvPr/>
            </p14:nvContentPartPr>
            <p14:xfrm>
              <a:off x="5407062" y="2742937"/>
              <a:ext cx="246600" cy="662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D9DA627-FDE4-47BF-87C2-2B51DFE26E35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389062" y="2706937"/>
                <a:ext cx="28224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E7E0936-8AC4-4401-9960-F1259631C6D3}"/>
                  </a:ext>
                </a:extLst>
              </p14:cNvPr>
              <p14:cNvContentPartPr/>
              <p14:nvPr/>
            </p14:nvContentPartPr>
            <p14:xfrm>
              <a:off x="5766702" y="2699017"/>
              <a:ext cx="174960" cy="446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E7E0936-8AC4-4401-9960-F1259631C6D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748702" y="2663377"/>
                <a:ext cx="21060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8D19888-E72E-4738-9BCA-046C64E6A496}"/>
                  </a:ext>
                </a:extLst>
              </p14:cNvPr>
              <p14:cNvContentPartPr/>
              <p14:nvPr/>
            </p14:nvContentPartPr>
            <p14:xfrm>
              <a:off x="6048582" y="2877577"/>
              <a:ext cx="283680" cy="67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8D19888-E72E-4738-9BCA-046C64E6A49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030942" y="2841937"/>
                <a:ext cx="3193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DA86EEF-EAFF-4798-BC3F-FEA503C1A754}"/>
                  </a:ext>
                </a:extLst>
              </p14:cNvPr>
              <p14:cNvContentPartPr/>
              <p14:nvPr/>
            </p14:nvContentPartPr>
            <p14:xfrm>
              <a:off x="6321462" y="2591737"/>
              <a:ext cx="457200" cy="511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DA86EEF-EAFF-4798-BC3F-FEA503C1A75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303462" y="2556097"/>
                <a:ext cx="49284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FFB5BCC-FCDF-4680-8AFB-061628AAE1F3}"/>
                  </a:ext>
                </a:extLst>
              </p14:cNvPr>
              <p14:cNvContentPartPr/>
              <p14:nvPr/>
            </p14:nvContentPartPr>
            <p14:xfrm>
              <a:off x="6752022" y="2488057"/>
              <a:ext cx="291600" cy="636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FFB5BCC-FCDF-4680-8AFB-061628AAE1F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734382" y="2452057"/>
                <a:ext cx="32724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B858DE5-651C-4EA6-9E2D-53ADAB35F859}"/>
                  </a:ext>
                </a:extLst>
              </p14:cNvPr>
              <p14:cNvContentPartPr/>
              <p14:nvPr/>
            </p14:nvContentPartPr>
            <p14:xfrm>
              <a:off x="4643142" y="2294737"/>
              <a:ext cx="2100600" cy="212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B858DE5-651C-4EA6-9E2D-53ADAB35F85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625142" y="2258737"/>
                <a:ext cx="21362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D1672BB-5A1F-4956-A412-52897A116F01}"/>
                  </a:ext>
                </a:extLst>
              </p14:cNvPr>
              <p14:cNvContentPartPr/>
              <p14:nvPr/>
            </p14:nvContentPartPr>
            <p14:xfrm>
              <a:off x="676302" y="3599377"/>
              <a:ext cx="249120" cy="669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D1672BB-5A1F-4956-A412-52897A116F0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58302" y="3563737"/>
                <a:ext cx="28476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67DBBC6-5944-4F07-AECA-739AD13F9B59}"/>
                  </a:ext>
                </a:extLst>
              </p14:cNvPr>
              <p14:cNvContentPartPr/>
              <p14:nvPr/>
            </p14:nvContentPartPr>
            <p14:xfrm>
              <a:off x="1071582" y="3305617"/>
              <a:ext cx="347760" cy="711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67DBBC6-5944-4F07-AECA-739AD13F9B59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53582" y="3269617"/>
                <a:ext cx="383400" cy="7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4F4021B-4C61-401E-B934-1227CAEC04A1}"/>
                  </a:ext>
                </a:extLst>
              </p14:cNvPr>
              <p14:cNvContentPartPr/>
              <p14:nvPr/>
            </p14:nvContentPartPr>
            <p14:xfrm>
              <a:off x="1178142" y="4160617"/>
              <a:ext cx="241920" cy="191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4F4021B-4C61-401E-B934-1227CAEC04A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60142" y="4124617"/>
                <a:ext cx="2775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41372A1-DB78-4772-A04B-F5A4D0F6D5E9}"/>
                  </a:ext>
                </a:extLst>
              </p14:cNvPr>
              <p14:cNvContentPartPr/>
              <p14:nvPr/>
            </p14:nvContentPartPr>
            <p14:xfrm>
              <a:off x="1125222" y="4197337"/>
              <a:ext cx="647280" cy="444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41372A1-DB78-4772-A04B-F5A4D0F6D5E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107222" y="4161697"/>
                <a:ext cx="6829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2AD1AC5-D020-453A-8D80-070F44801C52}"/>
                  </a:ext>
                </a:extLst>
              </p14:cNvPr>
              <p14:cNvContentPartPr/>
              <p14:nvPr/>
            </p14:nvContentPartPr>
            <p14:xfrm>
              <a:off x="7587222" y="1974337"/>
              <a:ext cx="723600" cy="1187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2AD1AC5-D020-453A-8D80-070F44801C5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569222" y="1938337"/>
                <a:ext cx="759240" cy="12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27EC0C4-4980-4C41-82AE-B68E4F365B22}"/>
                  </a:ext>
                </a:extLst>
              </p14:cNvPr>
              <p14:cNvContentPartPr/>
              <p14:nvPr/>
            </p14:nvContentPartPr>
            <p14:xfrm>
              <a:off x="8316222" y="1757617"/>
              <a:ext cx="1144800" cy="1075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27EC0C4-4980-4C41-82AE-B68E4F365B2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298582" y="1721617"/>
                <a:ext cx="1180440" cy="11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022FF4E-A0AE-4725-ADFE-1D7524CE3E8A}"/>
                  </a:ext>
                </a:extLst>
              </p14:cNvPr>
              <p14:cNvContentPartPr/>
              <p14:nvPr/>
            </p14:nvContentPartPr>
            <p14:xfrm>
              <a:off x="9319542" y="1591297"/>
              <a:ext cx="558720" cy="548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022FF4E-A0AE-4725-ADFE-1D7524CE3E8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301542" y="1555297"/>
                <a:ext cx="59436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AE1B67D-218A-496C-8F8A-F9194A8AC16D}"/>
                  </a:ext>
                </a:extLst>
              </p14:cNvPr>
              <p14:cNvContentPartPr/>
              <p14:nvPr/>
            </p14:nvContentPartPr>
            <p14:xfrm>
              <a:off x="9301902" y="1708297"/>
              <a:ext cx="380160" cy="226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AE1B67D-218A-496C-8F8A-F9194A8AC16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283902" y="1672657"/>
                <a:ext cx="4158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A4889F6-5DBC-46EE-982E-9DAAF48CCFEE}"/>
                  </a:ext>
                </a:extLst>
              </p14:cNvPr>
              <p14:cNvContentPartPr/>
              <p14:nvPr/>
            </p14:nvContentPartPr>
            <p14:xfrm>
              <a:off x="9882222" y="1723057"/>
              <a:ext cx="100080" cy="94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A4889F6-5DBC-46EE-982E-9DAAF48CCFE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864222" y="1687057"/>
                <a:ext cx="1357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D374892-6277-4C23-B6AB-EDC213050751}"/>
                  </a:ext>
                </a:extLst>
              </p14:cNvPr>
              <p14:cNvContentPartPr/>
              <p14:nvPr/>
            </p14:nvContentPartPr>
            <p14:xfrm>
              <a:off x="9812022" y="1678777"/>
              <a:ext cx="360" cy="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D374892-6277-4C23-B6AB-EDC21305075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794022" y="164313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707A239-8F7B-41DB-BAA8-FF3047C03F94}"/>
                  </a:ext>
                </a:extLst>
              </p14:cNvPr>
              <p14:cNvContentPartPr/>
              <p14:nvPr/>
            </p14:nvContentPartPr>
            <p14:xfrm>
              <a:off x="10292982" y="1061737"/>
              <a:ext cx="527040" cy="6930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707A239-8F7B-41DB-BAA8-FF3047C03F9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274982" y="1025737"/>
                <a:ext cx="56268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D480251-8F50-4F71-AC6F-7B06BC8D7D20}"/>
                  </a:ext>
                </a:extLst>
              </p14:cNvPr>
              <p14:cNvContentPartPr/>
              <p14:nvPr/>
            </p14:nvContentPartPr>
            <p14:xfrm>
              <a:off x="8579022" y="2481937"/>
              <a:ext cx="796320" cy="1061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D480251-8F50-4F71-AC6F-7B06BC8D7D2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561022" y="2446297"/>
                <a:ext cx="831960" cy="11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4931C13-187E-4965-B59C-74C8A336EC10}"/>
                  </a:ext>
                </a:extLst>
              </p14:cNvPr>
              <p14:cNvContentPartPr/>
              <p14:nvPr/>
            </p14:nvContentPartPr>
            <p14:xfrm>
              <a:off x="9038022" y="2432617"/>
              <a:ext cx="875880" cy="1154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4931C13-187E-4965-B59C-74C8A336EC1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020382" y="2396977"/>
                <a:ext cx="911520" cy="12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A649339-C07D-4D0D-8928-07B67A52B2D4}"/>
                  </a:ext>
                </a:extLst>
              </p14:cNvPr>
              <p14:cNvContentPartPr/>
              <p14:nvPr/>
            </p14:nvContentPartPr>
            <p14:xfrm>
              <a:off x="10108662" y="2403097"/>
              <a:ext cx="327960" cy="4071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A649339-C07D-4D0D-8928-07B67A52B2D4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090662" y="2367097"/>
                <a:ext cx="36360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0FA7061-50AF-408A-810C-0DEC52F7D697}"/>
                  </a:ext>
                </a:extLst>
              </p14:cNvPr>
              <p14:cNvContentPartPr/>
              <p14:nvPr/>
            </p14:nvContentPartPr>
            <p14:xfrm>
              <a:off x="10532382" y="2083777"/>
              <a:ext cx="424800" cy="303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0FA7061-50AF-408A-810C-0DEC52F7D69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514742" y="2047777"/>
                <a:ext cx="460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4D9236D-9CF2-48B5-ABE4-8930BD641613}"/>
                  </a:ext>
                </a:extLst>
              </p14:cNvPr>
              <p14:cNvContentPartPr/>
              <p14:nvPr/>
            </p14:nvContentPartPr>
            <p14:xfrm>
              <a:off x="10884822" y="1696417"/>
              <a:ext cx="591840" cy="556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4D9236D-9CF2-48B5-ABE4-8930BD64161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866822" y="1660777"/>
                <a:ext cx="62748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3ADE94D-1745-44DB-8240-4714074B4366}"/>
                  </a:ext>
                </a:extLst>
              </p14:cNvPr>
              <p14:cNvContentPartPr/>
              <p14:nvPr/>
            </p14:nvContentPartPr>
            <p14:xfrm>
              <a:off x="10998942" y="1771657"/>
              <a:ext cx="318960" cy="277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3ADE94D-1745-44DB-8240-4714074B4366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981302" y="1735657"/>
                <a:ext cx="3546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8C13724-3C4F-4081-B98E-420D4FD5A88E}"/>
                  </a:ext>
                </a:extLst>
              </p14:cNvPr>
              <p14:cNvContentPartPr/>
              <p14:nvPr/>
            </p14:nvContentPartPr>
            <p14:xfrm>
              <a:off x="11341662" y="1749337"/>
              <a:ext cx="179640" cy="253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8C13724-3C4F-4081-B98E-420D4FD5A88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1323662" y="1713337"/>
                <a:ext cx="2152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FFACF63-9BC5-4664-8EB3-9F66922453BF}"/>
                  </a:ext>
                </a:extLst>
              </p14:cNvPr>
              <p14:cNvContentPartPr/>
              <p14:nvPr/>
            </p14:nvContentPartPr>
            <p14:xfrm>
              <a:off x="11542182" y="1293577"/>
              <a:ext cx="510480" cy="395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FFACF63-9BC5-4664-8EB3-9F66922453B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524182" y="1257577"/>
                <a:ext cx="5461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006F64A-94E6-4C13-B073-3B61A2795AD5}"/>
                  </a:ext>
                </a:extLst>
              </p14:cNvPr>
              <p14:cNvContentPartPr/>
              <p14:nvPr/>
            </p14:nvContentPartPr>
            <p14:xfrm>
              <a:off x="11215302" y="1406257"/>
              <a:ext cx="39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006F64A-94E6-4C13-B073-3B61A2795AD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1197302" y="1370617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1572745-9739-4CFB-AC64-D9713530BC16}"/>
                  </a:ext>
                </a:extLst>
              </p14:cNvPr>
              <p14:cNvContentPartPr/>
              <p14:nvPr/>
            </p14:nvContentPartPr>
            <p14:xfrm>
              <a:off x="9719862" y="3518737"/>
              <a:ext cx="678600" cy="5097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1572745-9739-4CFB-AC64-D9713530BC1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701862" y="3482737"/>
                <a:ext cx="71424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D195894-4716-4C19-824B-FC268C8027FF}"/>
                  </a:ext>
                </a:extLst>
              </p14:cNvPr>
              <p14:cNvContentPartPr/>
              <p14:nvPr/>
            </p14:nvContentPartPr>
            <p14:xfrm>
              <a:off x="10374342" y="3061177"/>
              <a:ext cx="1125720" cy="767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D195894-4716-4C19-824B-FC268C8027F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356342" y="3025177"/>
                <a:ext cx="1161360" cy="8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FCFAC1A-B87F-4AFE-8CE8-E4309701FD9D}"/>
                  </a:ext>
                </a:extLst>
              </p14:cNvPr>
              <p14:cNvContentPartPr/>
              <p14:nvPr/>
            </p14:nvContentPartPr>
            <p14:xfrm>
              <a:off x="10831902" y="3183937"/>
              <a:ext cx="149040" cy="1746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FCFAC1A-B87F-4AFE-8CE8-E4309701FD9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813902" y="3148297"/>
                <a:ext cx="1846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6498CAF-0EF4-443E-A976-E6E439932AA2}"/>
                  </a:ext>
                </a:extLst>
              </p14:cNvPr>
              <p14:cNvContentPartPr/>
              <p14:nvPr/>
            </p14:nvContentPartPr>
            <p14:xfrm>
              <a:off x="11315382" y="2977657"/>
              <a:ext cx="230040" cy="353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6498CAF-0EF4-443E-A976-E6E439932AA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297382" y="2942017"/>
                <a:ext cx="2656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98F0A4B-F6D4-4FCC-964A-D25DC3F494C3}"/>
                  </a:ext>
                </a:extLst>
              </p14:cNvPr>
              <p14:cNvContentPartPr/>
              <p14:nvPr/>
            </p14:nvContentPartPr>
            <p14:xfrm>
              <a:off x="11433102" y="2545657"/>
              <a:ext cx="304560" cy="527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98F0A4B-F6D4-4FCC-964A-D25DC3F494C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415462" y="2510017"/>
                <a:ext cx="34020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3F7E7A4-09B0-41B0-9CAF-3A7DD94212E4}"/>
                  </a:ext>
                </a:extLst>
              </p14:cNvPr>
              <p14:cNvContentPartPr/>
              <p14:nvPr/>
            </p14:nvContentPartPr>
            <p14:xfrm>
              <a:off x="1318542" y="5060977"/>
              <a:ext cx="1050840" cy="7297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3F7E7A4-09B0-41B0-9CAF-3A7DD94212E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300542" y="5025337"/>
                <a:ext cx="108648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3E5D4B-64C5-4E44-94BC-D7F87E43DCD0}"/>
                  </a:ext>
                </a:extLst>
              </p14:cNvPr>
              <p14:cNvContentPartPr/>
              <p14:nvPr/>
            </p14:nvContentPartPr>
            <p14:xfrm>
              <a:off x="2486382" y="4709977"/>
              <a:ext cx="367920" cy="721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3E5D4B-64C5-4E44-94BC-D7F87E43DCD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468742" y="4674337"/>
                <a:ext cx="40356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9599F5A-A2AE-4F9C-8884-90967E9B02DC}"/>
                  </a:ext>
                </a:extLst>
              </p14:cNvPr>
              <p14:cNvContentPartPr/>
              <p14:nvPr/>
            </p14:nvContentPartPr>
            <p14:xfrm>
              <a:off x="2883462" y="4203457"/>
              <a:ext cx="441360" cy="5306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9599F5A-A2AE-4F9C-8884-90967E9B02D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865462" y="4167817"/>
                <a:ext cx="47700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2CFB802-F563-402D-8EC0-8C15EE1386E7}"/>
                  </a:ext>
                </a:extLst>
              </p14:cNvPr>
              <p14:cNvContentPartPr/>
              <p14:nvPr/>
            </p14:nvContentPartPr>
            <p14:xfrm>
              <a:off x="2988942" y="4941817"/>
              <a:ext cx="457200" cy="87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2CFB802-F563-402D-8EC0-8C15EE1386E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971302" y="4906177"/>
                <a:ext cx="4928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5BB0744-277B-4709-8357-6A28B2FFE644}"/>
                  </a:ext>
                </a:extLst>
              </p14:cNvPr>
              <p14:cNvContentPartPr/>
              <p14:nvPr/>
            </p14:nvContentPartPr>
            <p14:xfrm>
              <a:off x="3595182" y="4439617"/>
              <a:ext cx="204480" cy="645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5BB0744-277B-4709-8357-6A28B2FFE64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577182" y="4403977"/>
                <a:ext cx="24012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A63C788-73C6-4A8C-83FF-7B15807A13A6}"/>
                  </a:ext>
                </a:extLst>
              </p14:cNvPr>
              <p14:cNvContentPartPr/>
              <p14:nvPr/>
            </p14:nvContentPartPr>
            <p14:xfrm>
              <a:off x="1230342" y="5673337"/>
              <a:ext cx="3343320" cy="454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A63C788-73C6-4A8C-83FF-7B15807A13A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212702" y="5637697"/>
                <a:ext cx="337896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29E93B3-9247-4ED0-ABEB-001BF974406C}"/>
                  </a:ext>
                </a:extLst>
              </p14:cNvPr>
              <p14:cNvContentPartPr/>
              <p14:nvPr/>
            </p14:nvContentPartPr>
            <p14:xfrm>
              <a:off x="1607262" y="6313057"/>
              <a:ext cx="432360" cy="457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29E93B3-9247-4ED0-ABEB-001BF974406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589622" y="6277417"/>
                <a:ext cx="46800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817BE53-5510-4D82-9B7C-E072689B5510}"/>
                  </a:ext>
                </a:extLst>
              </p14:cNvPr>
              <p14:cNvContentPartPr/>
              <p14:nvPr/>
            </p14:nvContentPartPr>
            <p14:xfrm>
              <a:off x="2171382" y="6557137"/>
              <a:ext cx="522360" cy="986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817BE53-5510-4D82-9B7C-E072689B551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153382" y="6521137"/>
                <a:ext cx="5580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C47F73E-2C19-471D-A00B-D7698C91B6DE}"/>
                  </a:ext>
                </a:extLst>
              </p14:cNvPr>
              <p14:cNvContentPartPr/>
              <p14:nvPr/>
            </p14:nvContentPartPr>
            <p14:xfrm>
              <a:off x="2338422" y="6338977"/>
              <a:ext cx="198000" cy="5353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C47F73E-2C19-471D-A00B-D7698C91B6D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320422" y="6302977"/>
                <a:ext cx="23364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45992AE-F51A-40D1-A2FE-0DA5212B8FFD}"/>
                  </a:ext>
                </a:extLst>
              </p14:cNvPr>
              <p14:cNvContentPartPr/>
              <p14:nvPr/>
            </p14:nvContentPartPr>
            <p14:xfrm>
              <a:off x="2716422" y="6198217"/>
              <a:ext cx="145800" cy="4917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45992AE-F51A-40D1-A2FE-0DA5212B8FF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698782" y="6162577"/>
                <a:ext cx="18144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F0FDFB2-3CEA-4CBD-B08B-C3E7794D7882}"/>
                  </a:ext>
                </a:extLst>
              </p14:cNvPr>
              <p14:cNvContentPartPr/>
              <p14:nvPr/>
            </p14:nvContentPartPr>
            <p14:xfrm>
              <a:off x="2813262" y="6092737"/>
              <a:ext cx="273960" cy="473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F0FDFB2-3CEA-4CBD-B08B-C3E7794D788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795262" y="6057097"/>
                <a:ext cx="30960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C855CAB-AF9E-46CE-8B7E-50436389C4B2}"/>
                  </a:ext>
                </a:extLst>
              </p14:cNvPr>
              <p14:cNvContentPartPr/>
              <p14:nvPr/>
            </p14:nvContentPartPr>
            <p14:xfrm>
              <a:off x="1343022" y="6251137"/>
              <a:ext cx="168480" cy="435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C855CAB-AF9E-46CE-8B7E-50436389C4B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325382" y="6215137"/>
                <a:ext cx="20412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94F16E7-F3DC-4020-8503-BC9D3E733080}"/>
                  </a:ext>
                </a:extLst>
              </p14:cNvPr>
              <p14:cNvContentPartPr/>
              <p14:nvPr/>
            </p14:nvContentPartPr>
            <p14:xfrm>
              <a:off x="3314022" y="5969617"/>
              <a:ext cx="138240" cy="578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94F16E7-F3DC-4020-8503-BC9D3E73308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296022" y="5933617"/>
                <a:ext cx="17388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AE58F06-DCF3-406B-8D89-0BC9C656DADC}"/>
                  </a:ext>
                </a:extLst>
              </p14:cNvPr>
              <p14:cNvContentPartPr/>
              <p14:nvPr/>
            </p14:nvContentPartPr>
            <p14:xfrm>
              <a:off x="3605622" y="6022537"/>
              <a:ext cx="75600" cy="4305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AE58F06-DCF3-406B-8D89-0BC9C656DAD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587982" y="5986537"/>
                <a:ext cx="111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686B427-C878-4C4A-A8E3-432D2F9C00D8}"/>
                  </a:ext>
                </a:extLst>
              </p14:cNvPr>
              <p14:cNvContentPartPr/>
              <p14:nvPr/>
            </p14:nvContentPartPr>
            <p14:xfrm>
              <a:off x="3824502" y="6301897"/>
              <a:ext cx="72360" cy="19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686B427-C878-4C4A-A8E3-432D2F9C00D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806502" y="6265897"/>
                <a:ext cx="1080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DC28056-C733-4906-A604-31A31349A1A5}"/>
                  </a:ext>
                </a:extLst>
              </p14:cNvPr>
              <p14:cNvContentPartPr/>
              <p14:nvPr/>
            </p14:nvContentPartPr>
            <p14:xfrm>
              <a:off x="4097022" y="6087337"/>
              <a:ext cx="387360" cy="371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DC28056-C733-4906-A604-31A31349A1A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079022" y="6051337"/>
                <a:ext cx="4230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EF446C5-FBE7-4A81-8D84-987F7FD578A2}"/>
                  </a:ext>
                </a:extLst>
              </p14:cNvPr>
              <p14:cNvContentPartPr/>
              <p14:nvPr/>
            </p14:nvContentPartPr>
            <p14:xfrm>
              <a:off x="4413462" y="5855137"/>
              <a:ext cx="306360" cy="5162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EF446C5-FBE7-4A81-8D84-987F7FD578A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395462" y="5819497"/>
                <a:ext cx="34200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0B9F6DD-F3C7-4169-B14C-55F17404E4D3}"/>
                  </a:ext>
                </a:extLst>
              </p14:cNvPr>
              <p14:cNvContentPartPr/>
              <p14:nvPr/>
            </p14:nvContentPartPr>
            <p14:xfrm>
              <a:off x="4949502" y="5829217"/>
              <a:ext cx="397800" cy="5835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0B9F6DD-F3C7-4169-B14C-55F17404E4D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931862" y="5793217"/>
                <a:ext cx="43344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C87C185-4415-45AB-88AE-1749D4534C05}"/>
                  </a:ext>
                </a:extLst>
              </p14:cNvPr>
              <p14:cNvContentPartPr/>
              <p14:nvPr/>
            </p14:nvContentPartPr>
            <p14:xfrm>
              <a:off x="5281062" y="5924617"/>
              <a:ext cx="222120" cy="4122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C87C185-4415-45AB-88AE-1749D4534C0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263062" y="5888977"/>
                <a:ext cx="25776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4DC925A-41A2-4231-9E4F-DCE4377E2234}"/>
                  </a:ext>
                </a:extLst>
              </p14:cNvPr>
              <p14:cNvContentPartPr/>
              <p14:nvPr/>
            </p14:nvContentPartPr>
            <p14:xfrm>
              <a:off x="5574102" y="6107137"/>
              <a:ext cx="219960" cy="1177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4DC925A-41A2-4231-9E4F-DCE4377E223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556102" y="6071137"/>
                <a:ext cx="2556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3CA6482-AA21-40FE-B228-C1777E644BCC}"/>
                  </a:ext>
                </a:extLst>
              </p14:cNvPr>
              <p14:cNvContentPartPr/>
              <p14:nvPr/>
            </p14:nvContentPartPr>
            <p14:xfrm>
              <a:off x="5820342" y="5864137"/>
              <a:ext cx="310320" cy="4626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3CA6482-AA21-40FE-B228-C1777E644BCC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802342" y="5828497"/>
                <a:ext cx="34596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F423F7E-6C53-417C-9161-61C31CA1E99E}"/>
                  </a:ext>
                </a:extLst>
              </p14:cNvPr>
              <p14:cNvContentPartPr/>
              <p14:nvPr/>
            </p14:nvContentPartPr>
            <p14:xfrm>
              <a:off x="6154422" y="5741017"/>
              <a:ext cx="266040" cy="4514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F423F7E-6C53-417C-9161-61C31CA1E99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136422" y="5705017"/>
                <a:ext cx="30168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FE71C0F-9E34-4EA4-83D1-16FC5D358665}"/>
                  </a:ext>
                </a:extLst>
              </p14:cNvPr>
              <p14:cNvContentPartPr/>
              <p14:nvPr/>
            </p14:nvContentPartPr>
            <p14:xfrm>
              <a:off x="4448382" y="5406577"/>
              <a:ext cx="1802880" cy="2754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FE71C0F-9E34-4EA4-83D1-16FC5D35866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430742" y="5370577"/>
                <a:ext cx="18385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8948299-270E-4C6A-8B87-291A83A17D70}"/>
                  </a:ext>
                </a:extLst>
              </p14:cNvPr>
              <p14:cNvContentPartPr/>
              <p14:nvPr/>
            </p14:nvContentPartPr>
            <p14:xfrm>
              <a:off x="6567702" y="5203897"/>
              <a:ext cx="145440" cy="187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8948299-270E-4C6A-8B87-291A83A17D7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549702" y="5168257"/>
                <a:ext cx="1810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37D8F90-A32F-4501-AD8A-FD8D1F53850E}"/>
                  </a:ext>
                </a:extLst>
              </p14:cNvPr>
              <p14:cNvContentPartPr/>
              <p14:nvPr/>
            </p14:nvContentPartPr>
            <p14:xfrm>
              <a:off x="6514782" y="5296057"/>
              <a:ext cx="364680" cy="410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37D8F90-A32F-4501-AD8A-FD8D1F53850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497142" y="5260057"/>
                <a:ext cx="4003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B149926-BECA-4DB4-8479-7E205E2728BE}"/>
                  </a:ext>
                </a:extLst>
              </p14:cNvPr>
              <p14:cNvContentPartPr/>
              <p14:nvPr/>
            </p14:nvContentPartPr>
            <p14:xfrm>
              <a:off x="7384902" y="4571737"/>
              <a:ext cx="436320" cy="4874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B149926-BECA-4DB4-8479-7E205E2728B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366902" y="4535737"/>
                <a:ext cx="47196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ACB6BDD-8D68-4F1D-A599-3C3F3AC23D85}"/>
                  </a:ext>
                </a:extLst>
              </p14:cNvPr>
              <p14:cNvContentPartPr/>
              <p14:nvPr/>
            </p14:nvContentPartPr>
            <p14:xfrm>
              <a:off x="7437822" y="4843897"/>
              <a:ext cx="256320" cy="446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ACB6BDD-8D68-4F1D-A599-3C3F3AC23D8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420182" y="4807897"/>
                <a:ext cx="2919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CD46057-D3ED-4B30-B851-D35BDE8ECAFC}"/>
                  </a:ext>
                </a:extLst>
              </p14:cNvPr>
              <p14:cNvContentPartPr/>
              <p14:nvPr/>
            </p14:nvContentPartPr>
            <p14:xfrm>
              <a:off x="7209222" y="5336377"/>
              <a:ext cx="945720" cy="81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CD46057-D3ED-4B30-B851-D35BDE8ECAF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191582" y="5300377"/>
                <a:ext cx="9813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4E595F6-ED82-4187-ADA1-84DC71ADB708}"/>
                  </a:ext>
                </a:extLst>
              </p14:cNvPr>
              <p14:cNvContentPartPr/>
              <p14:nvPr/>
            </p14:nvContentPartPr>
            <p14:xfrm>
              <a:off x="7528902" y="5635537"/>
              <a:ext cx="156960" cy="3884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4E595F6-ED82-4187-ADA1-84DC71ADB70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511262" y="5599897"/>
                <a:ext cx="19260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A2F7454-74B7-4B9C-9612-D1B91D4D66B5}"/>
                  </a:ext>
                </a:extLst>
              </p14:cNvPr>
              <p14:cNvContentPartPr/>
              <p14:nvPr/>
            </p14:nvContentPartPr>
            <p14:xfrm>
              <a:off x="7756062" y="5792857"/>
              <a:ext cx="352440" cy="522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A2F7454-74B7-4B9C-9612-D1B91D4D66B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38422" y="5757217"/>
                <a:ext cx="3880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85E651E-32B4-47F2-A8EF-76F6F3C4B8B9}"/>
                  </a:ext>
                </a:extLst>
              </p14:cNvPr>
              <p14:cNvContentPartPr/>
              <p14:nvPr/>
            </p14:nvContentPartPr>
            <p14:xfrm>
              <a:off x="7950462" y="5686297"/>
              <a:ext cx="142560" cy="4611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85E651E-32B4-47F2-A8EF-76F6F3C4B8B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932822" y="5650657"/>
                <a:ext cx="17820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734AA76-0779-4533-90DA-6196083926AD}"/>
                  </a:ext>
                </a:extLst>
              </p14:cNvPr>
              <p14:cNvContentPartPr/>
              <p14:nvPr/>
            </p14:nvContentPartPr>
            <p14:xfrm>
              <a:off x="8220462" y="5539057"/>
              <a:ext cx="43920" cy="2376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734AA76-0779-4533-90DA-6196083926A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202822" y="5503057"/>
                <a:ext cx="795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6CE289D-F5E2-4F0E-8F96-5E41DF90E424}"/>
                  </a:ext>
                </a:extLst>
              </p14:cNvPr>
              <p14:cNvContentPartPr/>
              <p14:nvPr/>
            </p14:nvContentPartPr>
            <p14:xfrm>
              <a:off x="8299662" y="5207137"/>
              <a:ext cx="318600" cy="421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6CE289D-F5E2-4F0E-8F96-5E41DF90E424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282022" y="5171137"/>
                <a:ext cx="3542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BF0D132-7BEC-4C7D-A8F8-52FC9F5C805A}"/>
                  </a:ext>
                </a:extLst>
              </p14:cNvPr>
              <p14:cNvContentPartPr/>
              <p14:nvPr/>
            </p14:nvContentPartPr>
            <p14:xfrm>
              <a:off x="8440062" y="5046577"/>
              <a:ext cx="79560" cy="351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BF0D132-7BEC-4C7D-A8F8-52FC9F5C805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422422" y="5010577"/>
                <a:ext cx="1152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6E17D7F-BE72-492E-A31C-245F7D5E722D}"/>
                  </a:ext>
                </a:extLst>
              </p14:cNvPr>
              <p14:cNvContentPartPr/>
              <p14:nvPr/>
            </p14:nvContentPartPr>
            <p14:xfrm>
              <a:off x="8847942" y="4579657"/>
              <a:ext cx="395280" cy="554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6E17D7F-BE72-492E-A31C-245F7D5E722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829942" y="4543657"/>
                <a:ext cx="4309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10D56F0-BFA6-4C84-846F-C808DC3F3C34}"/>
                  </a:ext>
                </a:extLst>
              </p14:cNvPr>
              <p14:cNvContentPartPr/>
              <p14:nvPr/>
            </p14:nvContentPartPr>
            <p14:xfrm>
              <a:off x="8853702" y="5211817"/>
              <a:ext cx="769680" cy="86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10D56F0-BFA6-4C84-846F-C808DC3F3C3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835702" y="5175817"/>
                <a:ext cx="8053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C8B30EB-6555-4567-988F-C08AE5915456}"/>
                  </a:ext>
                </a:extLst>
              </p14:cNvPr>
              <p14:cNvContentPartPr/>
              <p14:nvPr/>
            </p14:nvContentPartPr>
            <p14:xfrm>
              <a:off x="8941542" y="5556697"/>
              <a:ext cx="255240" cy="342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C8B30EB-6555-4567-988F-C08AE591545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923902" y="5521057"/>
                <a:ext cx="2908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22BECD7-53B8-45C9-A50B-811B2F6DAA32}"/>
                  </a:ext>
                </a:extLst>
              </p14:cNvPr>
              <p14:cNvContentPartPr/>
              <p14:nvPr/>
            </p14:nvContentPartPr>
            <p14:xfrm>
              <a:off x="9344382" y="5724817"/>
              <a:ext cx="135360" cy="165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22BECD7-53B8-45C9-A50B-811B2F6DAA3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326382" y="5689177"/>
                <a:ext cx="171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CF0C396-5746-4B12-B401-D419D9BAF390}"/>
                  </a:ext>
                </a:extLst>
              </p14:cNvPr>
              <p14:cNvContentPartPr/>
              <p14:nvPr/>
            </p14:nvContentPartPr>
            <p14:xfrm>
              <a:off x="9512862" y="5460937"/>
              <a:ext cx="338760" cy="2336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CF0C396-5746-4B12-B401-D419D9BAF390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495222" y="5424937"/>
                <a:ext cx="3744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FBB1727-7712-4E2D-A8FB-E8ECB158D593}"/>
                  </a:ext>
                </a:extLst>
              </p14:cNvPr>
              <p14:cNvContentPartPr/>
              <p14:nvPr/>
            </p14:nvContentPartPr>
            <p14:xfrm>
              <a:off x="9934062" y="4997617"/>
              <a:ext cx="356760" cy="712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FBB1727-7712-4E2D-A8FB-E8ECB158D59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916422" y="4961617"/>
                <a:ext cx="3924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4B825C9-B366-403A-A6F7-1399722C5B4C}"/>
                  </a:ext>
                </a:extLst>
              </p14:cNvPr>
              <p14:cNvContentPartPr/>
              <p14:nvPr/>
            </p14:nvContentPartPr>
            <p14:xfrm>
              <a:off x="10093182" y="4861537"/>
              <a:ext cx="102240" cy="2980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4B825C9-B366-403A-A6F7-1399722C5B4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075182" y="4825897"/>
                <a:ext cx="1378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5E4C90C-0FA3-4CDE-861A-0841C5292D0E}"/>
                  </a:ext>
                </a:extLst>
              </p14:cNvPr>
              <p14:cNvContentPartPr/>
              <p14:nvPr/>
            </p14:nvContentPartPr>
            <p14:xfrm>
              <a:off x="10733622" y="4404337"/>
              <a:ext cx="248400" cy="3178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5E4C90C-0FA3-4CDE-861A-0841C5292D0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715622" y="4368697"/>
                <a:ext cx="28404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CE503CE-E23F-4AC4-A110-C2E15C2DAC7D}"/>
                  </a:ext>
                </a:extLst>
              </p14:cNvPr>
              <p14:cNvContentPartPr/>
              <p14:nvPr/>
            </p14:nvContentPartPr>
            <p14:xfrm>
              <a:off x="10514022" y="4842817"/>
              <a:ext cx="1145160" cy="1144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CE503CE-E23F-4AC4-A110-C2E15C2DAC7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496382" y="4807177"/>
                <a:ext cx="1180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F6D6137-6514-4C47-9567-6A52923485EF}"/>
                  </a:ext>
                </a:extLst>
              </p14:cNvPr>
              <p14:cNvContentPartPr/>
              <p14:nvPr/>
            </p14:nvContentPartPr>
            <p14:xfrm>
              <a:off x="10817862" y="5168977"/>
              <a:ext cx="307080" cy="4244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F6D6137-6514-4C47-9567-6A52923485E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800222" y="5133337"/>
                <a:ext cx="34272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1660139-5092-40E3-A547-95848B0F608E}"/>
                  </a:ext>
                </a:extLst>
              </p14:cNvPr>
              <p14:cNvContentPartPr/>
              <p14:nvPr/>
            </p14:nvContentPartPr>
            <p14:xfrm>
              <a:off x="11165982" y="5379937"/>
              <a:ext cx="150120" cy="27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1660139-5092-40E3-A547-95848B0F608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1147982" y="5344297"/>
                <a:ext cx="1857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E7B1583-8E01-4147-BAF9-91F0FCB8437D}"/>
                  </a:ext>
                </a:extLst>
              </p14:cNvPr>
              <p14:cNvContentPartPr/>
              <p14:nvPr/>
            </p14:nvContentPartPr>
            <p14:xfrm>
              <a:off x="11324022" y="5088337"/>
              <a:ext cx="450720" cy="558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E7B1583-8E01-4147-BAF9-91F0FCB8437D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306022" y="5052697"/>
                <a:ext cx="48636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500BFB9-1974-4BB0-8ED9-E579241C0671}"/>
                  </a:ext>
                </a:extLst>
              </p14:cNvPr>
              <p14:cNvContentPartPr/>
              <p14:nvPr/>
            </p14:nvContentPartPr>
            <p14:xfrm>
              <a:off x="7473102" y="6256218"/>
              <a:ext cx="784800" cy="921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500BFB9-1974-4BB0-8ED9-E579241C067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455462" y="6220218"/>
                <a:ext cx="8204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A5C66F3-ED71-472E-9ECA-95644ABAA631}"/>
                  </a:ext>
                </a:extLst>
              </p14:cNvPr>
              <p14:cNvContentPartPr/>
              <p14:nvPr/>
            </p14:nvContentPartPr>
            <p14:xfrm>
              <a:off x="9293262" y="5953098"/>
              <a:ext cx="1244880" cy="2106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A5C66F3-ED71-472E-9ECA-95644ABAA631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275262" y="5917098"/>
                <a:ext cx="12805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C47FBC2-BABE-4F93-A7A9-8E5156EFC4D5}"/>
                  </a:ext>
                </a:extLst>
              </p14:cNvPr>
              <p14:cNvContentPartPr/>
              <p14:nvPr/>
            </p14:nvContentPartPr>
            <p14:xfrm>
              <a:off x="11306742" y="5819538"/>
              <a:ext cx="149400" cy="270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C47FBC2-BABE-4F93-A7A9-8E5156EFC4D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1288742" y="5783898"/>
                <a:ext cx="185040" cy="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22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3F7E7A4-09B0-41B0-9CAF-3A7DD94212E4}"/>
                  </a:ext>
                </a:extLst>
              </p14:cNvPr>
              <p14:cNvContentPartPr/>
              <p14:nvPr/>
            </p14:nvContentPartPr>
            <p14:xfrm>
              <a:off x="1142696" y="1209946"/>
              <a:ext cx="1050840" cy="7297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3F7E7A4-09B0-41B0-9CAF-3A7DD94212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4696" y="1174306"/>
                <a:ext cx="108648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3E5D4B-64C5-4E44-94BC-D7F87E43DCD0}"/>
                  </a:ext>
                </a:extLst>
              </p14:cNvPr>
              <p14:cNvContentPartPr/>
              <p14:nvPr/>
            </p14:nvContentPartPr>
            <p14:xfrm>
              <a:off x="2310536" y="858946"/>
              <a:ext cx="367920" cy="721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3E5D4B-64C5-4E44-94BC-D7F87E43DC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2896" y="823306"/>
                <a:ext cx="40356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9599F5A-A2AE-4F9C-8884-90967E9B02DC}"/>
                  </a:ext>
                </a:extLst>
              </p14:cNvPr>
              <p14:cNvContentPartPr/>
              <p14:nvPr/>
            </p14:nvContentPartPr>
            <p14:xfrm>
              <a:off x="2707616" y="352426"/>
              <a:ext cx="441360" cy="5306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9599F5A-A2AE-4F9C-8884-90967E9B02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89616" y="316786"/>
                <a:ext cx="47700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2CFB802-F563-402D-8EC0-8C15EE1386E7}"/>
                  </a:ext>
                </a:extLst>
              </p14:cNvPr>
              <p14:cNvContentPartPr/>
              <p14:nvPr/>
            </p14:nvContentPartPr>
            <p14:xfrm>
              <a:off x="2813096" y="1090786"/>
              <a:ext cx="457200" cy="87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2CFB802-F563-402D-8EC0-8C15EE1386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5456" y="1055146"/>
                <a:ext cx="4928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5BB0744-277B-4709-8357-6A28B2FFE644}"/>
                  </a:ext>
                </a:extLst>
              </p14:cNvPr>
              <p14:cNvContentPartPr/>
              <p14:nvPr/>
            </p14:nvContentPartPr>
            <p14:xfrm>
              <a:off x="3419336" y="588586"/>
              <a:ext cx="204480" cy="645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5BB0744-277B-4709-8357-6A28B2FFE6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01336" y="552946"/>
                <a:ext cx="24012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A63C788-73C6-4A8C-83FF-7B15807A13A6}"/>
                  </a:ext>
                </a:extLst>
              </p14:cNvPr>
              <p14:cNvContentPartPr/>
              <p14:nvPr/>
            </p14:nvContentPartPr>
            <p14:xfrm>
              <a:off x="1054496" y="1822306"/>
              <a:ext cx="3343320" cy="454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A63C788-73C6-4A8C-83FF-7B15807A13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6856" y="1786666"/>
                <a:ext cx="337896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29E93B3-9247-4ED0-ABEB-001BF974406C}"/>
                  </a:ext>
                </a:extLst>
              </p14:cNvPr>
              <p14:cNvContentPartPr/>
              <p14:nvPr/>
            </p14:nvContentPartPr>
            <p14:xfrm>
              <a:off x="1431416" y="2462026"/>
              <a:ext cx="432360" cy="457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29E93B3-9247-4ED0-ABEB-001BF97440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13776" y="2426386"/>
                <a:ext cx="46800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817BE53-5510-4D82-9B7C-E072689B5510}"/>
                  </a:ext>
                </a:extLst>
              </p14:cNvPr>
              <p14:cNvContentPartPr/>
              <p14:nvPr/>
            </p14:nvContentPartPr>
            <p14:xfrm>
              <a:off x="1995536" y="2706106"/>
              <a:ext cx="522360" cy="986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817BE53-5510-4D82-9B7C-E072689B55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77536" y="2670106"/>
                <a:ext cx="5580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C47F73E-2C19-471D-A00B-D7698C91B6DE}"/>
                  </a:ext>
                </a:extLst>
              </p14:cNvPr>
              <p14:cNvContentPartPr/>
              <p14:nvPr/>
            </p14:nvContentPartPr>
            <p14:xfrm>
              <a:off x="2162576" y="2487946"/>
              <a:ext cx="198000" cy="5353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C47F73E-2C19-471D-A00B-D7698C91B6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44576" y="2451946"/>
                <a:ext cx="23364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45992AE-F51A-40D1-A2FE-0DA5212B8FFD}"/>
                  </a:ext>
                </a:extLst>
              </p14:cNvPr>
              <p14:cNvContentPartPr/>
              <p14:nvPr/>
            </p14:nvContentPartPr>
            <p14:xfrm>
              <a:off x="2540576" y="2347186"/>
              <a:ext cx="145800" cy="4917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45992AE-F51A-40D1-A2FE-0DA5212B8F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22936" y="2311546"/>
                <a:ext cx="18144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F0FDFB2-3CEA-4CBD-B08B-C3E7794D7882}"/>
                  </a:ext>
                </a:extLst>
              </p14:cNvPr>
              <p14:cNvContentPartPr/>
              <p14:nvPr/>
            </p14:nvContentPartPr>
            <p14:xfrm>
              <a:off x="2637416" y="2241706"/>
              <a:ext cx="273960" cy="473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F0FDFB2-3CEA-4CBD-B08B-C3E7794D78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19416" y="2206066"/>
                <a:ext cx="30960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C855CAB-AF9E-46CE-8B7E-50436389C4B2}"/>
                  </a:ext>
                </a:extLst>
              </p14:cNvPr>
              <p14:cNvContentPartPr/>
              <p14:nvPr/>
            </p14:nvContentPartPr>
            <p14:xfrm>
              <a:off x="1167176" y="2400106"/>
              <a:ext cx="168480" cy="435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C855CAB-AF9E-46CE-8B7E-50436389C4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49536" y="2364106"/>
                <a:ext cx="20412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94F16E7-F3DC-4020-8503-BC9D3E733080}"/>
                  </a:ext>
                </a:extLst>
              </p14:cNvPr>
              <p14:cNvContentPartPr/>
              <p14:nvPr/>
            </p14:nvContentPartPr>
            <p14:xfrm>
              <a:off x="3138176" y="2118586"/>
              <a:ext cx="138240" cy="578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94F16E7-F3DC-4020-8503-BC9D3E7330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20176" y="2082586"/>
                <a:ext cx="17388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AE58F06-DCF3-406B-8D89-0BC9C656DADC}"/>
                  </a:ext>
                </a:extLst>
              </p14:cNvPr>
              <p14:cNvContentPartPr/>
              <p14:nvPr/>
            </p14:nvContentPartPr>
            <p14:xfrm>
              <a:off x="3429776" y="2171506"/>
              <a:ext cx="75600" cy="4305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AE58F06-DCF3-406B-8D89-0BC9C656DAD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12136" y="2135506"/>
                <a:ext cx="111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686B427-C878-4C4A-A8E3-432D2F9C00D8}"/>
                  </a:ext>
                </a:extLst>
              </p14:cNvPr>
              <p14:cNvContentPartPr/>
              <p14:nvPr/>
            </p14:nvContentPartPr>
            <p14:xfrm>
              <a:off x="3648656" y="2450866"/>
              <a:ext cx="72360" cy="19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686B427-C878-4C4A-A8E3-432D2F9C00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30656" y="2414866"/>
                <a:ext cx="1080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DC28056-C733-4906-A604-31A31349A1A5}"/>
                  </a:ext>
                </a:extLst>
              </p14:cNvPr>
              <p14:cNvContentPartPr/>
              <p14:nvPr/>
            </p14:nvContentPartPr>
            <p14:xfrm>
              <a:off x="3921176" y="2236306"/>
              <a:ext cx="387360" cy="371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DC28056-C733-4906-A604-31A31349A1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03176" y="2200306"/>
                <a:ext cx="4230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EF446C5-FBE7-4A81-8D84-987F7FD578A2}"/>
                  </a:ext>
                </a:extLst>
              </p14:cNvPr>
              <p14:cNvContentPartPr/>
              <p14:nvPr/>
            </p14:nvContentPartPr>
            <p14:xfrm>
              <a:off x="4237616" y="2004106"/>
              <a:ext cx="306360" cy="5162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EF446C5-FBE7-4A81-8D84-987F7FD578A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19616" y="1968466"/>
                <a:ext cx="34200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0B9F6DD-F3C7-4169-B14C-55F17404E4D3}"/>
                  </a:ext>
                </a:extLst>
              </p14:cNvPr>
              <p14:cNvContentPartPr/>
              <p14:nvPr/>
            </p14:nvContentPartPr>
            <p14:xfrm>
              <a:off x="4773656" y="1978186"/>
              <a:ext cx="397800" cy="5835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0B9F6DD-F3C7-4169-B14C-55F17404E4D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56016" y="1942186"/>
                <a:ext cx="43344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C87C185-4415-45AB-88AE-1749D4534C05}"/>
                  </a:ext>
                </a:extLst>
              </p14:cNvPr>
              <p14:cNvContentPartPr/>
              <p14:nvPr/>
            </p14:nvContentPartPr>
            <p14:xfrm>
              <a:off x="5105216" y="2073586"/>
              <a:ext cx="222120" cy="4122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C87C185-4415-45AB-88AE-1749D4534C0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87216" y="2037946"/>
                <a:ext cx="25776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4DC925A-41A2-4231-9E4F-DCE4377E2234}"/>
                  </a:ext>
                </a:extLst>
              </p14:cNvPr>
              <p14:cNvContentPartPr/>
              <p14:nvPr/>
            </p14:nvContentPartPr>
            <p14:xfrm>
              <a:off x="5398256" y="2256106"/>
              <a:ext cx="219960" cy="1177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4DC925A-41A2-4231-9E4F-DCE4377E223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80256" y="2220106"/>
                <a:ext cx="2556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3CA6482-AA21-40FE-B228-C1777E644BCC}"/>
                  </a:ext>
                </a:extLst>
              </p14:cNvPr>
              <p14:cNvContentPartPr/>
              <p14:nvPr/>
            </p14:nvContentPartPr>
            <p14:xfrm>
              <a:off x="5644496" y="2013106"/>
              <a:ext cx="310320" cy="4626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3CA6482-AA21-40FE-B228-C1777E644BC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26496" y="1977466"/>
                <a:ext cx="34596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F423F7E-6C53-417C-9161-61C31CA1E99E}"/>
                  </a:ext>
                </a:extLst>
              </p14:cNvPr>
              <p14:cNvContentPartPr/>
              <p14:nvPr/>
            </p14:nvContentPartPr>
            <p14:xfrm>
              <a:off x="5978576" y="1889986"/>
              <a:ext cx="266040" cy="4514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F423F7E-6C53-417C-9161-61C31CA1E99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60576" y="1853986"/>
                <a:ext cx="30168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FE71C0F-9E34-4EA4-83D1-16FC5D358665}"/>
                  </a:ext>
                </a:extLst>
              </p14:cNvPr>
              <p14:cNvContentPartPr/>
              <p14:nvPr/>
            </p14:nvContentPartPr>
            <p14:xfrm>
              <a:off x="4272536" y="1555546"/>
              <a:ext cx="1802880" cy="2754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FE71C0F-9E34-4EA4-83D1-16FC5D35866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54896" y="1519546"/>
                <a:ext cx="18385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8948299-270E-4C6A-8B87-291A83A17D70}"/>
                  </a:ext>
                </a:extLst>
              </p14:cNvPr>
              <p14:cNvContentPartPr/>
              <p14:nvPr/>
            </p14:nvContentPartPr>
            <p14:xfrm>
              <a:off x="6391856" y="1352866"/>
              <a:ext cx="145440" cy="187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8948299-270E-4C6A-8B87-291A83A17D7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73856" y="1317226"/>
                <a:ext cx="1810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37D8F90-A32F-4501-AD8A-FD8D1F53850E}"/>
                  </a:ext>
                </a:extLst>
              </p14:cNvPr>
              <p14:cNvContentPartPr/>
              <p14:nvPr/>
            </p14:nvContentPartPr>
            <p14:xfrm>
              <a:off x="6338936" y="1445026"/>
              <a:ext cx="364680" cy="410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37D8F90-A32F-4501-AD8A-FD8D1F53850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21296" y="1409026"/>
                <a:ext cx="4003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B149926-BECA-4DB4-8479-7E205E2728BE}"/>
                  </a:ext>
                </a:extLst>
              </p14:cNvPr>
              <p14:cNvContentPartPr/>
              <p14:nvPr/>
            </p14:nvContentPartPr>
            <p14:xfrm>
              <a:off x="7209056" y="720706"/>
              <a:ext cx="436320" cy="4874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B149926-BECA-4DB4-8479-7E205E2728B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91056" y="684706"/>
                <a:ext cx="47196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ACB6BDD-8D68-4F1D-A599-3C3F3AC23D85}"/>
                  </a:ext>
                </a:extLst>
              </p14:cNvPr>
              <p14:cNvContentPartPr/>
              <p14:nvPr/>
            </p14:nvContentPartPr>
            <p14:xfrm>
              <a:off x="7261976" y="992866"/>
              <a:ext cx="256320" cy="446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ACB6BDD-8D68-4F1D-A599-3C3F3AC23D8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44336" y="956866"/>
                <a:ext cx="2919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CD46057-D3ED-4B30-B851-D35BDE8ECAFC}"/>
                  </a:ext>
                </a:extLst>
              </p14:cNvPr>
              <p14:cNvContentPartPr/>
              <p14:nvPr/>
            </p14:nvContentPartPr>
            <p14:xfrm>
              <a:off x="7033376" y="1485346"/>
              <a:ext cx="945720" cy="81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CD46057-D3ED-4B30-B851-D35BDE8ECAF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15736" y="1449346"/>
                <a:ext cx="9813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4E595F6-ED82-4187-ADA1-84DC71ADB708}"/>
                  </a:ext>
                </a:extLst>
              </p14:cNvPr>
              <p14:cNvContentPartPr/>
              <p14:nvPr/>
            </p14:nvContentPartPr>
            <p14:xfrm>
              <a:off x="7353056" y="1784506"/>
              <a:ext cx="156960" cy="3884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4E595F6-ED82-4187-ADA1-84DC71ADB70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35416" y="1748866"/>
                <a:ext cx="19260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A2F7454-74B7-4B9C-9612-D1B91D4D66B5}"/>
                  </a:ext>
                </a:extLst>
              </p14:cNvPr>
              <p14:cNvContentPartPr/>
              <p14:nvPr/>
            </p14:nvContentPartPr>
            <p14:xfrm>
              <a:off x="7580216" y="1941826"/>
              <a:ext cx="352440" cy="522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A2F7454-74B7-4B9C-9612-D1B91D4D66B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62576" y="1906186"/>
                <a:ext cx="3880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85E651E-32B4-47F2-A8EF-76F6F3C4B8B9}"/>
                  </a:ext>
                </a:extLst>
              </p14:cNvPr>
              <p14:cNvContentPartPr/>
              <p14:nvPr/>
            </p14:nvContentPartPr>
            <p14:xfrm>
              <a:off x="7774616" y="1835266"/>
              <a:ext cx="142560" cy="4611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85E651E-32B4-47F2-A8EF-76F6F3C4B8B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56976" y="1799626"/>
                <a:ext cx="17820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734AA76-0779-4533-90DA-6196083926AD}"/>
                  </a:ext>
                </a:extLst>
              </p14:cNvPr>
              <p14:cNvContentPartPr/>
              <p14:nvPr/>
            </p14:nvContentPartPr>
            <p14:xfrm>
              <a:off x="8044616" y="1688026"/>
              <a:ext cx="43920" cy="2376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734AA76-0779-4533-90DA-6196083926A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26976" y="1652026"/>
                <a:ext cx="795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6CE289D-F5E2-4F0E-8F96-5E41DF90E424}"/>
                  </a:ext>
                </a:extLst>
              </p14:cNvPr>
              <p14:cNvContentPartPr/>
              <p14:nvPr/>
            </p14:nvContentPartPr>
            <p14:xfrm>
              <a:off x="8123816" y="1356106"/>
              <a:ext cx="318600" cy="421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6CE289D-F5E2-4F0E-8F96-5E41DF90E42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06176" y="1320106"/>
                <a:ext cx="3542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BF0D132-7BEC-4C7D-A8F8-52FC9F5C805A}"/>
                  </a:ext>
                </a:extLst>
              </p14:cNvPr>
              <p14:cNvContentPartPr/>
              <p14:nvPr/>
            </p14:nvContentPartPr>
            <p14:xfrm>
              <a:off x="8264216" y="1195546"/>
              <a:ext cx="79560" cy="351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BF0D132-7BEC-4C7D-A8F8-52FC9F5C805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46576" y="1159546"/>
                <a:ext cx="1152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6E17D7F-BE72-492E-A31C-245F7D5E722D}"/>
                  </a:ext>
                </a:extLst>
              </p14:cNvPr>
              <p14:cNvContentPartPr/>
              <p14:nvPr/>
            </p14:nvContentPartPr>
            <p14:xfrm>
              <a:off x="8672096" y="728626"/>
              <a:ext cx="395280" cy="554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6E17D7F-BE72-492E-A31C-245F7D5E722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54096" y="692626"/>
                <a:ext cx="4309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10D56F0-BFA6-4C84-846F-C808DC3F3C34}"/>
                  </a:ext>
                </a:extLst>
              </p14:cNvPr>
              <p14:cNvContentPartPr/>
              <p14:nvPr/>
            </p14:nvContentPartPr>
            <p14:xfrm>
              <a:off x="8677856" y="1360786"/>
              <a:ext cx="769680" cy="86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10D56F0-BFA6-4C84-846F-C808DC3F3C3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659856" y="1324786"/>
                <a:ext cx="8053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C8B30EB-6555-4567-988F-C08AE5915456}"/>
                  </a:ext>
                </a:extLst>
              </p14:cNvPr>
              <p14:cNvContentPartPr/>
              <p14:nvPr/>
            </p14:nvContentPartPr>
            <p14:xfrm>
              <a:off x="8765696" y="1705666"/>
              <a:ext cx="255240" cy="342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C8B30EB-6555-4567-988F-C08AE591545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48056" y="1670026"/>
                <a:ext cx="2908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22BECD7-53B8-45C9-A50B-811B2F6DAA32}"/>
                  </a:ext>
                </a:extLst>
              </p14:cNvPr>
              <p14:cNvContentPartPr/>
              <p14:nvPr/>
            </p14:nvContentPartPr>
            <p14:xfrm>
              <a:off x="9168536" y="1873786"/>
              <a:ext cx="135360" cy="165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22BECD7-53B8-45C9-A50B-811B2F6DAA3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150536" y="1838146"/>
                <a:ext cx="171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CF0C396-5746-4B12-B401-D419D9BAF390}"/>
                  </a:ext>
                </a:extLst>
              </p14:cNvPr>
              <p14:cNvContentPartPr/>
              <p14:nvPr/>
            </p14:nvContentPartPr>
            <p14:xfrm>
              <a:off x="9337016" y="1609906"/>
              <a:ext cx="338760" cy="2336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CF0C396-5746-4B12-B401-D419D9BAF39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319376" y="1573906"/>
                <a:ext cx="3744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FBB1727-7712-4E2D-A8FB-E8ECB158D593}"/>
                  </a:ext>
                </a:extLst>
              </p14:cNvPr>
              <p14:cNvContentPartPr/>
              <p14:nvPr/>
            </p14:nvContentPartPr>
            <p14:xfrm>
              <a:off x="9758216" y="1146586"/>
              <a:ext cx="356760" cy="712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FBB1727-7712-4E2D-A8FB-E8ECB158D59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740576" y="1110586"/>
                <a:ext cx="3924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4B825C9-B366-403A-A6F7-1399722C5B4C}"/>
                  </a:ext>
                </a:extLst>
              </p14:cNvPr>
              <p14:cNvContentPartPr/>
              <p14:nvPr/>
            </p14:nvContentPartPr>
            <p14:xfrm>
              <a:off x="9917336" y="1010506"/>
              <a:ext cx="102240" cy="2980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4B825C9-B366-403A-A6F7-1399722C5B4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899336" y="974866"/>
                <a:ext cx="1378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5E4C90C-0FA3-4CDE-861A-0841C5292D0E}"/>
                  </a:ext>
                </a:extLst>
              </p14:cNvPr>
              <p14:cNvContentPartPr/>
              <p14:nvPr/>
            </p14:nvContentPartPr>
            <p14:xfrm>
              <a:off x="10557776" y="553306"/>
              <a:ext cx="248400" cy="3178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5E4C90C-0FA3-4CDE-861A-0841C5292D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539776" y="517666"/>
                <a:ext cx="28404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CE503CE-E23F-4AC4-A110-C2E15C2DAC7D}"/>
                  </a:ext>
                </a:extLst>
              </p14:cNvPr>
              <p14:cNvContentPartPr/>
              <p14:nvPr/>
            </p14:nvContentPartPr>
            <p14:xfrm>
              <a:off x="10338176" y="991786"/>
              <a:ext cx="1145160" cy="1144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CE503CE-E23F-4AC4-A110-C2E15C2DAC7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320536" y="956146"/>
                <a:ext cx="1180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F6D6137-6514-4C47-9567-6A52923485EF}"/>
                  </a:ext>
                </a:extLst>
              </p14:cNvPr>
              <p14:cNvContentPartPr/>
              <p14:nvPr/>
            </p14:nvContentPartPr>
            <p14:xfrm>
              <a:off x="10642016" y="1317946"/>
              <a:ext cx="307080" cy="4244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F6D6137-6514-4C47-9567-6A52923485E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624376" y="1282306"/>
                <a:ext cx="34272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1660139-5092-40E3-A547-95848B0F608E}"/>
                  </a:ext>
                </a:extLst>
              </p14:cNvPr>
              <p14:cNvContentPartPr/>
              <p14:nvPr/>
            </p14:nvContentPartPr>
            <p14:xfrm>
              <a:off x="10990136" y="1528906"/>
              <a:ext cx="150120" cy="27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1660139-5092-40E3-A547-95848B0F608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972136" y="1493266"/>
                <a:ext cx="1857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E7B1583-8E01-4147-BAF9-91F0FCB8437D}"/>
                  </a:ext>
                </a:extLst>
              </p14:cNvPr>
              <p14:cNvContentPartPr/>
              <p14:nvPr/>
            </p14:nvContentPartPr>
            <p14:xfrm>
              <a:off x="11148176" y="1237306"/>
              <a:ext cx="450720" cy="558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E7B1583-8E01-4147-BAF9-91F0FCB8437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130176" y="1201666"/>
                <a:ext cx="48636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7B8F2C-B934-49B2-AB0C-A7A25A677BC0}"/>
                  </a:ext>
                </a:extLst>
              </p14:cNvPr>
              <p14:cNvContentPartPr/>
              <p14:nvPr/>
            </p14:nvContentPartPr>
            <p14:xfrm>
              <a:off x="2312142" y="4069218"/>
              <a:ext cx="747000" cy="4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7B8F2C-B934-49B2-AB0C-A7A25A677BC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294142" y="4033218"/>
                <a:ext cx="7826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20765E-1FDF-4F0D-8E19-C1E195D29E45}"/>
                  </a:ext>
                </a:extLst>
              </p14:cNvPr>
              <p14:cNvContentPartPr/>
              <p14:nvPr/>
            </p14:nvContentPartPr>
            <p14:xfrm>
              <a:off x="2294502" y="4418418"/>
              <a:ext cx="729000" cy="100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20765E-1FDF-4F0D-8E19-C1E195D29E4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276862" y="4382418"/>
                <a:ext cx="7646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C4A807-3204-45CF-9D05-0342D0E38495}"/>
                  </a:ext>
                </a:extLst>
              </p14:cNvPr>
              <p14:cNvContentPartPr/>
              <p14:nvPr/>
            </p14:nvContentPartPr>
            <p14:xfrm>
              <a:off x="3718302" y="3394938"/>
              <a:ext cx="407160" cy="87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C4A807-3204-45CF-9D05-0342D0E3849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700302" y="3358938"/>
                <a:ext cx="44280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91E2FAB-4979-4B87-BCA4-E8AA2B647A10}"/>
                  </a:ext>
                </a:extLst>
              </p14:cNvPr>
              <p14:cNvContentPartPr/>
              <p14:nvPr/>
            </p14:nvContentPartPr>
            <p14:xfrm>
              <a:off x="3727302" y="3745938"/>
              <a:ext cx="280800" cy="349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91E2FAB-4979-4B87-BCA4-E8AA2B647A1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09662" y="3709938"/>
                <a:ext cx="3164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12EBE32-867D-4E35-8905-40871FD03F7B}"/>
                  </a:ext>
                </a:extLst>
              </p14:cNvPr>
              <p14:cNvContentPartPr/>
              <p14:nvPr/>
            </p14:nvContentPartPr>
            <p14:xfrm>
              <a:off x="4263342" y="3367218"/>
              <a:ext cx="278280" cy="7434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12EBE32-867D-4E35-8905-40871FD03F7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245702" y="3331218"/>
                <a:ext cx="313920" cy="8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CBA7A63-14A6-4272-8C27-0198275549D4}"/>
                  </a:ext>
                </a:extLst>
              </p14:cNvPr>
              <p14:cNvContentPartPr/>
              <p14:nvPr/>
            </p14:nvContentPartPr>
            <p14:xfrm>
              <a:off x="4420662" y="3490338"/>
              <a:ext cx="326160" cy="4341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CBA7A63-14A6-4272-8C27-0198275549D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403022" y="3454698"/>
                <a:ext cx="36180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964A50E-E535-404E-8075-7922D04CF223}"/>
                  </a:ext>
                </a:extLst>
              </p14:cNvPr>
              <p14:cNvContentPartPr/>
              <p14:nvPr/>
            </p14:nvContentPartPr>
            <p14:xfrm>
              <a:off x="4835382" y="3622098"/>
              <a:ext cx="158040" cy="93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964A50E-E535-404E-8075-7922D04CF22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7382" y="3586098"/>
                <a:ext cx="1936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32D6BA9-CBF6-4692-A05F-C32B2E58B2B8}"/>
                  </a:ext>
                </a:extLst>
              </p14:cNvPr>
              <p14:cNvContentPartPr/>
              <p14:nvPr/>
            </p14:nvContentPartPr>
            <p14:xfrm>
              <a:off x="5046342" y="3435258"/>
              <a:ext cx="441360" cy="3646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32D6BA9-CBF6-4692-A05F-C32B2E58B2B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028702" y="3399618"/>
                <a:ext cx="47700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DA8AAEB-19EB-424C-9133-A3876D9AAC90}"/>
                  </a:ext>
                </a:extLst>
              </p14:cNvPr>
              <p14:cNvContentPartPr/>
              <p14:nvPr/>
            </p14:nvContentPartPr>
            <p14:xfrm>
              <a:off x="5354142" y="3235098"/>
              <a:ext cx="312120" cy="5083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DA8AAEB-19EB-424C-9133-A3876D9AAC9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36142" y="3199458"/>
                <a:ext cx="34776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D033EFE-4955-4593-8E59-731C33D323AC}"/>
                  </a:ext>
                </a:extLst>
              </p14:cNvPr>
              <p14:cNvContentPartPr/>
              <p14:nvPr/>
            </p14:nvContentPartPr>
            <p14:xfrm>
              <a:off x="5774262" y="3173538"/>
              <a:ext cx="192600" cy="4809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D033EFE-4955-4593-8E59-731C33D323A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756622" y="3137898"/>
                <a:ext cx="22824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31D8B56-9882-4703-A5E7-B7A06C171369}"/>
                  </a:ext>
                </a:extLst>
              </p14:cNvPr>
              <p14:cNvContentPartPr/>
              <p14:nvPr/>
            </p14:nvContentPartPr>
            <p14:xfrm>
              <a:off x="6002862" y="3183978"/>
              <a:ext cx="150840" cy="3312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31D8B56-9882-4703-A5E7-B7A06C17136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985222" y="3148338"/>
                <a:ext cx="18648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7C527ED-8229-42CB-922F-A39118346E6F}"/>
                  </a:ext>
                </a:extLst>
              </p14:cNvPr>
              <p14:cNvContentPartPr/>
              <p14:nvPr/>
            </p14:nvContentPartPr>
            <p14:xfrm>
              <a:off x="6224622" y="3367218"/>
              <a:ext cx="167760" cy="356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7C527ED-8229-42CB-922F-A39118346E6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206982" y="3331218"/>
                <a:ext cx="2034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35A72BC-FD6A-42E2-8DCB-E717196B74E2}"/>
                  </a:ext>
                </a:extLst>
              </p14:cNvPr>
              <p14:cNvContentPartPr/>
              <p14:nvPr/>
            </p14:nvContentPartPr>
            <p14:xfrm>
              <a:off x="6347742" y="3129258"/>
              <a:ext cx="378360" cy="4644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35A72BC-FD6A-42E2-8DCB-E717196B74E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329742" y="3093258"/>
                <a:ext cx="41400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AA41F50-E89D-476E-9D16-59644C39B412}"/>
                  </a:ext>
                </a:extLst>
              </p14:cNvPr>
              <p14:cNvContentPartPr/>
              <p14:nvPr/>
            </p14:nvContentPartPr>
            <p14:xfrm>
              <a:off x="6602622" y="2997858"/>
              <a:ext cx="402480" cy="6984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AA41F50-E89D-476E-9D16-59644C39B41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584622" y="2962218"/>
                <a:ext cx="43812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C0A108E-B9F6-4D1F-A108-1152AF7DC482}"/>
                  </a:ext>
                </a:extLst>
              </p14:cNvPr>
              <p14:cNvContentPartPr/>
              <p14:nvPr/>
            </p14:nvContentPartPr>
            <p14:xfrm>
              <a:off x="7165662" y="3207738"/>
              <a:ext cx="478440" cy="630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C0A108E-B9F6-4D1F-A108-1152AF7DC48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147662" y="3172098"/>
                <a:ext cx="5140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9BAC42E-6578-47A4-95BD-227BBB777972}"/>
                  </a:ext>
                </a:extLst>
              </p14:cNvPr>
              <p14:cNvContentPartPr/>
              <p14:nvPr/>
            </p14:nvContentPartPr>
            <p14:xfrm>
              <a:off x="7367622" y="3077058"/>
              <a:ext cx="136440" cy="2653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9BAC42E-6578-47A4-95BD-227BBB77797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349622" y="3041058"/>
                <a:ext cx="1720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72716FF-F059-495B-8FDA-BBD2F188EE35}"/>
                  </a:ext>
                </a:extLst>
              </p14:cNvPr>
              <p14:cNvContentPartPr/>
              <p14:nvPr/>
            </p14:nvContentPartPr>
            <p14:xfrm>
              <a:off x="7927782" y="2766738"/>
              <a:ext cx="456840" cy="5043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72716FF-F059-495B-8FDA-BBD2F188EE3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910142" y="2731098"/>
                <a:ext cx="49248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5194F36-357A-4A00-8CFF-9F8D6095B6CB}"/>
                  </a:ext>
                </a:extLst>
              </p14:cNvPr>
              <p14:cNvContentPartPr/>
              <p14:nvPr/>
            </p14:nvContentPartPr>
            <p14:xfrm>
              <a:off x="8408022" y="2632098"/>
              <a:ext cx="173520" cy="5032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5194F36-357A-4A00-8CFF-9F8D6095B6C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390382" y="2596458"/>
                <a:ext cx="20916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D518A0A-E32F-4218-9D69-AA70FABCE479}"/>
                  </a:ext>
                </a:extLst>
              </p14:cNvPr>
              <p14:cNvContentPartPr/>
              <p14:nvPr/>
            </p14:nvContentPartPr>
            <p14:xfrm>
              <a:off x="8484702" y="2690058"/>
              <a:ext cx="238680" cy="4111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D518A0A-E32F-4218-9D69-AA70FABCE47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467062" y="2654418"/>
                <a:ext cx="27432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54B4E8D-6A5D-4D8A-8B67-078FB663268F}"/>
                  </a:ext>
                </a:extLst>
              </p14:cNvPr>
              <p14:cNvContentPartPr/>
              <p14:nvPr/>
            </p14:nvContentPartPr>
            <p14:xfrm>
              <a:off x="8844702" y="2938458"/>
              <a:ext cx="160560" cy="421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54B4E8D-6A5D-4D8A-8B67-078FB663268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826702" y="2902458"/>
                <a:ext cx="1962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729F9E0-121B-48A4-9475-292A217B8C59}"/>
                  </a:ext>
                </a:extLst>
              </p14:cNvPr>
              <p14:cNvContentPartPr/>
              <p14:nvPr/>
            </p14:nvContentPartPr>
            <p14:xfrm>
              <a:off x="8888982" y="2830818"/>
              <a:ext cx="149760" cy="3103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729F9E0-121B-48A4-9475-292A217B8C5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870982" y="2794818"/>
                <a:ext cx="1854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D138F1C-5D44-4BEA-A773-3C544034ADC7}"/>
                  </a:ext>
                </a:extLst>
              </p14:cNvPr>
              <p14:cNvContentPartPr/>
              <p14:nvPr/>
            </p14:nvContentPartPr>
            <p14:xfrm>
              <a:off x="9011742" y="2777898"/>
              <a:ext cx="87840" cy="2034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D138F1C-5D44-4BEA-A773-3C544034ADC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994102" y="2741898"/>
                <a:ext cx="1234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078F902-B201-4950-BAD6-87203191B1B3}"/>
                  </a:ext>
                </a:extLst>
              </p14:cNvPr>
              <p14:cNvContentPartPr/>
              <p14:nvPr/>
            </p14:nvContentPartPr>
            <p14:xfrm>
              <a:off x="9020382" y="2602218"/>
              <a:ext cx="300240" cy="4215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078F902-B201-4950-BAD6-87203191B1B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002742" y="2566218"/>
                <a:ext cx="33588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612297F-CE28-4131-AD66-AE844F25A94E}"/>
                  </a:ext>
                </a:extLst>
              </p14:cNvPr>
              <p14:cNvContentPartPr/>
              <p14:nvPr/>
            </p14:nvContentPartPr>
            <p14:xfrm>
              <a:off x="9411702" y="2382618"/>
              <a:ext cx="138600" cy="4629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612297F-CE28-4131-AD66-AE844F25A94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394062" y="2346618"/>
                <a:ext cx="17424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FB9608E-4119-435F-988E-35CF320CB121}"/>
                  </a:ext>
                </a:extLst>
              </p14:cNvPr>
              <p14:cNvContentPartPr/>
              <p14:nvPr/>
            </p14:nvContentPartPr>
            <p14:xfrm>
              <a:off x="9670182" y="2329698"/>
              <a:ext cx="182880" cy="4752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FB9608E-4119-435F-988E-35CF320CB12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52182" y="2293698"/>
                <a:ext cx="2185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3D74F4-02A5-497B-A62F-99D7936748A6}"/>
                  </a:ext>
                </a:extLst>
              </p14:cNvPr>
              <p14:cNvContentPartPr/>
              <p14:nvPr/>
            </p14:nvContentPartPr>
            <p14:xfrm>
              <a:off x="9926142" y="2588178"/>
              <a:ext cx="63720" cy="320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3D74F4-02A5-497B-A62F-99D7936748A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908502" y="2552178"/>
                <a:ext cx="993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C5EF4AC-A406-4139-BF3C-5F5BD16DA357}"/>
                  </a:ext>
                </a:extLst>
              </p14:cNvPr>
              <p14:cNvContentPartPr/>
              <p14:nvPr/>
            </p14:nvContentPartPr>
            <p14:xfrm>
              <a:off x="10005342" y="2408538"/>
              <a:ext cx="288720" cy="3499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C5EF4AC-A406-4139-BF3C-5F5BD16DA35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987702" y="2372538"/>
                <a:ext cx="32436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238CB01-30AB-4D65-BA5F-63F379A8A65C}"/>
                  </a:ext>
                </a:extLst>
              </p14:cNvPr>
              <p14:cNvContentPartPr/>
              <p14:nvPr/>
            </p14:nvContentPartPr>
            <p14:xfrm>
              <a:off x="10163742" y="2179938"/>
              <a:ext cx="265320" cy="4597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238CB01-30AB-4D65-BA5F-63F379A8A65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145742" y="2144298"/>
                <a:ext cx="30096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36E2969-8814-4060-BD61-518A223058E2}"/>
                  </a:ext>
                </a:extLst>
              </p14:cNvPr>
              <p14:cNvContentPartPr/>
              <p14:nvPr/>
            </p14:nvContentPartPr>
            <p14:xfrm>
              <a:off x="10577022" y="2391258"/>
              <a:ext cx="336240" cy="180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36E2969-8814-4060-BD61-518A223058E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559022" y="2355258"/>
                <a:ext cx="3718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9536BB9-D5A9-4621-8802-79432053CE8D}"/>
                  </a:ext>
                </a:extLst>
              </p14:cNvPr>
              <p14:cNvContentPartPr/>
              <p14:nvPr/>
            </p14:nvContentPartPr>
            <p14:xfrm>
              <a:off x="10726062" y="2268138"/>
              <a:ext cx="162720" cy="3157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9536BB9-D5A9-4621-8802-79432053CE8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708422" y="2232138"/>
                <a:ext cx="19836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8D09D08-0549-406B-A452-C5F8C507F808}"/>
                  </a:ext>
                </a:extLst>
              </p14:cNvPr>
              <p14:cNvContentPartPr/>
              <p14:nvPr/>
            </p14:nvContentPartPr>
            <p14:xfrm>
              <a:off x="11006502" y="2268138"/>
              <a:ext cx="245520" cy="2034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8D09D08-0549-406B-A452-C5F8C507F80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988862" y="2232138"/>
                <a:ext cx="2811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6C19BA8-4A8A-4DA8-A143-3E021CA5F313}"/>
                  </a:ext>
                </a:extLst>
              </p14:cNvPr>
              <p14:cNvContentPartPr/>
              <p14:nvPr/>
            </p14:nvContentPartPr>
            <p14:xfrm>
              <a:off x="11298102" y="2074818"/>
              <a:ext cx="160200" cy="3736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6C19BA8-4A8A-4DA8-A143-3E021CA5F31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280462" y="2038818"/>
                <a:ext cx="19584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7380D28-C32B-496C-AF46-DB46A2ECAEC9}"/>
                  </a:ext>
                </a:extLst>
              </p14:cNvPr>
              <p14:cNvContentPartPr/>
              <p14:nvPr/>
            </p14:nvContentPartPr>
            <p14:xfrm>
              <a:off x="11492142" y="2056458"/>
              <a:ext cx="176040" cy="3027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7380D28-C32B-496C-AF46-DB46A2ECAEC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474502" y="2020458"/>
                <a:ext cx="2116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93DF321-F5B1-4EC7-94BA-C085B292F9C7}"/>
                  </a:ext>
                </a:extLst>
              </p14:cNvPr>
              <p14:cNvContentPartPr/>
              <p14:nvPr/>
            </p14:nvContentPartPr>
            <p14:xfrm>
              <a:off x="11772582" y="2160138"/>
              <a:ext cx="165960" cy="554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93DF321-F5B1-4EC7-94BA-C085B292F9C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754942" y="2124498"/>
                <a:ext cx="2016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FA5F857-647B-48CE-B389-1E5E8A5A03B6}"/>
                  </a:ext>
                </a:extLst>
              </p14:cNvPr>
              <p14:cNvContentPartPr/>
              <p14:nvPr/>
            </p14:nvContentPartPr>
            <p14:xfrm>
              <a:off x="11843142" y="2083458"/>
              <a:ext cx="50040" cy="1630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FA5F857-647B-48CE-B389-1E5E8A5A03B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825142" y="2047458"/>
                <a:ext cx="856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BCA5B1B-CD51-4AA1-A2E0-300B3916D44E}"/>
                  </a:ext>
                </a:extLst>
              </p14:cNvPr>
              <p14:cNvContentPartPr/>
              <p14:nvPr/>
            </p14:nvContentPartPr>
            <p14:xfrm>
              <a:off x="11965902" y="1986618"/>
              <a:ext cx="62640" cy="2116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BCA5B1B-CD51-4AA1-A2E0-300B3916D44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1948262" y="1950978"/>
                <a:ext cx="982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B5E2560-B14C-4FB0-A551-F37789F93E88}"/>
                  </a:ext>
                </a:extLst>
              </p14:cNvPr>
              <p14:cNvContentPartPr/>
              <p14:nvPr/>
            </p14:nvContentPartPr>
            <p14:xfrm>
              <a:off x="11913342" y="1837218"/>
              <a:ext cx="308880" cy="4503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B5E2560-B14C-4FB0-A551-F37789F93E8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895342" y="1801218"/>
                <a:ext cx="34452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8781C60-7F76-469D-BA7C-F5F30CE2630B}"/>
                  </a:ext>
                </a:extLst>
              </p14:cNvPr>
              <p14:cNvContentPartPr/>
              <p14:nvPr/>
            </p14:nvContentPartPr>
            <p14:xfrm>
              <a:off x="12220782" y="1643898"/>
              <a:ext cx="303480" cy="4021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8781C60-7F76-469D-BA7C-F5F30CE2630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2203142" y="1607898"/>
                <a:ext cx="33912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D997E6F-6D9A-49DA-B399-5D3ABCC00606}"/>
                  </a:ext>
                </a:extLst>
              </p14:cNvPr>
              <p14:cNvContentPartPr/>
              <p14:nvPr/>
            </p14:nvContentPartPr>
            <p14:xfrm>
              <a:off x="12343902" y="1564698"/>
              <a:ext cx="235800" cy="2808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D997E6F-6D9A-49DA-B399-5D3ABCC0060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2326262" y="1528698"/>
                <a:ext cx="2714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0A98D58-27F6-4E61-BFEE-3F342B92D31A}"/>
                  </a:ext>
                </a:extLst>
              </p14:cNvPr>
              <p14:cNvContentPartPr/>
              <p14:nvPr/>
            </p14:nvContentPartPr>
            <p14:xfrm>
              <a:off x="12652062" y="1538418"/>
              <a:ext cx="99720" cy="532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0A98D58-27F6-4E61-BFEE-3F342B92D31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2634062" y="1502418"/>
                <a:ext cx="1353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4D497B3-9B1A-4AF7-95C2-F2DDC10DCBDE}"/>
                  </a:ext>
                </a:extLst>
              </p14:cNvPr>
              <p14:cNvContentPartPr/>
              <p14:nvPr/>
            </p14:nvContentPartPr>
            <p14:xfrm>
              <a:off x="12572862" y="1318098"/>
              <a:ext cx="461160" cy="2664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4D497B3-9B1A-4AF7-95C2-F2DDC10DCB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2554862" y="1282098"/>
                <a:ext cx="4968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B05BDA6-1F0C-4F70-B644-7E9D62C534B2}"/>
                  </a:ext>
                </a:extLst>
              </p14:cNvPr>
              <p14:cNvContentPartPr/>
              <p14:nvPr/>
            </p14:nvContentPartPr>
            <p14:xfrm>
              <a:off x="12915831" y="1045938"/>
              <a:ext cx="424800" cy="9176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B05BDA6-1F0C-4F70-B644-7E9D62C534B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2897831" y="1009938"/>
                <a:ext cx="460440" cy="9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89F73FA-C741-4847-928B-6BD384BB6CD0}"/>
                  </a:ext>
                </a:extLst>
              </p14:cNvPr>
              <p14:cNvContentPartPr/>
              <p14:nvPr/>
            </p14:nvContentPartPr>
            <p14:xfrm>
              <a:off x="3402402" y="2149698"/>
              <a:ext cx="10112760" cy="22287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89F73FA-C741-4847-928B-6BD384BB6CD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384402" y="2114058"/>
                <a:ext cx="10148400" cy="23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31AE214-3E87-4BC8-B175-0CF081704D97}"/>
                  </a:ext>
                </a:extLst>
              </p14:cNvPr>
              <p14:cNvContentPartPr/>
              <p14:nvPr/>
            </p14:nvContentPartPr>
            <p14:xfrm>
              <a:off x="6394168" y="4271898"/>
              <a:ext cx="402120" cy="7066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31AE214-3E87-4BC8-B175-0CF081704D9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376528" y="4236258"/>
                <a:ext cx="437760" cy="7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CFF9843-D4A2-4BFB-8BC8-1693598735F8}"/>
                  </a:ext>
                </a:extLst>
              </p14:cNvPr>
              <p14:cNvContentPartPr/>
              <p14:nvPr/>
            </p14:nvContentPartPr>
            <p14:xfrm>
              <a:off x="6910408" y="4364058"/>
              <a:ext cx="667800" cy="2959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CFF9843-D4A2-4BFB-8BC8-1693598735F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892408" y="4328418"/>
                <a:ext cx="7034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C978E6D-EBEC-4EE7-8576-1700065C9369}"/>
                  </a:ext>
                </a:extLst>
              </p14:cNvPr>
              <p14:cNvContentPartPr/>
              <p14:nvPr/>
            </p14:nvContentPartPr>
            <p14:xfrm>
              <a:off x="7217848" y="4351818"/>
              <a:ext cx="153000" cy="3859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C978E6D-EBEC-4EE7-8576-1700065C936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200208" y="4315818"/>
                <a:ext cx="1886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89D82FE-36BA-4E74-B899-68DCA5A49289}"/>
                  </a:ext>
                </a:extLst>
              </p14:cNvPr>
              <p14:cNvContentPartPr/>
              <p14:nvPr/>
            </p14:nvContentPartPr>
            <p14:xfrm>
              <a:off x="7578568" y="4070658"/>
              <a:ext cx="126720" cy="2782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89D82FE-36BA-4E74-B899-68DCA5A4928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560928" y="4034658"/>
                <a:ext cx="16236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9262C239-AB25-42E5-9E6F-7052759607F0}"/>
                  </a:ext>
                </a:extLst>
              </p14:cNvPr>
              <p14:cNvContentPartPr/>
              <p14:nvPr/>
            </p14:nvContentPartPr>
            <p14:xfrm>
              <a:off x="7666768" y="3956178"/>
              <a:ext cx="291960" cy="8164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9262C239-AB25-42E5-9E6F-7052759607F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648768" y="3920538"/>
                <a:ext cx="327600" cy="8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F81743C-B9D4-4F66-B18C-13D815B8FEBA}"/>
                  </a:ext>
                </a:extLst>
              </p14:cNvPr>
              <p14:cNvContentPartPr/>
              <p14:nvPr/>
            </p14:nvContentPartPr>
            <p14:xfrm>
              <a:off x="6108328" y="4325538"/>
              <a:ext cx="125640" cy="7614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F81743C-B9D4-4F66-B18C-13D815B8FEB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090328" y="4289538"/>
                <a:ext cx="16128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A4BEF9E-548E-4367-900C-72FC88872350}"/>
                  </a:ext>
                </a:extLst>
              </p14:cNvPr>
              <p14:cNvContentPartPr/>
              <p14:nvPr/>
            </p14:nvContentPartPr>
            <p14:xfrm>
              <a:off x="8161408" y="3950418"/>
              <a:ext cx="197280" cy="4212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A4BEF9E-548E-4367-900C-72FC8887235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143408" y="3914418"/>
                <a:ext cx="23292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53DF23B-0F30-4364-975B-E9D12326DAF7}"/>
                  </a:ext>
                </a:extLst>
              </p14:cNvPr>
              <p14:cNvContentPartPr/>
              <p14:nvPr/>
            </p14:nvContentPartPr>
            <p14:xfrm>
              <a:off x="8476768" y="3893178"/>
              <a:ext cx="263520" cy="3452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53DF23B-0F30-4364-975B-E9D12326DAF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459128" y="3857538"/>
                <a:ext cx="2991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260462D-9618-4415-81BC-F0321C7DA886}"/>
                  </a:ext>
                </a:extLst>
              </p14:cNvPr>
              <p14:cNvContentPartPr/>
              <p14:nvPr/>
            </p14:nvContentPartPr>
            <p14:xfrm>
              <a:off x="8836048" y="4003338"/>
              <a:ext cx="152280" cy="586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260462D-9618-4415-81BC-F0321C7DA88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818048" y="3967698"/>
                <a:ext cx="1879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3D693B3-0780-436F-967F-ED5E568E295C}"/>
                  </a:ext>
                </a:extLst>
              </p14:cNvPr>
              <p14:cNvContentPartPr/>
              <p14:nvPr/>
            </p14:nvContentPartPr>
            <p14:xfrm>
              <a:off x="8994088" y="3736218"/>
              <a:ext cx="448200" cy="2322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3D693B3-0780-436F-967F-ED5E568E295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976448" y="3700218"/>
                <a:ext cx="4838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38E2A08-B290-43AA-9687-795A7A01A920}"/>
                  </a:ext>
                </a:extLst>
              </p14:cNvPr>
              <p14:cNvContentPartPr/>
              <p14:nvPr/>
            </p14:nvContentPartPr>
            <p14:xfrm>
              <a:off x="9407728" y="3542898"/>
              <a:ext cx="318240" cy="4842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38E2A08-B290-43AA-9687-795A7A01A92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389728" y="3506898"/>
                <a:ext cx="35388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D449290C-17AD-4988-9036-6C583469D7EA}"/>
                  </a:ext>
                </a:extLst>
              </p14:cNvPr>
              <p14:cNvContentPartPr/>
              <p14:nvPr/>
            </p14:nvContentPartPr>
            <p14:xfrm>
              <a:off x="9987688" y="3428418"/>
              <a:ext cx="209520" cy="3798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D449290C-17AD-4988-9036-6C583469D7E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970048" y="3392778"/>
                <a:ext cx="24516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0192D54-C63F-4897-AC8C-377E5ACE7971}"/>
                  </a:ext>
                </a:extLst>
              </p14:cNvPr>
              <p14:cNvContentPartPr/>
              <p14:nvPr/>
            </p14:nvContentPartPr>
            <p14:xfrm>
              <a:off x="10295848" y="3421578"/>
              <a:ext cx="148680" cy="3196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0192D54-C63F-4897-AC8C-377E5ACE797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277848" y="3385578"/>
                <a:ext cx="1843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E3A40B7-1A92-440E-8FA4-B4DBFB2A4630}"/>
                  </a:ext>
                </a:extLst>
              </p14:cNvPr>
              <p14:cNvContentPartPr/>
              <p14:nvPr/>
            </p14:nvContentPartPr>
            <p14:xfrm>
              <a:off x="10550368" y="3518418"/>
              <a:ext cx="206280" cy="864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E3A40B7-1A92-440E-8FA4-B4DBFB2A463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532728" y="3482778"/>
                <a:ext cx="2419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C157340-02D2-4350-8718-1BFFED22C01C}"/>
                  </a:ext>
                </a:extLst>
              </p14:cNvPr>
              <p14:cNvContentPartPr/>
              <p14:nvPr/>
            </p14:nvContentPartPr>
            <p14:xfrm>
              <a:off x="10752688" y="3110178"/>
              <a:ext cx="601920" cy="5677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C157340-02D2-4350-8718-1BFFED22C01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735048" y="3074178"/>
                <a:ext cx="63756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141B993-5175-434E-AD88-A5D750E87349}"/>
                  </a:ext>
                </a:extLst>
              </p14:cNvPr>
              <p14:cNvContentPartPr/>
              <p14:nvPr/>
            </p14:nvContentPartPr>
            <p14:xfrm>
              <a:off x="11341648" y="2944938"/>
              <a:ext cx="311400" cy="6969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141B993-5175-434E-AD88-A5D750E87349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323648" y="2909298"/>
                <a:ext cx="34704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ADBC0DF-3575-41B5-A59B-C7CB4065A298}"/>
                  </a:ext>
                </a:extLst>
              </p14:cNvPr>
              <p14:cNvContentPartPr/>
              <p14:nvPr/>
            </p14:nvContentPartPr>
            <p14:xfrm>
              <a:off x="782128" y="2578458"/>
              <a:ext cx="5349960" cy="2264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ADBC0DF-3575-41B5-A59B-C7CB4065A298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64488" y="2542818"/>
                <a:ext cx="53856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BD3E238-5779-4737-95BC-0EE39BE3856C}"/>
                  </a:ext>
                </a:extLst>
              </p14:cNvPr>
              <p14:cNvContentPartPr/>
              <p14:nvPr/>
            </p14:nvContentPartPr>
            <p14:xfrm>
              <a:off x="4325608" y="3302778"/>
              <a:ext cx="7153200" cy="18144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BD3E238-5779-4737-95BC-0EE39BE3856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307608" y="3266778"/>
                <a:ext cx="7188840" cy="18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BC82F11-E985-4C9D-9758-B99C849C540A}"/>
                  </a:ext>
                </a:extLst>
              </p14:cNvPr>
              <p14:cNvContentPartPr/>
              <p14:nvPr/>
            </p14:nvContentPartPr>
            <p14:xfrm>
              <a:off x="500608" y="5716578"/>
              <a:ext cx="429480" cy="5227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BC82F11-E985-4C9D-9758-B99C849C540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82968" y="5680578"/>
                <a:ext cx="46512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71D822F-E0C3-4F0F-80EF-5F93AF93B0DF}"/>
                  </a:ext>
                </a:extLst>
              </p14:cNvPr>
              <p14:cNvContentPartPr/>
              <p14:nvPr/>
            </p14:nvContentPartPr>
            <p14:xfrm>
              <a:off x="1241128" y="5512818"/>
              <a:ext cx="333720" cy="6314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71D822F-E0C3-4F0F-80EF-5F93AF93B0D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223488" y="5477178"/>
                <a:ext cx="36936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FA31A5C-937D-4989-AC4A-F401FBC5481C}"/>
                  </a:ext>
                </a:extLst>
              </p14:cNvPr>
              <p14:cNvContentPartPr/>
              <p14:nvPr/>
            </p14:nvContentPartPr>
            <p14:xfrm>
              <a:off x="1502848" y="5229138"/>
              <a:ext cx="315720" cy="3088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FA31A5C-937D-4989-AC4A-F401FBC5481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485208" y="5193138"/>
                <a:ext cx="3513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831CFD99-3899-4716-853E-53C050551069}"/>
                  </a:ext>
                </a:extLst>
              </p14:cNvPr>
              <p14:cNvContentPartPr/>
              <p14:nvPr/>
            </p14:nvContentPartPr>
            <p14:xfrm>
              <a:off x="1793368" y="5807658"/>
              <a:ext cx="146160" cy="306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831CFD99-3899-4716-853E-53C050551069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775728" y="5771658"/>
                <a:ext cx="1818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46B2114-C460-4344-ABBA-5F0AA876AF22}"/>
                  </a:ext>
                </a:extLst>
              </p14:cNvPr>
              <p14:cNvContentPartPr/>
              <p14:nvPr/>
            </p14:nvContentPartPr>
            <p14:xfrm>
              <a:off x="2204488" y="5415618"/>
              <a:ext cx="189360" cy="6350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46B2114-C460-4344-ABBA-5F0AA876AF22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186848" y="5379978"/>
                <a:ext cx="22500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40F28DD-6472-44B8-8374-05E2F4659C1F}"/>
                  </a:ext>
                </a:extLst>
              </p14:cNvPr>
              <p14:cNvContentPartPr/>
              <p14:nvPr/>
            </p14:nvContentPartPr>
            <p14:xfrm>
              <a:off x="2734048" y="5696418"/>
              <a:ext cx="514800" cy="1152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40F28DD-6472-44B8-8374-05E2F4659C1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716408" y="5660778"/>
                <a:ext cx="5504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4CA5B00-B57E-4973-B68F-29E2A0C076A2}"/>
                  </a:ext>
                </a:extLst>
              </p14:cNvPr>
              <p14:cNvContentPartPr/>
              <p14:nvPr/>
            </p14:nvContentPartPr>
            <p14:xfrm>
              <a:off x="2786608" y="5964258"/>
              <a:ext cx="497160" cy="759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4CA5B00-B57E-4973-B68F-29E2A0C076A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768968" y="5928258"/>
                <a:ext cx="5328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3BB7A81-53FA-4127-9134-5FA0C665A974}"/>
                  </a:ext>
                </a:extLst>
              </p14:cNvPr>
              <p14:cNvContentPartPr/>
              <p14:nvPr/>
            </p14:nvContentPartPr>
            <p14:xfrm>
              <a:off x="3725848" y="5501658"/>
              <a:ext cx="443880" cy="5418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3BB7A81-53FA-4127-9134-5FA0C665A97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707848" y="5465658"/>
                <a:ext cx="47952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9262EA3-F9DA-4CA8-8810-F76205CC3AB6}"/>
                  </a:ext>
                </a:extLst>
              </p14:cNvPr>
              <p14:cNvContentPartPr/>
              <p14:nvPr/>
            </p14:nvContentPartPr>
            <p14:xfrm>
              <a:off x="3833128" y="5748978"/>
              <a:ext cx="221040" cy="802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9262EA3-F9DA-4CA8-8810-F76205CC3AB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815488" y="5712978"/>
                <a:ext cx="2566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7576768-8BAF-4107-A8B8-ECFAAA31F4F6}"/>
                  </a:ext>
                </a:extLst>
              </p14:cNvPr>
              <p14:cNvContentPartPr/>
              <p14:nvPr/>
            </p14:nvContentPartPr>
            <p14:xfrm>
              <a:off x="4405168" y="5503818"/>
              <a:ext cx="82440" cy="5893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7576768-8BAF-4107-A8B8-ECFAAA31F4F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387168" y="5467818"/>
                <a:ext cx="11808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8E5553A-9C79-4DF9-9A1F-6F4322157791}"/>
                  </a:ext>
                </a:extLst>
              </p14:cNvPr>
              <p14:cNvContentPartPr/>
              <p14:nvPr/>
            </p14:nvContentPartPr>
            <p14:xfrm>
              <a:off x="4666528" y="5503818"/>
              <a:ext cx="145800" cy="4579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8E5553A-9C79-4DF9-9A1F-6F432215779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648888" y="5467818"/>
                <a:ext cx="18144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B4A213C-9F5D-458C-89DF-FB2E121A3514}"/>
                  </a:ext>
                </a:extLst>
              </p14:cNvPr>
              <p14:cNvContentPartPr/>
              <p14:nvPr/>
            </p14:nvContentPartPr>
            <p14:xfrm>
              <a:off x="4958488" y="5767338"/>
              <a:ext cx="145800" cy="93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B4A213C-9F5D-458C-89DF-FB2E121A351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940848" y="5731698"/>
                <a:ext cx="1814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8B66A6C-9E7C-4C68-9474-D6391AFCF66D}"/>
                  </a:ext>
                </a:extLst>
              </p14:cNvPr>
              <p14:cNvContentPartPr/>
              <p14:nvPr/>
            </p14:nvContentPartPr>
            <p14:xfrm>
              <a:off x="5143168" y="5502738"/>
              <a:ext cx="379440" cy="2476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8B66A6C-9E7C-4C68-9474-D6391AFCF66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125168" y="5467098"/>
                <a:ext cx="4150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F01ED494-7766-4DCF-8832-067703A23B94}"/>
                  </a:ext>
                </a:extLst>
              </p14:cNvPr>
              <p14:cNvContentPartPr/>
              <p14:nvPr/>
            </p14:nvContentPartPr>
            <p14:xfrm>
              <a:off x="5477248" y="5354418"/>
              <a:ext cx="291600" cy="6076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F01ED494-7766-4DCF-8832-067703A23B9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459608" y="5318418"/>
                <a:ext cx="32724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EC31FB1-CF2E-4035-801F-84F8B0D1EBFF}"/>
                  </a:ext>
                </a:extLst>
              </p14:cNvPr>
              <p14:cNvContentPartPr/>
              <p14:nvPr/>
            </p14:nvContentPartPr>
            <p14:xfrm>
              <a:off x="5811328" y="5345418"/>
              <a:ext cx="241200" cy="4204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EC31FB1-CF2E-4035-801F-84F8B0D1EBF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793688" y="5309418"/>
                <a:ext cx="27684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0C49244-3BF5-4682-8BA5-07A5A4D19B86}"/>
                  </a:ext>
                </a:extLst>
              </p14:cNvPr>
              <p14:cNvContentPartPr/>
              <p14:nvPr/>
            </p14:nvContentPartPr>
            <p14:xfrm>
              <a:off x="6145048" y="5450538"/>
              <a:ext cx="122760" cy="2113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0C49244-3BF5-4682-8BA5-07A5A4D19B86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127048" y="5414898"/>
                <a:ext cx="1584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B63E150-AC12-4EFF-924E-0ED83F488499}"/>
                  </a:ext>
                </a:extLst>
              </p14:cNvPr>
              <p14:cNvContentPartPr/>
              <p14:nvPr/>
            </p14:nvContentPartPr>
            <p14:xfrm>
              <a:off x="6374008" y="5548818"/>
              <a:ext cx="96480" cy="255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B63E150-AC12-4EFF-924E-0ED83F48849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356008" y="5513178"/>
                <a:ext cx="1321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259C918-4753-4A65-B5B8-F9DD0B0C7F31}"/>
                  </a:ext>
                </a:extLst>
              </p14:cNvPr>
              <p14:cNvContentPartPr/>
              <p14:nvPr/>
            </p14:nvContentPartPr>
            <p14:xfrm>
              <a:off x="6479488" y="5361258"/>
              <a:ext cx="219960" cy="3247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259C918-4753-4A65-B5B8-F9DD0B0C7F31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461848" y="5325618"/>
                <a:ext cx="25560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715FB1B-B2B7-41B8-816D-171846684658}"/>
                  </a:ext>
                </a:extLst>
              </p14:cNvPr>
              <p14:cNvContentPartPr/>
              <p14:nvPr/>
            </p14:nvContentPartPr>
            <p14:xfrm>
              <a:off x="6734368" y="5187018"/>
              <a:ext cx="222840" cy="4813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715FB1B-B2B7-41B8-816D-171846684658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716728" y="5151378"/>
                <a:ext cx="25848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2EACCB0-894D-4999-AE29-6661F71C83B2}"/>
                  </a:ext>
                </a:extLst>
              </p14:cNvPr>
              <p14:cNvContentPartPr/>
              <p14:nvPr/>
            </p14:nvContentPartPr>
            <p14:xfrm>
              <a:off x="7103728" y="5417058"/>
              <a:ext cx="346320" cy="255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2EACCB0-894D-4999-AE29-6661F71C83B2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7085728" y="5381058"/>
                <a:ext cx="3819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0E86348-3862-4CEA-82C6-83F6011611B6}"/>
                  </a:ext>
                </a:extLst>
              </p14:cNvPr>
              <p14:cNvContentPartPr/>
              <p14:nvPr/>
            </p14:nvContentPartPr>
            <p14:xfrm>
              <a:off x="7244488" y="5301498"/>
              <a:ext cx="138960" cy="3286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0E86348-3862-4CEA-82C6-83F6011611B6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7226848" y="5265498"/>
                <a:ext cx="17460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F94E3C4-030D-4961-9B7C-7E66C1B7CC12}"/>
                  </a:ext>
                </a:extLst>
              </p14:cNvPr>
              <p14:cNvContentPartPr/>
              <p14:nvPr/>
            </p14:nvContentPartPr>
            <p14:xfrm>
              <a:off x="7462288" y="5160018"/>
              <a:ext cx="328680" cy="4359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F94E3C4-030D-4961-9B7C-7E66C1B7CC12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444648" y="5124378"/>
                <a:ext cx="36432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6FB930F-72B5-44C8-AEFF-C9E67187F79F}"/>
                  </a:ext>
                </a:extLst>
              </p14:cNvPr>
              <p14:cNvContentPartPr/>
              <p14:nvPr/>
            </p14:nvContentPartPr>
            <p14:xfrm>
              <a:off x="7901128" y="5054898"/>
              <a:ext cx="111600" cy="5454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6FB930F-72B5-44C8-AEFF-C9E67187F79F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883488" y="5018898"/>
                <a:ext cx="14724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EFEC0DB-F61F-4E37-AEDF-01CA433F0FAC}"/>
                  </a:ext>
                </a:extLst>
              </p14:cNvPr>
              <p14:cNvContentPartPr/>
              <p14:nvPr/>
            </p14:nvContentPartPr>
            <p14:xfrm>
              <a:off x="8045128" y="5160738"/>
              <a:ext cx="120240" cy="3744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EFEC0DB-F61F-4E37-AEDF-01CA433F0FA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8027128" y="5125098"/>
                <a:ext cx="15588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4E51D48-5AF1-4949-BE07-857F9A60585D}"/>
                  </a:ext>
                </a:extLst>
              </p14:cNvPr>
              <p14:cNvContentPartPr/>
              <p14:nvPr/>
            </p14:nvContentPartPr>
            <p14:xfrm>
              <a:off x="8185528" y="5368458"/>
              <a:ext cx="194400" cy="298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4E51D48-5AF1-4949-BE07-857F9A60585D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167528" y="5332818"/>
                <a:ext cx="2300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10C2D92-8386-4E07-BAF3-698CE0970409}"/>
                  </a:ext>
                </a:extLst>
              </p14:cNvPr>
              <p14:cNvContentPartPr/>
              <p14:nvPr/>
            </p14:nvContentPartPr>
            <p14:xfrm>
              <a:off x="8282008" y="5248578"/>
              <a:ext cx="51480" cy="1684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10C2D92-8386-4E07-BAF3-698CE097040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264368" y="5212938"/>
                <a:ext cx="871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CCC2AFF6-655C-4194-978A-E40635B600E6}"/>
                  </a:ext>
                </a:extLst>
              </p14:cNvPr>
              <p14:cNvContentPartPr/>
              <p14:nvPr/>
            </p14:nvContentPartPr>
            <p14:xfrm>
              <a:off x="8440408" y="5143098"/>
              <a:ext cx="107280" cy="2131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CCC2AFF6-655C-4194-978A-E40635B600E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22408" y="5107458"/>
                <a:ext cx="1429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DF76547-1C92-4727-8725-00A3C0E12859}"/>
                  </a:ext>
                </a:extLst>
              </p14:cNvPr>
              <p14:cNvContentPartPr/>
              <p14:nvPr/>
            </p14:nvContentPartPr>
            <p14:xfrm>
              <a:off x="8554528" y="4914498"/>
              <a:ext cx="240840" cy="5670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DF76547-1C92-4727-8725-00A3C0E12859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536888" y="4878858"/>
                <a:ext cx="27648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5E1D5775-8182-41B4-A1FE-5E6048FDDB8A}"/>
                  </a:ext>
                </a:extLst>
              </p14:cNvPr>
              <p14:cNvContentPartPr/>
              <p14:nvPr/>
            </p14:nvContentPartPr>
            <p14:xfrm>
              <a:off x="8919208" y="4800378"/>
              <a:ext cx="196200" cy="6156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5E1D5775-8182-41B4-A1FE-5E6048FDDB8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901568" y="4764378"/>
                <a:ext cx="23184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41570EB-CE13-4D9F-ABDF-DC1BCA53E92F}"/>
                  </a:ext>
                </a:extLst>
              </p14:cNvPr>
              <p14:cNvContentPartPr/>
              <p14:nvPr/>
            </p14:nvContentPartPr>
            <p14:xfrm>
              <a:off x="9133768" y="4958418"/>
              <a:ext cx="154080" cy="3315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41570EB-CE13-4D9F-ABDF-DC1BCA53E92F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116128" y="4922778"/>
                <a:ext cx="1897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45ADF50-88F6-4269-90C5-E851B2B8A15D}"/>
                  </a:ext>
                </a:extLst>
              </p14:cNvPr>
              <p14:cNvContentPartPr/>
              <p14:nvPr/>
            </p14:nvContentPartPr>
            <p14:xfrm>
              <a:off x="9345808" y="5169018"/>
              <a:ext cx="69480" cy="183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45ADF50-88F6-4269-90C5-E851B2B8A15D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9327808" y="5133018"/>
                <a:ext cx="105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6A8B4BF-0CE7-4403-AA24-621854B124C5}"/>
                  </a:ext>
                </a:extLst>
              </p14:cNvPr>
              <p14:cNvContentPartPr/>
              <p14:nvPr/>
            </p14:nvContentPartPr>
            <p14:xfrm>
              <a:off x="9468928" y="4960938"/>
              <a:ext cx="158760" cy="2797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6A8B4BF-0CE7-4403-AA24-621854B124C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451288" y="4925298"/>
                <a:ext cx="1944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69D52630-6030-4085-B652-BB3EF91BD1D5}"/>
                  </a:ext>
                </a:extLst>
              </p14:cNvPr>
              <p14:cNvContentPartPr/>
              <p14:nvPr/>
            </p14:nvContentPartPr>
            <p14:xfrm>
              <a:off x="9732448" y="4676898"/>
              <a:ext cx="106920" cy="6793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69D52630-6030-4085-B652-BB3EF91BD1D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714808" y="4641258"/>
                <a:ext cx="14256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80A2BC6-2EC9-47F3-98D3-4354A1D6516E}"/>
                  </a:ext>
                </a:extLst>
              </p14:cNvPr>
              <p14:cNvContentPartPr/>
              <p14:nvPr/>
            </p14:nvContentPartPr>
            <p14:xfrm>
              <a:off x="9943768" y="5003418"/>
              <a:ext cx="273240" cy="874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80A2BC6-2EC9-47F3-98D3-4354A1D6516E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9925768" y="4967418"/>
                <a:ext cx="308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148C224-E1C9-432E-82CA-3E8F52CB0915}"/>
                  </a:ext>
                </a:extLst>
              </p14:cNvPr>
              <p14:cNvContentPartPr/>
              <p14:nvPr/>
            </p14:nvContentPartPr>
            <p14:xfrm>
              <a:off x="10049248" y="4870938"/>
              <a:ext cx="62280" cy="3247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148C224-E1C9-432E-82CA-3E8F52CB0915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0031608" y="4834938"/>
                <a:ext cx="9792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4026463-04A6-4F9A-8641-89751E809732}"/>
                  </a:ext>
                </a:extLst>
              </p14:cNvPr>
              <p14:cNvContentPartPr/>
              <p14:nvPr/>
            </p14:nvContentPartPr>
            <p14:xfrm>
              <a:off x="10342288" y="4791018"/>
              <a:ext cx="163800" cy="1854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4026463-04A6-4F9A-8641-89751E80973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0324288" y="4755378"/>
                <a:ext cx="1994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9F9D3DF8-CCB8-4719-A4C4-1075DAC3BDB7}"/>
                  </a:ext>
                </a:extLst>
              </p14:cNvPr>
              <p14:cNvContentPartPr/>
              <p14:nvPr/>
            </p14:nvContentPartPr>
            <p14:xfrm>
              <a:off x="10605088" y="4492578"/>
              <a:ext cx="90720" cy="5497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9F9D3DF8-CCB8-4719-A4C4-1075DAC3BDB7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0587088" y="4456938"/>
                <a:ext cx="12636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B22A4CA-FB7F-4C17-9B37-181369AF69AE}"/>
                  </a:ext>
                </a:extLst>
              </p14:cNvPr>
              <p14:cNvContentPartPr/>
              <p14:nvPr/>
            </p14:nvContentPartPr>
            <p14:xfrm>
              <a:off x="10786528" y="4589418"/>
              <a:ext cx="148680" cy="4262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B22A4CA-FB7F-4C17-9B37-181369AF69AE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0768528" y="4553418"/>
                <a:ext cx="18432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186EDB7-2E6A-44C6-9F14-58CDB1D93F6C}"/>
                  </a:ext>
                </a:extLst>
              </p14:cNvPr>
              <p14:cNvContentPartPr/>
              <p14:nvPr/>
            </p14:nvContentPartPr>
            <p14:xfrm>
              <a:off x="11007568" y="4793898"/>
              <a:ext cx="179280" cy="504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186EDB7-2E6A-44C6-9F14-58CDB1D93F6C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0989928" y="4758258"/>
                <a:ext cx="2149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5B89A44-B7EC-405D-817C-274ADD343A33}"/>
                  </a:ext>
                </a:extLst>
              </p14:cNvPr>
              <p14:cNvContentPartPr/>
              <p14:nvPr/>
            </p14:nvContentPartPr>
            <p14:xfrm>
              <a:off x="11042848" y="4650618"/>
              <a:ext cx="114120" cy="2703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5B89A44-B7EC-405D-817C-274ADD343A33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1025208" y="4614978"/>
                <a:ext cx="1497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8128F64-B832-485D-8F7E-C7774840F3BC}"/>
                  </a:ext>
                </a:extLst>
              </p14:cNvPr>
              <p14:cNvContentPartPr/>
              <p14:nvPr/>
            </p14:nvContentPartPr>
            <p14:xfrm>
              <a:off x="11289088" y="4589418"/>
              <a:ext cx="35640" cy="2095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8128F64-B832-485D-8F7E-C7774840F3BC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1271448" y="4553418"/>
                <a:ext cx="712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6CB53EA-0EDD-4F8D-BAAF-96823EC99AB9}"/>
                  </a:ext>
                </a:extLst>
              </p14:cNvPr>
              <p14:cNvContentPartPr/>
              <p14:nvPr/>
            </p14:nvContentPartPr>
            <p14:xfrm>
              <a:off x="11315368" y="4431018"/>
              <a:ext cx="212400" cy="5576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6CB53EA-0EDD-4F8D-BAAF-96823EC99AB9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1297728" y="4395378"/>
                <a:ext cx="24804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7D067F3-750B-4B1F-A7A4-4DF51C2D0C83}"/>
                  </a:ext>
                </a:extLst>
              </p14:cNvPr>
              <p14:cNvContentPartPr/>
              <p14:nvPr/>
            </p14:nvContentPartPr>
            <p14:xfrm>
              <a:off x="11709568" y="4351818"/>
              <a:ext cx="67680" cy="6033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7D067F3-750B-4B1F-A7A4-4DF51C2D0C83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1691568" y="4315818"/>
                <a:ext cx="10332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37BB895-D605-4A58-BDFD-97C17E879D52}"/>
                  </a:ext>
                </a:extLst>
              </p14:cNvPr>
              <p14:cNvContentPartPr/>
              <p14:nvPr/>
            </p14:nvContentPartPr>
            <p14:xfrm>
              <a:off x="11902528" y="4360458"/>
              <a:ext cx="70920" cy="4042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37BB895-D605-4A58-BDFD-97C17E879D52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1884528" y="4324818"/>
                <a:ext cx="10656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9CD1C8B-C92B-4B01-B4BE-7A30A8B7C5E8}"/>
                  </a:ext>
                </a:extLst>
              </p14:cNvPr>
              <p14:cNvContentPartPr/>
              <p14:nvPr/>
            </p14:nvContentPartPr>
            <p14:xfrm>
              <a:off x="12053728" y="4553778"/>
              <a:ext cx="78120" cy="183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9CD1C8B-C92B-4B01-B4BE-7A30A8B7C5E8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2036088" y="4517778"/>
                <a:ext cx="1137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4FEB7A8-AE4B-4C84-9C28-F959CD21DE4E}"/>
                  </a:ext>
                </a:extLst>
              </p14:cNvPr>
              <p14:cNvContentPartPr/>
              <p14:nvPr/>
            </p14:nvContentPartPr>
            <p14:xfrm>
              <a:off x="12146968" y="4381338"/>
              <a:ext cx="162360" cy="3920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4FEB7A8-AE4B-4C84-9C28-F959CD21DE4E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2128968" y="4345338"/>
                <a:ext cx="1980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77CDCE2-3C90-44CF-A683-3FD82ABEA74D}"/>
                  </a:ext>
                </a:extLst>
              </p14:cNvPr>
              <p14:cNvContentPartPr/>
              <p14:nvPr/>
            </p14:nvContentPartPr>
            <p14:xfrm>
              <a:off x="12335248" y="4017738"/>
              <a:ext cx="169200" cy="6620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77CDCE2-3C90-44CF-A683-3FD82ABEA74D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2317248" y="3981738"/>
                <a:ext cx="20484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B2D78145-D441-41BD-A0F9-A44E421F73E5}"/>
                  </a:ext>
                </a:extLst>
              </p14:cNvPr>
              <p14:cNvContentPartPr/>
              <p14:nvPr/>
            </p14:nvContentPartPr>
            <p14:xfrm>
              <a:off x="11551528" y="315498"/>
              <a:ext cx="178560" cy="5410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B2D78145-D441-41BD-A0F9-A44E421F73E5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1533888" y="279498"/>
                <a:ext cx="21420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5421CE6-4430-49AF-BE8C-685AF512104D}"/>
                  </a:ext>
                </a:extLst>
              </p14:cNvPr>
              <p14:cNvContentPartPr/>
              <p14:nvPr/>
            </p14:nvContentPartPr>
            <p14:xfrm>
              <a:off x="11023768" y="208938"/>
              <a:ext cx="281160" cy="2239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5421CE6-4430-49AF-BE8C-685AF512104D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1006128" y="173298"/>
                <a:ext cx="3168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2A04A62D-369C-4201-BD85-B8E21BD38D36}"/>
                  </a:ext>
                </a:extLst>
              </p14:cNvPr>
              <p14:cNvContentPartPr/>
              <p14:nvPr/>
            </p14:nvContentPartPr>
            <p14:xfrm>
              <a:off x="11086768" y="323058"/>
              <a:ext cx="77040" cy="464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2A04A62D-369C-4201-BD85-B8E21BD38D36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1068768" y="287058"/>
                <a:ext cx="1126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DD1C619-F8B5-415F-B000-AB3CD0EF493F}"/>
                  </a:ext>
                </a:extLst>
              </p14:cNvPr>
              <p14:cNvContentPartPr/>
              <p14:nvPr/>
            </p14:nvContentPartPr>
            <p14:xfrm>
              <a:off x="10844128" y="18498"/>
              <a:ext cx="507240" cy="5338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DD1C619-F8B5-415F-B000-AB3CD0EF493F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0826488" y="-17502"/>
                <a:ext cx="542880" cy="6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762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BC82F11-E985-4C9D-9758-B99C849C540A}"/>
                  </a:ext>
                </a:extLst>
              </p14:cNvPr>
              <p14:cNvContentPartPr/>
              <p14:nvPr/>
            </p14:nvContentPartPr>
            <p14:xfrm>
              <a:off x="188160" y="1839170"/>
              <a:ext cx="429480" cy="5227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BC82F11-E985-4C9D-9758-B99C849C54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520" y="1803170"/>
                <a:ext cx="46512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71D822F-E0C3-4F0F-80EF-5F93AF93B0DF}"/>
                  </a:ext>
                </a:extLst>
              </p14:cNvPr>
              <p14:cNvContentPartPr/>
              <p14:nvPr/>
            </p14:nvContentPartPr>
            <p14:xfrm>
              <a:off x="928680" y="1635410"/>
              <a:ext cx="333720" cy="6314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71D822F-E0C3-4F0F-80EF-5F93AF93B0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040" y="1599770"/>
                <a:ext cx="36936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FA31A5C-937D-4989-AC4A-F401FBC5481C}"/>
                  </a:ext>
                </a:extLst>
              </p14:cNvPr>
              <p14:cNvContentPartPr/>
              <p14:nvPr/>
            </p14:nvContentPartPr>
            <p14:xfrm>
              <a:off x="1190400" y="1351730"/>
              <a:ext cx="315720" cy="3088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FA31A5C-937D-4989-AC4A-F401FBC548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2760" y="1315730"/>
                <a:ext cx="3513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831CFD99-3899-4716-853E-53C050551069}"/>
                  </a:ext>
                </a:extLst>
              </p14:cNvPr>
              <p14:cNvContentPartPr/>
              <p14:nvPr/>
            </p14:nvContentPartPr>
            <p14:xfrm>
              <a:off x="1480920" y="1930250"/>
              <a:ext cx="146160" cy="306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831CFD99-3899-4716-853E-53C0505510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3280" y="1894250"/>
                <a:ext cx="1818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46B2114-C460-4344-ABBA-5F0AA876AF22}"/>
                  </a:ext>
                </a:extLst>
              </p14:cNvPr>
              <p14:cNvContentPartPr/>
              <p14:nvPr/>
            </p14:nvContentPartPr>
            <p14:xfrm>
              <a:off x="1892040" y="1538210"/>
              <a:ext cx="189360" cy="6350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46B2114-C460-4344-ABBA-5F0AA876AF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4400" y="1502570"/>
                <a:ext cx="22500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40F28DD-6472-44B8-8374-05E2F4659C1F}"/>
                  </a:ext>
                </a:extLst>
              </p14:cNvPr>
              <p14:cNvContentPartPr/>
              <p14:nvPr/>
            </p14:nvContentPartPr>
            <p14:xfrm>
              <a:off x="2421600" y="1819010"/>
              <a:ext cx="514800" cy="1152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40F28DD-6472-44B8-8374-05E2F4659C1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03960" y="1783370"/>
                <a:ext cx="5504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4CA5B00-B57E-4973-B68F-29E2A0C076A2}"/>
                  </a:ext>
                </a:extLst>
              </p14:cNvPr>
              <p14:cNvContentPartPr/>
              <p14:nvPr/>
            </p14:nvContentPartPr>
            <p14:xfrm>
              <a:off x="2474160" y="2086850"/>
              <a:ext cx="497160" cy="759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4CA5B00-B57E-4973-B68F-29E2A0C076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56520" y="2050850"/>
                <a:ext cx="5328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3BB7A81-53FA-4127-9134-5FA0C665A974}"/>
                  </a:ext>
                </a:extLst>
              </p14:cNvPr>
              <p14:cNvContentPartPr/>
              <p14:nvPr/>
            </p14:nvContentPartPr>
            <p14:xfrm>
              <a:off x="3413400" y="1624250"/>
              <a:ext cx="443880" cy="5418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3BB7A81-53FA-4127-9134-5FA0C665A9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95400" y="1588250"/>
                <a:ext cx="47952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9262EA3-F9DA-4CA8-8810-F76205CC3AB6}"/>
                  </a:ext>
                </a:extLst>
              </p14:cNvPr>
              <p14:cNvContentPartPr/>
              <p14:nvPr/>
            </p14:nvContentPartPr>
            <p14:xfrm>
              <a:off x="3520680" y="1871570"/>
              <a:ext cx="221040" cy="802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9262EA3-F9DA-4CA8-8810-F76205CC3A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03040" y="1835570"/>
                <a:ext cx="2566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7576768-8BAF-4107-A8B8-ECFAAA31F4F6}"/>
                  </a:ext>
                </a:extLst>
              </p14:cNvPr>
              <p14:cNvContentPartPr/>
              <p14:nvPr/>
            </p14:nvContentPartPr>
            <p14:xfrm>
              <a:off x="4092720" y="1626410"/>
              <a:ext cx="82440" cy="5893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7576768-8BAF-4107-A8B8-ECFAAA31F4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74720" y="1590410"/>
                <a:ext cx="11808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8E5553A-9C79-4DF9-9A1F-6F4322157791}"/>
                  </a:ext>
                </a:extLst>
              </p14:cNvPr>
              <p14:cNvContentPartPr/>
              <p14:nvPr/>
            </p14:nvContentPartPr>
            <p14:xfrm>
              <a:off x="4354080" y="1626410"/>
              <a:ext cx="145800" cy="4579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8E5553A-9C79-4DF9-9A1F-6F43221577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36440" y="1590410"/>
                <a:ext cx="18144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B4A213C-9F5D-458C-89DF-FB2E121A3514}"/>
                  </a:ext>
                </a:extLst>
              </p14:cNvPr>
              <p14:cNvContentPartPr/>
              <p14:nvPr/>
            </p14:nvContentPartPr>
            <p14:xfrm>
              <a:off x="4646040" y="1889930"/>
              <a:ext cx="145800" cy="93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B4A213C-9F5D-458C-89DF-FB2E121A35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28400" y="1854290"/>
                <a:ext cx="1814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8B66A6C-9E7C-4C68-9474-D6391AFCF66D}"/>
                  </a:ext>
                </a:extLst>
              </p14:cNvPr>
              <p14:cNvContentPartPr/>
              <p14:nvPr/>
            </p14:nvContentPartPr>
            <p14:xfrm>
              <a:off x="4830720" y="1625330"/>
              <a:ext cx="379440" cy="2476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8B66A6C-9E7C-4C68-9474-D6391AFCF66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12720" y="1589690"/>
                <a:ext cx="4150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F01ED494-7766-4DCF-8832-067703A23B94}"/>
                  </a:ext>
                </a:extLst>
              </p14:cNvPr>
              <p14:cNvContentPartPr/>
              <p14:nvPr/>
            </p14:nvContentPartPr>
            <p14:xfrm>
              <a:off x="5164800" y="1477010"/>
              <a:ext cx="291600" cy="6076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F01ED494-7766-4DCF-8832-067703A23B9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47160" y="1441010"/>
                <a:ext cx="32724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EC31FB1-CF2E-4035-801F-84F8B0D1EBFF}"/>
                  </a:ext>
                </a:extLst>
              </p14:cNvPr>
              <p14:cNvContentPartPr/>
              <p14:nvPr/>
            </p14:nvContentPartPr>
            <p14:xfrm>
              <a:off x="5498880" y="1468010"/>
              <a:ext cx="241200" cy="4204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EC31FB1-CF2E-4035-801F-84F8B0D1EBF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81240" y="1432010"/>
                <a:ext cx="27684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0C49244-3BF5-4682-8BA5-07A5A4D19B86}"/>
                  </a:ext>
                </a:extLst>
              </p14:cNvPr>
              <p14:cNvContentPartPr/>
              <p14:nvPr/>
            </p14:nvContentPartPr>
            <p14:xfrm>
              <a:off x="5832600" y="1573130"/>
              <a:ext cx="122760" cy="2113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0C49244-3BF5-4682-8BA5-07A5A4D19B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14600" y="1537490"/>
                <a:ext cx="1584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B63E150-AC12-4EFF-924E-0ED83F488499}"/>
                  </a:ext>
                </a:extLst>
              </p14:cNvPr>
              <p14:cNvContentPartPr/>
              <p14:nvPr/>
            </p14:nvContentPartPr>
            <p14:xfrm>
              <a:off x="6061560" y="1671410"/>
              <a:ext cx="96480" cy="255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B63E150-AC12-4EFF-924E-0ED83F4884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43560" y="1635770"/>
                <a:ext cx="1321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259C918-4753-4A65-B5B8-F9DD0B0C7F31}"/>
                  </a:ext>
                </a:extLst>
              </p14:cNvPr>
              <p14:cNvContentPartPr/>
              <p14:nvPr/>
            </p14:nvContentPartPr>
            <p14:xfrm>
              <a:off x="6167040" y="1483850"/>
              <a:ext cx="219960" cy="3247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259C918-4753-4A65-B5B8-F9DD0B0C7F3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49400" y="1448210"/>
                <a:ext cx="25560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715FB1B-B2B7-41B8-816D-171846684658}"/>
                  </a:ext>
                </a:extLst>
              </p14:cNvPr>
              <p14:cNvContentPartPr/>
              <p14:nvPr/>
            </p14:nvContentPartPr>
            <p14:xfrm>
              <a:off x="6421920" y="1309610"/>
              <a:ext cx="222840" cy="4813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715FB1B-B2B7-41B8-816D-1718466846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04280" y="1273970"/>
                <a:ext cx="25848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2EACCB0-894D-4999-AE29-6661F71C83B2}"/>
                  </a:ext>
                </a:extLst>
              </p14:cNvPr>
              <p14:cNvContentPartPr/>
              <p14:nvPr/>
            </p14:nvContentPartPr>
            <p14:xfrm>
              <a:off x="6791280" y="1539650"/>
              <a:ext cx="346320" cy="255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2EACCB0-894D-4999-AE29-6661F71C83B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73280" y="1503650"/>
                <a:ext cx="3819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0E86348-3862-4CEA-82C6-83F6011611B6}"/>
                  </a:ext>
                </a:extLst>
              </p14:cNvPr>
              <p14:cNvContentPartPr/>
              <p14:nvPr/>
            </p14:nvContentPartPr>
            <p14:xfrm>
              <a:off x="6932040" y="1424090"/>
              <a:ext cx="138960" cy="3286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0E86348-3862-4CEA-82C6-83F6011611B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14400" y="1388090"/>
                <a:ext cx="17460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F94E3C4-030D-4961-9B7C-7E66C1B7CC12}"/>
                  </a:ext>
                </a:extLst>
              </p14:cNvPr>
              <p14:cNvContentPartPr/>
              <p14:nvPr/>
            </p14:nvContentPartPr>
            <p14:xfrm>
              <a:off x="7149840" y="1282610"/>
              <a:ext cx="328680" cy="4359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F94E3C4-030D-4961-9B7C-7E66C1B7CC1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32200" y="1246970"/>
                <a:ext cx="36432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6FB930F-72B5-44C8-AEFF-C9E67187F79F}"/>
                  </a:ext>
                </a:extLst>
              </p14:cNvPr>
              <p14:cNvContentPartPr/>
              <p14:nvPr/>
            </p14:nvContentPartPr>
            <p14:xfrm>
              <a:off x="7588680" y="1177490"/>
              <a:ext cx="111600" cy="5454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6FB930F-72B5-44C8-AEFF-C9E67187F79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71040" y="1141490"/>
                <a:ext cx="14724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EFEC0DB-F61F-4E37-AEDF-01CA433F0FAC}"/>
                  </a:ext>
                </a:extLst>
              </p14:cNvPr>
              <p14:cNvContentPartPr/>
              <p14:nvPr/>
            </p14:nvContentPartPr>
            <p14:xfrm>
              <a:off x="7732680" y="1283330"/>
              <a:ext cx="120240" cy="3744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EFEC0DB-F61F-4E37-AEDF-01CA433F0FA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14680" y="1247690"/>
                <a:ext cx="15588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4E51D48-5AF1-4949-BE07-857F9A60585D}"/>
                  </a:ext>
                </a:extLst>
              </p14:cNvPr>
              <p14:cNvContentPartPr/>
              <p14:nvPr/>
            </p14:nvContentPartPr>
            <p14:xfrm>
              <a:off x="7873080" y="1491050"/>
              <a:ext cx="194400" cy="298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4E51D48-5AF1-4949-BE07-857F9A6058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55080" y="1455410"/>
                <a:ext cx="2300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10C2D92-8386-4E07-BAF3-698CE0970409}"/>
                  </a:ext>
                </a:extLst>
              </p14:cNvPr>
              <p14:cNvContentPartPr/>
              <p14:nvPr/>
            </p14:nvContentPartPr>
            <p14:xfrm>
              <a:off x="7969560" y="1371170"/>
              <a:ext cx="51480" cy="1684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10C2D92-8386-4E07-BAF3-698CE097040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51920" y="1335530"/>
                <a:ext cx="871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CCC2AFF6-655C-4194-978A-E40635B600E6}"/>
                  </a:ext>
                </a:extLst>
              </p14:cNvPr>
              <p14:cNvContentPartPr/>
              <p14:nvPr/>
            </p14:nvContentPartPr>
            <p14:xfrm>
              <a:off x="8127960" y="1265690"/>
              <a:ext cx="107280" cy="2131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CCC2AFF6-655C-4194-978A-E40635B600E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09960" y="1230050"/>
                <a:ext cx="1429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DF76547-1C92-4727-8725-00A3C0E12859}"/>
                  </a:ext>
                </a:extLst>
              </p14:cNvPr>
              <p14:cNvContentPartPr/>
              <p14:nvPr/>
            </p14:nvContentPartPr>
            <p14:xfrm>
              <a:off x="8242080" y="1037090"/>
              <a:ext cx="240840" cy="5670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DF76547-1C92-4727-8725-00A3C0E1285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24440" y="1001450"/>
                <a:ext cx="27648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5E1D5775-8182-41B4-A1FE-5E6048FDDB8A}"/>
                  </a:ext>
                </a:extLst>
              </p14:cNvPr>
              <p14:cNvContentPartPr/>
              <p14:nvPr/>
            </p14:nvContentPartPr>
            <p14:xfrm>
              <a:off x="8606760" y="922970"/>
              <a:ext cx="196200" cy="6156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5E1D5775-8182-41B4-A1FE-5E6048FDDB8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589120" y="886970"/>
                <a:ext cx="23184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41570EB-CE13-4D9F-ABDF-DC1BCA53E92F}"/>
                  </a:ext>
                </a:extLst>
              </p14:cNvPr>
              <p14:cNvContentPartPr/>
              <p14:nvPr/>
            </p14:nvContentPartPr>
            <p14:xfrm>
              <a:off x="8821320" y="1081010"/>
              <a:ext cx="154080" cy="3315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41570EB-CE13-4D9F-ABDF-DC1BCA53E92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03680" y="1045370"/>
                <a:ext cx="1897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45ADF50-88F6-4269-90C5-E851B2B8A15D}"/>
                  </a:ext>
                </a:extLst>
              </p14:cNvPr>
              <p14:cNvContentPartPr/>
              <p14:nvPr/>
            </p14:nvContentPartPr>
            <p14:xfrm>
              <a:off x="9033360" y="1291610"/>
              <a:ext cx="69480" cy="183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45ADF50-88F6-4269-90C5-E851B2B8A15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15360" y="1255610"/>
                <a:ext cx="105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6A8B4BF-0CE7-4403-AA24-621854B124C5}"/>
                  </a:ext>
                </a:extLst>
              </p14:cNvPr>
              <p14:cNvContentPartPr/>
              <p14:nvPr/>
            </p14:nvContentPartPr>
            <p14:xfrm>
              <a:off x="9156480" y="1083530"/>
              <a:ext cx="158760" cy="2797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6A8B4BF-0CE7-4403-AA24-621854B124C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38840" y="1047890"/>
                <a:ext cx="1944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69D52630-6030-4085-B652-BB3EF91BD1D5}"/>
                  </a:ext>
                </a:extLst>
              </p14:cNvPr>
              <p14:cNvContentPartPr/>
              <p14:nvPr/>
            </p14:nvContentPartPr>
            <p14:xfrm>
              <a:off x="9420000" y="799490"/>
              <a:ext cx="106920" cy="6793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69D52630-6030-4085-B652-BB3EF91BD1D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402360" y="763850"/>
                <a:ext cx="14256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80A2BC6-2EC9-47F3-98D3-4354A1D6516E}"/>
                  </a:ext>
                </a:extLst>
              </p14:cNvPr>
              <p14:cNvContentPartPr/>
              <p14:nvPr/>
            </p14:nvContentPartPr>
            <p14:xfrm>
              <a:off x="9631320" y="1126010"/>
              <a:ext cx="273240" cy="874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80A2BC6-2EC9-47F3-98D3-4354A1D6516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13320" y="1090010"/>
                <a:ext cx="308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148C224-E1C9-432E-82CA-3E8F52CB0915}"/>
                  </a:ext>
                </a:extLst>
              </p14:cNvPr>
              <p14:cNvContentPartPr/>
              <p14:nvPr/>
            </p14:nvContentPartPr>
            <p14:xfrm>
              <a:off x="9736800" y="993530"/>
              <a:ext cx="62280" cy="3247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148C224-E1C9-432E-82CA-3E8F52CB091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19160" y="957530"/>
                <a:ext cx="9792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4026463-04A6-4F9A-8641-89751E809732}"/>
                  </a:ext>
                </a:extLst>
              </p14:cNvPr>
              <p14:cNvContentPartPr/>
              <p14:nvPr/>
            </p14:nvContentPartPr>
            <p14:xfrm>
              <a:off x="10029840" y="913610"/>
              <a:ext cx="163800" cy="1854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4026463-04A6-4F9A-8641-89751E80973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11840" y="877970"/>
                <a:ext cx="1994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9F9D3DF8-CCB8-4719-A4C4-1075DAC3BDB7}"/>
                  </a:ext>
                </a:extLst>
              </p14:cNvPr>
              <p14:cNvContentPartPr/>
              <p14:nvPr/>
            </p14:nvContentPartPr>
            <p14:xfrm>
              <a:off x="10292640" y="615170"/>
              <a:ext cx="90720" cy="5497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9F9D3DF8-CCB8-4719-A4C4-1075DAC3BDB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274640" y="579530"/>
                <a:ext cx="12636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B22A4CA-FB7F-4C17-9B37-181369AF69AE}"/>
                  </a:ext>
                </a:extLst>
              </p14:cNvPr>
              <p14:cNvContentPartPr/>
              <p14:nvPr/>
            </p14:nvContentPartPr>
            <p14:xfrm>
              <a:off x="10474080" y="712010"/>
              <a:ext cx="148680" cy="4262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B22A4CA-FB7F-4C17-9B37-181369AF69A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456080" y="676010"/>
                <a:ext cx="18432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186EDB7-2E6A-44C6-9F14-58CDB1D93F6C}"/>
                  </a:ext>
                </a:extLst>
              </p14:cNvPr>
              <p14:cNvContentPartPr/>
              <p14:nvPr/>
            </p14:nvContentPartPr>
            <p14:xfrm>
              <a:off x="10695120" y="916490"/>
              <a:ext cx="179280" cy="504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186EDB7-2E6A-44C6-9F14-58CDB1D93F6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677480" y="880850"/>
                <a:ext cx="2149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5B89A44-B7EC-405D-817C-274ADD343A33}"/>
                  </a:ext>
                </a:extLst>
              </p14:cNvPr>
              <p14:cNvContentPartPr/>
              <p14:nvPr/>
            </p14:nvContentPartPr>
            <p14:xfrm>
              <a:off x="10730400" y="773210"/>
              <a:ext cx="114120" cy="2703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5B89A44-B7EC-405D-817C-274ADD343A3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712760" y="737570"/>
                <a:ext cx="1497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8128F64-B832-485D-8F7E-C7774840F3BC}"/>
                  </a:ext>
                </a:extLst>
              </p14:cNvPr>
              <p14:cNvContentPartPr/>
              <p14:nvPr/>
            </p14:nvContentPartPr>
            <p14:xfrm>
              <a:off x="10976640" y="712010"/>
              <a:ext cx="35640" cy="2095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8128F64-B832-485D-8F7E-C7774840F3B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959000" y="676010"/>
                <a:ext cx="712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6CB53EA-0EDD-4F8D-BAAF-96823EC99AB9}"/>
                  </a:ext>
                </a:extLst>
              </p14:cNvPr>
              <p14:cNvContentPartPr/>
              <p14:nvPr/>
            </p14:nvContentPartPr>
            <p14:xfrm>
              <a:off x="11002920" y="553610"/>
              <a:ext cx="212400" cy="5576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6CB53EA-0EDD-4F8D-BAAF-96823EC99AB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985280" y="517970"/>
                <a:ext cx="24804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7D067F3-750B-4B1F-A7A4-4DF51C2D0C83}"/>
                  </a:ext>
                </a:extLst>
              </p14:cNvPr>
              <p14:cNvContentPartPr/>
              <p14:nvPr/>
            </p14:nvContentPartPr>
            <p14:xfrm>
              <a:off x="11397120" y="474410"/>
              <a:ext cx="67680" cy="6033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7D067F3-750B-4B1F-A7A4-4DF51C2D0C8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379120" y="438410"/>
                <a:ext cx="10332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37BB895-D605-4A58-BDFD-97C17E879D52}"/>
                  </a:ext>
                </a:extLst>
              </p14:cNvPr>
              <p14:cNvContentPartPr/>
              <p14:nvPr/>
            </p14:nvContentPartPr>
            <p14:xfrm>
              <a:off x="11590080" y="483050"/>
              <a:ext cx="70920" cy="4042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37BB895-D605-4A58-BDFD-97C17E879D5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572080" y="447410"/>
                <a:ext cx="10656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9CD1C8B-C92B-4B01-B4BE-7A30A8B7C5E8}"/>
                  </a:ext>
                </a:extLst>
              </p14:cNvPr>
              <p14:cNvContentPartPr/>
              <p14:nvPr/>
            </p14:nvContentPartPr>
            <p14:xfrm>
              <a:off x="11741280" y="676370"/>
              <a:ext cx="78120" cy="183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9CD1C8B-C92B-4B01-B4BE-7A30A8B7C5E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723640" y="640370"/>
                <a:ext cx="1137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4FEB7A8-AE4B-4C84-9C28-F959CD21DE4E}"/>
                  </a:ext>
                </a:extLst>
              </p14:cNvPr>
              <p14:cNvContentPartPr/>
              <p14:nvPr/>
            </p14:nvContentPartPr>
            <p14:xfrm>
              <a:off x="11834520" y="503930"/>
              <a:ext cx="162360" cy="3920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4FEB7A8-AE4B-4C84-9C28-F959CD21DE4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816520" y="467930"/>
                <a:ext cx="1980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77CDCE2-3C90-44CF-A683-3FD82ABEA74D}"/>
                  </a:ext>
                </a:extLst>
              </p14:cNvPr>
              <p14:cNvContentPartPr/>
              <p14:nvPr/>
            </p14:nvContentPartPr>
            <p14:xfrm>
              <a:off x="12022800" y="140330"/>
              <a:ext cx="169200" cy="6620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77CDCE2-3C90-44CF-A683-3FD82ABEA74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004800" y="104330"/>
                <a:ext cx="20484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3E1A27-E51D-43EE-9B53-44E50A342D74}"/>
                  </a:ext>
                </a:extLst>
              </p14:cNvPr>
              <p14:cNvContentPartPr/>
              <p14:nvPr/>
            </p14:nvContentPartPr>
            <p14:xfrm>
              <a:off x="2777262" y="2695098"/>
              <a:ext cx="547560" cy="1353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3E1A27-E51D-43EE-9B53-44E50A342D7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759622" y="2659098"/>
                <a:ext cx="583200" cy="14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8EE02E4-7B4B-4901-AE38-E5F14D7BDCE0}"/>
                  </a:ext>
                </a:extLst>
              </p14:cNvPr>
              <p14:cNvContentPartPr/>
              <p14:nvPr/>
            </p14:nvContentPartPr>
            <p14:xfrm>
              <a:off x="3665022" y="2389818"/>
              <a:ext cx="748440" cy="815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8EE02E4-7B4B-4901-AE38-E5F14D7BDCE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47022" y="2354178"/>
                <a:ext cx="784080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5471BAF-8347-4BA9-A604-161073C68A7F}"/>
                  </a:ext>
                </a:extLst>
              </p14:cNvPr>
              <p14:cNvContentPartPr/>
              <p14:nvPr/>
            </p14:nvContentPartPr>
            <p14:xfrm>
              <a:off x="4114662" y="2580258"/>
              <a:ext cx="375120" cy="198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5471BAF-8347-4BA9-A604-161073C68A7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96662" y="2544618"/>
                <a:ext cx="4107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536DB4-0F3A-4A6D-A0A8-63C3FD2EC7F1}"/>
                  </a:ext>
                </a:extLst>
              </p14:cNvPr>
              <p14:cNvContentPartPr/>
              <p14:nvPr/>
            </p14:nvContentPartPr>
            <p14:xfrm>
              <a:off x="4995942" y="2347338"/>
              <a:ext cx="381240" cy="821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536DB4-0F3A-4A6D-A0A8-63C3FD2EC7F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978302" y="2311338"/>
                <a:ext cx="416880" cy="89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1AC483-0F78-4ED1-A372-5836BA71E87E}"/>
                  </a:ext>
                </a:extLst>
              </p14:cNvPr>
              <p14:cNvContentPartPr/>
              <p14:nvPr/>
            </p14:nvContentPartPr>
            <p14:xfrm>
              <a:off x="5582742" y="2724258"/>
              <a:ext cx="249120" cy="54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1AC483-0F78-4ED1-A372-5836BA71E87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64742" y="2688258"/>
                <a:ext cx="2847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C22C212-F10D-4531-B792-DBD418BF7223}"/>
                  </a:ext>
                </a:extLst>
              </p14:cNvPr>
              <p14:cNvContentPartPr/>
              <p14:nvPr/>
            </p14:nvContentPartPr>
            <p14:xfrm>
              <a:off x="5609382" y="2558298"/>
              <a:ext cx="203400" cy="398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C22C212-F10D-4531-B792-DBD418BF722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591382" y="2522298"/>
                <a:ext cx="23904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E55D1C6-9B63-41FC-BEA7-D64D88454737}"/>
                  </a:ext>
                </a:extLst>
              </p14:cNvPr>
              <p14:cNvContentPartPr/>
              <p14:nvPr/>
            </p14:nvContentPartPr>
            <p14:xfrm>
              <a:off x="6092862" y="2532018"/>
              <a:ext cx="124920" cy="336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E55D1C6-9B63-41FC-BEA7-D64D8845473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074862" y="2496018"/>
                <a:ext cx="16056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498E043-F79E-48D5-9F9A-5DC1C60EC2A5}"/>
                  </a:ext>
                </a:extLst>
              </p14:cNvPr>
              <p14:cNvContentPartPr/>
              <p14:nvPr/>
            </p14:nvContentPartPr>
            <p14:xfrm>
              <a:off x="6418302" y="2472258"/>
              <a:ext cx="450000" cy="191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498E043-F79E-48D5-9F9A-5DC1C60EC2A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400302" y="2436258"/>
                <a:ext cx="4856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19E040-046F-4020-B6B1-FB5BDD568ACE}"/>
                  </a:ext>
                </a:extLst>
              </p14:cNvPr>
              <p14:cNvContentPartPr/>
              <p14:nvPr/>
            </p14:nvContentPartPr>
            <p14:xfrm>
              <a:off x="6593982" y="2682858"/>
              <a:ext cx="586800" cy="315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19E040-046F-4020-B6B1-FB5BDD568AC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75982" y="2647218"/>
                <a:ext cx="62244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B653D81-5863-475D-ABD9-41550B16AF05}"/>
                  </a:ext>
                </a:extLst>
              </p14:cNvPr>
              <p14:cNvContentPartPr/>
              <p14:nvPr/>
            </p14:nvContentPartPr>
            <p14:xfrm>
              <a:off x="7243422" y="2425098"/>
              <a:ext cx="434520" cy="195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B653D81-5863-475D-ABD9-41550B16AF0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225422" y="2389458"/>
                <a:ext cx="4701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828A8B1-F492-4FB3-B014-726307F3E690}"/>
                  </a:ext>
                </a:extLst>
              </p14:cNvPr>
              <p14:cNvContentPartPr/>
              <p14:nvPr/>
            </p14:nvContentPartPr>
            <p14:xfrm>
              <a:off x="5484822" y="3430938"/>
              <a:ext cx="344160" cy="625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828A8B1-F492-4FB3-B014-726307F3E69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467182" y="3395298"/>
                <a:ext cx="37980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921C187-856C-4E61-95AE-01A007B03C9F}"/>
                  </a:ext>
                </a:extLst>
              </p14:cNvPr>
              <p14:cNvContentPartPr/>
              <p14:nvPr/>
            </p14:nvContentPartPr>
            <p14:xfrm>
              <a:off x="6048582" y="3524178"/>
              <a:ext cx="335160" cy="142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921C187-856C-4E61-95AE-01A007B03C9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030942" y="3488178"/>
                <a:ext cx="3708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96249E5-9D33-4A74-A623-8ED834FC1EE6}"/>
                  </a:ext>
                </a:extLst>
              </p14:cNvPr>
              <p14:cNvContentPartPr/>
              <p14:nvPr/>
            </p14:nvContentPartPr>
            <p14:xfrm>
              <a:off x="6110502" y="3771138"/>
              <a:ext cx="285480" cy="124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96249E5-9D33-4A74-A623-8ED834FC1EE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092502" y="3735138"/>
                <a:ext cx="3211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EC499E1-939A-4334-BF61-278F36128A73}"/>
                  </a:ext>
                </a:extLst>
              </p14:cNvPr>
              <p14:cNvContentPartPr/>
              <p14:nvPr/>
            </p14:nvContentPartPr>
            <p14:xfrm>
              <a:off x="6646902" y="3509778"/>
              <a:ext cx="290520" cy="112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EC499E1-939A-4334-BF61-278F36128A7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28902" y="3474138"/>
                <a:ext cx="3261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ECB3093-88A2-43A9-8DCE-EF4A1CBEA9A4}"/>
                  </a:ext>
                </a:extLst>
              </p14:cNvPr>
              <p14:cNvContentPartPr/>
              <p14:nvPr/>
            </p14:nvContentPartPr>
            <p14:xfrm>
              <a:off x="6989622" y="3314298"/>
              <a:ext cx="203760" cy="344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ECB3093-88A2-43A9-8DCE-EF4A1CBEA9A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971982" y="3278298"/>
                <a:ext cx="23940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D0D1C3B-A359-496D-93D6-AF91D651C9BC}"/>
                  </a:ext>
                </a:extLst>
              </p14:cNvPr>
              <p14:cNvContentPartPr/>
              <p14:nvPr/>
            </p14:nvContentPartPr>
            <p14:xfrm>
              <a:off x="377862" y="5187378"/>
              <a:ext cx="496800" cy="488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D0D1C3B-A359-496D-93D6-AF91D651C9B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59862" y="5151378"/>
                <a:ext cx="53244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B258187-BC30-427B-93F7-CC487FABE6EE}"/>
                  </a:ext>
                </a:extLst>
              </p14:cNvPr>
              <p14:cNvContentPartPr/>
              <p14:nvPr/>
            </p14:nvContentPartPr>
            <p14:xfrm>
              <a:off x="1053582" y="4844298"/>
              <a:ext cx="88560" cy="759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B258187-BC30-427B-93F7-CC487FABE6E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35942" y="4808298"/>
                <a:ext cx="124200" cy="8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6995575-81BF-4B5C-835E-B14980C24EF9}"/>
                  </a:ext>
                </a:extLst>
              </p14:cNvPr>
              <p14:cNvContentPartPr/>
              <p14:nvPr/>
            </p14:nvContentPartPr>
            <p14:xfrm>
              <a:off x="1283262" y="5214378"/>
              <a:ext cx="255960" cy="61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6995575-81BF-4B5C-835E-B14980C24EF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265622" y="5178378"/>
                <a:ext cx="2916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5E05998-76AA-40EB-823F-DA0A711AA611}"/>
                  </a:ext>
                </a:extLst>
              </p14:cNvPr>
              <p14:cNvContentPartPr/>
              <p14:nvPr/>
            </p14:nvContentPartPr>
            <p14:xfrm>
              <a:off x="1555782" y="5072898"/>
              <a:ext cx="135360" cy="293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5E05998-76AA-40EB-823F-DA0A711AA61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538142" y="5036898"/>
                <a:ext cx="1710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9DB7BCE-A44A-4B1C-B6B3-34B2F0854657}"/>
                  </a:ext>
                </a:extLst>
              </p14:cNvPr>
              <p14:cNvContentPartPr/>
              <p14:nvPr/>
            </p14:nvContentPartPr>
            <p14:xfrm>
              <a:off x="1626342" y="4791378"/>
              <a:ext cx="282600" cy="485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9DB7BCE-A44A-4B1C-B6B3-34B2F085465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608342" y="4755378"/>
                <a:ext cx="3182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C990960-201E-4547-8882-4A80B8FF6FC3}"/>
                  </a:ext>
                </a:extLst>
              </p14:cNvPr>
              <p14:cNvContentPartPr/>
              <p14:nvPr/>
            </p14:nvContentPartPr>
            <p14:xfrm>
              <a:off x="1483062" y="4323378"/>
              <a:ext cx="286200" cy="331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C990960-201E-4547-8882-4A80B8FF6FC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465062" y="4287738"/>
                <a:ext cx="32184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7D5E171-F95C-4A4A-A4C2-CB55DFF2F8AF}"/>
                  </a:ext>
                </a:extLst>
              </p14:cNvPr>
              <p14:cNvContentPartPr/>
              <p14:nvPr/>
            </p14:nvContentPartPr>
            <p14:xfrm>
              <a:off x="2092182" y="5001618"/>
              <a:ext cx="312480" cy="97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7D5E171-F95C-4A4A-A4C2-CB55DFF2F8A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074182" y="4965978"/>
                <a:ext cx="3481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A3CE30F-D25A-48BB-B5FD-CED9E61CBFFA}"/>
                  </a:ext>
                </a:extLst>
              </p14:cNvPr>
              <p14:cNvContentPartPr/>
              <p14:nvPr/>
            </p14:nvContentPartPr>
            <p14:xfrm>
              <a:off x="2443902" y="4659618"/>
              <a:ext cx="334800" cy="528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A3CE30F-D25A-48BB-B5FD-CED9E61CBFF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426262" y="4623978"/>
                <a:ext cx="37044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8B758E3-8D70-416D-805E-DE35BB5F6158}"/>
                  </a:ext>
                </a:extLst>
              </p14:cNvPr>
              <p14:cNvContentPartPr/>
              <p14:nvPr/>
            </p14:nvContentPartPr>
            <p14:xfrm>
              <a:off x="3199902" y="4852218"/>
              <a:ext cx="444960" cy="45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8B758E3-8D70-416D-805E-DE35BB5F615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182262" y="4816578"/>
                <a:ext cx="4806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8AF7DDC-3219-4B5E-8EC0-C854B708A798}"/>
                  </a:ext>
                </a:extLst>
              </p14:cNvPr>
              <p14:cNvContentPartPr/>
              <p14:nvPr/>
            </p14:nvContentPartPr>
            <p14:xfrm>
              <a:off x="3393582" y="5072538"/>
              <a:ext cx="272520" cy="27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8AF7DDC-3219-4B5E-8EC0-C854B708A79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375582" y="5036538"/>
                <a:ext cx="3081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63189CC-7C50-4223-8EB4-BE28D4D8FF09}"/>
                  </a:ext>
                </a:extLst>
              </p14:cNvPr>
              <p14:cNvContentPartPr/>
              <p14:nvPr/>
            </p14:nvContentPartPr>
            <p14:xfrm>
              <a:off x="4325262" y="4527858"/>
              <a:ext cx="379080" cy="534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63189CC-7C50-4223-8EB4-BE28D4D8FF0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307262" y="4491858"/>
                <a:ext cx="41472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BCDEB53-D83F-4331-9CA9-33C9814398C4}"/>
                  </a:ext>
                </a:extLst>
              </p14:cNvPr>
              <p14:cNvContentPartPr/>
              <p14:nvPr/>
            </p14:nvContentPartPr>
            <p14:xfrm>
              <a:off x="4351902" y="4782378"/>
              <a:ext cx="221400" cy="53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BCDEB53-D83F-4331-9CA9-33C9814398C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333902" y="4746738"/>
                <a:ext cx="2570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CA90AC4C-10AD-416D-8DB8-2636A84BAD7C}"/>
                  </a:ext>
                </a:extLst>
              </p14:cNvPr>
              <p14:cNvContentPartPr/>
              <p14:nvPr/>
            </p14:nvContentPartPr>
            <p14:xfrm>
              <a:off x="4984782" y="4351818"/>
              <a:ext cx="87120" cy="6832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CA90AC4C-10AD-416D-8DB8-2636A84BAD7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967142" y="4315818"/>
                <a:ext cx="12276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93F6B40D-FAF2-423B-A4B4-88B71994E88D}"/>
                  </a:ext>
                </a:extLst>
              </p14:cNvPr>
              <p14:cNvContentPartPr/>
              <p14:nvPr/>
            </p14:nvContentPartPr>
            <p14:xfrm>
              <a:off x="5195742" y="4675818"/>
              <a:ext cx="212040" cy="8100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93F6B40D-FAF2-423B-A4B4-88B71994E88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178102" y="4639818"/>
                <a:ext cx="2476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562D057C-CD34-4FD6-AEE4-5F6EA5F1C2F2}"/>
                  </a:ext>
                </a:extLst>
              </p14:cNvPr>
              <p14:cNvContentPartPr/>
              <p14:nvPr/>
            </p14:nvContentPartPr>
            <p14:xfrm>
              <a:off x="5468262" y="4501218"/>
              <a:ext cx="62640" cy="20808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562D057C-CD34-4FD6-AEE4-5F6EA5F1C2F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450622" y="4465578"/>
                <a:ext cx="982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526279C7-0D16-40F6-85FD-E2724297811A}"/>
                  </a:ext>
                </a:extLst>
              </p14:cNvPr>
              <p14:cNvContentPartPr/>
              <p14:nvPr/>
            </p14:nvContentPartPr>
            <p14:xfrm>
              <a:off x="5653302" y="4554498"/>
              <a:ext cx="205920" cy="4392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526279C7-0D16-40F6-85FD-E2724297811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635302" y="4518498"/>
                <a:ext cx="2415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8C9BAD2A-AA44-4723-8E41-87ED6ECBBD37}"/>
                  </a:ext>
                </a:extLst>
              </p14:cNvPr>
              <p14:cNvContentPartPr/>
              <p14:nvPr/>
            </p14:nvContentPartPr>
            <p14:xfrm>
              <a:off x="5872902" y="4343538"/>
              <a:ext cx="439560" cy="2912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8C9BAD2A-AA44-4723-8E41-87ED6ECBBD3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854902" y="4307538"/>
                <a:ext cx="4752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3AE29CF4-B560-4D5E-AD09-9C8B59F025FB}"/>
                  </a:ext>
                </a:extLst>
              </p14:cNvPr>
              <p14:cNvContentPartPr/>
              <p14:nvPr/>
            </p14:nvContentPartPr>
            <p14:xfrm>
              <a:off x="6400662" y="4149498"/>
              <a:ext cx="87480" cy="4852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3AE29CF4-B560-4D5E-AD09-9C8B59F025F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382662" y="4113858"/>
                <a:ext cx="12312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2E4F0569-F57B-4A3A-AC4D-170F3A427AEF}"/>
                  </a:ext>
                </a:extLst>
              </p14:cNvPr>
              <p14:cNvContentPartPr/>
              <p14:nvPr/>
            </p14:nvContentPartPr>
            <p14:xfrm>
              <a:off x="6671742" y="4061658"/>
              <a:ext cx="51120" cy="3031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2E4F0569-F57B-4A3A-AC4D-170F3A427AE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654102" y="4025658"/>
                <a:ext cx="867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004F4B9-96F4-4072-8C3E-A661D521F064}"/>
                  </a:ext>
                </a:extLst>
              </p14:cNvPr>
              <p14:cNvContentPartPr/>
              <p14:nvPr/>
            </p14:nvContentPartPr>
            <p14:xfrm>
              <a:off x="6813582" y="4178298"/>
              <a:ext cx="126000" cy="421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004F4B9-96F4-4072-8C3E-A661D521F06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795582" y="4142658"/>
                <a:ext cx="1616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3B39122-BB5F-4B8A-B6C2-6D9DF8747336}"/>
                  </a:ext>
                </a:extLst>
              </p14:cNvPr>
              <p14:cNvContentPartPr/>
              <p14:nvPr/>
            </p14:nvContentPartPr>
            <p14:xfrm>
              <a:off x="7015902" y="4044018"/>
              <a:ext cx="45000" cy="1396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3B39122-BB5F-4B8A-B6C2-6D9DF874733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998262" y="4008018"/>
                <a:ext cx="806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2B298510-2CD6-4991-A323-7DF803E9CDA8}"/>
                  </a:ext>
                </a:extLst>
              </p14:cNvPr>
              <p14:cNvContentPartPr/>
              <p14:nvPr/>
            </p14:nvContentPartPr>
            <p14:xfrm>
              <a:off x="7182942" y="4087578"/>
              <a:ext cx="78480" cy="273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2B298510-2CD6-4991-A323-7DF803E9CDA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165302" y="4051578"/>
                <a:ext cx="1141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1A463B0-1CA1-4435-ABC3-E1AC6F7648E4}"/>
                  </a:ext>
                </a:extLst>
              </p14:cNvPr>
              <p14:cNvContentPartPr/>
              <p14:nvPr/>
            </p14:nvContentPartPr>
            <p14:xfrm>
              <a:off x="7279782" y="3797058"/>
              <a:ext cx="387360" cy="3150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1A463B0-1CA1-4435-ABC3-E1AC6F7648E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262142" y="3761058"/>
                <a:ext cx="42300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A02B4BEE-25E2-49AC-927B-99A39D2696D8}"/>
                  </a:ext>
                </a:extLst>
              </p14:cNvPr>
              <p14:cNvContentPartPr/>
              <p14:nvPr/>
            </p14:nvContentPartPr>
            <p14:xfrm>
              <a:off x="7657782" y="3648378"/>
              <a:ext cx="258480" cy="4669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A02B4BEE-25E2-49AC-927B-99A39D2696D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639782" y="3612738"/>
                <a:ext cx="29412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76F079C-5982-4BBA-A977-F3AC6DA766F8}"/>
                  </a:ext>
                </a:extLst>
              </p14:cNvPr>
              <p14:cNvContentPartPr/>
              <p14:nvPr/>
            </p14:nvContentPartPr>
            <p14:xfrm>
              <a:off x="7991862" y="3734778"/>
              <a:ext cx="363240" cy="9000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76F079C-5982-4BBA-A977-F3AC6DA766F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974222" y="3698778"/>
                <a:ext cx="3988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56186C5A-0AD7-4321-BAA0-DD4A863F0866}"/>
                  </a:ext>
                </a:extLst>
              </p14:cNvPr>
              <p14:cNvContentPartPr/>
              <p14:nvPr/>
            </p14:nvContentPartPr>
            <p14:xfrm>
              <a:off x="8141622" y="3657018"/>
              <a:ext cx="123480" cy="2674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56186C5A-0AD7-4321-BAA0-DD4A863F086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123622" y="3621378"/>
                <a:ext cx="15912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4D5DD511-20DD-48AA-B1F8-AD5E3BCF31E0}"/>
                  </a:ext>
                </a:extLst>
              </p14:cNvPr>
              <p14:cNvContentPartPr/>
              <p14:nvPr/>
            </p14:nvContentPartPr>
            <p14:xfrm>
              <a:off x="8475342" y="3279018"/>
              <a:ext cx="274680" cy="5630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4D5DD511-20DD-48AA-B1F8-AD5E3BCF31E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457702" y="3243378"/>
                <a:ext cx="31032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1464D07-F8C9-4B00-86BB-6DBCF3C5A443}"/>
                  </a:ext>
                </a:extLst>
              </p14:cNvPr>
              <p14:cNvContentPartPr/>
              <p14:nvPr/>
            </p14:nvContentPartPr>
            <p14:xfrm>
              <a:off x="8924262" y="3245538"/>
              <a:ext cx="138240" cy="4158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1464D07-F8C9-4B00-86BB-6DBCF3C5A44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906622" y="3209898"/>
                <a:ext cx="1738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670B7D1F-341D-4EF5-B471-6231EBDC1450}"/>
                  </a:ext>
                </a:extLst>
              </p14:cNvPr>
              <p14:cNvContentPartPr/>
              <p14:nvPr/>
            </p14:nvContentPartPr>
            <p14:xfrm>
              <a:off x="9090942" y="3368658"/>
              <a:ext cx="205200" cy="6012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670B7D1F-341D-4EF5-B471-6231EBDC145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072942" y="3333018"/>
                <a:ext cx="2408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EDD3144-6AC7-45F2-88C0-A314B2E3BF42}"/>
                  </a:ext>
                </a:extLst>
              </p14:cNvPr>
              <p14:cNvContentPartPr/>
              <p14:nvPr/>
            </p14:nvContentPartPr>
            <p14:xfrm>
              <a:off x="9337182" y="3226458"/>
              <a:ext cx="64800" cy="2300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EDD3144-6AC7-45F2-88C0-A314B2E3BF4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319182" y="3190818"/>
                <a:ext cx="1004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6CB6DB72-FA78-4BAE-A938-306A311A78E9}"/>
                  </a:ext>
                </a:extLst>
              </p14:cNvPr>
              <p14:cNvContentPartPr/>
              <p14:nvPr/>
            </p14:nvContentPartPr>
            <p14:xfrm>
              <a:off x="9486582" y="3278658"/>
              <a:ext cx="131760" cy="273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6CB6DB72-FA78-4BAE-A938-306A311A78E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468942" y="3242658"/>
                <a:ext cx="1674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24CC9E3C-4E22-4013-AD2E-3CC298A75CBA}"/>
                  </a:ext>
                </a:extLst>
              </p14:cNvPr>
              <p14:cNvContentPartPr/>
              <p14:nvPr/>
            </p14:nvContentPartPr>
            <p14:xfrm>
              <a:off x="9521502" y="3138258"/>
              <a:ext cx="51840" cy="30168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24CC9E3C-4E22-4013-AD2E-3CC298A75CB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503862" y="3102618"/>
                <a:ext cx="874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0CEAE6A2-286D-4FBC-80D2-C64D8E77A9FA}"/>
                  </a:ext>
                </a:extLst>
              </p14:cNvPr>
              <p14:cNvContentPartPr/>
              <p14:nvPr/>
            </p14:nvContentPartPr>
            <p14:xfrm>
              <a:off x="9688542" y="3147258"/>
              <a:ext cx="91080" cy="1994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0CEAE6A2-286D-4FBC-80D2-C64D8E77A9F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670902" y="3111618"/>
                <a:ext cx="1267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CEC38692-06C9-4E3C-B818-D436F1E694DF}"/>
                  </a:ext>
                </a:extLst>
              </p14:cNvPr>
              <p14:cNvContentPartPr/>
              <p14:nvPr/>
            </p14:nvContentPartPr>
            <p14:xfrm>
              <a:off x="9759102" y="2988858"/>
              <a:ext cx="194400" cy="34344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CEC38692-06C9-4E3C-B818-D436F1E694D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741462" y="2953218"/>
                <a:ext cx="23004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E649FAE2-09CA-41C2-ADFC-559371B54EB2}"/>
                  </a:ext>
                </a:extLst>
              </p14:cNvPr>
              <p14:cNvContentPartPr/>
              <p14:nvPr/>
            </p14:nvContentPartPr>
            <p14:xfrm>
              <a:off x="9987702" y="2866098"/>
              <a:ext cx="329760" cy="4737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E649FAE2-09CA-41C2-ADFC-559371B54EB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970062" y="2830098"/>
                <a:ext cx="36540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B161A11-5792-476C-9B71-162415927736}"/>
                  </a:ext>
                </a:extLst>
              </p14:cNvPr>
              <p14:cNvContentPartPr/>
              <p14:nvPr/>
            </p14:nvContentPartPr>
            <p14:xfrm>
              <a:off x="10198662" y="2921178"/>
              <a:ext cx="144000" cy="770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B161A11-5792-476C-9B71-16241592773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181022" y="2885178"/>
                <a:ext cx="1796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045BFDE-7960-4DD2-8835-225D7E0D70DD}"/>
                  </a:ext>
                </a:extLst>
              </p14:cNvPr>
              <p14:cNvContentPartPr/>
              <p14:nvPr/>
            </p14:nvContentPartPr>
            <p14:xfrm>
              <a:off x="10400982" y="2751618"/>
              <a:ext cx="94320" cy="126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045BFDE-7960-4DD2-8835-225D7E0D70D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382982" y="2715978"/>
                <a:ext cx="1299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9E8ABC7-3AAF-4D9A-89ED-EC90A8CCDFB5}"/>
                  </a:ext>
                </a:extLst>
              </p14:cNvPr>
              <p14:cNvContentPartPr/>
              <p14:nvPr/>
            </p14:nvContentPartPr>
            <p14:xfrm>
              <a:off x="10577022" y="2753058"/>
              <a:ext cx="78120" cy="428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9E8ABC7-3AAF-4D9A-89ED-EC90A8CCDFB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559022" y="2717418"/>
                <a:ext cx="1137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EA47814-2C8C-4BB6-A614-C69D874F377C}"/>
                  </a:ext>
                </a:extLst>
              </p14:cNvPr>
              <p14:cNvContentPartPr/>
              <p14:nvPr/>
            </p14:nvContentPartPr>
            <p14:xfrm>
              <a:off x="10656222" y="2543538"/>
              <a:ext cx="239400" cy="4086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EA47814-2C8C-4BB6-A614-C69D874F377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638222" y="2507538"/>
                <a:ext cx="2750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659A58D-4302-4EBF-BFE9-1AABD3A76C20}"/>
                  </a:ext>
                </a:extLst>
              </p14:cNvPr>
              <p14:cNvContentPartPr/>
              <p14:nvPr/>
            </p14:nvContentPartPr>
            <p14:xfrm>
              <a:off x="10893462" y="2470098"/>
              <a:ext cx="300960" cy="299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659A58D-4302-4EBF-BFE9-1AABD3A76C2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875462" y="2434458"/>
                <a:ext cx="3366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3014B00-2C89-40CF-9F02-8C2A8CEABEB9}"/>
                  </a:ext>
                </a:extLst>
              </p14:cNvPr>
              <p14:cNvContentPartPr/>
              <p14:nvPr/>
            </p14:nvContentPartPr>
            <p14:xfrm>
              <a:off x="9759102" y="3853938"/>
              <a:ext cx="501840" cy="287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3014B00-2C89-40CF-9F02-8C2A8CEABEB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741462" y="3817938"/>
                <a:ext cx="5374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9136534-DB30-47A8-968D-39CDBB94171C}"/>
                  </a:ext>
                </a:extLst>
              </p14:cNvPr>
              <p14:cNvContentPartPr/>
              <p14:nvPr/>
            </p14:nvContentPartPr>
            <p14:xfrm>
              <a:off x="9996342" y="3842058"/>
              <a:ext cx="204120" cy="3013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9136534-DB30-47A8-968D-39CDBB94171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978702" y="3806058"/>
                <a:ext cx="2397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E10F9CF-D679-4E25-A3FA-0B25739A2601}"/>
                  </a:ext>
                </a:extLst>
              </p14:cNvPr>
              <p14:cNvContentPartPr/>
              <p14:nvPr/>
            </p14:nvContentPartPr>
            <p14:xfrm>
              <a:off x="10507542" y="3490698"/>
              <a:ext cx="263160" cy="192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E10F9CF-D679-4E25-A3FA-0B25739A260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489542" y="3455058"/>
                <a:ext cx="2988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9A8729C-75FB-4D04-A684-9FB6CDE4B799}"/>
                  </a:ext>
                </a:extLst>
              </p14:cNvPr>
              <p14:cNvContentPartPr/>
              <p14:nvPr/>
            </p14:nvContentPartPr>
            <p14:xfrm>
              <a:off x="10761342" y="3129978"/>
              <a:ext cx="241560" cy="405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9A8729C-75FB-4D04-A684-9FB6CDE4B79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743702" y="3093978"/>
                <a:ext cx="27720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EBCCD02-2516-45AB-A977-1AA2B8A3395B}"/>
                  </a:ext>
                </a:extLst>
              </p14:cNvPr>
              <p14:cNvContentPartPr/>
              <p14:nvPr/>
            </p14:nvContentPartPr>
            <p14:xfrm>
              <a:off x="10919742" y="3250578"/>
              <a:ext cx="118800" cy="81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EBCCD02-2516-45AB-A977-1AA2B8A3395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901742" y="3214578"/>
                <a:ext cx="1544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92B6453-BB4F-43E9-A031-0E163AC01356}"/>
                  </a:ext>
                </a:extLst>
              </p14:cNvPr>
              <p14:cNvContentPartPr/>
              <p14:nvPr/>
            </p14:nvContentPartPr>
            <p14:xfrm>
              <a:off x="11069142" y="3103338"/>
              <a:ext cx="94680" cy="176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92B6453-BB4F-43E9-A031-0E163AC0135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051142" y="3067338"/>
                <a:ext cx="1303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DD880AB-95C3-4828-8BC9-35CA2F7D57BA}"/>
                  </a:ext>
                </a:extLst>
              </p14:cNvPr>
              <p14:cNvContentPartPr/>
              <p14:nvPr/>
            </p14:nvContentPartPr>
            <p14:xfrm>
              <a:off x="11209902" y="3073818"/>
              <a:ext cx="234000" cy="153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DD880AB-95C3-4828-8BC9-35CA2F7D57B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192262" y="3038178"/>
                <a:ext cx="2696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BD0A0C9-3C3C-483E-AAE3-EA97DB95FB23}"/>
                  </a:ext>
                </a:extLst>
              </p14:cNvPr>
              <p14:cNvContentPartPr/>
              <p14:nvPr/>
            </p14:nvContentPartPr>
            <p14:xfrm>
              <a:off x="11324022" y="3024138"/>
              <a:ext cx="108720" cy="208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BD0A0C9-3C3C-483E-AAE3-EA97DB95FB2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306022" y="2988138"/>
                <a:ext cx="1443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1BE3A8F-B83B-4A60-B21B-611E130D220E}"/>
                  </a:ext>
                </a:extLst>
              </p14:cNvPr>
              <p14:cNvContentPartPr/>
              <p14:nvPr/>
            </p14:nvContentPartPr>
            <p14:xfrm>
              <a:off x="11447142" y="2936298"/>
              <a:ext cx="137520" cy="176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1BE3A8F-B83B-4A60-B21B-611E130D220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1429502" y="2900658"/>
                <a:ext cx="1731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7AB987E-C8CF-4162-9D0F-20A3A306A1C1}"/>
                  </a:ext>
                </a:extLst>
              </p14:cNvPr>
              <p14:cNvContentPartPr/>
              <p14:nvPr/>
            </p14:nvContentPartPr>
            <p14:xfrm>
              <a:off x="11596902" y="2742978"/>
              <a:ext cx="159120" cy="431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7AB987E-C8CF-4162-9D0F-20A3A306A1C1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1578902" y="2707338"/>
                <a:ext cx="19476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9B16533-4C91-4D23-9354-6E467CAFB912}"/>
                  </a:ext>
                </a:extLst>
              </p14:cNvPr>
              <p14:cNvContentPartPr/>
              <p14:nvPr/>
            </p14:nvContentPartPr>
            <p14:xfrm>
              <a:off x="11834142" y="2646138"/>
              <a:ext cx="63720" cy="315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9B16533-4C91-4D23-9354-6E467CAFB91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1816142" y="2610498"/>
                <a:ext cx="993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B3357AF-7842-436D-BE5D-493F0D3AB4CF}"/>
                  </a:ext>
                </a:extLst>
              </p14:cNvPr>
              <p14:cNvContentPartPr/>
              <p14:nvPr/>
            </p14:nvContentPartPr>
            <p14:xfrm>
              <a:off x="11930622" y="2764938"/>
              <a:ext cx="77760" cy="396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B3357AF-7842-436D-BE5D-493F0D3AB4C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1912982" y="2729298"/>
                <a:ext cx="1134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AC1F091-1F0F-45DD-97FF-17D600B530AA}"/>
                  </a:ext>
                </a:extLst>
              </p14:cNvPr>
              <p14:cNvContentPartPr/>
              <p14:nvPr/>
            </p14:nvContentPartPr>
            <p14:xfrm>
              <a:off x="12054102" y="2628858"/>
              <a:ext cx="68400" cy="144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AC1F091-1F0F-45DD-97FF-17D600B530A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2036102" y="2592858"/>
                <a:ext cx="104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06352C62-59E2-4AB4-ACB6-0C0A4815DEDC}"/>
                  </a:ext>
                </a:extLst>
              </p14:cNvPr>
              <p14:cNvContentPartPr/>
              <p14:nvPr/>
            </p14:nvContentPartPr>
            <p14:xfrm>
              <a:off x="12150942" y="2599338"/>
              <a:ext cx="61920" cy="6444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06352C62-59E2-4AB4-ACB6-0C0A4815DED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2132942" y="2563698"/>
                <a:ext cx="975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99EB335F-144C-44FD-8D61-7735DE3B8459}"/>
                  </a:ext>
                </a:extLst>
              </p14:cNvPr>
              <p14:cNvContentPartPr/>
              <p14:nvPr/>
            </p14:nvContentPartPr>
            <p14:xfrm>
              <a:off x="12203142" y="2315658"/>
              <a:ext cx="385200" cy="23580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99EB335F-144C-44FD-8D61-7735DE3B8459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2185502" y="2279658"/>
                <a:ext cx="4208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AFD08BAC-874F-418A-9AC2-A2A4EC1E4DD2}"/>
                  </a:ext>
                </a:extLst>
              </p14:cNvPr>
              <p14:cNvContentPartPr/>
              <p14:nvPr/>
            </p14:nvContentPartPr>
            <p14:xfrm>
              <a:off x="12414462" y="2074818"/>
              <a:ext cx="344520" cy="59472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AFD08BAC-874F-418A-9AC2-A2A4EC1E4DD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2396462" y="2038818"/>
                <a:ext cx="38016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0FEF80CB-4720-4FBE-95F0-6D3ED6427E8F}"/>
                  </a:ext>
                </a:extLst>
              </p14:cNvPr>
              <p14:cNvContentPartPr/>
              <p14:nvPr/>
            </p14:nvContentPartPr>
            <p14:xfrm>
              <a:off x="3929982" y="5853738"/>
              <a:ext cx="604440" cy="1515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0FEF80CB-4720-4FBE-95F0-6D3ED6427E8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911982" y="5817738"/>
                <a:ext cx="6400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5594BBEF-E1C4-410C-9129-FA83F61BB749}"/>
                  </a:ext>
                </a:extLst>
              </p14:cNvPr>
              <p14:cNvContentPartPr/>
              <p14:nvPr/>
            </p14:nvContentPartPr>
            <p14:xfrm>
              <a:off x="4008822" y="6187458"/>
              <a:ext cx="576720" cy="13392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5594BBEF-E1C4-410C-9129-FA83F61BB74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991182" y="6151818"/>
                <a:ext cx="6123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D339994E-0EB3-4C55-B283-28F97470ABF2}"/>
                  </a:ext>
                </a:extLst>
              </p14:cNvPr>
              <p14:cNvContentPartPr/>
              <p14:nvPr/>
            </p14:nvContentPartPr>
            <p14:xfrm>
              <a:off x="2655222" y="6317058"/>
              <a:ext cx="297360" cy="572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D339994E-0EB3-4C55-B283-28F97470ABF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637222" y="6281418"/>
                <a:ext cx="3330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607BAF6E-8E0C-4B86-BBEC-91885CF62D11}"/>
                  </a:ext>
                </a:extLst>
              </p14:cNvPr>
              <p14:cNvContentPartPr/>
              <p14:nvPr/>
            </p14:nvContentPartPr>
            <p14:xfrm>
              <a:off x="3050502" y="5820258"/>
              <a:ext cx="276840" cy="53280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607BAF6E-8E0C-4B86-BBEC-91885CF62D1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032502" y="5784258"/>
                <a:ext cx="31248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19D42837-DD7E-40A4-B61C-6E91968BAE97}"/>
                  </a:ext>
                </a:extLst>
              </p14:cNvPr>
              <p14:cNvContentPartPr/>
              <p14:nvPr/>
            </p14:nvContentPartPr>
            <p14:xfrm>
              <a:off x="5107182" y="5485818"/>
              <a:ext cx="411840" cy="54504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19D42837-DD7E-40A4-B61C-6E91968BAE9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089542" y="5450178"/>
                <a:ext cx="44748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BD6F8193-CCAC-475C-8494-C56990280567}"/>
                  </a:ext>
                </a:extLst>
              </p14:cNvPr>
              <p14:cNvContentPartPr/>
              <p14:nvPr/>
            </p14:nvContentPartPr>
            <p14:xfrm>
              <a:off x="5178462" y="5723418"/>
              <a:ext cx="239760" cy="5328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BD6F8193-CCAC-475C-8494-C5699028056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160462" y="5687778"/>
                <a:ext cx="2754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C3267592-182B-4DFC-A0F0-62900CD92D68}"/>
                  </a:ext>
                </a:extLst>
              </p14:cNvPr>
              <p14:cNvContentPartPr/>
              <p14:nvPr/>
            </p14:nvContentPartPr>
            <p14:xfrm>
              <a:off x="5732862" y="5354418"/>
              <a:ext cx="163440" cy="8049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C3267592-182B-4DFC-A0F0-62900CD92D6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714862" y="5318418"/>
                <a:ext cx="199080" cy="8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66059BDF-A163-403A-9AA0-15F122D90A01}"/>
                  </a:ext>
                </a:extLst>
              </p14:cNvPr>
              <p14:cNvContentPartPr/>
              <p14:nvPr/>
            </p14:nvContentPartPr>
            <p14:xfrm>
              <a:off x="5951742" y="5766258"/>
              <a:ext cx="208800" cy="7164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66059BDF-A163-403A-9AA0-15F122D90A01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934102" y="5730618"/>
                <a:ext cx="2444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48581C62-D985-4AFC-8EB5-F821F18CD42C}"/>
                  </a:ext>
                </a:extLst>
              </p14:cNvPr>
              <p14:cNvContentPartPr/>
              <p14:nvPr/>
            </p14:nvContentPartPr>
            <p14:xfrm>
              <a:off x="6259542" y="5582658"/>
              <a:ext cx="349920" cy="3618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48581C62-D985-4AFC-8EB5-F821F18CD42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241902" y="5547018"/>
                <a:ext cx="38556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0749C3C-BBDE-4888-8564-7F2E467E5BC2}"/>
                  </a:ext>
                </a:extLst>
              </p14:cNvPr>
              <p14:cNvContentPartPr/>
              <p14:nvPr/>
            </p14:nvContentPartPr>
            <p14:xfrm>
              <a:off x="6734382" y="5116818"/>
              <a:ext cx="236160" cy="66096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0749C3C-BBDE-4888-8564-7F2E467E5BC2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716742" y="5080818"/>
                <a:ext cx="27180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67E5163-92E9-4D35-9A48-78960FF3569A}"/>
                  </a:ext>
                </a:extLst>
              </p14:cNvPr>
              <p14:cNvContentPartPr/>
              <p14:nvPr/>
            </p14:nvContentPartPr>
            <p14:xfrm>
              <a:off x="6919422" y="5295738"/>
              <a:ext cx="174960" cy="5904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67E5163-92E9-4D35-9A48-78960FF3569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901422" y="5260098"/>
                <a:ext cx="2106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F8C09F7-B257-41DF-80F0-655BD353DACE}"/>
                  </a:ext>
                </a:extLst>
              </p14:cNvPr>
              <p14:cNvContentPartPr/>
              <p14:nvPr/>
            </p14:nvContentPartPr>
            <p14:xfrm>
              <a:off x="7165662" y="5012778"/>
              <a:ext cx="277200" cy="30420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F8C09F7-B257-41DF-80F0-655BD353DACE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147662" y="4976778"/>
                <a:ext cx="31284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957FBA4C-F3FC-4CF9-94C3-3EDF46FF0684}"/>
                  </a:ext>
                </a:extLst>
              </p14:cNvPr>
              <p14:cNvContentPartPr/>
              <p14:nvPr/>
            </p14:nvContentPartPr>
            <p14:xfrm>
              <a:off x="7367622" y="4809018"/>
              <a:ext cx="379080" cy="70344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957FBA4C-F3FC-4CF9-94C3-3EDF46FF0684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349622" y="4773018"/>
                <a:ext cx="41472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11D0F1E6-474B-475A-9E1A-D58D10C48285}"/>
                  </a:ext>
                </a:extLst>
              </p14:cNvPr>
              <p14:cNvContentPartPr/>
              <p14:nvPr/>
            </p14:nvContentPartPr>
            <p14:xfrm>
              <a:off x="6356742" y="5248578"/>
              <a:ext cx="423720" cy="6159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11D0F1E6-474B-475A-9E1A-D58D10C4828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338742" y="5212938"/>
                <a:ext cx="45936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423B823D-C4FD-47D6-9194-F2126420EFA6}"/>
                  </a:ext>
                </a:extLst>
              </p14:cNvPr>
              <p14:cNvContentPartPr/>
              <p14:nvPr/>
            </p14:nvContentPartPr>
            <p14:xfrm>
              <a:off x="7965222" y="5026818"/>
              <a:ext cx="453600" cy="13428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423B823D-C4FD-47D6-9194-F2126420EFA6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947582" y="4991178"/>
                <a:ext cx="4892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B583522-FA24-4407-92C1-1DF0484B6264}"/>
                  </a:ext>
                </a:extLst>
              </p14:cNvPr>
              <p14:cNvContentPartPr/>
              <p14:nvPr/>
            </p14:nvContentPartPr>
            <p14:xfrm>
              <a:off x="8202822" y="4949778"/>
              <a:ext cx="112680" cy="33516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B583522-FA24-4407-92C1-1DF0484B626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185182" y="4914138"/>
                <a:ext cx="1483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B6A9375D-E223-4B0B-B364-9F9424386E72}"/>
                  </a:ext>
                </a:extLst>
              </p14:cNvPr>
              <p14:cNvContentPartPr/>
              <p14:nvPr/>
            </p14:nvContentPartPr>
            <p14:xfrm>
              <a:off x="8549862" y="4682658"/>
              <a:ext cx="473040" cy="40248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B6A9375D-E223-4B0B-B364-9F9424386E7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531862" y="4646658"/>
                <a:ext cx="50868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39561F80-1186-4AD2-9DD7-33C42E356FA8}"/>
                  </a:ext>
                </a:extLst>
              </p14:cNvPr>
              <p14:cNvContentPartPr/>
              <p14:nvPr/>
            </p14:nvContentPartPr>
            <p14:xfrm>
              <a:off x="9363462" y="4708938"/>
              <a:ext cx="458280" cy="19728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39561F80-1186-4AD2-9DD7-33C42E356FA8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345462" y="4672938"/>
                <a:ext cx="4939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D5CA478D-1017-4C31-A633-83AD0103EAE4}"/>
                  </a:ext>
                </a:extLst>
              </p14:cNvPr>
              <p14:cNvContentPartPr/>
              <p14:nvPr/>
            </p14:nvContentPartPr>
            <p14:xfrm>
              <a:off x="9574422" y="4624698"/>
              <a:ext cx="141120" cy="4780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D5CA478D-1017-4C31-A633-83AD0103EAE4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556422" y="4588698"/>
                <a:ext cx="17676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23821A57-9084-40E3-BEBE-999EC77A66CE}"/>
                  </a:ext>
                </a:extLst>
              </p14:cNvPr>
              <p14:cNvContentPartPr/>
              <p14:nvPr/>
            </p14:nvContentPartPr>
            <p14:xfrm>
              <a:off x="10156902" y="4582938"/>
              <a:ext cx="245880" cy="29160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23821A57-9084-40E3-BEBE-999EC77A66CE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139262" y="4546938"/>
                <a:ext cx="28152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D433A96E-704F-4E2E-872A-704E98EF9600}"/>
                  </a:ext>
                </a:extLst>
              </p14:cNvPr>
              <p14:cNvContentPartPr/>
              <p14:nvPr/>
            </p14:nvContentPartPr>
            <p14:xfrm>
              <a:off x="7281222" y="6133098"/>
              <a:ext cx="412200" cy="16848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D433A96E-704F-4E2E-872A-704E98EF9600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263582" y="6097458"/>
                <a:ext cx="4478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B704615B-7FAD-4C8D-BB74-135987E7CE6F}"/>
                  </a:ext>
                </a:extLst>
              </p14:cNvPr>
              <p14:cNvContentPartPr/>
              <p14:nvPr/>
            </p14:nvContentPartPr>
            <p14:xfrm>
              <a:off x="8308302" y="5914218"/>
              <a:ext cx="194040" cy="9072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B704615B-7FAD-4C8D-BB74-135987E7CE6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290662" y="5878578"/>
                <a:ext cx="2296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0F0F3514-978B-471C-B973-76E50F2B2E51}"/>
                  </a:ext>
                </a:extLst>
              </p14:cNvPr>
              <p14:cNvContentPartPr/>
              <p14:nvPr/>
            </p14:nvContentPartPr>
            <p14:xfrm>
              <a:off x="8299662" y="6060738"/>
              <a:ext cx="281880" cy="7668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0F0F3514-978B-471C-B973-76E50F2B2E51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282022" y="6024738"/>
                <a:ext cx="3175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7E4D5DC2-B45B-48E3-896A-2CB6DF1890A1}"/>
                  </a:ext>
                </a:extLst>
              </p14:cNvPr>
              <p14:cNvContentPartPr/>
              <p14:nvPr/>
            </p14:nvContentPartPr>
            <p14:xfrm>
              <a:off x="8669022" y="5697138"/>
              <a:ext cx="155880" cy="22752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7E4D5DC2-B45B-48E3-896A-2CB6DF1890A1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651022" y="5661498"/>
                <a:ext cx="1915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67D27AA8-4969-4AD0-AFEB-FA7190EA881C}"/>
                  </a:ext>
                </a:extLst>
              </p14:cNvPr>
              <p14:cNvContentPartPr/>
              <p14:nvPr/>
            </p14:nvContentPartPr>
            <p14:xfrm>
              <a:off x="8879622" y="5450898"/>
              <a:ext cx="542520" cy="41112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67D27AA8-4969-4AD0-AFEB-FA7190EA881C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861982" y="5414898"/>
                <a:ext cx="57816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122552D2-AE7A-44F1-AF16-008BFE34D2B5}"/>
                  </a:ext>
                </a:extLst>
              </p14:cNvPr>
              <p14:cNvContentPartPr/>
              <p14:nvPr/>
            </p14:nvContentPartPr>
            <p14:xfrm>
              <a:off x="9565422" y="5363058"/>
              <a:ext cx="297000" cy="36144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122552D2-AE7A-44F1-AF16-008BFE34D2B5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9547782" y="5327058"/>
                <a:ext cx="33264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80C066BA-96FD-499A-9491-A0CDE6BB6045}"/>
                  </a:ext>
                </a:extLst>
              </p14:cNvPr>
              <p14:cNvContentPartPr/>
              <p14:nvPr/>
            </p14:nvContentPartPr>
            <p14:xfrm>
              <a:off x="9627342" y="5522538"/>
              <a:ext cx="97920" cy="6084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80C066BA-96FD-499A-9491-A0CDE6BB6045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609342" y="5486538"/>
                <a:ext cx="1335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F01328FA-5FFB-433F-BD21-4D16839A1B7B}"/>
                  </a:ext>
                </a:extLst>
              </p14:cNvPr>
              <p14:cNvContentPartPr/>
              <p14:nvPr/>
            </p14:nvContentPartPr>
            <p14:xfrm>
              <a:off x="8844342" y="6208338"/>
              <a:ext cx="315720" cy="42660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F01328FA-5FFB-433F-BD21-4D16839A1B7B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826342" y="6172698"/>
                <a:ext cx="3513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F4B67AC7-FF28-443C-AF4E-9C376F83728A}"/>
                  </a:ext>
                </a:extLst>
              </p14:cNvPr>
              <p14:cNvContentPartPr/>
              <p14:nvPr/>
            </p14:nvContentPartPr>
            <p14:xfrm>
              <a:off x="8906262" y="6350538"/>
              <a:ext cx="180000" cy="10296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F4B67AC7-FF28-443C-AF4E-9C376F83728A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888262" y="6314898"/>
                <a:ext cx="2156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83043E55-87B8-4978-8C2A-51B87DD4024D}"/>
                  </a:ext>
                </a:extLst>
              </p14:cNvPr>
              <p14:cNvContentPartPr/>
              <p14:nvPr/>
            </p14:nvContentPartPr>
            <p14:xfrm>
              <a:off x="9363462" y="6116538"/>
              <a:ext cx="202680" cy="9072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83043E55-87B8-4978-8C2A-51B87DD4024D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9345462" y="6080898"/>
                <a:ext cx="2383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CC7ED14A-ADD8-4793-B2CC-56129271596C}"/>
                  </a:ext>
                </a:extLst>
              </p14:cNvPr>
              <p14:cNvContentPartPr/>
              <p14:nvPr/>
            </p14:nvContentPartPr>
            <p14:xfrm>
              <a:off x="9390102" y="6264498"/>
              <a:ext cx="169560" cy="5688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CC7ED14A-ADD8-4793-B2CC-5612927159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9372102" y="6228858"/>
                <a:ext cx="205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B24EB08F-F6A1-43E3-837B-E7907CD45266}"/>
                  </a:ext>
                </a:extLst>
              </p14:cNvPr>
              <p14:cNvContentPartPr/>
              <p14:nvPr/>
            </p14:nvContentPartPr>
            <p14:xfrm>
              <a:off x="10119822" y="5818818"/>
              <a:ext cx="237600" cy="10728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B24EB08F-F6A1-43E3-837B-E7907CD45266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0101822" y="5783178"/>
                <a:ext cx="2732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C4DAA3E9-75F0-4FD6-86A5-2FEF0C06C24C}"/>
                  </a:ext>
                </a:extLst>
              </p14:cNvPr>
              <p14:cNvContentPartPr/>
              <p14:nvPr/>
            </p14:nvContentPartPr>
            <p14:xfrm>
              <a:off x="10304142" y="5842578"/>
              <a:ext cx="703800" cy="26784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C4DAA3E9-75F0-4FD6-86A5-2FEF0C06C24C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0286142" y="5806938"/>
                <a:ext cx="7394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5C42C953-CAC8-409F-AC66-722056A8CDAB}"/>
                  </a:ext>
                </a:extLst>
              </p14:cNvPr>
              <p14:cNvContentPartPr/>
              <p14:nvPr/>
            </p14:nvContentPartPr>
            <p14:xfrm>
              <a:off x="10664862" y="6171618"/>
              <a:ext cx="84240" cy="27072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5C42C953-CAC8-409F-AC66-722056A8CDAB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0646862" y="6135978"/>
                <a:ext cx="1198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3AB91AAF-FB72-4C5E-B52C-070CB7B8105B}"/>
                  </a:ext>
                </a:extLst>
              </p14:cNvPr>
              <p14:cNvContentPartPr/>
              <p14:nvPr/>
            </p14:nvContentPartPr>
            <p14:xfrm>
              <a:off x="10787982" y="6118338"/>
              <a:ext cx="353880" cy="22896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3AB91AAF-FB72-4C5E-B52C-070CB7B8105B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0769982" y="6082698"/>
                <a:ext cx="3895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8159B3BE-37CE-4268-BDBA-E4080DAC2C97}"/>
                  </a:ext>
                </a:extLst>
              </p14:cNvPr>
              <p14:cNvContentPartPr/>
              <p14:nvPr/>
            </p14:nvContentPartPr>
            <p14:xfrm>
              <a:off x="11130702" y="5530098"/>
              <a:ext cx="141120" cy="16740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8159B3BE-37CE-4268-BDBA-E4080DAC2C9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1112702" y="5494458"/>
                <a:ext cx="1767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89BDAE93-6052-4228-9A5B-8D1901604ABC}"/>
                  </a:ext>
                </a:extLst>
              </p14:cNvPr>
              <p14:cNvContentPartPr/>
              <p14:nvPr/>
            </p14:nvContentPartPr>
            <p14:xfrm>
              <a:off x="11148342" y="5717298"/>
              <a:ext cx="171720" cy="856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89BDAE93-6052-4228-9A5B-8D1901604ABC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1130342" y="5681298"/>
                <a:ext cx="2073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2F2B0FEE-ABBB-4CB9-8483-E5738128008E}"/>
                  </a:ext>
                </a:extLst>
              </p14:cNvPr>
              <p14:cNvContentPartPr/>
              <p14:nvPr/>
            </p14:nvContentPartPr>
            <p14:xfrm>
              <a:off x="11473422" y="5376018"/>
              <a:ext cx="203040" cy="9288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2F2B0FEE-ABBB-4CB9-8483-E5738128008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1455782" y="5340378"/>
                <a:ext cx="2386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F5AA220E-9668-43AC-A961-A071CB110271}"/>
                  </a:ext>
                </a:extLst>
              </p14:cNvPr>
              <p14:cNvContentPartPr/>
              <p14:nvPr/>
            </p14:nvContentPartPr>
            <p14:xfrm>
              <a:off x="11728662" y="4932138"/>
              <a:ext cx="158760" cy="3027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F5AA220E-9668-43AC-A961-A071CB110271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1711022" y="4896498"/>
                <a:ext cx="19440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21860123-6922-48BC-BCD3-BB739996B82B}"/>
                  </a:ext>
                </a:extLst>
              </p14:cNvPr>
              <p14:cNvContentPartPr/>
              <p14:nvPr/>
            </p14:nvContentPartPr>
            <p14:xfrm>
              <a:off x="11772582" y="5374218"/>
              <a:ext cx="259560" cy="13860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21860123-6922-48BC-BCD3-BB739996B82B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1754942" y="5338578"/>
                <a:ext cx="295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725DD632-1A2F-49BB-A03B-716D3712CE75}"/>
                  </a:ext>
                </a:extLst>
              </p14:cNvPr>
              <p14:cNvContentPartPr/>
              <p14:nvPr/>
            </p14:nvContentPartPr>
            <p14:xfrm>
              <a:off x="1881222" y="6249738"/>
              <a:ext cx="584280" cy="48060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725DD632-1A2F-49BB-A03B-716D3712CE75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863222" y="6213738"/>
                <a:ext cx="61992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A474494B-613C-42D8-882F-FBB5B028BFF5}"/>
                  </a:ext>
                </a:extLst>
              </p14:cNvPr>
              <p14:cNvContentPartPr/>
              <p14:nvPr/>
            </p14:nvContentPartPr>
            <p14:xfrm>
              <a:off x="7685502" y="5758698"/>
              <a:ext cx="390240" cy="49464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A474494B-613C-42D8-882F-FBB5B028BFF5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667502" y="5723058"/>
                <a:ext cx="42588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ADB095EA-28AA-41D4-AACD-336F0DD413A5}"/>
                  </a:ext>
                </a:extLst>
              </p14:cNvPr>
              <p14:cNvContentPartPr/>
              <p14:nvPr/>
            </p14:nvContentPartPr>
            <p14:xfrm>
              <a:off x="10313142" y="5390418"/>
              <a:ext cx="483480" cy="34092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ADB095EA-28AA-41D4-AACD-336F0DD413A5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0295142" y="5354418"/>
                <a:ext cx="5191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098AEE93-E2D0-4B7E-9FB5-8AF8235ADCF7}"/>
                  </a:ext>
                </a:extLst>
              </p14:cNvPr>
              <p14:cNvContentPartPr/>
              <p14:nvPr/>
            </p14:nvContentPartPr>
            <p14:xfrm>
              <a:off x="11816142" y="5477178"/>
              <a:ext cx="266040" cy="51408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098AEE93-E2D0-4B7E-9FB5-8AF8235ADCF7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11798502" y="5441538"/>
                <a:ext cx="301680" cy="58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9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BC82F11-E985-4C9D-9758-B99C849C540A}"/>
                  </a:ext>
                </a:extLst>
              </p14:cNvPr>
              <p14:cNvContentPartPr/>
              <p14:nvPr/>
            </p14:nvContentPartPr>
            <p14:xfrm>
              <a:off x="188160" y="1839170"/>
              <a:ext cx="429480" cy="5227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BC82F11-E985-4C9D-9758-B99C849C54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520" y="1803170"/>
                <a:ext cx="46512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71D822F-E0C3-4F0F-80EF-5F93AF93B0DF}"/>
                  </a:ext>
                </a:extLst>
              </p14:cNvPr>
              <p14:cNvContentPartPr/>
              <p14:nvPr/>
            </p14:nvContentPartPr>
            <p14:xfrm>
              <a:off x="928680" y="1635410"/>
              <a:ext cx="333720" cy="6314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71D822F-E0C3-4F0F-80EF-5F93AF93B0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040" y="1599770"/>
                <a:ext cx="36936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FA31A5C-937D-4989-AC4A-F401FBC5481C}"/>
                  </a:ext>
                </a:extLst>
              </p14:cNvPr>
              <p14:cNvContentPartPr/>
              <p14:nvPr/>
            </p14:nvContentPartPr>
            <p14:xfrm>
              <a:off x="1190400" y="1351730"/>
              <a:ext cx="315720" cy="3088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FA31A5C-937D-4989-AC4A-F401FBC548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2760" y="1315730"/>
                <a:ext cx="3513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831CFD99-3899-4716-853E-53C050551069}"/>
                  </a:ext>
                </a:extLst>
              </p14:cNvPr>
              <p14:cNvContentPartPr/>
              <p14:nvPr/>
            </p14:nvContentPartPr>
            <p14:xfrm>
              <a:off x="1480920" y="1930250"/>
              <a:ext cx="146160" cy="306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831CFD99-3899-4716-853E-53C0505510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3280" y="1894250"/>
                <a:ext cx="1818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46B2114-C460-4344-ABBA-5F0AA876AF22}"/>
                  </a:ext>
                </a:extLst>
              </p14:cNvPr>
              <p14:cNvContentPartPr/>
              <p14:nvPr/>
            </p14:nvContentPartPr>
            <p14:xfrm>
              <a:off x="1892040" y="1538210"/>
              <a:ext cx="189360" cy="6350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46B2114-C460-4344-ABBA-5F0AA876AF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4400" y="1502570"/>
                <a:ext cx="22500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40F28DD-6472-44B8-8374-05E2F4659C1F}"/>
                  </a:ext>
                </a:extLst>
              </p14:cNvPr>
              <p14:cNvContentPartPr/>
              <p14:nvPr/>
            </p14:nvContentPartPr>
            <p14:xfrm>
              <a:off x="2421600" y="1819010"/>
              <a:ext cx="514800" cy="1152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40F28DD-6472-44B8-8374-05E2F4659C1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03960" y="1783370"/>
                <a:ext cx="5504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4CA5B00-B57E-4973-B68F-29E2A0C076A2}"/>
                  </a:ext>
                </a:extLst>
              </p14:cNvPr>
              <p14:cNvContentPartPr/>
              <p14:nvPr/>
            </p14:nvContentPartPr>
            <p14:xfrm>
              <a:off x="2474160" y="2086850"/>
              <a:ext cx="497160" cy="759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4CA5B00-B57E-4973-B68F-29E2A0C076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56520" y="2050850"/>
                <a:ext cx="5328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3BB7A81-53FA-4127-9134-5FA0C665A974}"/>
                  </a:ext>
                </a:extLst>
              </p14:cNvPr>
              <p14:cNvContentPartPr/>
              <p14:nvPr/>
            </p14:nvContentPartPr>
            <p14:xfrm>
              <a:off x="3413400" y="1624250"/>
              <a:ext cx="443880" cy="5418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3BB7A81-53FA-4127-9134-5FA0C665A9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95400" y="1588250"/>
                <a:ext cx="47952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9262EA3-F9DA-4CA8-8810-F76205CC3AB6}"/>
                  </a:ext>
                </a:extLst>
              </p14:cNvPr>
              <p14:cNvContentPartPr/>
              <p14:nvPr/>
            </p14:nvContentPartPr>
            <p14:xfrm>
              <a:off x="3520680" y="1871570"/>
              <a:ext cx="221040" cy="802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9262EA3-F9DA-4CA8-8810-F76205CC3A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03040" y="1835570"/>
                <a:ext cx="2566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7576768-8BAF-4107-A8B8-ECFAAA31F4F6}"/>
                  </a:ext>
                </a:extLst>
              </p14:cNvPr>
              <p14:cNvContentPartPr/>
              <p14:nvPr/>
            </p14:nvContentPartPr>
            <p14:xfrm>
              <a:off x="4092720" y="1626410"/>
              <a:ext cx="82440" cy="5893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7576768-8BAF-4107-A8B8-ECFAAA31F4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74720" y="1590410"/>
                <a:ext cx="11808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8E5553A-9C79-4DF9-9A1F-6F4322157791}"/>
                  </a:ext>
                </a:extLst>
              </p14:cNvPr>
              <p14:cNvContentPartPr/>
              <p14:nvPr/>
            </p14:nvContentPartPr>
            <p14:xfrm>
              <a:off x="4354080" y="1626410"/>
              <a:ext cx="145800" cy="4579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8E5553A-9C79-4DF9-9A1F-6F43221577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36440" y="1590410"/>
                <a:ext cx="18144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B4A213C-9F5D-458C-89DF-FB2E121A3514}"/>
                  </a:ext>
                </a:extLst>
              </p14:cNvPr>
              <p14:cNvContentPartPr/>
              <p14:nvPr/>
            </p14:nvContentPartPr>
            <p14:xfrm>
              <a:off x="4646040" y="1889930"/>
              <a:ext cx="145800" cy="93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B4A213C-9F5D-458C-89DF-FB2E121A35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28400" y="1854290"/>
                <a:ext cx="1814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8B66A6C-9E7C-4C68-9474-D6391AFCF66D}"/>
                  </a:ext>
                </a:extLst>
              </p14:cNvPr>
              <p14:cNvContentPartPr/>
              <p14:nvPr/>
            </p14:nvContentPartPr>
            <p14:xfrm>
              <a:off x="4830720" y="1625330"/>
              <a:ext cx="379440" cy="2476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8B66A6C-9E7C-4C68-9474-D6391AFCF66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12720" y="1589690"/>
                <a:ext cx="4150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F01ED494-7766-4DCF-8832-067703A23B94}"/>
                  </a:ext>
                </a:extLst>
              </p14:cNvPr>
              <p14:cNvContentPartPr/>
              <p14:nvPr/>
            </p14:nvContentPartPr>
            <p14:xfrm>
              <a:off x="5164800" y="1477010"/>
              <a:ext cx="291600" cy="6076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F01ED494-7766-4DCF-8832-067703A23B9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47160" y="1441010"/>
                <a:ext cx="32724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EC31FB1-CF2E-4035-801F-84F8B0D1EBFF}"/>
                  </a:ext>
                </a:extLst>
              </p14:cNvPr>
              <p14:cNvContentPartPr/>
              <p14:nvPr/>
            </p14:nvContentPartPr>
            <p14:xfrm>
              <a:off x="5498880" y="1468010"/>
              <a:ext cx="241200" cy="4204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EC31FB1-CF2E-4035-801F-84F8B0D1EBF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81240" y="1432010"/>
                <a:ext cx="27684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0C49244-3BF5-4682-8BA5-07A5A4D19B86}"/>
                  </a:ext>
                </a:extLst>
              </p14:cNvPr>
              <p14:cNvContentPartPr/>
              <p14:nvPr/>
            </p14:nvContentPartPr>
            <p14:xfrm>
              <a:off x="5832600" y="1573130"/>
              <a:ext cx="122760" cy="2113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0C49244-3BF5-4682-8BA5-07A5A4D19B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14600" y="1537490"/>
                <a:ext cx="1584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B63E150-AC12-4EFF-924E-0ED83F488499}"/>
                  </a:ext>
                </a:extLst>
              </p14:cNvPr>
              <p14:cNvContentPartPr/>
              <p14:nvPr/>
            </p14:nvContentPartPr>
            <p14:xfrm>
              <a:off x="6061560" y="1671410"/>
              <a:ext cx="96480" cy="255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B63E150-AC12-4EFF-924E-0ED83F4884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43560" y="1635770"/>
                <a:ext cx="1321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259C918-4753-4A65-B5B8-F9DD0B0C7F31}"/>
                  </a:ext>
                </a:extLst>
              </p14:cNvPr>
              <p14:cNvContentPartPr/>
              <p14:nvPr/>
            </p14:nvContentPartPr>
            <p14:xfrm>
              <a:off x="6167040" y="1483850"/>
              <a:ext cx="219960" cy="3247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259C918-4753-4A65-B5B8-F9DD0B0C7F3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49400" y="1448210"/>
                <a:ext cx="25560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715FB1B-B2B7-41B8-816D-171846684658}"/>
                  </a:ext>
                </a:extLst>
              </p14:cNvPr>
              <p14:cNvContentPartPr/>
              <p14:nvPr/>
            </p14:nvContentPartPr>
            <p14:xfrm>
              <a:off x="6421920" y="1309610"/>
              <a:ext cx="222840" cy="4813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715FB1B-B2B7-41B8-816D-1718466846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04280" y="1273970"/>
                <a:ext cx="25848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2EACCB0-894D-4999-AE29-6661F71C83B2}"/>
                  </a:ext>
                </a:extLst>
              </p14:cNvPr>
              <p14:cNvContentPartPr/>
              <p14:nvPr/>
            </p14:nvContentPartPr>
            <p14:xfrm>
              <a:off x="6791280" y="1539650"/>
              <a:ext cx="346320" cy="255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2EACCB0-894D-4999-AE29-6661F71C83B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73280" y="1503650"/>
                <a:ext cx="3819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0E86348-3862-4CEA-82C6-83F6011611B6}"/>
                  </a:ext>
                </a:extLst>
              </p14:cNvPr>
              <p14:cNvContentPartPr/>
              <p14:nvPr/>
            </p14:nvContentPartPr>
            <p14:xfrm>
              <a:off x="6932040" y="1424090"/>
              <a:ext cx="138960" cy="3286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0E86348-3862-4CEA-82C6-83F6011611B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14400" y="1388090"/>
                <a:ext cx="17460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F94E3C4-030D-4961-9B7C-7E66C1B7CC12}"/>
                  </a:ext>
                </a:extLst>
              </p14:cNvPr>
              <p14:cNvContentPartPr/>
              <p14:nvPr/>
            </p14:nvContentPartPr>
            <p14:xfrm>
              <a:off x="7149840" y="1282610"/>
              <a:ext cx="328680" cy="4359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F94E3C4-030D-4961-9B7C-7E66C1B7CC1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32200" y="1246970"/>
                <a:ext cx="36432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6FB930F-72B5-44C8-AEFF-C9E67187F79F}"/>
                  </a:ext>
                </a:extLst>
              </p14:cNvPr>
              <p14:cNvContentPartPr/>
              <p14:nvPr/>
            </p14:nvContentPartPr>
            <p14:xfrm>
              <a:off x="7588680" y="1177490"/>
              <a:ext cx="111600" cy="5454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6FB930F-72B5-44C8-AEFF-C9E67187F79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71040" y="1141490"/>
                <a:ext cx="14724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EFEC0DB-F61F-4E37-AEDF-01CA433F0FAC}"/>
                  </a:ext>
                </a:extLst>
              </p14:cNvPr>
              <p14:cNvContentPartPr/>
              <p14:nvPr/>
            </p14:nvContentPartPr>
            <p14:xfrm>
              <a:off x="7732680" y="1283330"/>
              <a:ext cx="120240" cy="3744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EFEC0DB-F61F-4E37-AEDF-01CA433F0FA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14680" y="1247690"/>
                <a:ext cx="15588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4E51D48-5AF1-4949-BE07-857F9A60585D}"/>
                  </a:ext>
                </a:extLst>
              </p14:cNvPr>
              <p14:cNvContentPartPr/>
              <p14:nvPr/>
            </p14:nvContentPartPr>
            <p14:xfrm>
              <a:off x="7873080" y="1491050"/>
              <a:ext cx="194400" cy="298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4E51D48-5AF1-4949-BE07-857F9A6058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55080" y="1455410"/>
                <a:ext cx="2300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10C2D92-8386-4E07-BAF3-698CE0970409}"/>
                  </a:ext>
                </a:extLst>
              </p14:cNvPr>
              <p14:cNvContentPartPr/>
              <p14:nvPr/>
            </p14:nvContentPartPr>
            <p14:xfrm>
              <a:off x="7969560" y="1371170"/>
              <a:ext cx="51480" cy="1684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10C2D92-8386-4E07-BAF3-698CE097040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51920" y="1335530"/>
                <a:ext cx="871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CCC2AFF6-655C-4194-978A-E40635B600E6}"/>
                  </a:ext>
                </a:extLst>
              </p14:cNvPr>
              <p14:cNvContentPartPr/>
              <p14:nvPr/>
            </p14:nvContentPartPr>
            <p14:xfrm>
              <a:off x="8127960" y="1265690"/>
              <a:ext cx="107280" cy="2131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CCC2AFF6-655C-4194-978A-E40635B600E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09960" y="1230050"/>
                <a:ext cx="1429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DF76547-1C92-4727-8725-00A3C0E12859}"/>
                  </a:ext>
                </a:extLst>
              </p14:cNvPr>
              <p14:cNvContentPartPr/>
              <p14:nvPr/>
            </p14:nvContentPartPr>
            <p14:xfrm>
              <a:off x="8242080" y="1037090"/>
              <a:ext cx="240840" cy="5670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DF76547-1C92-4727-8725-00A3C0E1285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24440" y="1001450"/>
                <a:ext cx="27648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5E1D5775-8182-41B4-A1FE-5E6048FDDB8A}"/>
                  </a:ext>
                </a:extLst>
              </p14:cNvPr>
              <p14:cNvContentPartPr/>
              <p14:nvPr/>
            </p14:nvContentPartPr>
            <p14:xfrm>
              <a:off x="8606760" y="922970"/>
              <a:ext cx="196200" cy="6156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5E1D5775-8182-41B4-A1FE-5E6048FDDB8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589120" y="886970"/>
                <a:ext cx="23184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41570EB-CE13-4D9F-ABDF-DC1BCA53E92F}"/>
                  </a:ext>
                </a:extLst>
              </p14:cNvPr>
              <p14:cNvContentPartPr/>
              <p14:nvPr/>
            </p14:nvContentPartPr>
            <p14:xfrm>
              <a:off x="8821320" y="1081010"/>
              <a:ext cx="154080" cy="3315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41570EB-CE13-4D9F-ABDF-DC1BCA53E92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03680" y="1045370"/>
                <a:ext cx="1897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45ADF50-88F6-4269-90C5-E851B2B8A15D}"/>
                  </a:ext>
                </a:extLst>
              </p14:cNvPr>
              <p14:cNvContentPartPr/>
              <p14:nvPr/>
            </p14:nvContentPartPr>
            <p14:xfrm>
              <a:off x="9033360" y="1291610"/>
              <a:ext cx="69480" cy="183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45ADF50-88F6-4269-90C5-E851B2B8A15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15360" y="1255610"/>
                <a:ext cx="105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6A8B4BF-0CE7-4403-AA24-621854B124C5}"/>
                  </a:ext>
                </a:extLst>
              </p14:cNvPr>
              <p14:cNvContentPartPr/>
              <p14:nvPr/>
            </p14:nvContentPartPr>
            <p14:xfrm>
              <a:off x="9156480" y="1083530"/>
              <a:ext cx="158760" cy="2797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6A8B4BF-0CE7-4403-AA24-621854B124C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38840" y="1047890"/>
                <a:ext cx="1944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69D52630-6030-4085-B652-BB3EF91BD1D5}"/>
                  </a:ext>
                </a:extLst>
              </p14:cNvPr>
              <p14:cNvContentPartPr/>
              <p14:nvPr/>
            </p14:nvContentPartPr>
            <p14:xfrm>
              <a:off x="9420000" y="799490"/>
              <a:ext cx="106920" cy="6793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69D52630-6030-4085-B652-BB3EF91BD1D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402360" y="763850"/>
                <a:ext cx="14256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80A2BC6-2EC9-47F3-98D3-4354A1D6516E}"/>
                  </a:ext>
                </a:extLst>
              </p14:cNvPr>
              <p14:cNvContentPartPr/>
              <p14:nvPr/>
            </p14:nvContentPartPr>
            <p14:xfrm>
              <a:off x="9631320" y="1126010"/>
              <a:ext cx="273240" cy="874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80A2BC6-2EC9-47F3-98D3-4354A1D6516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13320" y="1090010"/>
                <a:ext cx="308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148C224-E1C9-432E-82CA-3E8F52CB0915}"/>
                  </a:ext>
                </a:extLst>
              </p14:cNvPr>
              <p14:cNvContentPartPr/>
              <p14:nvPr/>
            </p14:nvContentPartPr>
            <p14:xfrm>
              <a:off x="9736800" y="993530"/>
              <a:ext cx="62280" cy="3247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148C224-E1C9-432E-82CA-3E8F52CB091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19160" y="957530"/>
                <a:ext cx="9792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4026463-04A6-4F9A-8641-89751E809732}"/>
                  </a:ext>
                </a:extLst>
              </p14:cNvPr>
              <p14:cNvContentPartPr/>
              <p14:nvPr/>
            </p14:nvContentPartPr>
            <p14:xfrm>
              <a:off x="10029840" y="913610"/>
              <a:ext cx="163800" cy="1854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4026463-04A6-4F9A-8641-89751E80973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11840" y="877970"/>
                <a:ext cx="1994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9F9D3DF8-CCB8-4719-A4C4-1075DAC3BDB7}"/>
                  </a:ext>
                </a:extLst>
              </p14:cNvPr>
              <p14:cNvContentPartPr/>
              <p14:nvPr/>
            </p14:nvContentPartPr>
            <p14:xfrm>
              <a:off x="10292640" y="615170"/>
              <a:ext cx="90720" cy="5497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9F9D3DF8-CCB8-4719-A4C4-1075DAC3BDB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274640" y="579530"/>
                <a:ext cx="12636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B22A4CA-FB7F-4C17-9B37-181369AF69AE}"/>
                  </a:ext>
                </a:extLst>
              </p14:cNvPr>
              <p14:cNvContentPartPr/>
              <p14:nvPr/>
            </p14:nvContentPartPr>
            <p14:xfrm>
              <a:off x="10474080" y="712010"/>
              <a:ext cx="148680" cy="4262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B22A4CA-FB7F-4C17-9B37-181369AF69A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456080" y="676010"/>
                <a:ext cx="18432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186EDB7-2E6A-44C6-9F14-58CDB1D93F6C}"/>
                  </a:ext>
                </a:extLst>
              </p14:cNvPr>
              <p14:cNvContentPartPr/>
              <p14:nvPr/>
            </p14:nvContentPartPr>
            <p14:xfrm>
              <a:off x="10695120" y="916490"/>
              <a:ext cx="179280" cy="504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186EDB7-2E6A-44C6-9F14-58CDB1D93F6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677480" y="880850"/>
                <a:ext cx="2149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5B89A44-B7EC-405D-817C-274ADD343A33}"/>
                  </a:ext>
                </a:extLst>
              </p14:cNvPr>
              <p14:cNvContentPartPr/>
              <p14:nvPr/>
            </p14:nvContentPartPr>
            <p14:xfrm>
              <a:off x="10730400" y="773210"/>
              <a:ext cx="114120" cy="2703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5B89A44-B7EC-405D-817C-274ADD343A3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712760" y="737570"/>
                <a:ext cx="1497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8128F64-B832-485D-8F7E-C7774840F3BC}"/>
                  </a:ext>
                </a:extLst>
              </p14:cNvPr>
              <p14:cNvContentPartPr/>
              <p14:nvPr/>
            </p14:nvContentPartPr>
            <p14:xfrm>
              <a:off x="10976640" y="712010"/>
              <a:ext cx="35640" cy="2095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8128F64-B832-485D-8F7E-C7774840F3B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959000" y="676010"/>
                <a:ext cx="712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6CB53EA-0EDD-4F8D-BAAF-96823EC99AB9}"/>
                  </a:ext>
                </a:extLst>
              </p14:cNvPr>
              <p14:cNvContentPartPr/>
              <p14:nvPr/>
            </p14:nvContentPartPr>
            <p14:xfrm>
              <a:off x="11002920" y="553610"/>
              <a:ext cx="212400" cy="5576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6CB53EA-0EDD-4F8D-BAAF-96823EC99AB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985280" y="517970"/>
                <a:ext cx="24804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7D067F3-750B-4B1F-A7A4-4DF51C2D0C83}"/>
                  </a:ext>
                </a:extLst>
              </p14:cNvPr>
              <p14:cNvContentPartPr/>
              <p14:nvPr/>
            </p14:nvContentPartPr>
            <p14:xfrm>
              <a:off x="11397120" y="474410"/>
              <a:ext cx="67680" cy="6033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7D067F3-750B-4B1F-A7A4-4DF51C2D0C8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379120" y="438410"/>
                <a:ext cx="10332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37BB895-D605-4A58-BDFD-97C17E879D52}"/>
                  </a:ext>
                </a:extLst>
              </p14:cNvPr>
              <p14:cNvContentPartPr/>
              <p14:nvPr/>
            </p14:nvContentPartPr>
            <p14:xfrm>
              <a:off x="11590080" y="483050"/>
              <a:ext cx="70920" cy="4042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37BB895-D605-4A58-BDFD-97C17E879D5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572080" y="447410"/>
                <a:ext cx="10656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9CD1C8B-C92B-4B01-B4BE-7A30A8B7C5E8}"/>
                  </a:ext>
                </a:extLst>
              </p14:cNvPr>
              <p14:cNvContentPartPr/>
              <p14:nvPr/>
            </p14:nvContentPartPr>
            <p14:xfrm>
              <a:off x="11741280" y="676370"/>
              <a:ext cx="78120" cy="183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9CD1C8B-C92B-4B01-B4BE-7A30A8B7C5E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723640" y="640370"/>
                <a:ext cx="1137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4FEB7A8-AE4B-4C84-9C28-F959CD21DE4E}"/>
                  </a:ext>
                </a:extLst>
              </p14:cNvPr>
              <p14:cNvContentPartPr/>
              <p14:nvPr/>
            </p14:nvContentPartPr>
            <p14:xfrm>
              <a:off x="11834520" y="503930"/>
              <a:ext cx="162360" cy="3920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4FEB7A8-AE4B-4C84-9C28-F959CD21DE4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816520" y="467930"/>
                <a:ext cx="1980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77CDCE2-3C90-44CF-A683-3FD82ABEA74D}"/>
                  </a:ext>
                </a:extLst>
              </p14:cNvPr>
              <p14:cNvContentPartPr/>
              <p14:nvPr/>
            </p14:nvContentPartPr>
            <p14:xfrm>
              <a:off x="12022800" y="140330"/>
              <a:ext cx="169200" cy="6620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77CDCE2-3C90-44CF-A683-3FD82ABEA74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004800" y="104330"/>
                <a:ext cx="20484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3E1A27-E51D-43EE-9B53-44E50A342D74}"/>
                  </a:ext>
                </a:extLst>
              </p14:cNvPr>
              <p14:cNvContentPartPr/>
              <p14:nvPr/>
            </p14:nvContentPartPr>
            <p14:xfrm>
              <a:off x="2777262" y="2695098"/>
              <a:ext cx="547560" cy="1353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3E1A27-E51D-43EE-9B53-44E50A342D7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759622" y="2659098"/>
                <a:ext cx="583200" cy="14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8EE02E4-7B4B-4901-AE38-E5F14D7BDCE0}"/>
                  </a:ext>
                </a:extLst>
              </p14:cNvPr>
              <p14:cNvContentPartPr/>
              <p14:nvPr/>
            </p14:nvContentPartPr>
            <p14:xfrm>
              <a:off x="3665022" y="2389818"/>
              <a:ext cx="748440" cy="815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8EE02E4-7B4B-4901-AE38-E5F14D7BDCE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47022" y="2354178"/>
                <a:ext cx="784080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5471BAF-8347-4BA9-A604-161073C68A7F}"/>
                  </a:ext>
                </a:extLst>
              </p14:cNvPr>
              <p14:cNvContentPartPr/>
              <p14:nvPr/>
            </p14:nvContentPartPr>
            <p14:xfrm>
              <a:off x="4114662" y="2580258"/>
              <a:ext cx="375120" cy="198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5471BAF-8347-4BA9-A604-161073C68A7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96662" y="2544618"/>
                <a:ext cx="4107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536DB4-0F3A-4A6D-A0A8-63C3FD2EC7F1}"/>
                  </a:ext>
                </a:extLst>
              </p14:cNvPr>
              <p14:cNvContentPartPr/>
              <p14:nvPr/>
            </p14:nvContentPartPr>
            <p14:xfrm>
              <a:off x="4995942" y="2347338"/>
              <a:ext cx="381240" cy="821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536DB4-0F3A-4A6D-A0A8-63C3FD2EC7F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978302" y="2311338"/>
                <a:ext cx="416880" cy="89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9678CF-29C2-4E51-B0A7-04D023A03BA6}"/>
                  </a:ext>
                </a:extLst>
              </p14:cNvPr>
              <p14:cNvContentPartPr/>
              <p14:nvPr/>
            </p14:nvContentPartPr>
            <p14:xfrm>
              <a:off x="5494902" y="2706978"/>
              <a:ext cx="158760" cy="2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9678CF-29C2-4E51-B0A7-04D023A03BA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77262" y="2671338"/>
                <a:ext cx="1944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812062-898A-41FF-9ED0-C7E1A6D6F2AA}"/>
                  </a:ext>
                </a:extLst>
              </p14:cNvPr>
              <p14:cNvContentPartPr/>
              <p14:nvPr/>
            </p14:nvContentPartPr>
            <p14:xfrm>
              <a:off x="5767422" y="2328258"/>
              <a:ext cx="636120" cy="387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812062-898A-41FF-9ED0-C7E1A6D6F2A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749782" y="2292258"/>
                <a:ext cx="67176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311769-1B4B-4D71-B5F6-30E27B8825DD}"/>
                  </a:ext>
                </a:extLst>
              </p14:cNvPr>
              <p14:cNvContentPartPr/>
              <p14:nvPr/>
            </p14:nvContentPartPr>
            <p14:xfrm>
              <a:off x="6655542" y="2304138"/>
              <a:ext cx="347760" cy="6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311769-1B4B-4D71-B5F6-30E27B8825D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37542" y="2268138"/>
                <a:ext cx="3834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39F2FE93-54F3-44AD-8E65-FFD644880945}"/>
                  </a:ext>
                </a:extLst>
              </p14:cNvPr>
              <p14:cNvContentPartPr/>
              <p14:nvPr/>
            </p14:nvContentPartPr>
            <p14:xfrm>
              <a:off x="6761022" y="2460378"/>
              <a:ext cx="400320" cy="3672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39F2FE93-54F3-44AD-8E65-FFD64488094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743382" y="2424738"/>
                <a:ext cx="4359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020F59E-00A3-4396-87EA-3342E64EE0CD}"/>
                  </a:ext>
                </a:extLst>
              </p14:cNvPr>
              <p14:cNvContentPartPr/>
              <p14:nvPr/>
            </p14:nvContentPartPr>
            <p14:xfrm>
              <a:off x="7322982" y="2169858"/>
              <a:ext cx="268560" cy="294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020F59E-00A3-4396-87EA-3342E64EE0C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305342" y="2134218"/>
                <a:ext cx="3042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E36F033-849E-456E-878A-CCB93024C651}"/>
                  </a:ext>
                </a:extLst>
              </p14:cNvPr>
              <p14:cNvContentPartPr/>
              <p14:nvPr/>
            </p14:nvContentPartPr>
            <p14:xfrm>
              <a:off x="5547102" y="3093618"/>
              <a:ext cx="249840" cy="671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E36F033-849E-456E-878A-CCB93024C65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529462" y="3057618"/>
                <a:ext cx="28548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0E5A44D-6374-4CC5-B502-466BC96D9269}"/>
                  </a:ext>
                </a:extLst>
              </p14:cNvPr>
              <p14:cNvContentPartPr/>
              <p14:nvPr/>
            </p14:nvContentPartPr>
            <p14:xfrm>
              <a:off x="6145782" y="3254538"/>
              <a:ext cx="210960" cy="42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0E5A44D-6374-4CC5-B502-466BC96D926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127782" y="3218538"/>
                <a:ext cx="2466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AF8C889-766A-4929-9284-05755F4827F5}"/>
                  </a:ext>
                </a:extLst>
              </p14:cNvPr>
              <p14:cNvContentPartPr/>
              <p14:nvPr/>
            </p14:nvContentPartPr>
            <p14:xfrm>
              <a:off x="6119142" y="3451458"/>
              <a:ext cx="198360" cy="302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AF8C889-766A-4929-9284-05755F4827F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101142" y="3415458"/>
                <a:ext cx="2340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144FAD2-5065-4EE1-8FEE-BC02C003BEF2}"/>
                  </a:ext>
                </a:extLst>
              </p14:cNvPr>
              <p14:cNvContentPartPr/>
              <p14:nvPr/>
            </p14:nvContentPartPr>
            <p14:xfrm>
              <a:off x="6629262" y="3031698"/>
              <a:ext cx="429840" cy="437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144FAD2-5065-4EE1-8FEE-BC02C003BEF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611262" y="2995698"/>
                <a:ext cx="46548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9EC913A-D50C-4353-98DF-F1D59C1CFB23}"/>
                  </a:ext>
                </a:extLst>
              </p14:cNvPr>
              <p14:cNvContentPartPr/>
              <p14:nvPr/>
            </p14:nvContentPartPr>
            <p14:xfrm>
              <a:off x="263382" y="4491858"/>
              <a:ext cx="550800" cy="5004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9EC913A-D50C-4353-98DF-F1D59C1CFB2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45742" y="4456218"/>
                <a:ext cx="58644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B019EEA-DF75-49CE-B1E3-35273BFE2771}"/>
                  </a:ext>
                </a:extLst>
              </p14:cNvPr>
              <p14:cNvContentPartPr/>
              <p14:nvPr/>
            </p14:nvContentPartPr>
            <p14:xfrm>
              <a:off x="1221342" y="4228698"/>
              <a:ext cx="79920" cy="7225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B019EEA-DF75-49CE-B1E3-35273BFE277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203702" y="4193058"/>
                <a:ext cx="11556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C09F93F-6404-421B-A5C0-10A2D3F5604B}"/>
                  </a:ext>
                </a:extLst>
              </p14:cNvPr>
              <p14:cNvContentPartPr/>
              <p14:nvPr/>
            </p14:nvContentPartPr>
            <p14:xfrm>
              <a:off x="1415382" y="4517058"/>
              <a:ext cx="242640" cy="3142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C09F93F-6404-421B-A5C0-10A2D3F5604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397382" y="4481418"/>
                <a:ext cx="27828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0F673ED-563F-418F-BB37-953AEAEE841B}"/>
                  </a:ext>
                </a:extLst>
              </p14:cNvPr>
              <p14:cNvContentPartPr/>
              <p14:nvPr/>
            </p14:nvContentPartPr>
            <p14:xfrm>
              <a:off x="1811022" y="4281618"/>
              <a:ext cx="166320" cy="563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0F673ED-563F-418F-BB37-953AEAEE841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793022" y="4245618"/>
                <a:ext cx="20196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DC62AB1-6491-468D-89A1-87605EA26EC2}"/>
                  </a:ext>
                </a:extLst>
              </p14:cNvPr>
              <p14:cNvContentPartPr/>
              <p14:nvPr/>
            </p14:nvContentPartPr>
            <p14:xfrm>
              <a:off x="1740462" y="3901458"/>
              <a:ext cx="469800" cy="1688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C62AB1-6491-468D-89A1-87605EA26EC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722822" y="3865458"/>
                <a:ext cx="5054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385076B-48F2-4EE8-86CE-ED90D24598D0}"/>
                  </a:ext>
                </a:extLst>
              </p14:cNvPr>
              <p14:cNvContentPartPr/>
              <p14:nvPr/>
            </p14:nvContentPartPr>
            <p14:xfrm>
              <a:off x="2294502" y="4379898"/>
              <a:ext cx="280440" cy="342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385076B-48F2-4EE8-86CE-ED90D24598D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276862" y="4343898"/>
                <a:ext cx="3160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1D50984-70C6-45BA-8761-F0133538E8EB}"/>
                  </a:ext>
                </a:extLst>
              </p14:cNvPr>
              <p14:cNvContentPartPr/>
              <p14:nvPr/>
            </p14:nvContentPartPr>
            <p14:xfrm>
              <a:off x="2742702" y="4061658"/>
              <a:ext cx="340920" cy="681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1D50984-70C6-45BA-8761-F0133538E8E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725062" y="4025658"/>
                <a:ext cx="37656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E30BF98-AE61-402C-97AE-7A30E7092649}"/>
                  </a:ext>
                </a:extLst>
              </p14:cNvPr>
              <p14:cNvContentPartPr/>
              <p14:nvPr/>
            </p14:nvContentPartPr>
            <p14:xfrm>
              <a:off x="3622182" y="4413018"/>
              <a:ext cx="372240" cy="27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E30BF98-AE61-402C-97AE-7A30E709264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604182" y="4377018"/>
                <a:ext cx="4078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1CBCB6A-2907-4FE0-91C0-BD3E5C645E41}"/>
                  </a:ext>
                </a:extLst>
              </p14:cNvPr>
              <p14:cNvContentPartPr/>
              <p14:nvPr/>
            </p14:nvContentPartPr>
            <p14:xfrm>
              <a:off x="3666102" y="4605978"/>
              <a:ext cx="312840" cy="46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1CBCB6A-2907-4FE0-91C0-BD3E5C645E4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648102" y="4570338"/>
                <a:ext cx="3484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83E7B140-5B49-4C3F-B38C-77FACDFD7E51}"/>
                  </a:ext>
                </a:extLst>
              </p14:cNvPr>
              <p14:cNvContentPartPr/>
              <p14:nvPr/>
            </p14:nvContentPartPr>
            <p14:xfrm>
              <a:off x="4734942" y="3993618"/>
              <a:ext cx="418320" cy="51228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83E7B140-5B49-4C3F-B38C-77FACDFD7E5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717302" y="3957978"/>
                <a:ext cx="45396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BD33AAED-5E45-47EB-89C1-BF7CCD343228}"/>
                  </a:ext>
                </a:extLst>
              </p14:cNvPr>
              <p14:cNvContentPartPr/>
              <p14:nvPr/>
            </p14:nvContentPartPr>
            <p14:xfrm>
              <a:off x="4835382" y="4227978"/>
              <a:ext cx="263880" cy="8028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BD33AAED-5E45-47EB-89C1-BF7CCD34322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817382" y="4191978"/>
                <a:ext cx="2995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76DC3861-4EC1-4859-AD46-E7F53EBA2EE1}"/>
                  </a:ext>
                </a:extLst>
              </p14:cNvPr>
              <p14:cNvContentPartPr/>
              <p14:nvPr/>
            </p14:nvContentPartPr>
            <p14:xfrm>
              <a:off x="5352342" y="4096938"/>
              <a:ext cx="72360" cy="43920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76DC3861-4EC1-4859-AD46-E7F53EBA2EE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334702" y="4060938"/>
                <a:ext cx="10800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43554EF4-0C68-46D2-ABAC-8204EE8D7542}"/>
                  </a:ext>
                </a:extLst>
              </p14:cNvPr>
              <p14:cNvContentPartPr/>
              <p14:nvPr/>
            </p14:nvContentPartPr>
            <p14:xfrm>
              <a:off x="5538822" y="4079298"/>
              <a:ext cx="412200" cy="39096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43554EF4-0C68-46D2-ABAC-8204EE8D754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521182" y="4043298"/>
                <a:ext cx="44784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DCC58238-DEF7-43BD-8279-FD782FD1CA34}"/>
                  </a:ext>
                </a:extLst>
              </p14:cNvPr>
              <p14:cNvContentPartPr/>
              <p14:nvPr/>
            </p14:nvContentPartPr>
            <p14:xfrm>
              <a:off x="6101502" y="4208178"/>
              <a:ext cx="180720" cy="7380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DCC58238-DEF7-43BD-8279-FD782FD1CA3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083502" y="4172538"/>
                <a:ext cx="2163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38F6298D-D5F9-4BA8-9506-63CC2EE8CA82}"/>
                  </a:ext>
                </a:extLst>
              </p14:cNvPr>
              <p14:cNvContentPartPr/>
              <p14:nvPr/>
            </p14:nvContentPartPr>
            <p14:xfrm>
              <a:off x="6284022" y="3920898"/>
              <a:ext cx="406800" cy="54792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38F6298D-D5F9-4BA8-9506-63CC2EE8CA8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266382" y="3885258"/>
                <a:ext cx="44244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6171C0DC-F24D-41FB-AA1C-8090B8F26CC1}"/>
                  </a:ext>
                </a:extLst>
              </p14:cNvPr>
              <p14:cNvContentPartPr/>
              <p14:nvPr/>
            </p14:nvContentPartPr>
            <p14:xfrm>
              <a:off x="6593982" y="3762858"/>
              <a:ext cx="221040" cy="50400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6171C0DC-F24D-41FB-AA1C-8090B8F26CC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575982" y="3726858"/>
                <a:ext cx="25668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A512275A-BCDC-4044-9E37-25ADD08676CC}"/>
                  </a:ext>
                </a:extLst>
              </p14:cNvPr>
              <p14:cNvContentPartPr/>
              <p14:nvPr/>
            </p14:nvContentPartPr>
            <p14:xfrm>
              <a:off x="7314702" y="3841698"/>
              <a:ext cx="476640" cy="7956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A512275A-BCDC-4044-9E37-25ADD08676C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296702" y="3805698"/>
                <a:ext cx="5122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98902029-CF65-4235-8B18-DB8CEE7B5ADD}"/>
                  </a:ext>
                </a:extLst>
              </p14:cNvPr>
              <p14:cNvContentPartPr/>
              <p14:nvPr/>
            </p14:nvContentPartPr>
            <p14:xfrm>
              <a:off x="7455462" y="3683658"/>
              <a:ext cx="194400" cy="41724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98902029-CF65-4235-8B18-DB8CEE7B5AD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437822" y="3648018"/>
                <a:ext cx="23004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CE830BB9-A892-461C-B730-82C9A3EE86BF}"/>
                  </a:ext>
                </a:extLst>
              </p14:cNvPr>
              <p14:cNvContentPartPr/>
              <p14:nvPr/>
            </p14:nvContentPartPr>
            <p14:xfrm>
              <a:off x="7900782" y="3374058"/>
              <a:ext cx="505080" cy="54432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CE830BB9-A892-461C-B730-82C9A3EE86B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882782" y="3338058"/>
                <a:ext cx="54072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13BE4949-DF29-412A-8CEC-A507AD11AB79}"/>
                  </a:ext>
                </a:extLst>
              </p14:cNvPr>
              <p14:cNvContentPartPr/>
              <p14:nvPr/>
            </p14:nvContentPartPr>
            <p14:xfrm>
              <a:off x="8466702" y="3173538"/>
              <a:ext cx="159480" cy="68112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13BE4949-DF29-412A-8CEC-A507AD11AB7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449062" y="3137898"/>
                <a:ext cx="19512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A6C13594-EB3C-4348-A899-24A50412A186}"/>
                  </a:ext>
                </a:extLst>
              </p14:cNvPr>
              <p14:cNvContentPartPr/>
              <p14:nvPr/>
            </p14:nvContentPartPr>
            <p14:xfrm>
              <a:off x="8632302" y="3311418"/>
              <a:ext cx="367200" cy="33660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A6C13594-EB3C-4348-A899-24A50412A18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614302" y="3275778"/>
                <a:ext cx="4028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795AD182-E06D-4586-98B2-A8C72A0DDFF5}"/>
                  </a:ext>
                </a:extLst>
              </p14:cNvPr>
              <p14:cNvContentPartPr/>
              <p14:nvPr/>
            </p14:nvContentPartPr>
            <p14:xfrm>
              <a:off x="9047022" y="3411858"/>
              <a:ext cx="309240" cy="6120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795AD182-E06D-4586-98B2-A8C72A0DDFF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029382" y="3376218"/>
                <a:ext cx="3448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9F901B5F-EF0E-4198-87E7-C9A7BEC0EC43}"/>
                  </a:ext>
                </a:extLst>
              </p14:cNvPr>
              <p14:cNvContentPartPr/>
              <p14:nvPr/>
            </p14:nvContentPartPr>
            <p14:xfrm>
              <a:off x="9152502" y="3252738"/>
              <a:ext cx="110160" cy="31212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9F901B5F-EF0E-4198-87E7-C9A7BEC0EC4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134502" y="3217098"/>
                <a:ext cx="1458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98CDFC3C-DED5-4FD4-9714-3A69EE458791}"/>
                  </a:ext>
                </a:extLst>
              </p14:cNvPr>
              <p14:cNvContentPartPr/>
              <p14:nvPr/>
            </p14:nvContentPartPr>
            <p14:xfrm>
              <a:off x="9416382" y="3235098"/>
              <a:ext cx="89640" cy="22032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98CDFC3C-DED5-4FD4-9714-3A69EE45879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398382" y="3199458"/>
                <a:ext cx="1252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552581D2-3292-440F-BDAB-72B2964ACB3E}"/>
                  </a:ext>
                </a:extLst>
              </p14:cNvPr>
              <p14:cNvContentPartPr/>
              <p14:nvPr/>
            </p14:nvContentPartPr>
            <p14:xfrm>
              <a:off x="9486582" y="3006498"/>
              <a:ext cx="248400" cy="55476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552581D2-3292-440F-BDAB-72B2964ACB3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468942" y="2970858"/>
                <a:ext cx="28404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352BCD6-31FE-4923-96AA-5E76FD9321E9}"/>
                  </a:ext>
                </a:extLst>
              </p14:cNvPr>
              <p14:cNvContentPartPr/>
              <p14:nvPr/>
            </p14:nvContentPartPr>
            <p14:xfrm>
              <a:off x="9802302" y="2883738"/>
              <a:ext cx="187560" cy="4514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352BCD6-31FE-4923-96AA-5E76FD9321E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784662" y="2847738"/>
                <a:ext cx="22320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2A3081F-057C-4F4D-AA36-6812111F8EC0}"/>
                  </a:ext>
                </a:extLst>
              </p14:cNvPr>
              <p14:cNvContentPartPr/>
              <p14:nvPr/>
            </p14:nvContentPartPr>
            <p14:xfrm>
              <a:off x="9978702" y="2925138"/>
              <a:ext cx="257760" cy="2649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2A3081F-057C-4F4D-AA36-6812111F8EC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961062" y="2889498"/>
                <a:ext cx="2934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637F63B-2E07-4423-879A-6852279C9FB4}"/>
                  </a:ext>
                </a:extLst>
              </p14:cNvPr>
              <p14:cNvContentPartPr/>
              <p14:nvPr/>
            </p14:nvContentPartPr>
            <p14:xfrm>
              <a:off x="10348422" y="2928018"/>
              <a:ext cx="194040" cy="788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637F63B-2E07-4423-879A-6852279C9FB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330422" y="2892018"/>
                <a:ext cx="2296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76E77D2-5852-4404-AF72-1352413CC77C}"/>
                  </a:ext>
                </a:extLst>
              </p14:cNvPr>
              <p14:cNvContentPartPr/>
              <p14:nvPr/>
            </p14:nvContentPartPr>
            <p14:xfrm>
              <a:off x="10532742" y="2715618"/>
              <a:ext cx="273600" cy="3524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76E77D2-5852-4404-AF72-1352413CC77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515102" y="2679618"/>
                <a:ext cx="3092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A94DD0F-6A0D-4F85-AE0C-6A9AD4838FD7}"/>
                  </a:ext>
                </a:extLst>
              </p14:cNvPr>
              <p14:cNvContentPartPr/>
              <p14:nvPr/>
            </p14:nvContentPartPr>
            <p14:xfrm>
              <a:off x="10735062" y="2628858"/>
              <a:ext cx="229680" cy="3168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A94DD0F-6A0D-4F85-AE0C-6A9AD4838FD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717422" y="2592858"/>
                <a:ext cx="2653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11A6E41-23CD-4016-BDF1-F79CE96069AA}"/>
                  </a:ext>
                </a:extLst>
              </p14:cNvPr>
              <p14:cNvContentPartPr/>
              <p14:nvPr/>
            </p14:nvContentPartPr>
            <p14:xfrm>
              <a:off x="9231342" y="4135458"/>
              <a:ext cx="415800" cy="1818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11A6E41-23CD-4016-BDF1-F79CE96069A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213702" y="4099458"/>
                <a:ext cx="4514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0EC98AF-D877-4101-8621-D8FF4E00ECBC}"/>
                  </a:ext>
                </a:extLst>
              </p14:cNvPr>
              <p14:cNvContentPartPr/>
              <p14:nvPr/>
            </p14:nvContentPartPr>
            <p14:xfrm>
              <a:off x="9398742" y="4096938"/>
              <a:ext cx="164520" cy="2376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0EC98AF-D877-4101-8621-D8FF4E00ECB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380742" y="4060938"/>
                <a:ext cx="2001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42CA0C5B-0533-421C-BC63-6150BBEA8D32}"/>
                  </a:ext>
                </a:extLst>
              </p14:cNvPr>
              <p14:cNvContentPartPr/>
              <p14:nvPr/>
            </p14:nvContentPartPr>
            <p14:xfrm>
              <a:off x="9746862" y="3832698"/>
              <a:ext cx="257760" cy="2293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42CA0C5B-0533-421C-BC63-6150BBEA8D3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728862" y="3797058"/>
                <a:ext cx="2934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F195D4A-98D5-45E2-AD7B-81791885D0C6}"/>
                  </a:ext>
                </a:extLst>
              </p14:cNvPr>
              <p14:cNvContentPartPr/>
              <p14:nvPr/>
            </p14:nvContentPartPr>
            <p14:xfrm>
              <a:off x="10154022" y="3604818"/>
              <a:ext cx="150480" cy="4057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F195D4A-98D5-45E2-AD7B-81791885D0C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136382" y="3568818"/>
                <a:ext cx="18612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02271E9-DEBB-4778-9148-0212B9890F98}"/>
                  </a:ext>
                </a:extLst>
              </p14:cNvPr>
              <p14:cNvContentPartPr/>
              <p14:nvPr/>
            </p14:nvContentPartPr>
            <p14:xfrm>
              <a:off x="10360302" y="3639738"/>
              <a:ext cx="261720" cy="2973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02271E9-DEBB-4778-9148-0212B9890F9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342662" y="3604098"/>
                <a:ext cx="29736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64CCBA2-A98B-4244-AA42-D5134E60E671}"/>
                  </a:ext>
                </a:extLst>
              </p14:cNvPr>
              <p14:cNvContentPartPr/>
              <p14:nvPr/>
            </p14:nvContentPartPr>
            <p14:xfrm>
              <a:off x="10594302" y="3551538"/>
              <a:ext cx="270000" cy="1234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64CCBA2-A98B-4244-AA42-D5134E60E67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576302" y="3515538"/>
                <a:ext cx="3056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8CF554DF-D429-4FC2-9CC2-305E006DDEE4}"/>
                  </a:ext>
                </a:extLst>
              </p14:cNvPr>
              <p14:cNvContentPartPr/>
              <p14:nvPr/>
            </p14:nvContentPartPr>
            <p14:xfrm>
              <a:off x="10673502" y="3481338"/>
              <a:ext cx="150120" cy="2541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8CF554DF-D429-4FC2-9CC2-305E006DDEE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655862" y="3445698"/>
                <a:ext cx="1857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F0578A1-7572-424B-8530-182772FABE6F}"/>
                  </a:ext>
                </a:extLst>
              </p14:cNvPr>
              <p14:cNvContentPartPr/>
              <p14:nvPr/>
            </p14:nvContentPartPr>
            <p14:xfrm>
              <a:off x="10902102" y="3384858"/>
              <a:ext cx="98280" cy="2192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F0578A1-7572-424B-8530-182772FABE6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884102" y="3348858"/>
                <a:ext cx="1339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D797ECCA-8C44-4548-A779-E714FA342E18}"/>
                  </a:ext>
                </a:extLst>
              </p14:cNvPr>
              <p14:cNvContentPartPr/>
              <p14:nvPr/>
            </p14:nvContentPartPr>
            <p14:xfrm>
              <a:off x="10902102" y="3296658"/>
              <a:ext cx="246960" cy="4485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D797ECCA-8C44-4548-A779-E714FA342E1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884102" y="3260658"/>
                <a:ext cx="28260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1734D66-D711-4B50-8C94-B215D54266BA}"/>
                  </a:ext>
                </a:extLst>
              </p14:cNvPr>
              <p14:cNvContentPartPr/>
              <p14:nvPr/>
            </p14:nvContentPartPr>
            <p14:xfrm>
              <a:off x="11192262" y="3103338"/>
              <a:ext cx="268920" cy="5025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1734D66-D711-4B50-8C94-B215D54266B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174262" y="3067338"/>
                <a:ext cx="30456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02DA98D-713F-42D2-AFEE-4FD8AEB71F86}"/>
                  </a:ext>
                </a:extLst>
              </p14:cNvPr>
              <p14:cNvContentPartPr/>
              <p14:nvPr/>
            </p14:nvContentPartPr>
            <p14:xfrm>
              <a:off x="11403222" y="3063378"/>
              <a:ext cx="261720" cy="3852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02DA98D-713F-42D2-AFEE-4FD8AEB71F8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385222" y="3027738"/>
                <a:ext cx="29736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B1D96D4-C46A-436C-9F48-6ECA37CF7F2A}"/>
                  </a:ext>
                </a:extLst>
              </p14:cNvPr>
              <p14:cNvContentPartPr/>
              <p14:nvPr/>
            </p14:nvContentPartPr>
            <p14:xfrm>
              <a:off x="11667102" y="3157338"/>
              <a:ext cx="63360" cy="604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B1D96D4-C46A-436C-9F48-6ECA37CF7F2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649102" y="3121338"/>
                <a:ext cx="990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5DA1FA1-1180-47F7-BF3F-A0A9F7B4B6B5}"/>
                  </a:ext>
                </a:extLst>
              </p14:cNvPr>
              <p14:cNvContentPartPr/>
              <p14:nvPr/>
            </p14:nvContentPartPr>
            <p14:xfrm>
              <a:off x="11798862" y="2839098"/>
              <a:ext cx="325800" cy="2995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5DA1FA1-1180-47F7-BF3F-A0A9F7B4B6B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1780862" y="2803458"/>
                <a:ext cx="3614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F06A983-981E-4102-9C96-834DCC5AC74B}"/>
                  </a:ext>
                </a:extLst>
              </p14:cNvPr>
              <p14:cNvContentPartPr/>
              <p14:nvPr/>
            </p14:nvContentPartPr>
            <p14:xfrm>
              <a:off x="11930622" y="2593578"/>
              <a:ext cx="352440" cy="6343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F06A983-981E-4102-9C96-834DCC5AC74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912982" y="2557578"/>
                <a:ext cx="38808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96F2C58-BB74-4F7D-9A5D-18C035A77D7E}"/>
                  </a:ext>
                </a:extLst>
              </p14:cNvPr>
              <p14:cNvContentPartPr/>
              <p14:nvPr/>
            </p14:nvContentPartPr>
            <p14:xfrm>
              <a:off x="1858182" y="5027898"/>
              <a:ext cx="578160" cy="8049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96F2C58-BB74-4F7D-9A5D-18C035A77D7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840182" y="4992258"/>
                <a:ext cx="613800" cy="8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D1F794B-76A5-4D43-979F-3FC2C150A9B9}"/>
                  </a:ext>
                </a:extLst>
              </p14:cNvPr>
              <p14:cNvContentPartPr/>
              <p14:nvPr/>
            </p14:nvContentPartPr>
            <p14:xfrm>
              <a:off x="2628582" y="5304018"/>
              <a:ext cx="260280" cy="417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D1F794B-76A5-4D43-979F-3FC2C150A9B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610582" y="5268018"/>
                <a:ext cx="2959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F548960-ADA6-4CE5-BF41-AA9CDE3EA7DD}"/>
                  </a:ext>
                </a:extLst>
              </p14:cNvPr>
              <p14:cNvContentPartPr/>
              <p14:nvPr/>
            </p14:nvContentPartPr>
            <p14:xfrm>
              <a:off x="2988942" y="5028978"/>
              <a:ext cx="215640" cy="4586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F548960-ADA6-4CE5-BF41-AA9CDE3EA7D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971302" y="4992978"/>
                <a:ext cx="25128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FACA415-B784-48D9-9FD8-28D6CB592B12}"/>
                  </a:ext>
                </a:extLst>
              </p14:cNvPr>
              <p14:cNvContentPartPr/>
              <p14:nvPr/>
            </p14:nvContentPartPr>
            <p14:xfrm>
              <a:off x="3533982" y="5143818"/>
              <a:ext cx="442440" cy="1141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FACA415-B784-48D9-9FD8-28D6CB592B1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516342" y="5107818"/>
                <a:ext cx="4780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B412CCA-164D-411B-9866-AAE9C88FCC34}"/>
                  </a:ext>
                </a:extLst>
              </p14:cNvPr>
              <p14:cNvContentPartPr/>
              <p14:nvPr/>
            </p14:nvContentPartPr>
            <p14:xfrm>
              <a:off x="3586902" y="5377098"/>
              <a:ext cx="464760" cy="918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B412CCA-164D-411B-9866-AAE9C88FCC3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568902" y="5341458"/>
                <a:ext cx="5004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9AD52C2-8F81-4508-8222-14D521729723}"/>
                  </a:ext>
                </a:extLst>
              </p14:cNvPr>
              <p14:cNvContentPartPr/>
              <p14:nvPr/>
            </p14:nvContentPartPr>
            <p14:xfrm>
              <a:off x="4641342" y="4982538"/>
              <a:ext cx="371880" cy="3009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9AD52C2-8F81-4508-8222-14D52172972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623342" y="4946898"/>
                <a:ext cx="4075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D8F372F-7BEE-4355-882B-F9EF6D788E63}"/>
                  </a:ext>
                </a:extLst>
              </p14:cNvPr>
              <p14:cNvContentPartPr/>
              <p14:nvPr/>
            </p14:nvContentPartPr>
            <p14:xfrm>
              <a:off x="5679582" y="5054538"/>
              <a:ext cx="477000" cy="540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D8F372F-7BEE-4355-882B-F9EF6D788E6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661582" y="5018538"/>
                <a:ext cx="5126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C3DABB3D-A7FD-4D18-AA7D-743C21A291C6}"/>
                  </a:ext>
                </a:extLst>
              </p14:cNvPr>
              <p14:cNvContentPartPr/>
              <p14:nvPr/>
            </p14:nvContentPartPr>
            <p14:xfrm>
              <a:off x="5925822" y="4932138"/>
              <a:ext cx="95400" cy="22356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C3DABB3D-A7FD-4D18-AA7D-743C21A291C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907822" y="4896498"/>
                <a:ext cx="1310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6162974B-4ACA-4D8D-BCC9-75B02FCB7649}"/>
                  </a:ext>
                </a:extLst>
              </p14:cNvPr>
              <p14:cNvContentPartPr/>
              <p14:nvPr/>
            </p14:nvContentPartPr>
            <p14:xfrm>
              <a:off x="6523422" y="4622178"/>
              <a:ext cx="527040" cy="54756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6162974B-4ACA-4D8D-BCC9-75B02FCB764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505782" y="4586538"/>
                <a:ext cx="56268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2AF0316C-66C8-44F2-8577-0497B82E3AD5}"/>
                  </a:ext>
                </a:extLst>
              </p14:cNvPr>
              <p14:cNvContentPartPr/>
              <p14:nvPr/>
            </p14:nvContentPartPr>
            <p14:xfrm>
              <a:off x="7213542" y="4737018"/>
              <a:ext cx="225000" cy="59436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2AF0316C-66C8-44F2-8577-0497B82E3AD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195542" y="4701018"/>
                <a:ext cx="26064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56658341-D511-4C3E-BB4C-5108E6F2EF87}"/>
                  </a:ext>
                </a:extLst>
              </p14:cNvPr>
              <p14:cNvContentPartPr/>
              <p14:nvPr/>
            </p14:nvContentPartPr>
            <p14:xfrm>
              <a:off x="7530342" y="4755378"/>
              <a:ext cx="375120" cy="33228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56658341-D511-4C3E-BB4C-5108E6F2EF8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512342" y="4719378"/>
                <a:ext cx="4107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FEBF5E26-3B9B-4576-88C2-7084037C88F9}"/>
                  </a:ext>
                </a:extLst>
              </p14:cNvPr>
              <p14:cNvContentPartPr/>
              <p14:nvPr/>
            </p14:nvContentPartPr>
            <p14:xfrm>
              <a:off x="7904022" y="4607058"/>
              <a:ext cx="194400" cy="47160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FEBF5E26-3B9B-4576-88C2-7084037C88F9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886022" y="4571058"/>
                <a:ext cx="23004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D3A1075F-3B58-46DF-A336-F878665840F4}"/>
                  </a:ext>
                </a:extLst>
              </p14:cNvPr>
              <p14:cNvContentPartPr/>
              <p14:nvPr/>
            </p14:nvContentPartPr>
            <p14:xfrm>
              <a:off x="8176542" y="4527858"/>
              <a:ext cx="246240" cy="44208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D3A1075F-3B58-46DF-A336-F878665840F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158542" y="4491858"/>
                <a:ext cx="28188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4FB3A1B9-A814-44F3-8C7C-2499AB826A70}"/>
                  </a:ext>
                </a:extLst>
              </p14:cNvPr>
              <p14:cNvContentPartPr/>
              <p14:nvPr/>
            </p14:nvContentPartPr>
            <p14:xfrm>
              <a:off x="8369862" y="4729458"/>
              <a:ext cx="150120" cy="1836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4FB3A1B9-A814-44F3-8C7C-2499AB826A7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351862" y="4693818"/>
                <a:ext cx="1857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BE758226-9A46-48E3-86AE-19CBBD3D2EF9}"/>
                  </a:ext>
                </a:extLst>
              </p14:cNvPr>
              <p14:cNvContentPartPr/>
              <p14:nvPr/>
            </p14:nvContentPartPr>
            <p14:xfrm>
              <a:off x="8554542" y="4589418"/>
              <a:ext cx="94680" cy="17856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BE758226-9A46-48E3-86AE-19CBBD3D2EF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536902" y="4553418"/>
                <a:ext cx="1303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3D1BA308-4730-4593-9041-25CE6CAEDDF2}"/>
                  </a:ext>
                </a:extLst>
              </p14:cNvPr>
              <p14:cNvContentPartPr/>
              <p14:nvPr/>
            </p14:nvContentPartPr>
            <p14:xfrm>
              <a:off x="8519262" y="4369458"/>
              <a:ext cx="336240" cy="52020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3D1BA308-4730-4593-9041-25CE6CAEDDF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501622" y="4333458"/>
                <a:ext cx="37188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364299AE-812D-4A5F-8040-B1FC3F3D9B15}"/>
                  </a:ext>
                </a:extLst>
              </p14:cNvPr>
              <p14:cNvContentPartPr/>
              <p14:nvPr/>
            </p14:nvContentPartPr>
            <p14:xfrm>
              <a:off x="9196422" y="4685898"/>
              <a:ext cx="435600" cy="324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364299AE-812D-4A5F-8040-B1FC3F3D9B15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178782" y="4650258"/>
                <a:ext cx="4712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822F3466-B8E7-4B3F-ACA8-68325557303E}"/>
                  </a:ext>
                </a:extLst>
              </p14:cNvPr>
              <p14:cNvContentPartPr/>
              <p14:nvPr/>
            </p14:nvContentPartPr>
            <p14:xfrm>
              <a:off x="9398742" y="4545498"/>
              <a:ext cx="111600" cy="32472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822F3466-B8E7-4B3F-ACA8-68325557303E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380742" y="4509498"/>
                <a:ext cx="14724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65492D55-1993-431E-80C2-0B3FB8012B76}"/>
                  </a:ext>
                </a:extLst>
              </p14:cNvPr>
              <p14:cNvContentPartPr/>
              <p14:nvPr/>
            </p14:nvContentPartPr>
            <p14:xfrm>
              <a:off x="9988422" y="4388178"/>
              <a:ext cx="329040" cy="31500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65492D55-1993-431E-80C2-0B3FB8012B76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970782" y="4352178"/>
                <a:ext cx="3646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97AE76A0-448A-498D-8430-C0F4F055D6F6}"/>
                  </a:ext>
                </a:extLst>
              </p14:cNvPr>
              <p14:cNvContentPartPr/>
              <p14:nvPr/>
            </p14:nvContentPartPr>
            <p14:xfrm>
              <a:off x="3278742" y="5771298"/>
              <a:ext cx="282600" cy="45288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97AE76A0-448A-498D-8430-C0F4F055D6F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261102" y="5735658"/>
                <a:ext cx="31824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36E057EC-76D9-4B8E-86AD-EE1F7D3AE18C}"/>
                  </a:ext>
                </a:extLst>
              </p14:cNvPr>
              <p14:cNvContentPartPr/>
              <p14:nvPr/>
            </p14:nvContentPartPr>
            <p14:xfrm>
              <a:off x="3964902" y="5965698"/>
              <a:ext cx="203400" cy="129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36E057EC-76D9-4B8E-86AD-EE1F7D3AE18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947262" y="5930058"/>
                <a:ext cx="2390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8AF1A468-0D02-426D-A1E1-494CE60B589E}"/>
                  </a:ext>
                </a:extLst>
              </p14:cNvPr>
              <p14:cNvContentPartPr/>
              <p14:nvPr/>
            </p14:nvContentPartPr>
            <p14:xfrm>
              <a:off x="3929982" y="6101778"/>
              <a:ext cx="303840" cy="3528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8AF1A468-0D02-426D-A1E1-494CE60B589E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3911982" y="6066138"/>
                <a:ext cx="3394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47525B31-FAAA-45F5-A801-58B12B39AB08}"/>
                  </a:ext>
                </a:extLst>
              </p14:cNvPr>
              <p14:cNvContentPartPr/>
              <p14:nvPr/>
            </p14:nvContentPartPr>
            <p14:xfrm>
              <a:off x="4905942" y="5899098"/>
              <a:ext cx="235440" cy="2700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47525B31-FAAA-45F5-A801-58B12B39AB0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887942" y="5863458"/>
                <a:ext cx="2710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151BA755-10E5-410B-930C-5EE2CD54BA5A}"/>
                  </a:ext>
                </a:extLst>
              </p14:cNvPr>
              <p14:cNvContentPartPr/>
              <p14:nvPr/>
            </p14:nvContentPartPr>
            <p14:xfrm>
              <a:off x="5301582" y="5563938"/>
              <a:ext cx="336240" cy="39852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151BA755-10E5-410B-930C-5EE2CD54BA5A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283582" y="5527938"/>
                <a:ext cx="37188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E7C4E1CD-13F3-465B-B884-DE36C2BE792A}"/>
                  </a:ext>
                </a:extLst>
              </p14:cNvPr>
              <p14:cNvContentPartPr/>
              <p14:nvPr/>
            </p14:nvContentPartPr>
            <p14:xfrm>
              <a:off x="5732142" y="5503098"/>
              <a:ext cx="386280" cy="46008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E7C4E1CD-13F3-465B-B884-DE36C2BE792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714502" y="5467458"/>
                <a:ext cx="42192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4D827C35-372D-464E-9BAA-73EC925E8566}"/>
                  </a:ext>
                </a:extLst>
              </p14:cNvPr>
              <p14:cNvContentPartPr/>
              <p14:nvPr/>
            </p14:nvContentPartPr>
            <p14:xfrm>
              <a:off x="6871542" y="5810898"/>
              <a:ext cx="562320" cy="9504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4D827C35-372D-464E-9BAA-73EC925E8566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853542" y="5775258"/>
                <a:ext cx="5979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6D941C09-BE82-486B-8195-DC21AB083108}"/>
                  </a:ext>
                </a:extLst>
              </p14:cNvPr>
              <p14:cNvContentPartPr/>
              <p14:nvPr/>
            </p14:nvContentPartPr>
            <p14:xfrm>
              <a:off x="6884142" y="5997378"/>
              <a:ext cx="541080" cy="4284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6D941C09-BE82-486B-8195-DC21AB083108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866142" y="5961378"/>
                <a:ext cx="5767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1D5F55CD-4B31-41B5-93EE-0082E10EAE52}"/>
                  </a:ext>
                </a:extLst>
              </p14:cNvPr>
              <p14:cNvContentPartPr/>
              <p14:nvPr/>
            </p14:nvContentPartPr>
            <p14:xfrm>
              <a:off x="7253142" y="5600658"/>
              <a:ext cx="469440" cy="51048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1D5F55CD-4B31-41B5-93EE-0082E10EAE52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235502" y="5564658"/>
                <a:ext cx="50508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5FFD6F81-40DB-401D-AC51-A7A3510B16DD}"/>
                  </a:ext>
                </a:extLst>
              </p14:cNvPr>
              <p14:cNvContentPartPr/>
              <p14:nvPr/>
            </p14:nvContentPartPr>
            <p14:xfrm>
              <a:off x="6700902" y="5679498"/>
              <a:ext cx="263160" cy="54576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5FFD6F81-40DB-401D-AC51-A7A3510B16DD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682902" y="5643858"/>
                <a:ext cx="29880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FBC4669D-8236-4E74-8BF2-96B2F0B13F93}"/>
                  </a:ext>
                </a:extLst>
              </p14:cNvPr>
              <p14:cNvContentPartPr/>
              <p14:nvPr/>
            </p14:nvContentPartPr>
            <p14:xfrm>
              <a:off x="8235942" y="5514618"/>
              <a:ext cx="607680" cy="71280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FBC4669D-8236-4E74-8BF2-96B2F0B13F9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217942" y="5478618"/>
                <a:ext cx="64332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E02CCFB8-0F73-4AC5-8C46-D0A5E5235A83}"/>
                  </a:ext>
                </a:extLst>
              </p14:cNvPr>
              <p14:cNvContentPartPr/>
              <p14:nvPr/>
            </p14:nvContentPartPr>
            <p14:xfrm>
              <a:off x="8923902" y="5647098"/>
              <a:ext cx="393480" cy="10332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E02CCFB8-0F73-4AC5-8C46-D0A5E5235A83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905902" y="5611098"/>
                <a:ext cx="4291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9FDADC11-2A8C-45F8-ACF3-B1D9A1F92D71}"/>
                  </a:ext>
                </a:extLst>
              </p14:cNvPr>
              <p14:cNvContentPartPr/>
              <p14:nvPr/>
            </p14:nvContentPartPr>
            <p14:xfrm>
              <a:off x="8888982" y="5869578"/>
              <a:ext cx="418320" cy="9180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9FDADC11-2A8C-45F8-ACF3-B1D9A1F92D7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870982" y="5833578"/>
                <a:ext cx="4539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FE9A7C34-1A84-417E-B364-44DF840CC551}"/>
                  </a:ext>
                </a:extLst>
              </p14:cNvPr>
              <p14:cNvContentPartPr/>
              <p14:nvPr/>
            </p14:nvContentPartPr>
            <p14:xfrm>
              <a:off x="9618702" y="5599938"/>
              <a:ext cx="289800" cy="9756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FE9A7C34-1A84-417E-B364-44DF840CC551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600702" y="5564298"/>
                <a:ext cx="3254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4751EBDF-D4AB-4F7C-8014-F5E023BFF6D3}"/>
                  </a:ext>
                </a:extLst>
              </p14:cNvPr>
              <p14:cNvContentPartPr/>
              <p14:nvPr/>
            </p14:nvContentPartPr>
            <p14:xfrm>
              <a:off x="10084542" y="5099178"/>
              <a:ext cx="282960" cy="50148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4751EBDF-D4AB-4F7C-8014-F5E023BFF6D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066542" y="5063178"/>
                <a:ext cx="31860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36156665-27BF-4229-8825-E3A98560DB17}"/>
                  </a:ext>
                </a:extLst>
              </p14:cNvPr>
              <p14:cNvContentPartPr/>
              <p14:nvPr/>
            </p14:nvContentPartPr>
            <p14:xfrm>
              <a:off x="9846942" y="5701098"/>
              <a:ext cx="854280" cy="11952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36156665-27BF-4229-8825-E3A98560DB17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828942" y="5665098"/>
                <a:ext cx="8899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22EB7B1C-F18B-4D79-AFB1-2AE722259361}"/>
                  </a:ext>
                </a:extLst>
              </p14:cNvPr>
              <p14:cNvContentPartPr/>
              <p14:nvPr/>
            </p14:nvContentPartPr>
            <p14:xfrm>
              <a:off x="10137462" y="5880018"/>
              <a:ext cx="528480" cy="61848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22EB7B1C-F18B-4D79-AFB1-2AE72225936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119462" y="5844378"/>
                <a:ext cx="564120" cy="69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032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BC82F11-E985-4C9D-9758-B99C849C540A}"/>
                  </a:ext>
                </a:extLst>
              </p14:cNvPr>
              <p14:cNvContentPartPr/>
              <p14:nvPr/>
            </p14:nvContentPartPr>
            <p14:xfrm>
              <a:off x="188160" y="1839170"/>
              <a:ext cx="429480" cy="5227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BC82F11-E985-4C9D-9758-B99C849C54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520" y="1803170"/>
                <a:ext cx="46512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71D822F-E0C3-4F0F-80EF-5F93AF93B0DF}"/>
                  </a:ext>
                </a:extLst>
              </p14:cNvPr>
              <p14:cNvContentPartPr/>
              <p14:nvPr/>
            </p14:nvContentPartPr>
            <p14:xfrm>
              <a:off x="928680" y="1635410"/>
              <a:ext cx="333720" cy="6314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71D822F-E0C3-4F0F-80EF-5F93AF93B0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040" y="1599770"/>
                <a:ext cx="36936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FA31A5C-937D-4989-AC4A-F401FBC5481C}"/>
                  </a:ext>
                </a:extLst>
              </p14:cNvPr>
              <p14:cNvContentPartPr/>
              <p14:nvPr/>
            </p14:nvContentPartPr>
            <p14:xfrm>
              <a:off x="1190400" y="1351730"/>
              <a:ext cx="315720" cy="3088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FA31A5C-937D-4989-AC4A-F401FBC548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2760" y="1315730"/>
                <a:ext cx="3513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831CFD99-3899-4716-853E-53C050551069}"/>
                  </a:ext>
                </a:extLst>
              </p14:cNvPr>
              <p14:cNvContentPartPr/>
              <p14:nvPr/>
            </p14:nvContentPartPr>
            <p14:xfrm>
              <a:off x="1480920" y="1930250"/>
              <a:ext cx="146160" cy="306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831CFD99-3899-4716-853E-53C0505510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3280" y="1894250"/>
                <a:ext cx="1818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46B2114-C460-4344-ABBA-5F0AA876AF22}"/>
                  </a:ext>
                </a:extLst>
              </p14:cNvPr>
              <p14:cNvContentPartPr/>
              <p14:nvPr/>
            </p14:nvContentPartPr>
            <p14:xfrm>
              <a:off x="1892040" y="1538210"/>
              <a:ext cx="189360" cy="6350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46B2114-C460-4344-ABBA-5F0AA876AF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4400" y="1502570"/>
                <a:ext cx="22500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40F28DD-6472-44B8-8374-05E2F4659C1F}"/>
                  </a:ext>
                </a:extLst>
              </p14:cNvPr>
              <p14:cNvContentPartPr/>
              <p14:nvPr/>
            </p14:nvContentPartPr>
            <p14:xfrm>
              <a:off x="2421600" y="1819010"/>
              <a:ext cx="514800" cy="1152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40F28DD-6472-44B8-8374-05E2F4659C1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03960" y="1783370"/>
                <a:ext cx="5504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4CA5B00-B57E-4973-B68F-29E2A0C076A2}"/>
                  </a:ext>
                </a:extLst>
              </p14:cNvPr>
              <p14:cNvContentPartPr/>
              <p14:nvPr/>
            </p14:nvContentPartPr>
            <p14:xfrm>
              <a:off x="2474160" y="2086850"/>
              <a:ext cx="497160" cy="759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4CA5B00-B57E-4973-B68F-29E2A0C076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56520" y="2050850"/>
                <a:ext cx="5328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3BB7A81-53FA-4127-9134-5FA0C665A974}"/>
                  </a:ext>
                </a:extLst>
              </p14:cNvPr>
              <p14:cNvContentPartPr/>
              <p14:nvPr/>
            </p14:nvContentPartPr>
            <p14:xfrm>
              <a:off x="3413400" y="1624250"/>
              <a:ext cx="443880" cy="5418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3BB7A81-53FA-4127-9134-5FA0C665A9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95400" y="1588250"/>
                <a:ext cx="47952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9262EA3-F9DA-4CA8-8810-F76205CC3AB6}"/>
                  </a:ext>
                </a:extLst>
              </p14:cNvPr>
              <p14:cNvContentPartPr/>
              <p14:nvPr/>
            </p14:nvContentPartPr>
            <p14:xfrm>
              <a:off x="3520680" y="1871570"/>
              <a:ext cx="221040" cy="802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9262EA3-F9DA-4CA8-8810-F76205CC3A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03040" y="1835570"/>
                <a:ext cx="2566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7576768-8BAF-4107-A8B8-ECFAAA31F4F6}"/>
                  </a:ext>
                </a:extLst>
              </p14:cNvPr>
              <p14:cNvContentPartPr/>
              <p14:nvPr/>
            </p14:nvContentPartPr>
            <p14:xfrm>
              <a:off x="4092720" y="1626410"/>
              <a:ext cx="82440" cy="5893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7576768-8BAF-4107-A8B8-ECFAAA31F4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74720" y="1590410"/>
                <a:ext cx="11808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8E5553A-9C79-4DF9-9A1F-6F4322157791}"/>
                  </a:ext>
                </a:extLst>
              </p14:cNvPr>
              <p14:cNvContentPartPr/>
              <p14:nvPr/>
            </p14:nvContentPartPr>
            <p14:xfrm>
              <a:off x="4354080" y="1626410"/>
              <a:ext cx="145800" cy="4579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8E5553A-9C79-4DF9-9A1F-6F43221577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36440" y="1590410"/>
                <a:ext cx="18144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B4A213C-9F5D-458C-89DF-FB2E121A3514}"/>
                  </a:ext>
                </a:extLst>
              </p14:cNvPr>
              <p14:cNvContentPartPr/>
              <p14:nvPr/>
            </p14:nvContentPartPr>
            <p14:xfrm>
              <a:off x="4646040" y="1889930"/>
              <a:ext cx="145800" cy="93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B4A213C-9F5D-458C-89DF-FB2E121A35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28400" y="1854290"/>
                <a:ext cx="1814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8B66A6C-9E7C-4C68-9474-D6391AFCF66D}"/>
                  </a:ext>
                </a:extLst>
              </p14:cNvPr>
              <p14:cNvContentPartPr/>
              <p14:nvPr/>
            </p14:nvContentPartPr>
            <p14:xfrm>
              <a:off x="4830720" y="1625330"/>
              <a:ext cx="379440" cy="2476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8B66A6C-9E7C-4C68-9474-D6391AFCF66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12720" y="1589690"/>
                <a:ext cx="4150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F01ED494-7766-4DCF-8832-067703A23B94}"/>
                  </a:ext>
                </a:extLst>
              </p14:cNvPr>
              <p14:cNvContentPartPr/>
              <p14:nvPr/>
            </p14:nvContentPartPr>
            <p14:xfrm>
              <a:off x="5164800" y="1477010"/>
              <a:ext cx="291600" cy="6076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F01ED494-7766-4DCF-8832-067703A23B9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47160" y="1441010"/>
                <a:ext cx="32724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EC31FB1-CF2E-4035-801F-84F8B0D1EBFF}"/>
                  </a:ext>
                </a:extLst>
              </p14:cNvPr>
              <p14:cNvContentPartPr/>
              <p14:nvPr/>
            </p14:nvContentPartPr>
            <p14:xfrm>
              <a:off x="5498880" y="1468010"/>
              <a:ext cx="241200" cy="4204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EC31FB1-CF2E-4035-801F-84F8B0D1EBF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81240" y="1432010"/>
                <a:ext cx="27684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0C49244-3BF5-4682-8BA5-07A5A4D19B86}"/>
                  </a:ext>
                </a:extLst>
              </p14:cNvPr>
              <p14:cNvContentPartPr/>
              <p14:nvPr/>
            </p14:nvContentPartPr>
            <p14:xfrm>
              <a:off x="5832600" y="1573130"/>
              <a:ext cx="122760" cy="2113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0C49244-3BF5-4682-8BA5-07A5A4D19B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14600" y="1537490"/>
                <a:ext cx="1584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B63E150-AC12-4EFF-924E-0ED83F488499}"/>
                  </a:ext>
                </a:extLst>
              </p14:cNvPr>
              <p14:cNvContentPartPr/>
              <p14:nvPr/>
            </p14:nvContentPartPr>
            <p14:xfrm>
              <a:off x="6061560" y="1671410"/>
              <a:ext cx="96480" cy="255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B63E150-AC12-4EFF-924E-0ED83F4884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43560" y="1635770"/>
                <a:ext cx="1321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259C918-4753-4A65-B5B8-F9DD0B0C7F31}"/>
                  </a:ext>
                </a:extLst>
              </p14:cNvPr>
              <p14:cNvContentPartPr/>
              <p14:nvPr/>
            </p14:nvContentPartPr>
            <p14:xfrm>
              <a:off x="6167040" y="1483850"/>
              <a:ext cx="219960" cy="3247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259C918-4753-4A65-B5B8-F9DD0B0C7F3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49400" y="1448210"/>
                <a:ext cx="25560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715FB1B-B2B7-41B8-816D-171846684658}"/>
                  </a:ext>
                </a:extLst>
              </p14:cNvPr>
              <p14:cNvContentPartPr/>
              <p14:nvPr/>
            </p14:nvContentPartPr>
            <p14:xfrm>
              <a:off x="6421920" y="1309610"/>
              <a:ext cx="222840" cy="4813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715FB1B-B2B7-41B8-816D-1718466846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04280" y="1273970"/>
                <a:ext cx="25848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2EACCB0-894D-4999-AE29-6661F71C83B2}"/>
                  </a:ext>
                </a:extLst>
              </p14:cNvPr>
              <p14:cNvContentPartPr/>
              <p14:nvPr/>
            </p14:nvContentPartPr>
            <p14:xfrm>
              <a:off x="6791280" y="1539650"/>
              <a:ext cx="346320" cy="255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2EACCB0-894D-4999-AE29-6661F71C83B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73280" y="1503650"/>
                <a:ext cx="3819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0E86348-3862-4CEA-82C6-83F6011611B6}"/>
                  </a:ext>
                </a:extLst>
              </p14:cNvPr>
              <p14:cNvContentPartPr/>
              <p14:nvPr/>
            </p14:nvContentPartPr>
            <p14:xfrm>
              <a:off x="6932040" y="1424090"/>
              <a:ext cx="138960" cy="3286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0E86348-3862-4CEA-82C6-83F6011611B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14400" y="1388090"/>
                <a:ext cx="17460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F94E3C4-030D-4961-9B7C-7E66C1B7CC12}"/>
                  </a:ext>
                </a:extLst>
              </p14:cNvPr>
              <p14:cNvContentPartPr/>
              <p14:nvPr/>
            </p14:nvContentPartPr>
            <p14:xfrm>
              <a:off x="7149840" y="1282610"/>
              <a:ext cx="328680" cy="4359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F94E3C4-030D-4961-9B7C-7E66C1B7CC1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32200" y="1246970"/>
                <a:ext cx="36432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6FB930F-72B5-44C8-AEFF-C9E67187F79F}"/>
                  </a:ext>
                </a:extLst>
              </p14:cNvPr>
              <p14:cNvContentPartPr/>
              <p14:nvPr/>
            </p14:nvContentPartPr>
            <p14:xfrm>
              <a:off x="7588680" y="1177490"/>
              <a:ext cx="111600" cy="5454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6FB930F-72B5-44C8-AEFF-C9E67187F79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71040" y="1141490"/>
                <a:ext cx="14724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EFEC0DB-F61F-4E37-AEDF-01CA433F0FAC}"/>
                  </a:ext>
                </a:extLst>
              </p14:cNvPr>
              <p14:cNvContentPartPr/>
              <p14:nvPr/>
            </p14:nvContentPartPr>
            <p14:xfrm>
              <a:off x="7732680" y="1283330"/>
              <a:ext cx="120240" cy="3744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EFEC0DB-F61F-4E37-AEDF-01CA433F0FA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14680" y="1247690"/>
                <a:ext cx="15588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4E51D48-5AF1-4949-BE07-857F9A60585D}"/>
                  </a:ext>
                </a:extLst>
              </p14:cNvPr>
              <p14:cNvContentPartPr/>
              <p14:nvPr/>
            </p14:nvContentPartPr>
            <p14:xfrm>
              <a:off x="7873080" y="1491050"/>
              <a:ext cx="194400" cy="298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4E51D48-5AF1-4949-BE07-857F9A6058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55080" y="1455410"/>
                <a:ext cx="2300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10C2D92-8386-4E07-BAF3-698CE0970409}"/>
                  </a:ext>
                </a:extLst>
              </p14:cNvPr>
              <p14:cNvContentPartPr/>
              <p14:nvPr/>
            </p14:nvContentPartPr>
            <p14:xfrm>
              <a:off x="7969560" y="1371170"/>
              <a:ext cx="51480" cy="1684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10C2D92-8386-4E07-BAF3-698CE097040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51920" y="1335530"/>
                <a:ext cx="871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CCC2AFF6-655C-4194-978A-E40635B600E6}"/>
                  </a:ext>
                </a:extLst>
              </p14:cNvPr>
              <p14:cNvContentPartPr/>
              <p14:nvPr/>
            </p14:nvContentPartPr>
            <p14:xfrm>
              <a:off x="8127960" y="1265690"/>
              <a:ext cx="107280" cy="2131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CCC2AFF6-655C-4194-978A-E40635B600E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09960" y="1230050"/>
                <a:ext cx="1429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DF76547-1C92-4727-8725-00A3C0E12859}"/>
                  </a:ext>
                </a:extLst>
              </p14:cNvPr>
              <p14:cNvContentPartPr/>
              <p14:nvPr/>
            </p14:nvContentPartPr>
            <p14:xfrm>
              <a:off x="8242080" y="1037090"/>
              <a:ext cx="240840" cy="5670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DF76547-1C92-4727-8725-00A3C0E1285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24440" y="1001450"/>
                <a:ext cx="27648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5E1D5775-8182-41B4-A1FE-5E6048FDDB8A}"/>
                  </a:ext>
                </a:extLst>
              </p14:cNvPr>
              <p14:cNvContentPartPr/>
              <p14:nvPr/>
            </p14:nvContentPartPr>
            <p14:xfrm>
              <a:off x="8606760" y="922970"/>
              <a:ext cx="196200" cy="6156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5E1D5775-8182-41B4-A1FE-5E6048FDDB8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589120" y="886970"/>
                <a:ext cx="23184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41570EB-CE13-4D9F-ABDF-DC1BCA53E92F}"/>
                  </a:ext>
                </a:extLst>
              </p14:cNvPr>
              <p14:cNvContentPartPr/>
              <p14:nvPr/>
            </p14:nvContentPartPr>
            <p14:xfrm>
              <a:off x="8821320" y="1081010"/>
              <a:ext cx="154080" cy="3315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41570EB-CE13-4D9F-ABDF-DC1BCA53E92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03680" y="1045370"/>
                <a:ext cx="1897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45ADF50-88F6-4269-90C5-E851B2B8A15D}"/>
                  </a:ext>
                </a:extLst>
              </p14:cNvPr>
              <p14:cNvContentPartPr/>
              <p14:nvPr/>
            </p14:nvContentPartPr>
            <p14:xfrm>
              <a:off x="9033360" y="1291610"/>
              <a:ext cx="69480" cy="183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45ADF50-88F6-4269-90C5-E851B2B8A15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15360" y="1255610"/>
                <a:ext cx="105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6A8B4BF-0CE7-4403-AA24-621854B124C5}"/>
                  </a:ext>
                </a:extLst>
              </p14:cNvPr>
              <p14:cNvContentPartPr/>
              <p14:nvPr/>
            </p14:nvContentPartPr>
            <p14:xfrm>
              <a:off x="9156480" y="1083530"/>
              <a:ext cx="158760" cy="2797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6A8B4BF-0CE7-4403-AA24-621854B124C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38840" y="1047890"/>
                <a:ext cx="1944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69D52630-6030-4085-B652-BB3EF91BD1D5}"/>
                  </a:ext>
                </a:extLst>
              </p14:cNvPr>
              <p14:cNvContentPartPr/>
              <p14:nvPr/>
            </p14:nvContentPartPr>
            <p14:xfrm>
              <a:off x="9420000" y="799490"/>
              <a:ext cx="106920" cy="6793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69D52630-6030-4085-B652-BB3EF91BD1D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402360" y="763850"/>
                <a:ext cx="14256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80A2BC6-2EC9-47F3-98D3-4354A1D6516E}"/>
                  </a:ext>
                </a:extLst>
              </p14:cNvPr>
              <p14:cNvContentPartPr/>
              <p14:nvPr/>
            </p14:nvContentPartPr>
            <p14:xfrm>
              <a:off x="9631320" y="1126010"/>
              <a:ext cx="273240" cy="874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80A2BC6-2EC9-47F3-98D3-4354A1D6516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13320" y="1090010"/>
                <a:ext cx="308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148C224-E1C9-432E-82CA-3E8F52CB0915}"/>
                  </a:ext>
                </a:extLst>
              </p14:cNvPr>
              <p14:cNvContentPartPr/>
              <p14:nvPr/>
            </p14:nvContentPartPr>
            <p14:xfrm>
              <a:off x="9736800" y="993530"/>
              <a:ext cx="62280" cy="3247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148C224-E1C9-432E-82CA-3E8F52CB091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19160" y="957530"/>
                <a:ext cx="9792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4026463-04A6-4F9A-8641-89751E809732}"/>
                  </a:ext>
                </a:extLst>
              </p14:cNvPr>
              <p14:cNvContentPartPr/>
              <p14:nvPr/>
            </p14:nvContentPartPr>
            <p14:xfrm>
              <a:off x="10029840" y="913610"/>
              <a:ext cx="163800" cy="1854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4026463-04A6-4F9A-8641-89751E80973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11840" y="877970"/>
                <a:ext cx="1994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9F9D3DF8-CCB8-4719-A4C4-1075DAC3BDB7}"/>
                  </a:ext>
                </a:extLst>
              </p14:cNvPr>
              <p14:cNvContentPartPr/>
              <p14:nvPr/>
            </p14:nvContentPartPr>
            <p14:xfrm>
              <a:off x="10292640" y="615170"/>
              <a:ext cx="90720" cy="5497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9F9D3DF8-CCB8-4719-A4C4-1075DAC3BDB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274640" y="579530"/>
                <a:ext cx="12636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B22A4CA-FB7F-4C17-9B37-181369AF69AE}"/>
                  </a:ext>
                </a:extLst>
              </p14:cNvPr>
              <p14:cNvContentPartPr/>
              <p14:nvPr/>
            </p14:nvContentPartPr>
            <p14:xfrm>
              <a:off x="10474080" y="712010"/>
              <a:ext cx="148680" cy="4262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B22A4CA-FB7F-4C17-9B37-181369AF69A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456080" y="676010"/>
                <a:ext cx="18432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186EDB7-2E6A-44C6-9F14-58CDB1D93F6C}"/>
                  </a:ext>
                </a:extLst>
              </p14:cNvPr>
              <p14:cNvContentPartPr/>
              <p14:nvPr/>
            </p14:nvContentPartPr>
            <p14:xfrm>
              <a:off x="10695120" y="916490"/>
              <a:ext cx="179280" cy="504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186EDB7-2E6A-44C6-9F14-58CDB1D93F6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677480" y="880850"/>
                <a:ext cx="2149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5B89A44-B7EC-405D-817C-274ADD343A33}"/>
                  </a:ext>
                </a:extLst>
              </p14:cNvPr>
              <p14:cNvContentPartPr/>
              <p14:nvPr/>
            </p14:nvContentPartPr>
            <p14:xfrm>
              <a:off x="10730400" y="773210"/>
              <a:ext cx="114120" cy="2703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5B89A44-B7EC-405D-817C-274ADD343A3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712760" y="737570"/>
                <a:ext cx="1497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8128F64-B832-485D-8F7E-C7774840F3BC}"/>
                  </a:ext>
                </a:extLst>
              </p14:cNvPr>
              <p14:cNvContentPartPr/>
              <p14:nvPr/>
            </p14:nvContentPartPr>
            <p14:xfrm>
              <a:off x="10976640" y="712010"/>
              <a:ext cx="35640" cy="2095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8128F64-B832-485D-8F7E-C7774840F3B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959000" y="676010"/>
                <a:ext cx="712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6CB53EA-0EDD-4F8D-BAAF-96823EC99AB9}"/>
                  </a:ext>
                </a:extLst>
              </p14:cNvPr>
              <p14:cNvContentPartPr/>
              <p14:nvPr/>
            </p14:nvContentPartPr>
            <p14:xfrm>
              <a:off x="11002920" y="553610"/>
              <a:ext cx="212400" cy="5576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6CB53EA-0EDD-4F8D-BAAF-96823EC99AB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985280" y="517970"/>
                <a:ext cx="24804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7D067F3-750B-4B1F-A7A4-4DF51C2D0C83}"/>
                  </a:ext>
                </a:extLst>
              </p14:cNvPr>
              <p14:cNvContentPartPr/>
              <p14:nvPr/>
            </p14:nvContentPartPr>
            <p14:xfrm>
              <a:off x="11397120" y="474410"/>
              <a:ext cx="67680" cy="6033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7D067F3-750B-4B1F-A7A4-4DF51C2D0C8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379120" y="438410"/>
                <a:ext cx="10332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37BB895-D605-4A58-BDFD-97C17E879D52}"/>
                  </a:ext>
                </a:extLst>
              </p14:cNvPr>
              <p14:cNvContentPartPr/>
              <p14:nvPr/>
            </p14:nvContentPartPr>
            <p14:xfrm>
              <a:off x="11590080" y="483050"/>
              <a:ext cx="70920" cy="4042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37BB895-D605-4A58-BDFD-97C17E879D5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572080" y="447410"/>
                <a:ext cx="10656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9CD1C8B-C92B-4B01-B4BE-7A30A8B7C5E8}"/>
                  </a:ext>
                </a:extLst>
              </p14:cNvPr>
              <p14:cNvContentPartPr/>
              <p14:nvPr/>
            </p14:nvContentPartPr>
            <p14:xfrm>
              <a:off x="11741280" y="676370"/>
              <a:ext cx="78120" cy="183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9CD1C8B-C92B-4B01-B4BE-7A30A8B7C5E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723640" y="640370"/>
                <a:ext cx="1137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4FEB7A8-AE4B-4C84-9C28-F959CD21DE4E}"/>
                  </a:ext>
                </a:extLst>
              </p14:cNvPr>
              <p14:cNvContentPartPr/>
              <p14:nvPr/>
            </p14:nvContentPartPr>
            <p14:xfrm>
              <a:off x="11834520" y="503930"/>
              <a:ext cx="162360" cy="3920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4FEB7A8-AE4B-4C84-9C28-F959CD21DE4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816520" y="467930"/>
                <a:ext cx="1980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77CDCE2-3C90-44CF-A683-3FD82ABEA74D}"/>
                  </a:ext>
                </a:extLst>
              </p14:cNvPr>
              <p14:cNvContentPartPr/>
              <p14:nvPr/>
            </p14:nvContentPartPr>
            <p14:xfrm>
              <a:off x="12022800" y="140330"/>
              <a:ext cx="169200" cy="6620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77CDCE2-3C90-44CF-A683-3FD82ABEA74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004800" y="104330"/>
                <a:ext cx="20484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3E1A27-E51D-43EE-9B53-44E50A342D74}"/>
                  </a:ext>
                </a:extLst>
              </p14:cNvPr>
              <p14:cNvContentPartPr/>
              <p14:nvPr/>
            </p14:nvContentPartPr>
            <p14:xfrm>
              <a:off x="2777262" y="2695098"/>
              <a:ext cx="547560" cy="1353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3E1A27-E51D-43EE-9B53-44E50A342D7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759622" y="2659098"/>
                <a:ext cx="583200" cy="14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8EE02E4-7B4B-4901-AE38-E5F14D7BDCE0}"/>
                  </a:ext>
                </a:extLst>
              </p14:cNvPr>
              <p14:cNvContentPartPr/>
              <p14:nvPr/>
            </p14:nvContentPartPr>
            <p14:xfrm>
              <a:off x="3665022" y="2389818"/>
              <a:ext cx="748440" cy="815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8EE02E4-7B4B-4901-AE38-E5F14D7BDCE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47022" y="2354178"/>
                <a:ext cx="784080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5471BAF-8347-4BA9-A604-161073C68A7F}"/>
                  </a:ext>
                </a:extLst>
              </p14:cNvPr>
              <p14:cNvContentPartPr/>
              <p14:nvPr/>
            </p14:nvContentPartPr>
            <p14:xfrm>
              <a:off x="4114662" y="2580258"/>
              <a:ext cx="375120" cy="198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5471BAF-8347-4BA9-A604-161073C68A7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96662" y="2544618"/>
                <a:ext cx="4107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311769-1B4B-4D71-B5F6-30E27B8825DD}"/>
                  </a:ext>
                </a:extLst>
              </p14:cNvPr>
              <p14:cNvContentPartPr/>
              <p14:nvPr/>
            </p14:nvContentPartPr>
            <p14:xfrm>
              <a:off x="6655542" y="2304138"/>
              <a:ext cx="347760" cy="6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311769-1B4B-4D71-B5F6-30E27B8825D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37542" y="2268138"/>
                <a:ext cx="3834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39F2FE93-54F3-44AD-8E65-FFD644880945}"/>
                  </a:ext>
                </a:extLst>
              </p14:cNvPr>
              <p14:cNvContentPartPr/>
              <p14:nvPr/>
            </p14:nvContentPartPr>
            <p14:xfrm>
              <a:off x="6761022" y="2460378"/>
              <a:ext cx="400320" cy="3672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39F2FE93-54F3-44AD-8E65-FFD64488094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743382" y="2424738"/>
                <a:ext cx="4359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020F59E-00A3-4396-87EA-3342E64EE0CD}"/>
                  </a:ext>
                </a:extLst>
              </p14:cNvPr>
              <p14:cNvContentPartPr/>
              <p14:nvPr/>
            </p14:nvContentPartPr>
            <p14:xfrm>
              <a:off x="7322982" y="2169858"/>
              <a:ext cx="268560" cy="294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020F59E-00A3-4396-87EA-3342E64EE0C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305342" y="2134218"/>
                <a:ext cx="3042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29C8EE-95FA-4843-AD63-68581F037C30}"/>
                  </a:ext>
                </a:extLst>
              </p14:cNvPr>
              <p14:cNvContentPartPr/>
              <p14:nvPr/>
            </p14:nvContentPartPr>
            <p14:xfrm>
              <a:off x="4850502" y="2460018"/>
              <a:ext cx="190800" cy="451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29C8EE-95FA-4843-AD63-68581F037C3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832502" y="2424378"/>
                <a:ext cx="22644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4C90F0-389A-44DD-87E2-506504A6BA4D}"/>
                  </a:ext>
                </a:extLst>
              </p14:cNvPr>
              <p14:cNvContentPartPr/>
              <p14:nvPr/>
            </p14:nvContentPartPr>
            <p14:xfrm>
              <a:off x="5072982" y="2681418"/>
              <a:ext cx="356040" cy="88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4C90F0-389A-44DD-87E2-506504A6BA4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054982" y="2645418"/>
                <a:ext cx="3916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965AE4-6A7B-40F8-A2E0-E7F10E0A44E4}"/>
                  </a:ext>
                </a:extLst>
              </p14:cNvPr>
              <p14:cNvContentPartPr/>
              <p14:nvPr/>
            </p14:nvContentPartPr>
            <p14:xfrm>
              <a:off x="5635662" y="2247978"/>
              <a:ext cx="389160" cy="619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965AE4-6A7B-40F8-A2E0-E7F10E0A44E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17662" y="2212338"/>
                <a:ext cx="42480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AFA378-3EEA-4F9D-8909-E9367D5F9B5E}"/>
                  </a:ext>
                </a:extLst>
              </p14:cNvPr>
              <p14:cNvContentPartPr/>
              <p14:nvPr/>
            </p14:nvContentPartPr>
            <p14:xfrm>
              <a:off x="5985942" y="2937378"/>
              <a:ext cx="326880" cy="72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AFA378-3EEA-4F9D-8909-E9367D5F9B5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967942" y="2901738"/>
                <a:ext cx="36252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6901813-2722-455D-AF60-98F93FD6AA47}"/>
                  </a:ext>
                </a:extLst>
              </p14:cNvPr>
              <p14:cNvContentPartPr/>
              <p14:nvPr/>
            </p14:nvContentPartPr>
            <p14:xfrm>
              <a:off x="6541062" y="3055458"/>
              <a:ext cx="333720" cy="136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6901813-2722-455D-AF60-98F93FD6AA4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523422" y="3019818"/>
                <a:ext cx="3693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991895C-348A-45A8-997C-525B767E43E6}"/>
                  </a:ext>
                </a:extLst>
              </p14:cNvPr>
              <p14:cNvContentPartPr/>
              <p14:nvPr/>
            </p14:nvContentPartPr>
            <p14:xfrm>
              <a:off x="6550062" y="3271458"/>
              <a:ext cx="336960" cy="166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991895C-348A-45A8-997C-525B767E43E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532062" y="3235818"/>
                <a:ext cx="3726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EF6A15A-9884-4C7F-9F75-B8B999F4909C}"/>
                  </a:ext>
                </a:extLst>
              </p14:cNvPr>
              <p14:cNvContentPartPr/>
              <p14:nvPr/>
            </p14:nvContentPartPr>
            <p14:xfrm>
              <a:off x="7182942" y="2794818"/>
              <a:ext cx="363600" cy="459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EF6A15A-9884-4C7F-9F75-B8B999F4909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165302" y="2759178"/>
                <a:ext cx="39924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A33847-EB00-43F1-8323-A6E117B83ED0}"/>
                  </a:ext>
                </a:extLst>
              </p14:cNvPr>
              <p14:cNvContentPartPr/>
              <p14:nvPr/>
            </p14:nvContentPartPr>
            <p14:xfrm>
              <a:off x="368862" y="4535778"/>
              <a:ext cx="511200" cy="415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A33847-EB00-43F1-8323-A6E117B83ED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50862" y="4500138"/>
                <a:ext cx="54684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D21A289-1C56-4C70-A4F9-9FD837B59F68}"/>
                  </a:ext>
                </a:extLst>
              </p14:cNvPr>
              <p14:cNvContentPartPr/>
              <p14:nvPr/>
            </p14:nvContentPartPr>
            <p14:xfrm>
              <a:off x="1210182" y="4272618"/>
              <a:ext cx="117360" cy="692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D21A289-1C56-4C70-A4F9-9FD837B59F6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92182" y="4236618"/>
                <a:ext cx="15300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0184FBB-900E-4865-9409-5F5A0DE8DB00}"/>
                  </a:ext>
                </a:extLst>
              </p14:cNvPr>
              <p14:cNvContentPartPr/>
              <p14:nvPr/>
            </p14:nvContentPartPr>
            <p14:xfrm>
              <a:off x="1458942" y="4484658"/>
              <a:ext cx="225360" cy="420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0184FBB-900E-4865-9409-5F5A0DE8DB0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441302" y="4448658"/>
                <a:ext cx="26100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4EFEA1C-083E-4614-8C4A-36654B6AF1BC}"/>
                  </a:ext>
                </a:extLst>
              </p14:cNvPr>
              <p14:cNvContentPartPr/>
              <p14:nvPr/>
            </p14:nvContentPartPr>
            <p14:xfrm>
              <a:off x="1837302" y="4316538"/>
              <a:ext cx="91080" cy="455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4EFEA1C-083E-4614-8C4A-36654B6AF1B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819302" y="4280898"/>
                <a:ext cx="12672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74A5046-3ED4-4C6C-B2B6-C905516B46E1}"/>
                  </a:ext>
                </a:extLst>
              </p14:cNvPr>
              <p14:cNvContentPartPr/>
              <p14:nvPr/>
            </p14:nvContentPartPr>
            <p14:xfrm>
              <a:off x="1670262" y="3864018"/>
              <a:ext cx="303120" cy="290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74A5046-3ED4-4C6C-B2B6-C905516B46E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652262" y="3828018"/>
                <a:ext cx="33876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83E6D27-4843-4C99-943B-74CC8C5EAB34}"/>
                  </a:ext>
                </a:extLst>
              </p14:cNvPr>
              <p14:cNvContentPartPr/>
              <p14:nvPr/>
            </p14:nvContentPartPr>
            <p14:xfrm>
              <a:off x="2127462" y="4558818"/>
              <a:ext cx="183960" cy="30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83E6D27-4843-4C99-943B-74CC8C5EAB3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109462" y="4523178"/>
                <a:ext cx="2196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C92ABE-D79F-412F-BCB4-CC1CD8BF1686}"/>
                  </a:ext>
                </a:extLst>
              </p14:cNvPr>
              <p14:cNvContentPartPr/>
              <p14:nvPr/>
            </p14:nvContentPartPr>
            <p14:xfrm>
              <a:off x="2471982" y="4220058"/>
              <a:ext cx="219600" cy="546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C92ABE-D79F-412F-BCB4-CC1CD8BF168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453982" y="4184418"/>
                <a:ext cx="25524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9866C91-CE16-4A6E-8843-79F016AD63C2}"/>
                  </a:ext>
                </a:extLst>
              </p14:cNvPr>
              <p14:cNvContentPartPr/>
              <p14:nvPr/>
            </p14:nvContentPartPr>
            <p14:xfrm>
              <a:off x="3156342" y="4496898"/>
              <a:ext cx="322920" cy="57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9866C91-CE16-4A6E-8843-79F016AD63C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138342" y="4461258"/>
                <a:ext cx="3585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197FDCB-19FD-4A86-B0DF-FD3511FF23FF}"/>
                  </a:ext>
                </a:extLst>
              </p14:cNvPr>
              <p14:cNvContentPartPr/>
              <p14:nvPr/>
            </p14:nvContentPartPr>
            <p14:xfrm>
              <a:off x="3164982" y="4741338"/>
              <a:ext cx="511200" cy="85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197FDCB-19FD-4A86-B0DF-FD3511FF23F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146982" y="4705698"/>
                <a:ext cx="5468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5A4758C-EA04-496A-B3D1-93A5F6081C50}"/>
                  </a:ext>
                </a:extLst>
              </p14:cNvPr>
              <p14:cNvContentPartPr/>
              <p14:nvPr/>
            </p14:nvContentPartPr>
            <p14:xfrm>
              <a:off x="4014222" y="4096578"/>
              <a:ext cx="372960" cy="519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5A4758C-EA04-496A-B3D1-93A5F6081C5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996582" y="4060938"/>
                <a:ext cx="40860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BB0E1B-BC4A-4AD4-9BC3-36864ADF167E}"/>
                  </a:ext>
                </a:extLst>
              </p14:cNvPr>
              <p14:cNvContentPartPr/>
              <p14:nvPr/>
            </p14:nvContentPartPr>
            <p14:xfrm>
              <a:off x="5028702" y="4392138"/>
              <a:ext cx="650520" cy="83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BB0E1B-BC4A-4AD4-9BC3-36864ADF167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011062" y="4356138"/>
                <a:ext cx="6861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7906487-AF29-4507-AAFF-954B185CF66D}"/>
                  </a:ext>
                </a:extLst>
              </p14:cNvPr>
              <p14:cNvContentPartPr/>
              <p14:nvPr/>
            </p14:nvContentPartPr>
            <p14:xfrm>
              <a:off x="5345502" y="4307898"/>
              <a:ext cx="131760" cy="266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7906487-AF29-4507-AAFF-954B185CF66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327502" y="4271898"/>
                <a:ext cx="1674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CF5B841-B958-4E9C-B1DE-DA9266424AEF}"/>
                  </a:ext>
                </a:extLst>
              </p14:cNvPr>
              <p14:cNvContentPartPr/>
              <p14:nvPr/>
            </p14:nvContentPartPr>
            <p14:xfrm>
              <a:off x="5975502" y="4051938"/>
              <a:ext cx="267120" cy="355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CF5B841-B958-4E9C-B1DE-DA9266424AE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57502" y="4016298"/>
                <a:ext cx="30276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96DE7B0-275F-4F56-AD60-B254906E5D85}"/>
                  </a:ext>
                </a:extLst>
              </p14:cNvPr>
              <p14:cNvContentPartPr/>
              <p14:nvPr/>
            </p14:nvContentPartPr>
            <p14:xfrm>
              <a:off x="6593982" y="4086858"/>
              <a:ext cx="452160" cy="151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96DE7B0-275F-4F56-AD60-B254906E5D8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575982" y="4051218"/>
                <a:ext cx="4878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880B3B8-0C08-4D54-BA48-FE770E73861E}"/>
                  </a:ext>
                </a:extLst>
              </p14:cNvPr>
              <p14:cNvContentPartPr/>
              <p14:nvPr/>
            </p14:nvContentPartPr>
            <p14:xfrm>
              <a:off x="6857862" y="4026738"/>
              <a:ext cx="96480" cy="280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880B3B8-0C08-4D54-BA48-FE770E73861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839862" y="3990738"/>
                <a:ext cx="1321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4E27DA3-348B-415B-9E71-A0C1CCBF47AD}"/>
                  </a:ext>
                </a:extLst>
              </p14:cNvPr>
              <p14:cNvContentPartPr/>
              <p14:nvPr/>
            </p14:nvContentPartPr>
            <p14:xfrm>
              <a:off x="7181502" y="3718578"/>
              <a:ext cx="404280" cy="370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4E27DA3-348B-415B-9E71-A0C1CCBF47A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163502" y="3682938"/>
                <a:ext cx="4399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B174079-1467-4F9E-9681-34ED93B1AD81}"/>
                  </a:ext>
                </a:extLst>
              </p14:cNvPr>
              <p14:cNvContentPartPr/>
              <p14:nvPr/>
            </p14:nvContentPartPr>
            <p14:xfrm>
              <a:off x="7860822" y="3477018"/>
              <a:ext cx="178560" cy="5392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B174079-1467-4F9E-9681-34ED93B1AD8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843182" y="3441018"/>
                <a:ext cx="21420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7D3E9DE9-36B1-4215-BF43-10CDC3C5865E}"/>
                  </a:ext>
                </a:extLst>
              </p14:cNvPr>
              <p14:cNvContentPartPr/>
              <p14:nvPr/>
            </p14:nvContentPartPr>
            <p14:xfrm>
              <a:off x="8088702" y="3435618"/>
              <a:ext cx="336600" cy="4813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7D3E9DE9-36B1-4215-BF43-10CDC3C5865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070702" y="3399978"/>
                <a:ext cx="37224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35FE5BF0-9CE7-4024-8BA5-855A27814FF1}"/>
                  </a:ext>
                </a:extLst>
              </p14:cNvPr>
              <p14:cNvContentPartPr/>
              <p14:nvPr/>
            </p14:nvContentPartPr>
            <p14:xfrm>
              <a:off x="8501622" y="3577458"/>
              <a:ext cx="347400" cy="7128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35FE5BF0-9CE7-4024-8BA5-855A27814FF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483982" y="3541818"/>
                <a:ext cx="3830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4570109E-626B-47F8-9B72-B14CDB55C2E3}"/>
                  </a:ext>
                </a:extLst>
              </p14:cNvPr>
              <p14:cNvContentPartPr/>
              <p14:nvPr/>
            </p14:nvContentPartPr>
            <p14:xfrm>
              <a:off x="8589822" y="3455058"/>
              <a:ext cx="138240" cy="2926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4570109E-626B-47F8-9B72-B14CDB55C2E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571822" y="3419418"/>
                <a:ext cx="17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357B9067-F3A5-47AF-9375-BBAFC1CD6CBF}"/>
                  </a:ext>
                </a:extLst>
              </p14:cNvPr>
              <p14:cNvContentPartPr/>
              <p14:nvPr/>
            </p14:nvContentPartPr>
            <p14:xfrm>
              <a:off x="8906262" y="3428418"/>
              <a:ext cx="110880" cy="17928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357B9067-F3A5-47AF-9375-BBAFC1CD6CB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888262" y="3392778"/>
                <a:ext cx="1465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851910D9-8D70-4065-923A-E12AE4BB710B}"/>
                  </a:ext>
                </a:extLst>
              </p14:cNvPr>
              <p14:cNvContentPartPr/>
              <p14:nvPr/>
            </p14:nvContentPartPr>
            <p14:xfrm>
              <a:off x="8941182" y="3270378"/>
              <a:ext cx="227520" cy="3877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851910D9-8D70-4065-923A-E12AE4BB710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923542" y="3234378"/>
                <a:ext cx="2631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31DF5BF-4A94-4FAB-B094-D8CCFCB8AEAD}"/>
                  </a:ext>
                </a:extLst>
              </p14:cNvPr>
              <p14:cNvContentPartPr/>
              <p14:nvPr/>
            </p14:nvContentPartPr>
            <p14:xfrm>
              <a:off x="9415662" y="3085698"/>
              <a:ext cx="120240" cy="4885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31DF5BF-4A94-4FAB-B094-D8CCFCB8AEA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398022" y="3049698"/>
                <a:ext cx="15588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478BCF1-5489-4461-A8F8-F01022D3D510}"/>
                  </a:ext>
                </a:extLst>
              </p14:cNvPr>
              <p14:cNvContentPartPr/>
              <p14:nvPr/>
            </p14:nvContentPartPr>
            <p14:xfrm>
              <a:off x="9627342" y="3101898"/>
              <a:ext cx="307080" cy="4050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478BCF1-5489-4461-A8F8-F01022D3D51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609342" y="3065898"/>
                <a:ext cx="34272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7C91457-2EED-4551-966A-AB7794D2797E}"/>
                  </a:ext>
                </a:extLst>
              </p14:cNvPr>
              <p14:cNvContentPartPr/>
              <p14:nvPr/>
            </p14:nvContentPartPr>
            <p14:xfrm>
              <a:off x="10049262" y="3226098"/>
              <a:ext cx="241920" cy="93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7C91457-2EED-4551-966A-AB7794D2797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031262" y="3190458"/>
                <a:ext cx="2775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A171327-520A-4CB4-A78D-FFE7CDB1E096}"/>
                  </a:ext>
                </a:extLst>
              </p14:cNvPr>
              <p14:cNvContentPartPr/>
              <p14:nvPr/>
            </p14:nvContentPartPr>
            <p14:xfrm>
              <a:off x="10304142" y="2902098"/>
              <a:ext cx="525600" cy="38592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A171327-520A-4CB4-A78D-FFE7CDB1E09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286142" y="2866098"/>
                <a:ext cx="5612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7A56D30C-699D-4EED-85F1-8F9B9B469B78}"/>
                  </a:ext>
                </a:extLst>
              </p14:cNvPr>
              <p14:cNvContentPartPr/>
              <p14:nvPr/>
            </p14:nvContentPartPr>
            <p14:xfrm>
              <a:off x="10743702" y="2733978"/>
              <a:ext cx="310320" cy="5817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7A56D30C-699D-4EED-85F1-8F9B9B469B7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726062" y="2698338"/>
                <a:ext cx="34596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CFFF25B-DA2E-4DD3-BFDC-6C0B0F53681D}"/>
                  </a:ext>
                </a:extLst>
              </p14:cNvPr>
              <p14:cNvContentPartPr/>
              <p14:nvPr/>
            </p14:nvContentPartPr>
            <p14:xfrm>
              <a:off x="1388382" y="5292858"/>
              <a:ext cx="18360" cy="4075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CFFF25B-DA2E-4DD3-BFDC-6C0B0F53681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370742" y="5256858"/>
                <a:ext cx="5400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736C78F-FE02-4B58-8CF0-189A7090E5F8}"/>
                  </a:ext>
                </a:extLst>
              </p14:cNvPr>
              <p14:cNvContentPartPr/>
              <p14:nvPr/>
            </p14:nvContentPartPr>
            <p14:xfrm>
              <a:off x="1714182" y="5123658"/>
              <a:ext cx="336240" cy="6202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736C78F-FE02-4B58-8CF0-189A7090E5F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696182" y="5087658"/>
                <a:ext cx="37188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0F3DA490-2070-4E8D-AC59-20900E60C413}"/>
                  </a:ext>
                </a:extLst>
              </p14:cNvPr>
              <p14:cNvContentPartPr/>
              <p14:nvPr/>
            </p14:nvContentPartPr>
            <p14:xfrm>
              <a:off x="2118822" y="5408778"/>
              <a:ext cx="305640" cy="5112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0F3DA490-2070-4E8D-AC59-20900E60C41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100822" y="5373138"/>
                <a:ext cx="3412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E873D24D-5D9A-4436-BD1A-95A288EFC3B9}"/>
                  </a:ext>
                </a:extLst>
              </p14:cNvPr>
              <p14:cNvContentPartPr/>
              <p14:nvPr/>
            </p14:nvContentPartPr>
            <p14:xfrm>
              <a:off x="2540742" y="5125818"/>
              <a:ext cx="308880" cy="6062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E873D24D-5D9A-4436-BD1A-95A288EFC3B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523102" y="5089818"/>
                <a:ext cx="3445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9877AFCE-C3D4-41E3-99D3-1744E9E46E74}"/>
                  </a:ext>
                </a:extLst>
              </p14:cNvPr>
              <p14:cNvContentPartPr/>
              <p14:nvPr/>
            </p14:nvContentPartPr>
            <p14:xfrm>
              <a:off x="3217542" y="5380338"/>
              <a:ext cx="440280" cy="104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9877AFCE-C3D4-41E3-99D3-1744E9E46E7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99902" y="5344338"/>
                <a:ext cx="4759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CCC0365C-9F84-4CD0-B77B-A8987645EF52}"/>
                  </a:ext>
                </a:extLst>
              </p14:cNvPr>
              <p14:cNvContentPartPr/>
              <p14:nvPr/>
            </p14:nvContentPartPr>
            <p14:xfrm>
              <a:off x="3358302" y="5550618"/>
              <a:ext cx="393480" cy="324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CCC0365C-9F84-4CD0-B77B-A8987645EF5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340302" y="5514978"/>
                <a:ext cx="4291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4BA8B2F9-E5CD-4BF4-B641-3833211B3A36}"/>
                  </a:ext>
                </a:extLst>
              </p14:cNvPr>
              <p14:cNvContentPartPr/>
              <p14:nvPr/>
            </p14:nvContentPartPr>
            <p14:xfrm>
              <a:off x="2795622" y="5503818"/>
              <a:ext cx="44640" cy="40572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4BA8B2F9-E5CD-4BF4-B641-3833211B3A3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777622" y="5467818"/>
                <a:ext cx="8028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349B4FE-7F08-4995-9D6C-D93EE3455F47}"/>
                  </a:ext>
                </a:extLst>
              </p14:cNvPr>
              <p14:cNvContentPartPr/>
              <p14:nvPr/>
            </p14:nvContentPartPr>
            <p14:xfrm>
              <a:off x="4508142" y="5099178"/>
              <a:ext cx="286920" cy="3636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349B4FE-7F08-4995-9D6C-D93EE3455F4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490502" y="5063538"/>
                <a:ext cx="32256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0A40F3E3-82BA-48A4-9706-AB5663D2CAA5}"/>
                  </a:ext>
                </a:extLst>
              </p14:cNvPr>
              <p14:cNvContentPartPr/>
              <p14:nvPr/>
            </p14:nvContentPartPr>
            <p14:xfrm>
              <a:off x="4993062" y="4905498"/>
              <a:ext cx="377640" cy="5241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0A40F3E3-82BA-48A4-9706-AB5663D2CAA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975062" y="4869858"/>
                <a:ext cx="41328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66955C33-6944-4257-BF71-84EB1B7C573F}"/>
                  </a:ext>
                </a:extLst>
              </p14:cNvPr>
              <p14:cNvContentPartPr/>
              <p14:nvPr/>
            </p14:nvContentPartPr>
            <p14:xfrm>
              <a:off x="5468262" y="4879578"/>
              <a:ext cx="317880" cy="5209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66955C33-6944-4257-BF71-84EB1B7C573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450622" y="4843578"/>
                <a:ext cx="35352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EBB3E054-8E71-4D7F-8DCB-08CE7B8BDE35}"/>
                  </a:ext>
                </a:extLst>
              </p14:cNvPr>
              <p14:cNvContentPartPr/>
              <p14:nvPr/>
            </p14:nvContentPartPr>
            <p14:xfrm>
              <a:off x="5837622" y="4888218"/>
              <a:ext cx="230400" cy="43884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EBB3E054-8E71-4D7F-8DCB-08CE7B8BDE3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819622" y="4852218"/>
                <a:ext cx="26604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48E002E3-DB47-448E-A14D-E4767F8345E7}"/>
                  </a:ext>
                </a:extLst>
              </p14:cNvPr>
              <p14:cNvContentPartPr/>
              <p14:nvPr/>
            </p14:nvContentPartPr>
            <p14:xfrm>
              <a:off x="6258102" y="4765098"/>
              <a:ext cx="86040" cy="38952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48E002E3-DB47-448E-A14D-E4767F8345E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240102" y="4729098"/>
                <a:ext cx="12168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715FA0F5-483C-42E7-B3C7-7A17C06E15D2}"/>
                  </a:ext>
                </a:extLst>
              </p14:cNvPr>
              <p14:cNvContentPartPr/>
              <p14:nvPr/>
            </p14:nvContentPartPr>
            <p14:xfrm>
              <a:off x="6461862" y="4835658"/>
              <a:ext cx="85680" cy="22104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715FA0F5-483C-42E7-B3C7-7A17C06E15D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444222" y="4799658"/>
                <a:ext cx="1213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3FF0572A-A502-4F12-928B-739BC01C51D2}"/>
                  </a:ext>
                </a:extLst>
              </p14:cNvPr>
              <p14:cNvContentPartPr/>
              <p14:nvPr/>
            </p14:nvContentPartPr>
            <p14:xfrm>
              <a:off x="6558702" y="4668258"/>
              <a:ext cx="221400" cy="3855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3FF0572A-A502-4F12-928B-739BC01C51D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540702" y="4632618"/>
                <a:ext cx="25704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FB23A5DD-5F95-411B-81D9-83603B8A8195}"/>
                  </a:ext>
                </a:extLst>
              </p14:cNvPr>
              <p14:cNvContentPartPr/>
              <p14:nvPr/>
            </p14:nvContentPartPr>
            <p14:xfrm>
              <a:off x="7297422" y="4641978"/>
              <a:ext cx="658080" cy="1144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FB23A5DD-5F95-411B-81D9-83603B8A819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279422" y="4606338"/>
                <a:ext cx="6937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7BD88E55-F19E-432C-A8E3-7854496FFDCD}"/>
                  </a:ext>
                </a:extLst>
              </p14:cNvPr>
              <p14:cNvContentPartPr/>
              <p14:nvPr/>
            </p14:nvContentPartPr>
            <p14:xfrm>
              <a:off x="7341342" y="4836018"/>
              <a:ext cx="684360" cy="1666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7BD88E55-F19E-432C-A8E3-7854496FFDC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323342" y="4800378"/>
                <a:ext cx="7200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85E610A2-DEC4-4C08-A2B7-83012CB6CC79}"/>
                  </a:ext>
                </a:extLst>
              </p14:cNvPr>
              <p14:cNvContentPartPr/>
              <p14:nvPr/>
            </p14:nvContentPartPr>
            <p14:xfrm>
              <a:off x="7771902" y="4493298"/>
              <a:ext cx="511560" cy="4572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85E610A2-DEC4-4C08-A2B7-83012CB6CC7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754262" y="4457658"/>
                <a:ext cx="54720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FF974652-FDA5-4D17-BD3F-CCF391C4D61E}"/>
                  </a:ext>
                </a:extLst>
              </p14:cNvPr>
              <p14:cNvContentPartPr/>
              <p14:nvPr/>
            </p14:nvContentPartPr>
            <p14:xfrm>
              <a:off x="7199142" y="4510218"/>
              <a:ext cx="341280" cy="69012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FF974652-FDA5-4D17-BD3F-CCF391C4D61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181502" y="4474218"/>
                <a:ext cx="376920" cy="7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35743718-06CC-4110-B8C3-B94DA754B564}"/>
                  </a:ext>
                </a:extLst>
              </p14:cNvPr>
              <p14:cNvContentPartPr/>
              <p14:nvPr/>
            </p14:nvContentPartPr>
            <p14:xfrm>
              <a:off x="8677662" y="4246338"/>
              <a:ext cx="30600" cy="36828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35743718-06CC-4110-B8C3-B94DA754B56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660022" y="4210698"/>
                <a:ext cx="6624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F7E7F6DE-3D76-41B4-B4D4-D8522F742FDA}"/>
                  </a:ext>
                </a:extLst>
              </p14:cNvPr>
              <p14:cNvContentPartPr/>
              <p14:nvPr/>
            </p14:nvContentPartPr>
            <p14:xfrm>
              <a:off x="8863062" y="4105938"/>
              <a:ext cx="228600" cy="58572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F7E7F6DE-3D76-41B4-B4D4-D8522F742FDA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845422" y="4069938"/>
                <a:ext cx="26424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8B49F794-2730-4377-AF1B-3780CA1DDDD8}"/>
                  </a:ext>
                </a:extLst>
              </p14:cNvPr>
              <p14:cNvContentPartPr/>
              <p14:nvPr/>
            </p14:nvContentPartPr>
            <p14:xfrm>
              <a:off x="9310902" y="4307178"/>
              <a:ext cx="291600" cy="6228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8B49F794-2730-4377-AF1B-3780CA1DDDD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292902" y="4271538"/>
                <a:ext cx="3272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8FEDF4BA-7FB0-4E51-B349-A251C7411B38}"/>
                  </a:ext>
                </a:extLst>
              </p14:cNvPr>
              <p14:cNvContentPartPr/>
              <p14:nvPr/>
            </p14:nvContentPartPr>
            <p14:xfrm>
              <a:off x="9319542" y="4422018"/>
              <a:ext cx="344160" cy="795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8FEDF4BA-7FB0-4E51-B349-A251C7411B3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301542" y="4386378"/>
                <a:ext cx="3798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8D72A2BC-8FEB-4309-82DF-89480C1E95E4}"/>
                  </a:ext>
                </a:extLst>
              </p14:cNvPr>
              <p14:cNvContentPartPr/>
              <p14:nvPr/>
            </p14:nvContentPartPr>
            <p14:xfrm>
              <a:off x="9994902" y="3886698"/>
              <a:ext cx="329400" cy="25632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8D72A2BC-8FEB-4309-82DF-89480C1E95E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977262" y="3850698"/>
                <a:ext cx="36504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7A8ACFEF-E647-4B29-9A1E-CA68E1BBF732}"/>
                  </a:ext>
                </a:extLst>
              </p14:cNvPr>
              <p14:cNvContentPartPr/>
              <p14:nvPr/>
            </p14:nvContentPartPr>
            <p14:xfrm>
              <a:off x="10435182" y="3639738"/>
              <a:ext cx="219960" cy="4557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7A8ACFEF-E647-4B29-9A1E-CA68E1BBF73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417182" y="3603738"/>
                <a:ext cx="25560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F0BAE38-E641-4ED8-A7D2-B2BDBA0EA69B}"/>
                  </a:ext>
                </a:extLst>
              </p14:cNvPr>
              <p14:cNvContentPartPr/>
              <p14:nvPr/>
            </p14:nvContentPartPr>
            <p14:xfrm>
              <a:off x="10699782" y="3666018"/>
              <a:ext cx="273960" cy="4496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F0BAE38-E641-4ED8-A7D2-B2BDBA0EA69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682142" y="3630378"/>
                <a:ext cx="3096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B4FD2FD0-E6FB-46AE-9645-9A959FA9D160}"/>
                  </a:ext>
                </a:extLst>
              </p14:cNvPr>
              <p14:cNvContentPartPr/>
              <p14:nvPr/>
            </p14:nvContentPartPr>
            <p14:xfrm>
              <a:off x="10928382" y="3569538"/>
              <a:ext cx="337680" cy="5475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B4FD2FD0-E6FB-46AE-9645-9A959FA9D160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910742" y="3533538"/>
                <a:ext cx="37332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F2AD57C5-59EC-45D8-8C34-C4F9D0A46AEA}"/>
                  </a:ext>
                </a:extLst>
              </p14:cNvPr>
              <p14:cNvContentPartPr/>
              <p14:nvPr/>
            </p14:nvContentPartPr>
            <p14:xfrm>
              <a:off x="4640982" y="5977938"/>
              <a:ext cx="350640" cy="42480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F2AD57C5-59EC-45D8-8C34-C4F9D0A46AE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622982" y="5942298"/>
                <a:ext cx="38628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68001F95-871E-4903-996C-933416FAFA17}"/>
                  </a:ext>
                </a:extLst>
              </p14:cNvPr>
              <p14:cNvContentPartPr/>
              <p14:nvPr/>
            </p14:nvContentPartPr>
            <p14:xfrm>
              <a:off x="5609382" y="5942298"/>
              <a:ext cx="353160" cy="1422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68001F95-871E-4903-996C-933416FAFA1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591382" y="5906298"/>
                <a:ext cx="3888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63EB8438-6A74-4ABE-B4D5-848523810CCB}"/>
                  </a:ext>
                </a:extLst>
              </p14:cNvPr>
              <p14:cNvContentPartPr/>
              <p14:nvPr/>
            </p14:nvContentPartPr>
            <p14:xfrm>
              <a:off x="5574102" y="6277458"/>
              <a:ext cx="407160" cy="792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63EB8438-6A74-4ABE-B4D5-848523810CCB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556102" y="6241818"/>
                <a:ext cx="4428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AF651F29-C213-401E-BBA4-B13A9835AA9D}"/>
                  </a:ext>
                </a:extLst>
              </p14:cNvPr>
              <p14:cNvContentPartPr/>
              <p14:nvPr/>
            </p14:nvContentPartPr>
            <p14:xfrm>
              <a:off x="6356742" y="5661858"/>
              <a:ext cx="9360" cy="26028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AF651F29-C213-401E-BBA4-B13A9835AA9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338742" y="5626218"/>
                <a:ext cx="450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5C304692-77CF-4AA2-B748-F341D3A7B6BD}"/>
                  </a:ext>
                </a:extLst>
              </p14:cNvPr>
              <p14:cNvContentPartPr/>
              <p14:nvPr/>
            </p14:nvContentPartPr>
            <p14:xfrm>
              <a:off x="6539982" y="5556378"/>
              <a:ext cx="210960" cy="4582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5C304692-77CF-4AA2-B748-F341D3A7B6B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522342" y="5520378"/>
                <a:ext cx="24660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344F71FE-7865-4622-8AD8-5B08B44B7E18}"/>
                  </a:ext>
                </a:extLst>
              </p14:cNvPr>
              <p14:cNvContentPartPr/>
              <p14:nvPr/>
            </p14:nvContentPartPr>
            <p14:xfrm>
              <a:off x="6286182" y="6096738"/>
              <a:ext cx="859320" cy="2685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344F71FE-7865-4622-8AD8-5B08B44B7E1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268542" y="6061098"/>
                <a:ext cx="89496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CAE89460-C1E9-47EE-8803-3F116D1A4B41}"/>
                  </a:ext>
                </a:extLst>
              </p14:cNvPr>
              <p14:cNvContentPartPr/>
              <p14:nvPr/>
            </p14:nvContentPartPr>
            <p14:xfrm>
              <a:off x="6708102" y="6417858"/>
              <a:ext cx="418320" cy="39096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CAE89460-C1E9-47EE-8803-3F116D1A4B4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690462" y="6382218"/>
                <a:ext cx="45396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04F1B111-15EE-4CFB-910A-7611D0655803}"/>
                  </a:ext>
                </a:extLst>
              </p14:cNvPr>
              <p14:cNvContentPartPr/>
              <p14:nvPr/>
            </p14:nvContentPartPr>
            <p14:xfrm>
              <a:off x="7429182" y="5805803"/>
              <a:ext cx="266040" cy="1202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04F1B111-15EE-4CFB-910A-7611D065580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411182" y="5770163"/>
                <a:ext cx="3016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4795D9E1-D619-425F-9E97-5F654B6F5E41}"/>
                  </a:ext>
                </a:extLst>
              </p14:cNvPr>
              <p14:cNvContentPartPr/>
              <p14:nvPr/>
            </p14:nvContentPartPr>
            <p14:xfrm>
              <a:off x="7464102" y="5951243"/>
              <a:ext cx="302040" cy="802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4795D9E1-D619-425F-9E97-5F654B6F5E4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446462" y="5915243"/>
                <a:ext cx="3376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9F50FFC3-6C55-4FBB-82A3-B320FFF3F126}"/>
                  </a:ext>
                </a:extLst>
              </p14:cNvPr>
              <p14:cNvContentPartPr/>
              <p14:nvPr/>
            </p14:nvContentPartPr>
            <p14:xfrm>
              <a:off x="8169702" y="5172203"/>
              <a:ext cx="492840" cy="52632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9F50FFC3-6C55-4FBB-82A3-B320FFF3F126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152062" y="5136203"/>
                <a:ext cx="52848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64EFD144-02D7-408C-9F8A-C05E3C9A5F02}"/>
                  </a:ext>
                </a:extLst>
              </p14:cNvPr>
              <p14:cNvContentPartPr/>
              <p14:nvPr/>
            </p14:nvContentPartPr>
            <p14:xfrm>
              <a:off x="8211462" y="5725883"/>
              <a:ext cx="1049760" cy="16524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64EFD144-02D7-408C-9F8A-C05E3C9A5F02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193822" y="5689883"/>
                <a:ext cx="10854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805484A2-71CB-4F8D-82E5-D9F02F37AF29}"/>
                  </a:ext>
                </a:extLst>
              </p14:cNvPr>
              <p14:cNvContentPartPr/>
              <p14:nvPr/>
            </p14:nvContentPartPr>
            <p14:xfrm>
              <a:off x="8528262" y="5887163"/>
              <a:ext cx="562320" cy="51912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805484A2-71CB-4F8D-82E5-D9F02F37AF29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510622" y="5851523"/>
                <a:ext cx="597960" cy="5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89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3F7E7A4-09B0-41B0-9CAF-3A7DD94212E4}"/>
                  </a:ext>
                </a:extLst>
              </p14:cNvPr>
              <p14:cNvContentPartPr/>
              <p14:nvPr/>
            </p14:nvContentPartPr>
            <p14:xfrm>
              <a:off x="1142696" y="1209946"/>
              <a:ext cx="1050840" cy="7297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3F7E7A4-09B0-41B0-9CAF-3A7DD94212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4696" y="1174306"/>
                <a:ext cx="108648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3E5D4B-64C5-4E44-94BC-D7F87E43DCD0}"/>
                  </a:ext>
                </a:extLst>
              </p14:cNvPr>
              <p14:cNvContentPartPr/>
              <p14:nvPr/>
            </p14:nvContentPartPr>
            <p14:xfrm>
              <a:off x="2310536" y="858946"/>
              <a:ext cx="367920" cy="721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3E5D4B-64C5-4E44-94BC-D7F87E43DC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2896" y="823306"/>
                <a:ext cx="40356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9599F5A-A2AE-4F9C-8884-90967E9B02DC}"/>
                  </a:ext>
                </a:extLst>
              </p14:cNvPr>
              <p14:cNvContentPartPr/>
              <p14:nvPr/>
            </p14:nvContentPartPr>
            <p14:xfrm>
              <a:off x="2707616" y="352426"/>
              <a:ext cx="441360" cy="5306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9599F5A-A2AE-4F9C-8884-90967E9B02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89616" y="316786"/>
                <a:ext cx="47700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2CFB802-F563-402D-8EC0-8C15EE1386E7}"/>
                  </a:ext>
                </a:extLst>
              </p14:cNvPr>
              <p14:cNvContentPartPr/>
              <p14:nvPr/>
            </p14:nvContentPartPr>
            <p14:xfrm>
              <a:off x="2813096" y="1090786"/>
              <a:ext cx="457200" cy="87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2CFB802-F563-402D-8EC0-8C15EE1386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5456" y="1055146"/>
                <a:ext cx="4928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5BB0744-277B-4709-8357-6A28B2FFE644}"/>
                  </a:ext>
                </a:extLst>
              </p14:cNvPr>
              <p14:cNvContentPartPr/>
              <p14:nvPr/>
            </p14:nvContentPartPr>
            <p14:xfrm>
              <a:off x="3419336" y="588586"/>
              <a:ext cx="204480" cy="645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5BB0744-277B-4709-8357-6A28B2FFE6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01336" y="552946"/>
                <a:ext cx="24012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A63C788-73C6-4A8C-83FF-7B15807A13A6}"/>
                  </a:ext>
                </a:extLst>
              </p14:cNvPr>
              <p14:cNvContentPartPr/>
              <p14:nvPr/>
            </p14:nvContentPartPr>
            <p14:xfrm>
              <a:off x="1054496" y="1822306"/>
              <a:ext cx="3343320" cy="454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A63C788-73C6-4A8C-83FF-7B15807A13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6856" y="1786666"/>
                <a:ext cx="337896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29E93B3-9247-4ED0-ABEB-001BF974406C}"/>
                  </a:ext>
                </a:extLst>
              </p14:cNvPr>
              <p14:cNvContentPartPr/>
              <p14:nvPr/>
            </p14:nvContentPartPr>
            <p14:xfrm>
              <a:off x="1431416" y="2462026"/>
              <a:ext cx="432360" cy="457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29E93B3-9247-4ED0-ABEB-001BF97440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13776" y="2426386"/>
                <a:ext cx="46800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817BE53-5510-4D82-9B7C-E072689B5510}"/>
                  </a:ext>
                </a:extLst>
              </p14:cNvPr>
              <p14:cNvContentPartPr/>
              <p14:nvPr/>
            </p14:nvContentPartPr>
            <p14:xfrm>
              <a:off x="1995536" y="2706106"/>
              <a:ext cx="522360" cy="986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817BE53-5510-4D82-9B7C-E072689B55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77536" y="2670106"/>
                <a:ext cx="5580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C47F73E-2C19-471D-A00B-D7698C91B6DE}"/>
                  </a:ext>
                </a:extLst>
              </p14:cNvPr>
              <p14:cNvContentPartPr/>
              <p14:nvPr/>
            </p14:nvContentPartPr>
            <p14:xfrm>
              <a:off x="2162576" y="2487946"/>
              <a:ext cx="198000" cy="5353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C47F73E-2C19-471D-A00B-D7698C91B6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44576" y="2451946"/>
                <a:ext cx="23364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45992AE-F51A-40D1-A2FE-0DA5212B8FFD}"/>
                  </a:ext>
                </a:extLst>
              </p14:cNvPr>
              <p14:cNvContentPartPr/>
              <p14:nvPr/>
            </p14:nvContentPartPr>
            <p14:xfrm>
              <a:off x="2540576" y="2347186"/>
              <a:ext cx="145800" cy="4917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45992AE-F51A-40D1-A2FE-0DA5212B8F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22936" y="2311546"/>
                <a:ext cx="18144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F0FDFB2-3CEA-4CBD-B08B-C3E7794D7882}"/>
                  </a:ext>
                </a:extLst>
              </p14:cNvPr>
              <p14:cNvContentPartPr/>
              <p14:nvPr/>
            </p14:nvContentPartPr>
            <p14:xfrm>
              <a:off x="2637416" y="2241706"/>
              <a:ext cx="273960" cy="473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F0FDFB2-3CEA-4CBD-B08B-C3E7794D78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19416" y="2206066"/>
                <a:ext cx="30960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C855CAB-AF9E-46CE-8B7E-50436389C4B2}"/>
                  </a:ext>
                </a:extLst>
              </p14:cNvPr>
              <p14:cNvContentPartPr/>
              <p14:nvPr/>
            </p14:nvContentPartPr>
            <p14:xfrm>
              <a:off x="1167176" y="2400106"/>
              <a:ext cx="168480" cy="435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C855CAB-AF9E-46CE-8B7E-50436389C4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49536" y="2364106"/>
                <a:ext cx="20412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94F16E7-F3DC-4020-8503-BC9D3E733080}"/>
                  </a:ext>
                </a:extLst>
              </p14:cNvPr>
              <p14:cNvContentPartPr/>
              <p14:nvPr/>
            </p14:nvContentPartPr>
            <p14:xfrm>
              <a:off x="3138176" y="2118586"/>
              <a:ext cx="138240" cy="578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94F16E7-F3DC-4020-8503-BC9D3E7330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20176" y="2082586"/>
                <a:ext cx="17388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AE58F06-DCF3-406B-8D89-0BC9C656DADC}"/>
                  </a:ext>
                </a:extLst>
              </p14:cNvPr>
              <p14:cNvContentPartPr/>
              <p14:nvPr/>
            </p14:nvContentPartPr>
            <p14:xfrm>
              <a:off x="3429776" y="2171506"/>
              <a:ext cx="75600" cy="4305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AE58F06-DCF3-406B-8D89-0BC9C656DAD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12136" y="2135506"/>
                <a:ext cx="111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686B427-C878-4C4A-A8E3-432D2F9C00D8}"/>
                  </a:ext>
                </a:extLst>
              </p14:cNvPr>
              <p14:cNvContentPartPr/>
              <p14:nvPr/>
            </p14:nvContentPartPr>
            <p14:xfrm>
              <a:off x="3648656" y="2450866"/>
              <a:ext cx="72360" cy="19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686B427-C878-4C4A-A8E3-432D2F9C00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30656" y="2414866"/>
                <a:ext cx="1080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DC28056-C733-4906-A604-31A31349A1A5}"/>
                  </a:ext>
                </a:extLst>
              </p14:cNvPr>
              <p14:cNvContentPartPr/>
              <p14:nvPr/>
            </p14:nvContentPartPr>
            <p14:xfrm>
              <a:off x="3921176" y="2236306"/>
              <a:ext cx="387360" cy="371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DC28056-C733-4906-A604-31A31349A1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03176" y="2200306"/>
                <a:ext cx="4230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EF446C5-FBE7-4A81-8D84-987F7FD578A2}"/>
                  </a:ext>
                </a:extLst>
              </p14:cNvPr>
              <p14:cNvContentPartPr/>
              <p14:nvPr/>
            </p14:nvContentPartPr>
            <p14:xfrm>
              <a:off x="4237616" y="2004106"/>
              <a:ext cx="306360" cy="5162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EF446C5-FBE7-4A81-8D84-987F7FD578A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19616" y="1968466"/>
                <a:ext cx="34200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0B9F6DD-F3C7-4169-B14C-55F17404E4D3}"/>
                  </a:ext>
                </a:extLst>
              </p14:cNvPr>
              <p14:cNvContentPartPr/>
              <p14:nvPr/>
            </p14:nvContentPartPr>
            <p14:xfrm>
              <a:off x="4773656" y="1978186"/>
              <a:ext cx="397800" cy="5835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0B9F6DD-F3C7-4169-B14C-55F17404E4D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56016" y="1942186"/>
                <a:ext cx="43344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C87C185-4415-45AB-88AE-1749D4534C05}"/>
                  </a:ext>
                </a:extLst>
              </p14:cNvPr>
              <p14:cNvContentPartPr/>
              <p14:nvPr/>
            </p14:nvContentPartPr>
            <p14:xfrm>
              <a:off x="5105216" y="2073586"/>
              <a:ext cx="222120" cy="4122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C87C185-4415-45AB-88AE-1749D4534C0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87216" y="2037946"/>
                <a:ext cx="25776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4DC925A-41A2-4231-9E4F-DCE4377E2234}"/>
                  </a:ext>
                </a:extLst>
              </p14:cNvPr>
              <p14:cNvContentPartPr/>
              <p14:nvPr/>
            </p14:nvContentPartPr>
            <p14:xfrm>
              <a:off x="5398256" y="2256106"/>
              <a:ext cx="219960" cy="1177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4DC925A-41A2-4231-9E4F-DCE4377E223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80256" y="2220106"/>
                <a:ext cx="2556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3CA6482-AA21-40FE-B228-C1777E644BCC}"/>
                  </a:ext>
                </a:extLst>
              </p14:cNvPr>
              <p14:cNvContentPartPr/>
              <p14:nvPr/>
            </p14:nvContentPartPr>
            <p14:xfrm>
              <a:off x="5644496" y="2013106"/>
              <a:ext cx="310320" cy="4626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3CA6482-AA21-40FE-B228-C1777E644BC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26496" y="1977466"/>
                <a:ext cx="34596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F423F7E-6C53-417C-9161-61C31CA1E99E}"/>
                  </a:ext>
                </a:extLst>
              </p14:cNvPr>
              <p14:cNvContentPartPr/>
              <p14:nvPr/>
            </p14:nvContentPartPr>
            <p14:xfrm>
              <a:off x="5978576" y="1889986"/>
              <a:ext cx="266040" cy="4514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F423F7E-6C53-417C-9161-61C31CA1E99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60576" y="1853986"/>
                <a:ext cx="30168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FE71C0F-9E34-4EA4-83D1-16FC5D358665}"/>
                  </a:ext>
                </a:extLst>
              </p14:cNvPr>
              <p14:cNvContentPartPr/>
              <p14:nvPr/>
            </p14:nvContentPartPr>
            <p14:xfrm>
              <a:off x="4272536" y="1555546"/>
              <a:ext cx="1802880" cy="2754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FE71C0F-9E34-4EA4-83D1-16FC5D35866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54896" y="1519546"/>
                <a:ext cx="18385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8948299-270E-4C6A-8B87-291A83A17D70}"/>
                  </a:ext>
                </a:extLst>
              </p14:cNvPr>
              <p14:cNvContentPartPr/>
              <p14:nvPr/>
            </p14:nvContentPartPr>
            <p14:xfrm>
              <a:off x="6391856" y="1352866"/>
              <a:ext cx="145440" cy="187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8948299-270E-4C6A-8B87-291A83A17D7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73856" y="1317226"/>
                <a:ext cx="1810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37D8F90-A32F-4501-AD8A-FD8D1F53850E}"/>
                  </a:ext>
                </a:extLst>
              </p14:cNvPr>
              <p14:cNvContentPartPr/>
              <p14:nvPr/>
            </p14:nvContentPartPr>
            <p14:xfrm>
              <a:off x="6338936" y="1445026"/>
              <a:ext cx="364680" cy="410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37D8F90-A32F-4501-AD8A-FD8D1F53850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21296" y="1409026"/>
                <a:ext cx="4003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B149926-BECA-4DB4-8479-7E205E2728BE}"/>
                  </a:ext>
                </a:extLst>
              </p14:cNvPr>
              <p14:cNvContentPartPr/>
              <p14:nvPr/>
            </p14:nvContentPartPr>
            <p14:xfrm>
              <a:off x="7209056" y="720706"/>
              <a:ext cx="436320" cy="4874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B149926-BECA-4DB4-8479-7E205E2728B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91056" y="684706"/>
                <a:ext cx="47196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ACB6BDD-8D68-4F1D-A599-3C3F3AC23D85}"/>
                  </a:ext>
                </a:extLst>
              </p14:cNvPr>
              <p14:cNvContentPartPr/>
              <p14:nvPr/>
            </p14:nvContentPartPr>
            <p14:xfrm>
              <a:off x="7261976" y="992866"/>
              <a:ext cx="256320" cy="446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ACB6BDD-8D68-4F1D-A599-3C3F3AC23D8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44336" y="956866"/>
                <a:ext cx="2919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CD46057-D3ED-4B30-B851-D35BDE8ECAFC}"/>
                  </a:ext>
                </a:extLst>
              </p14:cNvPr>
              <p14:cNvContentPartPr/>
              <p14:nvPr/>
            </p14:nvContentPartPr>
            <p14:xfrm>
              <a:off x="7033376" y="1485346"/>
              <a:ext cx="945720" cy="81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CD46057-D3ED-4B30-B851-D35BDE8ECAF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15736" y="1449346"/>
                <a:ext cx="9813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4E595F6-ED82-4187-ADA1-84DC71ADB708}"/>
                  </a:ext>
                </a:extLst>
              </p14:cNvPr>
              <p14:cNvContentPartPr/>
              <p14:nvPr/>
            </p14:nvContentPartPr>
            <p14:xfrm>
              <a:off x="7353056" y="1784506"/>
              <a:ext cx="156960" cy="3884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4E595F6-ED82-4187-ADA1-84DC71ADB70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35416" y="1748866"/>
                <a:ext cx="19260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A2F7454-74B7-4B9C-9612-D1B91D4D66B5}"/>
                  </a:ext>
                </a:extLst>
              </p14:cNvPr>
              <p14:cNvContentPartPr/>
              <p14:nvPr/>
            </p14:nvContentPartPr>
            <p14:xfrm>
              <a:off x="7580216" y="1941826"/>
              <a:ext cx="352440" cy="522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A2F7454-74B7-4B9C-9612-D1B91D4D66B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62576" y="1906186"/>
                <a:ext cx="3880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85E651E-32B4-47F2-A8EF-76F6F3C4B8B9}"/>
                  </a:ext>
                </a:extLst>
              </p14:cNvPr>
              <p14:cNvContentPartPr/>
              <p14:nvPr/>
            </p14:nvContentPartPr>
            <p14:xfrm>
              <a:off x="7774616" y="1835266"/>
              <a:ext cx="142560" cy="4611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85E651E-32B4-47F2-A8EF-76F6F3C4B8B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56976" y="1799626"/>
                <a:ext cx="17820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734AA76-0779-4533-90DA-6196083926AD}"/>
                  </a:ext>
                </a:extLst>
              </p14:cNvPr>
              <p14:cNvContentPartPr/>
              <p14:nvPr/>
            </p14:nvContentPartPr>
            <p14:xfrm>
              <a:off x="8044616" y="1688026"/>
              <a:ext cx="43920" cy="2376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734AA76-0779-4533-90DA-6196083926A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26976" y="1652026"/>
                <a:ext cx="795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6CE289D-F5E2-4F0E-8F96-5E41DF90E424}"/>
                  </a:ext>
                </a:extLst>
              </p14:cNvPr>
              <p14:cNvContentPartPr/>
              <p14:nvPr/>
            </p14:nvContentPartPr>
            <p14:xfrm>
              <a:off x="8123816" y="1356106"/>
              <a:ext cx="318600" cy="421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6CE289D-F5E2-4F0E-8F96-5E41DF90E42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06176" y="1320106"/>
                <a:ext cx="3542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BF0D132-7BEC-4C7D-A8F8-52FC9F5C805A}"/>
                  </a:ext>
                </a:extLst>
              </p14:cNvPr>
              <p14:cNvContentPartPr/>
              <p14:nvPr/>
            </p14:nvContentPartPr>
            <p14:xfrm>
              <a:off x="8264216" y="1195546"/>
              <a:ext cx="79560" cy="351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BF0D132-7BEC-4C7D-A8F8-52FC9F5C805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46576" y="1159546"/>
                <a:ext cx="1152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6E17D7F-BE72-492E-A31C-245F7D5E722D}"/>
                  </a:ext>
                </a:extLst>
              </p14:cNvPr>
              <p14:cNvContentPartPr/>
              <p14:nvPr/>
            </p14:nvContentPartPr>
            <p14:xfrm>
              <a:off x="8672096" y="728626"/>
              <a:ext cx="395280" cy="554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6E17D7F-BE72-492E-A31C-245F7D5E722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54096" y="692626"/>
                <a:ext cx="4309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10D56F0-BFA6-4C84-846F-C808DC3F3C34}"/>
                  </a:ext>
                </a:extLst>
              </p14:cNvPr>
              <p14:cNvContentPartPr/>
              <p14:nvPr/>
            </p14:nvContentPartPr>
            <p14:xfrm>
              <a:off x="8677856" y="1360786"/>
              <a:ext cx="769680" cy="86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10D56F0-BFA6-4C84-846F-C808DC3F3C3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659856" y="1324786"/>
                <a:ext cx="8053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C8B30EB-6555-4567-988F-C08AE5915456}"/>
                  </a:ext>
                </a:extLst>
              </p14:cNvPr>
              <p14:cNvContentPartPr/>
              <p14:nvPr/>
            </p14:nvContentPartPr>
            <p14:xfrm>
              <a:off x="8765696" y="1705666"/>
              <a:ext cx="255240" cy="342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C8B30EB-6555-4567-988F-C08AE591545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48056" y="1670026"/>
                <a:ext cx="2908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22BECD7-53B8-45C9-A50B-811B2F6DAA32}"/>
                  </a:ext>
                </a:extLst>
              </p14:cNvPr>
              <p14:cNvContentPartPr/>
              <p14:nvPr/>
            </p14:nvContentPartPr>
            <p14:xfrm>
              <a:off x="9168536" y="1873786"/>
              <a:ext cx="135360" cy="165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22BECD7-53B8-45C9-A50B-811B2F6DAA3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150536" y="1838146"/>
                <a:ext cx="171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CF0C396-5746-4B12-B401-D419D9BAF390}"/>
                  </a:ext>
                </a:extLst>
              </p14:cNvPr>
              <p14:cNvContentPartPr/>
              <p14:nvPr/>
            </p14:nvContentPartPr>
            <p14:xfrm>
              <a:off x="9337016" y="1609906"/>
              <a:ext cx="338760" cy="2336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CF0C396-5746-4B12-B401-D419D9BAF39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319376" y="1573906"/>
                <a:ext cx="3744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FBB1727-7712-4E2D-A8FB-E8ECB158D593}"/>
                  </a:ext>
                </a:extLst>
              </p14:cNvPr>
              <p14:cNvContentPartPr/>
              <p14:nvPr/>
            </p14:nvContentPartPr>
            <p14:xfrm>
              <a:off x="9758216" y="1146586"/>
              <a:ext cx="356760" cy="712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FBB1727-7712-4E2D-A8FB-E8ECB158D59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740576" y="1110586"/>
                <a:ext cx="3924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4B825C9-B366-403A-A6F7-1399722C5B4C}"/>
                  </a:ext>
                </a:extLst>
              </p14:cNvPr>
              <p14:cNvContentPartPr/>
              <p14:nvPr/>
            </p14:nvContentPartPr>
            <p14:xfrm>
              <a:off x="9917336" y="1010506"/>
              <a:ext cx="102240" cy="2980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4B825C9-B366-403A-A6F7-1399722C5B4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899336" y="974866"/>
                <a:ext cx="1378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5E4C90C-0FA3-4CDE-861A-0841C5292D0E}"/>
                  </a:ext>
                </a:extLst>
              </p14:cNvPr>
              <p14:cNvContentPartPr/>
              <p14:nvPr/>
            </p14:nvContentPartPr>
            <p14:xfrm>
              <a:off x="10557776" y="553306"/>
              <a:ext cx="248400" cy="3178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5E4C90C-0FA3-4CDE-861A-0841C5292D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539776" y="517666"/>
                <a:ext cx="28404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CE503CE-E23F-4AC4-A110-C2E15C2DAC7D}"/>
                  </a:ext>
                </a:extLst>
              </p14:cNvPr>
              <p14:cNvContentPartPr/>
              <p14:nvPr/>
            </p14:nvContentPartPr>
            <p14:xfrm>
              <a:off x="10338176" y="991786"/>
              <a:ext cx="1145160" cy="1144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CE503CE-E23F-4AC4-A110-C2E15C2DAC7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320536" y="956146"/>
                <a:ext cx="1180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F6D6137-6514-4C47-9567-6A52923485EF}"/>
                  </a:ext>
                </a:extLst>
              </p14:cNvPr>
              <p14:cNvContentPartPr/>
              <p14:nvPr/>
            </p14:nvContentPartPr>
            <p14:xfrm>
              <a:off x="10642016" y="1317946"/>
              <a:ext cx="307080" cy="4244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F6D6137-6514-4C47-9567-6A52923485E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624376" y="1282306"/>
                <a:ext cx="34272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1660139-5092-40E3-A547-95848B0F608E}"/>
                  </a:ext>
                </a:extLst>
              </p14:cNvPr>
              <p14:cNvContentPartPr/>
              <p14:nvPr/>
            </p14:nvContentPartPr>
            <p14:xfrm>
              <a:off x="10990136" y="1528906"/>
              <a:ext cx="150120" cy="27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1660139-5092-40E3-A547-95848B0F608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972136" y="1493266"/>
                <a:ext cx="1857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E7B1583-8E01-4147-BAF9-91F0FCB8437D}"/>
                  </a:ext>
                </a:extLst>
              </p14:cNvPr>
              <p14:cNvContentPartPr/>
              <p14:nvPr/>
            </p14:nvContentPartPr>
            <p14:xfrm>
              <a:off x="11148176" y="1237306"/>
              <a:ext cx="450720" cy="558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E7B1583-8E01-4147-BAF9-91F0FCB8437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130176" y="1201666"/>
                <a:ext cx="48636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B2D78145-D441-41BD-A0F9-A44E421F73E5}"/>
                  </a:ext>
                </a:extLst>
              </p14:cNvPr>
              <p14:cNvContentPartPr/>
              <p14:nvPr/>
            </p14:nvContentPartPr>
            <p14:xfrm>
              <a:off x="11551528" y="315498"/>
              <a:ext cx="178560" cy="5410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B2D78145-D441-41BD-A0F9-A44E421F73E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533888" y="279498"/>
                <a:ext cx="21420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5421CE6-4430-49AF-BE8C-685AF512104D}"/>
                  </a:ext>
                </a:extLst>
              </p14:cNvPr>
              <p14:cNvContentPartPr/>
              <p14:nvPr/>
            </p14:nvContentPartPr>
            <p14:xfrm>
              <a:off x="11023768" y="208938"/>
              <a:ext cx="281160" cy="2239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5421CE6-4430-49AF-BE8C-685AF512104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006128" y="173298"/>
                <a:ext cx="3168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2A04A62D-369C-4201-BD85-B8E21BD38D36}"/>
                  </a:ext>
                </a:extLst>
              </p14:cNvPr>
              <p14:cNvContentPartPr/>
              <p14:nvPr/>
            </p14:nvContentPartPr>
            <p14:xfrm>
              <a:off x="11086768" y="323058"/>
              <a:ext cx="77040" cy="464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2A04A62D-369C-4201-BD85-B8E21BD38D3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068768" y="287058"/>
                <a:ext cx="1126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DD1C619-F8B5-415F-B000-AB3CD0EF493F}"/>
                  </a:ext>
                </a:extLst>
              </p14:cNvPr>
              <p14:cNvContentPartPr/>
              <p14:nvPr/>
            </p14:nvContentPartPr>
            <p14:xfrm>
              <a:off x="10844128" y="18498"/>
              <a:ext cx="507240" cy="5338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DD1C619-F8B5-415F-B000-AB3CD0EF493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826488" y="-17502"/>
                <a:ext cx="54288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2D04E4-9B32-4EFE-9619-24F8CCFCC7DD}"/>
                  </a:ext>
                </a:extLst>
              </p14:cNvPr>
              <p14:cNvContentPartPr/>
              <p14:nvPr/>
            </p14:nvContentPartPr>
            <p14:xfrm>
              <a:off x="650382" y="3824529"/>
              <a:ext cx="432000" cy="438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2D04E4-9B32-4EFE-9619-24F8CCFCC7D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32382" y="3788889"/>
                <a:ext cx="46764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BFA07E-FA2F-4591-B172-6E8773224D1A}"/>
                  </a:ext>
                </a:extLst>
              </p14:cNvPr>
              <p14:cNvContentPartPr/>
              <p14:nvPr/>
            </p14:nvContentPartPr>
            <p14:xfrm>
              <a:off x="1430862" y="3568929"/>
              <a:ext cx="425880" cy="524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BFA07E-FA2F-4591-B172-6E8773224D1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12862" y="3533289"/>
                <a:ext cx="46152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A7D883-0853-4C76-81AD-835B1036B32D}"/>
                  </a:ext>
                </a:extLst>
              </p14:cNvPr>
              <p14:cNvContentPartPr/>
              <p14:nvPr/>
            </p14:nvContentPartPr>
            <p14:xfrm>
              <a:off x="1784382" y="3368769"/>
              <a:ext cx="228960" cy="222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A7D883-0853-4C76-81AD-835B1036B32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766742" y="3332769"/>
                <a:ext cx="2646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75D99BF-4300-478A-A4F2-7808917F8EE1}"/>
                  </a:ext>
                </a:extLst>
              </p14:cNvPr>
              <p14:cNvContentPartPr/>
              <p14:nvPr/>
            </p14:nvContentPartPr>
            <p14:xfrm>
              <a:off x="2145102" y="3735249"/>
              <a:ext cx="354600" cy="45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75D99BF-4300-478A-A4F2-7808917F8EE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127102" y="3699609"/>
                <a:ext cx="3902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661653-8BA2-454A-B659-794434ED35E5}"/>
                  </a:ext>
                </a:extLst>
              </p14:cNvPr>
              <p14:cNvContentPartPr/>
              <p14:nvPr/>
            </p14:nvContentPartPr>
            <p14:xfrm>
              <a:off x="2645862" y="3350409"/>
              <a:ext cx="308520" cy="466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661653-8BA2-454A-B659-794434ED35E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28222" y="3314409"/>
                <a:ext cx="34416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3AB75F-E527-4BF4-AB1A-26638DBDD5D4}"/>
                  </a:ext>
                </a:extLst>
              </p14:cNvPr>
              <p14:cNvContentPartPr/>
              <p14:nvPr/>
            </p14:nvContentPartPr>
            <p14:xfrm>
              <a:off x="368862" y="4096329"/>
              <a:ext cx="3254400" cy="247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3AB75F-E527-4BF4-AB1A-26638DBDD5D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50862" y="4060329"/>
                <a:ext cx="3290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79162A2-70B1-4863-8FCE-B425DFC4F7CA}"/>
                  </a:ext>
                </a:extLst>
              </p14:cNvPr>
              <p14:cNvContentPartPr/>
              <p14:nvPr/>
            </p14:nvContentPartPr>
            <p14:xfrm>
              <a:off x="801582" y="4614009"/>
              <a:ext cx="317520" cy="415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79162A2-70B1-4863-8FCE-B425DFC4F7C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83942" y="4578369"/>
                <a:ext cx="35316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207B82-64FD-46E4-927F-2CE0300E16D8}"/>
                  </a:ext>
                </a:extLst>
              </p14:cNvPr>
              <p14:cNvContentPartPr/>
              <p14:nvPr/>
            </p14:nvContentPartPr>
            <p14:xfrm>
              <a:off x="1239342" y="4824969"/>
              <a:ext cx="237600" cy="19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207B82-64FD-46E4-927F-2CE0300E16D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221702" y="4788969"/>
                <a:ext cx="2732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E73A042-3EAA-428D-8799-34A6C5DAAD02}"/>
                  </a:ext>
                </a:extLst>
              </p14:cNvPr>
              <p14:cNvContentPartPr/>
              <p14:nvPr/>
            </p14:nvContentPartPr>
            <p14:xfrm>
              <a:off x="1371102" y="4721289"/>
              <a:ext cx="45360" cy="228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E73A042-3EAA-428D-8799-34A6C5DAAD0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353102" y="4685289"/>
                <a:ext cx="810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3BF0E9B-200A-4CA9-975B-2EB2AFA7B431}"/>
                  </a:ext>
                </a:extLst>
              </p14:cNvPr>
              <p14:cNvContentPartPr/>
              <p14:nvPr/>
            </p14:nvContentPartPr>
            <p14:xfrm>
              <a:off x="1591062" y="4659369"/>
              <a:ext cx="78120" cy="209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3BF0E9B-200A-4CA9-975B-2EB2AFA7B43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573062" y="4623729"/>
                <a:ext cx="1137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DA37577-CFC6-42E1-B3B1-D2F6DA5316B7}"/>
                  </a:ext>
                </a:extLst>
              </p14:cNvPr>
              <p14:cNvContentPartPr/>
              <p14:nvPr/>
            </p14:nvContentPartPr>
            <p14:xfrm>
              <a:off x="1696542" y="4545249"/>
              <a:ext cx="141840" cy="379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DA37577-CFC6-42E1-B3B1-D2F6DA5316B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678902" y="4509249"/>
                <a:ext cx="1774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A4A896-92DF-4960-B46F-C2B8AB0C75F1}"/>
                  </a:ext>
                </a:extLst>
              </p14:cNvPr>
              <p14:cNvContentPartPr/>
              <p14:nvPr/>
            </p14:nvContentPartPr>
            <p14:xfrm>
              <a:off x="588462" y="4536609"/>
              <a:ext cx="183240" cy="601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A4A896-92DF-4960-B46F-C2B8AB0C75F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70822" y="4500609"/>
                <a:ext cx="21888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02EC252-B3CA-4C5C-B01E-F0E46A5DE17D}"/>
                  </a:ext>
                </a:extLst>
              </p14:cNvPr>
              <p14:cNvContentPartPr/>
              <p14:nvPr/>
            </p14:nvContentPartPr>
            <p14:xfrm>
              <a:off x="1967622" y="4457409"/>
              <a:ext cx="103320" cy="441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02EC252-B3CA-4C5C-B01E-F0E46A5DE17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949622" y="4421769"/>
                <a:ext cx="13896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945E7CC-F45B-4863-829D-CECBAAA67047}"/>
                  </a:ext>
                </a:extLst>
              </p14:cNvPr>
              <p14:cNvContentPartPr/>
              <p14:nvPr/>
            </p14:nvContentPartPr>
            <p14:xfrm>
              <a:off x="2155182" y="4466049"/>
              <a:ext cx="236160" cy="355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945E7CC-F45B-4863-829D-CECBAAA6704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137542" y="4430409"/>
                <a:ext cx="2718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2BEFB49-8C8F-4811-8369-5903AED958DD}"/>
                  </a:ext>
                </a:extLst>
              </p14:cNvPr>
              <p14:cNvContentPartPr/>
              <p14:nvPr/>
            </p14:nvContentPartPr>
            <p14:xfrm>
              <a:off x="2487822" y="4711929"/>
              <a:ext cx="149760" cy="9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2BEFB49-8C8F-4811-8369-5903AED958D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470182" y="4676289"/>
                <a:ext cx="1854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DE48CB3-CA5F-4626-9950-6919AB1996DE}"/>
                  </a:ext>
                </a:extLst>
              </p14:cNvPr>
              <p14:cNvContentPartPr/>
              <p14:nvPr/>
            </p14:nvContentPartPr>
            <p14:xfrm>
              <a:off x="2602302" y="4449489"/>
              <a:ext cx="403560" cy="244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DE48CB3-CA5F-4626-9950-6919AB1996D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584302" y="4413849"/>
                <a:ext cx="4392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44D76F-75F1-4CED-8E46-3049C55E7224}"/>
                  </a:ext>
                </a:extLst>
              </p14:cNvPr>
              <p14:cNvContentPartPr/>
              <p14:nvPr/>
            </p14:nvContentPartPr>
            <p14:xfrm>
              <a:off x="3085782" y="4323129"/>
              <a:ext cx="204840" cy="369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44D76F-75F1-4CED-8E46-3049C55E722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067782" y="4287129"/>
                <a:ext cx="2404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FF30D4D-081C-4918-B86A-3FF41062398B}"/>
                  </a:ext>
                </a:extLst>
              </p14:cNvPr>
              <p14:cNvContentPartPr/>
              <p14:nvPr/>
            </p14:nvContentPartPr>
            <p14:xfrm>
              <a:off x="3376302" y="4281729"/>
              <a:ext cx="146160" cy="479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FF30D4D-081C-4918-B86A-3FF41062398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358662" y="4245729"/>
                <a:ext cx="18180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C2AB8DD-A8E4-4FE8-86C3-4ADD8394E2C4}"/>
                  </a:ext>
                </a:extLst>
              </p14:cNvPr>
              <p14:cNvContentPartPr/>
              <p14:nvPr/>
            </p14:nvContentPartPr>
            <p14:xfrm>
              <a:off x="3478182" y="4308009"/>
              <a:ext cx="188280" cy="361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C2AB8DD-A8E4-4FE8-86C3-4ADD8394E2C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460182" y="4272009"/>
                <a:ext cx="2239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69BBBFD-8A3E-4B8D-B799-8CF60ABC96E0}"/>
                  </a:ext>
                </a:extLst>
              </p14:cNvPr>
              <p14:cNvContentPartPr/>
              <p14:nvPr/>
            </p14:nvContentPartPr>
            <p14:xfrm>
              <a:off x="3716862" y="4422129"/>
              <a:ext cx="186840" cy="137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69BBBFD-8A3E-4B8D-B799-8CF60ABC96E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699222" y="4386489"/>
                <a:ext cx="2224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1711AA3-5748-450D-A8D3-F1D99CF66508}"/>
                  </a:ext>
                </a:extLst>
              </p14:cNvPr>
              <p14:cNvContentPartPr/>
              <p14:nvPr/>
            </p14:nvContentPartPr>
            <p14:xfrm>
              <a:off x="4035462" y="4350849"/>
              <a:ext cx="283680" cy="373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1711AA3-5748-450D-A8D3-F1D99CF6650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017822" y="4315209"/>
                <a:ext cx="31932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3A178D-22B7-461B-84CD-41A12C05045B}"/>
                  </a:ext>
                </a:extLst>
              </p14:cNvPr>
              <p14:cNvContentPartPr/>
              <p14:nvPr/>
            </p14:nvContentPartPr>
            <p14:xfrm>
              <a:off x="4378182" y="4308009"/>
              <a:ext cx="116280" cy="318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3A178D-22B7-461B-84CD-41A12C05045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360182" y="4272009"/>
                <a:ext cx="15192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EB88D8D-8407-45B2-8D1B-55A566408F7E}"/>
                  </a:ext>
                </a:extLst>
              </p14:cNvPr>
              <p14:cNvContentPartPr/>
              <p14:nvPr/>
            </p14:nvContentPartPr>
            <p14:xfrm>
              <a:off x="3507702" y="4052409"/>
              <a:ext cx="839520" cy="62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EB88D8D-8407-45B2-8D1B-55A566408F7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490062" y="4016769"/>
                <a:ext cx="8751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994AF7D-C40F-48EC-AA01-FF41E67C1B27}"/>
                  </a:ext>
                </a:extLst>
              </p14:cNvPr>
              <p14:cNvContentPartPr/>
              <p14:nvPr/>
            </p14:nvContentPartPr>
            <p14:xfrm>
              <a:off x="4651062" y="3876729"/>
              <a:ext cx="631800" cy="88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994AF7D-C40F-48EC-AA01-FF41E67C1B2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633062" y="3841089"/>
                <a:ext cx="6674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22AF183-EE12-4B38-8C6F-5BF01C0C3437}"/>
                  </a:ext>
                </a:extLst>
              </p14:cNvPr>
              <p14:cNvContentPartPr/>
              <p14:nvPr/>
            </p14:nvContentPartPr>
            <p14:xfrm>
              <a:off x="4809102" y="4104969"/>
              <a:ext cx="476640" cy="18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22AF183-EE12-4B38-8C6F-5BF01C0C343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791462" y="4069329"/>
                <a:ext cx="5122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7021819-C255-439A-AF26-8D1D966FA79F}"/>
                  </a:ext>
                </a:extLst>
              </p14:cNvPr>
              <p14:cNvContentPartPr/>
              <p14:nvPr/>
            </p14:nvContentPartPr>
            <p14:xfrm>
              <a:off x="5716302" y="3828129"/>
              <a:ext cx="988920" cy="75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7021819-C255-439A-AF26-8D1D966FA79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698302" y="3792489"/>
                <a:ext cx="10245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502FDA7-EA2F-4D77-A40C-D60FACB81289}"/>
                  </a:ext>
                </a:extLst>
              </p14:cNvPr>
              <p14:cNvContentPartPr/>
              <p14:nvPr/>
            </p14:nvContentPartPr>
            <p14:xfrm>
              <a:off x="5661942" y="3482889"/>
              <a:ext cx="166320" cy="33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502FDA7-EA2F-4D77-A40C-D60FACB8128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643942" y="3447249"/>
                <a:ext cx="2019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EE379458-EC8B-4753-9367-D1888858EC22}"/>
                  </a:ext>
                </a:extLst>
              </p14:cNvPr>
              <p14:cNvContentPartPr/>
              <p14:nvPr/>
            </p14:nvContentPartPr>
            <p14:xfrm>
              <a:off x="6022302" y="3182289"/>
              <a:ext cx="27360" cy="2732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EE379458-EC8B-4753-9367-D1888858EC2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004662" y="3146649"/>
                <a:ext cx="6300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A47A55B-125B-4F4A-89BF-0DFB1E01BD6A}"/>
                  </a:ext>
                </a:extLst>
              </p14:cNvPr>
              <p14:cNvContentPartPr/>
              <p14:nvPr/>
            </p14:nvContentPartPr>
            <p14:xfrm>
              <a:off x="6157302" y="3164649"/>
              <a:ext cx="129240" cy="4273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A47A55B-125B-4F4A-89BF-0DFB1E01BD6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139662" y="3129009"/>
                <a:ext cx="16488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DDB64E0-4DF6-4576-9AA2-A8FC43C6E7BD}"/>
                  </a:ext>
                </a:extLst>
              </p14:cNvPr>
              <p14:cNvContentPartPr/>
              <p14:nvPr/>
            </p14:nvContentPartPr>
            <p14:xfrm>
              <a:off x="6380502" y="3244209"/>
              <a:ext cx="169200" cy="38448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DDB64E0-4DF6-4576-9AA2-A8FC43C6E7B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362862" y="3208209"/>
                <a:ext cx="2048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3305BE07-CE75-4A6A-B7C1-5081EAE968BF}"/>
                  </a:ext>
                </a:extLst>
              </p14:cNvPr>
              <p14:cNvContentPartPr/>
              <p14:nvPr/>
            </p14:nvContentPartPr>
            <p14:xfrm>
              <a:off x="5969382" y="4050249"/>
              <a:ext cx="310320" cy="3373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3305BE07-CE75-4A6A-B7C1-5081EAE968B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951382" y="4014609"/>
                <a:ext cx="3459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FA76F21-C533-4513-8A0B-4B4AA03692AF}"/>
                  </a:ext>
                </a:extLst>
              </p14:cNvPr>
              <p14:cNvContentPartPr/>
              <p14:nvPr/>
            </p14:nvContentPartPr>
            <p14:xfrm>
              <a:off x="6470502" y="4219449"/>
              <a:ext cx="309240" cy="3672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FA76F21-C533-4513-8A0B-4B4AA03692A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452862" y="4183449"/>
                <a:ext cx="3448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DBAD7AE0-ACA1-4B56-837D-BEDC3CD21CE7}"/>
                  </a:ext>
                </a:extLst>
              </p14:cNvPr>
              <p14:cNvContentPartPr/>
              <p14:nvPr/>
            </p14:nvContentPartPr>
            <p14:xfrm>
              <a:off x="6550062" y="4140609"/>
              <a:ext cx="153000" cy="2700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DBAD7AE0-ACA1-4B56-837D-BEDC3CD21CE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32062" y="4104969"/>
                <a:ext cx="1886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733E26A2-F904-47FA-B4B1-D9EF2C6B9703}"/>
                  </a:ext>
                </a:extLst>
              </p14:cNvPr>
              <p14:cNvContentPartPr/>
              <p14:nvPr/>
            </p14:nvContentPartPr>
            <p14:xfrm>
              <a:off x="6857862" y="4131969"/>
              <a:ext cx="78840" cy="1159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733E26A2-F904-47FA-B4B1-D9EF2C6B970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839862" y="4096329"/>
                <a:ext cx="1144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2234FFE5-7192-4504-BB98-0F3A49A025A1}"/>
                  </a:ext>
                </a:extLst>
              </p14:cNvPr>
              <p14:cNvContentPartPr/>
              <p14:nvPr/>
            </p14:nvContentPartPr>
            <p14:xfrm>
              <a:off x="6945342" y="3737049"/>
              <a:ext cx="418320" cy="788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234FFE5-7192-4504-BB98-0F3A49A025A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927702" y="3701409"/>
                <a:ext cx="453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D190F9F-717E-496E-8B41-4A795FF27FC3}"/>
                  </a:ext>
                </a:extLst>
              </p14:cNvPr>
              <p14:cNvContentPartPr/>
              <p14:nvPr/>
            </p14:nvContentPartPr>
            <p14:xfrm>
              <a:off x="7095102" y="3595929"/>
              <a:ext cx="114840" cy="3423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D190F9F-717E-496E-8B41-4A795FF27FC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077102" y="3559929"/>
                <a:ext cx="1504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CE19ED7-28CC-4BF7-A8F8-60B90FE67E37}"/>
                  </a:ext>
                </a:extLst>
              </p14:cNvPr>
              <p14:cNvContentPartPr/>
              <p14:nvPr/>
            </p14:nvContentPartPr>
            <p14:xfrm>
              <a:off x="7640142" y="3359769"/>
              <a:ext cx="273240" cy="518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CE19ED7-28CC-4BF7-A8F8-60B90FE67E3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622142" y="3324129"/>
                <a:ext cx="3088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E09B8F3A-92AB-4017-94D7-EBAEF1C3288C}"/>
                  </a:ext>
                </a:extLst>
              </p14:cNvPr>
              <p14:cNvContentPartPr/>
              <p14:nvPr/>
            </p14:nvContentPartPr>
            <p14:xfrm>
              <a:off x="7930302" y="3041889"/>
              <a:ext cx="212040" cy="2804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E09B8F3A-92AB-4017-94D7-EBAEF1C3288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912662" y="3005889"/>
                <a:ext cx="24768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7E9AC346-46A8-468B-A8F8-24C48412F47C}"/>
                  </a:ext>
                </a:extLst>
              </p14:cNvPr>
              <p14:cNvContentPartPr/>
              <p14:nvPr/>
            </p14:nvContentPartPr>
            <p14:xfrm>
              <a:off x="8239542" y="3077169"/>
              <a:ext cx="78120" cy="3974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7E9AC346-46A8-468B-A8F8-24C48412F47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221542" y="3041169"/>
                <a:ext cx="11376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490CCAE0-7A9B-4928-AEE6-9FFBDB2B99D2}"/>
                  </a:ext>
                </a:extLst>
              </p14:cNvPr>
              <p14:cNvContentPartPr/>
              <p14:nvPr/>
            </p14:nvContentPartPr>
            <p14:xfrm>
              <a:off x="8378862" y="3278049"/>
              <a:ext cx="200160" cy="2199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490CCAE0-7A9B-4928-AEE6-9FFBDB2B99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360862" y="3242409"/>
                <a:ext cx="2358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A50B9122-DBC5-49F6-B449-829BC8B41A89}"/>
                  </a:ext>
                </a:extLst>
              </p14:cNvPr>
              <p14:cNvContentPartPr/>
              <p14:nvPr/>
            </p14:nvContentPartPr>
            <p14:xfrm>
              <a:off x="7596222" y="3566769"/>
              <a:ext cx="1150920" cy="1522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A50B9122-DBC5-49F6-B449-829BC8B41A8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578222" y="3531129"/>
                <a:ext cx="11865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8D14AA6-FF27-4065-BD6E-CF517E8DB109}"/>
                  </a:ext>
                </a:extLst>
              </p14:cNvPr>
              <p14:cNvContentPartPr/>
              <p14:nvPr/>
            </p14:nvContentPartPr>
            <p14:xfrm>
              <a:off x="7716822" y="3946209"/>
              <a:ext cx="249120" cy="2916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8D14AA6-FF27-4065-BD6E-CF517E8DB10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699182" y="3910569"/>
                <a:ext cx="2847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C8593C61-43F3-472E-BB28-C02B1A7558B6}"/>
                  </a:ext>
                </a:extLst>
              </p14:cNvPr>
              <p14:cNvContentPartPr/>
              <p14:nvPr/>
            </p14:nvContentPartPr>
            <p14:xfrm>
              <a:off x="8150262" y="3997329"/>
              <a:ext cx="156240" cy="2160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C8593C61-43F3-472E-BB28-C02B1A7558B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132262" y="3961329"/>
                <a:ext cx="1918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F6D0C5D6-0D0D-43E2-99CD-5B39277FC5C8}"/>
                  </a:ext>
                </a:extLst>
              </p14:cNvPr>
              <p14:cNvContentPartPr/>
              <p14:nvPr/>
            </p14:nvContentPartPr>
            <p14:xfrm>
              <a:off x="8325942" y="3699249"/>
              <a:ext cx="457200" cy="3535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F6D0C5D6-0D0D-43E2-99CD-5B39277FC5C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307942" y="3663249"/>
                <a:ext cx="4928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8B9487C4-A7F7-4797-93F1-7D18F96FCF96}"/>
                  </a:ext>
                </a:extLst>
              </p14:cNvPr>
              <p14:cNvContentPartPr/>
              <p14:nvPr/>
            </p14:nvContentPartPr>
            <p14:xfrm>
              <a:off x="8923902" y="3552009"/>
              <a:ext cx="382320" cy="439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8B9487C4-A7F7-4797-93F1-7D18F96FCF9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905902" y="3516369"/>
                <a:ext cx="4179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D8D524E3-58AA-452E-8B77-5EFD7FB9C4DC}"/>
                  </a:ext>
                </a:extLst>
              </p14:cNvPr>
              <p14:cNvContentPartPr/>
              <p14:nvPr/>
            </p14:nvContentPartPr>
            <p14:xfrm>
              <a:off x="9117222" y="3446169"/>
              <a:ext cx="71280" cy="19260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D8D524E3-58AA-452E-8B77-5EFD7FB9C4DC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099222" y="3410529"/>
                <a:ext cx="1069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722814F-DBEE-4EED-BDD2-3EADD6E5D834}"/>
                  </a:ext>
                </a:extLst>
              </p14:cNvPr>
              <p14:cNvContentPartPr/>
              <p14:nvPr/>
            </p14:nvContentPartPr>
            <p14:xfrm>
              <a:off x="9542742" y="2846409"/>
              <a:ext cx="431280" cy="3322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722814F-DBEE-4EED-BDD2-3EADD6E5D83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524742" y="2810769"/>
                <a:ext cx="4669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6ABF5E6-3C01-4CDA-90BE-063EE5A5A3B6}"/>
                  </a:ext>
                </a:extLst>
              </p14:cNvPr>
              <p14:cNvContentPartPr/>
              <p14:nvPr/>
            </p14:nvContentPartPr>
            <p14:xfrm>
              <a:off x="10025142" y="2953689"/>
              <a:ext cx="182880" cy="4330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6ABF5E6-3C01-4CDA-90BE-063EE5A5A3B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007142" y="2918049"/>
                <a:ext cx="21852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1936A9C-D71A-42C9-BA22-C9B4271F6F8F}"/>
                  </a:ext>
                </a:extLst>
              </p14:cNvPr>
              <p14:cNvContentPartPr/>
              <p14:nvPr/>
            </p14:nvContentPartPr>
            <p14:xfrm>
              <a:off x="10233942" y="3085449"/>
              <a:ext cx="419760" cy="359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1936A9C-D71A-42C9-BA22-C9B4271F6F8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216302" y="3049809"/>
                <a:ext cx="45540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689E44F-3C76-49BD-8CF2-6C5E7FDD98CC}"/>
                  </a:ext>
                </a:extLst>
              </p14:cNvPr>
              <p14:cNvContentPartPr/>
              <p14:nvPr/>
            </p14:nvContentPartPr>
            <p14:xfrm>
              <a:off x="9592062" y="3382089"/>
              <a:ext cx="1455480" cy="214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689E44F-3C76-49BD-8CF2-6C5E7FDD98C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574062" y="3346089"/>
                <a:ext cx="14911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131C816-F832-44AA-B476-E68754D90776}"/>
                  </a:ext>
                </a:extLst>
              </p14:cNvPr>
              <p14:cNvContentPartPr/>
              <p14:nvPr/>
            </p14:nvContentPartPr>
            <p14:xfrm>
              <a:off x="10008942" y="3647769"/>
              <a:ext cx="269280" cy="447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131C816-F832-44AA-B476-E68754D9077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991302" y="3611769"/>
                <a:ext cx="30492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31769B4-A0F7-411E-9D5A-E8F41708854F}"/>
                  </a:ext>
                </a:extLst>
              </p14:cNvPr>
              <p14:cNvContentPartPr/>
              <p14:nvPr/>
            </p14:nvContentPartPr>
            <p14:xfrm>
              <a:off x="10435902" y="3850449"/>
              <a:ext cx="186840" cy="360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31769B4-A0F7-411E-9D5A-E8F41708854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418262" y="3814449"/>
                <a:ext cx="222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6196508-D98C-4490-B1E1-C16D5496AC33}"/>
                  </a:ext>
                </a:extLst>
              </p14:cNvPr>
              <p14:cNvContentPartPr/>
              <p14:nvPr/>
            </p14:nvContentPartPr>
            <p14:xfrm>
              <a:off x="10647222" y="3665049"/>
              <a:ext cx="343080" cy="3981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6196508-D98C-4490-B1E1-C16D5496AC3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629222" y="3629049"/>
                <a:ext cx="37872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AB114C7-84B1-46AA-BFE2-7F83503D8028}"/>
                  </a:ext>
                </a:extLst>
              </p14:cNvPr>
              <p14:cNvContentPartPr/>
              <p14:nvPr/>
            </p14:nvContentPartPr>
            <p14:xfrm>
              <a:off x="4035462" y="5666649"/>
              <a:ext cx="439920" cy="30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AB114C7-84B1-46AA-BFE2-7F83503D802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017822" y="5630649"/>
                <a:ext cx="4755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442CC83-B260-41F8-B1DD-FA9288597BD4}"/>
                  </a:ext>
                </a:extLst>
              </p14:cNvPr>
              <p14:cNvContentPartPr/>
              <p14:nvPr/>
            </p14:nvContentPartPr>
            <p14:xfrm>
              <a:off x="4052742" y="5995329"/>
              <a:ext cx="325800" cy="27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442CC83-B260-41F8-B1DD-FA9288597BD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035102" y="5959689"/>
                <a:ext cx="3614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8D1F775-0678-42B0-98C6-2142C900D546}"/>
                  </a:ext>
                </a:extLst>
              </p14:cNvPr>
              <p14:cNvContentPartPr/>
              <p14:nvPr/>
            </p14:nvContentPartPr>
            <p14:xfrm>
              <a:off x="4870662" y="5726409"/>
              <a:ext cx="220320" cy="76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8D1F775-0678-42B0-98C6-2142C900D54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852662" y="5690769"/>
                <a:ext cx="2559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B0B4F29-48EB-439F-9317-50892179D1E4}"/>
                  </a:ext>
                </a:extLst>
              </p14:cNvPr>
              <p14:cNvContentPartPr/>
              <p14:nvPr/>
            </p14:nvContentPartPr>
            <p14:xfrm>
              <a:off x="5222022" y="5389089"/>
              <a:ext cx="68760" cy="241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B0B4F29-48EB-439F-9317-50892179D1E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204382" y="5353449"/>
                <a:ext cx="1044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6C48C18-6969-49F1-B6CF-362AF9B47377}"/>
                  </a:ext>
                </a:extLst>
              </p14:cNvPr>
              <p14:cNvContentPartPr/>
              <p14:nvPr/>
            </p14:nvContentPartPr>
            <p14:xfrm>
              <a:off x="5178462" y="5810289"/>
              <a:ext cx="274680" cy="63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6C48C18-6969-49F1-B6CF-362AF9B4737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160462" y="5774289"/>
                <a:ext cx="3103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0B2E6EB-8719-4F46-AF39-96548BA35B98}"/>
                  </a:ext>
                </a:extLst>
              </p14:cNvPr>
              <p14:cNvContentPartPr/>
              <p14:nvPr/>
            </p14:nvContentPartPr>
            <p14:xfrm>
              <a:off x="5291862" y="5899209"/>
              <a:ext cx="162720" cy="3715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0B2E6EB-8719-4F46-AF39-96548BA35B9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273862" y="5863569"/>
                <a:ext cx="1983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A6DEC24-F080-4A61-94F0-3D812E1FEC75}"/>
                  </a:ext>
                </a:extLst>
              </p14:cNvPr>
              <p14:cNvContentPartPr/>
              <p14:nvPr/>
            </p14:nvContentPartPr>
            <p14:xfrm>
              <a:off x="5659422" y="5319249"/>
              <a:ext cx="131760" cy="722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A6DEC24-F080-4A61-94F0-3D812E1FEC7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641422" y="5283249"/>
                <a:ext cx="16740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BA0E1CE-E742-414C-8765-C276AF6ACDAD}"/>
                  </a:ext>
                </a:extLst>
              </p14:cNvPr>
              <p14:cNvContentPartPr/>
              <p14:nvPr/>
            </p14:nvContentPartPr>
            <p14:xfrm>
              <a:off x="6057582" y="5081649"/>
              <a:ext cx="62280" cy="2635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BA0E1CE-E742-414C-8765-C276AF6ACDAD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039582" y="5045649"/>
                <a:ext cx="979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875FFBE-14A7-4D4E-BC12-52B82605CFDA}"/>
                  </a:ext>
                </a:extLst>
              </p14:cNvPr>
              <p14:cNvContentPartPr/>
              <p14:nvPr/>
            </p14:nvContentPartPr>
            <p14:xfrm>
              <a:off x="5943102" y="5425809"/>
              <a:ext cx="578880" cy="1134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875FFBE-14A7-4D4E-BC12-52B82605CFD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925462" y="5389809"/>
                <a:ext cx="6145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C51C1C3-BE7F-4A88-B094-28F3B4C3C65F}"/>
                  </a:ext>
                </a:extLst>
              </p14:cNvPr>
              <p14:cNvContentPartPr/>
              <p14:nvPr/>
            </p14:nvContentPartPr>
            <p14:xfrm>
              <a:off x="6029862" y="5650449"/>
              <a:ext cx="230040" cy="277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C51C1C3-BE7F-4A88-B094-28F3B4C3C65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012222" y="5614449"/>
                <a:ext cx="2656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190286C-9BF3-4FF9-A144-7B1A154E6EF0}"/>
                  </a:ext>
                </a:extLst>
              </p14:cNvPr>
              <p14:cNvContentPartPr/>
              <p14:nvPr/>
            </p14:nvContentPartPr>
            <p14:xfrm>
              <a:off x="6365382" y="5829009"/>
              <a:ext cx="26532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190286C-9BF3-4FF9-A144-7B1A154E6EF0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347382" y="5793009"/>
                <a:ext cx="300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B84FEC7E-C783-431A-A283-B693D2B6DCCC}"/>
                  </a:ext>
                </a:extLst>
              </p14:cNvPr>
              <p14:cNvContentPartPr/>
              <p14:nvPr/>
            </p14:nvContentPartPr>
            <p14:xfrm>
              <a:off x="6470502" y="5749809"/>
              <a:ext cx="130320" cy="2199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B84FEC7E-C783-431A-A283-B693D2B6DCC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452862" y="5713809"/>
                <a:ext cx="1659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80C14028-FB1D-4067-BC53-4C909F550EE1}"/>
                  </a:ext>
                </a:extLst>
              </p14:cNvPr>
              <p14:cNvContentPartPr/>
              <p14:nvPr/>
            </p14:nvContentPartPr>
            <p14:xfrm>
              <a:off x="6690462" y="5688249"/>
              <a:ext cx="52200" cy="12312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80C14028-FB1D-4067-BC53-4C909F550EE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672822" y="5652609"/>
                <a:ext cx="878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08C136A7-F2E0-4BB0-B771-FE9E6D5B049A}"/>
                  </a:ext>
                </a:extLst>
              </p14:cNvPr>
              <p14:cNvContentPartPr/>
              <p14:nvPr/>
            </p14:nvContentPartPr>
            <p14:xfrm>
              <a:off x="6584982" y="4985169"/>
              <a:ext cx="415440" cy="7340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08C136A7-F2E0-4BB0-B771-FE9E6D5B049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566982" y="4949169"/>
                <a:ext cx="451080" cy="8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BA7AB25F-1B84-42AF-BB22-E6DEC19FD28F}"/>
                  </a:ext>
                </a:extLst>
              </p14:cNvPr>
              <p14:cNvContentPartPr/>
              <p14:nvPr/>
            </p14:nvContentPartPr>
            <p14:xfrm>
              <a:off x="7464102" y="5925489"/>
              <a:ext cx="360" cy="3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BA7AB25F-1B84-42AF-BB22-E6DEC19FD28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446462" y="588984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9B833C1-F112-4EB1-B1F3-8B338D3C9419}"/>
                  </a:ext>
                </a:extLst>
              </p14:cNvPr>
              <p14:cNvContentPartPr/>
              <p14:nvPr/>
            </p14:nvContentPartPr>
            <p14:xfrm>
              <a:off x="7112742" y="5362089"/>
              <a:ext cx="456120" cy="3744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9B833C1-F112-4EB1-B1F3-8B338D3C941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094742" y="5326449"/>
                <a:ext cx="4917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D7135991-6EEF-49EC-9F9D-7E6F00034903}"/>
                  </a:ext>
                </a:extLst>
              </p14:cNvPr>
              <p14:cNvContentPartPr/>
              <p14:nvPr/>
            </p14:nvContentPartPr>
            <p14:xfrm>
              <a:off x="7666782" y="4826769"/>
              <a:ext cx="510840" cy="5349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D7135991-6EEF-49EC-9F9D-7E6F0003490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648782" y="4790769"/>
                <a:ext cx="54648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A1E5116-B1CC-42C3-896E-2D7FB2D7D913}"/>
                  </a:ext>
                </a:extLst>
              </p14:cNvPr>
              <p14:cNvContentPartPr/>
              <p14:nvPr/>
            </p14:nvContentPartPr>
            <p14:xfrm>
              <a:off x="7824822" y="5459289"/>
              <a:ext cx="565200" cy="97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A1E5116-B1CC-42C3-896E-2D7FB2D7D91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806822" y="5423289"/>
                <a:ext cx="6008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FB5DE36D-DE11-45CA-9445-96C37B459D3C}"/>
                  </a:ext>
                </a:extLst>
              </p14:cNvPr>
              <p14:cNvContentPartPr/>
              <p14:nvPr/>
            </p14:nvContentPartPr>
            <p14:xfrm>
              <a:off x="7904022" y="5625609"/>
              <a:ext cx="317520" cy="3304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FB5DE36D-DE11-45CA-9445-96C37B459D3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886022" y="5589969"/>
                <a:ext cx="35316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EB325835-D472-4A67-9382-46F0DBB27743}"/>
                  </a:ext>
                </a:extLst>
              </p14:cNvPr>
              <p14:cNvContentPartPr/>
              <p14:nvPr/>
            </p14:nvContentPartPr>
            <p14:xfrm>
              <a:off x="8482542" y="4729929"/>
              <a:ext cx="186120" cy="96156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EB325835-D472-4A67-9382-46F0DBB2774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464902" y="4693929"/>
                <a:ext cx="22176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6A88E74B-66AA-4A90-839A-4452F0356C91}"/>
                  </a:ext>
                </a:extLst>
              </p14:cNvPr>
              <p14:cNvContentPartPr/>
              <p14:nvPr/>
            </p14:nvContentPartPr>
            <p14:xfrm>
              <a:off x="8897622" y="4624449"/>
              <a:ext cx="27360" cy="3081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6A88E74B-66AA-4A90-839A-4452F0356C91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879622" y="4588809"/>
                <a:ext cx="6300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3F6B1C5-EAF1-4D67-A6B2-11967672E743}"/>
                  </a:ext>
                </a:extLst>
              </p14:cNvPr>
              <p14:cNvContentPartPr/>
              <p14:nvPr/>
            </p14:nvContentPartPr>
            <p14:xfrm>
              <a:off x="8651382" y="5007129"/>
              <a:ext cx="720720" cy="1368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3F6B1C5-EAF1-4D67-A6B2-11967672E743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633382" y="4971129"/>
                <a:ext cx="756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F429D24A-7C9A-4A10-B73C-0047220291BE}"/>
                  </a:ext>
                </a:extLst>
              </p14:cNvPr>
              <p14:cNvContentPartPr/>
              <p14:nvPr/>
            </p14:nvContentPartPr>
            <p14:xfrm>
              <a:off x="8738142" y="5248689"/>
              <a:ext cx="247680" cy="3564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F429D24A-7C9A-4A10-B73C-0047220291BE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720502" y="5212689"/>
                <a:ext cx="28332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181464AE-2935-42CB-93AE-8286FB1EBB41}"/>
                  </a:ext>
                </a:extLst>
              </p14:cNvPr>
              <p14:cNvContentPartPr/>
              <p14:nvPr/>
            </p14:nvContentPartPr>
            <p14:xfrm>
              <a:off x="9073302" y="5429769"/>
              <a:ext cx="122760" cy="1296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181464AE-2935-42CB-93AE-8286FB1EBB41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055302" y="5393769"/>
                <a:ext cx="1584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6A54B737-EC06-45A3-A4F4-27E5399C95E4}"/>
                  </a:ext>
                </a:extLst>
              </p14:cNvPr>
              <p14:cNvContentPartPr/>
              <p14:nvPr/>
            </p14:nvContentPartPr>
            <p14:xfrm>
              <a:off x="9231342" y="5220609"/>
              <a:ext cx="307440" cy="14904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6A54B737-EC06-45A3-A4F4-27E5399C95E4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213702" y="5184609"/>
                <a:ext cx="3430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432883C9-0E65-4AA5-AAAF-1EE6A9E6E5DE}"/>
                  </a:ext>
                </a:extLst>
              </p14:cNvPr>
              <p14:cNvContentPartPr/>
              <p14:nvPr/>
            </p14:nvContentPartPr>
            <p14:xfrm>
              <a:off x="9442302" y="4413129"/>
              <a:ext cx="519480" cy="10738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32883C9-0E65-4AA5-AAAF-1EE6A9E6E5D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424662" y="4377489"/>
                <a:ext cx="555120" cy="11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96E08F4-0360-41D2-9964-9217F8A43D4D}"/>
                  </a:ext>
                </a:extLst>
              </p14:cNvPr>
              <p14:cNvContentPartPr/>
              <p14:nvPr/>
            </p14:nvContentPartPr>
            <p14:xfrm>
              <a:off x="9951702" y="4940529"/>
              <a:ext cx="318960" cy="1062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96E08F4-0360-41D2-9964-9217F8A43D4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934062" y="4904889"/>
                <a:ext cx="3546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9586339A-49FC-4F46-8B0A-04C5B613579C}"/>
                  </a:ext>
                </a:extLst>
              </p14:cNvPr>
              <p14:cNvContentPartPr/>
              <p14:nvPr/>
            </p14:nvContentPartPr>
            <p14:xfrm>
              <a:off x="10093182" y="4826769"/>
              <a:ext cx="124200" cy="39528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9586339A-49FC-4F46-8B0A-04C5B613579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075182" y="4790769"/>
                <a:ext cx="15984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7BABD9B9-6229-45F4-BAA7-5A0D9E142651}"/>
                  </a:ext>
                </a:extLst>
              </p14:cNvPr>
              <p14:cNvContentPartPr/>
              <p14:nvPr/>
            </p14:nvContentPartPr>
            <p14:xfrm>
              <a:off x="10251582" y="4576209"/>
              <a:ext cx="261360" cy="34992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7BABD9B9-6229-45F4-BAA7-5A0D9E142651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0233942" y="4540209"/>
                <a:ext cx="2970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23D96F6-0616-4602-BFC1-7505D44026A9}"/>
                  </a:ext>
                </a:extLst>
              </p14:cNvPr>
              <p14:cNvContentPartPr/>
              <p14:nvPr/>
            </p14:nvContentPartPr>
            <p14:xfrm>
              <a:off x="10418622" y="4985889"/>
              <a:ext cx="248400" cy="10476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23D96F6-0616-4602-BFC1-7505D44026A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400622" y="4950249"/>
                <a:ext cx="2840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F2DFCCDD-6AE0-4025-B93A-7B5E16112418}"/>
                  </a:ext>
                </a:extLst>
              </p14:cNvPr>
              <p14:cNvContentPartPr/>
              <p14:nvPr/>
            </p14:nvContentPartPr>
            <p14:xfrm>
              <a:off x="10479822" y="5202249"/>
              <a:ext cx="222120" cy="2577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F2DFCCDD-6AE0-4025-B93A-7B5E16112418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0462182" y="5166609"/>
                <a:ext cx="2577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5249C3BA-E7BB-45FC-8BAB-F931B4EE6152}"/>
                  </a:ext>
                </a:extLst>
              </p14:cNvPr>
              <p14:cNvContentPartPr/>
              <p14:nvPr/>
            </p14:nvContentPartPr>
            <p14:xfrm>
              <a:off x="10707702" y="4237089"/>
              <a:ext cx="272520" cy="9788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5249C3BA-E7BB-45FC-8BAB-F931B4EE615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690062" y="4201449"/>
                <a:ext cx="30816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C1D3AB4B-07C4-48B4-A737-FB423BFD5199}"/>
                  </a:ext>
                </a:extLst>
              </p14:cNvPr>
              <p14:cNvContentPartPr/>
              <p14:nvPr/>
            </p14:nvContentPartPr>
            <p14:xfrm>
              <a:off x="11139702" y="4211169"/>
              <a:ext cx="59760" cy="22140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C1D3AB4B-07C4-48B4-A737-FB423BFD5199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121702" y="4175529"/>
                <a:ext cx="954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E628774C-A08D-47AB-91F7-694800379DDD}"/>
                  </a:ext>
                </a:extLst>
              </p14:cNvPr>
              <p14:cNvContentPartPr/>
              <p14:nvPr/>
            </p14:nvContentPartPr>
            <p14:xfrm>
              <a:off x="10954662" y="4578369"/>
              <a:ext cx="483120" cy="820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E628774C-A08D-47AB-91F7-694800379DDD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937022" y="4542369"/>
                <a:ext cx="5187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9940E23C-BF09-4100-80FB-93D8836DF849}"/>
                  </a:ext>
                </a:extLst>
              </p14:cNvPr>
              <p14:cNvContentPartPr/>
              <p14:nvPr/>
            </p14:nvContentPartPr>
            <p14:xfrm>
              <a:off x="11102982" y="4829649"/>
              <a:ext cx="108720" cy="31860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9940E23C-BF09-4100-80FB-93D8836DF849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1084982" y="4793649"/>
                <a:ext cx="1443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FE608669-7F7B-4BAD-B802-C8FB414FA033}"/>
                  </a:ext>
                </a:extLst>
              </p14:cNvPr>
              <p14:cNvContentPartPr/>
              <p14:nvPr/>
            </p14:nvContentPartPr>
            <p14:xfrm>
              <a:off x="11280102" y="4929369"/>
              <a:ext cx="51120" cy="118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FE608669-7F7B-4BAD-B802-C8FB414FA033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1262462" y="4893729"/>
                <a:ext cx="867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739BC934-7C54-42B4-B14A-DACEB67CC849}"/>
                  </a:ext>
                </a:extLst>
              </p14:cNvPr>
              <p14:cNvContentPartPr/>
              <p14:nvPr/>
            </p14:nvContentPartPr>
            <p14:xfrm>
              <a:off x="11359302" y="4753689"/>
              <a:ext cx="207360" cy="47556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739BC934-7C54-42B4-B14A-DACEB67CC849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1341302" y="4718049"/>
                <a:ext cx="24300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B049951D-5D56-4C87-8613-167071DFD0D8}"/>
                  </a:ext>
                </a:extLst>
              </p14:cNvPr>
              <p14:cNvContentPartPr/>
              <p14:nvPr/>
            </p14:nvContentPartPr>
            <p14:xfrm>
              <a:off x="11412222" y="4209009"/>
              <a:ext cx="344520" cy="73548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B049951D-5D56-4C87-8613-167071DFD0D8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1394222" y="4173009"/>
                <a:ext cx="38016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F8DB2173-D217-40EC-B771-C3B74C5C9B89}"/>
                  </a:ext>
                </a:extLst>
              </p14:cNvPr>
              <p14:cNvContentPartPr/>
              <p14:nvPr/>
            </p14:nvContentPartPr>
            <p14:xfrm>
              <a:off x="4694622" y="6448929"/>
              <a:ext cx="324360" cy="9252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F8DB2173-D217-40EC-B771-C3B74C5C9B89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676982" y="6412929"/>
                <a:ext cx="3600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95B8FA8D-04B3-4FC9-A6F4-B5A177389869}"/>
                  </a:ext>
                </a:extLst>
              </p14:cNvPr>
              <p14:cNvContentPartPr/>
              <p14:nvPr/>
            </p14:nvContentPartPr>
            <p14:xfrm>
              <a:off x="4782462" y="6663849"/>
              <a:ext cx="230040" cy="360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95B8FA8D-04B3-4FC9-A6F4-B5A177389869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764822" y="6627849"/>
                <a:ext cx="2656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233F7772-3C99-4546-988E-8EF1440A8B34}"/>
                  </a:ext>
                </a:extLst>
              </p14:cNvPr>
              <p14:cNvContentPartPr/>
              <p14:nvPr/>
            </p14:nvContentPartPr>
            <p14:xfrm>
              <a:off x="5618022" y="6541449"/>
              <a:ext cx="176760" cy="2664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233F7772-3C99-4546-988E-8EF1440A8B34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600022" y="6505449"/>
                <a:ext cx="2124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5B01AAC7-4119-41DF-B991-2B54DE96B082}"/>
                  </a:ext>
                </a:extLst>
              </p14:cNvPr>
              <p14:cNvContentPartPr/>
              <p14:nvPr/>
            </p14:nvContentPartPr>
            <p14:xfrm>
              <a:off x="6075222" y="6198369"/>
              <a:ext cx="35280" cy="13968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5B01AAC7-4119-41DF-B991-2B54DE96B08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57222" y="6162729"/>
                <a:ext cx="709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1D9A6DDB-DB7B-4C5C-9B1D-44EC43391DAE}"/>
                  </a:ext>
                </a:extLst>
              </p14:cNvPr>
              <p14:cNvContentPartPr/>
              <p14:nvPr/>
            </p14:nvContentPartPr>
            <p14:xfrm>
              <a:off x="6083862" y="6479529"/>
              <a:ext cx="3960" cy="3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1D9A6DDB-DB7B-4C5C-9B1D-44EC43391DAE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065862" y="6443529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676D59FF-7932-4D9E-890B-D459CCF36E42}"/>
                  </a:ext>
                </a:extLst>
              </p14:cNvPr>
              <p14:cNvContentPartPr/>
              <p14:nvPr/>
            </p14:nvContentPartPr>
            <p14:xfrm>
              <a:off x="5979462" y="6392049"/>
              <a:ext cx="546840" cy="9036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676D59FF-7932-4D9E-890B-D459CCF36E42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5961462" y="6356409"/>
                <a:ext cx="5824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1459BD24-9F1D-4CB3-8522-CC5BC21675FB}"/>
                  </a:ext>
                </a:extLst>
              </p14:cNvPr>
              <p14:cNvContentPartPr/>
              <p14:nvPr/>
            </p14:nvContentPartPr>
            <p14:xfrm>
              <a:off x="6154782" y="6514809"/>
              <a:ext cx="247320" cy="21168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1459BD24-9F1D-4CB3-8522-CC5BC21675FB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6137142" y="6478809"/>
                <a:ext cx="2829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38DF2BEC-33D0-49C4-A2C1-0308FF803E92}"/>
                  </a:ext>
                </a:extLst>
              </p14:cNvPr>
              <p14:cNvContentPartPr/>
              <p14:nvPr/>
            </p14:nvContentPartPr>
            <p14:xfrm>
              <a:off x="6795582" y="6178929"/>
              <a:ext cx="318240" cy="30420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38DF2BEC-33D0-49C4-A2C1-0308FF803E92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6777942" y="6142929"/>
                <a:ext cx="3538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14DDAC80-8777-4E7C-BAFE-7E980C26480A}"/>
                  </a:ext>
                </a:extLst>
              </p14:cNvPr>
              <p14:cNvContentPartPr/>
              <p14:nvPr/>
            </p14:nvContentPartPr>
            <p14:xfrm>
              <a:off x="6725742" y="6003969"/>
              <a:ext cx="157680" cy="273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14DDAC80-8777-4E7C-BAFE-7E980C26480A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6708102" y="5968329"/>
                <a:ext cx="1933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06E4424F-9A91-4E90-A3B5-51DE50EB5AC0}"/>
                  </a:ext>
                </a:extLst>
              </p14:cNvPr>
              <p14:cNvContentPartPr/>
              <p14:nvPr/>
            </p14:nvContentPartPr>
            <p14:xfrm>
              <a:off x="7051182" y="5785089"/>
              <a:ext cx="215280" cy="3031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06E4424F-9A91-4E90-A3B5-51DE50EB5AC0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7033182" y="5749089"/>
                <a:ext cx="2509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BC7C22B2-AF4D-44FB-8796-515ADF6195C2}"/>
                  </a:ext>
                </a:extLst>
              </p14:cNvPr>
              <p14:cNvContentPartPr/>
              <p14:nvPr/>
            </p14:nvContentPartPr>
            <p14:xfrm>
              <a:off x="6989622" y="5919729"/>
              <a:ext cx="131040" cy="3276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BC7C22B2-AF4D-44FB-8796-515ADF6195C2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6971982" y="5884089"/>
                <a:ext cx="1666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F9687E0A-A151-4567-B33A-F126D0BB0ECE}"/>
                  </a:ext>
                </a:extLst>
              </p14:cNvPr>
              <p14:cNvContentPartPr/>
              <p14:nvPr/>
            </p14:nvContentPartPr>
            <p14:xfrm>
              <a:off x="7367622" y="6382329"/>
              <a:ext cx="183960" cy="1008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F9687E0A-A151-4567-B33A-F126D0BB0ECE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7349622" y="6346689"/>
                <a:ext cx="2196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1ADCAEA5-9309-4E81-A287-805C0B643C09}"/>
                  </a:ext>
                </a:extLst>
              </p14:cNvPr>
              <p14:cNvContentPartPr/>
              <p14:nvPr/>
            </p14:nvContentPartPr>
            <p14:xfrm>
              <a:off x="7719342" y="6056889"/>
              <a:ext cx="220680" cy="20268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1ADCAEA5-9309-4E81-A287-805C0B643C09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7701702" y="6020889"/>
                <a:ext cx="2563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76DCC747-BE1A-477C-87F5-06EEB6B6CC42}"/>
                  </a:ext>
                </a:extLst>
              </p14:cNvPr>
              <p14:cNvContentPartPr/>
              <p14:nvPr/>
            </p14:nvContentPartPr>
            <p14:xfrm>
              <a:off x="7780902" y="6392049"/>
              <a:ext cx="352080" cy="3492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76DCC747-BE1A-477C-87F5-06EEB6B6CC42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7763262" y="6356409"/>
                <a:ext cx="38772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D324A2A7-DF34-4682-A8F0-6AF821F0507B}"/>
                  </a:ext>
                </a:extLst>
              </p14:cNvPr>
              <p14:cNvContentPartPr/>
              <p14:nvPr/>
            </p14:nvContentPartPr>
            <p14:xfrm>
              <a:off x="7824822" y="6530649"/>
              <a:ext cx="343080" cy="24336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D324A2A7-DF34-4682-A8F0-6AF821F0507B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7806822" y="6494649"/>
                <a:ext cx="3787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A2F601BE-C653-450D-BEFC-CF35A0E1B83B}"/>
                  </a:ext>
                </a:extLst>
              </p14:cNvPr>
              <p14:cNvContentPartPr/>
              <p14:nvPr/>
            </p14:nvContentPartPr>
            <p14:xfrm>
              <a:off x="8249982" y="6136089"/>
              <a:ext cx="272160" cy="42480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A2F601BE-C653-450D-BEFC-CF35A0E1B83B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8232342" y="6100089"/>
                <a:ext cx="30780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6605F5E6-CDE2-4021-8961-9E4C8DCC0215}"/>
                  </a:ext>
                </a:extLst>
              </p14:cNvPr>
              <p14:cNvContentPartPr/>
              <p14:nvPr/>
            </p14:nvContentPartPr>
            <p14:xfrm>
              <a:off x="8457702" y="5793729"/>
              <a:ext cx="325080" cy="21168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6605F5E6-CDE2-4021-8961-9E4C8DCC0215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8440062" y="5758089"/>
                <a:ext cx="3607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66CB51F3-13F4-44A4-A981-95D94942B376}"/>
                  </a:ext>
                </a:extLst>
              </p14:cNvPr>
              <p14:cNvContentPartPr/>
              <p14:nvPr/>
            </p14:nvContentPartPr>
            <p14:xfrm>
              <a:off x="8888982" y="5670609"/>
              <a:ext cx="166320" cy="36144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66CB51F3-13F4-44A4-A981-95D94942B376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8870982" y="5634969"/>
                <a:ext cx="20196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BC5ED1A3-67CA-42ED-9A6B-85F0A07EBE4D}"/>
                  </a:ext>
                </a:extLst>
              </p14:cNvPr>
              <p14:cNvContentPartPr/>
              <p14:nvPr/>
            </p14:nvContentPartPr>
            <p14:xfrm>
              <a:off x="8862342" y="5773209"/>
              <a:ext cx="131400" cy="3852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BC5ED1A3-67CA-42ED-9A6B-85F0A07EBE4D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8844342" y="5737209"/>
                <a:ext cx="1670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7F61FD81-30DB-4B23-80B8-8B91348BD0D0}"/>
                  </a:ext>
                </a:extLst>
              </p14:cNvPr>
              <p14:cNvContentPartPr/>
              <p14:nvPr/>
            </p14:nvContentPartPr>
            <p14:xfrm>
              <a:off x="8888982" y="6293409"/>
              <a:ext cx="495360" cy="14256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7F61FD81-30DB-4B23-80B8-8B91348BD0D0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8870982" y="6257769"/>
                <a:ext cx="5310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A51BF448-E068-4393-8ADE-9BEC89D9386E}"/>
                  </a:ext>
                </a:extLst>
              </p14:cNvPr>
              <p14:cNvContentPartPr/>
              <p14:nvPr/>
            </p14:nvContentPartPr>
            <p14:xfrm>
              <a:off x="9090942" y="6163089"/>
              <a:ext cx="129960" cy="36828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A51BF448-E068-4393-8ADE-9BEC89D9386E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9072942" y="6127449"/>
                <a:ext cx="16560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6CC91447-3019-4E43-A9BA-951D3F6AF378}"/>
                  </a:ext>
                </a:extLst>
              </p14:cNvPr>
              <p14:cNvContentPartPr/>
              <p14:nvPr/>
            </p14:nvContentPartPr>
            <p14:xfrm>
              <a:off x="9319542" y="5929449"/>
              <a:ext cx="229320" cy="23508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6CC91447-3019-4E43-A9BA-951D3F6AF378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9301542" y="5893449"/>
                <a:ext cx="2649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B449C818-534A-4B46-8B10-E1F9786FB689}"/>
                  </a:ext>
                </a:extLst>
              </p14:cNvPr>
              <p14:cNvContentPartPr/>
              <p14:nvPr/>
            </p14:nvContentPartPr>
            <p14:xfrm>
              <a:off x="9512862" y="6234729"/>
              <a:ext cx="204480" cy="3384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B449C818-534A-4B46-8B10-E1F9786FB689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9495222" y="6199089"/>
                <a:ext cx="2401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230DA8CF-FB05-4413-BBA2-3447A55EB416}"/>
                  </a:ext>
                </a:extLst>
              </p14:cNvPr>
              <p14:cNvContentPartPr/>
              <p14:nvPr/>
            </p14:nvContentPartPr>
            <p14:xfrm>
              <a:off x="9512862" y="6402489"/>
              <a:ext cx="262440" cy="15732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230DA8CF-FB05-4413-BBA2-3447A55EB416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9495222" y="6366849"/>
                <a:ext cx="2980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F975BF94-9F5D-4708-81DB-0E8C4A8148EC}"/>
                  </a:ext>
                </a:extLst>
              </p14:cNvPr>
              <p14:cNvContentPartPr/>
              <p14:nvPr/>
            </p14:nvContentPartPr>
            <p14:xfrm>
              <a:off x="9810942" y="5942769"/>
              <a:ext cx="249840" cy="32616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F975BF94-9F5D-4708-81DB-0E8C4A8148EC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9792942" y="5907129"/>
                <a:ext cx="28548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66B112D5-DDA9-4F77-9B4C-C8A3CE4AEAAD}"/>
                  </a:ext>
                </a:extLst>
              </p14:cNvPr>
              <p14:cNvContentPartPr/>
              <p14:nvPr/>
            </p14:nvContentPartPr>
            <p14:xfrm>
              <a:off x="9723822" y="5635329"/>
              <a:ext cx="123120" cy="24696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66B112D5-DDA9-4F77-9B4C-C8A3CE4AEAAD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9706182" y="5599689"/>
                <a:ext cx="1587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6FF0E57-00DC-49DC-9F78-64B368A2BE91}"/>
                  </a:ext>
                </a:extLst>
              </p14:cNvPr>
              <p14:cNvContentPartPr/>
              <p14:nvPr/>
            </p14:nvContentPartPr>
            <p14:xfrm>
              <a:off x="9908862" y="5582769"/>
              <a:ext cx="118080" cy="26712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6FF0E57-00DC-49DC-9F78-64B368A2BE91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9890862" y="5546769"/>
                <a:ext cx="1537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E5C266B6-BF09-4EEF-B54B-2A7453C5C0E4}"/>
                  </a:ext>
                </a:extLst>
              </p14:cNvPr>
              <p14:cNvContentPartPr/>
              <p14:nvPr/>
            </p14:nvContentPartPr>
            <p14:xfrm>
              <a:off x="9876102" y="5689329"/>
              <a:ext cx="101880" cy="4320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E5C266B6-BF09-4EEF-B54B-2A7453C5C0E4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9858462" y="5653689"/>
                <a:ext cx="1375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76590B8D-C98A-492E-A459-A85C243793AD}"/>
                  </a:ext>
                </a:extLst>
              </p14:cNvPr>
              <p14:cNvContentPartPr/>
              <p14:nvPr/>
            </p14:nvContentPartPr>
            <p14:xfrm>
              <a:off x="9935862" y="6043209"/>
              <a:ext cx="573840" cy="67716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76590B8D-C98A-492E-A459-A85C243793AD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9918222" y="6007569"/>
                <a:ext cx="609480" cy="7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907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9EE821-6339-498B-90B9-7805FD6E3532}"/>
                  </a:ext>
                </a:extLst>
              </p14:cNvPr>
              <p14:cNvContentPartPr/>
              <p14:nvPr/>
            </p14:nvContentPartPr>
            <p14:xfrm>
              <a:off x="259782" y="237018"/>
              <a:ext cx="353160" cy="509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9EE821-6339-498B-90B9-7805FD6E35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142" y="201018"/>
                <a:ext cx="38880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F1102D-F2FF-438B-81A8-8DDC1852FDEF}"/>
                  </a:ext>
                </a:extLst>
              </p14:cNvPr>
              <p14:cNvContentPartPr/>
              <p14:nvPr/>
            </p14:nvContentPartPr>
            <p14:xfrm>
              <a:off x="342582" y="507018"/>
              <a:ext cx="250200" cy="415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F1102D-F2FF-438B-81A8-8DDC1852FD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582" y="471378"/>
                <a:ext cx="28584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7B391B-115E-46FA-9E02-408B584A3DE7}"/>
                  </a:ext>
                </a:extLst>
              </p14:cNvPr>
              <p14:cNvContentPartPr/>
              <p14:nvPr/>
            </p14:nvContentPartPr>
            <p14:xfrm>
              <a:off x="1147902" y="157818"/>
              <a:ext cx="214560" cy="629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7B391B-115E-46FA-9E02-408B584A3D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0262" y="122178"/>
                <a:ext cx="25020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C3F74E-3BF0-4A9C-99DA-F9878CDE8039}"/>
                  </a:ext>
                </a:extLst>
              </p14:cNvPr>
              <p14:cNvContentPartPr/>
              <p14:nvPr/>
            </p14:nvContentPartPr>
            <p14:xfrm>
              <a:off x="1107582" y="423138"/>
              <a:ext cx="241200" cy="104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C3F74E-3BF0-4A9C-99DA-F9878CDE80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9582" y="387138"/>
                <a:ext cx="2768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B4C93C-4B7B-44C0-8B0A-4D63202D106D}"/>
                  </a:ext>
                </a:extLst>
              </p14:cNvPr>
              <p14:cNvContentPartPr/>
              <p14:nvPr/>
            </p14:nvContentPartPr>
            <p14:xfrm>
              <a:off x="1503222" y="421698"/>
              <a:ext cx="9000" cy="194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B4C93C-4B7B-44C0-8B0A-4D63202D10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5582" y="386058"/>
                <a:ext cx="446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C5C36B-2BE6-4E0D-A9F3-D47F90169735}"/>
                  </a:ext>
                </a:extLst>
              </p14:cNvPr>
              <p14:cNvContentPartPr/>
              <p14:nvPr/>
            </p14:nvContentPartPr>
            <p14:xfrm>
              <a:off x="1441662" y="294978"/>
              <a:ext cx="360" cy="3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C5C36B-2BE6-4E0D-A9F3-D47F901697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3662" y="25933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9A01C61-E1EE-4203-8997-7B18669213FF}"/>
                  </a:ext>
                </a:extLst>
              </p14:cNvPr>
              <p14:cNvContentPartPr/>
              <p14:nvPr/>
            </p14:nvContentPartPr>
            <p14:xfrm>
              <a:off x="1668462" y="314778"/>
              <a:ext cx="294120" cy="279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9A01C61-E1EE-4203-8997-7B18669213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50822" y="279138"/>
                <a:ext cx="3297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F4296F-0346-4261-ADED-683EBB8E6020}"/>
                  </a:ext>
                </a:extLst>
              </p14:cNvPr>
              <p14:cNvContentPartPr/>
              <p14:nvPr/>
            </p14:nvContentPartPr>
            <p14:xfrm>
              <a:off x="2134302" y="159258"/>
              <a:ext cx="204480" cy="434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F4296F-0346-4261-ADED-683EBB8E60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16302" y="123258"/>
                <a:ext cx="24012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E91193-062F-4792-92A5-2B02D9A78935}"/>
                  </a:ext>
                </a:extLst>
              </p14:cNvPr>
              <p14:cNvContentPartPr/>
              <p14:nvPr/>
            </p14:nvContentPartPr>
            <p14:xfrm>
              <a:off x="2734062" y="184098"/>
              <a:ext cx="70920" cy="308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E91193-062F-4792-92A5-2B02D9A7893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16422" y="148458"/>
                <a:ext cx="1065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0461EE5-6B26-4FF1-8EE1-0B11C3129E0D}"/>
                  </a:ext>
                </a:extLst>
              </p14:cNvPr>
              <p14:cNvContentPartPr/>
              <p14:nvPr/>
            </p14:nvContentPartPr>
            <p14:xfrm>
              <a:off x="2804262" y="140538"/>
              <a:ext cx="414000" cy="502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0461EE5-6B26-4FF1-8EE1-0B11C3129E0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86622" y="104538"/>
                <a:ext cx="44964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F7A7420-07D5-4218-856F-BA93DA773A8B}"/>
                  </a:ext>
                </a:extLst>
              </p14:cNvPr>
              <p14:cNvContentPartPr/>
              <p14:nvPr/>
            </p14:nvContentPartPr>
            <p14:xfrm>
              <a:off x="3268302" y="287418"/>
              <a:ext cx="365400" cy="301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F7A7420-07D5-4218-856F-BA93DA773A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50302" y="251778"/>
                <a:ext cx="4010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9B4C7FB-D1C3-4799-85FE-87CA2B85F965}"/>
                  </a:ext>
                </a:extLst>
              </p14:cNvPr>
              <p14:cNvContentPartPr/>
              <p14:nvPr/>
            </p14:nvContentPartPr>
            <p14:xfrm>
              <a:off x="3009462" y="289938"/>
              <a:ext cx="155880" cy="11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9B4C7FB-D1C3-4799-85FE-87CA2B85F9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91462" y="253938"/>
                <a:ext cx="1915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1D1F48-F2B7-421E-8326-B69D12A4D3EA}"/>
                  </a:ext>
                </a:extLst>
              </p14:cNvPr>
              <p14:cNvContentPartPr/>
              <p14:nvPr/>
            </p14:nvContentPartPr>
            <p14:xfrm>
              <a:off x="4088022" y="175458"/>
              <a:ext cx="54000" cy="317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1D1F48-F2B7-421E-8326-B69D12A4D3E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70022" y="139818"/>
                <a:ext cx="896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59F46AD-1B2E-4E57-B4A2-D74337D6213B}"/>
                  </a:ext>
                </a:extLst>
              </p14:cNvPr>
              <p14:cNvContentPartPr/>
              <p14:nvPr/>
            </p14:nvContentPartPr>
            <p14:xfrm>
              <a:off x="3797862" y="518178"/>
              <a:ext cx="441720" cy="35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59F46AD-1B2E-4E57-B4A2-D74337D621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80222" y="482178"/>
                <a:ext cx="4773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674BBD2-B06B-4A3F-A032-473502939C49}"/>
                  </a:ext>
                </a:extLst>
              </p14:cNvPr>
              <p14:cNvContentPartPr/>
              <p14:nvPr/>
            </p14:nvContentPartPr>
            <p14:xfrm>
              <a:off x="3727302" y="77898"/>
              <a:ext cx="530640" cy="124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674BBD2-B06B-4A3F-A032-473502939C4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09662" y="42258"/>
                <a:ext cx="5662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C96C87C-F962-48D9-866B-257320E85207}"/>
                  </a:ext>
                </a:extLst>
              </p14:cNvPr>
              <p14:cNvContentPartPr/>
              <p14:nvPr/>
            </p14:nvContentPartPr>
            <p14:xfrm>
              <a:off x="4474662" y="94818"/>
              <a:ext cx="304560" cy="348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C96C87C-F962-48D9-866B-257320E8520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57022" y="58818"/>
                <a:ext cx="34020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15B247-EA4D-4E09-AFC2-3CBC2875152E}"/>
                  </a:ext>
                </a:extLst>
              </p14:cNvPr>
              <p14:cNvContentPartPr/>
              <p14:nvPr/>
            </p14:nvContentPartPr>
            <p14:xfrm>
              <a:off x="5072982" y="210738"/>
              <a:ext cx="92160" cy="239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15B247-EA4D-4E09-AFC2-3CBC2875152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54982" y="175098"/>
                <a:ext cx="1278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B59373A-D15A-4E3B-95FE-3A798E76C850}"/>
                  </a:ext>
                </a:extLst>
              </p14:cNvPr>
              <p14:cNvContentPartPr/>
              <p14:nvPr/>
            </p14:nvContentPartPr>
            <p14:xfrm>
              <a:off x="4888302" y="106698"/>
              <a:ext cx="369000" cy="130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B59373A-D15A-4E3B-95FE-3A798E76C85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70302" y="70698"/>
                <a:ext cx="4046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3DF3185-57BA-463E-A604-22DFB8E9538A}"/>
                  </a:ext>
                </a:extLst>
              </p14:cNvPr>
              <p14:cNvContentPartPr/>
              <p14:nvPr/>
            </p14:nvContentPartPr>
            <p14:xfrm>
              <a:off x="5598582" y="-3462"/>
              <a:ext cx="438480" cy="695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3DF3185-57BA-463E-A604-22DFB8E9538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80942" y="-39462"/>
                <a:ext cx="474120" cy="7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A038747-55FF-4B99-9DB5-561324F33FA4}"/>
                  </a:ext>
                </a:extLst>
              </p14:cNvPr>
              <p14:cNvContentPartPr/>
              <p14:nvPr/>
            </p14:nvContentPartPr>
            <p14:xfrm>
              <a:off x="5872902" y="361177"/>
              <a:ext cx="211680" cy="87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A038747-55FF-4B99-9DB5-561324F33F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54902" y="325177"/>
                <a:ext cx="2473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73A0E6A-9CB6-4A63-8227-4FB6C61A2AE9}"/>
                  </a:ext>
                </a:extLst>
              </p14:cNvPr>
              <p14:cNvContentPartPr/>
              <p14:nvPr/>
            </p14:nvContentPartPr>
            <p14:xfrm>
              <a:off x="643542" y="1098457"/>
              <a:ext cx="377640" cy="896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73A0E6A-9CB6-4A63-8227-4FB6C61A2A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5542" y="1062817"/>
                <a:ext cx="413280" cy="9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C2C96F8-48E7-4226-8D9C-F6FC8C8796DD}"/>
                  </a:ext>
                </a:extLst>
              </p14:cNvPr>
              <p14:cNvContentPartPr/>
              <p14:nvPr/>
            </p14:nvContentPartPr>
            <p14:xfrm>
              <a:off x="1081302" y="1317337"/>
              <a:ext cx="195120" cy="106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C2C96F8-48E7-4226-8D9C-F6FC8C8796D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3302" y="1281697"/>
                <a:ext cx="2307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6321C0F-2686-410D-B611-678E4EF78171}"/>
                  </a:ext>
                </a:extLst>
              </p14:cNvPr>
              <p14:cNvContentPartPr/>
              <p14:nvPr/>
            </p14:nvContentPartPr>
            <p14:xfrm>
              <a:off x="1336182" y="1133737"/>
              <a:ext cx="61200" cy="219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6321C0F-2686-410D-B611-678E4EF7817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18182" y="1098097"/>
                <a:ext cx="968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51272A5-ED1C-4D4A-BCBA-9E8DDC3265A7}"/>
                  </a:ext>
                </a:extLst>
              </p14:cNvPr>
              <p14:cNvContentPartPr/>
              <p14:nvPr/>
            </p14:nvContentPartPr>
            <p14:xfrm>
              <a:off x="1737942" y="896497"/>
              <a:ext cx="242640" cy="1184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51272A5-ED1C-4D4A-BCBA-9E8DDC3265A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20302" y="860857"/>
                <a:ext cx="278280" cy="12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B09E309-663A-4AE1-9FF3-14B67BCC8B9D}"/>
                  </a:ext>
                </a:extLst>
              </p14:cNvPr>
              <p14:cNvContentPartPr/>
              <p14:nvPr/>
            </p14:nvContentPartPr>
            <p14:xfrm>
              <a:off x="2698782" y="894337"/>
              <a:ext cx="489240" cy="811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B09E309-663A-4AE1-9FF3-14B67BCC8B9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81142" y="858697"/>
                <a:ext cx="52488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3E71F29-89B6-406D-91BB-35A691213D6E}"/>
                  </a:ext>
                </a:extLst>
              </p14:cNvPr>
              <p14:cNvContentPartPr/>
              <p14:nvPr/>
            </p14:nvContentPartPr>
            <p14:xfrm>
              <a:off x="3332742" y="944737"/>
              <a:ext cx="266040" cy="480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3E71F29-89B6-406D-91BB-35A691213D6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15102" y="908737"/>
                <a:ext cx="30168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5EBAE4B-DCBF-442F-A26B-012EC6EBEA0D}"/>
                  </a:ext>
                </a:extLst>
              </p14:cNvPr>
              <p14:cNvContentPartPr/>
              <p14:nvPr/>
            </p14:nvContentPartPr>
            <p14:xfrm>
              <a:off x="3666102" y="1115737"/>
              <a:ext cx="504720" cy="115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5EBAE4B-DCBF-442F-A26B-012EC6EBEA0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48102" y="1080097"/>
                <a:ext cx="5403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C716B5A-49A4-46A6-A547-43FADA75CE23}"/>
                  </a:ext>
                </a:extLst>
              </p14:cNvPr>
              <p14:cNvContentPartPr/>
              <p14:nvPr/>
            </p14:nvContentPartPr>
            <p14:xfrm>
              <a:off x="3886062" y="1001977"/>
              <a:ext cx="94680" cy="338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C716B5A-49A4-46A6-A547-43FADA75CE2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68062" y="965977"/>
                <a:ext cx="1303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AB8E34-CEDA-4DCD-9BC0-8E3281160EA6}"/>
                  </a:ext>
                </a:extLst>
              </p14:cNvPr>
              <p14:cNvContentPartPr/>
              <p14:nvPr/>
            </p14:nvContentPartPr>
            <p14:xfrm>
              <a:off x="4114662" y="722257"/>
              <a:ext cx="378720" cy="474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AB8E34-CEDA-4DCD-9BC0-8E3281160EA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96662" y="686617"/>
                <a:ext cx="41436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8EC618F-040C-4C17-A944-E2DC7315C0AC}"/>
                  </a:ext>
                </a:extLst>
              </p14:cNvPr>
              <p14:cNvContentPartPr/>
              <p14:nvPr/>
            </p14:nvContentPartPr>
            <p14:xfrm>
              <a:off x="4387182" y="964897"/>
              <a:ext cx="375120" cy="99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8EC618F-040C-4C17-A944-E2DC7315C0A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69182" y="928897"/>
                <a:ext cx="4107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41A89B0-B93B-4674-8528-4CD8F6B8BAF0}"/>
                  </a:ext>
                </a:extLst>
              </p14:cNvPr>
              <p14:cNvContentPartPr/>
              <p14:nvPr/>
            </p14:nvContentPartPr>
            <p14:xfrm>
              <a:off x="2356062" y="1309777"/>
              <a:ext cx="2976480" cy="431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41A89B0-B93B-4674-8528-4CD8F6B8BAF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38062" y="1273777"/>
                <a:ext cx="301212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9C1E890-A160-4EA6-8B49-C2492AF45343}"/>
                  </a:ext>
                </a:extLst>
              </p14:cNvPr>
              <p14:cNvContentPartPr/>
              <p14:nvPr/>
            </p14:nvContentPartPr>
            <p14:xfrm>
              <a:off x="2601582" y="1872457"/>
              <a:ext cx="234360" cy="522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9C1E890-A160-4EA6-8B49-C2492AF4534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83942" y="1836457"/>
                <a:ext cx="27000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1DB1117-F02E-493F-AF76-51F3ECA9EFEA}"/>
                  </a:ext>
                </a:extLst>
              </p14:cNvPr>
              <p14:cNvContentPartPr/>
              <p14:nvPr/>
            </p14:nvContentPartPr>
            <p14:xfrm>
              <a:off x="2892462" y="2144257"/>
              <a:ext cx="174240" cy="53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1DB1117-F02E-493F-AF76-51F3ECA9EFE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74462" y="2108257"/>
                <a:ext cx="209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BEC052A-3291-4286-AA73-58F2F9F064FA}"/>
                  </a:ext>
                </a:extLst>
              </p14:cNvPr>
              <p14:cNvContentPartPr/>
              <p14:nvPr/>
            </p14:nvContentPartPr>
            <p14:xfrm>
              <a:off x="3121062" y="1886857"/>
              <a:ext cx="414360" cy="385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BEC052A-3291-4286-AA73-58F2F9F064F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03062" y="1851217"/>
                <a:ext cx="45000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1E37CF3-DD8C-4B84-972D-0E74C6061839}"/>
                  </a:ext>
                </a:extLst>
              </p14:cNvPr>
              <p14:cNvContentPartPr/>
              <p14:nvPr/>
            </p14:nvContentPartPr>
            <p14:xfrm>
              <a:off x="3463782" y="1802257"/>
              <a:ext cx="254160" cy="301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1E37CF3-DD8C-4B84-972D-0E74C606183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46142" y="1766257"/>
                <a:ext cx="28980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A688290-4B1B-4D8D-BE5C-1FAE2010FEC4}"/>
                  </a:ext>
                </a:extLst>
              </p14:cNvPr>
              <p14:cNvContentPartPr/>
              <p14:nvPr/>
            </p14:nvContentPartPr>
            <p14:xfrm>
              <a:off x="2417622" y="1766977"/>
              <a:ext cx="105840" cy="562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A688290-4B1B-4D8D-BE5C-1FAE2010FEC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99622" y="1730977"/>
                <a:ext cx="14148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A7EAB8E-0D07-4AC2-B148-0DDFC14326F6}"/>
                  </a:ext>
                </a:extLst>
              </p14:cNvPr>
              <p14:cNvContentPartPr/>
              <p14:nvPr/>
            </p14:nvContentPartPr>
            <p14:xfrm>
              <a:off x="3997662" y="1661497"/>
              <a:ext cx="46800" cy="398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A7EAB8E-0D07-4AC2-B148-0DDFC14326F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80022" y="1625857"/>
                <a:ext cx="824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5EAFC01-E11A-4CFD-B8BF-3B0716740870}"/>
                  </a:ext>
                </a:extLst>
              </p14:cNvPr>
              <p14:cNvContentPartPr/>
              <p14:nvPr/>
            </p14:nvContentPartPr>
            <p14:xfrm>
              <a:off x="4191342" y="1617217"/>
              <a:ext cx="152280" cy="388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5EAFC01-E11A-4CFD-B8BF-3B071674087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73702" y="1581577"/>
                <a:ext cx="1879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BBFEEA8-D64F-4ABB-A3FE-9510612EC402}"/>
                  </a:ext>
                </a:extLst>
              </p14:cNvPr>
              <p14:cNvContentPartPr/>
              <p14:nvPr/>
            </p14:nvContentPartPr>
            <p14:xfrm>
              <a:off x="4466022" y="1777777"/>
              <a:ext cx="441360" cy="77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BBFEEA8-D64F-4ABB-A3FE-9510612EC40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48382" y="1741777"/>
                <a:ext cx="4770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6B2E73C-4852-4862-952A-E39FFE4C5BAF}"/>
                  </a:ext>
                </a:extLst>
              </p14:cNvPr>
              <p14:cNvContentPartPr/>
              <p14:nvPr/>
            </p14:nvContentPartPr>
            <p14:xfrm>
              <a:off x="4624422" y="1678777"/>
              <a:ext cx="136440" cy="271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6B2E73C-4852-4862-952A-E39FFE4C5BA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606422" y="1643137"/>
                <a:ext cx="1720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19B7112-2E53-4199-B823-0F0AAF6338DE}"/>
                  </a:ext>
                </a:extLst>
              </p14:cNvPr>
              <p14:cNvContentPartPr/>
              <p14:nvPr/>
            </p14:nvContentPartPr>
            <p14:xfrm>
              <a:off x="4949502" y="1687777"/>
              <a:ext cx="121320" cy="196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19B7112-2E53-4199-B823-0F0AAF6338D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931862" y="1652137"/>
                <a:ext cx="1569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E707FFB-ED52-43F0-8040-8C5F76A563F3}"/>
                  </a:ext>
                </a:extLst>
              </p14:cNvPr>
              <p14:cNvContentPartPr/>
              <p14:nvPr/>
            </p14:nvContentPartPr>
            <p14:xfrm>
              <a:off x="5028702" y="1529737"/>
              <a:ext cx="229320" cy="410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E707FFB-ED52-43F0-8040-8C5F76A563F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11062" y="1493737"/>
                <a:ext cx="2649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6D2A915-15E9-441D-BB94-7525245501FB}"/>
                  </a:ext>
                </a:extLst>
              </p14:cNvPr>
              <p14:cNvContentPartPr/>
              <p14:nvPr/>
            </p14:nvContentPartPr>
            <p14:xfrm>
              <a:off x="5380782" y="590857"/>
              <a:ext cx="447840" cy="1180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6D2A915-15E9-441D-BB94-7525245501F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62782" y="555217"/>
                <a:ext cx="483480" cy="12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38696C7-4371-42DC-BEE2-4E4822E9A352}"/>
                  </a:ext>
                </a:extLst>
              </p14:cNvPr>
              <p14:cNvContentPartPr/>
              <p14:nvPr/>
            </p14:nvContentPartPr>
            <p14:xfrm>
              <a:off x="447342" y="2796577"/>
              <a:ext cx="311760" cy="562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38696C7-4371-42DC-BEE2-4E4822E9A35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9342" y="2760577"/>
                <a:ext cx="34740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25772D5-286D-4ACF-82FF-BDA8B0250FD6}"/>
                  </a:ext>
                </a:extLst>
              </p14:cNvPr>
              <p14:cNvContentPartPr/>
              <p14:nvPr/>
            </p14:nvContentPartPr>
            <p14:xfrm>
              <a:off x="782142" y="2478337"/>
              <a:ext cx="475560" cy="630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25772D5-286D-4ACF-82FF-BDA8B0250FD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4142" y="2442337"/>
                <a:ext cx="51120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F3616D0-5308-4B27-8D8C-5AE21F3C12EC}"/>
                  </a:ext>
                </a:extLst>
              </p14:cNvPr>
              <p14:cNvContentPartPr/>
              <p14:nvPr/>
            </p14:nvContentPartPr>
            <p14:xfrm>
              <a:off x="641742" y="3219217"/>
              <a:ext cx="553680" cy="200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F3616D0-5308-4B27-8D8C-5AE21F3C12E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23742" y="3183217"/>
                <a:ext cx="5893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739F40A-ED6C-461E-9321-BF8BF40142F7}"/>
                  </a:ext>
                </a:extLst>
              </p14:cNvPr>
              <p14:cNvContentPartPr/>
              <p14:nvPr/>
            </p14:nvContentPartPr>
            <p14:xfrm>
              <a:off x="826062" y="3366817"/>
              <a:ext cx="254520" cy="167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739F40A-ED6C-461E-9321-BF8BF40142F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08062" y="3330817"/>
                <a:ext cx="29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0466B2B-ACF5-47B4-BDDD-8FF482E1C342}"/>
                  </a:ext>
                </a:extLst>
              </p14:cNvPr>
              <p14:cNvContentPartPr/>
              <p14:nvPr/>
            </p14:nvContentPartPr>
            <p14:xfrm>
              <a:off x="1494222" y="3280777"/>
              <a:ext cx="418320" cy="824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0466B2B-ACF5-47B4-BDDD-8FF482E1C34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476582" y="3244777"/>
                <a:ext cx="453960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B5056DE-1273-4034-BA14-AAA2FA153380}"/>
                  </a:ext>
                </a:extLst>
              </p14:cNvPr>
              <p14:cNvContentPartPr/>
              <p14:nvPr/>
            </p14:nvContentPartPr>
            <p14:xfrm>
              <a:off x="2100102" y="3149377"/>
              <a:ext cx="259920" cy="617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B5056DE-1273-4034-BA14-AAA2FA15338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082462" y="3113377"/>
                <a:ext cx="29556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BF18932-2F88-44CA-A547-C4B9BAEABFDB}"/>
                  </a:ext>
                </a:extLst>
              </p14:cNvPr>
              <p14:cNvContentPartPr/>
              <p14:nvPr/>
            </p14:nvContentPartPr>
            <p14:xfrm>
              <a:off x="2391342" y="3409297"/>
              <a:ext cx="459360" cy="72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BF18932-2F88-44CA-A547-C4B9BAEABFD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373342" y="3373657"/>
                <a:ext cx="495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05728F7-5D27-4E11-93EA-93C4BDFFC15C}"/>
                  </a:ext>
                </a:extLst>
              </p14:cNvPr>
              <p14:cNvContentPartPr/>
              <p14:nvPr/>
            </p14:nvContentPartPr>
            <p14:xfrm>
              <a:off x="2610942" y="3314617"/>
              <a:ext cx="32760" cy="204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05728F7-5D27-4E11-93EA-93C4BDFFC15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92942" y="3278617"/>
                <a:ext cx="684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587CE46-7222-42F9-B9EC-CAB64ECD00FC}"/>
                  </a:ext>
                </a:extLst>
              </p14:cNvPr>
              <p14:cNvContentPartPr/>
              <p14:nvPr/>
            </p14:nvContentPartPr>
            <p14:xfrm>
              <a:off x="2874822" y="2938057"/>
              <a:ext cx="300600" cy="385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587CE46-7222-42F9-B9EC-CAB64ECD00F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856822" y="2902057"/>
                <a:ext cx="3362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BB78A37-5E8D-49BF-A3DF-279E4216E4DD}"/>
                  </a:ext>
                </a:extLst>
              </p14:cNvPr>
              <p14:cNvContentPartPr/>
              <p14:nvPr/>
            </p14:nvContentPartPr>
            <p14:xfrm>
              <a:off x="2885622" y="3023737"/>
              <a:ext cx="340560" cy="381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BB78A37-5E8D-49BF-A3DF-279E4216E4D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867622" y="2987737"/>
                <a:ext cx="37620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F2FCE52-4DB0-4132-BBD4-0EF7B67656FF}"/>
                  </a:ext>
                </a:extLst>
              </p14:cNvPr>
              <p14:cNvContentPartPr/>
              <p14:nvPr/>
            </p14:nvContentPartPr>
            <p14:xfrm>
              <a:off x="3032862" y="3161257"/>
              <a:ext cx="365400" cy="144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F2FCE52-4DB0-4132-BBD4-0EF7B67656F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15222" y="3125257"/>
                <a:ext cx="4010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B23E064-6D9A-4D8D-ABA9-34472F7ECBD3}"/>
                  </a:ext>
                </a:extLst>
              </p14:cNvPr>
              <p14:cNvContentPartPr/>
              <p14:nvPr/>
            </p14:nvContentPartPr>
            <p14:xfrm>
              <a:off x="1127382" y="3543217"/>
              <a:ext cx="2468880" cy="5007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B23E064-6D9A-4D8D-ABA9-34472F7ECBD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09382" y="3507217"/>
                <a:ext cx="250452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F3E2A22-47F9-4752-ACF1-5E4AE3AB500B}"/>
                  </a:ext>
                </a:extLst>
              </p14:cNvPr>
              <p14:cNvContentPartPr/>
              <p14:nvPr/>
            </p14:nvContentPartPr>
            <p14:xfrm>
              <a:off x="1221702" y="4391737"/>
              <a:ext cx="162360" cy="484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F3E2A22-47F9-4752-ACF1-5E4AE3AB500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03702" y="4355737"/>
                <a:ext cx="19800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7A1E0D5-467A-40DB-AB44-B7C2832C59E1}"/>
                  </a:ext>
                </a:extLst>
              </p14:cNvPr>
              <p14:cNvContentPartPr/>
              <p14:nvPr/>
            </p14:nvContentPartPr>
            <p14:xfrm>
              <a:off x="1582422" y="4542217"/>
              <a:ext cx="178560" cy="64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7A1E0D5-467A-40DB-AB44-B7C2832C59E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564422" y="4506577"/>
                <a:ext cx="2142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9686FA3-DBA7-4341-B28A-53365F635257}"/>
                  </a:ext>
                </a:extLst>
              </p14:cNvPr>
              <p14:cNvContentPartPr/>
              <p14:nvPr/>
            </p14:nvContentPartPr>
            <p14:xfrm>
              <a:off x="1766742" y="4324777"/>
              <a:ext cx="290880" cy="211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9686FA3-DBA7-4341-B28A-53365F63525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749102" y="4288777"/>
                <a:ext cx="3265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4816E17-D6C6-47F8-ADBE-5FE6CFD05778}"/>
                  </a:ext>
                </a:extLst>
              </p14:cNvPr>
              <p14:cNvContentPartPr/>
              <p14:nvPr/>
            </p14:nvContentPartPr>
            <p14:xfrm>
              <a:off x="2101182" y="4228297"/>
              <a:ext cx="184680" cy="375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4816E17-D6C6-47F8-ADBE-5FE6CFD0577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083182" y="4192297"/>
                <a:ext cx="2203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1A170EA-8B47-4274-A1CB-32D40EB25D1B}"/>
                  </a:ext>
                </a:extLst>
              </p14:cNvPr>
              <p14:cNvContentPartPr/>
              <p14:nvPr/>
            </p14:nvContentPartPr>
            <p14:xfrm>
              <a:off x="974022" y="4387057"/>
              <a:ext cx="98640" cy="403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1A170EA-8B47-4274-A1CB-32D40EB25D1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56022" y="4351417"/>
                <a:ext cx="13428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099B8DE-D4FC-4571-A53C-20C1C4AF2E41}"/>
                  </a:ext>
                </a:extLst>
              </p14:cNvPr>
              <p14:cNvContentPartPr/>
              <p14:nvPr/>
            </p14:nvContentPartPr>
            <p14:xfrm>
              <a:off x="2541102" y="4035337"/>
              <a:ext cx="125280" cy="452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099B8DE-D4FC-4571-A53C-20C1C4AF2E4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23462" y="3999337"/>
                <a:ext cx="16092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A02DF89-DDA8-4F4B-AE3F-4FBA75E486A3}"/>
                  </a:ext>
                </a:extLst>
              </p14:cNvPr>
              <p14:cNvContentPartPr/>
              <p14:nvPr/>
            </p14:nvContentPartPr>
            <p14:xfrm>
              <a:off x="2747742" y="4009057"/>
              <a:ext cx="169920" cy="384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A02DF89-DDA8-4F4B-AE3F-4FBA75E486A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730102" y="3973057"/>
                <a:ext cx="2055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DC04E34-4FE5-4B44-A55B-F58DA710D1ED}"/>
                  </a:ext>
                </a:extLst>
              </p14:cNvPr>
              <p14:cNvContentPartPr/>
              <p14:nvPr/>
            </p14:nvContentPartPr>
            <p14:xfrm>
              <a:off x="3085782" y="4060897"/>
              <a:ext cx="354240" cy="622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DC04E34-4FE5-4B44-A55B-F58DA710D1E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067782" y="4024897"/>
                <a:ext cx="3898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C1F8E62-3CBF-405C-B7FA-40E6659FC0E2}"/>
                  </a:ext>
                </a:extLst>
              </p14:cNvPr>
              <p14:cNvContentPartPr/>
              <p14:nvPr/>
            </p14:nvContentPartPr>
            <p14:xfrm>
              <a:off x="3226182" y="3965137"/>
              <a:ext cx="175680" cy="416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C1F8E62-3CBF-405C-B7FA-40E6659FC0E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208542" y="3929137"/>
                <a:ext cx="2113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3043781-164C-4B81-BEA7-0BECCF64C5ED}"/>
                  </a:ext>
                </a:extLst>
              </p14:cNvPr>
              <p14:cNvContentPartPr/>
              <p14:nvPr/>
            </p14:nvContentPartPr>
            <p14:xfrm>
              <a:off x="3411222" y="3956137"/>
              <a:ext cx="176400" cy="3024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3043781-164C-4B81-BEA7-0BECCF64C5E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393222" y="3920497"/>
                <a:ext cx="2120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7F1E036-DCC9-429D-9BBF-CD43D8BBE7AF}"/>
                  </a:ext>
                </a:extLst>
              </p14:cNvPr>
              <p14:cNvContentPartPr/>
              <p14:nvPr/>
            </p14:nvContentPartPr>
            <p14:xfrm>
              <a:off x="3657462" y="3836257"/>
              <a:ext cx="216360" cy="356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7F1E036-DCC9-429D-9BBF-CD43D8BBE7A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639462" y="3800617"/>
                <a:ext cx="25200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B90ACA6-E00F-4BE9-8C1D-F2F3CB424569}"/>
                  </a:ext>
                </a:extLst>
              </p14:cNvPr>
              <p14:cNvContentPartPr/>
              <p14:nvPr/>
            </p14:nvContentPartPr>
            <p14:xfrm>
              <a:off x="3841782" y="3322897"/>
              <a:ext cx="547200" cy="71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B90ACA6-E00F-4BE9-8C1D-F2F3CB42456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823782" y="3286897"/>
                <a:ext cx="5828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5D75736-3A87-4F9B-9897-DA86BE7F834C}"/>
                  </a:ext>
                </a:extLst>
              </p14:cNvPr>
              <p14:cNvContentPartPr/>
              <p14:nvPr/>
            </p14:nvContentPartPr>
            <p14:xfrm>
              <a:off x="4044102" y="3506857"/>
              <a:ext cx="460080" cy="45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5D75736-3A87-4F9B-9897-DA86BE7F834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026462" y="3470857"/>
                <a:ext cx="4957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09FE29B-C67A-4017-9738-B5C89C6F7E6B}"/>
                  </a:ext>
                </a:extLst>
              </p14:cNvPr>
              <p14:cNvContentPartPr/>
              <p14:nvPr/>
            </p14:nvContentPartPr>
            <p14:xfrm>
              <a:off x="5001702" y="2647897"/>
              <a:ext cx="356760" cy="581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09FE29B-C67A-4017-9738-B5C89C6F7E6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983702" y="2611897"/>
                <a:ext cx="39240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2D9C537-E53F-47C9-B496-37879E9BAFFC}"/>
                  </a:ext>
                </a:extLst>
              </p14:cNvPr>
              <p14:cNvContentPartPr/>
              <p14:nvPr/>
            </p14:nvContentPartPr>
            <p14:xfrm>
              <a:off x="4976142" y="2895217"/>
              <a:ext cx="311760" cy="76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2D9C537-E53F-47C9-B496-37879E9BAFF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958502" y="2859217"/>
                <a:ext cx="3474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8C20C58-204F-448D-BF2C-870A8BDE1724}"/>
                  </a:ext>
                </a:extLst>
              </p14:cNvPr>
              <p14:cNvContentPartPr/>
              <p14:nvPr/>
            </p14:nvContentPartPr>
            <p14:xfrm>
              <a:off x="4826742" y="3307057"/>
              <a:ext cx="988920" cy="201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8C20C58-204F-448D-BF2C-870A8BDE172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808742" y="3271057"/>
                <a:ext cx="10245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E060AED-E008-41D2-A0AB-DA569305210E}"/>
                  </a:ext>
                </a:extLst>
              </p14:cNvPr>
              <p14:cNvContentPartPr/>
              <p14:nvPr/>
            </p14:nvContentPartPr>
            <p14:xfrm>
              <a:off x="5096742" y="3674617"/>
              <a:ext cx="137880" cy="428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E060AED-E008-41D2-A0AB-DA569305210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079102" y="3638977"/>
                <a:ext cx="1735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3C66AF9-5E83-4448-9C18-46D99F58A128}"/>
                  </a:ext>
                </a:extLst>
              </p14:cNvPr>
              <p14:cNvContentPartPr/>
              <p14:nvPr/>
            </p14:nvContentPartPr>
            <p14:xfrm>
              <a:off x="5477262" y="3833377"/>
              <a:ext cx="131400" cy="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3C66AF9-5E83-4448-9C18-46D99F58A12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459622" y="3797377"/>
                <a:ext cx="167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F869F42-9D66-467E-8DDD-915444D33BA3}"/>
                  </a:ext>
                </a:extLst>
              </p14:cNvPr>
              <p14:cNvContentPartPr/>
              <p14:nvPr/>
            </p14:nvContentPartPr>
            <p14:xfrm>
              <a:off x="5635662" y="3555097"/>
              <a:ext cx="279720" cy="418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F869F42-9D66-467E-8DDD-915444D33BA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17662" y="3519457"/>
                <a:ext cx="31536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59A3A41-D2C5-42C7-9566-C4248DD1D2B7}"/>
                  </a:ext>
                </a:extLst>
              </p14:cNvPr>
              <p14:cNvContentPartPr/>
              <p14:nvPr/>
            </p14:nvContentPartPr>
            <p14:xfrm>
              <a:off x="6101502" y="3199057"/>
              <a:ext cx="765000" cy="115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59A3A41-D2C5-42C7-9566-C4248DD1D2B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083502" y="3163417"/>
                <a:ext cx="8006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6851A14-5288-4BD8-983A-0600EB23C2E1}"/>
                  </a:ext>
                </a:extLst>
              </p14:cNvPr>
              <p14:cNvContentPartPr/>
              <p14:nvPr/>
            </p14:nvContentPartPr>
            <p14:xfrm>
              <a:off x="6444222" y="3015457"/>
              <a:ext cx="197640" cy="518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6851A14-5288-4BD8-983A-0600EB23C2E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426582" y="2979457"/>
                <a:ext cx="23328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94F42FC-F990-4614-84A3-D8CA308F9506}"/>
                  </a:ext>
                </a:extLst>
              </p14:cNvPr>
              <p14:cNvContentPartPr/>
              <p14:nvPr/>
            </p14:nvContentPartPr>
            <p14:xfrm>
              <a:off x="7473102" y="2363137"/>
              <a:ext cx="717120" cy="6091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94F42FC-F990-4614-84A3-D8CA308F950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455462" y="2327137"/>
                <a:ext cx="75276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FB087A2-5672-44FB-BD7E-E25FEFCF03C8}"/>
                  </a:ext>
                </a:extLst>
              </p14:cNvPr>
              <p14:cNvContentPartPr/>
              <p14:nvPr/>
            </p14:nvContentPartPr>
            <p14:xfrm>
              <a:off x="7394262" y="3069457"/>
              <a:ext cx="1344600" cy="78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FB087A2-5672-44FB-BD7E-E25FEFCF03C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376262" y="3033457"/>
                <a:ext cx="13802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71B8752-D4A7-47C8-B37E-F990A1DD7B26}"/>
                  </a:ext>
                </a:extLst>
              </p14:cNvPr>
              <p14:cNvContentPartPr/>
              <p14:nvPr/>
            </p14:nvContentPartPr>
            <p14:xfrm>
              <a:off x="7700982" y="3375817"/>
              <a:ext cx="204840" cy="4215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71B8752-D4A7-47C8-B37E-F990A1DD7B2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683342" y="3340177"/>
                <a:ext cx="24048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2CD67F1-4FC7-42F3-8A23-1A6683FD9815}"/>
                  </a:ext>
                </a:extLst>
              </p14:cNvPr>
              <p14:cNvContentPartPr/>
              <p14:nvPr/>
            </p14:nvContentPartPr>
            <p14:xfrm>
              <a:off x="8150262" y="3562657"/>
              <a:ext cx="372240" cy="252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2CD67F1-4FC7-42F3-8A23-1A6683FD981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132262" y="3526657"/>
                <a:ext cx="4078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AE6BB9A-16AB-48BF-8E4B-69F1728F20B2}"/>
                  </a:ext>
                </a:extLst>
              </p14:cNvPr>
              <p14:cNvContentPartPr/>
              <p14:nvPr/>
            </p14:nvContentPartPr>
            <p14:xfrm>
              <a:off x="8325942" y="3479497"/>
              <a:ext cx="71640" cy="1965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AE6BB9A-16AB-48BF-8E4B-69F1728F20B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307942" y="3443497"/>
                <a:ext cx="1072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C88AA3A-EEAE-4BF2-B402-86D625832250}"/>
                  </a:ext>
                </a:extLst>
              </p14:cNvPr>
              <p14:cNvContentPartPr/>
              <p14:nvPr/>
            </p14:nvContentPartPr>
            <p14:xfrm>
              <a:off x="8607462" y="3323257"/>
              <a:ext cx="71640" cy="309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C88AA3A-EEAE-4BF2-B402-86D62583225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589462" y="3287257"/>
                <a:ext cx="10728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C9D6086-DC08-4C50-9B1E-336756B6B338}"/>
                  </a:ext>
                </a:extLst>
              </p14:cNvPr>
              <p14:cNvContentPartPr/>
              <p14:nvPr/>
            </p14:nvContentPartPr>
            <p14:xfrm>
              <a:off x="4395822" y="5152777"/>
              <a:ext cx="374040" cy="612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C9D6086-DC08-4C50-9B1E-336756B6B33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377822" y="5117137"/>
                <a:ext cx="4096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3EBACAE-8F8E-4323-8B42-AF94068BDEF3}"/>
                  </a:ext>
                </a:extLst>
              </p14:cNvPr>
              <p14:cNvContentPartPr/>
              <p14:nvPr/>
            </p14:nvContentPartPr>
            <p14:xfrm>
              <a:off x="4369542" y="5432857"/>
              <a:ext cx="414360" cy="374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3EBACAE-8F8E-4323-8B42-AF94068BDEF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351542" y="5397217"/>
                <a:ext cx="4500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17302D7-BD96-4741-9593-397EC8CB3B7E}"/>
                  </a:ext>
                </a:extLst>
              </p14:cNvPr>
              <p14:cNvContentPartPr/>
              <p14:nvPr/>
            </p14:nvContentPartPr>
            <p14:xfrm>
              <a:off x="4951302" y="4851817"/>
              <a:ext cx="343440" cy="5500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17302D7-BD96-4741-9593-397EC8CB3B7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933302" y="4815817"/>
                <a:ext cx="37908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5B64016-CDC5-4CAA-BCB3-160D81F402B3}"/>
                  </a:ext>
                </a:extLst>
              </p14:cNvPr>
              <p14:cNvContentPartPr/>
              <p14:nvPr/>
            </p14:nvContentPartPr>
            <p14:xfrm>
              <a:off x="4905942" y="5108857"/>
              <a:ext cx="280800" cy="964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5B64016-CDC5-4CAA-BCB3-160D81F402B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887942" y="5072857"/>
                <a:ext cx="3164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E6DB3FE-15D0-4728-B939-710967DA19A4}"/>
                  </a:ext>
                </a:extLst>
              </p14:cNvPr>
              <p14:cNvContentPartPr/>
              <p14:nvPr/>
            </p14:nvContentPartPr>
            <p14:xfrm>
              <a:off x="5502102" y="4712497"/>
              <a:ext cx="164160" cy="4320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E6DB3FE-15D0-4728-B939-710967DA19A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484102" y="4676497"/>
                <a:ext cx="19980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4FE0678-18D2-42BB-B39C-EB0BAF8A2F64}"/>
                  </a:ext>
                </a:extLst>
              </p14:cNvPr>
              <p14:cNvContentPartPr/>
              <p14:nvPr/>
            </p14:nvContentPartPr>
            <p14:xfrm>
              <a:off x="5802342" y="4668937"/>
              <a:ext cx="194400" cy="4122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4FE0678-18D2-42BB-B39C-EB0BAF8A2F6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84342" y="4633297"/>
                <a:ext cx="2300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AFDD16C-72C1-47D1-8724-FEB12E8FA80F}"/>
                  </a:ext>
                </a:extLst>
              </p14:cNvPr>
              <p14:cNvContentPartPr/>
              <p14:nvPr/>
            </p14:nvContentPartPr>
            <p14:xfrm>
              <a:off x="6154422" y="4781257"/>
              <a:ext cx="337680" cy="1072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AFDD16C-72C1-47D1-8724-FEB12E8FA80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136422" y="4745617"/>
                <a:ext cx="3733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93476F3-B6CA-41C6-92C8-D7115A68F468}"/>
                  </a:ext>
                </a:extLst>
              </p14:cNvPr>
              <p14:cNvContentPartPr/>
              <p14:nvPr/>
            </p14:nvContentPartPr>
            <p14:xfrm>
              <a:off x="6339102" y="4738777"/>
              <a:ext cx="360" cy="1314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93476F3-B6CA-41C6-92C8-D7115A68F46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321102" y="4702777"/>
                <a:ext cx="360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76E4BC8-B641-4E92-B5A1-E9BA8EBED25E}"/>
                  </a:ext>
                </a:extLst>
              </p14:cNvPr>
              <p14:cNvContentPartPr/>
              <p14:nvPr/>
            </p14:nvContentPartPr>
            <p14:xfrm>
              <a:off x="6541062" y="4641937"/>
              <a:ext cx="101520" cy="2088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76E4BC8-B641-4E92-B5A1-E9BA8EBED25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523422" y="4606297"/>
                <a:ext cx="1371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D0BEE7B-DF45-41AD-9498-99B2B0401863}"/>
                  </a:ext>
                </a:extLst>
              </p14:cNvPr>
              <p14:cNvContentPartPr/>
              <p14:nvPr/>
            </p14:nvContentPartPr>
            <p14:xfrm>
              <a:off x="6541062" y="4510177"/>
              <a:ext cx="342720" cy="4021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D0BEE7B-DF45-41AD-9498-99B2B040186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523422" y="4474177"/>
                <a:ext cx="3783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EE51093-3FF8-4B11-A9D8-AF378655B526}"/>
                  </a:ext>
                </a:extLst>
              </p14:cNvPr>
              <p14:cNvContentPartPr/>
              <p14:nvPr/>
            </p14:nvContentPartPr>
            <p14:xfrm>
              <a:off x="7262142" y="4579297"/>
              <a:ext cx="470160" cy="1159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EE51093-3FF8-4B11-A9D8-AF378655B52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244502" y="4543297"/>
                <a:ext cx="5058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867F5B8-294E-4688-A802-EC2A43717DB9}"/>
                  </a:ext>
                </a:extLst>
              </p14:cNvPr>
              <p14:cNvContentPartPr/>
              <p14:nvPr/>
            </p14:nvContentPartPr>
            <p14:xfrm>
              <a:off x="7455462" y="4448617"/>
              <a:ext cx="149400" cy="3441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867F5B8-294E-4688-A802-EC2A43717DB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437822" y="4412977"/>
                <a:ext cx="1850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97AD3A1-2D18-486A-9F18-C575F2C57CDD}"/>
                  </a:ext>
                </a:extLst>
              </p14:cNvPr>
              <p14:cNvContentPartPr/>
              <p14:nvPr/>
            </p14:nvContentPartPr>
            <p14:xfrm>
              <a:off x="7997262" y="4077097"/>
              <a:ext cx="641880" cy="6066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97AD3A1-2D18-486A-9F18-C575F2C57CD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979262" y="4041457"/>
                <a:ext cx="67752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58A531C-EA4F-46CE-A360-E00F98879ABE}"/>
                  </a:ext>
                </a:extLst>
              </p14:cNvPr>
              <p14:cNvContentPartPr/>
              <p14:nvPr/>
            </p14:nvContentPartPr>
            <p14:xfrm>
              <a:off x="8888622" y="3876937"/>
              <a:ext cx="231120" cy="583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58A531C-EA4F-46CE-A360-E00F98879AB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870622" y="3841297"/>
                <a:ext cx="26676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3497A35-6C01-416E-81FB-0A684081B652}"/>
                  </a:ext>
                </a:extLst>
              </p14:cNvPr>
              <p14:cNvContentPartPr/>
              <p14:nvPr/>
            </p14:nvContentPartPr>
            <p14:xfrm>
              <a:off x="9086262" y="3965137"/>
              <a:ext cx="234360" cy="4154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3497A35-6C01-416E-81FB-0A684081B65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068262" y="3929497"/>
                <a:ext cx="2700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0BD9399-C5E0-487A-B422-DFE486900D2D}"/>
                  </a:ext>
                </a:extLst>
              </p14:cNvPr>
              <p14:cNvContentPartPr/>
              <p14:nvPr/>
            </p14:nvContentPartPr>
            <p14:xfrm>
              <a:off x="9301902" y="4106977"/>
              <a:ext cx="213840" cy="694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0BD9399-C5E0-487A-B422-DFE486900D2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283902" y="4071337"/>
                <a:ext cx="2494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E31C25F-2D5A-47F9-B9E0-0D1C7E5BBEE4}"/>
                  </a:ext>
                </a:extLst>
              </p14:cNvPr>
              <p14:cNvContentPartPr/>
              <p14:nvPr/>
            </p14:nvContentPartPr>
            <p14:xfrm>
              <a:off x="9627342" y="3823657"/>
              <a:ext cx="363240" cy="512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E31C25F-2D5A-47F9-B9E0-0D1C7E5BBEE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609342" y="3787657"/>
                <a:ext cx="39888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14A8D2F-C30B-40C5-AB0E-0F066718F44A}"/>
                  </a:ext>
                </a:extLst>
              </p14:cNvPr>
              <p14:cNvContentPartPr/>
              <p14:nvPr/>
            </p14:nvContentPartPr>
            <p14:xfrm>
              <a:off x="9812022" y="3551857"/>
              <a:ext cx="323280" cy="746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14A8D2F-C30B-40C5-AB0E-0F066718F44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794022" y="3515857"/>
                <a:ext cx="35892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920C53C-A885-41AE-854D-C0C7B91678F0}"/>
                  </a:ext>
                </a:extLst>
              </p14:cNvPr>
              <p14:cNvContentPartPr/>
              <p14:nvPr/>
            </p14:nvContentPartPr>
            <p14:xfrm>
              <a:off x="5046342" y="4236937"/>
              <a:ext cx="5344560" cy="11448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920C53C-A885-41AE-854D-C0C7B91678F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028702" y="4201297"/>
                <a:ext cx="538020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F227086-2983-4578-82AC-24EB3C2F639A}"/>
                  </a:ext>
                </a:extLst>
              </p14:cNvPr>
              <p14:cNvContentPartPr/>
              <p14:nvPr/>
            </p14:nvContentPartPr>
            <p14:xfrm>
              <a:off x="5843382" y="5477137"/>
              <a:ext cx="443160" cy="5738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F227086-2983-4578-82AC-24EB3C2F639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825742" y="5441137"/>
                <a:ext cx="47880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044A6BA-C17C-4A73-88F3-4BA5FD7BA1F0}"/>
                  </a:ext>
                </a:extLst>
              </p14:cNvPr>
              <p14:cNvContentPartPr/>
              <p14:nvPr/>
            </p14:nvContentPartPr>
            <p14:xfrm>
              <a:off x="6312462" y="5776297"/>
              <a:ext cx="290520" cy="90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044A6BA-C17C-4A73-88F3-4BA5FD7BA1F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294462" y="5740657"/>
                <a:ext cx="3261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9B2DAE9-4F0E-4F27-9557-0B37BB201FAA}"/>
                  </a:ext>
                </a:extLst>
              </p14:cNvPr>
              <p14:cNvContentPartPr/>
              <p14:nvPr/>
            </p14:nvContentPartPr>
            <p14:xfrm>
              <a:off x="6593982" y="5426737"/>
              <a:ext cx="409320" cy="4100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9B2DAE9-4F0E-4F27-9557-0B37BB201FA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75982" y="5391097"/>
                <a:ext cx="4449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BF62EE4-DEF0-48C4-82C5-56C1E88B19F2}"/>
                  </a:ext>
                </a:extLst>
              </p14:cNvPr>
              <p14:cNvContentPartPr/>
              <p14:nvPr/>
            </p14:nvContentPartPr>
            <p14:xfrm>
              <a:off x="7068822" y="5328097"/>
              <a:ext cx="121320" cy="4456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BF62EE4-DEF0-48C4-82C5-56C1E88B19F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050822" y="5292097"/>
                <a:ext cx="15696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D1E3E6D-CEF3-4896-83FB-8674F3BB4A30}"/>
                  </a:ext>
                </a:extLst>
              </p14:cNvPr>
              <p14:cNvContentPartPr/>
              <p14:nvPr/>
            </p14:nvContentPartPr>
            <p14:xfrm>
              <a:off x="5583822" y="5670817"/>
              <a:ext cx="226080" cy="4186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D1E3E6D-CEF3-4896-83FB-8674F3BB4A3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565822" y="5635177"/>
                <a:ext cx="26172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9860F03-76FB-489B-A0D6-A095B025739D}"/>
                  </a:ext>
                </a:extLst>
              </p14:cNvPr>
              <p14:cNvContentPartPr/>
              <p14:nvPr/>
            </p14:nvContentPartPr>
            <p14:xfrm>
              <a:off x="7712142" y="5248897"/>
              <a:ext cx="85320" cy="4698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9860F03-76FB-489B-A0D6-A095B025739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694502" y="5212897"/>
                <a:ext cx="12096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DCADFC4-156B-45F9-82F6-579B4083F9A8}"/>
                  </a:ext>
                </a:extLst>
              </p14:cNvPr>
              <p14:cNvContentPartPr/>
              <p14:nvPr/>
            </p14:nvContentPartPr>
            <p14:xfrm>
              <a:off x="8058102" y="5195977"/>
              <a:ext cx="164160" cy="4456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DCADFC4-156B-45F9-82F6-579B4083F9A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040462" y="5160337"/>
                <a:ext cx="19980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3BFE970-1DF9-42AB-BA20-66881B0E2B0A}"/>
                  </a:ext>
                </a:extLst>
              </p14:cNvPr>
              <p14:cNvContentPartPr/>
              <p14:nvPr/>
            </p14:nvContentPartPr>
            <p14:xfrm>
              <a:off x="8431422" y="5255737"/>
              <a:ext cx="417960" cy="90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3BFE970-1DF9-42AB-BA20-66881B0E2B0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413782" y="5219737"/>
                <a:ext cx="4536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B0CBCC3-D7B9-407F-8C0D-EF6E4DA9CFC6}"/>
                  </a:ext>
                </a:extLst>
              </p14:cNvPr>
              <p14:cNvContentPartPr/>
              <p14:nvPr/>
            </p14:nvContentPartPr>
            <p14:xfrm>
              <a:off x="8616102" y="5213617"/>
              <a:ext cx="126720" cy="2030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B0CBCC3-D7B9-407F-8C0D-EF6E4DA9CFC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598102" y="5177617"/>
                <a:ext cx="1623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70ADABC-C8C6-473F-A834-E8B7296B3A1D}"/>
                  </a:ext>
                </a:extLst>
              </p14:cNvPr>
              <p14:cNvContentPartPr/>
              <p14:nvPr/>
            </p14:nvContentPartPr>
            <p14:xfrm>
              <a:off x="9020382" y="5002657"/>
              <a:ext cx="67680" cy="2152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70ADABC-C8C6-473F-A834-E8B7296B3A1D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002742" y="4966657"/>
                <a:ext cx="1033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8A32A89-A758-4101-B7E0-036B83A12DDD}"/>
                  </a:ext>
                </a:extLst>
              </p14:cNvPr>
              <p14:cNvContentPartPr/>
              <p14:nvPr/>
            </p14:nvContentPartPr>
            <p14:xfrm>
              <a:off x="9257982" y="4870537"/>
              <a:ext cx="400320" cy="7714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8A32A89-A758-4101-B7E0-036B83A12DD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240342" y="4834897"/>
                <a:ext cx="43596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13ACDD9-8BC8-41BA-AB9A-CFC9851B78A8}"/>
                  </a:ext>
                </a:extLst>
              </p14:cNvPr>
              <p14:cNvContentPartPr/>
              <p14:nvPr/>
            </p14:nvContentPartPr>
            <p14:xfrm>
              <a:off x="6314982" y="5197057"/>
              <a:ext cx="4041000" cy="13838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13ACDD9-8BC8-41BA-AB9A-CFC9851B78A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296982" y="5161057"/>
                <a:ext cx="4076640" cy="14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E9476A8-F35E-4957-925D-197F2E998B0B}"/>
                  </a:ext>
                </a:extLst>
              </p14:cNvPr>
              <p14:cNvContentPartPr/>
              <p14:nvPr/>
            </p14:nvContentPartPr>
            <p14:xfrm>
              <a:off x="1468662" y="3956137"/>
              <a:ext cx="2725200" cy="12592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E9476A8-F35E-4957-925D-197F2E998B0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451022" y="3920497"/>
                <a:ext cx="2760840" cy="13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84FB856-C959-4F25-8B2D-BF3CE782FF5C}"/>
                  </a:ext>
                </a:extLst>
              </p14:cNvPr>
              <p14:cNvContentPartPr/>
              <p14:nvPr/>
            </p14:nvContentPartPr>
            <p14:xfrm>
              <a:off x="9109302" y="2372497"/>
              <a:ext cx="1061640" cy="562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84FB856-C959-4F25-8B2D-BF3CE782FF5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091302" y="2336497"/>
                <a:ext cx="109728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959AEDF-ACD8-43A0-975E-BD6D3E83DEC2}"/>
                  </a:ext>
                </a:extLst>
              </p14:cNvPr>
              <p14:cNvContentPartPr/>
              <p14:nvPr/>
            </p14:nvContentPartPr>
            <p14:xfrm>
              <a:off x="10383342" y="1612897"/>
              <a:ext cx="379080" cy="6148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959AEDF-ACD8-43A0-975E-BD6D3E83DEC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365342" y="1577257"/>
                <a:ext cx="41472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264156E-5376-4EAA-8F62-72BBC1D65145}"/>
                  </a:ext>
                </a:extLst>
              </p14:cNvPr>
              <p14:cNvContentPartPr/>
              <p14:nvPr/>
            </p14:nvContentPartPr>
            <p14:xfrm>
              <a:off x="10462542" y="1854817"/>
              <a:ext cx="69120" cy="352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264156E-5376-4EAA-8F62-72BBC1D65145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444902" y="1819177"/>
                <a:ext cx="1047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FF4CA45-CB24-4758-83E5-879FC8648B66}"/>
                  </a:ext>
                </a:extLst>
              </p14:cNvPr>
              <p14:cNvContentPartPr/>
              <p14:nvPr/>
            </p14:nvContentPartPr>
            <p14:xfrm>
              <a:off x="10109382" y="1263337"/>
              <a:ext cx="831240" cy="8982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FF4CA45-CB24-4758-83E5-879FC8648B66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091742" y="1227697"/>
                <a:ext cx="866880" cy="9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538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FB4BF2-C61D-4CF2-A705-7D58BC0D8574}"/>
                  </a:ext>
                </a:extLst>
              </p14:cNvPr>
              <p14:cNvContentPartPr/>
              <p14:nvPr/>
            </p14:nvContentPartPr>
            <p14:xfrm>
              <a:off x="4233102" y="474618"/>
              <a:ext cx="640080" cy="717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FB4BF2-C61D-4CF2-A705-7D58BC0D85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5102" y="438618"/>
                <a:ext cx="675720" cy="7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18927A-2A21-4A6D-9BBA-0E527A226050}"/>
                  </a:ext>
                </a:extLst>
              </p14:cNvPr>
              <p14:cNvContentPartPr/>
              <p14:nvPr/>
            </p14:nvContentPartPr>
            <p14:xfrm>
              <a:off x="4791462" y="834978"/>
              <a:ext cx="470160" cy="198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18927A-2A21-4A6D-9BBA-0E527A2260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3822" y="798978"/>
                <a:ext cx="5058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F4094C-CB11-4C13-8E96-56127F5DEB34}"/>
                  </a:ext>
                </a:extLst>
              </p14:cNvPr>
              <p14:cNvContentPartPr/>
              <p14:nvPr/>
            </p14:nvContentPartPr>
            <p14:xfrm>
              <a:off x="5257302" y="738138"/>
              <a:ext cx="721800" cy="292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F4094C-CB11-4C13-8E96-56127F5DEB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39662" y="702498"/>
                <a:ext cx="7574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D50715-9CEE-4CE9-BE82-55B94D02A051}"/>
                  </a:ext>
                </a:extLst>
              </p14:cNvPr>
              <p14:cNvContentPartPr/>
              <p14:nvPr/>
            </p14:nvContentPartPr>
            <p14:xfrm>
              <a:off x="5820342" y="581898"/>
              <a:ext cx="509760" cy="430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D50715-9CEE-4CE9-BE82-55B94D02A0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2342" y="546258"/>
                <a:ext cx="54540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9CC0F4-B083-49F5-844F-83CBBEA80D84}"/>
                  </a:ext>
                </a:extLst>
              </p14:cNvPr>
              <p14:cNvContentPartPr/>
              <p14:nvPr/>
            </p14:nvContentPartPr>
            <p14:xfrm>
              <a:off x="6523422" y="750378"/>
              <a:ext cx="135000" cy="195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9CC0F4-B083-49F5-844F-83CBBEA80D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05782" y="714738"/>
                <a:ext cx="1706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4C998B2-9E9A-47FA-86B1-DCEA0C6CF29A}"/>
                  </a:ext>
                </a:extLst>
              </p14:cNvPr>
              <p14:cNvContentPartPr/>
              <p14:nvPr/>
            </p14:nvContentPartPr>
            <p14:xfrm>
              <a:off x="6638622" y="317298"/>
              <a:ext cx="979560" cy="771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4C998B2-9E9A-47FA-86B1-DCEA0C6CF2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20982" y="281298"/>
                <a:ext cx="1015200" cy="8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8CAFFB-B7E2-49AB-B0F8-433F3446AF9A}"/>
                  </a:ext>
                </a:extLst>
              </p14:cNvPr>
              <p14:cNvContentPartPr/>
              <p14:nvPr/>
            </p14:nvContentPartPr>
            <p14:xfrm>
              <a:off x="7314702" y="438618"/>
              <a:ext cx="230040" cy="27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8CAFFB-B7E2-49AB-B0F8-433F3446AF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96702" y="402978"/>
                <a:ext cx="2656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DAB2CFC-1FB5-405B-B9E7-69A1C24F1F49}"/>
                  </a:ext>
                </a:extLst>
              </p14:cNvPr>
              <p14:cNvContentPartPr/>
              <p14:nvPr/>
            </p14:nvContentPartPr>
            <p14:xfrm>
              <a:off x="7631502" y="439338"/>
              <a:ext cx="138960" cy="170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DAB2CFC-1FB5-405B-B9E7-69A1C24F1F4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13502" y="403698"/>
                <a:ext cx="1746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315B6E7-0BE5-4252-B00D-E24DC6B246F6}"/>
                  </a:ext>
                </a:extLst>
              </p14:cNvPr>
              <p14:cNvContentPartPr/>
              <p14:nvPr/>
            </p14:nvContentPartPr>
            <p14:xfrm>
              <a:off x="7517022" y="27229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315B6E7-0BE5-4252-B00D-E24DC6B246F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99382" y="2362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9CBB047-95F9-4975-9B48-86F4409AEF33}"/>
                  </a:ext>
                </a:extLst>
              </p14:cNvPr>
              <p14:cNvContentPartPr/>
              <p14:nvPr/>
            </p14:nvContentPartPr>
            <p14:xfrm>
              <a:off x="7920942" y="269058"/>
              <a:ext cx="239040" cy="216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9CBB047-95F9-4975-9B48-86F4409AEF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02942" y="233418"/>
                <a:ext cx="2746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17A9CF-EECF-4238-B6C2-D29EE40358D8}"/>
                  </a:ext>
                </a:extLst>
              </p14:cNvPr>
              <p14:cNvContentPartPr/>
              <p14:nvPr/>
            </p14:nvContentPartPr>
            <p14:xfrm>
              <a:off x="8299662" y="323418"/>
              <a:ext cx="361440" cy="172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17A9CF-EECF-4238-B6C2-D29EE40358D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82022" y="287418"/>
                <a:ext cx="3970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18F9C92-870A-47B3-AF9E-476596FFBB1B}"/>
                  </a:ext>
                </a:extLst>
              </p14:cNvPr>
              <p14:cNvContentPartPr/>
              <p14:nvPr/>
            </p14:nvContentPartPr>
            <p14:xfrm>
              <a:off x="8686302" y="145578"/>
              <a:ext cx="395640" cy="484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18F9C92-870A-47B3-AF9E-476596FFBB1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68662" y="109938"/>
                <a:ext cx="43128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BC4E50E-F99D-4D98-9A81-69BDFAC6C6AE}"/>
                  </a:ext>
                </a:extLst>
              </p14:cNvPr>
              <p14:cNvContentPartPr/>
              <p14:nvPr/>
            </p14:nvContentPartPr>
            <p14:xfrm>
              <a:off x="5297622" y="702858"/>
              <a:ext cx="4022280" cy="1118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BC4E50E-F99D-4D98-9A81-69BDFAC6C6A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79622" y="667218"/>
                <a:ext cx="4057920" cy="11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A42519B-FD20-4294-80FB-8948D7E1D501}"/>
                  </a:ext>
                </a:extLst>
              </p14:cNvPr>
              <p14:cNvContentPartPr/>
              <p14:nvPr/>
            </p14:nvContentPartPr>
            <p14:xfrm>
              <a:off x="1406742" y="1406298"/>
              <a:ext cx="6122160" cy="2635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A42519B-FD20-4294-80FB-8948D7E1D50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89102" y="1370658"/>
                <a:ext cx="6157800" cy="27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F9A61C-DE27-48C3-B86E-BB8B11AD2B02}"/>
                  </a:ext>
                </a:extLst>
              </p14:cNvPr>
              <p14:cNvContentPartPr/>
              <p14:nvPr/>
            </p14:nvContentPartPr>
            <p14:xfrm>
              <a:off x="1250862" y="4527858"/>
              <a:ext cx="612360" cy="991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F9A61C-DE27-48C3-B86E-BB8B11AD2B0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32862" y="4491858"/>
                <a:ext cx="648000" cy="10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B8088B6-43AA-4C9F-90F5-3A2D953F6852}"/>
                  </a:ext>
                </a:extLst>
              </p14:cNvPr>
              <p14:cNvContentPartPr/>
              <p14:nvPr/>
            </p14:nvContentPartPr>
            <p14:xfrm>
              <a:off x="2038182" y="4580418"/>
              <a:ext cx="1114200" cy="530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B8088B6-43AA-4C9F-90F5-3A2D953F685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20542" y="4544778"/>
                <a:ext cx="114984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6BA44C2-3B97-444E-B8D9-CED1D6C57E5A}"/>
                  </a:ext>
                </a:extLst>
              </p14:cNvPr>
              <p14:cNvContentPartPr/>
              <p14:nvPr/>
            </p14:nvContentPartPr>
            <p14:xfrm>
              <a:off x="2830902" y="4114578"/>
              <a:ext cx="607320" cy="452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6BA44C2-3B97-444E-B8D9-CED1D6C57E5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12902" y="4078578"/>
                <a:ext cx="64296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8228038-6516-4421-B4EF-F9B079E4B79A}"/>
                  </a:ext>
                </a:extLst>
              </p14:cNvPr>
              <p14:cNvContentPartPr/>
              <p14:nvPr/>
            </p14:nvContentPartPr>
            <p14:xfrm>
              <a:off x="2857182" y="4143738"/>
              <a:ext cx="531000" cy="331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8228038-6516-4421-B4EF-F9B079E4B79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39182" y="4107738"/>
                <a:ext cx="56664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C29AEB5-3DFB-4AC1-8775-49ABD300C1B8}"/>
                  </a:ext>
                </a:extLst>
              </p14:cNvPr>
              <p14:cNvContentPartPr/>
              <p14:nvPr/>
            </p14:nvContentPartPr>
            <p14:xfrm>
              <a:off x="3584022" y="4200618"/>
              <a:ext cx="154800" cy="100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C29AEB5-3DFB-4AC1-8775-49ABD300C1B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66022" y="4164978"/>
                <a:ext cx="1904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D4C0F3-8715-4CE3-8649-AF0E2BFB0777}"/>
                  </a:ext>
                </a:extLst>
              </p14:cNvPr>
              <p14:cNvContentPartPr/>
              <p14:nvPr/>
            </p14:nvContentPartPr>
            <p14:xfrm>
              <a:off x="3337062" y="3968418"/>
              <a:ext cx="3960" cy="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D4C0F3-8715-4CE3-8649-AF0E2BFB077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19422" y="3932418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74B48A0-ABAB-4C9D-A85F-A09D23EE95F1}"/>
                  </a:ext>
                </a:extLst>
              </p14:cNvPr>
              <p14:cNvContentPartPr/>
              <p14:nvPr/>
            </p14:nvContentPartPr>
            <p14:xfrm>
              <a:off x="3701022" y="3910098"/>
              <a:ext cx="573840" cy="272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74B48A0-ABAB-4C9D-A85F-A09D23EE95F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83382" y="3874458"/>
                <a:ext cx="6094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BDD89BA-B3FC-4E04-BEAB-2D01BD5E1820}"/>
                  </a:ext>
                </a:extLst>
              </p14:cNvPr>
              <p14:cNvContentPartPr/>
              <p14:nvPr/>
            </p14:nvContentPartPr>
            <p14:xfrm>
              <a:off x="4184862" y="3736938"/>
              <a:ext cx="477000" cy="263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BDD89BA-B3FC-4E04-BEAB-2D01BD5E182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66862" y="3701298"/>
                <a:ext cx="5126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F6B2297-9064-4C0D-AED2-BAFDFF0802EA}"/>
                  </a:ext>
                </a:extLst>
              </p14:cNvPr>
              <p14:cNvContentPartPr/>
              <p14:nvPr/>
            </p14:nvContentPartPr>
            <p14:xfrm>
              <a:off x="4590582" y="3613458"/>
              <a:ext cx="363240" cy="343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F6B2297-9064-4C0D-AED2-BAFDFF0802E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72582" y="3577458"/>
                <a:ext cx="3988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A9CDA58-C0FD-4EDA-8384-56FFE40F78E5}"/>
                  </a:ext>
                </a:extLst>
              </p14:cNvPr>
              <p14:cNvContentPartPr/>
              <p14:nvPr/>
            </p14:nvContentPartPr>
            <p14:xfrm>
              <a:off x="4896942" y="3241578"/>
              <a:ext cx="891720" cy="389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A9CDA58-C0FD-4EDA-8384-56FFE40F78E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78942" y="3205938"/>
                <a:ext cx="92736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D3B4D78-6837-4926-8D4C-1C7C4C7000DB}"/>
                  </a:ext>
                </a:extLst>
              </p14:cNvPr>
              <p14:cNvContentPartPr/>
              <p14:nvPr/>
            </p14:nvContentPartPr>
            <p14:xfrm>
              <a:off x="2694822" y="5188098"/>
              <a:ext cx="631080" cy="471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D3B4D78-6837-4926-8D4C-1C7C4C7000D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76822" y="5152458"/>
                <a:ext cx="66672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1713F2B-8E4A-4E76-B34A-10F04FDF9E92}"/>
                  </a:ext>
                </a:extLst>
              </p14:cNvPr>
              <p14:cNvContentPartPr/>
              <p14:nvPr/>
            </p14:nvContentPartPr>
            <p14:xfrm>
              <a:off x="2487822" y="5168298"/>
              <a:ext cx="1076400" cy="652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1713F2B-8E4A-4E76-B34A-10F04FDF9E9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70182" y="5132658"/>
                <a:ext cx="111204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2FDE4CE-4803-4A31-95EA-ECB49FC6D97D}"/>
                  </a:ext>
                </a:extLst>
              </p14:cNvPr>
              <p14:cNvContentPartPr/>
              <p14:nvPr/>
            </p14:nvContentPartPr>
            <p14:xfrm>
              <a:off x="3077142" y="4993698"/>
              <a:ext cx="360" cy="9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2FDE4CE-4803-4A31-95EA-ECB49FC6D97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59142" y="4957698"/>
                <a:ext cx="360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894DDD5-8662-4BFC-81CE-156B9E0CFF95}"/>
                  </a:ext>
                </a:extLst>
              </p14:cNvPr>
              <p14:cNvContentPartPr/>
              <p14:nvPr/>
            </p14:nvContentPartPr>
            <p14:xfrm>
              <a:off x="3411222" y="4955898"/>
              <a:ext cx="721080" cy="292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894DDD5-8662-4BFC-81CE-156B9E0CFF9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93222" y="4920258"/>
                <a:ext cx="7567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1239ADC-1FEC-4C62-AD24-5D76969FF141}"/>
                  </a:ext>
                </a:extLst>
              </p14:cNvPr>
              <p14:cNvContentPartPr/>
              <p14:nvPr/>
            </p14:nvContentPartPr>
            <p14:xfrm>
              <a:off x="4158582" y="4378818"/>
              <a:ext cx="871560" cy="527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1239ADC-1FEC-4C62-AD24-5D76969FF14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40582" y="4343178"/>
                <a:ext cx="90720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599235B-B1CB-4C0E-A56C-96E7CE31FA6A}"/>
                  </a:ext>
                </a:extLst>
              </p14:cNvPr>
              <p14:cNvContentPartPr/>
              <p14:nvPr/>
            </p14:nvContentPartPr>
            <p14:xfrm>
              <a:off x="5285382" y="3720018"/>
              <a:ext cx="435600" cy="650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599235B-B1CB-4C0E-A56C-96E7CE31FA6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67382" y="3684378"/>
                <a:ext cx="47124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CAA4E15-36C3-451E-BAF9-738F101B68EA}"/>
                  </a:ext>
                </a:extLst>
              </p14:cNvPr>
              <p14:cNvContentPartPr/>
              <p14:nvPr/>
            </p14:nvContentPartPr>
            <p14:xfrm>
              <a:off x="5855262" y="3806778"/>
              <a:ext cx="93600" cy="203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CAA4E15-36C3-451E-BAF9-738F101B68E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7262" y="3770778"/>
                <a:ext cx="1292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9D5F281-445F-4DC1-9958-F0C3B1C3DBA7}"/>
                  </a:ext>
                </a:extLst>
              </p14:cNvPr>
              <p14:cNvContentPartPr/>
              <p14:nvPr/>
            </p14:nvContentPartPr>
            <p14:xfrm>
              <a:off x="5529822" y="3753138"/>
              <a:ext cx="39240" cy="36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9D5F281-445F-4DC1-9958-F0C3B1C3DBA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2182" y="3717498"/>
                <a:ext cx="748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7BB27CE-E0E5-4864-A778-D1444455AC26}"/>
                  </a:ext>
                </a:extLst>
              </p14:cNvPr>
              <p14:cNvContentPartPr/>
              <p14:nvPr/>
            </p14:nvContentPartPr>
            <p14:xfrm>
              <a:off x="6141462" y="3465498"/>
              <a:ext cx="830880" cy="884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7BB27CE-E0E5-4864-A778-D1444455AC2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23822" y="3429498"/>
                <a:ext cx="86652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7F66912-7EA7-4938-8906-D111AEB9C091}"/>
                  </a:ext>
                </a:extLst>
              </p14:cNvPr>
              <p14:cNvContentPartPr/>
              <p14:nvPr/>
            </p14:nvContentPartPr>
            <p14:xfrm>
              <a:off x="6111942" y="3231138"/>
              <a:ext cx="297360" cy="321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7F66912-7EA7-4938-8906-D111AEB9C09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94302" y="3195498"/>
                <a:ext cx="333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F8F08E3-6142-459F-9901-37A47727B8E2}"/>
                  </a:ext>
                </a:extLst>
              </p14:cNvPr>
              <p14:cNvContentPartPr/>
              <p14:nvPr/>
            </p14:nvContentPartPr>
            <p14:xfrm>
              <a:off x="6523422" y="3331578"/>
              <a:ext cx="487800" cy="233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F8F08E3-6142-459F-9901-37A47727B8E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05782" y="3295578"/>
                <a:ext cx="5234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139CEAD-887C-4D9D-A04F-950EE6CF56C1}"/>
                  </a:ext>
                </a:extLst>
              </p14:cNvPr>
              <p14:cNvContentPartPr/>
              <p14:nvPr/>
            </p14:nvContentPartPr>
            <p14:xfrm>
              <a:off x="7023462" y="2919018"/>
              <a:ext cx="488520" cy="564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139CEAD-887C-4D9D-A04F-950EE6CF56C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05822" y="2883378"/>
                <a:ext cx="52416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D1E8D23-009C-42AC-A281-7A06A58E19C6}"/>
                  </a:ext>
                </a:extLst>
              </p14:cNvPr>
              <p14:cNvContentPartPr/>
              <p14:nvPr/>
            </p14:nvContentPartPr>
            <p14:xfrm>
              <a:off x="7279782" y="2874738"/>
              <a:ext cx="371520" cy="391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D1E8D23-009C-42AC-A281-7A06A58E19C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62142" y="2838738"/>
                <a:ext cx="40716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E63B211-5BF9-4128-B7BA-6AA6622B0DC8}"/>
                  </a:ext>
                </a:extLst>
              </p14:cNvPr>
              <p14:cNvContentPartPr/>
              <p14:nvPr/>
            </p14:nvContentPartPr>
            <p14:xfrm>
              <a:off x="3816582" y="5668698"/>
              <a:ext cx="773280" cy="364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E63B211-5BF9-4128-B7BA-6AA6622B0DC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98582" y="5633058"/>
                <a:ext cx="80892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5BAC236-CA19-48ED-A8DB-D223640568DD}"/>
                  </a:ext>
                </a:extLst>
              </p14:cNvPr>
              <p14:cNvContentPartPr/>
              <p14:nvPr/>
            </p14:nvContentPartPr>
            <p14:xfrm>
              <a:off x="4626582" y="5521098"/>
              <a:ext cx="584280" cy="30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5BAC236-CA19-48ED-A8DB-D223640568D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608942" y="5485098"/>
                <a:ext cx="6199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CCF096C-2C17-4AC6-AE43-2186406916C9}"/>
                  </a:ext>
                </a:extLst>
              </p14:cNvPr>
              <p14:cNvContentPartPr/>
              <p14:nvPr/>
            </p14:nvContentPartPr>
            <p14:xfrm>
              <a:off x="5222022" y="5308698"/>
              <a:ext cx="498960" cy="320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CCF096C-2C17-4AC6-AE43-2186406916C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04382" y="5273058"/>
                <a:ext cx="53460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431BA20-6DE0-4468-B91F-4F31E910EBBF}"/>
                  </a:ext>
                </a:extLst>
              </p14:cNvPr>
              <p14:cNvContentPartPr/>
              <p14:nvPr/>
            </p14:nvContentPartPr>
            <p14:xfrm>
              <a:off x="5407062" y="4844298"/>
              <a:ext cx="461880" cy="444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431BA20-6DE0-4468-B91F-4F31E910EBB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89062" y="4808298"/>
                <a:ext cx="4975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E950733-19AB-4BC9-AF97-2090DF7090E4}"/>
                  </a:ext>
                </a:extLst>
              </p14:cNvPr>
              <p14:cNvContentPartPr/>
              <p14:nvPr/>
            </p14:nvContentPartPr>
            <p14:xfrm>
              <a:off x="5960022" y="4941858"/>
              <a:ext cx="259920" cy="138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E950733-19AB-4BC9-AF97-2090DF7090E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42382" y="4906218"/>
                <a:ext cx="2955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66C5977-E885-4183-9E45-887FB14FBD09}"/>
                  </a:ext>
                </a:extLst>
              </p14:cNvPr>
              <p14:cNvContentPartPr/>
              <p14:nvPr/>
            </p14:nvContentPartPr>
            <p14:xfrm>
              <a:off x="6083862" y="4598058"/>
              <a:ext cx="510120" cy="4629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66C5977-E885-4183-9E45-887FB14FBD0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65862" y="4562058"/>
                <a:ext cx="54576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12BCB23-F796-402E-860D-309B9F0A4E85}"/>
                  </a:ext>
                </a:extLst>
              </p14:cNvPr>
              <p14:cNvContentPartPr/>
              <p14:nvPr/>
            </p14:nvContentPartPr>
            <p14:xfrm>
              <a:off x="6470502" y="4607058"/>
              <a:ext cx="131040" cy="85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12BCB23-F796-402E-860D-309B9F0A4E8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52862" y="4571058"/>
                <a:ext cx="1666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AED07C9-EBFF-4AAD-A522-E6A53447C8B8}"/>
                  </a:ext>
                </a:extLst>
              </p14:cNvPr>
              <p14:cNvContentPartPr/>
              <p14:nvPr/>
            </p14:nvContentPartPr>
            <p14:xfrm>
              <a:off x="6503262" y="4465938"/>
              <a:ext cx="450000" cy="264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AED07C9-EBFF-4AAD-A522-E6A53447C8B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485262" y="4430298"/>
                <a:ext cx="4856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2625DAB-3196-4342-8E65-81093BCC5EB3}"/>
                  </a:ext>
                </a:extLst>
              </p14:cNvPr>
              <p14:cNvContentPartPr/>
              <p14:nvPr/>
            </p14:nvContentPartPr>
            <p14:xfrm>
              <a:off x="6761022" y="4167138"/>
              <a:ext cx="473760" cy="435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2625DAB-3196-4342-8E65-81093BCC5EB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43382" y="4131498"/>
                <a:ext cx="50940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919866F-3AD5-438F-9EDD-20269A4C376E}"/>
                  </a:ext>
                </a:extLst>
              </p14:cNvPr>
              <p14:cNvContentPartPr/>
              <p14:nvPr/>
            </p14:nvContentPartPr>
            <p14:xfrm>
              <a:off x="6901782" y="4298538"/>
              <a:ext cx="185760" cy="97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919866F-3AD5-438F-9EDD-20269A4C376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883782" y="4262538"/>
                <a:ext cx="2214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C19EC54-493A-4789-BCC5-8D17F23227F4}"/>
                  </a:ext>
                </a:extLst>
              </p14:cNvPr>
              <p14:cNvContentPartPr/>
              <p14:nvPr/>
            </p14:nvContentPartPr>
            <p14:xfrm>
              <a:off x="7191582" y="4378458"/>
              <a:ext cx="101160" cy="122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C19EC54-493A-4789-BCC5-8D17F23227F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173942" y="4342458"/>
                <a:ext cx="1368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7ABAA94-DBF1-4DC4-8BE2-952AD0BD3D72}"/>
                  </a:ext>
                </a:extLst>
              </p14:cNvPr>
              <p14:cNvContentPartPr/>
              <p14:nvPr/>
            </p14:nvContentPartPr>
            <p14:xfrm>
              <a:off x="7024542" y="4202418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7ABAA94-DBF1-4DC4-8BE2-952AD0BD3D7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06902" y="41667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C1DD8B6-D908-43B5-9308-BEF30BCF2EB9}"/>
                  </a:ext>
                </a:extLst>
              </p14:cNvPr>
              <p14:cNvContentPartPr/>
              <p14:nvPr/>
            </p14:nvContentPartPr>
            <p14:xfrm>
              <a:off x="7287342" y="3989658"/>
              <a:ext cx="652680" cy="4086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C1DD8B6-D908-43B5-9308-BEF30BCF2EB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269342" y="3953658"/>
                <a:ext cx="68832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D837CE4-C9B7-4EE7-B1B7-D567682617AF}"/>
                  </a:ext>
                </a:extLst>
              </p14:cNvPr>
              <p14:cNvContentPartPr/>
              <p14:nvPr/>
            </p14:nvContentPartPr>
            <p14:xfrm>
              <a:off x="7400742" y="886818"/>
              <a:ext cx="2633040" cy="1188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D837CE4-C9B7-4EE7-B1B7-D567682617A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382742" y="851178"/>
                <a:ext cx="26686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14F8813-91B2-47A8-9F7F-5A9A419DC03F}"/>
                  </a:ext>
                </a:extLst>
              </p14:cNvPr>
              <p14:cNvContentPartPr/>
              <p14:nvPr/>
            </p14:nvContentPartPr>
            <p14:xfrm>
              <a:off x="9099942" y="2355978"/>
              <a:ext cx="317520" cy="434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14F8813-91B2-47A8-9F7F-5A9A419DC03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081942" y="2319978"/>
                <a:ext cx="35316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1E477EC-EAE7-40F3-84A5-5F737BE045E8}"/>
                  </a:ext>
                </a:extLst>
              </p14:cNvPr>
              <p14:cNvContentPartPr/>
              <p14:nvPr/>
            </p14:nvContentPartPr>
            <p14:xfrm>
              <a:off x="8827062" y="2302338"/>
              <a:ext cx="684720" cy="6678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1E477EC-EAE7-40F3-84A5-5F737BE045E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809062" y="2266698"/>
                <a:ext cx="720360" cy="7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BDADCDD-7E22-4426-8600-031B03ED04FE}"/>
                  </a:ext>
                </a:extLst>
              </p14:cNvPr>
              <p14:cNvContentPartPr/>
              <p14:nvPr/>
            </p14:nvContentPartPr>
            <p14:xfrm>
              <a:off x="9635982" y="2532018"/>
              <a:ext cx="360" cy="9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BDADCDD-7E22-4426-8600-031B03ED04F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17982" y="2496018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222C11B-FD6F-4EFB-9E4E-9F96D15EAD61}"/>
                  </a:ext>
                </a:extLst>
              </p14:cNvPr>
              <p14:cNvContentPartPr/>
              <p14:nvPr/>
            </p14:nvContentPartPr>
            <p14:xfrm>
              <a:off x="9390102" y="2188938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222C11B-FD6F-4EFB-9E4E-9F96D15EAD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72102" y="21532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4F2D897-CFDE-4FC1-BB01-0DCBF847AEE1}"/>
                  </a:ext>
                </a:extLst>
              </p14:cNvPr>
              <p14:cNvContentPartPr/>
              <p14:nvPr/>
            </p14:nvContentPartPr>
            <p14:xfrm>
              <a:off x="9616182" y="2303418"/>
              <a:ext cx="408960" cy="397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4F2D897-CFDE-4FC1-BB01-0DCBF847AEE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598542" y="2267418"/>
                <a:ext cx="44460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99D3738-2EF3-4049-8BBC-02CE22238B33}"/>
                  </a:ext>
                </a:extLst>
              </p14:cNvPr>
              <p14:cNvContentPartPr/>
              <p14:nvPr/>
            </p14:nvContentPartPr>
            <p14:xfrm>
              <a:off x="9635622" y="2566938"/>
              <a:ext cx="57600" cy="93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99D3738-2EF3-4049-8BBC-02CE22238B3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617622" y="2530938"/>
                <a:ext cx="932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E55F858-EAD0-4038-A12A-AAC265264D01}"/>
                  </a:ext>
                </a:extLst>
              </p14:cNvPr>
              <p14:cNvContentPartPr/>
              <p14:nvPr/>
            </p14:nvContentPartPr>
            <p14:xfrm>
              <a:off x="9486582" y="2505378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E55F858-EAD0-4038-A12A-AAC265264D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68942" y="24697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CF06D9-8584-4A3C-9C4C-0A74886C28E6}"/>
                  </a:ext>
                </a:extLst>
              </p14:cNvPr>
              <p14:cNvContentPartPr/>
              <p14:nvPr/>
            </p14:nvContentPartPr>
            <p14:xfrm>
              <a:off x="10039182" y="2118738"/>
              <a:ext cx="251640" cy="398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CF06D9-8584-4A3C-9C4C-0A74886C28E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021182" y="2082738"/>
                <a:ext cx="28728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57546EB-AD71-4E7E-8EF9-DFE29BF6AE3D}"/>
                  </a:ext>
                </a:extLst>
              </p14:cNvPr>
              <p14:cNvContentPartPr/>
              <p14:nvPr/>
            </p14:nvContentPartPr>
            <p14:xfrm>
              <a:off x="10277862" y="1827858"/>
              <a:ext cx="337320" cy="454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57546EB-AD71-4E7E-8EF9-DFE29BF6AE3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260222" y="1792218"/>
                <a:ext cx="37296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9D40194-6AB0-4610-8A1E-1EDC956D13E2}"/>
                  </a:ext>
                </a:extLst>
              </p14:cNvPr>
              <p14:cNvContentPartPr/>
              <p14:nvPr/>
            </p14:nvContentPartPr>
            <p14:xfrm>
              <a:off x="10708422" y="1321338"/>
              <a:ext cx="684000" cy="790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9D40194-6AB0-4610-8A1E-1EDC956D13E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690782" y="1285338"/>
                <a:ext cx="71964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4423E75-0BDA-408A-85C7-DC8ED6D58C67}"/>
                  </a:ext>
                </a:extLst>
              </p14:cNvPr>
              <p14:cNvContentPartPr/>
              <p14:nvPr/>
            </p14:nvContentPartPr>
            <p14:xfrm>
              <a:off x="11069142" y="1457418"/>
              <a:ext cx="337680" cy="142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4423E75-0BDA-408A-85C7-DC8ED6D58C6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051142" y="1421778"/>
                <a:ext cx="3733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1F16C54-CCD2-4651-B6D8-6E947E214A94}"/>
                  </a:ext>
                </a:extLst>
              </p14:cNvPr>
              <p14:cNvContentPartPr/>
              <p14:nvPr/>
            </p14:nvContentPartPr>
            <p14:xfrm>
              <a:off x="11578182" y="1317018"/>
              <a:ext cx="307080" cy="303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1F16C54-CCD2-4651-B6D8-6E947E214A9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560542" y="1281018"/>
                <a:ext cx="3427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DA5202D-0FA3-42C2-95A8-C6ECC8D878DE}"/>
                  </a:ext>
                </a:extLst>
              </p14:cNvPr>
              <p14:cNvContentPartPr/>
              <p14:nvPr/>
            </p14:nvContentPartPr>
            <p14:xfrm>
              <a:off x="9178782" y="3419778"/>
              <a:ext cx="358920" cy="366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DA5202D-0FA3-42C2-95A8-C6ECC8D878D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61142" y="3384138"/>
                <a:ext cx="39456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8E4834B-5ECB-4281-AA87-7725EB42BFF5}"/>
                  </a:ext>
                </a:extLst>
              </p14:cNvPr>
              <p14:cNvContentPartPr/>
              <p14:nvPr/>
            </p14:nvContentPartPr>
            <p14:xfrm>
              <a:off x="8528262" y="3223218"/>
              <a:ext cx="812520" cy="619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8E4834B-5ECB-4281-AA87-7725EB42BFF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510622" y="3187218"/>
                <a:ext cx="84816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119754D-8B69-4211-A69A-12D7B447B366}"/>
                  </a:ext>
                </a:extLst>
              </p14:cNvPr>
              <p14:cNvContentPartPr/>
              <p14:nvPr/>
            </p14:nvContentPartPr>
            <p14:xfrm>
              <a:off x="9539142" y="3554058"/>
              <a:ext cx="145800" cy="117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119754D-8B69-4211-A69A-12D7B447B36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521502" y="3518058"/>
                <a:ext cx="1814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B264307-60CD-45C0-A35B-DF51C1615206}"/>
                  </a:ext>
                </a:extLst>
              </p14:cNvPr>
              <p14:cNvContentPartPr/>
              <p14:nvPr/>
            </p14:nvContentPartPr>
            <p14:xfrm>
              <a:off x="9433662" y="3419778"/>
              <a:ext cx="3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B264307-60CD-45C0-A35B-DF51C161520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16022" y="33841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958D29D-2B95-4DD7-9E56-97B2DE41630B}"/>
                  </a:ext>
                </a:extLst>
              </p14:cNvPr>
              <p14:cNvContentPartPr/>
              <p14:nvPr/>
            </p14:nvContentPartPr>
            <p14:xfrm>
              <a:off x="9732822" y="3189378"/>
              <a:ext cx="581400" cy="3477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958D29D-2B95-4DD7-9E56-97B2DE41630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715182" y="3153738"/>
                <a:ext cx="61704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D2AD39D-2881-4CFE-BEC9-0DBA5E057F3E}"/>
                  </a:ext>
                </a:extLst>
              </p14:cNvPr>
              <p14:cNvContentPartPr/>
              <p14:nvPr/>
            </p14:nvContentPartPr>
            <p14:xfrm>
              <a:off x="10364262" y="2624538"/>
              <a:ext cx="859320" cy="542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D2AD39D-2881-4CFE-BEC9-0DBA5E057F3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346262" y="2588898"/>
                <a:ext cx="89496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71FCBD7-287F-4CDB-A773-E3EC3FF83855}"/>
                  </a:ext>
                </a:extLst>
              </p14:cNvPr>
              <p14:cNvContentPartPr/>
              <p14:nvPr/>
            </p14:nvContentPartPr>
            <p14:xfrm>
              <a:off x="9019302" y="4323018"/>
              <a:ext cx="1044720" cy="6825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71FCBD7-287F-4CDB-A773-E3EC3FF8385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001662" y="4287378"/>
                <a:ext cx="108036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65ACF27-D765-4605-863D-AAA76F941236}"/>
                  </a:ext>
                </a:extLst>
              </p14:cNvPr>
              <p14:cNvContentPartPr/>
              <p14:nvPr/>
            </p14:nvContentPartPr>
            <p14:xfrm>
              <a:off x="9917502" y="4248858"/>
              <a:ext cx="540360" cy="263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65ACF27-D765-4605-863D-AAA76F94123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899502" y="4213218"/>
                <a:ext cx="57600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7A7D1B0-49AD-40C9-A2C7-ED3C79966D8D}"/>
                  </a:ext>
                </a:extLst>
              </p14:cNvPr>
              <p14:cNvContentPartPr/>
              <p14:nvPr/>
            </p14:nvContentPartPr>
            <p14:xfrm>
              <a:off x="10304142" y="3826218"/>
              <a:ext cx="275400" cy="3643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7A7D1B0-49AD-40C9-A2C7-ED3C79966D8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286142" y="3790578"/>
                <a:ext cx="31104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2D42A25-DEEA-4414-9473-47960886B56D}"/>
                  </a:ext>
                </a:extLst>
              </p14:cNvPr>
              <p14:cNvContentPartPr/>
              <p14:nvPr/>
            </p14:nvContentPartPr>
            <p14:xfrm>
              <a:off x="10560822" y="3902538"/>
              <a:ext cx="335880" cy="160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2D42A25-DEEA-4414-9473-47960886B56D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543182" y="3866898"/>
                <a:ext cx="3715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F1A2973-C0DB-48FD-94FA-2AAE6BD84A5D}"/>
                  </a:ext>
                </a:extLst>
              </p14:cNvPr>
              <p14:cNvContentPartPr/>
              <p14:nvPr/>
            </p14:nvContentPartPr>
            <p14:xfrm>
              <a:off x="10665942" y="3477738"/>
              <a:ext cx="491760" cy="5004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F1A2973-C0DB-48FD-94FA-2AAE6BD84A5D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647942" y="3441738"/>
                <a:ext cx="52740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78E56B0-6563-4944-B8E8-973A2F2CD596}"/>
                  </a:ext>
                </a:extLst>
              </p14:cNvPr>
              <p14:cNvContentPartPr/>
              <p14:nvPr/>
            </p14:nvContentPartPr>
            <p14:xfrm>
              <a:off x="11078142" y="3498978"/>
              <a:ext cx="234720" cy="1461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78E56B0-6563-4944-B8E8-973A2F2CD59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1060142" y="3463338"/>
                <a:ext cx="2703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7D0AE9B-386B-4F12-939A-A75CD96C575B}"/>
                  </a:ext>
                </a:extLst>
              </p14:cNvPr>
              <p14:cNvContentPartPr/>
              <p14:nvPr/>
            </p14:nvContentPartPr>
            <p14:xfrm>
              <a:off x="11263542" y="3367218"/>
              <a:ext cx="154800" cy="235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7D0AE9B-386B-4F12-939A-A75CD96C575B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1245542" y="3331218"/>
                <a:ext cx="1904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12D48D9-0579-4BC8-B248-C7CB3A3B21BA}"/>
                  </a:ext>
                </a:extLst>
              </p14:cNvPr>
              <p14:cNvContentPartPr/>
              <p14:nvPr/>
            </p14:nvContentPartPr>
            <p14:xfrm>
              <a:off x="11333022" y="2988858"/>
              <a:ext cx="340920" cy="269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12D48D9-0579-4BC8-B248-C7CB3A3B21B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1315022" y="2953218"/>
                <a:ext cx="3765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19F287E-DCCC-44BC-B928-D19A4B26F37B}"/>
                  </a:ext>
                </a:extLst>
              </p14:cNvPr>
              <p14:cNvContentPartPr/>
              <p14:nvPr/>
            </p14:nvContentPartPr>
            <p14:xfrm>
              <a:off x="11341662" y="2994618"/>
              <a:ext cx="255960" cy="188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19F287E-DCCC-44BC-B928-D19A4B26F37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1323662" y="2958618"/>
                <a:ext cx="2916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6CCBE58-5831-4327-A66C-C4B2B4D07536}"/>
                  </a:ext>
                </a:extLst>
              </p14:cNvPr>
              <p14:cNvContentPartPr/>
              <p14:nvPr/>
            </p14:nvContentPartPr>
            <p14:xfrm>
              <a:off x="11702022" y="3024138"/>
              <a:ext cx="96480" cy="990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6CCBE58-5831-4327-A66C-C4B2B4D0753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1684382" y="2988138"/>
                <a:ext cx="1321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1A80F1D-61E3-4FF4-B75D-AAC21B292733}"/>
                  </a:ext>
                </a:extLst>
              </p14:cNvPr>
              <p14:cNvContentPartPr/>
              <p14:nvPr/>
            </p14:nvContentPartPr>
            <p14:xfrm>
              <a:off x="11534982" y="2883738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1A80F1D-61E3-4FF4-B75D-AAC21B29273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517342" y="28477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F849350-C069-4DE6-A640-93ABD803CB41}"/>
                  </a:ext>
                </a:extLst>
              </p14:cNvPr>
              <p14:cNvContentPartPr/>
              <p14:nvPr/>
            </p14:nvContentPartPr>
            <p14:xfrm>
              <a:off x="11700582" y="2874378"/>
              <a:ext cx="187200" cy="170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F849350-C069-4DE6-A640-93ABD803CB4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682582" y="2838378"/>
                <a:ext cx="2228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3FF7F8E-E286-4193-BAB4-F1BC42AF0253}"/>
                  </a:ext>
                </a:extLst>
              </p14:cNvPr>
              <p14:cNvContentPartPr/>
              <p14:nvPr/>
            </p14:nvContentPartPr>
            <p14:xfrm>
              <a:off x="11843142" y="2660178"/>
              <a:ext cx="175320" cy="1929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3FF7F8E-E286-4193-BAB4-F1BC42AF025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825142" y="2624178"/>
                <a:ext cx="210960" cy="2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079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0466B2B-ACF5-47B4-BDDD-8FF482E1C342}"/>
                  </a:ext>
                </a:extLst>
              </p14:cNvPr>
              <p14:cNvContentPartPr/>
              <p14:nvPr/>
            </p14:nvContentPartPr>
            <p14:xfrm>
              <a:off x="500692" y="845307"/>
              <a:ext cx="418320" cy="824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0466B2B-ACF5-47B4-BDDD-8FF482E1C3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052" y="809307"/>
                <a:ext cx="453960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B5056DE-1273-4034-BA14-AAA2FA153380}"/>
                  </a:ext>
                </a:extLst>
              </p14:cNvPr>
              <p14:cNvContentPartPr/>
              <p14:nvPr/>
            </p14:nvContentPartPr>
            <p14:xfrm>
              <a:off x="1106572" y="713907"/>
              <a:ext cx="259920" cy="617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B5056DE-1273-4034-BA14-AAA2FA1533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8932" y="677907"/>
                <a:ext cx="29556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BF18932-2F88-44CA-A547-C4B9BAEABFDB}"/>
                  </a:ext>
                </a:extLst>
              </p14:cNvPr>
              <p14:cNvContentPartPr/>
              <p14:nvPr/>
            </p14:nvContentPartPr>
            <p14:xfrm>
              <a:off x="1397812" y="973827"/>
              <a:ext cx="459360" cy="72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BF18932-2F88-44CA-A547-C4B9BAEABF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9812" y="938187"/>
                <a:ext cx="495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05728F7-5D27-4E11-93EA-93C4BDFFC15C}"/>
                  </a:ext>
                </a:extLst>
              </p14:cNvPr>
              <p14:cNvContentPartPr/>
              <p14:nvPr/>
            </p14:nvContentPartPr>
            <p14:xfrm>
              <a:off x="1617412" y="879147"/>
              <a:ext cx="32760" cy="204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05728F7-5D27-4E11-93EA-93C4BDFFC1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9412" y="843147"/>
                <a:ext cx="684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587CE46-7222-42F9-B9EC-CAB64ECD00FC}"/>
                  </a:ext>
                </a:extLst>
              </p14:cNvPr>
              <p14:cNvContentPartPr/>
              <p14:nvPr/>
            </p14:nvContentPartPr>
            <p14:xfrm>
              <a:off x="1881292" y="502587"/>
              <a:ext cx="300600" cy="385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587CE46-7222-42F9-B9EC-CAB64ECD00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63292" y="466587"/>
                <a:ext cx="3362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BB78A37-5E8D-49BF-A3DF-279E4216E4DD}"/>
                  </a:ext>
                </a:extLst>
              </p14:cNvPr>
              <p14:cNvContentPartPr/>
              <p14:nvPr/>
            </p14:nvContentPartPr>
            <p14:xfrm>
              <a:off x="1892092" y="588267"/>
              <a:ext cx="340560" cy="381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BB78A37-5E8D-49BF-A3DF-279E4216E4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74092" y="552267"/>
                <a:ext cx="37620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F2FCE52-4DB0-4132-BBD4-0EF7B67656FF}"/>
                  </a:ext>
                </a:extLst>
              </p14:cNvPr>
              <p14:cNvContentPartPr/>
              <p14:nvPr/>
            </p14:nvContentPartPr>
            <p14:xfrm>
              <a:off x="2039332" y="725787"/>
              <a:ext cx="365400" cy="144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F2FCE52-4DB0-4132-BBD4-0EF7B67656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21692" y="689787"/>
                <a:ext cx="4010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B90ACA6-E00F-4BE9-8C1D-F2F3CB424569}"/>
                  </a:ext>
                </a:extLst>
              </p14:cNvPr>
              <p14:cNvContentPartPr/>
              <p14:nvPr/>
            </p14:nvContentPartPr>
            <p14:xfrm>
              <a:off x="2848252" y="887427"/>
              <a:ext cx="547200" cy="71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B90ACA6-E00F-4BE9-8C1D-F2F3CB4245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30252" y="851427"/>
                <a:ext cx="5828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5D75736-3A87-4F9B-9897-DA86BE7F834C}"/>
                  </a:ext>
                </a:extLst>
              </p14:cNvPr>
              <p14:cNvContentPartPr/>
              <p14:nvPr/>
            </p14:nvContentPartPr>
            <p14:xfrm>
              <a:off x="3050572" y="1071387"/>
              <a:ext cx="460080" cy="45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5D75736-3A87-4F9B-9897-DA86BE7F83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32932" y="1035387"/>
                <a:ext cx="4957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73C874-8EEF-4495-B8D1-80F065126E85}"/>
                  </a:ext>
                </a:extLst>
              </p14:cNvPr>
              <p14:cNvContentPartPr/>
              <p14:nvPr/>
            </p14:nvContentPartPr>
            <p14:xfrm>
              <a:off x="3718302" y="431778"/>
              <a:ext cx="320760" cy="44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73C874-8EEF-4495-B8D1-80F065126E8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00302" y="395778"/>
                <a:ext cx="35640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2AA46EA-C526-4877-B7A3-713015541D1A}"/>
                  </a:ext>
                </a:extLst>
              </p14:cNvPr>
              <p14:cNvContentPartPr/>
              <p14:nvPr/>
            </p14:nvContentPartPr>
            <p14:xfrm>
              <a:off x="3762582" y="641298"/>
              <a:ext cx="167400" cy="53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2AA46EA-C526-4877-B7A3-713015541D1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4942" y="605658"/>
                <a:ext cx="2030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2F378F-E050-42E8-A8C2-25CB432AE637}"/>
                  </a:ext>
                </a:extLst>
              </p14:cNvPr>
              <p14:cNvContentPartPr/>
              <p14:nvPr/>
            </p14:nvContentPartPr>
            <p14:xfrm>
              <a:off x="4367382" y="272298"/>
              <a:ext cx="219960" cy="43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2F378F-E050-42E8-A8C2-25CB432AE63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49742" y="236298"/>
                <a:ext cx="25560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76901AC-5CBF-4D91-98E7-48C71C381FE1}"/>
                  </a:ext>
                </a:extLst>
              </p14:cNvPr>
              <p14:cNvContentPartPr/>
              <p14:nvPr/>
            </p14:nvContentPartPr>
            <p14:xfrm>
              <a:off x="4602822" y="298578"/>
              <a:ext cx="285840" cy="3704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76901AC-5CBF-4D91-98E7-48C71C381FE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84822" y="262578"/>
                <a:ext cx="3214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1892C66-D128-4F2F-854C-297CD44C961D}"/>
                  </a:ext>
                </a:extLst>
              </p14:cNvPr>
              <p14:cNvContentPartPr/>
              <p14:nvPr/>
            </p14:nvContentPartPr>
            <p14:xfrm>
              <a:off x="4949502" y="500178"/>
              <a:ext cx="298080" cy="187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1892C66-D128-4F2F-854C-297CD44C961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31862" y="464178"/>
                <a:ext cx="3337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6DCD488-6AAF-4040-960A-0FF8C1030BCB}"/>
                  </a:ext>
                </a:extLst>
              </p14:cNvPr>
              <p14:cNvContentPartPr/>
              <p14:nvPr/>
            </p14:nvContentPartPr>
            <p14:xfrm>
              <a:off x="5107902" y="395418"/>
              <a:ext cx="66600" cy="1566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6DCD488-6AAF-4040-960A-0FF8C1030BC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89902" y="359418"/>
                <a:ext cx="1022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D3A0EB8-C389-486A-9631-0B94009F198D}"/>
                  </a:ext>
                </a:extLst>
              </p14:cNvPr>
              <p14:cNvContentPartPr/>
              <p14:nvPr/>
            </p14:nvContentPartPr>
            <p14:xfrm>
              <a:off x="5336502" y="316218"/>
              <a:ext cx="141120" cy="258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D3A0EB8-C389-486A-9631-0B94009F19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18502" y="280218"/>
                <a:ext cx="1767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C805070-A434-4EB2-8C2F-D0A5674BA614}"/>
                  </a:ext>
                </a:extLst>
              </p14:cNvPr>
              <p14:cNvContentPartPr/>
              <p14:nvPr/>
            </p14:nvContentPartPr>
            <p14:xfrm>
              <a:off x="5494902" y="166458"/>
              <a:ext cx="291600" cy="441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C805070-A434-4EB2-8C2F-D0A5674BA61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77262" y="130818"/>
                <a:ext cx="32724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D3340F6-F85C-47F8-8634-7FD1F47B54AB}"/>
                  </a:ext>
                </a:extLst>
              </p14:cNvPr>
              <p14:cNvContentPartPr/>
              <p14:nvPr/>
            </p14:nvContentPartPr>
            <p14:xfrm>
              <a:off x="6066222" y="342498"/>
              <a:ext cx="638280" cy="180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D3340F6-F85C-47F8-8634-7FD1F47B54A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8222" y="306498"/>
                <a:ext cx="6739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AB08E93-0336-430A-8385-FFA2E80D880E}"/>
                  </a:ext>
                </a:extLst>
              </p14:cNvPr>
              <p14:cNvContentPartPr/>
              <p14:nvPr/>
            </p14:nvContentPartPr>
            <p14:xfrm>
              <a:off x="6356742" y="193098"/>
              <a:ext cx="84960" cy="2926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AB08E93-0336-430A-8385-FFA2E80D88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38742" y="157458"/>
                <a:ext cx="12060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7D93A2F-7BAD-47A4-81A1-35449C8F778C}"/>
                  </a:ext>
                </a:extLst>
              </p14:cNvPr>
              <p14:cNvContentPartPr/>
              <p14:nvPr/>
            </p14:nvContentPartPr>
            <p14:xfrm>
              <a:off x="6910422" y="210738"/>
              <a:ext cx="519840" cy="4672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7D93A2F-7BAD-47A4-81A1-35449C8F778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92422" y="175098"/>
                <a:ext cx="55548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1C5C5C5-28B7-4434-B535-D39BFF91A8AE}"/>
                  </a:ext>
                </a:extLst>
              </p14:cNvPr>
              <p14:cNvContentPartPr/>
              <p14:nvPr/>
            </p14:nvContentPartPr>
            <p14:xfrm>
              <a:off x="7780902" y="193098"/>
              <a:ext cx="245520" cy="3272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1C5C5C5-28B7-4434-B535-D39BFF91A8A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63262" y="157458"/>
                <a:ext cx="2811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9D4C8BA-1E2A-415C-A4CE-4DDA3CF1196C}"/>
                  </a:ext>
                </a:extLst>
              </p14:cNvPr>
              <p14:cNvContentPartPr/>
              <p14:nvPr/>
            </p14:nvContentPartPr>
            <p14:xfrm>
              <a:off x="8133342" y="202098"/>
              <a:ext cx="264600" cy="3178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9D4C8BA-1E2A-415C-A4CE-4DDA3CF1196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15702" y="166458"/>
                <a:ext cx="30024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37ACDEF-6074-4E76-8971-4A32CDCE2DC8}"/>
                  </a:ext>
                </a:extLst>
              </p14:cNvPr>
              <p14:cNvContentPartPr/>
              <p14:nvPr/>
            </p14:nvContentPartPr>
            <p14:xfrm>
              <a:off x="8616102" y="294618"/>
              <a:ext cx="208440" cy="482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37ACDEF-6074-4E76-8971-4A32CDCE2DC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98102" y="258618"/>
                <a:ext cx="2440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DE3C359-6C48-4F98-991E-6343122E7531}"/>
                  </a:ext>
                </a:extLst>
              </p14:cNvPr>
              <p14:cNvContentPartPr/>
              <p14:nvPr/>
            </p14:nvContentPartPr>
            <p14:xfrm>
              <a:off x="8871342" y="94818"/>
              <a:ext cx="433440" cy="3888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DE3C359-6C48-4F98-991E-6343122E753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853342" y="59178"/>
                <a:ext cx="4690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CEA2B4D-0B20-4287-9563-D78BEB439DF3}"/>
                  </a:ext>
                </a:extLst>
              </p14:cNvPr>
              <p14:cNvContentPartPr/>
              <p14:nvPr/>
            </p14:nvContentPartPr>
            <p14:xfrm>
              <a:off x="9275622" y="26058"/>
              <a:ext cx="170640" cy="4006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CEA2B4D-0B20-4287-9563-D78BEB439DF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257982" y="-9942"/>
                <a:ext cx="20628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8BB58B7-4C76-4487-B50E-8406A79B28E0}"/>
                  </a:ext>
                </a:extLst>
              </p14:cNvPr>
              <p14:cNvContentPartPr/>
              <p14:nvPr/>
            </p14:nvContentPartPr>
            <p14:xfrm>
              <a:off x="2707422" y="1545522"/>
              <a:ext cx="308880" cy="9460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8BB58B7-4C76-4487-B50E-8406A79B28E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89782" y="1509882"/>
                <a:ext cx="34452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DBD9B4B-0A46-4108-8177-75A79CE08719}"/>
                  </a:ext>
                </a:extLst>
              </p14:cNvPr>
              <p14:cNvContentPartPr/>
              <p14:nvPr/>
            </p14:nvContentPartPr>
            <p14:xfrm>
              <a:off x="3174342" y="1504122"/>
              <a:ext cx="606600" cy="6264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DBD9B4B-0A46-4108-8177-75A79CE0871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156702" y="1468122"/>
                <a:ext cx="64224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03B8E0E-D460-4D45-8BAF-ED469733DF95}"/>
                  </a:ext>
                </a:extLst>
              </p14:cNvPr>
              <p14:cNvContentPartPr/>
              <p14:nvPr/>
            </p14:nvContentPartPr>
            <p14:xfrm>
              <a:off x="3481422" y="1628682"/>
              <a:ext cx="308880" cy="1386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03B8E0E-D460-4D45-8BAF-ED469733DF9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463782" y="1593042"/>
                <a:ext cx="3445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740BBF9-3805-495A-B254-F10D03E96053}"/>
                  </a:ext>
                </a:extLst>
              </p14:cNvPr>
              <p14:cNvContentPartPr/>
              <p14:nvPr/>
            </p14:nvContentPartPr>
            <p14:xfrm>
              <a:off x="4373862" y="1520322"/>
              <a:ext cx="180360" cy="5227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740BBF9-3805-495A-B254-F10D03E9605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55862" y="1484682"/>
                <a:ext cx="21600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A9D7DBA-0F8C-475F-B93C-6DB14C90D84C}"/>
                  </a:ext>
                </a:extLst>
              </p14:cNvPr>
              <p14:cNvContentPartPr/>
              <p14:nvPr/>
            </p14:nvContentPartPr>
            <p14:xfrm>
              <a:off x="4685982" y="1711842"/>
              <a:ext cx="475920" cy="990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A9D7DBA-0F8C-475F-B93C-6DB14C90D84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67982" y="1676202"/>
                <a:ext cx="5115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1D83607-3C41-40AF-80F3-18FA8DE0E1F1}"/>
                  </a:ext>
                </a:extLst>
              </p14:cNvPr>
              <p14:cNvContentPartPr/>
              <p14:nvPr/>
            </p14:nvContentPartPr>
            <p14:xfrm>
              <a:off x="4967142" y="1564962"/>
              <a:ext cx="122760" cy="3438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1D83607-3C41-40AF-80F3-18FA8DE0E1F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49502" y="1528962"/>
                <a:ext cx="1584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6120D14-F17C-481F-AC4B-D1D018333F36}"/>
                  </a:ext>
                </a:extLst>
              </p14:cNvPr>
              <p14:cNvContentPartPr/>
              <p14:nvPr/>
            </p14:nvContentPartPr>
            <p14:xfrm>
              <a:off x="5345502" y="1450482"/>
              <a:ext cx="122760" cy="2120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6120D14-F17C-481F-AC4B-D1D018333F3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27502" y="1414842"/>
                <a:ext cx="1584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1FEC324-39BD-4674-95D9-4CB813DB1AFC}"/>
                  </a:ext>
                </a:extLst>
              </p14:cNvPr>
              <p14:cNvContentPartPr/>
              <p14:nvPr/>
            </p14:nvContentPartPr>
            <p14:xfrm>
              <a:off x="5600382" y="1425642"/>
              <a:ext cx="331920" cy="777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1FEC324-39BD-4674-95D9-4CB813DB1AF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82382" y="1389642"/>
                <a:ext cx="3675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3020C88-3B59-419C-AEF0-96705B5860F3}"/>
                  </a:ext>
                </a:extLst>
              </p14:cNvPr>
              <p14:cNvContentPartPr/>
              <p14:nvPr/>
            </p14:nvContentPartPr>
            <p14:xfrm>
              <a:off x="5811342" y="1692762"/>
              <a:ext cx="71280" cy="306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3020C88-3B59-419C-AEF0-96705B5860F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93342" y="1657122"/>
                <a:ext cx="1069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AE843B8-381E-4586-92BE-53FE079CA716}"/>
                  </a:ext>
                </a:extLst>
              </p14:cNvPr>
              <p14:cNvContentPartPr/>
              <p14:nvPr/>
            </p14:nvContentPartPr>
            <p14:xfrm>
              <a:off x="6222822" y="1350762"/>
              <a:ext cx="243000" cy="3646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AE843B8-381E-4586-92BE-53FE079CA71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05182" y="1315122"/>
                <a:ext cx="2786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C343FD9-2D74-46F0-AF18-2F80C09A28C3}"/>
                  </a:ext>
                </a:extLst>
              </p14:cNvPr>
              <p14:cNvContentPartPr/>
              <p14:nvPr/>
            </p14:nvContentPartPr>
            <p14:xfrm>
              <a:off x="5864262" y="1687722"/>
              <a:ext cx="82800" cy="442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C343FD9-2D74-46F0-AF18-2F80C09A28C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46262" y="1652082"/>
                <a:ext cx="1184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B40CDF2-8502-4544-8A43-4A27D0F93149}"/>
                  </a:ext>
                </a:extLst>
              </p14:cNvPr>
              <p14:cNvContentPartPr/>
              <p14:nvPr/>
            </p14:nvContentPartPr>
            <p14:xfrm>
              <a:off x="6875502" y="1504842"/>
              <a:ext cx="285120" cy="1216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B40CDF2-8502-4544-8A43-4A27D0F9314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57502" y="1469202"/>
                <a:ext cx="3207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E604B6F-8316-441D-8EAB-878BF8EEE750}"/>
                  </a:ext>
                </a:extLst>
              </p14:cNvPr>
              <p14:cNvContentPartPr/>
              <p14:nvPr/>
            </p14:nvContentPartPr>
            <p14:xfrm>
              <a:off x="6795942" y="1577562"/>
              <a:ext cx="622800" cy="1987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E604B6F-8316-441D-8EAB-878BF8EEE75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78302" y="1541562"/>
                <a:ext cx="6584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E6C08FB-747E-48C1-A0FE-4D79CF0528A3}"/>
                  </a:ext>
                </a:extLst>
              </p14:cNvPr>
              <p14:cNvContentPartPr/>
              <p14:nvPr/>
            </p14:nvContentPartPr>
            <p14:xfrm>
              <a:off x="7130382" y="1327362"/>
              <a:ext cx="356760" cy="4777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E6C08FB-747E-48C1-A0FE-4D79CF0528A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12382" y="1291362"/>
                <a:ext cx="39240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D921B0F-DA57-4186-AC54-B8CC1B55E926}"/>
                  </a:ext>
                </a:extLst>
              </p14:cNvPr>
              <p14:cNvContentPartPr/>
              <p14:nvPr/>
            </p14:nvContentPartPr>
            <p14:xfrm>
              <a:off x="6777222" y="1468122"/>
              <a:ext cx="216000" cy="3643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D921B0F-DA57-4186-AC54-B8CC1B55E92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59582" y="1432482"/>
                <a:ext cx="25164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B42DCA9-2244-45BA-B4CB-84C6E98F85D7}"/>
                  </a:ext>
                </a:extLst>
              </p14:cNvPr>
              <p14:cNvContentPartPr/>
              <p14:nvPr/>
            </p14:nvContentPartPr>
            <p14:xfrm>
              <a:off x="7985742" y="1032522"/>
              <a:ext cx="191160" cy="6260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B42DCA9-2244-45BA-B4CB-84C6E98F85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968102" y="996882"/>
                <a:ext cx="22680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05AA163-D20D-42A1-85C1-529F7F3F92CF}"/>
                  </a:ext>
                </a:extLst>
              </p14:cNvPr>
              <p14:cNvContentPartPr/>
              <p14:nvPr/>
            </p14:nvContentPartPr>
            <p14:xfrm>
              <a:off x="8457702" y="1152762"/>
              <a:ext cx="225000" cy="781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05AA163-D20D-42A1-85C1-529F7F3F92C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440062" y="1117122"/>
                <a:ext cx="2606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5FCA715-C4C7-4D16-AB83-449801DFDAB9}"/>
                  </a:ext>
                </a:extLst>
              </p14:cNvPr>
              <p14:cNvContentPartPr/>
              <p14:nvPr/>
            </p14:nvContentPartPr>
            <p14:xfrm>
              <a:off x="8536902" y="1361202"/>
              <a:ext cx="255240" cy="982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5FCA715-C4C7-4D16-AB83-449801DFDAB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519262" y="1325562"/>
                <a:ext cx="2908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CD772EB-6C74-45D9-B4A1-E8292E2F55CA}"/>
                  </a:ext>
                </a:extLst>
              </p14:cNvPr>
              <p14:cNvContentPartPr/>
              <p14:nvPr/>
            </p14:nvContentPartPr>
            <p14:xfrm>
              <a:off x="9020382" y="1126842"/>
              <a:ext cx="276120" cy="1044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CD772EB-6C74-45D9-B4A1-E8292E2F55C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002742" y="1090842"/>
                <a:ext cx="3117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67C2996-20D1-40AA-B2D2-29D360D5DC59}"/>
                  </a:ext>
                </a:extLst>
              </p14:cNvPr>
              <p14:cNvContentPartPr/>
              <p14:nvPr/>
            </p14:nvContentPartPr>
            <p14:xfrm>
              <a:off x="9354822" y="1010922"/>
              <a:ext cx="135720" cy="3960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67C2996-20D1-40AA-B2D2-29D360D5DC5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36822" y="974922"/>
                <a:ext cx="17136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F332A74-5B11-4436-9C24-9E2FBC0A71FD}"/>
                  </a:ext>
                </a:extLst>
              </p14:cNvPr>
              <p14:cNvContentPartPr/>
              <p14:nvPr/>
            </p14:nvContentPartPr>
            <p14:xfrm>
              <a:off x="826062" y="2853762"/>
              <a:ext cx="407880" cy="8748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F332A74-5B11-4436-9C24-9E2FBC0A71F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08062" y="2817762"/>
                <a:ext cx="443520" cy="9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183AA8E-BC43-4113-A85B-15A4A645027C}"/>
                  </a:ext>
                </a:extLst>
              </p14:cNvPr>
              <p14:cNvContentPartPr/>
              <p14:nvPr/>
            </p14:nvContentPartPr>
            <p14:xfrm>
              <a:off x="1581342" y="2700762"/>
              <a:ext cx="45360" cy="7135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183AA8E-BC43-4113-A85B-15A4A645027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563702" y="2665122"/>
                <a:ext cx="81000" cy="7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1E76603-4446-4B76-9F92-251704656DDB}"/>
                  </a:ext>
                </a:extLst>
              </p14:cNvPr>
              <p14:cNvContentPartPr/>
              <p14:nvPr/>
            </p14:nvContentPartPr>
            <p14:xfrm>
              <a:off x="1705182" y="3107922"/>
              <a:ext cx="310680" cy="219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1E76603-4446-4B76-9F92-251704656DD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87542" y="3072282"/>
                <a:ext cx="3463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D82C3A8-DF63-4C23-BA8B-B48E9639F40D}"/>
                  </a:ext>
                </a:extLst>
              </p14:cNvPr>
              <p14:cNvContentPartPr/>
              <p14:nvPr/>
            </p14:nvContentPartPr>
            <p14:xfrm>
              <a:off x="2039262" y="2918562"/>
              <a:ext cx="70920" cy="2473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D82C3A8-DF63-4C23-BA8B-B48E9639F40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021622" y="2882922"/>
                <a:ext cx="1065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6DD2E6A-0E7C-43B3-83BA-ABCBC2B5B656}"/>
                  </a:ext>
                </a:extLst>
              </p14:cNvPr>
              <p14:cNvContentPartPr/>
              <p14:nvPr/>
            </p14:nvContentPartPr>
            <p14:xfrm>
              <a:off x="2092182" y="2646042"/>
              <a:ext cx="287280" cy="7192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6DD2E6A-0E7C-43B3-83BA-ABCBC2B5B65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74182" y="2610402"/>
                <a:ext cx="32292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BE73C9D-03B7-49AE-852B-348F57E37114}"/>
                  </a:ext>
                </a:extLst>
              </p14:cNvPr>
              <p14:cNvContentPartPr/>
              <p14:nvPr/>
            </p14:nvContentPartPr>
            <p14:xfrm>
              <a:off x="2637582" y="2909202"/>
              <a:ext cx="406080" cy="1414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BE73C9D-03B7-49AE-852B-348F57E3711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619582" y="2873562"/>
                <a:ext cx="4417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D85D943-EE6E-4FDB-9B19-C8E10C1EE761}"/>
                  </a:ext>
                </a:extLst>
              </p14:cNvPr>
              <p14:cNvContentPartPr/>
              <p14:nvPr/>
            </p14:nvContentPartPr>
            <p14:xfrm>
              <a:off x="2804262" y="2795802"/>
              <a:ext cx="141120" cy="3186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D85D943-EE6E-4FDB-9B19-C8E10C1EE76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86622" y="2759802"/>
                <a:ext cx="1767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C7D9F3E-6ED5-4AB0-8A43-FF5F6635BDC2}"/>
                  </a:ext>
                </a:extLst>
              </p14:cNvPr>
              <p14:cNvContentPartPr/>
              <p14:nvPr/>
            </p14:nvContentPartPr>
            <p14:xfrm>
              <a:off x="3085782" y="2647842"/>
              <a:ext cx="387360" cy="4370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C7D9F3E-6ED5-4AB0-8A43-FF5F6635BDC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67782" y="2612202"/>
                <a:ext cx="42300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22B97BE-98A4-4CD9-A2B1-FAEFF93D10C8}"/>
                  </a:ext>
                </a:extLst>
              </p14:cNvPr>
              <p14:cNvContentPartPr/>
              <p14:nvPr/>
            </p14:nvContentPartPr>
            <p14:xfrm>
              <a:off x="3657462" y="2735682"/>
              <a:ext cx="502200" cy="954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22B97BE-98A4-4CD9-A2B1-FAEFF93D10C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39462" y="2700042"/>
                <a:ext cx="5378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4A9D0A8-79AF-4FC0-A103-90427CBAAFD1}"/>
                  </a:ext>
                </a:extLst>
              </p14:cNvPr>
              <p14:cNvContentPartPr/>
              <p14:nvPr/>
            </p14:nvContentPartPr>
            <p14:xfrm>
              <a:off x="3824502" y="2908842"/>
              <a:ext cx="443880" cy="716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4A9D0A8-79AF-4FC0-A103-90427CBAAFD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806502" y="2872842"/>
                <a:ext cx="4795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3248B8E-9AA4-4C00-8A3C-0228AFFFE91C}"/>
                  </a:ext>
                </a:extLst>
              </p14:cNvPr>
              <p14:cNvContentPartPr/>
              <p14:nvPr/>
            </p14:nvContentPartPr>
            <p14:xfrm>
              <a:off x="4624782" y="2522202"/>
              <a:ext cx="605520" cy="5547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3248B8E-9AA4-4C00-8A3C-0228AFFFE91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607142" y="2486202"/>
                <a:ext cx="64116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105D97B-EBC1-4061-8D2E-5DF011874B4F}"/>
                  </a:ext>
                </a:extLst>
              </p14:cNvPr>
              <p14:cNvContentPartPr/>
              <p14:nvPr/>
            </p14:nvContentPartPr>
            <p14:xfrm>
              <a:off x="5925822" y="2628762"/>
              <a:ext cx="381240" cy="882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105D97B-EBC1-4061-8D2E-5DF011874B4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907822" y="2592762"/>
                <a:ext cx="4168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0F35AE2-7651-46E4-AD31-F6C02196FD1D}"/>
                  </a:ext>
                </a:extLst>
              </p14:cNvPr>
              <p14:cNvContentPartPr/>
              <p14:nvPr/>
            </p14:nvContentPartPr>
            <p14:xfrm>
              <a:off x="6013662" y="2470362"/>
              <a:ext cx="280440" cy="3992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0F35AE2-7651-46E4-AD31-F6C02196FD1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996022" y="2434722"/>
                <a:ext cx="3160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C104B8C-1A34-40C8-81A7-BD7C466AC5F9}"/>
                  </a:ext>
                </a:extLst>
              </p14:cNvPr>
              <p14:cNvContentPartPr/>
              <p14:nvPr/>
            </p14:nvContentPartPr>
            <p14:xfrm>
              <a:off x="6840222" y="2256882"/>
              <a:ext cx="778320" cy="5756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C104B8C-1A34-40C8-81A7-BD7C466AC5F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22222" y="2221242"/>
                <a:ext cx="81396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421B92D-5CC8-4623-B93E-EE64EB1D290D}"/>
                  </a:ext>
                </a:extLst>
              </p14:cNvPr>
              <p14:cNvContentPartPr/>
              <p14:nvPr/>
            </p14:nvContentPartPr>
            <p14:xfrm>
              <a:off x="7876662" y="2004162"/>
              <a:ext cx="279000" cy="6418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421B92D-5CC8-4623-B93E-EE64EB1D290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859022" y="1968162"/>
                <a:ext cx="31464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5FF459E1-001B-4DDA-B17E-4AC9349F2881}"/>
                  </a:ext>
                </a:extLst>
              </p14:cNvPr>
              <p14:cNvContentPartPr/>
              <p14:nvPr/>
            </p14:nvContentPartPr>
            <p14:xfrm>
              <a:off x="8071062" y="2305482"/>
              <a:ext cx="277200" cy="507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5FF459E1-001B-4DDA-B17E-4AC9349F288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053062" y="2269842"/>
                <a:ext cx="3128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5F890AC-A1B0-4BD0-84A3-BC7C3D763A63}"/>
                  </a:ext>
                </a:extLst>
              </p14:cNvPr>
              <p14:cNvContentPartPr/>
              <p14:nvPr/>
            </p14:nvContentPartPr>
            <p14:xfrm>
              <a:off x="8369862" y="2048442"/>
              <a:ext cx="138600" cy="4240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5F890AC-A1B0-4BD0-84A3-BC7C3D763A6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351862" y="2012442"/>
                <a:ext cx="17424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D0D62E9E-24CE-4DA4-8067-48BCF486FC7E}"/>
                  </a:ext>
                </a:extLst>
              </p14:cNvPr>
              <p14:cNvContentPartPr/>
              <p14:nvPr/>
            </p14:nvContentPartPr>
            <p14:xfrm>
              <a:off x="8642742" y="2167602"/>
              <a:ext cx="354600" cy="1184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D0D62E9E-24CE-4DA4-8067-48BCF486FC7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624742" y="2131602"/>
                <a:ext cx="390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1092F8A-735A-46DD-8442-D800E70B3A19}"/>
                  </a:ext>
                </a:extLst>
              </p14:cNvPr>
              <p14:cNvContentPartPr/>
              <p14:nvPr/>
            </p14:nvContentPartPr>
            <p14:xfrm>
              <a:off x="9020382" y="1923522"/>
              <a:ext cx="345960" cy="5061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1092F8A-735A-46DD-8442-D800E70B3A1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002742" y="1887882"/>
                <a:ext cx="38160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7D63094-F46E-4B63-B8D0-7862FEBDED32}"/>
                  </a:ext>
                </a:extLst>
              </p14:cNvPr>
              <p14:cNvContentPartPr/>
              <p14:nvPr/>
            </p14:nvContentPartPr>
            <p14:xfrm>
              <a:off x="9390102" y="1679082"/>
              <a:ext cx="281880" cy="5778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7D63094-F46E-4B63-B8D0-7862FEBDED3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372102" y="1643442"/>
                <a:ext cx="31752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D0729D4-E275-46D0-B7F6-C77747722762}"/>
                  </a:ext>
                </a:extLst>
              </p14:cNvPr>
              <p14:cNvContentPartPr/>
              <p14:nvPr/>
            </p14:nvContentPartPr>
            <p14:xfrm>
              <a:off x="2477742" y="3566562"/>
              <a:ext cx="222840" cy="6858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D0729D4-E275-46D0-B7F6-C7774772276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459742" y="3530922"/>
                <a:ext cx="258480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FC6890B-D9B5-4A8F-97E5-483E2E3BC014}"/>
                  </a:ext>
                </a:extLst>
              </p14:cNvPr>
              <p14:cNvContentPartPr/>
              <p14:nvPr/>
            </p14:nvContentPartPr>
            <p14:xfrm>
              <a:off x="3129702" y="3777882"/>
              <a:ext cx="561600" cy="1087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FC6890B-D9B5-4A8F-97E5-483E2E3BC01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111702" y="3741882"/>
                <a:ext cx="5972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F74536B-7DA1-4645-8113-06E0730D9873}"/>
                  </a:ext>
                </a:extLst>
              </p14:cNvPr>
              <p14:cNvContentPartPr/>
              <p14:nvPr/>
            </p14:nvContentPartPr>
            <p14:xfrm>
              <a:off x="3375942" y="4049322"/>
              <a:ext cx="367200" cy="39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F74536B-7DA1-4645-8113-06E0730D98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357942" y="4013682"/>
                <a:ext cx="4028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2697CAF5-9775-4D5A-A236-4AF7D5596F6E}"/>
                  </a:ext>
                </a:extLst>
              </p14:cNvPr>
              <p14:cNvContentPartPr/>
              <p14:nvPr/>
            </p14:nvContentPartPr>
            <p14:xfrm>
              <a:off x="4202142" y="3862122"/>
              <a:ext cx="170280" cy="504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2697CAF5-9775-4D5A-A236-4AF7D5596F6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184502" y="3826482"/>
                <a:ext cx="2059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D72F9FFD-DCC7-4312-8C16-CCBCDA4D54AB}"/>
                  </a:ext>
                </a:extLst>
              </p14:cNvPr>
              <p14:cNvContentPartPr/>
              <p14:nvPr/>
            </p14:nvContentPartPr>
            <p14:xfrm>
              <a:off x="4555302" y="3560802"/>
              <a:ext cx="343080" cy="3618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D72F9FFD-DCC7-4312-8C16-CCBCDA4D54A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537302" y="3524802"/>
                <a:ext cx="3787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CE77C9C-1B9C-48D3-A091-EBDF44A248DF}"/>
                  </a:ext>
                </a:extLst>
              </p14:cNvPr>
              <p14:cNvContentPartPr/>
              <p14:nvPr/>
            </p14:nvContentPartPr>
            <p14:xfrm>
              <a:off x="4840062" y="3251922"/>
              <a:ext cx="478800" cy="6332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CE77C9C-1B9C-48D3-A091-EBDF44A248D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822422" y="3216282"/>
                <a:ext cx="51444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B310E42B-92D7-46C5-BA35-9AD331209F4D}"/>
                  </a:ext>
                </a:extLst>
              </p14:cNvPr>
              <p14:cNvContentPartPr/>
              <p14:nvPr/>
            </p14:nvContentPartPr>
            <p14:xfrm>
              <a:off x="5951742" y="3580962"/>
              <a:ext cx="493200" cy="1558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B310E42B-92D7-46C5-BA35-9AD331209F4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934102" y="3545322"/>
                <a:ext cx="5288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7ABA97E-4258-4EFB-95D6-89A8B99ACF92}"/>
                  </a:ext>
                </a:extLst>
              </p14:cNvPr>
              <p14:cNvContentPartPr/>
              <p14:nvPr/>
            </p14:nvContentPartPr>
            <p14:xfrm>
              <a:off x="5943102" y="3700122"/>
              <a:ext cx="620280" cy="1159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7ABA97E-4258-4EFB-95D6-89A8B99ACF9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25462" y="3664122"/>
                <a:ext cx="6559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30B64C4-FFFB-4BD2-9AC5-01B4F3F0A82C}"/>
                  </a:ext>
                </a:extLst>
              </p14:cNvPr>
              <p14:cNvContentPartPr/>
              <p14:nvPr/>
            </p14:nvContentPartPr>
            <p14:xfrm>
              <a:off x="6356742" y="3436602"/>
              <a:ext cx="399240" cy="3092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30B64C4-FFFB-4BD2-9AC5-01B4F3F0A82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338742" y="3400602"/>
                <a:ext cx="43488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6093AD0-0D47-4331-A674-A1E9D6F8139C}"/>
                  </a:ext>
                </a:extLst>
              </p14:cNvPr>
              <p14:cNvContentPartPr/>
              <p14:nvPr/>
            </p14:nvContentPartPr>
            <p14:xfrm>
              <a:off x="5872902" y="3507882"/>
              <a:ext cx="298080" cy="3967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6093AD0-0D47-4331-A674-A1E9D6F8139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854902" y="3471882"/>
                <a:ext cx="33372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46A6A1C-F658-4BB1-84C8-DEBFC60E7CC0}"/>
                  </a:ext>
                </a:extLst>
              </p14:cNvPr>
              <p14:cNvContentPartPr/>
              <p14:nvPr/>
            </p14:nvContentPartPr>
            <p14:xfrm>
              <a:off x="7128942" y="3221322"/>
              <a:ext cx="642600" cy="7182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46A6A1C-F658-4BB1-84C8-DEBFC60E7CC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110942" y="3185682"/>
                <a:ext cx="678240" cy="7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51601DF-FDAD-4E54-9E50-9E6D2F44F11C}"/>
                  </a:ext>
                </a:extLst>
              </p14:cNvPr>
              <p14:cNvContentPartPr/>
              <p14:nvPr/>
            </p14:nvContentPartPr>
            <p14:xfrm>
              <a:off x="7982862" y="3368202"/>
              <a:ext cx="345240" cy="698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51601DF-FDAD-4E54-9E50-9E6D2F44F11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965222" y="3332202"/>
                <a:ext cx="3808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617D96C-28FD-4AE6-A515-9A6CC1748D74}"/>
                  </a:ext>
                </a:extLst>
              </p14:cNvPr>
              <p14:cNvContentPartPr/>
              <p14:nvPr/>
            </p14:nvContentPartPr>
            <p14:xfrm>
              <a:off x="7991862" y="3523722"/>
              <a:ext cx="482760" cy="1688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617D96C-28FD-4AE6-A515-9A6CC1748D7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974222" y="3488082"/>
                <a:ext cx="5184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6E7C596-698B-49D0-9F53-6CA0728941AB}"/>
                  </a:ext>
                </a:extLst>
              </p14:cNvPr>
              <p14:cNvContentPartPr/>
              <p14:nvPr/>
            </p14:nvContentPartPr>
            <p14:xfrm>
              <a:off x="9002742" y="3213042"/>
              <a:ext cx="272160" cy="1195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6E7C596-698B-49D0-9F53-6CA0728941A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985102" y="3177402"/>
                <a:ext cx="3078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616E3A8-F1BB-484E-9A21-16B4121A8E0D}"/>
                  </a:ext>
                </a:extLst>
              </p14:cNvPr>
              <p14:cNvContentPartPr/>
              <p14:nvPr/>
            </p14:nvContentPartPr>
            <p14:xfrm>
              <a:off x="9416382" y="3006762"/>
              <a:ext cx="106920" cy="2379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616E3A8-F1BB-484E-9A21-16B4121A8E0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398382" y="2970762"/>
                <a:ext cx="1425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4225E79-E12A-4C89-A2E1-06A095A6E77D}"/>
                  </a:ext>
                </a:extLst>
              </p14:cNvPr>
              <p14:cNvContentPartPr/>
              <p14:nvPr/>
            </p14:nvContentPartPr>
            <p14:xfrm>
              <a:off x="6943902" y="2621922"/>
              <a:ext cx="3434400" cy="16776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4225E79-E12A-4C89-A2E1-06A095A6E77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926262" y="2585922"/>
                <a:ext cx="3470040" cy="17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57F882D-2134-4F9B-9C9E-1B86A7E3F9CB}"/>
                  </a:ext>
                </a:extLst>
              </p14:cNvPr>
              <p14:cNvContentPartPr/>
              <p14:nvPr/>
            </p14:nvContentPartPr>
            <p14:xfrm>
              <a:off x="3140862" y="4750962"/>
              <a:ext cx="314280" cy="7822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57F882D-2134-4F9B-9C9E-1B86A7E3F9C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122862" y="4714962"/>
                <a:ext cx="349920" cy="8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29D9DD5-316E-4CC0-8C69-C15A6AF61E1E}"/>
                  </a:ext>
                </a:extLst>
              </p14:cNvPr>
              <p14:cNvContentPartPr/>
              <p14:nvPr/>
            </p14:nvContentPartPr>
            <p14:xfrm>
              <a:off x="3595902" y="4468362"/>
              <a:ext cx="597960" cy="7434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29D9DD5-316E-4CC0-8C69-C15A6AF61E1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577902" y="4432722"/>
                <a:ext cx="633600" cy="8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27158278-305B-4888-8CEB-A540F3082ACE}"/>
                  </a:ext>
                </a:extLst>
              </p14:cNvPr>
              <p14:cNvContentPartPr/>
              <p14:nvPr/>
            </p14:nvContentPartPr>
            <p14:xfrm>
              <a:off x="3955902" y="4870842"/>
              <a:ext cx="120600" cy="709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27158278-305B-4888-8CEB-A540F3082AC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938262" y="4834842"/>
                <a:ext cx="1562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BC1E866-8258-4F7B-A67F-BFDC7BF8E76A}"/>
                  </a:ext>
                </a:extLst>
              </p14:cNvPr>
              <p14:cNvContentPartPr/>
              <p14:nvPr/>
            </p14:nvContentPartPr>
            <p14:xfrm>
              <a:off x="4561782" y="4685802"/>
              <a:ext cx="266760" cy="5180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BC1E866-8258-4F7B-A67F-BFDC7BF8E76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544142" y="4650162"/>
                <a:ext cx="30240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0EBB693-EBE0-426A-AD00-070B0CA4A622}"/>
                  </a:ext>
                </a:extLst>
              </p14:cNvPr>
              <p14:cNvContentPartPr/>
              <p14:nvPr/>
            </p14:nvContentPartPr>
            <p14:xfrm>
              <a:off x="5055342" y="4775442"/>
              <a:ext cx="367560" cy="1040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0EBB693-EBE0-426A-AD00-070B0CA4A62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037702" y="4739802"/>
                <a:ext cx="4032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6DE75C6-51C5-4610-85B3-B675FA889723}"/>
                  </a:ext>
                </a:extLst>
              </p14:cNvPr>
              <p14:cNvContentPartPr/>
              <p14:nvPr/>
            </p14:nvContentPartPr>
            <p14:xfrm>
              <a:off x="5565102" y="4544682"/>
              <a:ext cx="186120" cy="3402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6DE75C6-51C5-4610-85B3-B675FA88972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547102" y="4508682"/>
                <a:ext cx="22176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C74852C9-8FD8-4B5F-8598-B4BB63122A29}"/>
                  </a:ext>
                </a:extLst>
              </p14:cNvPr>
              <p14:cNvContentPartPr/>
              <p14:nvPr/>
            </p14:nvContentPartPr>
            <p14:xfrm>
              <a:off x="5960742" y="4623162"/>
              <a:ext cx="189000" cy="453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C74852C9-8FD8-4B5F-8598-B4BB63122A2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943102" y="4587522"/>
                <a:ext cx="2246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5816688-CB1F-4BCC-BB8F-15DDA652539C}"/>
                  </a:ext>
                </a:extLst>
              </p14:cNvPr>
              <p14:cNvContentPartPr/>
              <p14:nvPr/>
            </p14:nvContentPartPr>
            <p14:xfrm>
              <a:off x="6018702" y="4725762"/>
              <a:ext cx="168840" cy="536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5816688-CB1F-4BCC-BB8F-15DDA652539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000702" y="4690122"/>
                <a:ext cx="2044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B4B248E-3F03-4032-8658-5C3AC626CEFD}"/>
                  </a:ext>
                </a:extLst>
              </p14:cNvPr>
              <p14:cNvContentPartPr/>
              <p14:nvPr/>
            </p14:nvContentPartPr>
            <p14:xfrm>
              <a:off x="6398502" y="4527762"/>
              <a:ext cx="205560" cy="2041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B4B248E-3F03-4032-8658-5C3AC626CEF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380502" y="4491762"/>
                <a:ext cx="2412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2BD7877-F113-4A81-8CF4-E5B7F2E48C0F}"/>
                  </a:ext>
                </a:extLst>
              </p14:cNvPr>
              <p14:cNvContentPartPr/>
              <p14:nvPr/>
            </p14:nvContentPartPr>
            <p14:xfrm>
              <a:off x="7394262" y="4437402"/>
              <a:ext cx="425520" cy="1346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2BD7877-F113-4A81-8CF4-E5B7F2E48C0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376262" y="4401402"/>
                <a:ext cx="4611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CAEBCD4-3CFD-4F37-B561-0027ADEF5BA2}"/>
                  </a:ext>
                </a:extLst>
              </p14:cNvPr>
              <p14:cNvContentPartPr/>
              <p14:nvPr/>
            </p14:nvContentPartPr>
            <p14:xfrm>
              <a:off x="7473102" y="4586442"/>
              <a:ext cx="452520" cy="824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CAEBCD4-3CFD-4F37-B561-0027ADEF5BA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455462" y="4550442"/>
                <a:ext cx="4881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F5D675E6-C6D2-4E2B-ABE5-E4DF615C57CE}"/>
                  </a:ext>
                </a:extLst>
              </p14:cNvPr>
              <p14:cNvContentPartPr/>
              <p14:nvPr/>
            </p14:nvContentPartPr>
            <p14:xfrm>
              <a:off x="7754262" y="4394922"/>
              <a:ext cx="258840" cy="4820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F5D675E6-C6D2-4E2B-ABE5-E4DF615C57C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736622" y="4358922"/>
                <a:ext cx="29448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8712BC2-FB12-45C5-A4F3-58E0ADC80384}"/>
                  </a:ext>
                </a:extLst>
              </p14:cNvPr>
              <p14:cNvContentPartPr/>
              <p14:nvPr/>
            </p14:nvContentPartPr>
            <p14:xfrm>
              <a:off x="7355022" y="4448562"/>
              <a:ext cx="218880" cy="2718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8712BC2-FB12-45C5-A4F3-58E0ADC8038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337382" y="4412922"/>
                <a:ext cx="2545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599F84B-6F77-4939-A025-280EAA460753}"/>
                  </a:ext>
                </a:extLst>
              </p14:cNvPr>
              <p14:cNvContentPartPr/>
              <p14:nvPr/>
            </p14:nvContentPartPr>
            <p14:xfrm>
              <a:off x="8498022" y="4341282"/>
              <a:ext cx="219600" cy="5086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599F84B-6F77-4939-A025-280EAA46075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480022" y="4305642"/>
                <a:ext cx="25524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EE07A1AE-2D45-484C-A697-AD462A4836ED}"/>
                  </a:ext>
                </a:extLst>
              </p14:cNvPr>
              <p14:cNvContentPartPr/>
              <p14:nvPr/>
            </p14:nvContentPartPr>
            <p14:xfrm>
              <a:off x="8879982" y="4317882"/>
              <a:ext cx="523080" cy="2808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EE07A1AE-2D45-484C-A697-AD462A4836E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861982" y="4281882"/>
                <a:ext cx="5587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269982BE-769B-4D69-BCD1-5832EC2F8091}"/>
                  </a:ext>
                </a:extLst>
              </p14:cNvPr>
              <p14:cNvContentPartPr/>
              <p14:nvPr/>
            </p14:nvContentPartPr>
            <p14:xfrm>
              <a:off x="8895102" y="4448922"/>
              <a:ext cx="688320" cy="3279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269982BE-769B-4D69-BCD1-5832EC2F809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877462" y="4413282"/>
                <a:ext cx="72396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4029D29-8108-4080-ADB7-830DDE05BCCE}"/>
                  </a:ext>
                </a:extLst>
              </p14:cNvPr>
              <p14:cNvContentPartPr/>
              <p14:nvPr/>
            </p14:nvContentPartPr>
            <p14:xfrm>
              <a:off x="9592062" y="4235802"/>
              <a:ext cx="397080" cy="4852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4029D29-8108-4080-ADB7-830DDE05BCC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574062" y="4200162"/>
                <a:ext cx="43272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4AE86B52-811D-4C47-B114-F1A5B49D33A4}"/>
                  </a:ext>
                </a:extLst>
              </p14:cNvPr>
              <p14:cNvContentPartPr/>
              <p14:nvPr/>
            </p14:nvContentPartPr>
            <p14:xfrm>
              <a:off x="1169142" y="5764722"/>
              <a:ext cx="283320" cy="4323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4AE86B52-811D-4C47-B114-F1A5B49D33A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51142" y="5728722"/>
                <a:ext cx="31896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B4114E2C-C8EC-4D11-8148-804E2EA7D878}"/>
                  </a:ext>
                </a:extLst>
              </p14:cNvPr>
              <p14:cNvContentPartPr/>
              <p14:nvPr/>
            </p14:nvContentPartPr>
            <p14:xfrm>
              <a:off x="1757382" y="5776242"/>
              <a:ext cx="82080" cy="6177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B4114E2C-C8EC-4D11-8148-804E2EA7D87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739742" y="5740242"/>
                <a:ext cx="11772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7789909-9465-4256-BA04-62E4471EF6DE}"/>
                  </a:ext>
                </a:extLst>
              </p14:cNvPr>
              <p14:cNvContentPartPr/>
              <p14:nvPr/>
            </p14:nvContentPartPr>
            <p14:xfrm>
              <a:off x="1907862" y="5959482"/>
              <a:ext cx="341640" cy="4352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7789909-9465-4256-BA04-62E4471EF6D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889862" y="5923842"/>
                <a:ext cx="37728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2F80214-997B-491E-8226-34D7B21AA6FB}"/>
                  </a:ext>
                </a:extLst>
              </p14:cNvPr>
              <p14:cNvContentPartPr/>
              <p14:nvPr/>
            </p14:nvContentPartPr>
            <p14:xfrm>
              <a:off x="2162742" y="5749962"/>
              <a:ext cx="292680" cy="5691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2F80214-997B-491E-8226-34D7B21AA6F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144742" y="5713962"/>
                <a:ext cx="32832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1375C97-2640-4687-A622-37BA59834A9E}"/>
                  </a:ext>
                </a:extLst>
              </p14:cNvPr>
              <p14:cNvContentPartPr/>
              <p14:nvPr/>
            </p14:nvContentPartPr>
            <p14:xfrm>
              <a:off x="2690142" y="6030402"/>
              <a:ext cx="420840" cy="187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1375C97-2640-4687-A622-37BA59834A9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672142" y="5994402"/>
                <a:ext cx="4564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ECF617E-B4C1-4852-949E-C33DB0EE5441}"/>
                  </a:ext>
                </a:extLst>
              </p14:cNvPr>
              <p14:cNvContentPartPr/>
              <p14:nvPr/>
            </p14:nvContentPartPr>
            <p14:xfrm>
              <a:off x="2883462" y="5916642"/>
              <a:ext cx="133920" cy="3009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ECF617E-B4C1-4852-949E-C33DB0EE544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865462" y="5881002"/>
                <a:ext cx="1695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195A78B-7ACC-4EAF-8F31-A2D73D91928A}"/>
                  </a:ext>
                </a:extLst>
              </p14:cNvPr>
              <p14:cNvContentPartPr/>
              <p14:nvPr/>
            </p14:nvContentPartPr>
            <p14:xfrm>
              <a:off x="3138702" y="5738802"/>
              <a:ext cx="458640" cy="5569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195A78B-7ACC-4EAF-8F31-A2D73D91928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120702" y="5702802"/>
                <a:ext cx="49428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92E5DE9-B5D7-496E-B5E8-4090118EEC22}"/>
                  </a:ext>
                </a:extLst>
              </p14:cNvPr>
              <p14:cNvContentPartPr/>
              <p14:nvPr/>
            </p14:nvContentPartPr>
            <p14:xfrm>
              <a:off x="3806862" y="5783082"/>
              <a:ext cx="553680" cy="1339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92E5DE9-B5D7-496E-B5E8-4090118EEC2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788862" y="5747082"/>
                <a:ext cx="5893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47C76508-3A72-495C-98EB-A6CAFEC8A958}"/>
                  </a:ext>
                </a:extLst>
              </p14:cNvPr>
              <p14:cNvContentPartPr/>
              <p14:nvPr/>
            </p14:nvContentPartPr>
            <p14:xfrm>
              <a:off x="3938622" y="6018522"/>
              <a:ext cx="333000" cy="835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47C76508-3A72-495C-98EB-A6CAFEC8A95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920622" y="5982522"/>
                <a:ext cx="3686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71FD62F1-4291-404D-82AB-0027AD789FD0}"/>
                  </a:ext>
                </a:extLst>
              </p14:cNvPr>
              <p14:cNvContentPartPr/>
              <p14:nvPr/>
            </p14:nvContentPartPr>
            <p14:xfrm>
              <a:off x="4755822" y="5528202"/>
              <a:ext cx="281160" cy="3754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71FD62F1-4291-404D-82AB-0027AD789FD0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738182" y="5492562"/>
                <a:ext cx="31680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B57967E0-3CCF-414C-9561-518C24D47ACC}"/>
                  </a:ext>
                </a:extLst>
              </p14:cNvPr>
              <p14:cNvContentPartPr/>
              <p14:nvPr/>
            </p14:nvContentPartPr>
            <p14:xfrm>
              <a:off x="4809102" y="5707482"/>
              <a:ext cx="167040" cy="604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B57967E0-3CCF-414C-9561-518C24D47AC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791462" y="5671482"/>
                <a:ext cx="2026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A7FBEC7-DC93-4449-AE34-899B92FEA0E1}"/>
                  </a:ext>
                </a:extLst>
              </p14:cNvPr>
              <p14:cNvContentPartPr/>
              <p14:nvPr/>
            </p14:nvContentPartPr>
            <p14:xfrm>
              <a:off x="5396622" y="5415522"/>
              <a:ext cx="62640" cy="3808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A7FBEC7-DC93-4449-AE34-899B92FEA0E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378982" y="5379882"/>
                <a:ext cx="9828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CA8CB4C7-E8D6-484B-BDAD-C9562798CC8C}"/>
                  </a:ext>
                </a:extLst>
              </p14:cNvPr>
              <p14:cNvContentPartPr/>
              <p14:nvPr/>
            </p14:nvContentPartPr>
            <p14:xfrm>
              <a:off x="5556462" y="5405082"/>
              <a:ext cx="469440" cy="5112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CA8CB4C7-E8D6-484B-BDAD-C9562798CC8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538462" y="5369442"/>
                <a:ext cx="50508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526B3ED-C594-4639-A8CF-82BD2427027B}"/>
                  </a:ext>
                </a:extLst>
              </p14:cNvPr>
              <p14:cNvContentPartPr/>
              <p14:nvPr/>
            </p14:nvContentPartPr>
            <p14:xfrm>
              <a:off x="6039942" y="5629722"/>
              <a:ext cx="426600" cy="417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526B3ED-C594-4639-A8CF-82BD2427027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022302" y="5593722"/>
                <a:ext cx="4622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1AABE39-D4F9-4CAC-94C2-26F535701A48}"/>
                  </a:ext>
                </a:extLst>
              </p14:cNvPr>
              <p14:cNvContentPartPr/>
              <p14:nvPr/>
            </p14:nvContentPartPr>
            <p14:xfrm>
              <a:off x="6224622" y="5530002"/>
              <a:ext cx="58320" cy="2548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1AABE39-D4F9-4CAC-94C2-26F535701A4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206982" y="5494002"/>
                <a:ext cx="939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6BE8694-A6AD-4A9F-9744-DC38BD5F46A7}"/>
                  </a:ext>
                </a:extLst>
              </p14:cNvPr>
              <p14:cNvContentPartPr/>
              <p14:nvPr/>
            </p14:nvContentPartPr>
            <p14:xfrm>
              <a:off x="6579582" y="5318322"/>
              <a:ext cx="68040" cy="3243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6BE8694-A6AD-4A9F-9744-DC38BD5F46A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561582" y="5282322"/>
                <a:ext cx="10368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700492F3-929B-42F9-955F-CC5C7266BE15}"/>
                  </a:ext>
                </a:extLst>
              </p14:cNvPr>
              <p14:cNvContentPartPr/>
              <p14:nvPr/>
            </p14:nvContentPartPr>
            <p14:xfrm>
              <a:off x="6734382" y="5248842"/>
              <a:ext cx="257040" cy="5518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700492F3-929B-42F9-955F-CC5C7266BE1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716742" y="5212842"/>
                <a:ext cx="29268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23DDCBA3-D349-43D4-A9EF-94AA653DC203}"/>
                  </a:ext>
                </a:extLst>
              </p14:cNvPr>
              <p14:cNvContentPartPr/>
              <p14:nvPr/>
            </p14:nvContentPartPr>
            <p14:xfrm>
              <a:off x="7349982" y="5538642"/>
              <a:ext cx="410040" cy="1234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23DDCBA3-D349-43D4-A9EF-94AA653DC20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331982" y="5503002"/>
                <a:ext cx="4456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D65774E-F7B1-4BE8-A715-089C4E730CD2}"/>
                  </a:ext>
                </a:extLst>
              </p14:cNvPr>
              <p14:cNvContentPartPr/>
              <p14:nvPr/>
            </p14:nvContentPartPr>
            <p14:xfrm>
              <a:off x="7525662" y="5415522"/>
              <a:ext cx="111240" cy="3643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D65774E-F7B1-4BE8-A715-089C4E730CD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508022" y="5379882"/>
                <a:ext cx="1468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F8F9B8A-A7CE-4F4E-B41C-C3CE0001D49A}"/>
                  </a:ext>
                </a:extLst>
              </p14:cNvPr>
              <p14:cNvContentPartPr/>
              <p14:nvPr/>
            </p14:nvContentPartPr>
            <p14:xfrm>
              <a:off x="8174742" y="5257482"/>
              <a:ext cx="393840" cy="2966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F8F9B8A-A7CE-4F4E-B41C-C3CE0001D49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157102" y="5221842"/>
                <a:ext cx="42948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48BF510-694A-4F76-99FF-C5C6750CDE82}"/>
                  </a:ext>
                </a:extLst>
              </p14:cNvPr>
              <p14:cNvContentPartPr/>
              <p14:nvPr/>
            </p14:nvContentPartPr>
            <p14:xfrm>
              <a:off x="3247422" y="6400482"/>
              <a:ext cx="5760" cy="2862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48BF510-694A-4F76-99FF-C5C6750CDE82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229422" y="6364842"/>
                <a:ext cx="414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0035E029-09DA-4382-B029-D08434DDA8F2}"/>
                  </a:ext>
                </a:extLst>
              </p14:cNvPr>
              <p14:cNvContentPartPr/>
              <p14:nvPr/>
            </p14:nvContentPartPr>
            <p14:xfrm>
              <a:off x="3419502" y="6382842"/>
              <a:ext cx="123840" cy="3632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0035E029-09DA-4382-B029-D08434DDA8F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401862" y="6347202"/>
                <a:ext cx="1594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3571D65F-6089-4217-9CAB-8D8C4F367E68}"/>
                  </a:ext>
                </a:extLst>
              </p14:cNvPr>
              <p14:cNvContentPartPr/>
              <p14:nvPr/>
            </p14:nvContentPartPr>
            <p14:xfrm>
              <a:off x="4167222" y="6410922"/>
              <a:ext cx="491040" cy="1746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3571D65F-6089-4217-9CAB-8D8C4F367E6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149222" y="6374922"/>
                <a:ext cx="5266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0536C63-BC06-4638-8ADD-72A3943CCED6}"/>
                  </a:ext>
                </a:extLst>
              </p14:cNvPr>
              <p14:cNvContentPartPr/>
              <p14:nvPr/>
            </p14:nvContentPartPr>
            <p14:xfrm>
              <a:off x="4255062" y="6584442"/>
              <a:ext cx="397440" cy="1065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0536C63-BC06-4638-8ADD-72A3943CCED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237422" y="6548802"/>
                <a:ext cx="4330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44FC5D85-F928-41AD-A7B9-DE4CDB3BA40F}"/>
                  </a:ext>
                </a:extLst>
              </p14:cNvPr>
              <p14:cNvContentPartPr/>
              <p14:nvPr/>
            </p14:nvContentPartPr>
            <p14:xfrm>
              <a:off x="5187102" y="6133362"/>
              <a:ext cx="330480" cy="3632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44FC5D85-F928-41AD-A7B9-DE4CDB3BA40F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169462" y="6097362"/>
                <a:ext cx="36612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48157A79-7A2F-4831-A9B1-E460E3FBE265}"/>
                  </a:ext>
                </a:extLst>
              </p14:cNvPr>
              <p14:cNvContentPartPr/>
              <p14:nvPr/>
            </p14:nvContentPartPr>
            <p14:xfrm>
              <a:off x="5890542" y="6198162"/>
              <a:ext cx="347760" cy="4132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8157A79-7A2F-4831-A9B1-E460E3FBE26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872542" y="6162522"/>
                <a:ext cx="38340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2FC7807-2A3C-44C7-B4E2-4EC9C3A35C2B}"/>
                  </a:ext>
                </a:extLst>
              </p14:cNvPr>
              <p14:cNvContentPartPr/>
              <p14:nvPr/>
            </p14:nvContentPartPr>
            <p14:xfrm>
              <a:off x="5987022" y="6398322"/>
              <a:ext cx="42120" cy="288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2FC7807-2A3C-44C7-B4E2-4EC9C3A35C2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969382" y="6362322"/>
                <a:ext cx="777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838C5AC1-BBBF-4AF6-B101-CA60080FBE62}"/>
                  </a:ext>
                </a:extLst>
              </p14:cNvPr>
              <p14:cNvContentPartPr/>
              <p14:nvPr/>
            </p14:nvContentPartPr>
            <p14:xfrm>
              <a:off x="6611622" y="6311562"/>
              <a:ext cx="331200" cy="453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838C5AC1-BBBF-4AF6-B101-CA60080FBE62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593622" y="6275562"/>
                <a:ext cx="3668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D9985663-D7F2-4490-8D0D-572CE77B9CEB}"/>
                  </a:ext>
                </a:extLst>
              </p14:cNvPr>
              <p14:cNvContentPartPr/>
              <p14:nvPr/>
            </p14:nvContentPartPr>
            <p14:xfrm>
              <a:off x="6611622" y="6519642"/>
              <a:ext cx="292680" cy="478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D9985663-D7F2-4490-8D0D-572CE77B9C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593622" y="6484002"/>
                <a:ext cx="3283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085AA0E2-03D4-46D0-8845-E5F2AF416CAC}"/>
                  </a:ext>
                </a:extLst>
              </p14:cNvPr>
              <p14:cNvContentPartPr/>
              <p14:nvPr/>
            </p14:nvContentPartPr>
            <p14:xfrm>
              <a:off x="6787302" y="6233082"/>
              <a:ext cx="433080" cy="2865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085AA0E2-03D4-46D0-8845-E5F2AF416CA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769662" y="6197442"/>
                <a:ext cx="4687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95B19C6-57C6-4A7F-9130-B26D6591C2DF}"/>
                  </a:ext>
                </a:extLst>
              </p14:cNvPr>
              <p14:cNvContentPartPr/>
              <p14:nvPr/>
            </p14:nvContentPartPr>
            <p14:xfrm>
              <a:off x="6540342" y="6198162"/>
              <a:ext cx="96480" cy="4230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95B19C6-57C6-4A7F-9130-B26D6591C2DF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522702" y="6162522"/>
                <a:ext cx="13212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87D9C810-1A4D-47EA-A703-59BE57FA88BF}"/>
                  </a:ext>
                </a:extLst>
              </p14:cNvPr>
              <p14:cNvContentPartPr/>
              <p14:nvPr/>
            </p14:nvContentPartPr>
            <p14:xfrm>
              <a:off x="8158902" y="5879562"/>
              <a:ext cx="439920" cy="46512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87D9C810-1A4D-47EA-A703-59BE57FA88BF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140902" y="5843562"/>
                <a:ext cx="47556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5AC8F710-D204-4B06-AAEB-87FC10D591B9}"/>
                  </a:ext>
                </a:extLst>
              </p14:cNvPr>
              <p14:cNvContentPartPr/>
              <p14:nvPr/>
            </p14:nvContentPartPr>
            <p14:xfrm>
              <a:off x="8282022" y="6036162"/>
              <a:ext cx="235800" cy="835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5AC8F710-D204-4B06-AAEB-87FC10D591B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8264382" y="6000162"/>
                <a:ext cx="2714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AACB437-1F7F-47C5-A195-FA8EA1BA87F9}"/>
                  </a:ext>
                </a:extLst>
              </p14:cNvPr>
              <p14:cNvContentPartPr/>
              <p14:nvPr/>
            </p14:nvContentPartPr>
            <p14:xfrm>
              <a:off x="8888982" y="5938962"/>
              <a:ext cx="244080" cy="838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AACB437-1F7F-47C5-A195-FA8EA1BA87F9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870982" y="5903322"/>
                <a:ext cx="2797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C8D2EFB6-BF9E-4419-B088-7713D13E715E}"/>
                  </a:ext>
                </a:extLst>
              </p14:cNvPr>
              <p14:cNvContentPartPr/>
              <p14:nvPr/>
            </p14:nvContentPartPr>
            <p14:xfrm>
              <a:off x="8844702" y="6140562"/>
              <a:ext cx="306720" cy="9324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C8D2EFB6-BF9E-4419-B088-7713D13E715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826702" y="6104562"/>
                <a:ext cx="3423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22FF4D8-A9AF-4B0A-B6D1-5030005632E9}"/>
                  </a:ext>
                </a:extLst>
              </p14:cNvPr>
              <p14:cNvContentPartPr/>
              <p14:nvPr/>
            </p14:nvContentPartPr>
            <p14:xfrm>
              <a:off x="9345822" y="5705682"/>
              <a:ext cx="371160" cy="6156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22FF4D8-A9AF-4B0A-B6D1-5030005632E9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327822" y="5670042"/>
                <a:ext cx="40680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8D753B50-0811-469C-92A3-4BF664D0D4C8}"/>
                  </a:ext>
                </a:extLst>
              </p14:cNvPr>
              <p14:cNvContentPartPr/>
              <p14:nvPr/>
            </p14:nvContentPartPr>
            <p14:xfrm>
              <a:off x="7754622" y="5488602"/>
              <a:ext cx="2315160" cy="11556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8D753B50-0811-469C-92A3-4BF664D0D4C8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736982" y="5452602"/>
                <a:ext cx="2350800" cy="12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316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38696C7-4371-42DC-BEE2-4E4822E9A352}"/>
                  </a:ext>
                </a:extLst>
              </p14:cNvPr>
              <p14:cNvContentPartPr/>
              <p14:nvPr/>
            </p14:nvContentPartPr>
            <p14:xfrm>
              <a:off x="280288" y="1533240"/>
              <a:ext cx="311760" cy="562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38696C7-4371-42DC-BEE2-4E4822E9A3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288" y="1497240"/>
                <a:ext cx="34740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25772D5-286D-4ACF-82FF-BDA8B0250FD6}"/>
                  </a:ext>
                </a:extLst>
              </p14:cNvPr>
              <p14:cNvContentPartPr/>
              <p14:nvPr/>
            </p14:nvContentPartPr>
            <p14:xfrm>
              <a:off x="615088" y="1215000"/>
              <a:ext cx="475560" cy="630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25772D5-286D-4ACF-82FF-BDA8B0250F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088" y="1179000"/>
                <a:ext cx="51120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F3616D0-5308-4B27-8D8C-5AE21F3C12EC}"/>
                  </a:ext>
                </a:extLst>
              </p14:cNvPr>
              <p14:cNvContentPartPr/>
              <p14:nvPr/>
            </p14:nvContentPartPr>
            <p14:xfrm>
              <a:off x="474688" y="1955880"/>
              <a:ext cx="553680" cy="200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F3616D0-5308-4B27-8D8C-5AE21F3C12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688" y="1919880"/>
                <a:ext cx="5893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739F40A-ED6C-461E-9321-BF8BF40142F7}"/>
                  </a:ext>
                </a:extLst>
              </p14:cNvPr>
              <p14:cNvContentPartPr/>
              <p14:nvPr/>
            </p14:nvContentPartPr>
            <p14:xfrm>
              <a:off x="659008" y="2103480"/>
              <a:ext cx="254520" cy="167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739F40A-ED6C-461E-9321-BF8BF40142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1008" y="2067480"/>
                <a:ext cx="29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0466B2B-ACF5-47B4-BDDD-8FF482E1C342}"/>
                  </a:ext>
                </a:extLst>
              </p14:cNvPr>
              <p14:cNvContentPartPr/>
              <p14:nvPr/>
            </p14:nvContentPartPr>
            <p14:xfrm>
              <a:off x="1327168" y="2017440"/>
              <a:ext cx="418320" cy="824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0466B2B-ACF5-47B4-BDDD-8FF482E1C3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9528" y="1981440"/>
                <a:ext cx="453960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B5056DE-1273-4034-BA14-AAA2FA153380}"/>
                  </a:ext>
                </a:extLst>
              </p14:cNvPr>
              <p14:cNvContentPartPr/>
              <p14:nvPr/>
            </p14:nvContentPartPr>
            <p14:xfrm>
              <a:off x="1933048" y="1886040"/>
              <a:ext cx="259920" cy="617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B5056DE-1273-4034-BA14-AAA2FA1533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15408" y="1850040"/>
                <a:ext cx="29556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BF18932-2F88-44CA-A547-C4B9BAEABFDB}"/>
                  </a:ext>
                </a:extLst>
              </p14:cNvPr>
              <p14:cNvContentPartPr/>
              <p14:nvPr/>
            </p14:nvContentPartPr>
            <p14:xfrm>
              <a:off x="2224288" y="2145960"/>
              <a:ext cx="459360" cy="72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BF18932-2F88-44CA-A547-C4B9BAEABF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06288" y="2110320"/>
                <a:ext cx="495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05728F7-5D27-4E11-93EA-93C4BDFFC15C}"/>
                  </a:ext>
                </a:extLst>
              </p14:cNvPr>
              <p14:cNvContentPartPr/>
              <p14:nvPr/>
            </p14:nvContentPartPr>
            <p14:xfrm>
              <a:off x="2443888" y="2051280"/>
              <a:ext cx="32760" cy="204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05728F7-5D27-4E11-93EA-93C4BDFFC1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25888" y="2015280"/>
                <a:ext cx="684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587CE46-7222-42F9-B9EC-CAB64ECD00FC}"/>
                  </a:ext>
                </a:extLst>
              </p14:cNvPr>
              <p14:cNvContentPartPr/>
              <p14:nvPr/>
            </p14:nvContentPartPr>
            <p14:xfrm>
              <a:off x="2707768" y="1674720"/>
              <a:ext cx="300600" cy="385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587CE46-7222-42F9-B9EC-CAB64ECD00F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89768" y="1638720"/>
                <a:ext cx="3362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BB78A37-5E8D-49BF-A3DF-279E4216E4DD}"/>
                  </a:ext>
                </a:extLst>
              </p14:cNvPr>
              <p14:cNvContentPartPr/>
              <p14:nvPr/>
            </p14:nvContentPartPr>
            <p14:xfrm>
              <a:off x="2718568" y="1760400"/>
              <a:ext cx="340560" cy="381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BB78A37-5E8D-49BF-A3DF-279E4216E4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0568" y="1724400"/>
                <a:ext cx="37620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F2FCE52-4DB0-4132-BBD4-0EF7B67656FF}"/>
                  </a:ext>
                </a:extLst>
              </p14:cNvPr>
              <p14:cNvContentPartPr/>
              <p14:nvPr/>
            </p14:nvContentPartPr>
            <p14:xfrm>
              <a:off x="2865808" y="1897920"/>
              <a:ext cx="365400" cy="144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F2FCE52-4DB0-4132-BBD4-0EF7B67656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48168" y="1861920"/>
                <a:ext cx="4010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B23E064-6D9A-4D8D-ABA9-34472F7ECBD3}"/>
                  </a:ext>
                </a:extLst>
              </p14:cNvPr>
              <p14:cNvContentPartPr/>
              <p14:nvPr/>
            </p14:nvContentPartPr>
            <p14:xfrm>
              <a:off x="960328" y="2279880"/>
              <a:ext cx="2468880" cy="5007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B23E064-6D9A-4D8D-ABA9-34472F7ECBD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2328" y="2243880"/>
                <a:ext cx="250452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F3E2A22-47F9-4752-ACF1-5E4AE3AB500B}"/>
                  </a:ext>
                </a:extLst>
              </p14:cNvPr>
              <p14:cNvContentPartPr/>
              <p14:nvPr/>
            </p14:nvContentPartPr>
            <p14:xfrm>
              <a:off x="1054648" y="3128400"/>
              <a:ext cx="162360" cy="484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F3E2A22-47F9-4752-ACF1-5E4AE3AB500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6648" y="3092400"/>
                <a:ext cx="19800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7A1E0D5-467A-40DB-AB44-B7C2832C59E1}"/>
                  </a:ext>
                </a:extLst>
              </p14:cNvPr>
              <p14:cNvContentPartPr/>
              <p14:nvPr/>
            </p14:nvContentPartPr>
            <p14:xfrm>
              <a:off x="1415368" y="3278880"/>
              <a:ext cx="178560" cy="64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7A1E0D5-467A-40DB-AB44-B7C2832C59E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97368" y="3243240"/>
                <a:ext cx="2142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9686FA3-DBA7-4341-B28A-53365F635257}"/>
                  </a:ext>
                </a:extLst>
              </p14:cNvPr>
              <p14:cNvContentPartPr/>
              <p14:nvPr/>
            </p14:nvContentPartPr>
            <p14:xfrm>
              <a:off x="1599688" y="3061440"/>
              <a:ext cx="290880" cy="211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9686FA3-DBA7-4341-B28A-53365F6352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82048" y="3025440"/>
                <a:ext cx="3265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4816E17-D6C6-47F8-ADBE-5FE6CFD05778}"/>
                  </a:ext>
                </a:extLst>
              </p14:cNvPr>
              <p14:cNvContentPartPr/>
              <p14:nvPr/>
            </p14:nvContentPartPr>
            <p14:xfrm>
              <a:off x="1934128" y="2964960"/>
              <a:ext cx="184680" cy="375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4816E17-D6C6-47F8-ADBE-5FE6CFD0577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16128" y="2928960"/>
                <a:ext cx="2203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1A170EA-8B47-4274-A1CB-32D40EB25D1B}"/>
                  </a:ext>
                </a:extLst>
              </p14:cNvPr>
              <p14:cNvContentPartPr/>
              <p14:nvPr/>
            </p14:nvContentPartPr>
            <p14:xfrm>
              <a:off x="806968" y="3123720"/>
              <a:ext cx="98640" cy="403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1A170EA-8B47-4274-A1CB-32D40EB25D1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8968" y="3088080"/>
                <a:ext cx="13428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099B8DE-D4FC-4571-A53C-20C1C4AF2E41}"/>
                  </a:ext>
                </a:extLst>
              </p14:cNvPr>
              <p14:cNvContentPartPr/>
              <p14:nvPr/>
            </p14:nvContentPartPr>
            <p14:xfrm>
              <a:off x="2374048" y="2772000"/>
              <a:ext cx="125280" cy="452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099B8DE-D4FC-4571-A53C-20C1C4AF2E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56408" y="2736000"/>
                <a:ext cx="16092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A02DF89-DDA8-4F4B-AE3F-4FBA75E486A3}"/>
                  </a:ext>
                </a:extLst>
              </p14:cNvPr>
              <p14:cNvContentPartPr/>
              <p14:nvPr/>
            </p14:nvContentPartPr>
            <p14:xfrm>
              <a:off x="2580688" y="2745720"/>
              <a:ext cx="169920" cy="384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A02DF89-DDA8-4F4B-AE3F-4FBA75E486A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63048" y="2709720"/>
                <a:ext cx="2055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DC04E34-4FE5-4B44-A55B-F58DA710D1ED}"/>
                  </a:ext>
                </a:extLst>
              </p14:cNvPr>
              <p14:cNvContentPartPr/>
              <p14:nvPr/>
            </p14:nvContentPartPr>
            <p14:xfrm>
              <a:off x="2918728" y="2797560"/>
              <a:ext cx="354240" cy="622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DC04E34-4FE5-4B44-A55B-F58DA710D1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00728" y="2761560"/>
                <a:ext cx="3898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C1F8E62-3CBF-405C-B7FA-40E6659FC0E2}"/>
                  </a:ext>
                </a:extLst>
              </p14:cNvPr>
              <p14:cNvContentPartPr/>
              <p14:nvPr/>
            </p14:nvContentPartPr>
            <p14:xfrm>
              <a:off x="3059128" y="2701800"/>
              <a:ext cx="175680" cy="416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C1F8E62-3CBF-405C-B7FA-40E6659FC0E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41488" y="2665800"/>
                <a:ext cx="2113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3043781-164C-4B81-BEA7-0BECCF64C5ED}"/>
                  </a:ext>
                </a:extLst>
              </p14:cNvPr>
              <p14:cNvContentPartPr/>
              <p14:nvPr/>
            </p14:nvContentPartPr>
            <p14:xfrm>
              <a:off x="3244168" y="2692800"/>
              <a:ext cx="176400" cy="3024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3043781-164C-4B81-BEA7-0BECCF64C5E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26168" y="2657160"/>
                <a:ext cx="2120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7F1E036-DCC9-429D-9BBF-CD43D8BBE7AF}"/>
                  </a:ext>
                </a:extLst>
              </p14:cNvPr>
              <p14:cNvContentPartPr/>
              <p14:nvPr/>
            </p14:nvContentPartPr>
            <p14:xfrm>
              <a:off x="3490408" y="2572920"/>
              <a:ext cx="216360" cy="356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7F1E036-DCC9-429D-9BBF-CD43D8BBE7A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72408" y="2537280"/>
                <a:ext cx="25200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B90ACA6-E00F-4BE9-8C1D-F2F3CB424569}"/>
                  </a:ext>
                </a:extLst>
              </p14:cNvPr>
              <p14:cNvContentPartPr/>
              <p14:nvPr/>
            </p14:nvContentPartPr>
            <p14:xfrm>
              <a:off x="3674728" y="2059560"/>
              <a:ext cx="547200" cy="71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B90ACA6-E00F-4BE9-8C1D-F2F3CB42456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56728" y="2023560"/>
                <a:ext cx="5828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5D75736-3A87-4F9B-9897-DA86BE7F834C}"/>
                  </a:ext>
                </a:extLst>
              </p14:cNvPr>
              <p14:cNvContentPartPr/>
              <p14:nvPr/>
            </p14:nvContentPartPr>
            <p14:xfrm>
              <a:off x="3877048" y="2243520"/>
              <a:ext cx="460080" cy="45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5D75736-3A87-4F9B-9897-DA86BE7F834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59408" y="2207520"/>
                <a:ext cx="4957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09FE29B-C67A-4017-9738-B5C89C6F7E6B}"/>
                  </a:ext>
                </a:extLst>
              </p14:cNvPr>
              <p14:cNvContentPartPr/>
              <p14:nvPr/>
            </p14:nvContentPartPr>
            <p14:xfrm>
              <a:off x="4834648" y="1384560"/>
              <a:ext cx="356760" cy="581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09FE29B-C67A-4017-9738-B5C89C6F7E6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16648" y="1348560"/>
                <a:ext cx="39240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2D9C537-E53F-47C9-B496-37879E9BAFFC}"/>
                  </a:ext>
                </a:extLst>
              </p14:cNvPr>
              <p14:cNvContentPartPr/>
              <p14:nvPr/>
            </p14:nvContentPartPr>
            <p14:xfrm>
              <a:off x="4809088" y="1631880"/>
              <a:ext cx="311760" cy="76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2D9C537-E53F-47C9-B496-37879E9BAFF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91448" y="1595880"/>
                <a:ext cx="3474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8C20C58-204F-448D-BF2C-870A8BDE1724}"/>
                  </a:ext>
                </a:extLst>
              </p14:cNvPr>
              <p14:cNvContentPartPr/>
              <p14:nvPr/>
            </p14:nvContentPartPr>
            <p14:xfrm>
              <a:off x="4659688" y="2043720"/>
              <a:ext cx="988920" cy="201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8C20C58-204F-448D-BF2C-870A8BDE172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41688" y="2007720"/>
                <a:ext cx="10245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E060AED-E008-41D2-A0AB-DA569305210E}"/>
                  </a:ext>
                </a:extLst>
              </p14:cNvPr>
              <p14:cNvContentPartPr/>
              <p14:nvPr/>
            </p14:nvContentPartPr>
            <p14:xfrm>
              <a:off x="4929688" y="2411280"/>
              <a:ext cx="137880" cy="428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E060AED-E008-41D2-A0AB-DA569305210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12048" y="2375640"/>
                <a:ext cx="1735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3C66AF9-5E83-4448-9C18-46D99F58A128}"/>
                  </a:ext>
                </a:extLst>
              </p14:cNvPr>
              <p14:cNvContentPartPr/>
              <p14:nvPr/>
            </p14:nvContentPartPr>
            <p14:xfrm>
              <a:off x="5310208" y="2570040"/>
              <a:ext cx="131400" cy="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3C66AF9-5E83-4448-9C18-46D99F58A12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92568" y="2534040"/>
                <a:ext cx="167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F869F42-9D66-467E-8DDD-915444D33BA3}"/>
                  </a:ext>
                </a:extLst>
              </p14:cNvPr>
              <p14:cNvContentPartPr/>
              <p14:nvPr/>
            </p14:nvContentPartPr>
            <p14:xfrm>
              <a:off x="5468608" y="2291760"/>
              <a:ext cx="279720" cy="418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F869F42-9D66-467E-8DDD-915444D33BA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50608" y="2256120"/>
                <a:ext cx="31536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59A3A41-D2C5-42C7-9566-C4248DD1D2B7}"/>
                  </a:ext>
                </a:extLst>
              </p14:cNvPr>
              <p14:cNvContentPartPr/>
              <p14:nvPr/>
            </p14:nvContentPartPr>
            <p14:xfrm>
              <a:off x="5934448" y="1935720"/>
              <a:ext cx="765000" cy="115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59A3A41-D2C5-42C7-9566-C4248DD1D2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16448" y="1900080"/>
                <a:ext cx="8006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6851A14-5288-4BD8-983A-0600EB23C2E1}"/>
                  </a:ext>
                </a:extLst>
              </p14:cNvPr>
              <p14:cNvContentPartPr/>
              <p14:nvPr/>
            </p14:nvContentPartPr>
            <p14:xfrm>
              <a:off x="6277168" y="1752120"/>
              <a:ext cx="197640" cy="518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6851A14-5288-4BD8-983A-0600EB23C2E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259528" y="1716120"/>
                <a:ext cx="23328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94F42FC-F990-4614-84A3-D8CA308F9506}"/>
                  </a:ext>
                </a:extLst>
              </p14:cNvPr>
              <p14:cNvContentPartPr/>
              <p14:nvPr/>
            </p14:nvContentPartPr>
            <p14:xfrm>
              <a:off x="7306048" y="1099800"/>
              <a:ext cx="717120" cy="6091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94F42FC-F990-4614-84A3-D8CA308F950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88408" y="1063800"/>
                <a:ext cx="75276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FB087A2-5672-44FB-BD7E-E25FEFCF03C8}"/>
                  </a:ext>
                </a:extLst>
              </p14:cNvPr>
              <p14:cNvContentPartPr/>
              <p14:nvPr/>
            </p14:nvContentPartPr>
            <p14:xfrm>
              <a:off x="7227208" y="1806120"/>
              <a:ext cx="1344600" cy="78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FB087A2-5672-44FB-BD7E-E25FEFCF03C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09208" y="1770120"/>
                <a:ext cx="13802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71B8752-D4A7-47C8-B37E-F990A1DD7B26}"/>
                  </a:ext>
                </a:extLst>
              </p14:cNvPr>
              <p14:cNvContentPartPr/>
              <p14:nvPr/>
            </p14:nvContentPartPr>
            <p14:xfrm>
              <a:off x="7533928" y="2112480"/>
              <a:ext cx="204840" cy="4215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71B8752-D4A7-47C8-B37E-F990A1DD7B2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16288" y="2076840"/>
                <a:ext cx="24048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2CD67F1-4FC7-42F3-8A23-1A6683FD9815}"/>
                  </a:ext>
                </a:extLst>
              </p14:cNvPr>
              <p14:cNvContentPartPr/>
              <p14:nvPr/>
            </p14:nvContentPartPr>
            <p14:xfrm>
              <a:off x="7983208" y="2299320"/>
              <a:ext cx="372240" cy="252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2CD67F1-4FC7-42F3-8A23-1A6683FD981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965208" y="2263320"/>
                <a:ext cx="4078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AE6BB9A-16AB-48BF-8E4B-69F1728F20B2}"/>
                  </a:ext>
                </a:extLst>
              </p14:cNvPr>
              <p14:cNvContentPartPr/>
              <p14:nvPr/>
            </p14:nvContentPartPr>
            <p14:xfrm>
              <a:off x="8158888" y="2216160"/>
              <a:ext cx="71640" cy="1965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AE6BB9A-16AB-48BF-8E4B-69F1728F20B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140888" y="2180160"/>
                <a:ext cx="1072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C88AA3A-EEAE-4BF2-B402-86D625832250}"/>
                  </a:ext>
                </a:extLst>
              </p14:cNvPr>
              <p14:cNvContentPartPr/>
              <p14:nvPr/>
            </p14:nvContentPartPr>
            <p14:xfrm>
              <a:off x="8440408" y="2059920"/>
              <a:ext cx="71640" cy="309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C88AA3A-EEAE-4BF2-B402-86D62583225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422408" y="2023920"/>
                <a:ext cx="10728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84FB856-C959-4F25-8B2D-BF3CE782FF5C}"/>
                  </a:ext>
                </a:extLst>
              </p14:cNvPr>
              <p14:cNvContentPartPr/>
              <p14:nvPr/>
            </p14:nvContentPartPr>
            <p14:xfrm>
              <a:off x="8942248" y="1109160"/>
              <a:ext cx="1061640" cy="562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84FB856-C959-4F25-8B2D-BF3CE782FF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924248" y="1073160"/>
                <a:ext cx="109728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959AEDF-ACD8-43A0-975E-BD6D3E83DEC2}"/>
                  </a:ext>
                </a:extLst>
              </p14:cNvPr>
              <p14:cNvContentPartPr/>
              <p14:nvPr/>
            </p14:nvContentPartPr>
            <p14:xfrm>
              <a:off x="10216288" y="349560"/>
              <a:ext cx="379080" cy="6148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959AEDF-ACD8-43A0-975E-BD6D3E83DE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198288" y="313920"/>
                <a:ext cx="41472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264156E-5376-4EAA-8F62-72BBC1D65145}"/>
                  </a:ext>
                </a:extLst>
              </p14:cNvPr>
              <p14:cNvContentPartPr/>
              <p14:nvPr/>
            </p14:nvContentPartPr>
            <p14:xfrm>
              <a:off x="10295488" y="591480"/>
              <a:ext cx="69120" cy="352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264156E-5376-4EAA-8F62-72BBC1D6514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277848" y="555840"/>
                <a:ext cx="1047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FF4CA45-CB24-4758-83E5-879FC8648B66}"/>
                  </a:ext>
                </a:extLst>
              </p14:cNvPr>
              <p14:cNvContentPartPr/>
              <p14:nvPr/>
            </p14:nvContentPartPr>
            <p14:xfrm>
              <a:off x="9942328" y="0"/>
              <a:ext cx="831240" cy="8982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FF4CA45-CB24-4758-83E5-879FC8648B6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924688" y="-35640"/>
                <a:ext cx="866880" cy="9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CDADBD-EA96-422A-8921-9275B39C49A9}"/>
                  </a:ext>
                </a:extLst>
              </p14:cNvPr>
              <p14:cNvContentPartPr/>
              <p14:nvPr/>
            </p14:nvContentPartPr>
            <p14:xfrm>
              <a:off x="3103422" y="3993937"/>
              <a:ext cx="535680" cy="41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CDADBD-EA96-422A-8921-9275B39C49A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85422" y="3957937"/>
                <a:ext cx="571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310AE4-429D-4446-BA0B-D79A62494852}"/>
                  </a:ext>
                </a:extLst>
              </p14:cNvPr>
              <p14:cNvContentPartPr/>
              <p14:nvPr/>
            </p14:nvContentPartPr>
            <p14:xfrm>
              <a:off x="3182622" y="4280137"/>
              <a:ext cx="487080" cy="107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310AE4-429D-4446-BA0B-D79A6249485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64622" y="4244137"/>
                <a:ext cx="5227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C9D29B-C840-439B-B86D-7A0F639FD7A2}"/>
                  </a:ext>
                </a:extLst>
              </p14:cNvPr>
              <p14:cNvContentPartPr/>
              <p14:nvPr/>
            </p14:nvContentPartPr>
            <p14:xfrm>
              <a:off x="4615062" y="3349537"/>
              <a:ext cx="352080" cy="57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C9D29B-C840-439B-B86D-7A0F639FD7A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97062" y="3313897"/>
                <a:ext cx="38772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DA279C3-7DEA-4577-9B17-78301C93BBBA}"/>
                  </a:ext>
                </a:extLst>
              </p14:cNvPr>
              <p14:cNvContentPartPr/>
              <p14:nvPr/>
            </p14:nvContentPartPr>
            <p14:xfrm>
              <a:off x="4343262" y="3973057"/>
              <a:ext cx="1265760" cy="1328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DA279C3-7DEA-4577-9B17-78301C93BBB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325262" y="3937417"/>
                <a:ext cx="13014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F46E791-1818-49E7-8FE3-17440DC70226}"/>
                  </a:ext>
                </a:extLst>
              </p14:cNvPr>
              <p14:cNvContentPartPr/>
              <p14:nvPr/>
            </p14:nvContentPartPr>
            <p14:xfrm>
              <a:off x="4727742" y="4263937"/>
              <a:ext cx="257760" cy="468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F46E791-1818-49E7-8FE3-17440DC7022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09742" y="4227937"/>
                <a:ext cx="29340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BD37281-AA98-448C-B545-0B70EB488757}"/>
                  </a:ext>
                </a:extLst>
              </p14:cNvPr>
              <p14:cNvContentPartPr/>
              <p14:nvPr/>
            </p14:nvContentPartPr>
            <p14:xfrm>
              <a:off x="5204382" y="4488577"/>
              <a:ext cx="163800" cy="219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BD37281-AA98-448C-B545-0B70EB48875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86742" y="4452577"/>
                <a:ext cx="1994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FE456F2-DE90-49EE-8C92-D3C18EC5D0AA}"/>
                  </a:ext>
                </a:extLst>
              </p14:cNvPr>
              <p14:cNvContentPartPr/>
              <p14:nvPr/>
            </p14:nvContentPartPr>
            <p14:xfrm>
              <a:off x="5415702" y="4293097"/>
              <a:ext cx="361080" cy="4500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FE456F2-DE90-49EE-8C92-D3C18EC5D0A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97702" y="4257097"/>
                <a:ext cx="39672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3E83CCA-AD01-4C87-BC1E-95E271B588F4}"/>
                  </a:ext>
                </a:extLst>
              </p14:cNvPr>
              <p14:cNvContentPartPr/>
              <p14:nvPr/>
            </p14:nvContentPartPr>
            <p14:xfrm>
              <a:off x="5820342" y="3815377"/>
              <a:ext cx="621000" cy="1058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3E83CCA-AD01-4C87-BC1E-95E271B588F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802342" y="3779737"/>
                <a:ext cx="6566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5F60D2B-1428-4323-9E02-B62ABA1165C1}"/>
                  </a:ext>
                </a:extLst>
              </p14:cNvPr>
              <p14:cNvContentPartPr/>
              <p14:nvPr/>
            </p14:nvContentPartPr>
            <p14:xfrm>
              <a:off x="6083862" y="3665977"/>
              <a:ext cx="157680" cy="3772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5F60D2B-1428-4323-9E02-B62ABA1165C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65862" y="3630337"/>
                <a:ext cx="19332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A33881E-68BF-49DF-A8EB-8731038DE06D}"/>
                  </a:ext>
                </a:extLst>
              </p14:cNvPr>
              <p14:cNvContentPartPr/>
              <p14:nvPr/>
            </p14:nvContentPartPr>
            <p14:xfrm>
              <a:off x="7235502" y="3530257"/>
              <a:ext cx="453960" cy="921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A33881E-68BF-49DF-A8EB-8731038DE06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217862" y="3494617"/>
                <a:ext cx="4896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8086081-1FDB-410F-A386-A648C5E011CC}"/>
                  </a:ext>
                </a:extLst>
              </p14:cNvPr>
              <p14:cNvContentPartPr/>
              <p14:nvPr/>
            </p14:nvContentPartPr>
            <p14:xfrm>
              <a:off x="7754262" y="3147217"/>
              <a:ext cx="190080" cy="4096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8086081-1FDB-410F-A386-A648C5E011C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36622" y="3111577"/>
                <a:ext cx="22572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81EE1EE-BEAC-46F7-BA8D-86A6305403DA}"/>
                  </a:ext>
                </a:extLst>
              </p14:cNvPr>
              <p14:cNvContentPartPr/>
              <p14:nvPr/>
            </p14:nvContentPartPr>
            <p14:xfrm>
              <a:off x="6945342" y="3686137"/>
              <a:ext cx="1898280" cy="2527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81EE1EE-BEAC-46F7-BA8D-86A6305403D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27702" y="3650137"/>
                <a:ext cx="19339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1A023AB-7092-4B80-B835-25424D38D702}"/>
                  </a:ext>
                </a:extLst>
              </p14:cNvPr>
              <p14:cNvContentPartPr/>
              <p14:nvPr/>
            </p14:nvContentPartPr>
            <p14:xfrm>
              <a:off x="7567782" y="4149457"/>
              <a:ext cx="292680" cy="7034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1A023AB-7092-4B80-B835-25424D38D70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549782" y="4113817"/>
                <a:ext cx="32832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16147E6-C2BC-4CC2-B9C6-876608570B10}"/>
                  </a:ext>
                </a:extLst>
              </p14:cNvPr>
              <p14:cNvContentPartPr/>
              <p14:nvPr/>
            </p14:nvContentPartPr>
            <p14:xfrm>
              <a:off x="7974222" y="4438537"/>
              <a:ext cx="425880" cy="1069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16147E6-C2BC-4CC2-B9C6-876608570B1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956582" y="4402897"/>
                <a:ext cx="4615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DB4CC3A-7B9C-47F4-A1D1-980A040067F4}"/>
                  </a:ext>
                </a:extLst>
              </p14:cNvPr>
              <p14:cNvContentPartPr/>
              <p14:nvPr/>
            </p14:nvContentPartPr>
            <p14:xfrm>
              <a:off x="8229102" y="4334497"/>
              <a:ext cx="105120" cy="2649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DB4CC3A-7B9C-47F4-A1D1-980A040067F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11462" y="4298497"/>
                <a:ext cx="1407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2449F32-74AD-45CE-8D58-B25CAF329E18}"/>
                  </a:ext>
                </a:extLst>
              </p14:cNvPr>
              <p14:cNvContentPartPr/>
              <p14:nvPr/>
            </p14:nvContentPartPr>
            <p14:xfrm>
              <a:off x="8414142" y="4246297"/>
              <a:ext cx="98280" cy="2012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2449F32-74AD-45CE-8D58-B25CAF329E1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396142" y="4210297"/>
                <a:ext cx="1339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6B800D4-7CC7-472F-B540-75DAA3814AFC}"/>
                  </a:ext>
                </a:extLst>
              </p14:cNvPr>
              <p14:cNvContentPartPr/>
              <p14:nvPr/>
            </p14:nvContentPartPr>
            <p14:xfrm>
              <a:off x="3261462" y="5570737"/>
              <a:ext cx="381600" cy="1706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6B800D4-7CC7-472F-B540-75DAA3814AF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243822" y="5534737"/>
                <a:ext cx="4172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60B48B0-8213-4810-8086-7083D86287FC}"/>
                  </a:ext>
                </a:extLst>
              </p14:cNvPr>
              <p14:cNvContentPartPr/>
              <p14:nvPr/>
            </p14:nvContentPartPr>
            <p14:xfrm>
              <a:off x="3129702" y="5992657"/>
              <a:ext cx="388440" cy="651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60B48B0-8213-4810-8086-7083D86287F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111702" y="5957017"/>
                <a:ext cx="4240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F4CD4F6-A5D3-4840-AA9F-4B483D3A7199}"/>
                  </a:ext>
                </a:extLst>
              </p14:cNvPr>
              <p14:cNvContentPartPr/>
              <p14:nvPr/>
            </p14:nvContentPartPr>
            <p14:xfrm>
              <a:off x="3841782" y="5397937"/>
              <a:ext cx="239040" cy="6012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F4CD4F6-A5D3-4840-AA9F-4B483D3A719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823782" y="5362297"/>
                <a:ext cx="27468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0EB5E9A-0C9F-40ED-A0A1-7BDB7BF4715E}"/>
                  </a:ext>
                </a:extLst>
              </p14:cNvPr>
              <p14:cNvContentPartPr/>
              <p14:nvPr/>
            </p14:nvContentPartPr>
            <p14:xfrm>
              <a:off x="4319142" y="5169337"/>
              <a:ext cx="295200" cy="10303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0EB5E9A-0C9F-40ED-A0A1-7BDB7BF4715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301502" y="5133697"/>
                <a:ext cx="330840" cy="11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554CB06-50C8-47B4-A103-F998A28BBB20}"/>
                  </a:ext>
                </a:extLst>
              </p14:cNvPr>
              <p14:cNvContentPartPr/>
              <p14:nvPr/>
            </p14:nvContentPartPr>
            <p14:xfrm>
              <a:off x="5037702" y="5090497"/>
              <a:ext cx="360" cy="3362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554CB06-50C8-47B4-A103-F998A28BBB2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020062" y="5054497"/>
                <a:ext cx="3600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0671618-1BBD-403D-A777-6D61A8AC4D2B}"/>
                  </a:ext>
                </a:extLst>
              </p14:cNvPr>
              <p14:cNvContentPartPr/>
              <p14:nvPr/>
            </p14:nvContentPartPr>
            <p14:xfrm>
              <a:off x="4765182" y="5547337"/>
              <a:ext cx="874800" cy="187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0671618-1BBD-403D-A777-6D61A8AC4D2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747542" y="5511697"/>
                <a:ext cx="9104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B26D442-8CF6-4173-A722-778F13193598}"/>
                  </a:ext>
                </a:extLst>
              </p14:cNvPr>
              <p14:cNvContentPartPr/>
              <p14:nvPr/>
            </p14:nvContentPartPr>
            <p14:xfrm>
              <a:off x="4886502" y="5811577"/>
              <a:ext cx="226800" cy="4406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B26D442-8CF6-4173-A722-778F1319359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868862" y="5775577"/>
                <a:ext cx="2624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E0EF425-6485-4CC0-9A59-ACD3142C9F5D}"/>
                  </a:ext>
                </a:extLst>
              </p14:cNvPr>
              <p14:cNvContentPartPr/>
              <p14:nvPr/>
            </p14:nvContentPartPr>
            <p14:xfrm>
              <a:off x="5222022" y="6018937"/>
              <a:ext cx="213480" cy="126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E0EF425-6485-4CC0-9A59-ACD3142C9F5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204382" y="5982937"/>
                <a:ext cx="2491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2A494DF-0FC0-4FDD-8C58-2D39660028E6}"/>
                  </a:ext>
                </a:extLst>
              </p14:cNvPr>
              <p14:cNvContentPartPr/>
              <p14:nvPr/>
            </p14:nvContentPartPr>
            <p14:xfrm>
              <a:off x="5424702" y="5845417"/>
              <a:ext cx="379440" cy="3708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2A494DF-0FC0-4FDD-8C58-2D39660028E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406702" y="5809777"/>
                <a:ext cx="41508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9DE5401-6E49-4C85-9FA0-81174A0C95C2}"/>
                  </a:ext>
                </a:extLst>
              </p14:cNvPr>
              <p14:cNvContentPartPr/>
              <p14:nvPr/>
            </p14:nvContentPartPr>
            <p14:xfrm>
              <a:off x="5723502" y="5071777"/>
              <a:ext cx="406080" cy="8254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9DE5401-6E49-4C85-9FA0-81174A0C95C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705862" y="5035777"/>
                <a:ext cx="44172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E05E345-C042-4D48-B5AA-E3EC9718907E}"/>
                  </a:ext>
                </a:extLst>
              </p14:cNvPr>
              <p14:cNvContentPartPr/>
              <p14:nvPr/>
            </p14:nvContentPartPr>
            <p14:xfrm>
              <a:off x="6479502" y="5490817"/>
              <a:ext cx="260640" cy="396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E05E345-C042-4D48-B5AA-E3EC9718907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461862" y="5454817"/>
                <a:ext cx="2962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4F37AB2-50E2-44C4-B7BC-3456DA0F79EF}"/>
                  </a:ext>
                </a:extLst>
              </p14:cNvPr>
              <p14:cNvContentPartPr/>
              <p14:nvPr/>
            </p14:nvContentPartPr>
            <p14:xfrm>
              <a:off x="6989262" y="4800337"/>
              <a:ext cx="330480" cy="11311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4F37AB2-50E2-44C4-B7BC-3456DA0F79E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971622" y="4764337"/>
                <a:ext cx="366120" cy="12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5DA9F21C-D673-4157-A1CE-AC1F332F0B9C}"/>
                  </a:ext>
                </a:extLst>
              </p14:cNvPr>
              <p14:cNvContentPartPr/>
              <p14:nvPr/>
            </p14:nvContentPartPr>
            <p14:xfrm>
              <a:off x="7851102" y="4908337"/>
              <a:ext cx="98280" cy="2988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5DA9F21C-D673-4157-A1CE-AC1F332F0B9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833102" y="4872337"/>
                <a:ext cx="1339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33BB638-BEAF-4DBD-8FEB-F8AA5BBB09B0}"/>
                  </a:ext>
                </a:extLst>
              </p14:cNvPr>
              <p14:cNvContentPartPr/>
              <p14:nvPr/>
            </p14:nvContentPartPr>
            <p14:xfrm>
              <a:off x="7596222" y="5194537"/>
              <a:ext cx="891720" cy="1774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33BB638-BEAF-4DBD-8FEB-F8AA5BBB09B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578222" y="5158897"/>
                <a:ext cx="9273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2F5624D-1B55-4E6D-A444-5049DD25322D}"/>
                  </a:ext>
                </a:extLst>
              </p14:cNvPr>
              <p14:cNvContentPartPr/>
              <p14:nvPr/>
            </p14:nvContentPartPr>
            <p14:xfrm>
              <a:off x="7851102" y="5470297"/>
              <a:ext cx="188280" cy="3355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2F5624D-1B55-4E6D-A444-5049DD25322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833462" y="5434297"/>
                <a:ext cx="22392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BAB76F1-BA05-452B-BB8F-0B53F09F82D4}"/>
                  </a:ext>
                </a:extLst>
              </p14:cNvPr>
              <p14:cNvContentPartPr/>
              <p14:nvPr/>
            </p14:nvContentPartPr>
            <p14:xfrm>
              <a:off x="8185182" y="5584057"/>
              <a:ext cx="272880" cy="604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BAB76F1-BA05-452B-BB8F-0B53F09F82D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167542" y="5548057"/>
                <a:ext cx="308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133A40E-A04C-4363-90C8-8794F4CEEBE9}"/>
                  </a:ext>
                </a:extLst>
              </p14:cNvPr>
              <p14:cNvContentPartPr/>
              <p14:nvPr/>
            </p14:nvContentPartPr>
            <p14:xfrm>
              <a:off x="8264382" y="5397937"/>
              <a:ext cx="86040" cy="2397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133A40E-A04C-4363-90C8-8794F4CEEBE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246742" y="5362297"/>
                <a:ext cx="1216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D32682F-216D-4E8E-9909-EF12432A840F}"/>
                  </a:ext>
                </a:extLst>
              </p14:cNvPr>
              <p14:cNvContentPartPr/>
              <p14:nvPr/>
            </p14:nvContentPartPr>
            <p14:xfrm>
              <a:off x="8300382" y="5450857"/>
              <a:ext cx="64440" cy="3247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D32682F-216D-4E8E-9909-EF12432A840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282742" y="5415217"/>
                <a:ext cx="1000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56DD814-CDE4-4859-8000-3A519243B4D3}"/>
                  </a:ext>
                </a:extLst>
              </p14:cNvPr>
              <p14:cNvContentPartPr/>
              <p14:nvPr/>
            </p14:nvContentPartPr>
            <p14:xfrm>
              <a:off x="8519262" y="5380297"/>
              <a:ext cx="89280" cy="2361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56DD814-CDE4-4859-8000-3A519243B4D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501622" y="5344657"/>
                <a:ext cx="12492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61741B5-046D-43AE-8EFB-23D980676570}"/>
                  </a:ext>
                </a:extLst>
              </p14:cNvPr>
              <p14:cNvContentPartPr/>
              <p14:nvPr/>
            </p14:nvContentPartPr>
            <p14:xfrm>
              <a:off x="8440062" y="4616017"/>
              <a:ext cx="538200" cy="10274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61741B5-046D-43AE-8EFB-23D98067657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422422" y="4580377"/>
                <a:ext cx="573840" cy="10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0461CD7-BC07-43DA-B032-AC9A7817D1A0}"/>
                  </a:ext>
                </a:extLst>
              </p14:cNvPr>
              <p14:cNvContentPartPr/>
              <p14:nvPr/>
            </p14:nvContentPartPr>
            <p14:xfrm>
              <a:off x="8967822" y="4744537"/>
              <a:ext cx="208800" cy="738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0461CD7-BC07-43DA-B032-AC9A7817D1A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950182" y="4708537"/>
                <a:ext cx="2444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A0CAD33-B5D7-478A-9BB4-43A48AFE4D9F}"/>
                  </a:ext>
                </a:extLst>
              </p14:cNvPr>
              <p14:cNvContentPartPr/>
              <p14:nvPr/>
            </p14:nvContentPartPr>
            <p14:xfrm>
              <a:off x="8985462" y="4923457"/>
              <a:ext cx="290520" cy="442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A0CAD33-B5D7-478A-9BB4-43A48AFE4D9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967822" y="4887457"/>
                <a:ext cx="3261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D575146-01C4-4849-B19D-51FEF0343298}"/>
                  </a:ext>
                </a:extLst>
              </p14:cNvPr>
              <p14:cNvContentPartPr/>
              <p14:nvPr/>
            </p14:nvContentPartPr>
            <p14:xfrm>
              <a:off x="9372462" y="4387057"/>
              <a:ext cx="264240" cy="6094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D575146-01C4-4849-B19D-51FEF034329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354462" y="4351417"/>
                <a:ext cx="29988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C69C00A-B8FB-4CDE-8D39-88C025A562CE}"/>
                  </a:ext>
                </a:extLst>
              </p14:cNvPr>
              <p14:cNvContentPartPr/>
              <p14:nvPr/>
            </p14:nvContentPartPr>
            <p14:xfrm>
              <a:off x="9881502" y="4482097"/>
              <a:ext cx="329040" cy="3722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C69C00A-B8FB-4CDE-8D39-88C025A562C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863502" y="4446457"/>
                <a:ext cx="36468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50629DB-CE83-4065-AB24-9F8008E010CF}"/>
                  </a:ext>
                </a:extLst>
              </p14:cNvPr>
              <p14:cNvContentPartPr/>
              <p14:nvPr/>
            </p14:nvContentPartPr>
            <p14:xfrm>
              <a:off x="9600702" y="3989257"/>
              <a:ext cx="360720" cy="3812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50629DB-CE83-4065-AB24-9F8008E010C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583062" y="3953617"/>
                <a:ext cx="3963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9432458-D773-4FE3-8BBF-4B8B1ADD87D4}"/>
                  </a:ext>
                </a:extLst>
              </p14:cNvPr>
              <p14:cNvContentPartPr/>
              <p14:nvPr/>
            </p14:nvContentPartPr>
            <p14:xfrm>
              <a:off x="10022982" y="3806737"/>
              <a:ext cx="163800" cy="3880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9432458-D773-4FE3-8BBF-4B8B1ADD87D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005342" y="3770737"/>
                <a:ext cx="19944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EC13C72-60B9-42C5-B1E7-8C1BACB2DCC0}"/>
                  </a:ext>
                </a:extLst>
              </p14:cNvPr>
              <p14:cNvContentPartPr/>
              <p14:nvPr/>
            </p14:nvContentPartPr>
            <p14:xfrm>
              <a:off x="9952422" y="3963337"/>
              <a:ext cx="185040" cy="547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EC13C72-60B9-42C5-B1E7-8C1BACB2DCC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934782" y="3927337"/>
                <a:ext cx="2206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A4AF296-6154-43BB-B301-016700770C3C}"/>
                  </a:ext>
                </a:extLst>
              </p14:cNvPr>
              <p14:cNvContentPartPr/>
              <p14:nvPr/>
            </p14:nvContentPartPr>
            <p14:xfrm>
              <a:off x="10224942" y="4593337"/>
              <a:ext cx="199800" cy="752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A4AF296-6154-43BB-B301-016700770C3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207302" y="4557697"/>
                <a:ext cx="2354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89E2942-CA06-44F7-BC12-4098C7AA66D4}"/>
                  </a:ext>
                </a:extLst>
              </p14:cNvPr>
              <p14:cNvContentPartPr/>
              <p14:nvPr/>
            </p14:nvContentPartPr>
            <p14:xfrm>
              <a:off x="10786902" y="4132537"/>
              <a:ext cx="473040" cy="3348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89E2942-CA06-44F7-BC12-4098C7AA66D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769262" y="4096537"/>
                <a:ext cx="50868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FBB541D-9B4F-4064-919F-D585BE07EF9C}"/>
                  </a:ext>
                </a:extLst>
              </p14:cNvPr>
              <p14:cNvContentPartPr/>
              <p14:nvPr/>
            </p14:nvContentPartPr>
            <p14:xfrm>
              <a:off x="10664862" y="3764257"/>
              <a:ext cx="292320" cy="1220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FBB541D-9B4F-4064-919F-D585BE07EF9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646862" y="3728257"/>
                <a:ext cx="3279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CF4025D-9045-4AEA-B57B-E371BDCAF8A5}"/>
                  </a:ext>
                </a:extLst>
              </p14:cNvPr>
              <p14:cNvContentPartPr/>
              <p14:nvPr/>
            </p14:nvContentPartPr>
            <p14:xfrm>
              <a:off x="10989942" y="3261697"/>
              <a:ext cx="326160" cy="4597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CF4025D-9045-4AEA-B57B-E371BDCAF8A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972302" y="3225697"/>
                <a:ext cx="3618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896922F-D7D3-4843-992F-6FB2923F257C}"/>
                  </a:ext>
                </a:extLst>
              </p14:cNvPr>
              <p14:cNvContentPartPr/>
              <p14:nvPr/>
            </p14:nvContentPartPr>
            <p14:xfrm>
              <a:off x="10840542" y="3343057"/>
              <a:ext cx="285480" cy="1209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896922F-D7D3-4843-992F-6FB2923F257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822542" y="3307417"/>
                <a:ext cx="3211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2B21FF2-27AA-46F2-BE45-62937A8170B4}"/>
                  </a:ext>
                </a:extLst>
              </p14:cNvPr>
              <p14:cNvContentPartPr/>
              <p14:nvPr/>
            </p14:nvContentPartPr>
            <p14:xfrm>
              <a:off x="10024062" y="4990057"/>
              <a:ext cx="1419480" cy="8067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2B21FF2-27AA-46F2-BE45-62937A8170B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006422" y="4954417"/>
                <a:ext cx="1455120" cy="8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1C1FCA6-564B-45E3-857A-22E9276B68AE}"/>
                  </a:ext>
                </a:extLst>
              </p14:cNvPr>
              <p14:cNvContentPartPr/>
              <p14:nvPr/>
            </p14:nvContentPartPr>
            <p14:xfrm>
              <a:off x="5943102" y="333817"/>
              <a:ext cx="360" cy="3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1C1FCA6-564B-45E3-857A-22E9276B68A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925462" y="297817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3236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80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B21F47-75E3-443D-A480-A2A20DBE34FD}"/>
                  </a:ext>
                </a:extLst>
              </p14:cNvPr>
              <p14:cNvContentPartPr/>
              <p14:nvPr/>
            </p14:nvContentPartPr>
            <p14:xfrm>
              <a:off x="1344822" y="331338"/>
              <a:ext cx="563400" cy="588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B21F47-75E3-443D-A480-A2A20DBE34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6822" y="295698"/>
                <a:ext cx="59904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8983D7-422B-4F1E-80C5-68D695F9C9AA}"/>
                  </a:ext>
                </a:extLst>
              </p14:cNvPr>
              <p14:cNvContentPartPr/>
              <p14:nvPr/>
            </p14:nvContentPartPr>
            <p14:xfrm>
              <a:off x="2452902" y="342498"/>
              <a:ext cx="198720" cy="415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8983D7-422B-4F1E-80C5-68D695F9C9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5262" y="306498"/>
                <a:ext cx="23436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968A95B-519B-4650-AF9A-237CBBDBDE28}"/>
                  </a:ext>
                </a:extLst>
              </p14:cNvPr>
              <p14:cNvContentPartPr/>
              <p14:nvPr/>
            </p14:nvContentPartPr>
            <p14:xfrm>
              <a:off x="2681502" y="278778"/>
              <a:ext cx="334080" cy="629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968A95B-519B-4650-AF9A-237CBBDBDE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3502" y="242778"/>
                <a:ext cx="36972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1AADBF-8595-4D21-9F8C-21E0E58A9479}"/>
                  </a:ext>
                </a:extLst>
              </p14:cNvPr>
              <p14:cNvContentPartPr/>
              <p14:nvPr/>
            </p14:nvContentPartPr>
            <p14:xfrm>
              <a:off x="3058422" y="249258"/>
              <a:ext cx="823320" cy="522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1AADBF-8595-4D21-9F8C-21E0E58A94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0782" y="213618"/>
                <a:ext cx="85896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07056-3B5B-4BF7-8DD1-B4D3A2AE0445}"/>
                  </a:ext>
                </a:extLst>
              </p14:cNvPr>
              <p14:cNvContentPartPr/>
              <p14:nvPr/>
            </p14:nvContentPartPr>
            <p14:xfrm>
              <a:off x="3964902" y="420618"/>
              <a:ext cx="308880" cy="267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07056-3B5B-4BF7-8DD1-B4D3A2AE04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46902" y="384618"/>
                <a:ext cx="3445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35D697-732C-4300-B1D3-6B6B8594F29A}"/>
                  </a:ext>
                </a:extLst>
              </p14:cNvPr>
              <p14:cNvContentPartPr/>
              <p14:nvPr/>
            </p14:nvContentPartPr>
            <p14:xfrm>
              <a:off x="4290342" y="289938"/>
              <a:ext cx="288360" cy="345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35D697-732C-4300-B1D3-6B6B8594F2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72702" y="253938"/>
                <a:ext cx="3240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86B5B67-4B66-42A6-B55E-05EE8BD578FE}"/>
                  </a:ext>
                </a:extLst>
              </p14:cNvPr>
              <p14:cNvContentPartPr/>
              <p14:nvPr/>
            </p14:nvContentPartPr>
            <p14:xfrm>
              <a:off x="4263702" y="451938"/>
              <a:ext cx="227160" cy="66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86B5B67-4B66-42A6-B55E-05EE8BD578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46062" y="415938"/>
                <a:ext cx="2628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B41F988-E063-45D9-932D-A55469005788}"/>
                  </a:ext>
                </a:extLst>
              </p14:cNvPr>
              <p14:cNvContentPartPr/>
              <p14:nvPr/>
            </p14:nvContentPartPr>
            <p14:xfrm>
              <a:off x="4606782" y="447978"/>
              <a:ext cx="65160" cy="18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B41F988-E063-45D9-932D-A5546900578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88782" y="412338"/>
                <a:ext cx="1008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9447AD-BDC3-418D-93C0-A15B470B318A}"/>
                  </a:ext>
                </a:extLst>
              </p14:cNvPr>
              <p14:cNvContentPartPr/>
              <p14:nvPr/>
            </p14:nvContentPartPr>
            <p14:xfrm>
              <a:off x="4509942" y="263298"/>
              <a:ext cx="360" cy="9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9447AD-BDC3-418D-93C0-A15B470B318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92302" y="227658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A308F22-488E-4358-A3B5-ED3BD5BCF4CF}"/>
                  </a:ext>
                </a:extLst>
              </p14:cNvPr>
              <p14:cNvContentPartPr/>
              <p14:nvPr/>
            </p14:nvContentPartPr>
            <p14:xfrm>
              <a:off x="4853742" y="126498"/>
              <a:ext cx="1123200" cy="54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A308F22-488E-4358-A3B5-ED3BD5BCF4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36102" y="90858"/>
                <a:ext cx="115884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2D3141E-CCBC-40DC-BB9A-DF30DE8FED9B}"/>
                  </a:ext>
                </a:extLst>
              </p14:cNvPr>
              <p14:cNvContentPartPr/>
              <p14:nvPr/>
            </p14:nvContentPartPr>
            <p14:xfrm>
              <a:off x="1335462" y="658938"/>
              <a:ext cx="4995000" cy="703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2D3141E-CCBC-40DC-BB9A-DF30DE8FED9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17462" y="623298"/>
                <a:ext cx="5030640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2C70807-E532-4559-8827-BD0436C41D84}"/>
                  </a:ext>
                </a:extLst>
              </p14:cNvPr>
              <p14:cNvContentPartPr/>
              <p14:nvPr/>
            </p14:nvContentPartPr>
            <p14:xfrm>
              <a:off x="808422" y="1986618"/>
              <a:ext cx="102240" cy="186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2C70807-E532-4559-8827-BD0436C41D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0782" y="1950978"/>
                <a:ext cx="1378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F876E74-3E10-46E0-A2B1-78AD0E0E5A37}"/>
                  </a:ext>
                </a:extLst>
              </p14:cNvPr>
              <p14:cNvContentPartPr/>
              <p14:nvPr/>
            </p14:nvContentPartPr>
            <p14:xfrm>
              <a:off x="949182" y="1767018"/>
              <a:ext cx="333360" cy="623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F876E74-3E10-46E0-A2B1-78AD0E0E5A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1542" y="1731018"/>
                <a:ext cx="36900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82F4D19-5084-4DBD-8E64-996854D4DEEA}"/>
                  </a:ext>
                </a:extLst>
              </p14:cNvPr>
              <p14:cNvContentPartPr/>
              <p14:nvPr/>
            </p14:nvContentPartPr>
            <p14:xfrm>
              <a:off x="1753782" y="1635258"/>
              <a:ext cx="479520" cy="966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82F4D19-5084-4DBD-8E64-996854D4DEE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36142" y="1599258"/>
                <a:ext cx="515160" cy="10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CE3BB28-A640-4A7B-885C-48F06E8009B2}"/>
                  </a:ext>
                </a:extLst>
              </p14:cNvPr>
              <p14:cNvContentPartPr/>
              <p14:nvPr/>
            </p14:nvContentPartPr>
            <p14:xfrm>
              <a:off x="2012982" y="2175618"/>
              <a:ext cx="324720" cy="128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CE3BB28-A640-4A7B-885C-48F06E8009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95342" y="2139618"/>
                <a:ext cx="3603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D210A35-2993-43BD-A452-B1F9550337B6}"/>
                  </a:ext>
                </a:extLst>
              </p14:cNvPr>
              <p14:cNvContentPartPr/>
              <p14:nvPr/>
            </p14:nvContentPartPr>
            <p14:xfrm>
              <a:off x="2514102" y="1529418"/>
              <a:ext cx="317160" cy="519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D210A35-2993-43BD-A452-B1F9550337B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96462" y="1493418"/>
                <a:ext cx="35280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816588E-20F7-47BB-B575-16BB1442F438}"/>
                  </a:ext>
                </a:extLst>
              </p14:cNvPr>
              <p14:cNvContentPartPr/>
              <p14:nvPr/>
            </p14:nvContentPartPr>
            <p14:xfrm>
              <a:off x="2866182" y="1758018"/>
              <a:ext cx="145440" cy="203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816588E-20F7-47BB-B575-16BB1442F43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48182" y="1722378"/>
                <a:ext cx="1810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0C025BB-B404-4D01-8401-F6EAFDD9E735}"/>
                  </a:ext>
                </a:extLst>
              </p14:cNvPr>
              <p14:cNvContentPartPr/>
              <p14:nvPr/>
            </p14:nvContentPartPr>
            <p14:xfrm>
              <a:off x="2804262" y="1670178"/>
              <a:ext cx="360" cy="9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0C025BB-B404-4D01-8401-F6EAFDD9E73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86622" y="1634178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AE8B4D2-C519-4CFB-9147-9315162533E7}"/>
                  </a:ext>
                </a:extLst>
              </p14:cNvPr>
              <p14:cNvContentPartPr/>
              <p14:nvPr/>
            </p14:nvContentPartPr>
            <p14:xfrm>
              <a:off x="3106662" y="1501338"/>
              <a:ext cx="445320" cy="768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AE8B4D2-C519-4CFB-9147-9315162533E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88662" y="1465698"/>
                <a:ext cx="480960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DF75CCB-05D8-49A1-9F24-199C72850818}"/>
                  </a:ext>
                </a:extLst>
              </p14:cNvPr>
              <p14:cNvContentPartPr/>
              <p14:nvPr/>
            </p14:nvContentPartPr>
            <p14:xfrm>
              <a:off x="3569262" y="1386498"/>
              <a:ext cx="486720" cy="650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DF75CCB-05D8-49A1-9F24-199C7285081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51262" y="1350498"/>
                <a:ext cx="52236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E4EBE45-E357-4311-AF57-B1356CAE825B}"/>
                  </a:ext>
                </a:extLst>
              </p14:cNvPr>
              <p14:cNvContentPartPr/>
              <p14:nvPr/>
            </p14:nvContentPartPr>
            <p14:xfrm>
              <a:off x="3964902" y="1591338"/>
              <a:ext cx="94680" cy="126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E4EBE45-E357-4311-AF57-B1356CAE825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947262" y="1555338"/>
                <a:ext cx="1303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691ADC2-FE36-4FE6-B5C0-8D156C4661C7}"/>
                  </a:ext>
                </a:extLst>
              </p14:cNvPr>
              <p14:cNvContentPartPr/>
              <p14:nvPr/>
            </p14:nvContentPartPr>
            <p14:xfrm>
              <a:off x="3903702" y="1427538"/>
              <a:ext cx="3960" cy="5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691ADC2-FE36-4FE6-B5C0-8D156C4661C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885702" y="1391538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CA2FD82-7740-42FB-85DD-F2B8C3C47F6C}"/>
                  </a:ext>
                </a:extLst>
              </p14:cNvPr>
              <p14:cNvContentPartPr/>
              <p14:nvPr/>
            </p14:nvContentPartPr>
            <p14:xfrm>
              <a:off x="4184862" y="1567578"/>
              <a:ext cx="493920" cy="303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CA2FD82-7740-42FB-85DD-F2B8C3C47F6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166862" y="1531578"/>
                <a:ext cx="5295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526CF9E-B8DA-4F42-98FB-8B42DC874465}"/>
                  </a:ext>
                </a:extLst>
              </p14:cNvPr>
              <p14:cNvContentPartPr/>
              <p14:nvPr/>
            </p14:nvContentPartPr>
            <p14:xfrm>
              <a:off x="4558542" y="1274538"/>
              <a:ext cx="970200" cy="1215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526CF9E-B8DA-4F42-98FB-8B42DC87446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540902" y="1238538"/>
                <a:ext cx="1005840" cy="12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E0F85ED-5F35-40A8-B718-A35DCCBFCAC2}"/>
                  </a:ext>
                </a:extLst>
              </p14:cNvPr>
              <p14:cNvContentPartPr/>
              <p14:nvPr/>
            </p14:nvContentPartPr>
            <p14:xfrm>
              <a:off x="861342" y="3003978"/>
              <a:ext cx="648360" cy="597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E0F85ED-5F35-40A8-B718-A35DCCBFCAC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43342" y="2967978"/>
                <a:ext cx="68400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8AC8D98-F984-4703-A6B1-FAFCD26DE10E}"/>
                  </a:ext>
                </a:extLst>
              </p14:cNvPr>
              <p14:cNvContentPartPr/>
              <p14:nvPr/>
            </p14:nvContentPartPr>
            <p14:xfrm>
              <a:off x="1353822" y="2768178"/>
              <a:ext cx="371520" cy="573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8AC8D98-F984-4703-A6B1-FAFCD26DE10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335822" y="2732178"/>
                <a:ext cx="40716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B4C736-208B-4F72-802B-283E0CBFC155}"/>
                  </a:ext>
                </a:extLst>
              </p14:cNvPr>
              <p14:cNvContentPartPr/>
              <p14:nvPr/>
            </p14:nvContentPartPr>
            <p14:xfrm>
              <a:off x="2344182" y="2540658"/>
              <a:ext cx="416520" cy="833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B4C736-208B-4F72-802B-283E0CBFC15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326542" y="2504658"/>
                <a:ext cx="452160" cy="9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48A2C80-C315-49C6-8659-19EE54AD912E}"/>
                  </a:ext>
                </a:extLst>
              </p14:cNvPr>
              <p14:cNvContentPartPr/>
              <p14:nvPr/>
            </p14:nvContentPartPr>
            <p14:xfrm>
              <a:off x="2734062" y="2338698"/>
              <a:ext cx="702000" cy="867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48A2C80-C315-49C6-8659-19EE54AD912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716422" y="2302698"/>
                <a:ext cx="737640" cy="9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EBC1AF2-B413-44FE-8C4D-154AA5F3F770}"/>
                  </a:ext>
                </a:extLst>
              </p14:cNvPr>
              <p14:cNvContentPartPr/>
              <p14:nvPr/>
            </p14:nvContentPartPr>
            <p14:xfrm>
              <a:off x="3419862" y="2804538"/>
              <a:ext cx="236880" cy="200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EBC1AF2-B413-44FE-8C4D-154AA5F3F77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401862" y="2768538"/>
                <a:ext cx="2725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C67B611-E961-4851-8FF8-3C461DA5E827}"/>
                  </a:ext>
                </a:extLst>
              </p14:cNvPr>
              <p14:cNvContentPartPr/>
              <p14:nvPr/>
            </p14:nvContentPartPr>
            <p14:xfrm>
              <a:off x="3226182" y="2533818"/>
              <a:ext cx="16200" cy="72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C67B611-E961-4851-8FF8-3C461DA5E82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208542" y="2498178"/>
                <a:ext cx="518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5270A9E-3A97-492D-B833-098313F3B5D8}"/>
                  </a:ext>
                </a:extLst>
              </p14:cNvPr>
              <p14:cNvContentPartPr/>
              <p14:nvPr/>
            </p14:nvContentPartPr>
            <p14:xfrm>
              <a:off x="3746022" y="2399898"/>
              <a:ext cx="473040" cy="7430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5270A9E-3A97-492D-B833-098313F3B5D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728382" y="2364258"/>
                <a:ext cx="50868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8933062-8703-48FD-8864-02C6EF238B90}"/>
                  </a:ext>
                </a:extLst>
              </p14:cNvPr>
              <p14:cNvContentPartPr/>
              <p14:nvPr/>
            </p14:nvContentPartPr>
            <p14:xfrm>
              <a:off x="3744942" y="2845578"/>
              <a:ext cx="178560" cy="135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8933062-8703-48FD-8864-02C6EF238B9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727302" y="2809938"/>
                <a:ext cx="2142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61318B9-1534-4D8E-B3DE-3CFC3CEB4997}"/>
                  </a:ext>
                </a:extLst>
              </p14:cNvPr>
              <p14:cNvContentPartPr/>
              <p14:nvPr/>
            </p14:nvContentPartPr>
            <p14:xfrm>
              <a:off x="4158582" y="2451018"/>
              <a:ext cx="367560" cy="428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61318B9-1534-4D8E-B3DE-3CFC3CEB499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140582" y="2415378"/>
                <a:ext cx="40320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866E7B7-757A-4801-BB3F-4809FD7A0EE1}"/>
                  </a:ext>
                </a:extLst>
              </p14:cNvPr>
              <p14:cNvContentPartPr/>
              <p14:nvPr/>
            </p14:nvContentPartPr>
            <p14:xfrm>
              <a:off x="4184862" y="2621658"/>
              <a:ext cx="264960" cy="104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866E7B7-757A-4801-BB3F-4809FD7A0EE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66862" y="2586018"/>
                <a:ext cx="3006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0EF1DC5-0BEC-48EB-A07C-AA05315FB4A5}"/>
                  </a:ext>
                </a:extLst>
              </p14:cNvPr>
              <p14:cNvContentPartPr/>
              <p14:nvPr/>
            </p14:nvContentPartPr>
            <p14:xfrm>
              <a:off x="4668702" y="2760618"/>
              <a:ext cx="120600" cy="108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0EF1DC5-0BEC-48EB-A07C-AA05315FB4A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650702" y="2724618"/>
                <a:ext cx="1562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90A4BC6-B9DF-4818-A2F7-6949EF11E04D}"/>
                  </a:ext>
                </a:extLst>
              </p14:cNvPr>
              <p14:cNvContentPartPr/>
              <p14:nvPr/>
            </p14:nvContentPartPr>
            <p14:xfrm>
              <a:off x="4474662" y="2505378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90A4BC6-B9DF-4818-A2F7-6949EF11E04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457022" y="24697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763CF70-18A1-4BEB-866A-D44CC5C5F2F8}"/>
                  </a:ext>
                </a:extLst>
              </p14:cNvPr>
              <p14:cNvContentPartPr/>
              <p14:nvPr/>
            </p14:nvContentPartPr>
            <p14:xfrm>
              <a:off x="5028702" y="2404578"/>
              <a:ext cx="320760" cy="314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763CF70-18A1-4BEB-866A-D44CC5C5F2F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011062" y="2368578"/>
                <a:ext cx="35640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5C37E6F-7422-42FF-A66D-9B98D90B83F6}"/>
                  </a:ext>
                </a:extLst>
              </p14:cNvPr>
              <p14:cNvContentPartPr/>
              <p14:nvPr/>
            </p14:nvContentPartPr>
            <p14:xfrm>
              <a:off x="5376462" y="2136378"/>
              <a:ext cx="773640" cy="988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5C37E6F-7422-42FF-A66D-9B98D90B83F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358822" y="2100378"/>
                <a:ext cx="809280" cy="10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2BDB07E-FBC2-41A8-BD64-F1E6B5C6FA00}"/>
                  </a:ext>
                </a:extLst>
              </p14:cNvPr>
              <p14:cNvContentPartPr/>
              <p14:nvPr/>
            </p14:nvContentPartPr>
            <p14:xfrm>
              <a:off x="1019382" y="4022058"/>
              <a:ext cx="822240" cy="959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2BDB07E-FBC2-41A8-BD64-F1E6B5C6FA0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01742" y="3986058"/>
                <a:ext cx="857880" cy="10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2B630FB-0F80-4489-A68C-3A07004CB11B}"/>
                  </a:ext>
                </a:extLst>
              </p14:cNvPr>
              <p14:cNvContentPartPr/>
              <p14:nvPr/>
            </p14:nvContentPartPr>
            <p14:xfrm>
              <a:off x="1722822" y="4096938"/>
              <a:ext cx="452520" cy="484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2B630FB-0F80-4489-A68C-3A07004CB11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705182" y="4060938"/>
                <a:ext cx="48816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9EE14FE-DFC9-414F-8F46-B7E8F2A78CFB}"/>
                  </a:ext>
                </a:extLst>
              </p14:cNvPr>
              <p14:cNvContentPartPr/>
              <p14:nvPr/>
            </p14:nvContentPartPr>
            <p14:xfrm>
              <a:off x="2605542" y="3678618"/>
              <a:ext cx="975240" cy="752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9EE14FE-DFC9-414F-8F46-B7E8F2A78CF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587542" y="3642618"/>
                <a:ext cx="101088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ACC5FED-D006-4230-9E27-5878BF334231}"/>
                  </a:ext>
                </a:extLst>
              </p14:cNvPr>
              <p14:cNvContentPartPr/>
              <p14:nvPr/>
            </p14:nvContentPartPr>
            <p14:xfrm>
              <a:off x="3542982" y="3186498"/>
              <a:ext cx="1422000" cy="819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ACC5FED-D006-4230-9E27-5878BF33423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525342" y="3150858"/>
                <a:ext cx="1457640" cy="8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E08BFEE-3B54-4205-BF8A-0CD55A51E099}"/>
                  </a:ext>
                </a:extLst>
              </p14:cNvPr>
              <p14:cNvContentPartPr/>
              <p14:nvPr/>
            </p14:nvContentPartPr>
            <p14:xfrm>
              <a:off x="4474662" y="3325458"/>
              <a:ext cx="330480" cy="138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E08BFEE-3B54-4205-BF8A-0CD55A51E09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457022" y="3289818"/>
                <a:ext cx="3661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1164B2F-0122-4691-98AA-0234CB87BED5}"/>
                  </a:ext>
                </a:extLst>
              </p14:cNvPr>
              <p14:cNvContentPartPr/>
              <p14:nvPr/>
            </p14:nvContentPartPr>
            <p14:xfrm>
              <a:off x="5011062" y="3323298"/>
              <a:ext cx="138240" cy="150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1164B2F-0122-4691-98AA-0234CB87BED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993422" y="3287298"/>
                <a:ext cx="1738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0769B76-0263-4F9A-A627-8E98931D4384}"/>
                  </a:ext>
                </a:extLst>
              </p14:cNvPr>
              <p14:cNvContentPartPr/>
              <p14:nvPr/>
            </p14:nvContentPartPr>
            <p14:xfrm>
              <a:off x="4817742" y="3135018"/>
              <a:ext cx="360" cy="3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0769B76-0263-4F9A-A627-8E98931D438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800102" y="309901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8682101-D269-4982-8A85-03E53B341983}"/>
                  </a:ext>
                </a:extLst>
              </p14:cNvPr>
              <p14:cNvContentPartPr/>
              <p14:nvPr/>
            </p14:nvContentPartPr>
            <p14:xfrm>
              <a:off x="5134902" y="2818218"/>
              <a:ext cx="378720" cy="6112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8682101-D269-4982-8A85-03E53B34198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17262" y="2782578"/>
                <a:ext cx="41436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6708DA9-F15A-441F-9532-26F760F9F8D0}"/>
                  </a:ext>
                </a:extLst>
              </p14:cNvPr>
              <p14:cNvContentPartPr/>
              <p14:nvPr/>
            </p14:nvContentPartPr>
            <p14:xfrm>
              <a:off x="5485902" y="2830818"/>
              <a:ext cx="725040" cy="444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6708DA9-F15A-441F-9532-26F760F9F8D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68262" y="2794818"/>
                <a:ext cx="76068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3D9FD1B-2F79-40B6-8672-B1F6A0495008}"/>
                  </a:ext>
                </a:extLst>
              </p14:cNvPr>
              <p14:cNvContentPartPr/>
              <p14:nvPr/>
            </p14:nvContentPartPr>
            <p14:xfrm>
              <a:off x="6145782" y="2848458"/>
              <a:ext cx="202680" cy="150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3D9FD1B-2F79-40B6-8672-B1F6A049500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127782" y="2812458"/>
                <a:ext cx="2383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370E3FF-8A20-4C8C-BBB2-ED0BDF3E980F}"/>
                  </a:ext>
                </a:extLst>
              </p14:cNvPr>
              <p14:cNvContentPartPr/>
              <p14:nvPr/>
            </p14:nvContentPartPr>
            <p14:xfrm>
              <a:off x="5785062" y="2549658"/>
              <a:ext cx="360" cy="3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370E3FF-8A20-4C8C-BBB2-ED0BDF3E980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767422" y="251365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3CBEDCA-9EFA-4D63-BAAA-3B37BBE3119B}"/>
                  </a:ext>
                </a:extLst>
              </p14:cNvPr>
              <p14:cNvContentPartPr/>
              <p14:nvPr/>
            </p14:nvContentPartPr>
            <p14:xfrm>
              <a:off x="6390222" y="2603298"/>
              <a:ext cx="630720" cy="2826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3CBEDCA-9EFA-4D63-BAAA-3B37BBE3119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372582" y="2567658"/>
                <a:ext cx="6663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A858FC8-2DBA-44D9-BCBC-48592AD6F9E7}"/>
                  </a:ext>
                </a:extLst>
              </p14:cNvPr>
              <p14:cNvContentPartPr/>
              <p14:nvPr/>
            </p14:nvContentPartPr>
            <p14:xfrm>
              <a:off x="6953982" y="2435178"/>
              <a:ext cx="554040" cy="4071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A858FC8-2DBA-44D9-BCBC-48592AD6F9E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936342" y="2399538"/>
                <a:ext cx="58968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65C54F9-6E17-4329-A1AD-9025510AE76A}"/>
                  </a:ext>
                </a:extLst>
              </p14:cNvPr>
              <p14:cNvContentPartPr/>
              <p14:nvPr/>
            </p14:nvContentPartPr>
            <p14:xfrm>
              <a:off x="7191582" y="2118738"/>
              <a:ext cx="667440" cy="5652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65C54F9-6E17-4329-A1AD-9025510AE76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173942" y="2082738"/>
                <a:ext cx="70308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AF272F5-6EFC-4AA3-B847-BEDC0B2E174B}"/>
                  </a:ext>
                </a:extLst>
              </p14:cNvPr>
              <p14:cNvContentPartPr/>
              <p14:nvPr/>
            </p14:nvContentPartPr>
            <p14:xfrm>
              <a:off x="7235502" y="2264538"/>
              <a:ext cx="378000" cy="118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AF272F5-6EFC-4AA3-B847-BEDC0B2E174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217862" y="2228898"/>
                <a:ext cx="4136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D033CB6-D647-4BD9-86E6-B3EBC2CAAC6A}"/>
                  </a:ext>
                </a:extLst>
              </p14:cNvPr>
              <p14:cNvContentPartPr/>
              <p14:nvPr/>
            </p14:nvContentPartPr>
            <p14:xfrm>
              <a:off x="7860102" y="2303418"/>
              <a:ext cx="224640" cy="210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D033CB6-D647-4BD9-86E6-B3EBC2CAAC6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842102" y="2267418"/>
                <a:ext cx="2602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DA18486-3342-41E2-8B66-93AF0AED1DCC}"/>
                  </a:ext>
                </a:extLst>
              </p14:cNvPr>
              <p14:cNvContentPartPr/>
              <p14:nvPr/>
            </p14:nvContentPartPr>
            <p14:xfrm>
              <a:off x="8129742" y="1817058"/>
              <a:ext cx="898200" cy="626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DA18486-3342-41E2-8B66-93AF0AED1DC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111742" y="1781058"/>
                <a:ext cx="93384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195B29B-36DD-40CA-BB04-8783EF6F87B0}"/>
                  </a:ext>
                </a:extLst>
              </p14:cNvPr>
              <p14:cNvContentPartPr/>
              <p14:nvPr/>
            </p14:nvContentPartPr>
            <p14:xfrm>
              <a:off x="7684062" y="1930458"/>
              <a:ext cx="360" cy="3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195B29B-36DD-40CA-BB04-8783EF6F87B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666422" y="189445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76BE53A-93A5-4F1B-B4F3-F6E593A07AE3}"/>
                  </a:ext>
                </a:extLst>
              </p14:cNvPr>
              <p14:cNvContentPartPr/>
              <p14:nvPr/>
            </p14:nvContentPartPr>
            <p14:xfrm>
              <a:off x="1854942" y="5292858"/>
              <a:ext cx="645840" cy="945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76BE53A-93A5-4F1B-B4F3-F6E593A07AE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836942" y="5256858"/>
                <a:ext cx="681480" cy="10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70B2913-E8F3-4265-AC07-B371D8C34F23}"/>
                  </a:ext>
                </a:extLst>
              </p14:cNvPr>
              <p14:cNvContentPartPr/>
              <p14:nvPr/>
            </p14:nvContentPartPr>
            <p14:xfrm>
              <a:off x="1515822" y="5360538"/>
              <a:ext cx="819360" cy="1026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70B2913-E8F3-4265-AC07-B371D8C34F2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498182" y="5324538"/>
                <a:ext cx="855000" cy="10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356CAE2-0704-4875-8F54-E6797CEB0C76}"/>
                  </a:ext>
                </a:extLst>
              </p14:cNvPr>
              <p14:cNvContentPartPr/>
              <p14:nvPr/>
            </p14:nvContentPartPr>
            <p14:xfrm>
              <a:off x="2153742" y="5283858"/>
              <a:ext cx="744120" cy="754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356CAE2-0704-4875-8F54-E6797CEB0C7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135742" y="5247858"/>
                <a:ext cx="77976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EA41363-8B16-4B90-BFE1-E5D9D0D68F3B}"/>
                  </a:ext>
                </a:extLst>
              </p14:cNvPr>
              <p14:cNvContentPartPr/>
              <p14:nvPr/>
            </p14:nvContentPartPr>
            <p14:xfrm>
              <a:off x="3441102" y="4650258"/>
              <a:ext cx="457200" cy="8751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EA41363-8B16-4B90-BFE1-E5D9D0D68F3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423102" y="4614258"/>
                <a:ext cx="492840" cy="9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C7BBFF3-4BF4-4E81-A2D4-9A3468F95564}"/>
                  </a:ext>
                </a:extLst>
              </p14:cNvPr>
              <p14:cNvContentPartPr/>
              <p14:nvPr/>
            </p14:nvContentPartPr>
            <p14:xfrm>
              <a:off x="4097022" y="4926738"/>
              <a:ext cx="541800" cy="343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C7BBFF3-4BF4-4E81-A2D4-9A3468F9556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079022" y="4890738"/>
                <a:ext cx="57744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A594E34-EDD9-4A39-A347-13AA32E1906C}"/>
                  </a:ext>
                </a:extLst>
              </p14:cNvPr>
              <p14:cNvContentPartPr/>
              <p14:nvPr/>
            </p14:nvContentPartPr>
            <p14:xfrm>
              <a:off x="4545222" y="4683378"/>
              <a:ext cx="823320" cy="3848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A594E34-EDD9-4A39-A347-13AA32E1906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527582" y="4647378"/>
                <a:ext cx="85896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51CA7A2-6846-47EF-9249-2A5B537A6E86}"/>
                  </a:ext>
                </a:extLst>
              </p14:cNvPr>
              <p14:cNvContentPartPr/>
              <p14:nvPr/>
            </p14:nvContentPartPr>
            <p14:xfrm>
              <a:off x="5450622" y="4376658"/>
              <a:ext cx="1167840" cy="402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51CA7A2-6846-47EF-9249-2A5B537A6E8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432982" y="4340658"/>
                <a:ext cx="120348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0D2E7F7-60AA-4E45-AAA1-65AF551D9608}"/>
                  </a:ext>
                </a:extLst>
              </p14:cNvPr>
              <p14:cNvContentPartPr/>
              <p14:nvPr/>
            </p14:nvContentPartPr>
            <p14:xfrm>
              <a:off x="6681462" y="4152018"/>
              <a:ext cx="518400" cy="2923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0D2E7F7-60AA-4E45-AAA1-65AF551D960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63822" y="4116018"/>
                <a:ext cx="5540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EC5C653-78BC-4867-BA45-BF21A55B78EC}"/>
                  </a:ext>
                </a:extLst>
              </p14:cNvPr>
              <p14:cNvContentPartPr/>
              <p14:nvPr/>
            </p14:nvContentPartPr>
            <p14:xfrm>
              <a:off x="6928062" y="3639738"/>
              <a:ext cx="712800" cy="564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EC5C653-78BC-4867-BA45-BF21A55B78E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910062" y="3603738"/>
                <a:ext cx="74844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62CFEFF-78B7-430E-B28C-7F1F01879920}"/>
                  </a:ext>
                </a:extLst>
              </p14:cNvPr>
              <p14:cNvContentPartPr/>
              <p14:nvPr/>
            </p14:nvContentPartPr>
            <p14:xfrm>
              <a:off x="7173942" y="3813978"/>
              <a:ext cx="308520" cy="1692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62CFEFF-78B7-430E-B28C-7F1F0187992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155942" y="3777978"/>
                <a:ext cx="3441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746F823-1FD6-49A4-A4DA-6C9F590945CA}"/>
                  </a:ext>
                </a:extLst>
              </p14:cNvPr>
              <p14:cNvContentPartPr/>
              <p14:nvPr/>
            </p14:nvContentPartPr>
            <p14:xfrm>
              <a:off x="7560942" y="3753858"/>
              <a:ext cx="365040" cy="2750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746F823-1FD6-49A4-A4DA-6C9F590945C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543302" y="3718218"/>
                <a:ext cx="4006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21A93F0-E345-4D92-A16A-7B95FEE65203}"/>
                  </a:ext>
                </a:extLst>
              </p14:cNvPr>
              <p14:cNvContentPartPr/>
              <p14:nvPr/>
            </p14:nvContentPartPr>
            <p14:xfrm>
              <a:off x="7543302" y="3572778"/>
              <a:ext cx="18000" cy="58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21A93F0-E345-4D92-A16A-7B95FEE6520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525302" y="3537138"/>
                <a:ext cx="536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62543F2-4329-4E11-9F63-1857277A020E}"/>
                  </a:ext>
                </a:extLst>
              </p14:cNvPr>
              <p14:cNvContentPartPr/>
              <p14:nvPr/>
            </p14:nvContentPartPr>
            <p14:xfrm>
              <a:off x="7879542" y="3072378"/>
              <a:ext cx="1193040" cy="765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62543F2-4329-4E11-9F63-1857277A020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861902" y="3036738"/>
                <a:ext cx="122868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17319DB-287E-4720-B6D8-CE6D76A16D34}"/>
                  </a:ext>
                </a:extLst>
              </p14:cNvPr>
              <p14:cNvContentPartPr/>
              <p14:nvPr/>
            </p14:nvContentPartPr>
            <p14:xfrm>
              <a:off x="9002742" y="943698"/>
              <a:ext cx="618480" cy="607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17319DB-287E-4720-B6D8-CE6D76A16D3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985102" y="908058"/>
                <a:ext cx="65412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C8F02C9-628D-41AE-8AE0-BA2C38EFC83A}"/>
                  </a:ext>
                </a:extLst>
              </p14:cNvPr>
              <p14:cNvContentPartPr/>
              <p14:nvPr/>
            </p14:nvContentPartPr>
            <p14:xfrm>
              <a:off x="9640302" y="711858"/>
              <a:ext cx="262080" cy="390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C8F02C9-628D-41AE-8AE0-BA2C38EFC83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622662" y="676218"/>
                <a:ext cx="29772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4601044-F42B-47C5-91B4-E2B8DD405A72}"/>
                  </a:ext>
                </a:extLst>
              </p14:cNvPr>
              <p14:cNvContentPartPr/>
              <p14:nvPr/>
            </p14:nvContentPartPr>
            <p14:xfrm>
              <a:off x="9864582" y="657138"/>
              <a:ext cx="437040" cy="249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4601044-F42B-47C5-91B4-E2B8DD405A7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846582" y="621498"/>
                <a:ext cx="4726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3BD7772-4B1C-4374-876D-9803753D8C3E}"/>
                  </a:ext>
                </a:extLst>
              </p14:cNvPr>
              <p14:cNvContentPartPr/>
              <p14:nvPr/>
            </p14:nvContentPartPr>
            <p14:xfrm>
              <a:off x="10216302" y="439338"/>
              <a:ext cx="358200" cy="5335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3BD7772-4B1C-4374-876D-9803753D8C3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198662" y="403698"/>
                <a:ext cx="39384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B525D5D-23BB-4E7C-B842-87874D5F229C}"/>
                  </a:ext>
                </a:extLst>
              </p14:cNvPr>
              <p14:cNvContentPartPr/>
              <p14:nvPr/>
            </p14:nvContentPartPr>
            <p14:xfrm>
              <a:off x="9070422" y="1377498"/>
              <a:ext cx="1100880" cy="864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B525D5D-23BB-4E7C-B842-87874D5F229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052422" y="1341498"/>
                <a:ext cx="1136520" cy="9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C1F8441-AB45-4C7F-90ED-0FD56D02560C}"/>
                  </a:ext>
                </a:extLst>
              </p14:cNvPr>
              <p14:cNvContentPartPr/>
              <p14:nvPr/>
            </p14:nvContentPartPr>
            <p14:xfrm>
              <a:off x="10313142" y="1283538"/>
              <a:ext cx="369000" cy="362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C1F8441-AB45-4C7F-90ED-0FD56D02560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295142" y="1247538"/>
                <a:ext cx="40464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8590A09-2A21-468A-8989-E68474157BCD}"/>
                  </a:ext>
                </a:extLst>
              </p14:cNvPr>
              <p14:cNvContentPartPr/>
              <p14:nvPr/>
            </p14:nvContentPartPr>
            <p14:xfrm>
              <a:off x="10620942" y="1177698"/>
              <a:ext cx="440640" cy="278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8590A09-2A21-468A-8989-E68474157BC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602942" y="1142058"/>
                <a:ext cx="4762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F8B9BBF-2337-44CA-A74B-C17ED0BF5788}"/>
                  </a:ext>
                </a:extLst>
              </p14:cNvPr>
              <p14:cNvContentPartPr/>
              <p14:nvPr/>
            </p14:nvContentPartPr>
            <p14:xfrm>
              <a:off x="10893462" y="918498"/>
              <a:ext cx="371160" cy="659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F8B9BBF-2337-44CA-A74B-C17ED0BF578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875462" y="882858"/>
                <a:ext cx="40680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B6F0983-8826-4548-A2E5-08357907F829}"/>
                  </a:ext>
                </a:extLst>
              </p14:cNvPr>
              <p14:cNvContentPartPr/>
              <p14:nvPr/>
            </p14:nvContentPartPr>
            <p14:xfrm>
              <a:off x="7727982" y="4311138"/>
              <a:ext cx="1061280" cy="911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B6F0983-8826-4548-A2E5-08357907F82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710342" y="4275138"/>
                <a:ext cx="1096920" cy="9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BF87CD6-585F-4B10-9943-66143002D35A}"/>
                  </a:ext>
                </a:extLst>
              </p14:cNvPr>
              <p14:cNvContentPartPr/>
              <p14:nvPr/>
            </p14:nvContentPartPr>
            <p14:xfrm>
              <a:off x="8738142" y="4207818"/>
              <a:ext cx="389520" cy="640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BF87CD6-585F-4B10-9943-66143002D35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20502" y="4172178"/>
                <a:ext cx="42516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071275C-DAD7-448C-BCCD-777DDF529A03}"/>
                  </a:ext>
                </a:extLst>
              </p14:cNvPr>
              <p14:cNvContentPartPr/>
              <p14:nvPr/>
            </p14:nvContentPartPr>
            <p14:xfrm>
              <a:off x="9011742" y="4330218"/>
              <a:ext cx="514080" cy="3913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071275C-DAD7-448C-BCCD-777DDF529A0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994102" y="4294578"/>
                <a:ext cx="54972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9BA548D-DF15-4101-8721-B85CF7A5C4A5}"/>
                  </a:ext>
                </a:extLst>
              </p14:cNvPr>
              <p14:cNvContentPartPr/>
              <p14:nvPr/>
            </p14:nvContentPartPr>
            <p14:xfrm>
              <a:off x="9196422" y="3920178"/>
              <a:ext cx="586800" cy="749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9BA548D-DF15-4101-8721-B85CF7A5C4A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178782" y="3884178"/>
                <a:ext cx="622440" cy="8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9FB4872-C2E6-4A49-8609-2C09473162BA}"/>
                  </a:ext>
                </a:extLst>
              </p14:cNvPr>
              <p14:cNvContentPartPr/>
              <p14:nvPr/>
            </p14:nvContentPartPr>
            <p14:xfrm>
              <a:off x="10071942" y="3410778"/>
              <a:ext cx="30240" cy="583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9FB4872-C2E6-4A49-8609-2C09473162B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054302" y="3375138"/>
                <a:ext cx="6588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C12C621-C82A-4300-96BF-675B29FAC5FB}"/>
                  </a:ext>
                </a:extLst>
              </p14:cNvPr>
              <p14:cNvContentPartPr/>
              <p14:nvPr/>
            </p14:nvContentPartPr>
            <p14:xfrm>
              <a:off x="9741462" y="3604818"/>
              <a:ext cx="687240" cy="1508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C12C621-C82A-4300-96BF-675B29FAC5F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723822" y="3568818"/>
                <a:ext cx="7228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F4E2A2B-43A2-4009-A34C-D93B6ABD6D54}"/>
                  </a:ext>
                </a:extLst>
              </p14:cNvPr>
              <p14:cNvContentPartPr/>
              <p14:nvPr/>
            </p14:nvContentPartPr>
            <p14:xfrm>
              <a:off x="9715182" y="3563058"/>
              <a:ext cx="617400" cy="3495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F4E2A2B-43A2-4009-A34C-D93B6ABD6D5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97542" y="3527418"/>
                <a:ext cx="65304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F766012-48B7-4192-B9A2-3F13AF3A797A}"/>
                  </a:ext>
                </a:extLst>
              </p14:cNvPr>
              <p14:cNvContentPartPr/>
              <p14:nvPr/>
            </p14:nvContentPartPr>
            <p14:xfrm>
              <a:off x="9855942" y="3393498"/>
              <a:ext cx="375480" cy="5040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F766012-48B7-4192-B9A2-3F13AF3A797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837942" y="3357858"/>
                <a:ext cx="41112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965739F-D768-4393-886A-3A3E876188DC}"/>
                  </a:ext>
                </a:extLst>
              </p14:cNvPr>
              <p14:cNvContentPartPr/>
              <p14:nvPr/>
            </p14:nvContentPartPr>
            <p14:xfrm>
              <a:off x="10453542" y="2935578"/>
              <a:ext cx="632160" cy="6840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965739F-D768-4393-886A-3A3E876188D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435902" y="2899938"/>
                <a:ext cx="66780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5E99C4F-992C-4B87-880D-3C5D6A90320D}"/>
                  </a:ext>
                </a:extLst>
              </p14:cNvPr>
              <p14:cNvContentPartPr/>
              <p14:nvPr/>
            </p14:nvContentPartPr>
            <p14:xfrm>
              <a:off x="11050782" y="2786898"/>
              <a:ext cx="349560" cy="4334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5E99C4F-992C-4B87-880D-3C5D6A90320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033142" y="2750898"/>
                <a:ext cx="38520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E57F77D-FF2D-4112-A69A-C8F40CAC6600}"/>
                  </a:ext>
                </a:extLst>
              </p14:cNvPr>
              <p14:cNvContentPartPr/>
              <p14:nvPr/>
            </p14:nvContentPartPr>
            <p14:xfrm>
              <a:off x="11297742" y="2825058"/>
              <a:ext cx="373680" cy="1969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E57F77D-FF2D-4112-A69A-C8F40CAC660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79742" y="2789418"/>
                <a:ext cx="4093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6FD33E6-BA55-4312-8608-8FB8E639D708}"/>
                  </a:ext>
                </a:extLst>
              </p14:cNvPr>
              <p14:cNvContentPartPr/>
              <p14:nvPr/>
            </p14:nvContentPartPr>
            <p14:xfrm>
              <a:off x="11412222" y="2532018"/>
              <a:ext cx="409320" cy="5860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6FD33E6-BA55-4312-8608-8FB8E639D70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4222" y="2496018"/>
                <a:ext cx="444960" cy="6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995161D-5AF8-437C-B527-B410C0E1A610}"/>
                  </a:ext>
                </a:extLst>
              </p14:cNvPr>
              <p14:cNvContentPartPr/>
              <p14:nvPr/>
            </p14:nvContentPartPr>
            <p14:xfrm>
              <a:off x="4694622" y="5867058"/>
              <a:ext cx="617760" cy="8348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995161D-5AF8-437C-B527-B410C0E1A61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676982" y="5831058"/>
                <a:ext cx="653400" cy="9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2039994-9DD7-493B-A7A5-BAC4FD8F3B6A}"/>
                  </a:ext>
                </a:extLst>
              </p14:cNvPr>
              <p14:cNvContentPartPr/>
              <p14:nvPr/>
            </p14:nvContentPartPr>
            <p14:xfrm>
              <a:off x="5303022" y="5881098"/>
              <a:ext cx="165600" cy="391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2039994-9DD7-493B-A7A5-BAC4FD8F3B6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285022" y="5845458"/>
                <a:ext cx="20124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5CEFCC3-B343-4CC7-AFCA-5C029CFA092C}"/>
                  </a:ext>
                </a:extLst>
              </p14:cNvPr>
              <p14:cNvContentPartPr/>
              <p14:nvPr/>
            </p14:nvContentPartPr>
            <p14:xfrm>
              <a:off x="5556462" y="5928258"/>
              <a:ext cx="297720" cy="2340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5CEFCC3-B343-4CC7-AFCA-5C029CFA092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538462" y="5892258"/>
                <a:ext cx="3333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FD4A5AF-C5C0-4C4A-9CCA-7F6C8CBFB0BA}"/>
                  </a:ext>
                </a:extLst>
              </p14:cNvPr>
              <p14:cNvContentPartPr/>
              <p14:nvPr/>
            </p14:nvContentPartPr>
            <p14:xfrm>
              <a:off x="5811342" y="5776338"/>
              <a:ext cx="420120" cy="4964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FD4A5AF-C5C0-4C4A-9CCA-7F6C8CBFB0B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793342" y="5740338"/>
                <a:ext cx="45576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AECFCC0-6A0D-4CC8-84F9-A967FD6621C7}"/>
                  </a:ext>
                </a:extLst>
              </p14:cNvPr>
              <p14:cNvContentPartPr/>
              <p14:nvPr/>
            </p14:nvContentPartPr>
            <p14:xfrm>
              <a:off x="6488142" y="5773458"/>
              <a:ext cx="564840" cy="1875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AECFCC0-6A0D-4CC8-84F9-A967FD6621C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470502" y="5737818"/>
                <a:ext cx="6004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313DA85-4F05-413C-B284-E020D031D3BF}"/>
                  </a:ext>
                </a:extLst>
              </p14:cNvPr>
              <p14:cNvContentPartPr/>
              <p14:nvPr/>
            </p14:nvContentPartPr>
            <p14:xfrm>
              <a:off x="6664542" y="6000978"/>
              <a:ext cx="441720" cy="1447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313DA85-4F05-413C-B284-E020D031D3B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646542" y="5965338"/>
                <a:ext cx="477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6525D13-3B9C-4146-A7F1-00F6214F9600}"/>
                  </a:ext>
                </a:extLst>
              </p14:cNvPr>
              <p14:cNvContentPartPr/>
              <p14:nvPr/>
            </p14:nvContentPartPr>
            <p14:xfrm>
              <a:off x="7758582" y="5468538"/>
              <a:ext cx="835560" cy="7570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6525D13-3B9C-4146-A7F1-00F6214F960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740942" y="5432898"/>
                <a:ext cx="87120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F89CE02-E53F-444C-A207-12CC6438E04A}"/>
                  </a:ext>
                </a:extLst>
              </p14:cNvPr>
              <p14:cNvContentPartPr/>
              <p14:nvPr/>
            </p14:nvContentPartPr>
            <p14:xfrm>
              <a:off x="7941102" y="6519378"/>
              <a:ext cx="218160" cy="324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F89CE02-E53F-444C-A207-12CC6438E04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923462" y="6483378"/>
                <a:ext cx="25380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D9C005B-D1D0-40F6-BD8F-29A8E06F35F6}"/>
                  </a:ext>
                </a:extLst>
              </p14:cNvPr>
              <p14:cNvContentPartPr/>
              <p14:nvPr/>
            </p14:nvContentPartPr>
            <p14:xfrm>
              <a:off x="7985022" y="6495868"/>
              <a:ext cx="345600" cy="2444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D9C005B-D1D0-40F6-BD8F-29A8E06F35F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967022" y="6460228"/>
                <a:ext cx="3812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2EA5C6C-72E0-422B-8FAF-64B7A7BE5060}"/>
                  </a:ext>
                </a:extLst>
              </p14:cNvPr>
              <p14:cNvContentPartPr/>
              <p14:nvPr/>
            </p14:nvContentPartPr>
            <p14:xfrm>
              <a:off x="8457702" y="6455908"/>
              <a:ext cx="238680" cy="1119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2EA5C6C-72E0-422B-8FAF-64B7A7BE506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440062" y="6420268"/>
                <a:ext cx="274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8F6211F-D2A0-4CB6-9E60-21C659D0A4F6}"/>
                  </a:ext>
                </a:extLst>
              </p14:cNvPr>
              <p14:cNvContentPartPr/>
              <p14:nvPr/>
            </p14:nvContentPartPr>
            <p14:xfrm>
              <a:off x="8492982" y="6626548"/>
              <a:ext cx="162360" cy="554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8F6211F-D2A0-4CB6-9E60-21C659D0A4F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475342" y="6590548"/>
                <a:ext cx="1980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99D6202-91FD-4086-A811-E17BC8252BAF}"/>
                  </a:ext>
                </a:extLst>
              </p14:cNvPr>
              <p14:cNvContentPartPr/>
              <p14:nvPr/>
            </p14:nvContentPartPr>
            <p14:xfrm>
              <a:off x="8836062" y="6457348"/>
              <a:ext cx="217800" cy="576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99D6202-91FD-4086-A811-E17BC8252BA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818062" y="6421708"/>
                <a:ext cx="2534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F9746A9-CCC6-4CA8-A10F-4BFCB46511F0}"/>
                  </a:ext>
                </a:extLst>
              </p14:cNvPr>
              <p14:cNvContentPartPr/>
              <p14:nvPr/>
            </p14:nvContentPartPr>
            <p14:xfrm>
              <a:off x="9106062" y="6266188"/>
              <a:ext cx="356760" cy="276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F9746A9-CCC6-4CA8-A10F-4BFCB46511F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088422" y="6230548"/>
                <a:ext cx="3924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3332266-1D30-4EE2-8EAE-D26B1DE86327}"/>
                  </a:ext>
                </a:extLst>
              </p14:cNvPr>
              <p14:cNvContentPartPr/>
              <p14:nvPr/>
            </p14:nvContentPartPr>
            <p14:xfrm>
              <a:off x="7551582" y="5378428"/>
              <a:ext cx="567360" cy="1767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3332266-1D30-4EE2-8EAE-D26B1DE8632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533942" y="5342428"/>
                <a:ext cx="6030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920F749-EFEB-40ED-B0C8-3C8BFFF7956B}"/>
                  </a:ext>
                </a:extLst>
              </p14:cNvPr>
              <p14:cNvContentPartPr/>
              <p14:nvPr/>
            </p14:nvContentPartPr>
            <p14:xfrm>
              <a:off x="8352582" y="5292028"/>
              <a:ext cx="716040" cy="5468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920F749-EFEB-40ED-B0C8-3C8BFFF7956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334582" y="5256388"/>
                <a:ext cx="75168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1BAD438-94C6-4D04-A845-C221D34F4E08}"/>
                  </a:ext>
                </a:extLst>
              </p14:cNvPr>
              <p14:cNvContentPartPr/>
              <p14:nvPr/>
            </p14:nvContentPartPr>
            <p14:xfrm>
              <a:off x="9125142" y="5195548"/>
              <a:ext cx="288360" cy="4352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1BAD438-94C6-4D04-A845-C221D34F4E0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107142" y="5159908"/>
                <a:ext cx="324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CA2DEF4-B29F-442F-9C49-C1F5CBEF2CC1}"/>
                  </a:ext>
                </a:extLst>
              </p14:cNvPr>
              <p14:cNvContentPartPr/>
              <p14:nvPr/>
            </p14:nvContentPartPr>
            <p14:xfrm>
              <a:off x="9354822" y="5239828"/>
              <a:ext cx="276480" cy="3672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CA2DEF4-B29F-442F-9C49-C1F5CBEF2CC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336822" y="5204188"/>
                <a:ext cx="31212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552E55B-5C89-4124-BFA9-58E811591E31}"/>
                  </a:ext>
                </a:extLst>
              </p14:cNvPr>
              <p14:cNvContentPartPr/>
              <p14:nvPr/>
            </p14:nvContentPartPr>
            <p14:xfrm>
              <a:off x="9506742" y="5204548"/>
              <a:ext cx="240120" cy="1882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552E55B-5C89-4124-BFA9-58E811591E3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489102" y="5168908"/>
                <a:ext cx="2757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324335C-7F85-405C-A324-4622D56A7CB5}"/>
                  </a:ext>
                </a:extLst>
              </p14:cNvPr>
              <p14:cNvContentPartPr/>
              <p14:nvPr/>
            </p14:nvContentPartPr>
            <p14:xfrm>
              <a:off x="9539142" y="4984948"/>
              <a:ext cx="436680" cy="4543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324335C-7F85-405C-A324-4622D56A7CB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521502" y="4949308"/>
                <a:ext cx="47232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725F979-3808-457E-92EB-BA5B51B9ECB8}"/>
                  </a:ext>
                </a:extLst>
              </p14:cNvPr>
              <p14:cNvContentPartPr/>
              <p14:nvPr/>
            </p14:nvContentPartPr>
            <p14:xfrm>
              <a:off x="9882222" y="4788388"/>
              <a:ext cx="518040" cy="3420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725F979-3808-457E-92EB-BA5B51B9ECB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864222" y="4752388"/>
                <a:ext cx="5536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3C9DCB7-90C4-408A-B1A8-3858C1CF9D54}"/>
                  </a:ext>
                </a:extLst>
              </p14:cNvPr>
              <p14:cNvContentPartPr/>
              <p14:nvPr/>
            </p14:nvContentPartPr>
            <p14:xfrm>
              <a:off x="10437342" y="4466188"/>
              <a:ext cx="299880" cy="312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3C9DCB7-90C4-408A-B1A8-3858C1CF9D54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419342" y="4430548"/>
                <a:ext cx="3355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B183639-76F7-47AA-847E-9ED9F4B0BF4C}"/>
                  </a:ext>
                </a:extLst>
              </p14:cNvPr>
              <p14:cNvContentPartPr/>
              <p14:nvPr/>
            </p14:nvContentPartPr>
            <p14:xfrm>
              <a:off x="10717422" y="4453228"/>
              <a:ext cx="409320" cy="2534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B183639-76F7-47AA-847E-9ED9F4B0BF4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699782" y="4417588"/>
                <a:ext cx="4449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618E2CA-0660-4010-A339-521FDB1462A5}"/>
                  </a:ext>
                </a:extLst>
              </p14:cNvPr>
              <p14:cNvContentPartPr/>
              <p14:nvPr/>
            </p14:nvContentPartPr>
            <p14:xfrm>
              <a:off x="11174622" y="4287628"/>
              <a:ext cx="211680" cy="1436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618E2CA-0660-4010-A339-521FDB1462A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156982" y="4251988"/>
                <a:ext cx="2473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D2A72C2-DA2C-4284-AE5D-5534F85113B2}"/>
                  </a:ext>
                </a:extLst>
              </p14:cNvPr>
              <p14:cNvContentPartPr/>
              <p14:nvPr/>
            </p14:nvContentPartPr>
            <p14:xfrm>
              <a:off x="11297742" y="4061908"/>
              <a:ext cx="288360" cy="2304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D2A72C2-DA2C-4284-AE5D-5534F85113B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1279742" y="4025908"/>
                <a:ext cx="3240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8B2EA45-E32B-4C6B-A352-460C295CD42D}"/>
                  </a:ext>
                </a:extLst>
              </p14:cNvPr>
              <p14:cNvContentPartPr/>
              <p14:nvPr/>
            </p14:nvContentPartPr>
            <p14:xfrm>
              <a:off x="11488542" y="3938428"/>
              <a:ext cx="195480" cy="2127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8B2EA45-E32B-4C6B-A352-460C295CD42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1470542" y="3902788"/>
                <a:ext cx="2311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3A22621-AFEF-48F2-83DE-8C0EE88EBBD4}"/>
                  </a:ext>
                </a:extLst>
              </p14:cNvPr>
              <p14:cNvContentPartPr/>
              <p14:nvPr/>
            </p14:nvContentPartPr>
            <p14:xfrm>
              <a:off x="11526342" y="3833308"/>
              <a:ext cx="379440" cy="414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3A22621-AFEF-48F2-83DE-8C0EE88EBBD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1508702" y="3797308"/>
                <a:ext cx="41508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E90AA33-83D9-4948-A4D7-C2365938B88E}"/>
                  </a:ext>
                </a:extLst>
              </p14:cNvPr>
              <p14:cNvContentPartPr/>
              <p14:nvPr/>
            </p14:nvContentPartPr>
            <p14:xfrm>
              <a:off x="7045782" y="3133468"/>
              <a:ext cx="5160600" cy="3794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E90AA33-83D9-4948-A4D7-C2365938B88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028142" y="3097468"/>
                <a:ext cx="5196240" cy="38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52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58982C-62D4-414D-B8A7-D30ABE441FD6}"/>
                  </a:ext>
                </a:extLst>
              </p14:cNvPr>
              <p14:cNvContentPartPr/>
              <p14:nvPr/>
            </p14:nvContentPartPr>
            <p14:xfrm>
              <a:off x="356262" y="442218"/>
              <a:ext cx="355680" cy="502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58982C-62D4-414D-B8A7-D30ABE441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622" y="406578"/>
                <a:ext cx="39132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1271C4-26B8-47A9-A403-E4C132F97405}"/>
                  </a:ext>
                </a:extLst>
              </p14:cNvPr>
              <p14:cNvContentPartPr/>
              <p14:nvPr/>
            </p14:nvContentPartPr>
            <p14:xfrm>
              <a:off x="842262" y="453738"/>
              <a:ext cx="951120" cy="41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1271C4-26B8-47A9-A403-E4C132F974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4622" y="417738"/>
                <a:ext cx="98676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0E2044-DB02-4AD4-9A62-4EBE98AABB64}"/>
                  </a:ext>
                </a:extLst>
              </p14:cNvPr>
              <p14:cNvContentPartPr/>
              <p14:nvPr/>
            </p14:nvContentPartPr>
            <p14:xfrm>
              <a:off x="1687902" y="411258"/>
              <a:ext cx="303480" cy="217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0E2044-DB02-4AD4-9A62-4EBE98AABB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9902" y="375258"/>
                <a:ext cx="3391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662CF49-1677-4004-A887-4B6CE5930E3E}"/>
                  </a:ext>
                </a:extLst>
              </p14:cNvPr>
              <p14:cNvContentPartPr/>
              <p14:nvPr/>
            </p14:nvContentPartPr>
            <p14:xfrm>
              <a:off x="2091462" y="452298"/>
              <a:ext cx="169920" cy="251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662CF49-1677-4004-A887-4B6CE5930E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3462" y="416298"/>
                <a:ext cx="2055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F98FE3C-4141-4413-BCE7-F635BFB0A6BF}"/>
                  </a:ext>
                </a:extLst>
              </p14:cNvPr>
              <p14:cNvContentPartPr/>
              <p14:nvPr/>
            </p14:nvContentPartPr>
            <p14:xfrm>
              <a:off x="2223942" y="166458"/>
              <a:ext cx="352080" cy="507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F98FE3C-4141-4413-BCE7-F635BFB0A6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6302" y="130818"/>
                <a:ext cx="38772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B17928-C54A-42A8-9A0A-E85C3628BC5D}"/>
                  </a:ext>
                </a:extLst>
              </p14:cNvPr>
              <p14:cNvContentPartPr/>
              <p14:nvPr/>
            </p14:nvContentPartPr>
            <p14:xfrm>
              <a:off x="2531742" y="325218"/>
              <a:ext cx="246960" cy="160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B17928-C54A-42A8-9A0A-E85C3628BC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14102" y="289218"/>
                <a:ext cx="2826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D53055-F3F8-42F2-AA29-8514B2FB558E}"/>
                  </a:ext>
                </a:extLst>
              </p14:cNvPr>
              <p14:cNvContentPartPr/>
              <p14:nvPr/>
            </p14:nvContentPartPr>
            <p14:xfrm>
              <a:off x="2762862" y="245658"/>
              <a:ext cx="181080" cy="277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5D53055-F3F8-42F2-AA29-8514B2FB55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45222" y="210018"/>
                <a:ext cx="2167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058A1B-767A-47C6-BAB9-FE7305E0E5D2}"/>
                  </a:ext>
                </a:extLst>
              </p14:cNvPr>
              <p14:cNvContentPartPr/>
              <p14:nvPr/>
            </p14:nvContentPartPr>
            <p14:xfrm>
              <a:off x="2927742" y="193098"/>
              <a:ext cx="318960" cy="311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058A1B-767A-47C6-BAB9-FE7305E0E5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09742" y="157458"/>
                <a:ext cx="35460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47F76B1-9E52-43BE-9495-FF8701909AB2}"/>
                  </a:ext>
                </a:extLst>
              </p14:cNvPr>
              <p14:cNvContentPartPr/>
              <p14:nvPr/>
            </p14:nvContentPartPr>
            <p14:xfrm>
              <a:off x="3015222" y="346098"/>
              <a:ext cx="105480" cy="14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47F76B1-9E52-43BE-9495-FF8701909A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97582" y="310098"/>
                <a:ext cx="1411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86AF88-D51B-4C8B-9F9E-B27F7AECC3D2}"/>
                  </a:ext>
                </a:extLst>
              </p14:cNvPr>
              <p14:cNvContentPartPr/>
              <p14:nvPr/>
            </p14:nvContentPartPr>
            <p14:xfrm>
              <a:off x="3252822" y="298578"/>
              <a:ext cx="85680" cy="100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86AF88-D51B-4C8B-9F9E-B27F7AECC3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35182" y="262578"/>
                <a:ext cx="1213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F6C779A-AA79-4952-80AF-AFC5B499F644}"/>
                  </a:ext>
                </a:extLst>
              </p14:cNvPr>
              <p14:cNvContentPartPr/>
              <p14:nvPr/>
            </p14:nvContentPartPr>
            <p14:xfrm>
              <a:off x="3138702" y="18409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F6C779A-AA79-4952-80AF-AFC5B499F6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20702" y="1484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940BDC3-CA53-44ED-85B8-82073E5AEAB8}"/>
                  </a:ext>
                </a:extLst>
              </p14:cNvPr>
              <p14:cNvContentPartPr/>
              <p14:nvPr/>
            </p14:nvContentPartPr>
            <p14:xfrm>
              <a:off x="3471342" y="207138"/>
              <a:ext cx="495000" cy="234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940BDC3-CA53-44ED-85B8-82073E5AEAB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53342" y="171498"/>
                <a:ext cx="5306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EE2E9FA-EFB0-43CB-968A-82ECA3402E37}"/>
                  </a:ext>
                </a:extLst>
              </p14:cNvPr>
              <p14:cNvContentPartPr/>
              <p14:nvPr/>
            </p14:nvContentPartPr>
            <p14:xfrm>
              <a:off x="1348782" y="1080498"/>
              <a:ext cx="482760" cy="689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EE2E9FA-EFB0-43CB-968A-82ECA3402E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30782" y="1044498"/>
                <a:ext cx="51840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26C7F9-B628-4A25-AF7A-5ACF50506885}"/>
                  </a:ext>
                </a:extLst>
              </p14:cNvPr>
              <p14:cNvContentPartPr/>
              <p14:nvPr/>
            </p14:nvContentPartPr>
            <p14:xfrm>
              <a:off x="1617342" y="930378"/>
              <a:ext cx="436320" cy="442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26C7F9-B628-4A25-AF7A-5ACF5050688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99342" y="894738"/>
                <a:ext cx="4719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FB8D20C-AF91-4985-8F83-76796FD04625}"/>
                  </a:ext>
                </a:extLst>
              </p14:cNvPr>
              <p14:cNvContentPartPr/>
              <p14:nvPr/>
            </p14:nvContentPartPr>
            <p14:xfrm>
              <a:off x="2274702" y="1037298"/>
              <a:ext cx="172440" cy="294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FB8D20C-AF91-4985-8F83-76796FD0462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56702" y="1001298"/>
                <a:ext cx="2080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98456CC-A18F-474B-9D4D-E6C6B9B58F69}"/>
                  </a:ext>
                </a:extLst>
              </p14:cNvPr>
              <p14:cNvContentPartPr/>
              <p14:nvPr/>
            </p14:nvContentPartPr>
            <p14:xfrm>
              <a:off x="2464422" y="724818"/>
              <a:ext cx="427320" cy="578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98456CC-A18F-474B-9D4D-E6C6B9B58F6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46422" y="688818"/>
                <a:ext cx="46296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3701568-2C0E-4CAF-8592-5EDFB6FA1662}"/>
                  </a:ext>
                </a:extLst>
              </p14:cNvPr>
              <p14:cNvContentPartPr/>
              <p14:nvPr/>
            </p14:nvContentPartPr>
            <p14:xfrm>
              <a:off x="2857182" y="738498"/>
              <a:ext cx="742680" cy="344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3701568-2C0E-4CAF-8592-5EDFB6FA166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39182" y="702498"/>
                <a:ext cx="7783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066FC10-3973-4E1B-BAE9-9F7708114C61}"/>
                  </a:ext>
                </a:extLst>
              </p14:cNvPr>
              <p14:cNvContentPartPr/>
              <p14:nvPr/>
            </p14:nvContentPartPr>
            <p14:xfrm>
              <a:off x="3463422" y="601338"/>
              <a:ext cx="272160" cy="324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066FC10-3973-4E1B-BAE9-9F7708114C6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45422" y="565698"/>
                <a:ext cx="3078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9C60C06-E66A-46D9-B3DF-086F182989C0}"/>
                  </a:ext>
                </a:extLst>
              </p14:cNvPr>
              <p14:cNvContentPartPr/>
              <p14:nvPr/>
            </p14:nvContentPartPr>
            <p14:xfrm>
              <a:off x="3481422" y="665778"/>
              <a:ext cx="790200" cy="479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9C60C06-E66A-46D9-B3DF-086F182989C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63782" y="629778"/>
                <a:ext cx="82584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A44316B-68E6-4DD4-B4B7-E4175E7A8EBD}"/>
                  </a:ext>
                </a:extLst>
              </p14:cNvPr>
              <p14:cNvContentPartPr/>
              <p14:nvPr/>
            </p14:nvContentPartPr>
            <p14:xfrm>
              <a:off x="1916502" y="1274178"/>
              <a:ext cx="2243520" cy="879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44316B-68E6-4DD4-B4B7-E4175E7A8EB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98502" y="1238538"/>
                <a:ext cx="227916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DD37E14-AECB-4D8D-B773-82C2A905A2A8}"/>
                  </a:ext>
                </a:extLst>
              </p14:cNvPr>
              <p14:cNvContentPartPr/>
              <p14:nvPr/>
            </p14:nvContentPartPr>
            <p14:xfrm>
              <a:off x="1081302" y="742458"/>
              <a:ext cx="1440000" cy="30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DD37E14-AECB-4D8D-B773-82C2A905A2A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63302" y="706818"/>
                <a:ext cx="14756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0F7A713-19E7-4541-8CFC-2DD92FA9FD9F}"/>
                  </a:ext>
                </a:extLst>
              </p14:cNvPr>
              <p14:cNvContentPartPr/>
              <p14:nvPr/>
            </p14:nvContentPartPr>
            <p14:xfrm>
              <a:off x="990942" y="2909658"/>
              <a:ext cx="465840" cy="370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0F7A713-19E7-4541-8CFC-2DD92FA9FD9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72942" y="2874018"/>
                <a:ext cx="5014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BF7ABDE-C402-496F-A5BE-B38D725D88AE}"/>
                  </a:ext>
                </a:extLst>
              </p14:cNvPr>
              <p14:cNvContentPartPr/>
              <p14:nvPr/>
            </p14:nvContentPartPr>
            <p14:xfrm>
              <a:off x="1432662" y="3103338"/>
              <a:ext cx="438480" cy="202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BF7ABDE-C402-496F-A5BE-B38D725D88A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15022" y="3067338"/>
                <a:ext cx="4741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D1DFF97-B007-4089-9231-232AC85309F8}"/>
                  </a:ext>
                </a:extLst>
              </p14:cNvPr>
              <p14:cNvContentPartPr/>
              <p14:nvPr/>
            </p14:nvContentPartPr>
            <p14:xfrm>
              <a:off x="1863582" y="2744058"/>
              <a:ext cx="646200" cy="420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D1DFF97-B007-4089-9231-232AC85309F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45582" y="2708058"/>
                <a:ext cx="68184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FA87541-83ED-4DF4-AEAB-E264661E6430}"/>
                  </a:ext>
                </a:extLst>
              </p14:cNvPr>
              <p14:cNvContentPartPr/>
              <p14:nvPr/>
            </p14:nvContentPartPr>
            <p14:xfrm>
              <a:off x="2496462" y="2459298"/>
              <a:ext cx="662400" cy="281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FA87541-83ED-4DF4-AEAB-E264661E643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78822" y="2423658"/>
                <a:ext cx="69804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F7D70EB-DF56-4B90-9B51-E1E89DC01C63}"/>
                  </a:ext>
                </a:extLst>
              </p14:cNvPr>
              <p14:cNvContentPartPr/>
              <p14:nvPr/>
            </p14:nvContentPartPr>
            <p14:xfrm>
              <a:off x="3147342" y="1774218"/>
              <a:ext cx="837360" cy="768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F7D70EB-DF56-4B90-9B51-E1E89DC01C6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29342" y="1738578"/>
                <a:ext cx="873000" cy="83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CBA429D-33FA-4496-B8F3-39BD09058811}"/>
                  </a:ext>
                </a:extLst>
              </p14:cNvPr>
              <p14:cNvContentPartPr/>
              <p14:nvPr/>
            </p14:nvContentPartPr>
            <p14:xfrm>
              <a:off x="3622182" y="1877538"/>
              <a:ext cx="613080" cy="276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CBA429D-33FA-4496-B8F3-39BD0905881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04182" y="1841898"/>
                <a:ext cx="6487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B18D20A-3C09-4D95-9CCD-01BC6B0DD9CC}"/>
                  </a:ext>
                </a:extLst>
              </p14:cNvPr>
              <p14:cNvContentPartPr/>
              <p14:nvPr/>
            </p14:nvContentPartPr>
            <p14:xfrm>
              <a:off x="4192782" y="1765578"/>
              <a:ext cx="522360" cy="299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B18D20A-3C09-4D95-9CCD-01BC6B0DD9C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74782" y="1729578"/>
                <a:ext cx="5580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2583EBE-37A9-4AA7-840D-110AFEEECBE5}"/>
                  </a:ext>
                </a:extLst>
              </p14:cNvPr>
              <p14:cNvContentPartPr/>
              <p14:nvPr/>
            </p14:nvContentPartPr>
            <p14:xfrm>
              <a:off x="4483662" y="1336098"/>
              <a:ext cx="447840" cy="437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2583EBE-37A9-4AA7-840D-110AFEEECBE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66022" y="1300098"/>
                <a:ext cx="48348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EE22333-C145-429B-BF4A-696B47108EE8}"/>
                  </a:ext>
                </a:extLst>
              </p14:cNvPr>
              <p14:cNvContentPartPr/>
              <p14:nvPr/>
            </p14:nvContentPartPr>
            <p14:xfrm>
              <a:off x="4395822" y="1555338"/>
              <a:ext cx="490680" cy="150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EE22333-C145-429B-BF4A-696B47108EE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77822" y="1519698"/>
                <a:ext cx="5263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F06496B-22E2-4E16-8609-8C23B8DC2424}"/>
                  </a:ext>
                </a:extLst>
              </p14:cNvPr>
              <p14:cNvContentPartPr/>
              <p14:nvPr/>
            </p14:nvContentPartPr>
            <p14:xfrm>
              <a:off x="4967142" y="1494498"/>
              <a:ext cx="268200" cy="302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F06496B-22E2-4E16-8609-8C23B8DC242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49502" y="1458858"/>
                <a:ext cx="3038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89E2EFD-191C-4F81-88D0-5BD9F4BB87BC}"/>
                  </a:ext>
                </a:extLst>
              </p14:cNvPr>
              <p14:cNvContentPartPr/>
              <p14:nvPr/>
            </p14:nvContentPartPr>
            <p14:xfrm>
              <a:off x="4932222" y="1353738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89E2EFD-191C-4F81-88D0-5BD9F4BB87B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14222" y="13177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A8E494E-8F1B-4A31-A66D-CD55E515D32E}"/>
                  </a:ext>
                </a:extLst>
              </p14:cNvPr>
              <p14:cNvContentPartPr/>
              <p14:nvPr/>
            </p14:nvContentPartPr>
            <p14:xfrm>
              <a:off x="5099262" y="1237458"/>
              <a:ext cx="355680" cy="437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A8E494E-8F1B-4A31-A66D-CD55E515D32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081262" y="1201818"/>
                <a:ext cx="39132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19350D1-9922-4A1C-9F84-F85B2B432592}"/>
                  </a:ext>
                </a:extLst>
              </p14:cNvPr>
              <p14:cNvContentPartPr/>
              <p14:nvPr/>
            </p14:nvContentPartPr>
            <p14:xfrm>
              <a:off x="5637102" y="1157178"/>
              <a:ext cx="367560" cy="297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19350D1-9922-4A1C-9F84-F85B2B43259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619102" y="1121178"/>
                <a:ext cx="40320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8D21CAD-111E-42E5-B0BE-250BC8301E11}"/>
                  </a:ext>
                </a:extLst>
              </p14:cNvPr>
              <p14:cNvContentPartPr/>
              <p14:nvPr/>
            </p14:nvContentPartPr>
            <p14:xfrm>
              <a:off x="3261102" y="3085698"/>
              <a:ext cx="463320" cy="487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8D21CAD-111E-42E5-B0BE-250BC8301E1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243102" y="3050058"/>
                <a:ext cx="49896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4F6066D-B0AF-4C67-8F26-BEA7EBBD5BD1}"/>
                  </a:ext>
                </a:extLst>
              </p14:cNvPr>
              <p14:cNvContentPartPr/>
              <p14:nvPr/>
            </p14:nvContentPartPr>
            <p14:xfrm>
              <a:off x="3850782" y="2645778"/>
              <a:ext cx="615960" cy="1072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4F6066D-B0AF-4C67-8F26-BEA7EBBD5BD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33142" y="2610138"/>
                <a:ext cx="651600" cy="11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6A79875-FC16-418E-B7B7-45B14EE51127}"/>
                  </a:ext>
                </a:extLst>
              </p14:cNvPr>
              <p14:cNvContentPartPr/>
              <p14:nvPr/>
            </p14:nvContentPartPr>
            <p14:xfrm>
              <a:off x="4219782" y="3039978"/>
              <a:ext cx="448560" cy="206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6A79875-FC16-418E-B7B7-45B14EE5112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202142" y="3004338"/>
                <a:ext cx="4842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74A2E32-9753-4630-9B7F-C4CABD36B57E}"/>
                  </a:ext>
                </a:extLst>
              </p14:cNvPr>
              <p14:cNvContentPartPr/>
              <p14:nvPr/>
            </p14:nvContentPartPr>
            <p14:xfrm>
              <a:off x="4738542" y="2301258"/>
              <a:ext cx="1011600" cy="92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74A2E32-9753-4630-9B7F-C4CABD36B57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720902" y="2265258"/>
                <a:ext cx="1047240" cy="9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AACB5D3-F159-4D1E-A754-E676E4A32685}"/>
                  </a:ext>
                </a:extLst>
              </p14:cNvPr>
              <p14:cNvContentPartPr/>
              <p14:nvPr/>
            </p14:nvContentPartPr>
            <p14:xfrm>
              <a:off x="5913582" y="2162298"/>
              <a:ext cx="179640" cy="4561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AACB5D3-F159-4D1E-A754-E676E4A3268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895582" y="2126658"/>
                <a:ext cx="2152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5134106-EDD1-42C5-BD18-3D28021500AD}"/>
                  </a:ext>
                </a:extLst>
              </p14:cNvPr>
              <p14:cNvContentPartPr/>
              <p14:nvPr/>
            </p14:nvContentPartPr>
            <p14:xfrm>
              <a:off x="5732142" y="2250498"/>
              <a:ext cx="525960" cy="136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5134106-EDD1-42C5-BD18-3D28021500A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714502" y="2214858"/>
                <a:ext cx="5616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E629251-3CFE-412E-BE01-3BB6016FB228}"/>
                  </a:ext>
                </a:extLst>
              </p14:cNvPr>
              <p14:cNvContentPartPr/>
              <p14:nvPr/>
            </p14:nvContentPartPr>
            <p14:xfrm>
              <a:off x="5688222" y="2218098"/>
              <a:ext cx="675360" cy="2876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E629251-3CFE-412E-BE01-3BB6016FB22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670582" y="2182458"/>
                <a:ext cx="7110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8F559A3-5E92-4802-B1F1-82AE9B3294AD}"/>
                  </a:ext>
                </a:extLst>
              </p14:cNvPr>
              <p14:cNvContentPartPr/>
              <p14:nvPr/>
            </p14:nvContentPartPr>
            <p14:xfrm>
              <a:off x="5925822" y="2074818"/>
              <a:ext cx="236880" cy="298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8F559A3-5E92-4802-B1F1-82AE9B3294A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907822" y="2038818"/>
                <a:ext cx="2725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3DD0205-D90D-44F2-9051-E734EEFB0FAA}"/>
                  </a:ext>
                </a:extLst>
              </p14:cNvPr>
              <p14:cNvContentPartPr/>
              <p14:nvPr/>
            </p14:nvContentPartPr>
            <p14:xfrm>
              <a:off x="6215622" y="1643898"/>
              <a:ext cx="675000" cy="450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3DD0205-D90D-44F2-9051-E734EEFB0FA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197982" y="1607898"/>
                <a:ext cx="71064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F0BACEB-24E1-4E3F-9563-3A721B4D5778}"/>
                  </a:ext>
                </a:extLst>
              </p14:cNvPr>
              <p14:cNvContentPartPr/>
              <p14:nvPr/>
            </p14:nvContentPartPr>
            <p14:xfrm>
              <a:off x="6917982" y="1251858"/>
              <a:ext cx="748800" cy="981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F0BACEB-24E1-4E3F-9563-3A721B4D577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899982" y="1215858"/>
                <a:ext cx="784440" cy="10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1ECE716-BDC0-47CD-8EA1-CED25001E9D2}"/>
                  </a:ext>
                </a:extLst>
              </p14:cNvPr>
              <p14:cNvContentPartPr/>
              <p14:nvPr/>
            </p14:nvContentPartPr>
            <p14:xfrm>
              <a:off x="7385262" y="1545618"/>
              <a:ext cx="384120" cy="2797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1ECE716-BDC0-47CD-8EA1-CED25001E9D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367262" y="1509618"/>
                <a:ext cx="41976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C8FD5DC-F4E4-44C2-B886-F4D0C18BF5C1}"/>
                  </a:ext>
                </a:extLst>
              </p14:cNvPr>
              <p14:cNvContentPartPr/>
              <p14:nvPr/>
            </p14:nvContentPartPr>
            <p14:xfrm>
              <a:off x="7411902" y="983658"/>
              <a:ext cx="786600" cy="666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C8FD5DC-F4E4-44C2-B886-F4D0C18BF5C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393902" y="947658"/>
                <a:ext cx="822240" cy="7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6246A42-A459-4C75-B4B3-4D2EEF32EBD1}"/>
                  </a:ext>
                </a:extLst>
              </p14:cNvPr>
              <p14:cNvContentPartPr/>
              <p14:nvPr/>
            </p14:nvContentPartPr>
            <p14:xfrm>
              <a:off x="6323622" y="3462978"/>
              <a:ext cx="492480" cy="397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6246A42-A459-4C75-B4B3-4D2EEF32EBD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305982" y="3426978"/>
                <a:ext cx="52812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84F760E-ADDF-40CE-A3BE-4AF35DF888E8}"/>
                  </a:ext>
                </a:extLst>
              </p14:cNvPr>
              <p14:cNvContentPartPr/>
              <p14:nvPr/>
            </p14:nvContentPartPr>
            <p14:xfrm>
              <a:off x="6145782" y="3869058"/>
              <a:ext cx="893880" cy="412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84F760E-ADDF-40CE-A3BE-4AF35DF888E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127782" y="3833418"/>
                <a:ext cx="92952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C4D4F76-6E33-41D0-BFDB-FDE34C9701C0}"/>
                  </a:ext>
                </a:extLst>
              </p14:cNvPr>
              <p14:cNvContentPartPr/>
              <p14:nvPr/>
            </p14:nvContentPartPr>
            <p14:xfrm>
              <a:off x="7033542" y="3094698"/>
              <a:ext cx="1015560" cy="471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C4D4F76-6E33-41D0-BFDB-FDE34C9701C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015902" y="3058698"/>
                <a:ext cx="10512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4E3469B-4D72-4A92-8A0B-52CF73F5C0CB}"/>
                  </a:ext>
                </a:extLst>
              </p14:cNvPr>
              <p14:cNvContentPartPr/>
              <p14:nvPr/>
            </p14:nvContentPartPr>
            <p14:xfrm>
              <a:off x="7968822" y="2479098"/>
              <a:ext cx="1175040" cy="856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4E3469B-4D72-4A92-8A0B-52CF73F5C0C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951182" y="2443458"/>
                <a:ext cx="1210680" cy="9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CE8675D-4DC8-45AC-A30C-039B9826F597}"/>
                  </a:ext>
                </a:extLst>
              </p14:cNvPr>
              <p14:cNvContentPartPr/>
              <p14:nvPr/>
            </p14:nvContentPartPr>
            <p14:xfrm>
              <a:off x="8660382" y="2551458"/>
              <a:ext cx="408600" cy="312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CE8675D-4DC8-45AC-A30C-039B9826F59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642382" y="2515818"/>
                <a:ext cx="4442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F0F6F4D-7047-405E-8B84-25CAC599C045}"/>
                  </a:ext>
                </a:extLst>
              </p14:cNvPr>
              <p14:cNvContentPartPr/>
              <p14:nvPr/>
            </p14:nvContentPartPr>
            <p14:xfrm>
              <a:off x="8906262" y="1801218"/>
              <a:ext cx="882000" cy="917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F0F6F4D-7047-405E-8B84-25CAC599C04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888262" y="1765218"/>
                <a:ext cx="917640" cy="9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46B9D5E-258A-44FD-B821-00ED4F1A6196}"/>
                  </a:ext>
                </a:extLst>
              </p14:cNvPr>
              <p14:cNvContentPartPr/>
              <p14:nvPr/>
            </p14:nvContentPartPr>
            <p14:xfrm>
              <a:off x="9798702" y="1764858"/>
              <a:ext cx="66240" cy="471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46B9D5E-258A-44FD-B821-00ED4F1A619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781062" y="1729218"/>
                <a:ext cx="10188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A904A3F-2720-476E-8799-3D52BA2C3EFC}"/>
                  </a:ext>
                </a:extLst>
              </p14:cNvPr>
              <p14:cNvContentPartPr/>
              <p14:nvPr/>
            </p14:nvContentPartPr>
            <p14:xfrm>
              <a:off x="9574422" y="1968618"/>
              <a:ext cx="682200" cy="117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A904A3F-2720-476E-8799-3D52BA2C3EF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556422" y="1932978"/>
                <a:ext cx="7178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0E72E74-D555-4027-A576-AE0DFBCF8CA5}"/>
                  </a:ext>
                </a:extLst>
              </p14:cNvPr>
              <p14:cNvContentPartPr/>
              <p14:nvPr/>
            </p14:nvContentPartPr>
            <p14:xfrm>
              <a:off x="9679902" y="1802298"/>
              <a:ext cx="377280" cy="430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0E72E74-D555-4027-A576-AE0DFBCF8CA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662262" y="1766298"/>
                <a:ext cx="41292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BB8AFEA-E65D-4B74-A9F0-440AFDC39A0A}"/>
                  </a:ext>
                </a:extLst>
              </p14:cNvPr>
              <p14:cNvContentPartPr/>
              <p14:nvPr/>
            </p14:nvContentPartPr>
            <p14:xfrm>
              <a:off x="9565782" y="1751898"/>
              <a:ext cx="650880" cy="428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BB8AFEA-E65D-4B74-A9F0-440AFDC39A0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547782" y="1715898"/>
                <a:ext cx="6865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5046E8A-169F-4546-B398-964623892A00}"/>
                  </a:ext>
                </a:extLst>
              </p14:cNvPr>
              <p14:cNvContentPartPr/>
              <p14:nvPr/>
            </p14:nvContentPartPr>
            <p14:xfrm>
              <a:off x="10331502" y="1002018"/>
              <a:ext cx="865440" cy="890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5046E8A-169F-4546-B398-964623892A0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313862" y="966378"/>
                <a:ext cx="901080" cy="9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7ECB42D-3C23-4000-BE60-1E8F26E287D3}"/>
                  </a:ext>
                </a:extLst>
              </p14:cNvPr>
              <p14:cNvContentPartPr/>
              <p14:nvPr/>
            </p14:nvContentPartPr>
            <p14:xfrm>
              <a:off x="10242222" y="1536258"/>
              <a:ext cx="439920" cy="2782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7ECB42D-3C23-4000-BE60-1E8F26E287D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224222" y="1500618"/>
                <a:ext cx="47556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18EF7F4-8298-4E69-8858-17B54A934D1A}"/>
                  </a:ext>
                </a:extLst>
              </p14:cNvPr>
              <p14:cNvContentPartPr/>
              <p14:nvPr/>
            </p14:nvContentPartPr>
            <p14:xfrm>
              <a:off x="10761342" y="1214058"/>
              <a:ext cx="385920" cy="184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18EF7F4-8298-4E69-8858-17B54A934D1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743702" y="1178418"/>
                <a:ext cx="4215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8F238B7-1BBF-498D-B2C6-D9EC41552CCD}"/>
                  </a:ext>
                </a:extLst>
              </p14:cNvPr>
              <p14:cNvContentPartPr/>
              <p14:nvPr/>
            </p14:nvContentPartPr>
            <p14:xfrm>
              <a:off x="10770342" y="693858"/>
              <a:ext cx="782280" cy="8157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8F238B7-1BBF-498D-B2C6-D9EC41552CC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752702" y="657858"/>
                <a:ext cx="817920" cy="88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69B5083-4C4C-49F1-95D7-4FD5B0490D06}"/>
                  </a:ext>
                </a:extLst>
              </p14:cNvPr>
              <p14:cNvContentPartPr/>
              <p14:nvPr/>
            </p14:nvContentPartPr>
            <p14:xfrm>
              <a:off x="642102" y="4999458"/>
              <a:ext cx="396000" cy="764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69B5083-4C4C-49F1-95D7-4FD5B0490D0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24102" y="4963818"/>
                <a:ext cx="431640" cy="8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5AFD960-9B29-4AA8-A1DC-141CD90C3A91}"/>
                  </a:ext>
                </a:extLst>
              </p14:cNvPr>
              <p14:cNvContentPartPr/>
              <p14:nvPr/>
            </p14:nvContentPartPr>
            <p14:xfrm>
              <a:off x="465342" y="4745298"/>
              <a:ext cx="1304280" cy="907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5AFD960-9B29-4AA8-A1DC-141CD90C3A9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47702" y="4709658"/>
                <a:ext cx="1339920" cy="9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CDED50C-B0C0-423B-B8EC-CE07BD65B734}"/>
                  </a:ext>
                </a:extLst>
              </p14:cNvPr>
              <p14:cNvContentPartPr/>
              <p14:nvPr/>
            </p14:nvContentPartPr>
            <p14:xfrm>
              <a:off x="2048982" y="4729818"/>
              <a:ext cx="264960" cy="340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CDED50C-B0C0-423B-B8EC-CE07BD65B73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031342" y="4694178"/>
                <a:ext cx="30060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CA797C6-5596-4B3E-AF8D-8D7785321B74}"/>
                  </a:ext>
                </a:extLst>
              </p14:cNvPr>
              <p14:cNvContentPartPr/>
              <p14:nvPr/>
            </p14:nvContentPartPr>
            <p14:xfrm>
              <a:off x="2537862" y="4599858"/>
              <a:ext cx="410760" cy="236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CA797C6-5596-4B3E-AF8D-8D7785321B74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520222" y="4563858"/>
                <a:ext cx="4464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11CC6CE-A02D-44A4-ABA5-89DD6C497741}"/>
                  </a:ext>
                </a:extLst>
              </p14:cNvPr>
              <p14:cNvContentPartPr/>
              <p14:nvPr/>
            </p14:nvContentPartPr>
            <p14:xfrm>
              <a:off x="2927742" y="4607058"/>
              <a:ext cx="120600" cy="232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11CC6CE-A02D-44A4-ABA5-89DD6C49774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909742" y="4571058"/>
                <a:ext cx="1562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F32EAF2-014A-4BF9-BB24-84E14CBD55F9}"/>
                  </a:ext>
                </a:extLst>
              </p14:cNvPr>
              <p14:cNvContentPartPr/>
              <p14:nvPr/>
            </p14:nvContentPartPr>
            <p14:xfrm>
              <a:off x="2807142" y="4504098"/>
              <a:ext cx="15120" cy="241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F32EAF2-014A-4BF9-BB24-84E14CBD55F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789142" y="4468098"/>
                <a:ext cx="507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904892C-7A76-4DFB-A1B4-0B9CE3426B37}"/>
                  </a:ext>
                </a:extLst>
              </p14:cNvPr>
              <p14:cNvContentPartPr/>
              <p14:nvPr/>
            </p14:nvContentPartPr>
            <p14:xfrm>
              <a:off x="3116382" y="4200978"/>
              <a:ext cx="605880" cy="621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904892C-7A76-4DFB-A1B4-0B9CE3426B3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098742" y="4164978"/>
                <a:ext cx="64152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2EFC10D-A83D-4A08-BED8-6A646B17D2AA}"/>
                  </a:ext>
                </a:extLst>
              </p14:cNvPr>
              <p14:cNvContentPartPr/>
              <p14:nvPr/>
            </p14:nvContentPartPr>
            <p14:xfrm>
              <a:off x="3481422" y="4373418"/>
              <a:ext cx="406440" cy="128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2EFC10D-A83D-4A08-BED8-6A646B17D2AA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463782" y="4337778"/>
                <a:ext cx="4420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2B498E5-F227-4802-8EA6-C7F7E5FB3E77}"/>
                  </a:ext>
                </a:extLst>
              </p14:cNvPr>
              <p14:cNvContentPartPr/>
              <p14:nvPr/>
            </p14:nvContentPartPr>
            <p14:xfrm>
              <a:off x="3903702" y="4383498"/>
              <a:ext cx="173160" cy="169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2B498E5-F227-4802-8EA6-C7F7E5FB3E7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885702" y="4347498"/>
                <a:ext cx="2088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F64E463-0564-4194-9260-51D6BB2964EA}"/>
                  </a:ext>
                </a:extLst>
              </p14:cNvPr>
              <p14:cNvContentPartPr/>
              <p14:nvPr/>
            </p14:nvContentPartPr>
            <p14:xfrm>
              <a:off x="3789222" y="4181178"/>
              <a:ext cx="360" cy="39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F64E463-0564-4194-9260-51D6BB2964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71582" y="414553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9F8FD32-3CFC-4BCA-A4C1-BFD17E1CEC15}"/>
                  </a:ext>
                </a:extLst>
              </p14:cNvPr>
              <p14:cNvContentPartPr/>
              <p14:nvPr/>
            </p14:nvContentPartPr>
            <p14:xfrm>
              <a:off x="3991182" y="4172178"/>
              <a:ext cx="276480" cy="251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9F8FD32-3CFC-4BCA-A4C1-BFD17E1CEC1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973542" y="4136538"/>
                <a:ext cx="3121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4457032-CADB-46E5-847C-91BE0B19D92E}"/>
                  </a:ext>
                </a:extLst>
              </p14:cNvPr>
              <p14:cNvContentPartPr/>
              <p14:nvPr/>
            </p14:nvContentPartPr>
            <p14:xfrm>
              <a:off x="4358382" y="4124298"/>
              <a:ext cx="236520" cy="239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4457032-CADB-46E5-847C-91BE0B19D92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340742" y="4088298"/>
                <a:ext cx="2721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5D8E2A4-6061-4D3F-9A20-77F17F8066C6}"/>
                  </a:ext>
                </a:extLst>
              </p14:cNvPr>
              <p14:cNvContentPartPr/>
              <p14:nvPr/>
            </p14:nvContentPartPr>
            <p14:xfrm>
              <a:off x="1353822" y="5459538"/>
              <a:ext cx="307080" cy="5112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5D8E2A4-6061-4D3F-9A20-77F17F8066C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335822" y="5423898"/>
                <a:ext cx="34272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A74B72B-74B3-4ED7-9C12-0449EE3D006C}"/>
                  </a:ext>
                </a:extLst>
              </p14:cNvPr>
              <p14:cNvContentPartPr/>
              <p14:nvPr/>
            </p14:nvContentPartPr>
            <p14:xfrm>
              <a:off x="1749102" y="5448738"/>
              <a:ext cx="445320" cy="294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A74B72B-74B3-4ED7-9C12-0449EE3D006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731462" y="5413098"/>
                <a:ext cx="48096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EE4A237-BCA1-45F7-A1F4-FB2F1D1399EA}"/>
                  </a:ext>
                </a:extLst>
              </p14:cNvPr>
              <p14:cNvContentPartPr/>
              <p14:nvPr/>
            </p14:nvContentPartPr>
            <p14:xfrm>
              <a:off x="2116662" y="5191698"/>
              <a:ext cx="347760" cy="6105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EE4A237-BCA1-45F7-A1F4-FB2F1D1399E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099022" y="5156058"/>
                <a:ext cx="38340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BE48FF5-4BE1-4CD8-9CEC-7BF0A7241E7B}"/>
                  </a:ext>
                </a:extLst>
              </p14:cNvPr>
              <p14:cNvContentPartPr/>
              <p14:nvPr/>
            </p14:nvContentPartPr>
            <p14:xfrm>
              <a:off x="2417262" y="5185218"/>
              <a:ext cx="477720" cy="3999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BE48FF5-4BE1-4CD8-9CEC-7BF0A7241E7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399262" y="5149578"/>
                <a:ext cx="51336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BABA247-D9A0-43F6-9645-B3437C864A39}"/>
                  </a:ext>
                </a:extLst>
              </p14:cNvPr>
              <p14:cNvContentPartPr/>
              <p14:nvPr/>
            </p14:nvContentPartPr>
            <p14:xfrm>
              <a:off x="2857182" y="5151738"/>
              <a:ext cx="313560" cy="397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BABA247-D9A0-43F6-9645-B3437C864A3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839182" y="5116098"/>
                <a:ext cx="34920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77070E4-29F8-4A95-9A9B-A2259B88E6D5}"/>
                  </a:ext>
                </a:extLst>
              </p14:cNvPr>
              <p14:cNvContentPartPr/>
              <p14:nvPr/>
            </p14:nvContentPartPr>
            <p14:xfrm>
              <a:off x="2760342" y="5073258"/>
              <a:ext cx="662760" cy="5911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7070E4-29F8-4A95-9A9B-A2259B88E6D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742702" y="5037618"/>
                <a:ext cx="69840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2D91C15-EE56-4078-AC23-9815AB63B9E2}"/>
                  </a:ext>
                </a:extLst>
              </p14:cNvPr>
              <p14:cNvContentPartPr/>
              <p14:nvPr/>
            </p14:nvContentPartPr>
            <p14:xfrm>
              <a:off x="4288542" y="5252178"/>
              <a:ext cx="587520" cy="441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2D91C15-EE56-4078-AC23-9815AB63B9E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270902" y="5216178"/>
                <a:ext cx="62316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71225EF-1B4B-48DE-A2C1-B2639DA809CF}"/>
                  </a:ext>
                </a:extLst>
              </p14:cNvPr>
              <p14:cNvContentPartPr/>
              <p14:nvPr/>
            </p14:nvContentPartPr>
            <p14:xfrm>
              <a:off x="4964982" y="4917378"/>
              <a:ext cx="363600" cy="7477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71225EF-1B4B-48DE-A2C1-B2639DA809C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946982" y="4881378"/>
                <a:ext cx="39924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82954AF-2791-4743-A824-679C224F03DB}"/>
                  </a:ext>
                </a:extLst>
              </p14:cNvPr>
              <p14:cNvContentPartPr/>
              <p14:nvPr/>
            </p14:nvContentPartPr>
            <p14:xfrm>
              <a:off x="5257302" y="5237058"/>
              <a:ext cx="311760" cy="2044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82954AF-2791-4743-A824-679C224F03D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239662" y="5201058"/>
                <a:ext cx="3474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4210A9C-1143-4373-B669-D09BA020C8A9}"/>
                  </a:ext>
                </a:extLst>
              </p14:cNvPr>
              <p14:cNvContentPartPr/>
              <p14:nvPr/>
            </p14:nvContentPartPr>
            <p14:xfrm>
              <a:off x="5363142" y="4760418"/>
              <a:ext cx="583560" cy="7268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4210A9C-1143-4373-B669-D09BA020C8A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345142" y="4724418"/>
                <a:ext cx="61920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C0979CA-89DE-4CEA-88FC-740AF157BF5B}"/>
                  </a:ext>
                </a:extLst>
              </p14:cNvPr>
              <p14:cNvContentPartPr/>
              <p14:nvPr/>
            </p14:nvContentPartPr>
            <p14:xfrm>
              <a:off x="6096102" y="4870938"/>
              <a:ext cx="172800" cy="2509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C0979CA-89DE-4CEA-88FC-740AF157BF5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78462" y="4834938"/>
                <a:ext cx="2084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4035DBF-0FF6-4485-A3BF-A46ED366CC7F}"/>
                  </a:ext>
                </a:extLst>
              </p14:cNvPr>
              <p14:cNvContentPartPr/>
              <p14:nvPr/>
            </p14:nvContentPartPr>
            <p14:xfrm>
              <a:off x="5987022" y="4861938"/>
              <a:ext cx="338040" cy="2206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4035DBF-0FF6-4485-A3BF-A46ED366CC7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969382" y="4825938"/>
                <a:ext cx="3736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1EFC0FB-AC1E-4626-AAB9-2BAF412664CA}"/>
                  </a:ext>
                </a:extLst>
              </p14:cNvPr>
              <p14:cNvContentPartPr/>
              <p14:nvPr/>
            </p14:nvContentPartPr>
            <p14:xfrm>
              <a:off x="5978382" y="4881738"/>
              <a:ext cx="497160" cy="1738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1EFC0FB-AC1E-4626-AAB9-2BAF412664C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960742" y="4845738"/>
                <a:ext cx="5328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08B4A9-EA9B-4326-BDB9-6E668929857B}"/>
                  </a:ext>
                </a:extLst>
              </p14:cNvPr>
              <p14:cNvContentPartPr/>
              <p14:nvPr/>
            </p14:nvContentPartPr>
            <p14:xfrm>
              <a:off x="6101502" y="4703538"/>
              <a:ext cx="197640" cy="4942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08B4A9-EA9B-4326-BDB9-6E668929857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083502" y="4667898"/>
                <a:ext cx="23328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979839D-FF4F-40E8-9F2D-FE8F4DF421CB}"/>
                  </a:ext>
                </a:extLst>
              </p14:cNvPr>
              <p14:cNvContentPartPr/>
              <p14:nvPr/>
            </p14:nvContentPartPr>
            <p14:xfrm>
              <a:off x="6479502" y="4527858"/>
              <a:ext cx="558360" cy="4460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979839D-FF4F-40E8-9F2D-FE8F4DF421C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461862" y="4491858"/>
                <a:ext cx="59400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29BD536-85BA-47B5-BF3F-149325D8F94D}"/>
                  </a:ext>
                </a:extLst>
              </p14:cNvPr>
              <p14:cNvContentPartPr/>
              <p14:nvPr/>
            </p14:nvContentPartPr>
            <p14:xfrm>
              <a:off x="7172502" y="4307898"/>
              <a:ext cx="263160" cy="7596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29BD536-85BA-47B5-BF3F-149325D8F94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154862" y="4271898"/>
                <a:ext cx="298800" cy="8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C183CBA-7D2D-447B-A230-0B50D8EABD46}"/>
                  </a:ext>
                </a:extLst>
              </p14:cNvPr>
              <p14:cNvContentPartPr/>
              <p14:nvPr/>
            </p14:nvContentPartPr>
            <p14:xfrm>
              <a:off x="7394262" y="4622178"/>
              <a:ext cx="237960" cy="1994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C183CBA-7D2D-447B-A230-0B50D8EABD4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376262" y="4586538"/>
                <a:ext cx="2736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0936EFE-015D-42FB-AF45-13871BE7590B}"/>
                  </a:ext>
                </a:extLst>
              </p14:cNvPr>
              <p14:cNvContentPartPr/>
              <p14:nvPr/>
            </p14:nvContentPartPr>
            <p14:xfrm>
              <a:off x="7508382" y="4191258"/>
              <a:ext cx="414720" cy="672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0936EFE-015D-42FB-AF45-13871BE7590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490742" y="4155618"/>
                <a:ext cx="45036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CC86560-43EF-42A0-BAAC-4AFAC31A9E75}"/>
                  </a:ext>
                </a:extLst>
              </p14:cNvPr>
              <p14:cNvContentPartPr/>
              <p14:nvPr/>
            </p14:nvContentPartPr>
            <p14:xfrm>
              <a:off x="8167182" y="4143378"/>
              <a:ext cx="150840" cy="373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CC86560-43EF-42A0-BAAC-4AFAC31A9E7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149542" y="4107378"/>
                <a:ext cx="18648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D3A5FF3-A3F2-4439-9A49-B1CBF73FD3C9}"/>
                  </a:ext>
                </a:extLst>
              </p14:cNvPr>
              <p14:cNvContentPartPr/>
              <p14:nvPr/>
            </p14:nvContentPartPr>
            <p14:xfrm>
              <a:off x="8062062" y="4193418"/>
              <a:ext cx="299520" cy="1771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D3A5FF3-A3F2-4439-9A49-B1CBF73FD3C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044422" y="4157778"/>
                <a:ext cx="3351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DB9DE59-5CD6-4AAB-8098-27B77744265C}"/>
                  </a:ext>
                </a:extLst>
              </p14:cNvPr>
              <p14:cNvContentPartPr/>
              <p14:nvPr/>
            </p14:nvContentPartPr>
            <p14:xfrm>
              <a:off x="8062062" y="4281258"/>
              <a:ext cx="501480" cy="1328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DB9DE59-5CD6-4AAB-8098-27B77744265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044422" y="4245258"/>
                <a:ext cx="5371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A5C2895-3AC9-446B-897B-847566A59A32}"/>
                  </a:ext>
                </a:extLst>
              </p14:cNvPr>
              <p14:cNvContentPartPr/>
              <p14:nvPr/>
            </p14:nvContentPartPr>
            <p14:xfrm>
              <a:off x="8193822" y="4140858"/>
              <a:ext cx="169200" cy="3369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A5C2895-3AC9-446B-897B-847566A59A3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176182" y="4104858"/>
                <a:ext cx="20484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C07D326-1BAE-4DA7-A027-F1AA12F68D10}"/>
                  </a:ext>
                </a:extLst>
              </p14:cNvPr>
              <p14:cNvContentPartPr/>
              <p14:nvPr/>
            </p14:nvContentPartPr>
            <p14:xfrm>
              <a:off x="8782782" y="3946818"/>
              <a:ext cx="246960" cy="3344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C07D326-1BAE-4DA7-A027-F1AA12F68D1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764782" y="3911178"/>
                <a:ext cx="2826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07EA611-5E4D-4239-BC71-54F5E6824BA7}"/>
                  </a:ext>
                </a:extLst>
              </p14:cNvPr>
              <p14:cNvContentPartPr/>
              <p14:nvPr/>
            </p14:nvContentPartPr>
            <p14:xfrm>
              <a:off x="9114342" y="3709578"/>
              <a:ext cx="281880" cy="599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07EA611-5E4D-4239-BC71-54F5E6824BA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096702" y="3673578"/>
                <a:ext cx="31752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4E1E5F9-5657-4B23-91FC-139CC6B78AE3}"/>
                  </a:ext>
                </a:extLst>
              </p14:cNvPr>
              <p14:cNvContentPartPr/>
              <p14:nvPr/>
            </p14:nvContentPartPr>
            <p14:xfrm>
              <a:off x="9363462" y="3874818"/>
              <a:ext cx="257040" cy="1872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4E1E5F9-5657-4B23-91FC-139CC6B78AE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345462" y="3839178"/>
                <a:ext cx="2926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C19FA64-43FC-448F-91AE-81870B3DE18C}"/>
                  </a:ext>
                </a:extLst>
              </p14:cNvPr>
              <p14:cNvContentPartPr/>
              <p14:nvPr/>
            </p14:nvContentPartPr>
            <p14:xfrm>
              <a:off x="9390102" y="3467298"/>
              <a:ext cx="530640" cy="650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C19FA64-43FC-448F-91AE-81870B3DE18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372102" y="3431298"/>
                <a:ext cx="56628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6F824DB-5AAB-4100-9003-8058CBA9D12F}"/>
                  </a:ext>
                </a:extLst>
              </p14:cNvPr>
              <p14:cNvContentPartPr/>
              <p14:nvPr/>
            </p14:nvContentPartPr>
            <p14:xfrm>
              <a:off x="7736622" y="3991458"/>
              <a:ext cx="361800" cy="10944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6F824DB-5AAB-4100-9003-8058CBA9D12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718982" y="3955818"/>
                <a:ext cx="397440" cy="11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E241E80-B1DA-45D8-84FB-3FB60A376B60}"/>
                  </a:ext>
                </a:extLst>
              </p14:cNvPr>
              <p14:cNvContentPartPr/>
              <p14:nvPr/>
            </p14:nvContentPartPr>
            <p14:xfrm>
              <a:off x="3771582" y="4844298"/>
              <a:ext cx="563400" cy="1162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E241E80-B1DA-45D8-84FB-3FB60A376B6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753942" y="4808298"/>
                <a:ext cx="599040" cy="12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5B91676-1FFC-4C00-8275-03B0B689ED6D}"/>
                  </a:ext>
                </a:extLst>
              </p14:cNvPr>
              <p14:cNvContentPartPr/>
              <p14:nvPr/>
            </p14:nvContentPartPr>
            <p14:xfrm>
              <a:off x="5051022" y="6146778"/>
              <a:ext cx="532800" cy="3456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5B91676-1FFC-4C00-8275-03B0B689ED6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033022" y="6111138"/>
                <a:ext cx="5684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E0D9FF5-2D15-4A01-A94B-CA68424EA046}"/>
                  </a:ext>
                </a:extLst>
              </p14:cNvPr>
              <p14:cNvContentPartPr/>
              <p14:nvPr/>
            </p14:nvContentPartPr>
            <p14:xfrm>
              <a:off x="5687862" y="5714778"/>
              <a:ext cx="342720" cy="721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E0D9FF5-2D15-4A01-A94B-CA68424EA04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669862" y="5679138"/>
                <a:ext cx="37836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4659A5D-1E8C-4250-9D61-D4DBC4F1EA17}"/>
                  </a:ext>
                </a:extLst>
              </p14:cNvPr>
              <p14:cNvContentPartPr/>
              <p14:nvPr/>
            </p14:nvContentPartPr>
            <p14:xfrm>
              <a:off x="5951742" y="6029058"/>
              <a:ext cx="324360" cy="1814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4659A5D-1E8C-4250-9D61-D4DBC4F1EA1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934102" y="5993418"/>
                <a:ext cx="3600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3F61B45-BFBC-4EEC-8487-01F11FD2D97A}"/>
                  </a:ext>
                </a:extLst>
              </p14:cNvPr>
              <p14:cNvContentPartPr/>
              <p14:nvPr/>
            </p14:nvContentPartPr>
            <p14:xfrm>
              <a:off x="6119142" y="5531178"/>
              <a:ext cx="627840" cy="6022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3F61B45-BFBC-4EEC-8487-01F11FD2D97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101142" y="5495538"/>
                <a:ext cx="66348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03F9BA4-68AD-4B61-951E-F633CA9964D0}"/>
                  </a:ext>
                </a:extLst>
              </p14:cNvPr>
              <p14:cNvContentPartPr/>
              <p14:nvPr/>
            </p14:nvContentPartPr>
            <p14:xfrm>
              <a:off x="2962662" y="6327138"/>
              <a:ext cx="603360" cy="126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03F9BA4-68AD-4B61-951E-F633CA9964D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945022" y="6291498"/>
                <a:ext cx="6390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AC10B70-2F79-435F-BEAD-AA7286F3612B}"/>
                  </a:ext>
                </a:extLst>
              </p14:cNvPr>
              <p14:cNvContentPartPr/>
              <p14:nvPr/>
            </p14:nvContentPartPr>
            <p14:xfrm>
              <a:off x="3164982" y="6616578"/>
              <a:ext cx="416880" cy="655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AC10B70-2F79-435F-BEAD-AA7286F3612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146982" y="6580938"/>
                <a:ext cx="4525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C61C547-6B8D-4E75-991F-9E75A64299AE}"/>
                  </a:ext>
                </a:extLst>
              </p14:cNvPr>
              <p14:cNvContentPartPr/>
              <p14:nvPr/>
            </p14:nvContentPartPr>
            <p14:xfrm>
              <a:off x="7003302" y="5587698"/>
              <a:ext cx="213120" cy="4604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C61C547-6B8D-4E75-991F-9E75A64299A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985662" y="5552058"/>
                <a:ext cx="24876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AB43C2A-4426-46FA-99B1-B491E38D3427}"/>
                  </a:ext>
                </a:extLst>
              </p14:cNvPr>
              <p14:cNvContentPartPr/>
              <p14:nvPr/>
            </p14:nvContentPartPr>
            <p14:xfrm>
              <a:off x="6848862" y="5670498"/>
              <a:ext cx="396000" cy="1782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AB43C2A-4426-46FA-99B1-B491E38D342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830862" y="5634858"/>
                <a:ext cx="4316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6D4DB93-C47D-4AAF-8B08-2A4EED166166}"/>
                  </a:ext>
                </a:extLst>
              </p14:cNvPr>
              <p14:cNvContentPartPr/>
              <p14:nvPr/>
            </p14:nvContentPartPr>
            <p14:xfrm>
              <a:off x="6989622" y="5774178"/>
              <a:ext cx="324720" cy="1519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6D4DB93-C47D-4AAF-8B08-2A4EED16616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971982" y="5738178"/>
                <a:ext cx="3603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802610E-40F7-4E36-9BE9-3C3D832FF9C4}"/>
                  </a:ext>
                </a:extLst>
              </p14:cNvPr>
              <p14:cNvContentPartPr/>
              <p14:nvPr/>
            </p14:nvContentPartPr>
            <p14:xfrm>
              <a:off x="7077462" y="5617938"/>
              <a:ext cx="256680" cy="3895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802610E-40F7-4E36-9BE9-3C3D832FF9C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059462" y="5581938"/>
                <a:ext cx="2923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ABFF9C9-C36F-465F-AF3F-327A2621D514}"/>
                  </a:ext>
                </a:extLst>
              </p14:cNvPr>
              <p14:cNvContentPartPr/>
              <p14:nvPr/>
            </p14:nvContentPartPr>
            <p14:xfrm>
              <a:off x="7640502" y="5230938"/>
              <a:ext cx="217800" cy="7020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ABFF9C9-C36F-465F-AF3F-327A2621D51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622502" y="5195298"/>
                <a:ext cx="25344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298140F-E02F-42F1-95F5-17E6A8383039}"/>
                  </a:ext>
                </a:extLst>
              </p14:cNvPr>
              <p14:cNvContentPartPr/>
              <p14:nvPr/>
            </p14:nvContentPartPr>
            <p14:xfrm>
              <a:off x="7932102" y="5257578"/>
              <a:ext cx="484920" cy="4366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298140F-E02F-42F1-95F5-17E6A8383039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914102" y="5221578"/>
                <a:ext cx="52056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5AD8677-10A3-46BC-BBAE-862DCEF63050}"/>
                  </a:ext>
                </a:extLst>
              </p14:cNvPr>
              <p14:cNvContentPartPr/>
              <p14:nvPr/>
            </p14:nvContentPartPr>
            <p14:xfrm>
              <a:off x="8561382" y="5035818"/>
              <a:ext cx="393120" cy="5824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5AD8677-10A3-46BC-BBAE-862DCEF6305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543382" y="4999818"/>
                <a:ext cx="42876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CA0109C-2CFB-4D25-BDA4-F5CA8DB4B3A2}"/>
                  </a:ext>
                </a:extLst>
              </p14:cNvPr>
              <p14:cNvContentPartPr/>
              <p14:nvPr/>
            </p14:nvContentPartPr>
            <p14:xfrm>
              <a:off x="8844702" y="5130858"/>
              <a:ext cx="332280" cy="2494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CA0109C-2CFB-4D25-BDA4-F5CA8DB4B3A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826702" y="5095218"/>
                <a:ext cx="3679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F6493A7-58F4-454C-A67F-233A3423C7E0}"/>
                  </a:ext>
                </a:extLst>
              </p14:cNvPr>
              <p14:cNvContentPartPr/>
              <p14:nvPr/>
            </p14:nvContentPartPr>
            <p14:xfrm>
              <a:off x="8967822" y="4838898"/>
              <a:ext cx="468360" cy="5666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F6493A7-58F4-454C-A67F-233A3423C7E0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950182" y="4803258"/>
                <a:ext cx="50400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4487482-13B5-4E40-BAEA-AD5ED2AF9442}"/>
                  </a:ext>
                </a:extLst>
              </p14:cNvPr>
              <p14:cNvContentPartPr/>
              <p14:nvPr/>
            </p14:nvContentPartPr>
            <p14:xfrm>
              <a:off x="9655782" y="4738818"/>
              <a:ext cx="121320" cy="4186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4487482-13B5-4E40-BAEA-AD5ED2AF944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637782" y="4703178"/>
                <a:ext cx="15696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966E2B3-8024-4974-AEFE-87000FABDEA5}"/>
                  </a:ext>
                </a:extLst>
              </p14:cNvPr>
              <p14:cNvContentPartPr/>
              <p14:nvPr/>
            </p14:nvContentPartPr>
            <p14:xfrm>
              <a:off x="9521862" y="4844298"/>
              <a:ext cx="443160" cy="1940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966E2B3-8024-4974-AEFE-87000FABDEA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504222" y="4808298"/>
                <a:ext cx="4788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DDDF582-02AA-49E2-B94F-9FEFA87C43BB}"/>
                  </a:ext>
                </a:extLst>
              </p14:cNvPr>
              <p14:cNvContentPartPr/>
              <p14:nvPr/>
            </p14:nvContentPartPr>
            <p14:xfrm>
              <a:off x="9539142" y="4897938"/>
              <a:ext cx="366120" cy="1486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DDDF582-02AA-49E2-B94F-9FEFA87C43B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521502" y="4862298"/>
                <a:ext cx="4017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478AF4F-BB0E-4AB0-B790-9EC6A5F9E5F7}"/>
                  </a:ext>
                </a:extLst>
              </p14:cNvPr>
              <p14:cNvContentPartPr/>
              <p14:nvPr/>
            </p14:nvContentPartPr>
            <p14:xfrm>
              <a:off x="9609702" y="4694538"/>
              <a:ext cx="241920" cy="329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478AF4F-BB0E-4AB0-B790-9EC6A5F9E5F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591702" y="4658898"/>
                <a:ext cx="2775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5D6AAB6-AE41-47D2-8C30-D3C2BAD2B3CA}"/>
                  </a:ext>
                </a:extLst>
              </p14:cNvPr>
              <p14:cNvContentPartPr/>
              <p14:nvPr/>
            </p14:nvContentPartPr>
            <p14:xfrm>
              <a:off x="9985902" y="4569258"/>
              <a:ext cx="336600" cy="383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5D6AAB6-AE41-47D2-8C30-D3C2BAD2B3CA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967902" y="4533258"/>
                <a:ext cx="37224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C1B0748-5B03-424F-8529-65EEAC70A9E2}"/>
                  </a:ext>
                </a:extLst>
              </p14:cNvPr>
              <p14:cNvContentPartPr/>
              <p14:nvPr/>
            </p14:nvContentPartPr>
            <p14:xfrm>
              <a:off x="10574502" y="4420578"/>
              <a:ext cx="384120" cy="6282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C1B0748-5B03-424F-8529-65EEAC70A9E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56502" y="4384938"/>
                <a:ext cx="41976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34DB881-1D29-47FC-9B59-895384D56290}"/>
                  </a:ext>
                </a:extLst>
              </p14:cNvPr>
              <p14:cNvContentPartPr/>
              <p14:nvPr/>
            </p14:nvContentPartPr>
            <p14:xfrm>
              <a:off x="10902102" y="4582578"/>
              <a:ext cx="359640" cy="2005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34DB881-1D29-47FC-9B59-895384D56290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884102" y="4546578"/>
                <a:ext cx="3952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AD5D872-DE27-42B5-9763-82BDAE711146}"/>
                  </a:ext>
                </a:extLst>
              </p14:cNvPr>
              <p14:cNvContentPartPr/>
              <p14:nvPr/>
            </p14:nvContentPartPr>
            <p14:xfrm>
              <a:off x="11025222" y="4283418"/>
              <a:ext cx="485280" cy="4737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AD5D872-DE27-42B5-9763-82BDAE71114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1007582" y="4247418"/>
                <a:ext cx="5209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D41CBC6-A5A8-4E11-9754-6AB5786965F0}"/>
                  </a:ext>
                </a:extLst>
              </p14:cNvPr>
              <p14:cNvContentPartPr/>
              <p14:nvPr/>
            </p14:nvContentPartPr>
            <p14:xfrm>
              <a:off x="11280102" y="4017738"/>
              <a:ext cx="344520" cy="5961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D41CBC6-A5A8-4E11-9754-6AB5786965F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262462" y="3981738"/>
                <a:ext cx="380160" cy="66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745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5DC6AD-0C44-4EDE-91AF-3A3AFF6734BE}"/>
                  </a:ext>
                </a:extLst>
              </p14:cNvPr>
              <p14:cNvContentPartPr/>
              <p14:nvPr/>
            </p14:nvContentPartPr>
            <p14:xfrm>
              <a:off x="218382" y="168258"/>
              <a:ext cx="547200" cy="600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5DC6AD-0C44-4EDE-91AF-3A3AFF6734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742" y="132258"/>
                <a:ext cx="58284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2D791A-25D1-435A-8500-7338517B4B00}"/>
                  </a:ext>
                </a:extLst>
              </p14:cNvPr>
              <p14:cNvContentPartPr/>
              <p14:nvPr/>
            </p14:nvContentPartPr>
            <p14:xfrm>
              <a:off x="509622" y="529698"/>
              <a:ext cx="149400" cy="412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2D791A-25D1-435A-8500-7338517B4B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622" y="494058"/>
                <a:ext cx="1850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E173AA-062A-4209-B818-10B4AB233FFC}"/>
                  </a:ext>
                </a:extLst>
              </p14:cNvPr>
              <p14:cNvContentPartPr/>
              <p14:nvPr/>
            </p14:nvContentPartPr>
            <p14:xfrm>
              <a:off x="1001742" y="33385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E173AA-062A-4209-B818-10B4AB233F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4102" y="2978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4A11DDC-960E-44F9-8833-AC01E6894A69}"/>
                  </a:ext>
                </a:extLst>
              </p14:cNvPr>
              <p14:cNvContentPartPr/>
              <p14:nvPr/>
            </p14:nvContentPartPr>
            <p14:xfrm>
              <a:off x="1037022" y="53617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4A11DDC-960E-44F9-8833-AC01E6894A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9382" y="5001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BD82D5-20BD-4479-AE27-11BC6B7EB974}"/>
                  </a:ext>
                </a:extLst>
              </p14:cNvPr>
              <p14:cNvContentPartPr/>
              <p14:nvPr/>
            </p14:nvContentPartPr>
            <p14:xfrm>
              <a:off x="1389102" y="126858"/>
              <a:ext cx="219960" cy="47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BD82D5-20BD-4479-AE27-11BC6B7EB97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71102" y="90858"/>
                <a:ext cx="2556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BF31869-E55F-4E47-A68F-C0FB274F292B}"/>
                  </a:ext>
                </a:extLst>
              </p14:cNvPr>
              <p14:cNvContentPartPr/>
              <p14:nvPr/>
            </p14:nvContentPartPr>
            <p14:xfrm>
              <a:off x="1415382" y="334218"/>
              <a:ext cx="248040" cy="26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BF31869-E55F-4E47-A68F-C0FB274F29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97382" y="298218"/>
                <a:ext cx="2836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129FF7-B3D7-4B25-8816-49BD67B4B1E5}"/>
                  </a:ext>
                </a:extLst>
              </p14:cNvPr>
              <p14:cNvContentPartPr/>
              <p14:nvPr/>
            </p14:nvContentPartPr>
            <p14:xfrm>
              <a:off x="1858182" y="386418"/>
              <a:ext cx="5760" cy="160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129FF7-B3D7-4B25-8816-49BD67B4B1E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40542" y="350778"/>
                <a:ext cx="414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70CFE2D-0CE5-4A5D-B0CA-DADD307D60E3}"/>
                  </a:ext>
                </a:extLst>
              </p14:cNvPr>
              <p14:cNvContentPartPr/>
              <p14:nvPr/>
            </p14:nvContentPartPr>
            <p14:xfrm>
              <a:off x="1793382" y="28093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70CFE2D-0CE5-4A5D-B0CA-DADD307D60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75742" y="2449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9E21FB4-9840-4E33-973F-D6C4C129B461}"/>
                  </a:ext>
                </a:extLst>
              </p14:cNvPr>
              <p14:cNvContentPartPr/>
              <p14:nvPr/>
            </p14:nvContentPartPr>
            <p14:xfrm>
              <a:off x="1986702" y="334938"/>
              <a:ext cx="248040" cy="18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9E21FB4-9840-4E33-973F-D6C4C129B4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69062" y="299298"/>
                <a:ext cx="2836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EBDA1D-60A3-46C7-9998-C97F998E7EAF}"/>
                  </a:ext>
                </a:extLst>
              </p14:cNvPr>
              <p14:cNvContentPartPr/>
              <p14:nvPr/>
            </p14:nvContentPartPr>
            <p14:xfrm>
              <a:off x="2342022" y="69258"/>
              <a:ext cx="291960" cy="464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EBDA1D-60A3-46C7-9998-C97F998E7E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24382" y="33618"/>
                <a:ext cx="32760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9A13E0-0CF4-4B75-8458-B514367311D7}"/>
                  </a:ext>
                </a:extLst>
              </p14:cNvPr>
              <p14:cNvContentPartPr/>
              <p14:nvPr/>
            </p14:nvContentPartPr>
            <p14:xfrm>
              <a:off x="2919462" y="119658"/>
              <a:ext cx="82440" cy="360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9A13E0-0CF4-4B75-8458-B514367311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1822" y="83658"/>
                <a:ext cx="11808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C87545A-39C6-4080-A94D-2C4FB41CE123}"/>
                  </a:ext>
                </a:extLst>
              </p14:cNvPr>
              <p14:cNvContentPartPr/>
              <p14:nvPr/>
            </p14:nvContentPartPr>
            <p14:xfrm>
              <a:off x="3068142" y="78978"/>
              <a:ext cx="512640" cy="483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C87545A-39C6-4080-A94D-2C4FB41CE1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50502" y="42978"/>
                <a:ext cx="54828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9B69038-4BED-47DA-B2C4-9C4BF348B5FA}"/>
                  </a:ext>
                </a:extLst>
              </p14:cNvPr>
              <p14:cNvContentPartPr/>
              <p14:nvPr/>
            </p14:nvContentPartPr>
            <p14:xfrm>
              <a:off x="3655662" y="212898"/>
              <a:ext cx="475200" cy="367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9B69038-4BED-47DA-B2C4-9C4BF348B5F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38022" y="176898"/>
                <a:ext cx="51084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DB7272-4F21-46E4-AA1F-F20B6E9EA88E}"/>
                  </a:ext>
                </a:extLst>
              </p14:cNvPr>
              <p14:cNvContentPartPr/>
              <p14:nvPr/>
            </p14:nvContentPartPr>
            <p14:xfrm>
              <a:off x="2956542" y="131538"/>
              <a:ext cx="463320" cy="5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DB7272-4F21-46E4-AA1F-F20B6E9EA88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38902" y="95538"/>
                <a:ext cx="4989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3DBA7A-AFFC-48C9-85CD-CFB77E0D1421}"/>
                  </a:ext>
                </a:extLst>
              </p14:cNvPr>
              <p14:cNvContentPartPr/>
              <p14:nvPr/>
            </p14:nvContentPartPr>
            <p14:xfrm>
              <a:off x="4865982" y="215058"/>
              <a:ext cx="263160" cy="494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3DBA7A-AFFC-48C9-85CD-CFB77E0D14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47982" y="179058"/>
                <a:ext cx="2988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BF8D73-EBB7-4A15-9E36-D79B2C1BC579}"/>
                  </a:ext>
                </a:extLst>
              </p14:cNvPr>
              <p14:cNvContentPartPr/>
              <p14:nvPr/>
            </p14:nvContentPartPr>
            <p14:xfrm>
              <a:off x="5248662" y="273018"/>
              <a:ext cx="1033560" cy="35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BF8D73-EBB7-4A15-9E36-D79B2C1BC57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31022" y="237018"/>
                <a:ext cx="106920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DF3BC19-8144-4E6A-A8D7-89FC859AA0E8}"/>
                  </a:ext>
                </a:extLst>
              </p14:cNvPr>
              <p14:cNvContentPartPr/>
              <p14:nvPr/>
            </p14:nvContentPartPr>
            <p14:xfrm>
              <a:off x="6189342" y="124338"/>
              <a:ext cx="302400" cy="334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DF3BC19-8144-4E6A-A8D7-89FC859AA0E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71702" y="88698"/>
                <a:ext cx="3380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B4C4EBC-900B-47E0-B788-B6B469B1F605}"/>
                  </a:ext>
                </a:extLst>
              </p14:cNvPr>
              <p14:cNvContentPartPr/>
              <p14:nvPr/>
            </p14:nvContentPartPr>
            <p14:xfrm>
              <a:off x="6586422" y="305418"/>
              <a:ext cx="196200" cy="277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B4C4EBC-900B-47E0-B788-B6B469B1F60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68782" y="269418"/>
                <a:ext cx="2318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DFDAE66-5A41-4437-ADC6-440A5FC7CB92}"/>
                  </a:ext>
                </a:extLst>
              </p14:cNvPr>
              <p14:cNvContentPartPr/>
              <p14:nvPr/>
            </p14:nvContentPartPr>
            <p14:xfrm>
              <a:off x="6848502" y="154578"/>
              <a:ext cx="312480" cy="482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DFDAE66-5A41-4437-ADC6-440A5FC7CB9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30502" y="118578"/>
                <a:ext cx="34812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2527098-0062-4EBE-897E-D7B33D8C2614}"/>
                  </a:ext>
                </a:extLst>
              </p14:cNvPr>
              <p14:cNvContentPartPr/>
              <p14:nvPr/>
            </p14:nvContentPartPr>
            <p14:xfrm>
              <a:off x="7235502" y="280938"/>
              <a:ext cx="212040" cy="227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2527098-0062-4EBE-897E-D7B33D8C261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17862" y="244938"/>
                <a:ext cx="2476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D2D88B0-AA65-44C0-8673-D1C1A2CC5698}"/>
                  </a:ext>
                </a:extLst>
              </p14:cNvPr>
              <p14:cNvContentPartPr/>
              <p14:nvPr/>
            </p14:nvContentPartPr>
            <p14:xfrm>
              <a:off x="7508382" y="254658"/>
              <a:ext cx="89280" cy="238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D2D88B0-AA65-44C0-8673-D1C1A2CC569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90742" y="219018"/>
                <a:ext cx="1249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2E96A42-909D-4699-A8A6-A2DFB823783D}"/>
                  </a:ext>
                </a:extLst>
              </p14:cNvPr>
              <p14:cNvContentPartPr/>
              <p14:nvPr/>
            </p14:nvContentPartPr>
            <p14:xfrm>
              <a:off x="7640142" y="166458"/>
              <a:ext cx="322920" cy="380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2E96A42-909D-4699-A8A6-A2DFB823783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22142" y="130818"/>
                <a:ext cx="35856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EC4120-C373-483D-BA29-40F4E27B10BC}"/>
                  </a:ext>
                </a:extLst>
              </p14:cNvPr>
              <p14:cNvContentPartPr/>
              <p14:nvPr/>
            </p14:nvContentPartPr>
            <p14:xfrm>
              <a:off x="7640142" y="236298"/>
              <a:ext cx="158040" cy="36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EC4120-C373-483D-BA29-40F4E27B10B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22142" y="200658"/>
                <a:ext cx="1936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35ECD8E-BE75-4751-8601-1C00E732561A}"/>
                  </a:ext>
                </a:extLst>
              </p14:cNvPr>
              <p14:cNvContentPartPr/>
              <p14:nvPr/>
            </p14:nvContentPartPr>
            <p14:xfrm>
              <a:off x="7930302" y="289938"/>
              <a:ext cx="114840" cy="147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35ECD8E-BE75-4751-8601-1C00E732561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12662" y="253938"/>
                <a:ext cx="1504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0CDF97A-F777-4E28-9B16-ABA49442AE22}"/>
                  </a:ext>
                </a:extLst>
              </p14:cNvPr>
              <p14:cNvContentPartPr/>
              <p14:nvPr/>
            </p14:nvContentPartPr>
            <p14:xfrm>
              <a:off x="7860102" y="184098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0CDF97A-F777-4E28-9B16-ABA49442AE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42102" y="1484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61BC268-887A-4454-8CAB-704071ABF3DE}"/>
                  </a:ext>
                </a:extLst>
              </p14:cNvPr>
              <p14:cNvContentPartPr/>
              <p14:nvPr/>
            </p14:nvContentPartPr>
            <p14:xfrm>
              <a:off x="8150622" y="178698"/>
              <a:ext cx="642960" cy="289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61BC268-887A-4454-8CAB-704071ABF3D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32622" y="142698"/>
                <a:ext cx="67860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4CC384A-09CB-4725-952D-C52D4B0A1D0F}"/>
                  </a:ext>
                </a:extLst>
              </p14:cNvPr>
              <p14:cNvContentPartPr/>
              <p14:nvPr/>
            </p14:nvContentPartPr>
            <p14:xfrm>
              <a:off x="9164382" y="-54222"/>
              <a:ext cx="740520" cy="634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4CC384A-09CB-4725-952D-C52D4B0A1D0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146382" y="-89862"/>
                <a:ext cx="77616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D656BA3-B97B-4905-8667-844719D43223}"/>
                  </a:ext>
                </a:extLst>
              </p14:cNvPr>
              <p14:cNvContentPartPr/>
              <p14:nvPr/>
            </p14:nvContentPartPr>
            <p14:xfrm>
              <a:off x="9750102" y="297817"/>
              <a:ext cx="201960" cy="54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D656BA3-B97B-4905-8667-844719D4322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732462" y="261817"/>
                <a:ext cx="2376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DD9651B-AE2B-4B48-93E2-E9954861C62C}"/>
                  </a:ext>
                </a:extLst>
              </p14:cNvPr>
              <p14:cNvContentPartPr/>
              <p14:nvPr/>
            </p14:nvContentPartPr>
            <p14:xfrm>
              <a:off x="10376502" y="176857"/>
              <a:ext cx="484920" cy="571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DD9651B-AE2B-4B48-93E2-E9954861C62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358502" y="140857"/>
                <a:ext cx="52056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4CED87B-D6C1-4DA4-A3E6-E5581783C9D1}"/>
                  </a:ext>
                </a:extLst>
              </p14:cNvPr>
              <p14:cNvContentPartPr/>
              <p14:nvPr/>
            </p14:nvContentPartPr>
            <p14:xfrm>
              <a:off x="10919742" y="342457"/>
              <a:ext cx="57240" cy="78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4CED87B-D6C1-4DA4-A3E6-E5581783C9D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901742" y="306817"/>
                <a:ext cx="928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CF5D621-3680-4890-A28F-221A9D152FA0}"/>
                  </a:ext>
                </a:extLst>
              </p14:cNvPr>
              <p14:cNvContentPartPr/>
              <p14:nvPr/>
            </p14:nvContentPartPr>
            <p14:xfrm>
              <a:off x="10822902" y="193057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CF5D621-3680-4890-A28F-221A9D152F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04902" y="15741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7B6BE9E-F83D-45C0-99A8-53BC424E41A5}"/>
                  </a:ext>
                </a:extLst>
              </p14:cNvPr>
              <p14:cNvContentPartPr/>
              <p14:nvPr/>
            </p14:nvContentPartPr>
            <p14:xfrm>
              <a:off x="10972302" y="240577"/>
              <a:ext cx="215280" cy="146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7B6BE9E-F83D-45C0-99A8-53BC424E41A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954662" y="204577"/>
                <a:ext cx="250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946C7D0-869D-4B0E-A262-CA59789EC4D5}"/>
                  </a:ext>
                </a:extLst>
              </p14:cNvPr>
              <p14:cNvContentPartPr/>
              <p14:nvPr/>
            </p14:nvContentPartPr>
            <p14:xfrm>
              <a:off x="11221062" y="169297"/>
              <a:ext cx="543960" cy="201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946C7D0-869D-4B0E-A262-CA59789EC4D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203422" y="133297"/>
                <a:ext cx="5796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67889C8-8F9C-4724-8746-FCE2A12FD8CD}"/>
                  </a:ext>
                </a:extLst>
              </p14:cNvPr>
              <p14:cNvContentPartPr/>
              <p14:nvPr/>
            </p14:nvContentPartPr>
            <p14:xfrm>
              <a:off x="799782" y="725857"/>
              <a:ext cx="389520" cy="541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67889C8-8F9C-4724-8746-FCE2A12FD8C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2142" y="689857"/>
                <a:ext cx="42516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918E087-01C7-421B-8541-3DA5A28C5159}"/>
                  </a:ext>
                </a:extLst>
              </p14:cNvPr>
              <p14:cNvContentPartPr/>
              <p14:nvPr/>
            </p14:nvContentPartPr>
            <p14:xfrm>
              <a:off x="1265622" y="984337"/>
              <a:ext cx="81360" cy="63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918E087-01C7-421B-8541-3DA5A28C515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47982" y="948337"/>
                <a:ext cx="1170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FCE6F39-C5DB-45E9-9482-84A0DC3C491E}"/>
                  </a:ext>
                </a:extLst>
              </p14:cNvPr>
              <p14:cNvContentPartPr/>
              <p14:nvPr/>
            </p14:nvContentPartPr>
            <p14:xfrm>
              <a:off x="1199022" y="806497"/>
              <a:ext cx="1239480" cy="666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FCE6F39-C5DB-45E9-9482-84A0DC3C491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81382" y="770497"/>
                <a:ext cx="127512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27B819F-31D8-439F-8EA3-9D899EA366B2}"/>
                  </a:ext>
                </a:extLst>
              </p14:cNvPr>
              <p14:cNvContentPartPr/>
              <p14:nvPr/>
            </p14:nvContentPartPr>
            <p14:xfrm>
              <a:off x="2461542" y="536137"/>
              <a:ext cx="582840" cy="828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27B819F-31D8-439F-8EA3-9D899EA366B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43902" y="500137"/>
                <a:ext cx="618480" cy="9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8955E06-B17F-42B2-BAB2-AF02AB0124DA}"/>
                  </a:ext>
                </a:extLst>
              </p14:cNvPr>
              <p14:cNvContentPartPr/>
              <p14:nvPr/>
            </p14:nvContentPartPr>
            <p14:xfrm>
              <a:off x="1178142" y="1995577"/>
              <a:ext cx="875880" cy="57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8955E06-B17F-42B2-BAB2-AF02AB0124D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60142" y="1959577"/>
                <a:ext cx="91152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03B027A-1ACB-4CD2-8F1D-9E7EE74FEB07}"/>
                  </a:ext>
                </a:extLst>
              </p14:cNvPr>
              <p14:cNvContentPartPr/>
              <p14:nvPr/>
            </p14:nvContentPartPr>
            <p14:xfrm>
              <a:off x="2189022" y="1792537"/>
              <a:ext cx="464040" cy="968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03B027A-1ACB-4CD2-8F1D-9E7EE74FEB0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171022" y="1756537"/>
                <a:ext cx="499680" cy="10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2813313-EBC9-4AA0-8F19-852B810D2D7D}"/>
                  </a:ext>
                </a:extLst>
              </p14:cNvPr>
              <p14:cNvContentPartPr/>
              <p14:nvPr/>
            </p14:nvContentPartPr>
            <p14:xfrm>
              <a:off x="2602302" y="2083777"/>
              <a:ext cx="288720" cy="344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2813313-EBC9-4AA0-8F19-852B810D2D7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84302" y="2047777"/>
                <a:ext cx="32436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1170C67-3A8E-4B36-BBC6-621492CED927}"/>
                  </a:ext>
                </a:extLst>
              </p14:cNvPr>
              <p14:cNvContentPartPr/>
              <p14:nvPr/>
            </p14:nvContentPartPr>
            <p14:xfrm>
              <a:off x="2804262" y="1609297"/>
              <a:ext cx="754200" cy="876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1170C67-3A8E-4B36-BBC6-621492CED92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786622" y="1573657"/>
                <a:ext cx="789840" cy="9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F27C269-FBB5-4D5F-9F67-B28BA16FA0AB}"/>
                  </a:ext>
                </a:extLst>
              </p14:cNvPr>
              <p14:cNvContentPartPr/>
              <p14:nvPr/>
            </p14:nvContentPartPr>
            <p14:xfrm>
              <a:off x="3753942" y="1847617"/>
              <a:ext cx="666720" cy="1130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F27C269-FBB5-4D5F-9F67-B28BA16FA0A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736302" y="1811977"/>
                <a:ext cx="7023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0A30048-6187-4ADD-B5E4-1EA977E34C66}"/>
                  </a:ext>
                </a:extLst>
              </p14:cNvPr>
              <p14:cNvContentPartPr/>
              <p14:nvPr/>
            </p14:nvContentPartPr>
            <p14:xfrm>
              <a:off x="3824502" y="2139577"/>
              <a:ext cx="762120" cy="190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0A30048-6187-4ADD-B5E4-1EA977E34C6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06502" y="2103577"/>
                <a:ext cx="7977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288F9C4-37E3-4EF6-9C97-9F977844BDFA}"/>
                  </a:ext>
                </a:extLst>
              </p14:cNvPr>
              <p14:cNvContentPartPr/>
              <p14:nvPr/>
            </p14:nvContentPartPr>
            <p14:xfrm>
              <a:off x="4647822" y="1160017"/>
              <a:ext cx="531000" cy="1456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288F9C4-37E3-4EF6-9C97-9F977844BDF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630182" y="1124377"/>
                <a:ext cx="566640" cy="15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38F6974-9DE5-4A4D-9D7B-B6BB6D2442A7}"/>
                  </a:ext>
                </a:extLst>
              </p14:cNvPr>
              <p14:cNvContentPartPr/>
              <p14:nvPr/>
            </p14:nvContentPartPr>
            <p14:xfrm>
              <a:off x="5524782" y="1394377"/>
              <a:ext cx="294480" cy="594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38F6974-9DE5-4A4D-9D7B-B6BB6D2442A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07142" y="1358737"/>
                <a:ext cx="33012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3683E75-20B7-445A-B357-A66B31D809C2}"/>
                  </a:ext>
                </a:extLst>
              </p14:cNvPr>
              <p14:cNvContentPartPr/>
              <p14:nvPr/>
            </p14:nvContentPartPr>
            <p14:xfrm>
              <a:off x="6244062" y="1353697"/>
              <a:ext cx="455760" cy="677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3683E75-20B7-445A-B357-A66B31D809C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26422" y="1317697"/>
                <a:ext cx="49140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B6A6807-72D3-427D-BB8A-85D8492DC26A}"/>
                  </a:ext>
                </a:extLst>
              </p14:cNvPr>
              <p14:cNvContentPartPr/>
              <p14:nvPr/>
            </p14:nvContentPartPr>
            <p14:xfrm>
              <a:off x="6989622" y="1582297"/>
              <a:ext cx="54720" cy="271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B6A6807-72D3-427D-BB8A-85D8492DC26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71982" y="1546297"/>
                <a:ext cx="903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28800C4-237A-45A5-84E9-6F37E8595555}"/>
                  </a:ext>
                </a:extLst>
              </p14:cNvPr>
              <p14:cNvContentPartPr/>
              <p14:nvPr/>
            </p14:nvContentPartPr>
            <p14:xfrm>
              <a:off x="7297422" y="1291417"/>
              <a:ext cx="587160" cy="253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28800C4-237A-45A5-84E9-6F37E859555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79422" y="1255417"/>
                <a:ext cx="6228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763D5FE-1E76-4946-BC52-D181AFC85088}"/>
                  </a:ext>
                </a:extLst>
              </p14:cNvPr>
              <p14:cNvContentPartPr/>
              <p14:nvPr/>
            </p14:nvContentPartPr>
            <p14:xfrm>
              <a:off x="8492262" y="1652497"/>
              <a:ext cx="176760" cy="230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763D5FE-1E76-4946-BC52-D181AFC8508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474622" y="1616857"/>
                <a:ext cx="2124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E942750-3CC1-4204-B837-CCF73008720F}"/>
                  </a:ext>
                </a:extLst>
              </p14:cNvPr>
              <p14:cNvContentPartPr/>
              <p14:nvPr/>
            </p14:nvContentPartPr>
            <p14:xfrm>
              <a:off x="9002022" y="869857"/>
              <a:ext cx="390960" cy="688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E942750-3CC1-4204-B837-CCF73008720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984022" y="834217"/>
                <a:ext cx="42660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FFC49DF-9EE2-4043-A5BA-A7FE19FB3A2F}"/>
                  </a:ext>
                </a:extLst>
              </p14:cNvPr>
              <p14:cNvContentPartPr/>
              <p14:nvPr/>
            </p14:nvContentPartPr>
            <p14:xfrm>
              <a:off x="9583422" y="849337"/>
              <a:ext cx="476280" cy="879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FFC49DF-9EE2-4043-A5BA-A7FE19FB3A2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565422" y="813697"/>
                <a:ext cx="51192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1DA5BB9-73A5-459F-8898-FCA1585019F3}"/>
                  </a:ext>
                </a:extLst>
              </p14:cNvPr>
              <p14:cNvContentPartPr/>
              <p14:nvPr/>
            </p14:nvContentPartPr>
            <p14:xfrm>
              <a:off x="1318902" y="3682537"/>
              <a:ext cx="622080" cy="5349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1DA5BB9-73A5-459F-8898-FCA1585019F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300902" y="3646897"/>
                <a:ext cx="65772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7B151DA-2423-4C1A-A6BD-0BC8F5729EC1}"/>
                  </a:ext>
                </a:extLst>
              </p14:cNvPr>
              <p14:cNvContentPartPr/>
              <p14:nvPr/>
            </p14:nvContentPartPr>
            <p14:xfrm>
              <a:off x="1995342" y="3691537"/>
              <a:ext cx="537840" cy="360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7B151DA-2423-4C1A-A6BD-0BC8F5729EC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977702" y="3655537"/>
                <a:ext cx="57348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EEAAB52-A16D-4564-862F-820910EF9A10}"/>
                  </a:ext>
                </a:extLst>
              </p14:cNvPr>
              <p14:cNvContentPartPr/>
              <p14:nvPr/>
            </p14:nvContentPartPr>
            <p14:xfrm>
              <a:off x="2518782" y="3350257"/>
              <a:ext cx="338760" cy="687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EEAAB52-A16D-4564-862F-820910EF9A1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500782" y="3314617"/>
                <a:ext cx="37440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2829218-B50F-433E-B8F9-90156E022133}"/>
                  </a:ext>
                </a:extLst>
              </p14:cNvPr>
              <p14:cNvContentPartPr/>
              <p14:nvPr/>
            </p14:nvContentPartPr>
            <p14:xfrm>
              <a:off x="1476582" y="4306417"/>
              <a:ext cx="1182960" cy="806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2829218-B50F-433E-B8F9-90156E02213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58942" y="4270417"/>
                <a:ext cx="1218600" cy="8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F7369FB-7309-41E6-A1CB-A72E3A2DDE5B}"/>
                  </a:ext>
                </a:extLst>
              </p14:cNvPr>
              <p14:cNvContentPartPr/>
              <p14:nvPr/>
            </p14:nvContentPartPr>
            <p14:xfrm>
              <a:off x="2865462" y="4192297"/>
              <a:ext cx="312840" cy="509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F7369FB-7309-41E6-A1CB-A72E3A2DDE5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847822" y="4156657"/>
                <a:ext cx="34848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B95AD37-DA65-40A9-B326-10EA7B74A8C8}"/>
                  </a:ext>
                </a:extLst>
              </p14:cNvPr>
              <p14:cNvContentPartPr/>
              <p14:nvPr/>
            </p14:nvContentPartPr>
            <p14:xfrm>
              <a:off x="3217542" y="4072417"/>
              <a:ext cx="523080" cy="583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B95AD37-DA65-40A9-B326-10EA7B74A8C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99902" y="4036417"/>
                <a:ext cx="55872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000FAA2-3DA0-4024-B37E-DC3F5B49EAE7}"/>
                  </a:ext>
                </a:extLst>
              </p14:cNvPr>
              <p14:cNvContentPartPr/>
              <p14:nvPr/>
            </p14:nvContentPartPr>
            <p14:xfrm>
              <a:off x="3753942" y="3544297"/>
              <a:ext cx="580320" cy="9086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000FAA2-3DA0-4024-B37E-DC3F5B49EAE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736302" y="3508297"/>
                <a:ext cx="615960" cy="9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36E386D-4279-477A-A85A-14B732DC3E24}"/>
                  </a:ext>
                </a:extLst>
              </p14:cNvPr>
              <p14:cNvContentPartPr/>
              <p14:nvPr/>
            </p14:nvContentPartPr>
            <p14:xfrm>
              <a:off x="2810382" y="4026697"/>
              <a:ext cx="942480" cy="829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36E386D-4279-477A-A85A-14B732DC3E2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92382" y="3990697"/>
                <a:ext cx="978120" cy="9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7320C4-BD76-4E0B-A053-FC4DF65DC7D2}"/>
                  </a:ext>
                </a:extLst>
              </p14:cNvPr>
              <p14:cNvContentPartPr/>
              <p14:nvPr/>
            </p14:nvContentPartPr>
            <p14:xfrm>
              <a:off x="4483662" y="3753097"/>
              <a:ext cx="293040" cy="221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7320C4-BD76-4E0B-A053-FC4DF65DC7D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466022" y="3717457"/>
                <a:ext cx="3286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122DCBF-1228-4E9C-9D82-F27D9D64B874}"/>
                  </a:ext>
                </a:extLst>
              </p14:cNvPr>
              <p14:cNvContentPartPr/>
              <p14:nvPr/>
            </p14:nvContentPartPr>
            <p14:xfrm>
              <a:off x="4474662" y="3952897"/>
              <a:ext cx="451080" cy="109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122DCBF-1228-4E9C-9D82-F27D9D64B87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457022" y="3916897"/>
                <a:ext cx="4867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4C1B271-FB5D-4798-B86B-BC438CF65B51}"/>
                  </a:ext>
                </a:extLst>
              </p14:cNvPr>
              <p14:cNvContentPartPr/>
              <p14:nvPr/>
            </p14:nvContentPartPr>
            <p14:xfrm>
              <a:off x="5888742" y="2848057"/>
              <a:ext cx="723240" cy="1342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4C1B271-FB5D-4798-B86B-BC438CF65B5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871102" y="2812417"/>
                <a:ext cx="75888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53FA4EE-63BF-442A-A0EE-3175AAEA12EC}"/>
                  </a:ext>
                </a:extLst>
              </p14:cNvPr>
              <p14:cNvContentPartPr/>
              <p14:nvPr/>
            </p14:nvContentPartPr>
            <p14:xfrm>
              <a:off x="6611622" y="3155857"/>
              <a:ext cx="113400" cy="246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53FA4EE-63BF-442A-A0EE-3175AAEA12E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593622" y="3120217"/>
                <a:ext cx="14904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EAEE8C3-8255-4E63-AD42-22F46415FE40}"/>
                  </a:ext>
                </a:extLst>
              </p14:cNvPr>
              <p14:cNvContentPartPr/>
              <p14:nvPr/>
            </p14:nvContentPartPr>
            <p14:xfrm>
              <a:off x="6989622" y="3428737"/>
              <a:ext cx="63720" cy="1407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EAEE8C3-8255-4E63-AD42-22F46415FE4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971982" y="3393097"/>
                <a:ext cx="993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6C5EE13-1114-4FA2-BE68-4D1DF81C8CAD}"/>
                  </a:ext>
                </a:extLst>
              </p14:cNvPr>
              <p14:cNvContentPartPr/>
              <p14:nvPr/>
            </p14:nvContentPartPr>
            <p14:xfrm>
              <a:off x="7429182" y="2964337"/>
              <a:ext cx="853560" cy="471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6C5EE13-1114-4FA2-BE68-4D1DF81C8CA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411182" y="2928337"/>
                <a:ext cx="8892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7977827-02C9-42E3-997D-6C5347F3F790}"/>
                  </a:ext>
                </a:extLst>
              </p14:cNvPr>
              <p14:cNvContentPartPr/>
              <p14:nvPr/>
            </p14:nvContentPartPr>
            <p14:xfrm>
              <a:off x="8634102" y="3244057"/>
              <a:ext cx="167040" cy="249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7977827-02C9-42E3-997D-6C5347F3F79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616102" y="3208057"/>
                <a:ext cx="2026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9B7196-A439-443A-9629-BD0B93559E8F}"/>
                  </a:ext>
                </a:extLst>
              </p14:cNvPr>
              <p14:cNvContentPartPr/>
              <p14:nvPr/>
            </p14:nvContentPartPr>
            <p14:xfrm>
              <a:off x="9337182" y="2833657"/>
              <a:ext cx="397440" cy="191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9B7196-A439-443A-9629-BD0B93559E8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319182" y="2798017"/>
                <a:ext cx="4330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7831CEA-6B21-4ADC-945A-209F470CADB4}"/>
                  </a:ext>
                </a:extLst>
              </p14:cNvPr>
              <p14:cNvContentPartPr/>
              <p14:nvPr/>
            </p14:nvContentPartPr>
            <p14:xfrm>
              <a:off x="9812022" y="2496697"/>
              <a:ext cx="236880" cy="354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7831CEA-6B21-4ADC-945A-209F470CADB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794022" y="2460697"/>
                <a:ext cx="2725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383B02B-C038-4CF4-86A1-2178B0B46E9A}"/>
                  </a:ext>
                </a:extLst>
              </p14:cNvPr>
              <p14:cNvContentPartPr/>
              <p14:nvPr/>
            </p14:nvContentPartPr>
            <p14:xfrm>
              <a:off x="10049262" y="2076937"/>
              <a:ext cx="1014480" cy="1539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383B02B-C038-4CF4-86A1-2178B0B46E9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031262" y="2041297"/>
                <a:ext cx="1050120" cy="16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649E454-53BF-4128-B3CD-9A6E78994B2F}"/>
                  </a:ext>
                </a:extLst>
              </p14:cNvPr>
              <p14:cNvContentPartPr/>
              <p14:nvPr/>
            </p14:nvContentPartPr>
            <p14:xfrm>
              <a:off x="3516342" y="5741017"/>
              <a:ext cx="543600" cy="676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649E454-53BF-4128-B3CD-9A6E78994B2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498702" y="5705377"/>
                <a:ext cx="579240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9E06033-2E49-42DD-9100-6709530DA1F5}"/>
                  </a:ext>
                </a:extLst>
              </p14:cNvPr>
              <p14:cNvContentPartPr/>
              <p14:nvPr/>
            </p14:nvContentPartPr>
            <p14:xfrm>
              <a:off x="4333902" y="5442217"/>
              <a:ext cx="318600" cy="601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9E06033-2E49-42DD-9100-6709530DA1F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315902" y="5406577"/>
                <a:ext cx="35424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4CFAA6F-C04F-47B4-AE99-A200E746F5F6}"/>
                  </a:ext>
                </a:extLst>
              </p14:cNvPr>
              <p14:cNvContentPartPr/>
              <p14:nvPr/>
            </p14:nvContentPartPr>
            <p14:xfrm>
              <a:off x="4685982" y="5591977"/>
              <a:ext cx="384120" cy="343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4CFAA6F-C04F-47B4-AE99-A200E746F5F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667982" y="5555977"/>
                <a:ext cx="4197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2A22D54-9D05-44F1-92F9-8D68CBE3BDE2}"/>
                  </a:ext>
                </a:extLst>
              </p14:cNvPr>
              <p14:cNvContentPartPr/>
              <p14:nvPr/>
            </p14:nvContentPartPr>
            <p14:xfrm>
              <a:off x="4765182" y="5204617"/>
              <a:ext cx="526680" cy="614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2A22D54-9D05-44F1-92F9-8D68CBE3BDE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747542" y="5168977"/>
                <a:ext cx="56232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5156D3C-5B8B-4E6D-8F16-716ABD89469B}"/>
                  </a:ext>
                </a:extLst>
              </p14:cNvPr>
              <p14:cNvContentPartPr/>
              <p14:nvPr/>
            </p14:nvContentPartPr>
            <p14:xfrm>
              <a:off x="5380062" y="5154217"/>
              <a:ext cx="203040" cy="462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5156D3C-5B8B-4E6D-8F16-716ABD89469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362062" y="5118217"/>
                <a:ext cx="2386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0192452-E8BC-4F73-9B3D-CB5BC22360E5}"/>
                  </a:ext>
                </a:extLst>
              </p14:cNvPr>
              <p14:cNvContentPartPr/>
              <p14:nvPr/>
            </p14:nvContentPartPr>
            <p14:xfrm>
              <a:off x="5339022" y="5090497"/>
              <a:ext cx="375840" cy="521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0192452-E8BC-4F73-9B3D-CB5BC22360E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321022" y="5054497"/>
                <a:ext cx="41148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F7E13D3-3A54-4E32-BF7A-BC20E83410A3}"/>
                  </a:ext>
                </a:extLst>
              </p14:cNvPr>
              <p14:cNvContentPartPr/>
              <p14:nvPr/>
            </p14:nvContentPartPr>
            <p14:xfrm>
              <a:off x="5222022" y="5275177"/>
              <a:ext cx="516600" cy="253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F7E13D3-3A54-4E32-BF7A-BC20E83410A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204382" y="5239177"/>
                <a:ext cx="5522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5CA2A61-7D95-4DE2-B01F-9E36E05F774E}"/>
                  </a:ext>
                </a:extLst>
              </p14:cNvPr>
              <p14:cNvContentPartPr/>
              <p14:nvPr/>
            </p14:nvContentPartPr>
            <p14:xfrm>
              <a:off x="5512542" y="5081857"/>
              <a:ext cx="47880" cy="2887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5CA2A61-7D95-4DE2-B01F-9E36E05F774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494902" y="5045857"/>
                <a:ext cx="835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661FD99-8B9D-4CDE-BA39-269919563C20}"/>
                  </a:ext>
                </a:extLst>
              </p14:cNvPr>
              <p14:cNvContentPartPr/>
              <p14:nvPr/>
            </p14:nvContentPartPr>
            <p14:xfrm>
              <a:off x="5994942" y="4733017"/>
              <a:ext cx="582120" cy="6012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661FD99-8B9D-4CDE-BA39-269919563C2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976942" y="4697017"/>
                <a:ext cx="61776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F2AAA46-5FCE-4E77-940F-866558B9CEA0}"/>
                  </a:ext>
                </a:extLst>
              </p14:cNvPr>
              <p14:cNvContentPartPr/>
              <p14:nvPr/>
            </p14:nvContentPartPr>
            <p14:xfrm>
              <a:off x="6843102" y="4712137"/>
              <a:ext cx="135360" cy="299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F2AAA46-5FCE-4E77-940F-866558B9CEA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825102" y="4676497"/>
                <a:ext cx="1710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47DB0E6-5B27-4433-85C4-4270ED1A1FB6}"/>
                  </a:ext>
                </a:extLst>
              </p14:cNvPr>
              <p14:cNvContentPartPr/>
              <p14:nvPr/>
            </p14:nvContentPartPr>
            <p14:xfrm>
              <a:off x="7051182" y="4636537"/>
              <a:ext cx="447120" cy="388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47DB0E6-5B27-4433-85C4-4270ED1A1FB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033182" y="4600537"/>
                <a:ext cx="48276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A02485D-0A9D-4E91-A2DF-CF5E90557ED8}"/>
                  </a:ext>
                </a:extLst>
              </p14:cNvPr>
              <p14:cNvContentPartPr/>
              <p14:nvPr/>
            </p14:nvContentPartPr>
            <p14:xfrm>
              <a:off x="7349982" y="4405057"/>
              <a:ext cx="448560" cy="505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A02485D-0A9D-4E91-A2DF-CF5E90557ED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331982" y="4369057"/>
                <a:ext cx="48420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6C68203-38BB-4483-85AB-55B029E659E4}"/>
                  </a:ext>
                </a:extLst>
              </p14:cNvPr>
              <p14:cNvContentPartPr/>
              <p14:nvPr/>
            </p14:nvContentPartPr>
            <p14:xfrm>
              <a:off x="8378862" y="4207057"/>
              <a:ext cx="594360" cy="206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6C68203-38BB-4483-85AB-55B029E659E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360862" y="4171417"/>
                <a:ext cx="6300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080BAAE-DE8E-4FA9-88A9-25E36DF14B00}"/>
                  </a:ext>
                </a:extLst>
              </p14:cNvPr>
              <p14:cNvContentPartPr/>
              <p14:nvPr/>
            </p14:nvContentPartPr>
            <p14:xfrm>
              <a:off x="8396502" y="4462657"/>
              <a:ext cx="630720" cy="2764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080BAAE-DE8E-4FA9-88A9-25E36DF14B0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378502" y="4426657"/>
                <a:ext cx="6663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8DC974E-F0C8-4C8F-B93B-0468DECC5DF4}"/>
                  </a:ext>
                </a:extLst>
              </p14:cNvPr>
              <p14:cNvContentPartPr/>
              <p14:nvPr/>
            </p14:nvContentPartPr>
            <p14:xfrm>
              <a:off x="9099942" y="3816097"/>
              <a:ext cx="470880" cy="685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8DC974E-F0C8-4C8F-B93B-0468DECC5DF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081942" y="3780457"/>
                <a:ext cx="50652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0D2D5D8-4A09-4231-83C8-C46F21DA8248}"/>
                  </a:ext>
                </a:extLst>
              </p14:cNvPr>
              <p14:cNvContentPartPr/>
              <p14:nvPr/>
            </p14:nvContentPartPr>
            <p14:xfrm>
              <a:off x="9539142" y="4703497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0D2D5D8-4A09-4231-83C8-C46F21DA82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21502" y="466785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31F9960-C485-497E-8D1E-8226DF6A15F2}"/>
                  </a:ext>
                </a:extLst>
              </p14:cNvPr>
              <p14:cNvContentPartPr/>
              <p14:nvPr/>
            </p14:nvContentPartPr>
            <p14:xfrm>
              <a:off x="9539142" y="4703497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31F9960-C485-497E-8D1E-8226DF6A15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21502" y="4667857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282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8B96C5-6AD0-4B52-BF78-4BE6D35F0E7A}"/>
                  </a:ext>
                </a:extLst>
              </p14:cNvPr>
              <p14:cNvContentPartPr/>
              <p14:nvPr/>
            </p14:nvContentPartPr>
            <p14:xfrm>
              <a:off x="2667462" y="474258"/>
              <a:ext cx="437040" cy="65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8B96C5-6AD0-4B52-BF78-4BE6D35F0E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822" y="438618"/>
                <a:ext cx="47268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D6DC92-C8AC-45F2-B6C1-38F56D8D388F}"/>
                  </a:ext>
                </a:extLst>
              </p14:cNvPr>
              <p14:cNvContentPartPr/>
              <p14:nvPr/>
            </p14:nvContentPartPr>
            <p14:xfrm>
              <a:off x="5116902" y="633018"/>
              <a:ext cx="78480" cy="281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D6DC92-C8AC-45F2-B6C1-38F56D8D38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8902" y="597018"/>
                <a:ext cx="1141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91CAEE1-ECAD-4BDE-A1E9-EDF2D805A08C}"/>
                  </a:ext>
                </a:extLst>
              </p14:cNvPr>
              <p14:cNvContentPartPr/>
              <p14:nvPr/>
            </p14:nvContentPartPr>
            <p14:xfrm>
              <a:off x="7095102" y="455178"/>
              <a:ext cx="357120" cy="40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91CAEE1-ECAD-4BDE-A1E9-EDF2D805A0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77102" y="419178"/>
                <a:ext cx="39276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057E38-2119-4FE9-9BEF-6C6A5E627229}"/>
                  </a:ext>
                </a:extLst>
              </p14:cNvPr>
              <p14:cNvContentPartPr/>
              <p14:nvPr/>
            </p14:nvContentPartPr>
            <p14:xfrm>
              <a:off x="9313422" y="369138"/>
              <a:ext cx="753840" cy="597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057E38-2119-4FE9-9BEF-6C6A5E6272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95422" y="333138"/>
                <a:ext cx="78948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F07363-EDE8-4252-A3A2-562AD55BD1DB}"/>
                  </a:ext>
                </a:extLst>
              </p14:cNvPr>
              <p14:cNvContentPartPr/>
              <p14:nvPr/>
            </p14:nvContentPartPr>
            <p14:xfrm>
              <a:off x="1081302" y="1520778"/>
              <a:ext cx="9000" cy="494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F07363-EDE8-4252-A3A2-562AD55BD1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3302" y="1484778"/>
                <a:ext cx="4464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235076-560B-40B4-9BE4-E57D25746FCB}"/>
                  </a:ext>
                </a:extLst>
              </p14:cNvPr>
              <p14:cNvContentPartPr/>
              <p14:nvPr/>
            </p14:nvContentPartPr>
            <p14:xfrm>
              <a:off x="957822" y="3084978"/>
              <a:ext cx="407880" cy="450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235076-560B-40B4-9BE4-E57D25746F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0182" y="3048978"/>
                <a:ext cx="4435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7E72385-3ED9-46F7-AC50-9DB9B3A28A9A}"/>
                  </a:ext>
                </a:extLst>
              </p14:cNvPr>
              <p14:cNvContentPartPr/>
              <p14:nvPr/>
            </p14:nvContentPartPr>
            <p14:xfrm>
              <a:off x="870342" y="4289898"/>
              <a:ext cx="218880" cy="36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7E72385-3ED9-46F7-AC50-9DB9B3A28A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342" y="4254258"/>
                <a:ext cx="2545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75AE69D-0210-454C-84C8-4C7531F7D26E}"/>
                  </a:ext>
                </a:extLst>
              </p14:cNvPr>
              <p14:cNvContentPartPr/>
              <p14:nvPr/>
            </p14:nvContentPartPr>
            <p14:xfrm>
              <a:off x="1292262" y="4044018"/>
              <a:ext cx="62280" cy="482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75AE69D-0210-454C-84C8-4C7531F7D2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74622" y="4008018"/>
                <a:ext cx="979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164C26-D2EE-4B94-AFB8-A85B1F31743B}"/>
                  </a:ext>
                </a:extLst>
              </p14:cNvPr>
              <p14:cNvContentPartPr/>
              <p14:nvPr/>
            </p14:nvContentPartPr>
            <p14:xfrm>
              <a:off x="1714182" y="280938"/>
              <a:ext cx="492480" cy="5209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164C26-D2EE-4B94-AFB8-A85B1F3174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96542" y="244938"/>
                <a:ext cx="528120" cy="52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6404733-FD4F-4CD7-AB88-C6FD37556031}"/>
                  </a:ext>
                </a:extLst>
              </p14:cNvPr>
              <p14:cNvContentPartPr/>
              <p14:nvPr/>
            </p14:nvContentPartPr>
            <p14:xfrm>
              <a:off x="922902" y="800778"/>
              <a:ext cx="10234080" cy="658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6404733-FD4F-4CD7-AB88-C6FD375560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4902" y="764778"/>
                <a:ext cx="1026972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0560B93-8FCE-45F9-85E0-0B1FC48301AF}"/>
                  </a:ext>
                </a:extLst>
              </p14:cNvPr>
              <p14:cNvContentPartPr/>
              <p14:nvPr/>
            </p14:nvContentPartPr>
            <p14:xfrm>
              <a:off x="-184818" y="1854138"/>
              <a:ext cx="11778480" cy="827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0560B93-8FCE-45F9-85E0-0B1FC48301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202818" y="1818138"/>
                <a:ext cx="1181412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4329AEF-059B-4265-9782-3066D589DA13}"/>
                  </a:ext>
                </a:extLst>
              </p14:cNvPr>
              <p14:cNvContentPartPr/>
              <p14:nvPr/>
            </p14:nvContentPartPr>
            <p14:xfrm>
              <a:off x="430782" y="2956098"/>
              <a:ext cx="11827800" cy="939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4329AEF-059B-4265-9782-3066D589DA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2782" y="2920098"/>
                <a:ext cx="11863440" cy="10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4520DFF-DA3A-4B60-B797-3DC33FDE4BCA}"/>
                  </a:ext>
                </a:extLst>
              </p14:cNvPr>
              <p14:cNvContentPartPr/>
              <p14:nvPr/>
            </p14:nvContentPartPr>
            <p14:xfrm>
              <a:off x="3780222" y="228378"/>
              <a:ext cx="1100520" cy="5197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4520DFF-DA3A-4B60-B797-3DC33FDE4B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62582" y="192738"/>
                <a:ext cx="1136160" cy="52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212B700-0309-429F-9348-9FCCC74589D8}"/>
                  </a:ext>
                </a:extLst>
              </p14:cNvPr>
              <p14:cNvContentPartPr/>
              <p14:nvPr/>
            </p14:nvContentPartPr>
            <p14:xfrm>
              <a:off x="6523422" y="228378"/>
              <a:ext cx="950760" cy="5445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212B700-0309-429F-9348-9FCCC74589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05782" y="192738"/>
                <a:ext cx="986400" cy="55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57C09D5-08D6-449D-BB99-86DCB19E366B}"/>
                  </a:ext>
                </a:extLst>
              </p14:cNvPr>
              <p14:cNvContentPartPr/>
              <p14:nvPr/>
            </p14:nvContentPartPr>
            <p14:xfrm>
              <a:off x="8141622" y="157818"/>
              <a:ext cx="562680" cy="4379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57C09D5-08D6-449D-BB99-86DCB19E36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23622" y="122178"/>
                <a:ext cx="598320" cy="44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D76D582-DB52-4538-BE97-BE8B0AF6893E}"/>
                  </a:ext>
                </a:extLst>
              </p14:cNvPr>
              <p14:cNvContentPartPr/>
              <p14:nvPr/>
            </p14:nvContentPartPr>
            <p14:xfrm>
              <a:off x="2478822" y="1617618"/>
              <a:ext cx="322560" cy="554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D76D582-DB52-4538-BE97-BE8B0AF6893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61182" y="1581618"/>
                <a:ext cx="35820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FE29126-18F7-4087-922A-5D8D09DFB153}"/>
                  </a:ext>
                </a:extLst>
              </p14:cNvPr>
              <p14:cNvContentPartPr/>
              <p14:nvPr/>
            </p14:nvContentPartPr>
            <p14:xfrm>
              <a:off x="5301582" y="1503138"/>
              <a:ext cx="133560" cy="379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FE29126-18F7-4087-922A-5D8D09DFB1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83582" y="1467498"/>
                <a:ext cx="16920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703AC00-EF67-4A2C-A52A-A3B57133A46F}"/>
                  </a:ext>
                </a:extLst>
              </p14:cNvPr>
              <p14:cNvContentPartPr/>
              <p14:nvPr/>
            </p14:nvContentPartPr>
            <p14:xfrm>
              <a:off x="7455462" y="1345458"/>
              <a:ext cx="522720" cy="456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703AC00-EF67-4A2C-A52A-A3B57133A46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37822" y="1309818"/>
                <a:ext cx="55836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6E3692F-A14E-4563-A7BE-6ABC10319EF4}"/>
                  </a:ext>
                </a:extLst>
              </p14:cNvPr>
              <p14:cNvContentPartPr/>
              <p14:nvPr/>
            </p14:nvContentPartPr>
            <p14:xfrm>
              <a:off x="9028662" y="1327458"/>
              <a:ext cx="590400" cy="633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6E3692F-A14E-4563-A7BE-6ABC10319EF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10662" y="1291458"/>
                <a:ext cx="62604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F36621D-EBED-4D4B-9F09-D3480237BDD8}"/>
                  </a:ext>
                </a:extLst>
              </p14:cNvPr>
              <p14:cNvContentPartPr/>
              <p14:nvPr/>
            </p14:nvContentPartPr>
            <p14:xfrm>
              <a:off x="2475222" y="2634978"/>
              <a:ext cx="477720" cy="868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F36621D-EBED-4D4B-9F09-D3480237BDD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57582" y="2598978"/>
                <a:ext cx="513360" cy="9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3EEACEE-0574-474B-BC24-7FDBDA8E9F76}"/>
                  </a:ext>
                </a:extLst>
              </p14:cNvPr>
              <p14:cNvContentPartPr/>
              <p14:nvPr/>
            </p14:nvContentPartPr>
            <p14:xfrm>
              <a:off x="5247942" y="2728938"/>
              <a:ext cx="708840" cy="612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3EEACEE-0574-474B-BC24-7FDBDA8E9F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29942" y="2693298"/>
                <a:ext cx="74448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2F7581C-3AAF-4FAA-AB2F-EB117C3CF238}"/>
                  </a:ext>
                </a:extLst>
              </p14:cNvPr>
              <p14:cNvContentPartPr/>
              <p14:nvPr/>
            </p14:nvContentPartPr>
            <p14:xfrm>
              <a:off x="7384902" y="2355978"/>
              <a:ext cx="311760" cy="743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2F7581C-3AAF-4FAA-AB2F-EB117C3CF23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67262" y="2319978"/>
                <a:ext cx="34740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67CCF5A-918F-42EA-8FAA-5E1B9FABCCE8}"/>
                  </a:ext>
                </a:extLst>
              </p14:cNvPr>
              <p14:cNvContentPartPr/>
              <p14:nvPr/>
            </p14:nvContentPartPr>
            <p14:xfrm>
              <a:off x="9143862" y="2523018"/>
              <a:ext cx="107640" cy="509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67CCF5A-918F-42EA-8FAA-5E1B9FABCCE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25862" y="2487018"/>
                <a:ext cx="14328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598176D-3CC7-42B9-97EA-8E4D7BFF75F4}"/>
                  </a:ext>
                </a:extLst>
              </p14:cNvPr>
              <p14:cNvContentPartPr/>
              <p14:nvPr/>
            </p14:nvContentPartPr>
            <p14:xfrm>
              <a:off x="9537342" y="2461458"/>
              <a:ext cx="286920" cy="486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598176D-3CC7-42B9-97EA-8E4D7BFF75F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19702" y="2425818"/>
                <a:ext cx="32256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6A1887C-717C-428A-B392-6AF6F28C600D}"/>
                  </a:ext>
                </a:extLst>
              </p14:cNvPr>
              <p14:cNvContentPartPr/>
              <p14:nvPr/>
            </p14:nvContentPartPr>
            <p14:xfrm>
              <a:off x="2194782" y="421698"/>
              <a:ext cx="478080" cy="497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6A1887C-717C-428A-B392-6AF6F28C600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76782" y="386058"/>
                <a:ext cx="51372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1BD2B21-314F-4F4A-A195-8ED3FD6DABEF}"/>
                  </a:ext>
                </a:extLst>
              </p14:cNvPr>
              <p14:cNvContentPartPr/>
              <p14:nvPr/>
            </p14:nvContentPartPr>
            <p14:xfrm>
              <a:off x="2602302" y="4609218"/>
              <a:ext cx="393840" cy="77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1BD2B21-314F-4F4A-A195-8ED3FD6DABE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84302" y="4573218"/>
                <a:ext cx="4294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1DF6048-7121-4822-8319-773813A1078C}"/>
                  </a:ext>
                </a:extLst>
              </p14:cNvPr>
              <p14:cNvContentPartPr/>
              <p14:nvPr/>
            </p14:nvContentPartPr>
            <p14:xfrm>
              <a:off x="3112062" y="4228698"/>
              <a:ext cx="414720" cy="661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1DF6048-7121-4822-8319-773813A1078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94062" y="4193058"/>
                <a:ext cx="45036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593B6CC-A330-4339-A849-4EA6F493E119}"/>
                  </a:ext>
                </a:extLst>
              </p14:cNvPr>
              <p14:cNvContentPartPr/>
              <p14:nvPr/>
            </p14:nvContentPartPr>
            <p14:xfrm>
              <a:off x="5591742" y="4482498"/>
              <a:ext cx="427680" cy="124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593B6CC-A330-4339-A849-4EA6F493E1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73742" y="4446498"/>
                <a:ext cx="4633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89B654F-65AB-43D6-B63F-208D8B6F1E34}"/>
                  </a:ext>
                </a:extLst>
              </p14:cNvPr>
              <p14:cNvContentPartPr/>
              <p14:nvPr/>
            </p14:nvContentPartPr>
            <p14:xfrm>
              <a:off x="6075222" y="4281618"/>
              <a:ext cx="310320" cy="585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89B654F-65AB-43D6-B63F-208D8B6F1E3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57222" y="4245618"/>
                <a:ext cx="34596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9D398C9-05E8-43AB-A004-89995C753ECF}"/>
                  </a:ext>
                </a:extLst>
              </p14:cNvPr>
              <p14:cNvContentPartPr/>
              <p14:nvPr/>
            </p14:nvContentPartPr>
            <p14:xfrm>
              <a:off x="7416942" y="4379178"/>
              <a:ext cx="281880" cy="149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9D398C9-05E8-43AB-A004-89995C753EC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99302" y="4343178"/>
                <a:ext cx="3175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86739B-2FBA-454B-A03C-CEEE31933341}"/>
                  </a:ext>
                </a:extLst>
              </p14:cNvPr>
              <p14:cNvContentPartPr/>
              <p14:nvPr/>
            </p14:nvContentPartPr>
            <p14:xfrm>
              <a:off x="7754262" y="4035738"/>
              <a:ext cx="460800" cy="5000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86739B-2FBA-454B-A03C-CEEE3193334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36622" y="4000098"/>
                <a:ext cx="49644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600CEF5-6A2E-4C61-BB39-2E685004ECA9}"/>
                  </a:ext>
                </a:extLst>
              </p14:cNvPr>
              <p14:cNvContentPartPr/>
              <p14:nvPr/>
            </p14:nvContentPartPr>
            <p14:xfrm>
              <a:off x="9644982" y="3884538"/>
              <a:ext cx="394560" cy="133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600CEF5-6A2E-4C61-BB39-2E685004ECA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626982" y="3848538"/>
                <a:ext cx="4302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C27AAC7-105F-44E2-8422-E20439EF1131}"/>
                  </a:ext>
                </a:extLst>
              </p14:cNvPr>
              <p14:cNvContentPartPr/>
              <p14:nvPr/>
            </p14:nvContentPartPr>
            <p14:xfrm>
              <a:off x="10478382" y="3551898"/>
              <a:ext cx="687240" cy="555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C27AAC7-105F-44E2-8422-E20439EF113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460382" y="3515898"/>
                <a:ext cx="722880" cy="6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90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7B65FD6-93CD-4804-95CE-03076C8E1233}"/>
                  </a:ext>
                </a:extLst>
              </p14:cNvPr>
              <p14:cNvContentPartPr/>
              <p14:nvPr/>
            </p14:nvContentPartPr>
            <p14:xfrm>
              <a:off x="9715182" y="711858"/>
              <a:ext cx="352080" cy="2552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7B65FD6-93CD-4804-95CE-03076C8E12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97542" y="675858"/>
                <a:ext cx="3877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8188C55-3D75-4644-B26E-F957EAB748EA}"/>
                  </a:ext>
                </a:extLst>
              </p14:cNvPr>
              <p14:cNvContentPartPr/>
              <p14:nvPr/>
            </p14:nvContentPartPr>
            <p14:xfrm>
              <a:off x="1768182" y="1257258"/>
              <a:ext cx="438480" cy="4233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8188C55-3D75-4644-B26E-F957EAB748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0542" y="1221258"/>
                <a:ext cx="474120" cy="43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00EE455-521A-4989-9160-8721F09DFB58}"/>
                  </a:ext>
                </a:extLst>
              </p14:cNvPr>
              <p14:cNvContentPartPr/>
              <p14:nvPr/>
            </p14:nvContentPartPr>
            <p14:xfrm>
              <a:off x="8840382" y="800778"/>
              <a:ext cx="2316600" cy="243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00EE455-521A-4989-9160-8721F09DFB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22742" y="764778"/>
                <a:ext cx="23522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6C9414D-9BA0-4EB1-8611-96567859DDB2}"/>
                  </a:ext>
                </a:extLst>
              </p14:cNvPr>
              <p14:cNvContentPartPr/>
              <p14:nvPr/>
            </p14:nvContentPartPr>
            <p14:xfrm>
              <a:off x="8393262" y="1104978"/>
              <a:ext cx="3960" cy="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6C9414D-9BA0-4EB1-8611-96567859DD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5262" y="1068978"/>
                <a:ext cx="396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6DA4350-7A86-4017-895F-7DD2C4C33D4A}"/>
                  </a:ext>
                </a:extLst>
              </p14:cNvPr>
              <p14:cNvContentPartPr/>
              <p14:nvPr/>
            </p14:nvContentPartPr>
            <p14:xfrm>
              <a:off x="8298582" y="1107138"/>
              <a:ext cx="33840" cy="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6DA4350-7A86-4017-895F-7DD2C4C33D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80942" y="1071498"/>
                <a:ext cx="694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F6C404D-6BBD-425E-909C-C26860E73CC5}"/>
                  </a:ext>
                </a:extLst>
              </p14:cNvPr>
              <p14:cNvContentPartPr/>
              <p14:nvPr/>
            </p14:nvContentPartPr>
            <p14:xfrm>
              <a:off x="1723182" y="1042698"/>
              <a:ext cx="6409800" cy="415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F6C404D-6BBD-425E-909C-C26860E73C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05182" y="1007058"/>
                <a:ext cx="644544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2FB0D30-BF6E-496D-BBFD-E02C26C91435}"/>
                  </a:ext>
                </a:extLst>
              </p14:cNvPr>
              <p14:cNvContentPartPr/>
              <p14:nvPr/>
            </p14:nvContentPartPr>
            <p14:xfrm>
              <a:off x="1775382" y="1854138"/>
              <a:ext cx="9818280" cy="5569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2FB0D30-BF6E-496D-BBFD-E02C26C914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57742" y="1818138"/>
                <a:ext cx="985392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5B31CCB-E177-4552-8D49-895B3E1547DD}"/>
                  </a:ext>
                </a:extLst>
              </p14:cNvPr>
              <p14:cNvContentPartPr/>
              <p14:nvPr/>
            </p14:nvContentPartPr>
            <p14:xfrm>
              <a:off x="1951782" y="2956098"/>
              <a:ext cx="10306800" cy="939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5B31CCB-E177-4552-8D49-895B3E1547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33782" y="2920098"/>
                <a:ext cx="10342440" cy="10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4E04C74-EC50-4170-B7D3-22FA861A2ED5}"/>
                  </a:ext>
                </a:extLst>
              </p14:cNvPr>
              <p14:cNvContentPartPr/>
              <p14:nvPr/>
            </p14:nvContentPartPr>
            <p14:xfrm>
              <a:off x="4240302" y="1362378"/>
              <a:ext cx="640440" cy="4063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4E04C74-EC50-4170-B7D3-22FA861A2E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22662" y="1326738"/>
                <a:ext cx="676080" cy="41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D83E802-99D7-4A4A-9A83-C76B7321F112}"/>
                  </a:ext>
                </a:extLst>
              </p14:cNvPr>
              <p14:cNvContentPartPr/>
              <p14:nvPr/>
            </p14:nvContentPartPr>
            <p14:xfrm>
              <a:off x="4237782" y="1353378"/>
              <a:ext cx="720" cy="1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D83E802-99D7-4A4A-9A83-C76B7321F11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19782" y="1317738"/>
                <a:ext cx="363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212F2C8-B5E3-404B-9005-28337FA1A794}"/>
                  </a:ext>
                </a:extLst>
              </p14:cNvPr>
              <p14:cNvContentPartPr/>
              <p14:nvPr/>
            </p14:nvContentPartPr>
            <p14:xfrm>
              <a:off x="6770022" y="923178"/>
              <a:ext cx="704160" cy="4750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212F2C8-B5E3-404B-9005-28337FA1A79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52382" y="887178"/>
                <a:ext cx="739800" cy="48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19A7F46-CBB0-4345-AB07-EBBE0517DB61}"/>
                  </a:ext>
                </a:extLst>
              </p14:cNvPr>
              <p14:cNvContentPartPr/>
              <p14:nvPr/>
            </p14:nvContentPartPr>
            <p14:xfrm>
              <a:off x="8316942" y="1203978"/>
              <a:ext cx="387360" cy="3332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19A7F46-CBB0-4345-AB07-EBBE0517DB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98942" y="1168338"/>
                <a:ext cx="423000" cy="340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6AFCB4-FD6A-4A6C-8E67-1C2CE380441C}"/>
                  </a:ext>
                </a:extLst>
              </p14:cNvPr>
              <p14:cNvContentPartPr/>
              <p14:nvPr/>
            </p14:nvContentPartPr>
            <p14:xfrm>
              <a:off x="8306142" y="1107138"/>
              <a:ext cx="1440" cy="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6AFCB4-FD6A-4A6C-8E67-1C2CE38044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88502" y="1071498"/>
                <a:ext cx="370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0FFF99-5377-49D3-B262-869D5F158641}"/>
                  </a:ext>
                </a:extLst>
              </p14:cNvPr>
              <p14:cNvContentPartPr/>
              <p14:nvPr/>
            </p14:nvContentPartPr>
            <p14:xfrm>
              <a:off x="8288862" y="949818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0FFF99-5377-49D3-B262-869D5F1586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71222" y="9138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D76D582-DB52-4538-BE97-BE8B0AF6893E}"/>
                  </a:ext>
                </a:extLst>
              </p14:cNvPr>
              <p14:cNvContentPartPr/>
              <p14:nvPr/>
            </p14:nvContentPartPr>
            <p14:xfrm>
              <a:off x="2478822" y="1617618"/>
              <a:ext cx="322560" cy="554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D76D582-DB52-4538-BE97-BE8B0AF6893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461182" y="1581618"/>
                <a:ext cx="35820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FE29126-18F7-4087-922A-5D8D09DFB153}"/>
                  </a:ext>
                </a:extLst>
              </p14:cNvPr>
              <p14:cNvContentPartPr/>
              <p14:nvPr/>
            </p14:nvContentPartPr>
            <p14:xfrm>
              <a:off x="5301582" y="1503138"/>
              <a:ext cx="133560" cy="379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FE29126-18F7-4087-922A-5D8D09DFB15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83582" y="1467498"/>
                <a:ext cx="16920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703AC00-EF67-4A2C-A52A-A3B57133A46F}"/>
                  </a:ext>
                </a:extLst>
              </p14:cNvPr>
              <p14:cNvContentPartPr/>
              <p14:nvPr/>
            </p14:nvContentPartPr>
            <p14:xfrm>
              <a:off x="7455462" y="1345458"/>
              <a:ext cx="522720" cy="456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703AC00-EF67-4A2C-A52A-A3B57133A46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37822" y="1309818"/>
                <a:ext cx="55836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6E3692F-A14E-4563-A7BE-6ABC10319EF4}"/>
                  </a:ext>
                </a:extLst>
              </p14:cNvPr>
              <p14:cNvContentPartPr/>
              <p14:nvPr/>
            </p14:nvContentPartPr>
            <p14:xfrm>
              <a:off x="9028662" y="1327458"/>
              <a:ext cx="590400" cy="633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6E3692F-A14E-4563-A7BE-6ABC10319EF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010662" y="1291458"/>
                <a:ext cx="62604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F36621D-EBED-4D4B-9F09-D3480237BDD8}"/>
                  </a:ext>
                </a:extLst>
              </p14:cNvPr>
              <p14:cNvContentPartPr/>
              <p14:nvPr/>
            </p14:nvContentPartPr>
            <p14:xfrm>
              <a:off x="2475222" y="2634978"/>
              <a:ext cx="477720" cy="868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F36621D-EBED-4D4B-9F09-D3480237BDD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457582" y="2598978"/>
                <a:ext cx="513360" cy="9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3EEACEE-0574-474B-BC24-7FDBDA8E9F76}"/>
                  </a:ext>
                </a:extLst>
              </p14:cNvPr>
              <p14:cNvContentPartPr/>
              <p14:nvPr/>
            </p14:nvContentPartPr>
            <p14:xfrm>
              <a:off x="5247942" y="2728938"/>
              <a:ext cx="708840" cy="612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3EEACEE-0574-474B-BC24-7FDBDA8E9F7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229942" y="2693298"/>
                <a:ext cx="74448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2F7581C-3AAF-4FAA-AB2F-EB117C3CF238}"/>
                  </a:ext>
                </a:extLst>
              </p14:cNvPr>
              <p14:cNvContentPartPr/>
              <p14:nvPr/>
            </p14:nvContentPartPr>
            <p14:xfrm>
              <a:off x="7384902" y="2355978"/>
              <a:ext cx="311760" cy="743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2F7581C-3AAF-4FAA-AB2F-EB117C3CF23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67262" y="2319978"/>
                <a:ext cx="34740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67CCF5A-918F-42EA-8FAA-5E1B9FABCCE8}"/>
                  </a:ext>
                </a:extLst>
              </p14:cNvPr>
              <p14:cNvContentPartPr/>
              <p14:nvPr/>
            </p14:nvContentPartPr>
            <p14:xfrm>
              <a:off x="9143862" y="2523018"/>
              <a:ext cx="107640" cy="509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67CCF5A-918F-42EA-8FAA-5E1B9FABCCE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125862" y="2487018"/>
                <a:ext cx="14328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598176D-3CC7-42B9-97EA-8E4D7BFF75F4}"/>
                  </a:ext>
                </a:extLst>
              </p14:cNvPr>
              <p14:cNvContentPartPr/>
              <p14:nvPr/>
            </p14:nvContentPartPr>
            <p14:xfrm>
              <a:off x="9537342" y="2461458"/>
              <a:ext cx="286920" cy="486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598176D-3CC7-42B9-97EA-8E4D7BFF75F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519702" y="2425818"/>
                <a:ext cx="32256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1BD2B21-314F-4F4A-A195-8ED3FD6DABEF}"/>
                  </a:ext>
                </a:extLst>
              </p14:cNvPr>
              <p14:cNvContentPartPr/>
              <p14:nvPr/>
            </p14:nvContentPartPr>
            <p14:xfrm>
              <a:off x="2602302" y="4609218"/>
              <a:ext cx="393840" cy="77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1BD2B21-314F-4F4A-A195-8ED3FD6DABE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584302" y="4573218"/>
                <a:ext cx="4294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1DF6048-7121-4822-8319-773813A1078C}"/>
                  </a:ext>
                </a:extLst>
              </p14:cNvPr>
              <p14:cNvContentPartPr/>
              <p14:nvPr/>
            </p14:nvContentPartPr>
            <p14:xfrm>
              <a:off x="3112062" y="4228698"/>
              <a:ext cx="414720" cy="661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1DF6048-7121-4822-8319-773813A1078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094062" y="4193058"/>
                <a:ext cx="45036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593B6CC-A330-4339-A849-4EA6F493E119}"/>
                  </a:ext>
                </a:extLst>
              </p14:cNvPr>
              <p14:cNvContentPartPr/>
              <p14:nvPr/>
            </p14:nvContentPartPr>
            <p14:xfrm>
              <a:off x="5591742" y="4482498"/>
              <a:ext cx="427680" cy="124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593B6CC-A330-4339-A849-4EA6F493E11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573742" y="4446498"/>
                <a:ext cx="4633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89B654F-65AB-43D6-B63F-208D8B6F1E34}"/>
                  </a:ext>
                </a:extLst>
              </p14:cNvPr>
              <p14:cNvContentPartPr/>
              <p14:nvPr/>
            </p14:nvContentPartPr>
            <p14:xfrm>
              <a:off x="6075222" y="4281618"/>
              <a:ext cx="310320" cy="585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89B654F-65AB-43D6-B63F-208D8B6F1E3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057222" y="4245618"/>
                <a:ext cx="34596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9D398C9-05E8-43AB-A004-89995C753ECF}"/>
                  </a:ext>
                </a:extLst>
              </p14:cNvPr>
              <p14:cNvContentPartPr/>
              <p14:nvPr/>
            </p14:nvContentPartPr>
            <p14:xfrm>
              <a:off x="7416942" y="4379178"/>
              <a:ext cx="281880" cy="149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9D398C9-05E8-43AB-A004-89995C753EC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399302" y="4343178"/>
                <a:ext cx="3175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86739B-2FBA-454B-A03C-CEEE31933341}"/>
                  </a:ext>
                </a:extLst>
              </p14:cNvPr>
              <p14:cNvContentPartPr/>
              <p14:nvPr/>
            </p14:nvContentPartPr>
            <p14:xfrm>
              <a:off x="7754262" y="4035738"/>
              <a:ext cx="460800" cy="5000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86739B-2FBA-454B-A03C-CEEE3193334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36622" y="4000098"/>
                <a:ext cx="49644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600CEF5-6A2E-4C61-BB39-2E685004ECA9}"/>
                  </a:ext>
                </a:extLst>
              </p14:cNvPr>
              <p14:cNvContentPartPr/>
              <p14:nvPr/>
            </p14:nvContentPartPr>
            <p14:xfrm>
              <a:off x="9644982" y="3884538"/>
              <a:ext cx="394560" cy="133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600CEF5-6A2E-4C61-BB39-2E685004ECA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626982" y="3848538"/>
                <a:ext cx="4302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C27AAC7-105F-44E2-8422-E20439EF1131}"/>
                  </a:ext>
                </a:extLst>
              </p14:cNvPr>
              <p14:cNvContentPartPr/>
              <p14:nvPr/>
            </p14:nvContentPartPr>
            <p14:xfrm>
              <a:off x="10478382" y="3551898"/>
              <a:ext cx="687240" cy="555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C27AAC7-105F-44E2-8422-E20439EF113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460382" y="3515898"/>
                <a:ext cx="72288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BA30DEF-E88B-4C8B-A850-C54426B486ED}"/>
                  </a:ext>
                </a:extLst>
              </p14:cNvPr>
              <p14:cNvContentPartPr/>
              <p14:nvPr/>
            </p14:nvContentPartPr>
            <p14:xfrm>
              <a:off x="1758102" y="1473618"/>
              <a:ext cx="2405160" cy="979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BA30DEF-E88B-4C8B-A850-C54426B486E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668462" y="1293618"/>
                <a:ext cx="25848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6627B93-4026-4444-B439-562E485703DE}"/>
                  </a:ext>
                </a:extLst>
              </p14:cNvPr>
              <p14:cNvContentPartPr/>
              <p14:nvPr/>
            </p14:nvContentPartPr>
            <p14:xfrm>
              <a:off x="1969062" y="1355178"/>
              <a:ext cx="4341600" cy="2469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6627B93-4026-4444-B439-562E485703D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879422" y="1175178"/>
                <a:ext cx="4521240" cy="28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51FF2E9-D32A-40EE-AD78-0CB72B36B557}"/>
                  </a:ext>
                </a:extLst>
              </p14:cNvPr>
              <p14:cNvContentPartPr/>
              <p14:nvPr/>
            </p14:nvContentPartPr>
            <p14:xfrm>
              <a:off x="2259222" y="1302258"/>
              <a:ext cx="5964120" cy="416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51FF2E9-D32A-40EE-AD78-0CB72B36B55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169582" y="1122258"/>
                <a:ext cx="6143760" cy="45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34148E1-3711-4551-BB50-FE9C1D0420A8}"/>
                  </a:ext>
                </a:extLst>
              </p14:cNvPr>
              <p14:cNvContentPartPr/>
              <p14:nvPr/>
            </p14:nvContentPartPr>
            <p14:xfrm>
              <a:off x="4932222" y="983298"/>
              <a:ext cx="5212080" cy="4441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34148E1-3711-4551-BB50-FE9C1D0420A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842222" y="803298"/>
                <a:ext cx="5391720" cy="48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F08279C-48D5-4117-8A93-CD0B52D74F1E}"/>
                  </a:ext>
                </a:extLst>
              </p14:cNvPr>
              <p14:cNvContentPartPr/>
              <p14:nvPr/>
            </p14:nvContentPartPr>
            <p14:xfrm>
              <a:off x="6954342" y="2333658"/>
              <a:ext cx="3600000" cy="2783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F08279C-48D5-4117-8A93-CD0B52D74F1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864702" y="2154018"/>
                <a:ext cx="3779640" cy="31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2C8B4C4-FF8F-402F-A34D-85F4B3053C46}"/>
                  </a:ext>
                </a:extLst>
              </p14:cNvPr>
              <p14:cNvContentPartPr/>
              <p14:nvPr/>
            </p14:nvContentPartPr>
            <p14:xfrm>
              <a:off x="8950182" y="3017298"/>
              <a:ext cx="2316240" cy="2680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2C8B4C4-FF8F-402F-A34D-85F4B3053C4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860542" y="2837658"/>
                <a:ext cx="2495880" cy="30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D9B8695-531F-436B-8CB3-F75C49925BA3}"/>
                  </a:ext>
                </a:extLst>
              </p14:cNvPr>
              <p14:cNvContentPartPr/>
              <p14:nvPr/>
            </p14:nvContentPartPr>
            <p14:xfrm>
              <a:off x="2910822" y="5922498"/>
              <a:ext cx="335160" cy="6552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D9B8695-531F-436B-8CB3-F75C49925BA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892822" y="5886498"/>
                <a:ext cx="37080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C19B011-76D6-4C50-A858-F9D8F6E88BB1}"/>
                  </a:ext>
                </a:extLst>
              </p14:cNvPr>
              <p14:cNvContentPartPr/>
              <p14:nvPr/>
            </p14:nvContentPartPr>
            <p14:xfrm>
              <a:off x="3499062" y="6391578"/>
              <a:ext cx="114120" cy="131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C19B011-76D6-4C50-A858-F9D8F6E88BB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481422" y="6355938"/>
                <a:ext cx="1497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1D9E1EF-10A0-4F67-9566-2558DC61ABB4}"/>
                  </a:ext>
                </a:extLst>
              </p14:cNvPr>
              <p14:cNvContentPartPr/>
              <p14:nvPr/>
            </p14:nvContentPartPr>
            <p14:xfrm>
              <a:off x="3742422" y="5860218"/>
              <a:ext cx="554760" cy="602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1D9E1EF-10A0-4F67-9566-2558DC61ABB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724782" y="5824578"/>
                <a:ext cx="59040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E680ABF-7B80-4884-AECE-CBE746344AF8}"/>
                  </a:ext>
                </a:extLst>
              </p14:cNvPr>
              <p14:cNvContentPartPr/>
              <p14:nvPr/>
            </p14:nvContentPartPr>
            <p14:xfrm>
              <a:off x="4598142" y="6242178"/>
              <a:ext cx="26640" cy="283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E680ABF-7B80-4884-AECE-CBE746344AF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580142" y="6206538"/>
                <a:ext cx="622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D947325-45EA-4DDD-BBDB-224DFD72DE1C}"/>
                  </a:ext>
                </a:extLst>
              </p14:cNvPr>
              <p14:cNvContentPartPr/>
              <p14:nvPr/>
            </p14:nvContentPartPr>
            <p14:xfrm>
              <a:off x="5000622" y="5969658"/>
              <a:ext cx="250920" cy="399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D947325-45EA-4DDD-BBDB-224DFD72DE1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982622" y="5934018"/>
                <a:ext cx="28656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CFA8F7E-4497-4047-BA85-A927E3DBD0B4}"/>
                  </a:ext>
                </a:extLst>
              </p14:cNvPr>
              <p14:cNvContentPartPr/>
              <p14:nvPr/>
            </p14:nvContentPartPr>
            <p14:xfrm>
              <a:off x="5723502" y="6084138"/>
              <a:ext cx="9000" cy="319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CFA8F7E-4497-4047-BA85-A927E3DBD0B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705502" y="6048138"/>
                <a:ext cx="4464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5AAFAFB-9C2B-4734-89BD-93151EEB1338}"/>
                  </a:ext>
                </a:extLst>
              </p14:cNvPr>
              <p14:cNvContentPartPr/>
              <p14:nvPr/>
            </p14:nvContentPartPr>
            <p14:xfrm>
              <a:off x="6061902" y="5613978"/>
              <a:ext cx="544320" cy="789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5AAFAFB-9C2B-4734-89BD-93151EEB133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044262" y="5577978"/>
                <a:ext cx="57996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247A671-F833-48D5-83B2-4E89A35B28CB}"/>
                  </a:ext>
                </a:extLst>
              </p14:cNvPr>
              <p14:cNvContentPartPr/>
              <p14:nvPr/>
            </p14:nvContentPartPr>
            <p14:xfrm>
              <a:off x="7015902" y="6092778"/>
              <a:ext cx="35280" cy="2833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247A671-F833-48D5-83B2-4E89A35B28C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998262" y="6056778"/>
                <a:ext cx="709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23F39FA-E1B8-41E4-9A45-6BE7342C1EF0}"/>
                  </a:ext>
                </a:extLst>
              </p14:cNvPr>
              <p14:cNvContentPartPr/>
              <p14:nvPr/>
            </p14:nvContentPartPr>
            <p14:xfrm>
              <a:off x="7205622" y="5532618"/>
              <a:ext cx="585360" cy="775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23F39FA-E1B8-41E4-9A45-6BE7342C1EF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187622" y="5496618"/>
                <a:ext cx="621000" cy="8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8698D37-443C-4D73-892E-3646A66E0EAB}"/>
                  </a:ext>
                </a:extLst>
              </p14:cNvPr>
              <p14:cNvContentPartPr/>
              <p14:nvPr/>
            </p14:nvContentPartPr>
            <p14:xfrm>
              <a:off x="8193822" y="6057498"/>
              <a:ext cx="27720" cy="212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8698D37-443C-4D73-892E-3646A66E0EA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176182" y="6021498"/>
                <a:ext cx="633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18CDFA8-B960-4446-8559-EB722CBA448A}"/>
                  </a:ext>
                </a:extLst>
              </p14:cNvPr>
              <p14:cNvContentPartPr/>
              <p14:nvPr/>
            </p14:nvContentPartPr>
            <p14:xfrm>
              <a:off x="8422782" y="5898738"/>
              <a:ext cx="229320" cy="53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18CDFA8-B960-4446-8559-EB722CBA448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404782" y="5863098"/>
                <a:ext cx="2649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50DD26E-96FF-47B6-8D14-4237A8CAD5DB}"/>
                  </a:ext>
                </a:extLst>
              </p14:cNvPr>
              <p14:cNvContentPartPr/>
              <p14:nvPr/>
            </p14:nvContentPartPr>
            <p14:xfrm>
              <a:off x="8838942" y="5187018"/>
              <a:ext cx="519840" cy="7218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50DD26E-96FF-47B6-8D14-4237A8CAD5D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820942" y="5151378"/>
                <a:ext cx="55548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B4D4C3A-018F-48F3-85BC-382A18ED724F}"/>
                  </a:ext>
                </a:extLst>
              </p14:cNvPr>
              <p14:cNvContentPartPr/>
              <p14:nvPr/>
            </p14:nvContentPartPr>
            <p14:xfrm>
              <a:off x="9161502" y="4721178"/>
              <a:ext cx="767160" cy="1386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B4D4C3A-018F-48F3-85BC-382A18ED724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143502" y="4685538"/>
                <a:ext cx="802800" cy="14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7EA8BDF-A0EE-405B-8031-890FE90D1B74}"/>
                  </a:ext>
                </a:extLst>
              </p14:cNvPr>
              <p14:cNvContentPartPr/>
              <p14:nvPr/>
            </p14:nvContentPartPr>
            <p14:xfrm>
              <a:off x="2056542" y="5450898"/>
              <a:ext cx="570240" cy="1382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7EA8BDF-A0EE-405B-8031-890FE90D1B7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038902" y="5415258"/>
                <a:ext cx="605880" cy="14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7C7EBA1-C024-4237-9F0A-27040AA19475}"/>
                  </a:ext>
                </a:extLst>
              </p14:cNvPr>
              <p14:cNvContentPartPr/>
              <p14:nvPr/>
            </p14:nvContentPartPr>
            <p14:xfrm>
              <a:off x="113982" y="5704435"/>
              <a:ext cx="282240" cy="5450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7C7EBA1-C024-4237-9F0A-27040AA1947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5982" y="5668435"/>
                <a:ext cx="31788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475C942-3856-49A3-90CF-D0573C33ED3B}"/>
                  </a:ext>
                </a:extLst>
              </p14:cNvPr>
              <p14:cNvContentPartPr/>
              <p14:nvPr/>
            </p14:nvContentPartPr>
            <p14:xfrm>
              <a:off x="421782" y="5679235"/>
              <a:ext cx="253440" cy="3222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475C942-3856-49A3-90CF-D0573C33ED3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03782" y="5643595"/>
                <a:ext cx="2890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A2DBE55-1F7A-481B-9A9C-9BEC3D2B2240}"/>
                  </a:ext>
                </a:extLst>
              </p14:cNvPr>
              <p14:cNvContentPartPr/>
              <p14:nvPr/>
            </p14:nvContentPartPr>
            <p14:xfrm>
              <a:off x="632742" y="5502115"/>
              <a:ext cx="262800" cy="3020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A2DBE55-1F7A-481B-9A9C-9BEC3D2B224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14742" y="5466115"/>
                <a:ext cx="29844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01194C8-89C4-45A9-8244-58B62036B043}"/>
                  </a:ext>
                </a:extLst>
              </p14:cNvPr>
              <p14:cNvContentPartPr/>
              <p14:nvPr/>
            </p14:nvContentPartPr>
            <p14:xfrm>
              <a:off x="826062" y="5213395"/>
              <a:ext cx="372240" cy="295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01194C8-89C4-45A9-8244-58B62036B04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08062" y="5177755"/>
                <a:ext cx="4078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CC2FC8F-F726-48B4-AAB1-A3B32CB05792}"/>
                  </a:ext>
                </a:extLst>
              </p14:cNvPr>
              <p14:cNvContentPartPr/>
              <p14:nvPr/>
            </p14:nvContentPartPr>
            <p14:xfrm>
              <a:off x="524022" y="6242275"/>
              <a:ext cx="126720" cy="416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CC2FC8F-F726-48B4-AAB1-A3B32CB0579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06022" y="6206635"/>
                <a:ext cx="16236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B087D55-BDD7-4FD0-8096-BC43BB67E73C}"/>
                  </a:ext>
                </a:extLst>
              </p14:cNvPr>
              <p14:cNvContentPartPr/>
              <p14:nvPr/>
            </p14:nvContentPartPr>
            <p14:xfrm>
              <a:off x="351222" y="6374395"/>
              <a:ext cx="368280" cy="925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B087D55-BDD7-4FD0-8096-BC43BB67E73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33222" y="6338395"/>
                <a:ext cx="4039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95C6E30-1B0C-4188-A6AE-E1BB5FC804E4}"/>
                  </a:ext>
                </a:extLst>
              </p14:cNvPr>
              <p14:cNvContentPartPr/>
              <p14:nvPr/>
            </p14:nvContentPartPr>
            <p14:xfrm>
              <a:off x="377862" y="6413635"/>
              <a:ext cx="200880" cy="189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95C6E30-1B0C-4188-A6AE-E1BB5FC804E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59862" y="6377995"/>
                <a:ext cx="2365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24B223D-58AC-4F97-872C-589F8478840C}"/>
                  </a:ext>
                </a:extLst>
              </p14:cNvPr>
              <p14:cNvContentPartPr/>
              <p14:nvPr/>
            </p14:nvContentPartPr>
            <p14:xfrm>
              <a:off x="518262" y="6259915"/>
              <a:ext cx="172800" cy="239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24B223D-58AC-4F97-872C-589F8478840C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00622" y="6224275"/>
                <a:ext cx="2084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43C23B3-D9A1-4B7B-AB40-23739C11F8B7}"/>
                  </a:ext>
                </a:extLst>
              </p14:cNvPr>
              <p14:cNvContentPartPr/>
              <p14:nvPr/>
            </p14:nvContentPartPr>
            <p14:xfrm>
              <a:off x="878982" y="5829355"/>
              <a:ext cx="517320" cy="6307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43C23B3-D9A1-4B7B-AB40-23739C11F8B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60982" y="5793715"/>
                <a:ext cx="55296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249DA8D-110C-47F5-A2EB-955D74FC59D8}"/>
                  </a:ext>
                </a:extLst>
              </p14:cNvPr>
              <p14:cNvContentPartPr/>
              <p14:nvPr/>
            </p14:nvContentPartPr>
            <p14:xfrm>
              <a:off x="1326102" y="5696875"/>
              <a:ext cx="230400" cy="3934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249DA8D-110C-47F5-A2EB-955D74FC59D8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308462" y="5661235"/>
                <a:ext cx="26604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1DBAE02-DFCB-4CF1-98A3-46493BB3B784}"/>
                  </a:ext>
                </a:extLst>
              </p14:cNvPr>
              <p14:cNvContentPartPr/>
              <p14:nvPr/>
            </p14:nvContentPartPr>
            <p14:xfrm>
              <a:off x="1450302" y="5679955"/>
              <a:ext cx="441000" cy="264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1DBAE02-DFCB-4CF1-98A3-46493BB3B78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432662" y="5643955"/>
                <a:ext cx="4766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756D82D-E56F-4298-9597-70D1A449658A}"/>
                  </a:ext>
                </a:extLst>
              </p14:cNvPr>
              <p14:cNvContentPartPr/>
              <p14:nvPr/>
            </p14:nvContentPartPr>
            <p14:xfrm>
              <a:off x="1731462" y="5477275"/>
              <a:ext cx="236520" cy="1821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756D82D-E56F-4298-9597-70D1A449658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713822" y="5441635"/>
                <a:ext cx="2721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CC3BA4F-6D85-4C17-9DF2-A58497D615E7}"/>
                  </a:ext>
                </a:extLst>
              </p14:cNvPr>
              <p14:cNvContentPartPr/>
              <p14:nvPr/>
            </p14:nvContentPartPr>
            <p14:xfrm>
              <a:off x="1169142" y="6536035"/>
              <a:ext cx="298440" cy="128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CC3BA4F-6D85-4C17-9DF2-A58497D615E7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151142" y="6500395"/>
                <a:ext cx="3340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A834EB9-A36D-4A30-8494-870620EF4A6F}"/>
                  </a:ext>
                </a:extLst>
              </p14:cNvPr>
              <p14:cNvContentPartPr/>
              <p14:nvPr/>
            </p14:nvContentPartPr>
            <p14:xfrm>
              <a:off x="1169142" y="6679675"/>
              <a:ext cx="360360" cy="1692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A834EB9-A36D-4A30-8494-870620EF4A6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151142" y="6644035"/>
                <a:ext cx="3960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DB0E8F0-6C1E-401B-B069-6D0236035F0E}"/>
                  </a:ext>
                </a:extLst>
              </p14:cNvPr>
              <p14:cNvContentPartPr/>
              <p14:nvPr/>
            </p14:nvContentPartPr>
            <p14:xfrm>
              <a:off x="9952422" y="4514580"/>
              <a:ext cx="1218600" cy="11599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DB0E8F0-6C1E-401B-B069-6D0236035F0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934782" y="4478940"/>
                <a:ext cx="1254240" cy="12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A38EF6B-413B-4AB5-AB82-13FFC32228F6}"/>
                  </a:ext>
                </a:extLst>
              </p14:cNvPr>
              <p14:cNvContentPartPr/>
              <p14:nvPr/>
            </p14:nvContentPartPr>
            <p14:xfrm>
              <a:off x="377862" y="570780"/>
              <a:ext cx="211680" cy="259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A38EF6B-413B-4AB5-AB82-13FFC32228F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59862" y="534780"/>
                <a:ext cx="2473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9C2FA24-3FFD-4CAB-A017-BFD849757EF4}"/>
                  </a:ext>
                </a:extLst>
              </p14:cNvPr>
              <p14:cNvContentPartPr/>
              <p14:nvPr/>
            </p14:nvContentPartPr>
            <p14:xfrm>
              <a:off x="703662" y="441540"/>
              <a:ext cx="672840" cy="387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9C2FA24-3FFD-4CAB-A017-BFD849757EF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85662" y="405900"/>
                <a:ext cx="70848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DEC9725-AB09-4AA4-8116-9D11770D5D14}"/>
                  </a:ext>
                </a:extLst>
              </p14:cNvPr>
              <p14:cNvContentPartPr/>
              <p14:nvPr/>
            </p14:nvContentPartPr>
            <p14:xfrm>
              <a:off x="1318542" y="456660"/>
              <a:ext cx="144360" cy="1785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DEC9725-AB09-4AA4-8116-9D11770D5D1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300542" y="421020"/>
                <a:ext cx="1800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D5F7203-72FA-4A4C-BB3E-70A54201FD57}"/>
                  </a:ext>
                </a:extLst>
              </p14:cNvPr>
              <p14:cNvContentPartPr/>
              <p14:nvPr/>
            </p14:nvContentPartPr>
            <p14:xfrm>
              <a:off x="1274622" y="159300"/>
              <a:ext cx="626040" cy="666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D5F7203-72FA-4A4C-BB3E-70A54201FD57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256982" y="123660"/>
                <a:ext cx="66168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9EE3122-4D59-410F-98C0-7B3AAE422C15}"/>
                  </a:ext>
                </a:extLst>
              </p14:cNvPr>
              <p14:cNvContentPartPr/>
              <p14:nvPr/>
            </p14:nvContentPartPr>
            <p14:xfrm>
              <a:off x="1564782" y="412020"/>
              <a:ext cx="324000" cy="2653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9EE3122-4D59-410F-98C0-7B3AAE422C1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546782" y="376020"/>
                <a:ext cx="3596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7BA56FD-3494-4813-B1CA-7DB82B07456C}"/>
                  </a:ext>
                </a:extLst>
              </p14:cNvPr>
              <p14:cNvContentPartPr/>
              <p14:nvPr/>
            </p14:nvContentPartPr>
            <p14:xfrm>
              <a:off x="1916502" y="123660"/>
              <a:ext cx="538560" cy="4474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7BA56FD-3494-4813-B1CA-7DB82B07456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898502" y="88020"/>
                <a:ext cx="57420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33646DF-C49E-41EA-9E9B-E25329E6A15C}"/>
                  </a:ext>
                </a:extLst>
              </p14:cNvPr>
              <p14:cNvContentPartPr/>
              <p14:nvPr/>
            </p14:nvContentPartPr>
            <p14:xfrm>
              <a:off x="2690142" y="694980"/>
              <a:ext cx="706680" cy="2498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33646DF-C49E-41EA-9E9B-E25329E6A15C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672142" y="659340"/>
                <a:ext cx="742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1136203-0D33-4697-9C8E-03A93C0C15B5}"/>
                  </a:ext>
                </a:extLst>
              </p14:cNvPr>
              <p14:cNvContentPartPr/>
              <p14:nvPr/>
            </p14:nvContentPartPr>
            <p14:xfrm>
              <a:off x="3490062" y="621900"/>
              <a:ext cx="593280" cy="178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1136203-0D33-4697-9C8E-03A93C0C15B5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472422" y="586260"/>
                <a:ext cx="6289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CB46C1B-8F90-43FF-91C7-DE51F68F7ED6}"/>
                  </a:ext>
                </a:extLst>
              </p14:cNvPr>
              <p14:cNvContentPartPr/>
              <p14:nvPr/>
            </p14:nvContentPartPr>
            <p14:xfrm>
              <a:off x="3762582" y="500580"/>
              <a:ext cx="307080" cy="366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CB46C1B-8F90-43FF-91C7-DE51F68F7ED6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744942" y="464940"/>
                <a:ext cx="3427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AD69E5D-6604-4D59-98B5-665B2B6BC20A}"/>
                  </a:ext>
                </a:extLst>
              </p14:cNvPr>
              <p14:cNvContentPartPr/>
              <p14:nvPr/>
            </p14:nvContentPartPr>
            <p14:xfrm>
              <a:off x="4255062" y="461700"/>
              <a:ext cx="366120" cy="2383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AD69E5D-6604-4D59-98B5-665B2B6BC20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237422" y="426060"/>
                <a:ext cx="4017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14E3DA7-A51D-4A8A-873D-04D5FE728D82}"/>
                  </a:ext>
                </a:extLst>
              </p14:cNvPr>
              <p14:cNvContentPartPr/>
              <p14:nvPr/>
            </p14:nvContentPartPr>
            <p14:xfrm>
              <a:off x="4738542" y="455940"/>
              <a:ext cx="372600" cy="115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14E3DA7-A51D-4A8A-873D-04D5FE728D82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720902" y="419940"/>
                <a:ext cx="4082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6BD4E21-5023-4F71-B09A-EA17AF0F9370}"/>
                  </a:ext>
                </a:extLst>
              </p14:cNvPr>
              <p14:cNvContentPartPr/>
              <p14:nvPr/>
            </p14:nvContentPartPr>
            <p14:xfrm>
              <a:off x="5134542" y="237060"/>
              <a:ext cx="164520" cy="2386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6BD4E21-5023-4F71-B09A-EA17AF0F9370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116542" y="201420"/>
                <a:ext cx="2001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05A5FBC-A33C-474A-89D2-6D75EFEEC2DE}"/>
                  </a:ext>
                </a:extLst>
              </p14:cNvPr>
              <p14:cNvContentPartPr/>
              <p14:nvPr/>
            </p14:nvContentPartPr>
            <p14:xfrm>
              <a:off x="5864262" y="350100"/>
              <a:ext cx="334440" cy="54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05A5FBC-A33C-474A-89D2-6D75EFEEC2D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846262" y="314460"/>
                <a:ext cx="370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49579E4-253D-424A-89A4-FEFB1161E916}"/>
                  </a:ext>
                </a:extLst>
              </p14:cNvPr>
              <p14:cNvContentPartPr/>
              <p14:nvPr/>
            </p14:nvContentPartPr>
            <p14:xfrm>
              <a:off x="5881902" y="531180"/>
              <a:ext cx="572040" cy="1018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49579E4-253D-424A-89A4-FEFB1161E916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863902" y="495180"/>
                <a:ext cx="6076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3A2ABC3-86CA-4D7F-9932-60127B870CCF}"/>
                  </a:ext>
                </a:extLst>
              </p14:cNvPr>
              <p14:cNvContentPartPr/>
              <p14:nvPr/>
            </p14:nvContentPartPr>
            <p14:xfrm>
              <a:off x="6857502" y="122220"/>
              <a:ext cx="394200" cy="4352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3A2ABC3-86CA-4D7F-9932-60127B870CC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839862" y="86220"/>
                <a:ext cx="42984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EBA17DE-4147-4FA0-89C0-F959A63EE37F}"/>
                  </a:ext>
                </a:extLst>
              </p14:cNvPr>
              <p14:cNvContentPartPr/>
              <p14:nvPr/>
            </p14:nvContentPartPr>
            <p14:xfrm>
              <a:off x="7473102" y="359460"/>
              <a:ext cx="467280" cy="62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EBA17DE-4147-4FA0-89C0-F959A63EE37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455462" y="323820"/>
                <a:ext cx="5029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E572FB8-E77D-4174-8562-8BF25C15700A}"/>
                  </a:ext>
                </a:extLst>
              </p14:cNvPr>
              <p14:cNvContentPartPr/>
              <p14:nvPr/>
            </p14:nvContentPartPr>
            <p14:xfrm>
              <a:off x="7613862" y="87660"/>
              <a:ext cx="220320" cy="4392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E572FB8-E77D-4174-8562-8BF25C15700A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595862" y="51660"/>
                <a:ext cx="25596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A00A0C2-F8EB-4AD2-A0CC-5032D678B7B5}"/>
                  </a:ext>
                </a:extLst>
              </p14:cNvPr>
              <p14:cNvContentPartPr/>
              <p14:nvPr/>
            </p14:nvContentPartPr>
            <p14:xfrm>
              <a:off x="8282022" y="208980"/>
              <a:ext cx="213840" cy="539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A00A0C2-F8EB-4AD2-A0CC-5032D678B7B5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264382" y="172980"/>
                <a:ext cx="24948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257BB12-4F9F-4534-8F7C-4B54D01EB7DD}"/>
                  </a:ext>
                </a:extLst>
              </p14:cNvPr>
              <p14:cNvContentPartPr/>
              <p14:nvPr/>
            </p14:nvContentPartPr>
            <p14:xfrm>
              <a:off x="8651382" y="435060"/>
              <a:ext cx="340560" cy="39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257BB12-4F9F-4534-8F7C-4B54D01EB7DD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633382" y="399060"/>
                <a:ext cx="3762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0FD8A51-6105-4363-B72A-700F716FA566}"/>
                  </a:ext>
                </a:extLst>
              </p14:cNvPr>
              <p14:cNvContentPartPr/>
              <p14:nvPr/>
            </p14:nvContentPartPr>
            <p14:xfrm>
              <a:off x="9064662" y="228060"/>
              <a:ext cx="128160" cy="2653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0FD8A51-6105-4363-B72A-700F716FA566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046662" y="192420"/>
                <a:ext cx="1638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F507F46-0B1F-413D-9E0E-D59760A69979}"/>
                  </a:ext>
                </a:extLst>
              </p14:cNvPr>
              <p14:cNvContentPartPr/>
              <p14:nvPr/>
            </p14:nvContentPartPr>
            <p14:xfrm>
              <a:off x="9416382" y="254700"/>
              <a:ext cx="30384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F507F46-0B1F-413D-9E0E-D59760A6997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398382" y="219060"/>
                <a:ext cx="339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3991CEB-A325-4B34-BCCB-2B377A357B00}"/>
                  </a:ext>
                </a:extLst>
              </p14:cNvPr>
              <p14:cNvContentPartPr/>
              <p14:nvPr/>
            </p14:nvContentPartPr>
            <p14:xfrm>
              <a:off x="9468942" y="378180"/>
              <a:ext cx="326160" cy="1141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3991CEB-A325-4B34-BCCB-2B377A357B0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451302" y="342180"/>
                <a:ext cx="3618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A16EDBC-F90F-46BD-AB7B-D9206B33DA05}"/>
                  </a:ext>
                </a:extLst>
              </p14:cNvPr>
              <p14:cNvContentPartPr/>
              <p14:nvPr/>
            </p14:nvContentPartPr>
            <p14:xfrm>
              <a:off x="10476582" y="34740"/>
              <a:ext cx="500760" cy="5875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A16EDBC-F90F-46BD-AB7B-D9206B33DA05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458942" y="-900"/>
                <a:ext cx="53640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917C973-6D93-4195-AE76-B70DC6E0E039}"/>
                  </a:ext>
                </a:extLst>
              </p14:cNvPr>
              <p14:cNvContentPartPr/>
              <p14:nvPr/>
            </p14:nvContentPartPr>
            <p14:xfrm>
              <a:off x="2953662" y="5287500"/>
              <a:ext cx="583920" cy="5612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917C973-6D93-4195-AE76-B70DC6E0E039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936022" y="5251860"/>
                <a:ext cx="61956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E4F4ED2-D6F3-4450-8714-194F99191454}"/>
                  </a:ext>
                </a:extLst>
              </p14:cNvPr>
              <p14:cNvContentPartPr/>
              <p14:nvPr/>
            </p14:nvContentPartPr>
            <p14:xfrm>
              <a:off x="3833142" y="5385060"/>
              <a:ext cx="307800" cy="2689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E4F4ED2-D6F3-4450-8714-194F99191454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815142" y="5349420"/>
                <a:ext cx="34344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6A0C6D6-77C6-4A1C-909B-59908128F6B8}"/>
                  </a:ext>
                </a:extLst>
              </p14:cNvPr>
              <p14:cNvContentPartPr/>
              <p14:nvPr/>
            </p14:nvContentPartPr>
            <p14:xfrm>
              <a:off x="4923582" y="5590620"/>
              <a:ext cx="473760" cy="4021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6A0C6D6-77C6-4A1C-909B-59908128F6B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905582" y="5554620"/>
                <a:ext cx="5094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42E8637-23EC-47D2-86DF-FFD81F3D1C62}"/>
                  </a:ext>
                </a:extLst>
              </p14:cNvPr>
              <p14:cNvContentPartPr/>
              <p14:nvPr/>
            </p14:nvContentPartPr>
            <p14:xfrm>
              <a:off x="6004662" y="5291100"/>
              <a:ext cx="442440" cy="3099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42E8637-23EC-47D2-86DF-FFD81F3D1C62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5987022" y="5255460"/>
                <a:ext cx="4780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D1BD19B-2FD3-4B7B-ACBA-9E04C9ECBD84}"/>
                  </a:ext>
                </a:extLst>
              </p14:cNvPr>
              <p14:cNvContentPartPr/>
              <p14:nvPr/>
            </p14:nvContentPartPr>
            <p14:xfrm>
              <a:off x="7077462" y="5224140"/>
              <a:ext cx="582120" cy="333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D1BD19B-2FD3-4B7B-ACBA-9E04C9ECBD84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059462" y="5188500"/>
                <a:ext cx="61776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E41E3F6-B2AF-449B-876B-AC0A6B8268DE}"/>
                  </a:ext>
                </a:extLst>
              </p14:cNvPr>
              <p14:cNvContentPartPr/>
              <p14:nvPr/>
            </p14:nvContentPartPr>
            <p14:xfrm>
              <a:off x="8888982" y="4584060"/>
              <a:ext cx="504360" cy="5331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E41E3F6-B2AF-449B-876B-AC0A6B8268D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8870982" y="4548060"/>
                <a:ext cx="540000" cy="6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75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77BC6A-4C73-410C-A0FF-A68CC716C9EF}"/>
                  </a:ext>
                </a:extLst>
              </p14:cNvPr>
              <p14:cNvContentPartPr/>
              <p14:nvPr/>
            </p14:nvContentPartPr>
            <p14:xfrm>
              <a:off x="261582" y="172578"/>
              <a:ext cx="675000" cy="597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77BC6A-4C73-410C-A0FF-A68CC716C9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942" y="136578"/>
                <a:ext cx="71064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76D79A-98AE-4026-B53E-7A71E111151D}"/>
                  </a:ext>
                </a:extLst>
              </p14:cNvPr>
              <p14:cNvContentPartPr/>
              <p14:nvPr/>
            </p14:nvContentPartPr>
            <p14:xfrm>
              <a:off x="667302" y="536538"/>
              <a:ext cx="183960" cy="486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76D79A-98AE-4026-B53E-7A71E11115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302" y="500898"/>
                <a:ext cx="21960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FEBE89-3D8C-46EB-9118-5424B94D52BE}"/>
                  </a:ext>
                </a:extLst>
              </p14:cNvPr>
              <p14:cNvContentPartPr/>
              <p14:nvPr/>
            </p14:nvContentPartPr>
            <p14:xfrm>
              <a:off x="2102622" y="144498"/>
              <a:ext cx="541080" cy="479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FEBE89-3D8C-46EB-9118-5424B94D52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4622" y="108858"/>
                <a:ext cx="57672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D83A1A-0A40-4087-A47E-B368D2A510B9}"/>
                  </a:ext>
                </a:extLst>
              </p14:cNvPr>
              <p14:cNvContentPartPr/>
              <p14:nvPr/>
            </p14:nvContentPartPr>
            <p14:xfrm>
              <a:off x="2435262" y="166458"/>
              <a:ext cx="116640" cy="2627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D83A1A-0A40-4087-A47E-B368D2A510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17262" y="130818"/>
                <a:ext cx="152280" cy="26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7B742CA-AE36-4A31-898F-343B2B0A8239}"/>
                  </a:ext>
                </a:extLst>
              </p14:cNvPr>
              <p14:cNvContentPartPr/>
              <p14:nvPr/>
            </p14:nvContentPartPr>
            <p14:xfrm>
              <a:off x="1424022" y="2559738"/>
              <a:ext cx="4764960" cy="398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7B742CA-AE36-4A31-898F-343B2B0A82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06022" y="2524098"/>
                <a:ext cx="480060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DC1110E-CE0A-4E47-A864-8EC04DF9C89C}"/>
                  </a:ext>
                </a:extLst>
              </p14:cNvPr>
              <p14:cNvContentPartPr/>
              <p14:nvPr/>
            </p14:nvContentPartPr>
            <p14:xfrm>
              <a:off x="2380902" y="1670898"/>
              <a:ext cx="187560" cy="164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DC1110E-CE0A-4E47-A864-8EC04DF9C8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63262" y="1635258"/>
                <a:ext cx="2232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7A2362B-BD06-4045-AB3C-F6CD5FB4E25B}"/>
                  </a:ext>
                </a:extLst>
              </p14:cNvPr>
              <p14:cNvContentPartPr/>
              <p14:nvPr/>
            </p14:nvContentPartPr>
            <p14:xfrm>
              <a:off x="2004342" y="1670178"/>
              <a:ext cx="360" cy="185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7A2362B-BD06-4045-AB3C-F6CD5FB4E2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86702" y="1634538"/>
                <a:ext cx="36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36EDB45-FA74-4F4A-9AA8-A7B19D823E81}"/>
                  </a:ext>
                </a:extLst>
              </p14:cNvPr>
              <p14:cNvContentPartPr/>
              <p14:nvPr/>
            </p14:nvContentPartPr>
            <p14:xfrm>
              <a:off x="2444262" y="945138"/>
              <a:ext cx="88920" cy="63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36EDB45-FA74-4F4A-9AA8-A7B19D823E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26262" y="909138"/>
                <a:ext cx="1245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ABDACDB-91CF-4FFD-A36F-896CC09A75BF}"/>
                  </a:ext>
                </a:extLst>
              </p14:cNvPr>
              <p14:cNvContentPartPr/>
              <p14:nvPr/>
            </p14:nvContentPartPr>
            <p14:xfrm>
              <a:off x="1714182" y="966018"/>
              <a:ext cx="315000" cy="268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ABDACDB-91CF-4FFD-A36F-896CC09A75B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96542" y="930378"/>
                <a:ext cx="35064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C983E84-3175-4C00-B155-5E813B429DDC}"/>
                  </a:ext>
                </a:extLst>
              </p14:cNvPr>
              <p14:cNvContentPartPr/>
              <p14:nvPr/>
            </p14:nvContentPartPr>
            <p14:xfrm>
              <a:off x="2443902" y="528618"/>
              <a:ext cx="79920" cy="107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C983E84-3175-4C00-B155-5E813B429DD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25902" y="492978"/>
                <a:ext cx="115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0B555B8-FB9A-4EB0-8A15-82C257673183}"/>
                  </a:ext>
                </a:extLst>
              </p14:cNvPr>
              <p14:cNvContentPartPr/>
              <p14:nvPr/>
            </p14:nvContentPartPr>
            <p14:xfrm>
              <a:off x="1801662" y="511338"/>
              <a:ext cx="215280" cy="293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0B555B8-FB9A-4EB0-8A15-82C25767318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83662" y="475698"/>
                <a:ext cx="25092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C8D6050-736F-49D3-8866-3A43844154ED}"/>
                  </a:ext>
                </a:extLst>
              </p14:cNvPr>
              <p14:cNvContentPartPr/>
              <p14:nvPr/>
            </p14:nvContentPartPr>
            <p14:xfrm>
              <a:off x="2503302" y="1968258"/>
              <a:ext cx="64080" cy="889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C8D6050-736F-49D3-8866-3A43844154E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13662" y="1788258"/>
                <a:ext cx="243720" cy="12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47ABD1B-6949-440B-A257-A0E6ABBEE955}"/>
                  </a:ext>
                </a:extLst>
              </p14:cNvPr>
              <p14:cNvContentPartPr/>
              <p14:nvPr/>
            </p14:nvContentPartPr>
            <p14:xfrm>
              <a:off x="3445422" y="1072578"/>
              <a:ext cx="159480" cy="1846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47ABD1B-6949-440B-A257-A0E6ABBEE95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55422" y="892578"/>
                <a:ext cx="339120" cy="22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61B755-0B9E-4AB1-845B-74A27883A1B4}"/>
                  </a:ext>
                </a:extLst>
              </p14:cNvPr>
              <p14:cNvContentPartPr/>
              <p14:nvPr/>
            </p14:nvContentPartPr>
            <p14:xfrm>
              <a:off x="4342542" y="317298"/>
              <a:ext cx="352800" cy="2513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61B755-0B9E-4AB1-845B-74A27883A1B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52542" y="137658"/>
                <a:ext cx="532440" cy="28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8AB321A-93EC-4AB0-AACC-430BFD605000}"/>
                  </a:ext>
                </a:extLst>
              </p14:cNvPr>
              <p14:cNvContentPartPr/>
              <p14:nvPr/>
            </p14:nvContentPartPr>
            <p14:xfrm>
              <a:off x="5496702" y="1377402"/>
              <a:ext cx="191880" cy="1269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8AB321A-93EC-4AB0-AACC-430BFD6050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07062" y="1197762"/>
                <a:ext cx="371520" cy="16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D5B746-C393-43CE-B070-679580F282C7}"/>
                  </a:ext>
                </a:extLst>
              </p14:cNvPr>
              <p14:cNvContentPartPr/>
              <p14:nvPr/>
            </p14:nvContentPartPr>
            <p14:xfrm>
              <a:off x="1458942" y="168162"/>
              <a:ext cx="329400" cy="362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D5B746-C393-43CE-B070-679580F282C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41302" y="132522"/>
                <a:ext cx="3650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101A4FB-19C3-4886-B960-161CA0C00FEE}"/>
                  </a:ext>
                </a:extLst>
              </p14:cNvPr>
              <p14:cNvContentPartPr/>
              <p14:nvPr/>
            </p14:nvContentPartPr>
            <p14:xfrm>
              <a:off x="1932342" y="34602"/>
              <a:ext cx="176040" cy="370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101A4FB-19C3-4886-B960-161CA0C00FE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14342" y="-1038"/>
                <a:ext cx="21168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D42D3E6-0BDA-4D82-A010-35226F038042}"/>
                  </a:ext>
                </a:extLst>
              </p14:cNvPr>
              <p14:cNvContentPartPr/>
              <p14:nvPr/>
            </p14:nvContentPartPr>
            <p14:xfrm>
              <a:off x="2074542" y="72402"/>
              <a:ext cx="184320" cy="144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D42D3E6-0BDA-4D82-A010-35226F03804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56542" y="36762"/>
                <a:ext cx="2199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1493AA9-F8BD-4BEC-88C5-F16581926722}"/>
                  </a:ext>
                </a:extLst>
              </p14:cNvPr>
              <p14:cNvContentPartPr/>
              <p14:nvPr/>
            </p14:nvContentPartPr>
            <p14:xfrm>
              <a:off x="2223942" y="-128478"/>
              <a:ext cx="408240" cy="468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1493AA9-F8BD-4BEC-88C5-F1658192672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06302" y="-164118"/>
                <a:ext cx="44388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0799080-8080-4480-B1CE-70BD8E250D67}"/>
                  </a:ext>
                </a:extLst>
              </p14:cNvPr>
              <p14:cNvContentPartPr/>
              <p14:nvPr/>
            </p14:nvContentPartPr>
            <p14:xfrm>
              <a:off x="7956582" y="560257"/>
              <a:ext cx="326520" cy="2535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0799080-8080-4480-B1CE-70BD8E250D6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38942" y="524257"/>
                <a:ext cx="362160" cy="26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8FF67DF-6206-4190-9AF8-526AA9DD96BB}"/>
                  </a:ext>
                </a:extLst>
              </p14:cNvPr>
              <p14:cNvContentPartPr/>
              <p14:nvPr/>
            </p14:nvContentPartPr>
            <p14:xfrm>
              <a:off x="6804942" y="2874337"/>
              <a:ext cx="3581280" cy="703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8FF67DF-6206-4190-9AF8-526AA9DD96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86942" y="2838697"/>
                <a:ext cx="3616920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DA3AF16-EA8A-471A-8996-2DFF50D950B6}"/>
                  </a:ext>
                </a:extLst>
              </p14:cNvPr>
              <p14:cNvContentPartPr/>
              <p14:nvPr/>
            </p14:nvContentPartPr>
            <p14:xfrm>
              <a:off x="7767582" y="-94943"/>
              <a:ext cx="428400" cy="706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DA3AF16-EA8A-471A-8996-2DFF50D950B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49582" y="-130943"/>
                <a:ext cx="464040" cy="7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9ED042D-7331-4D8D-895E-C745783542F0}"/>
                  </a:ext>
                </a:extLst>
              </p14:cNvPr>
              <p14:cNvContentPartPr/>
              <p14:nvPr/>
            </p14:nvContentPartPr>
            <p14:xfrm>
              <a:off x="6579582" y="99457"/>
              <a:ext cx="450720" cy="458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9ED042D-7331-4D8D-895E-C745783542F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61942" y="63817"/>
                <a:ext cx="48636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E42E1C2-EECE-4FD3-A6E7-90B2ABFF5527}"/>
                  </a:ext>
                </a:extLst>
              </p14:cNvPr>
              <p14:cNvContentPartPr/>
              <p14:nvPr/>
            </p14:nvContentPartPr>
            <p14:xfrm>
              <a:off x="7040382" y="122497"/>
              <a:ext cx="133920" cy="291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E42E1C2-EECE-4FD3-A6E7-90B2ABFF552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22742" y="86857"/>
                <a:ext cx="16956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B153A42-9B8D-4A2D-9178-1F1CBD85466F}"/>
                  </a:ext>
                </a:extLst>
              </p14:cNvPr>
              <p14:cNvContentPartPr/>
              <p14:nvPr/>
            </p14:nvContentPartPr>
            <p14:xfrm>
              <a:off x="7156662" y="167137"/>
              <a:ext cx="324000" cy="152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B153A42-9B8D-4A2D-9178-1F1CBD85466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38662" y="131497"/>
                <a:ext cx="3596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E08C007-81AF-48B1-97D6-78A66AD9077A}"/>
                  </a:ext>
                </a:extLst>
              </p14:cNvPr>
              <p14:cNvContentPartPr/>
              <p14:nvPr/>
            </p14:nvContentPartPr>
            <p14:xfrm>
              <a:off x="7402902" y="8377"/>
              <a:ext cx="158760" cy="308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E08C007-81AF-48B1-97D6-78A66AD9077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84902" y="-27623"/>
                <a:ext cx="1944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075A824-2F6C-45E9-9E72-25E644AB94A9}"/>
                  </a:ext>
                </a:extLst>
              </p14:cNvPr>
              <p14:cNvContentPartPr/>
              <p14:nvPr/>
            </p14:nvContentPartPr>
            <p14:xfrm>
              <a:off x="8055942" y="1840057"/>
              <a:ext cx="83160" cy="42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075A824-2F6C-45E9-9E72-25E644AB94A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38302" y="1804057"/>
                <a:ext cx="1188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749C5A9-4E0B-4374-8DB4-C19B52199B9B}"/>
                  </a:ext>
                </a:extLst>
              </p14:cNvPr>
              <p14:cNvContentPartPr/>
              <p14:nvPr/>
            </p14:nvContentPartPr>
            <p14:xfrm>
              <a:off x="7745622" y="1810897"/>
              <a:ext cx="59760" cy="144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749C5A9-4E0B-4374-8DB4-C19B52199B9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27982" y="1774897"/>
                <a:ext cx="95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74991F6-0CC9-4CEE-90E3-2C69F2807009}"/>
                  </a:ext>
                </a:extLst>
              </p14:cNvPr>
              <p14:cNvContentPartPr/>
              <p14:nvPr/>
            </p14:nvContentPartPr>
            <p14:xfrm>
              <a:off x="7919142" y="985777"/>
              <a:ext cx="172440" cy="140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74991F6-0CC9-4CEE-90E3-2C69F280700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01142" y="950137"/>
                <a:ext cx="2080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F3388EB-1214-4FBE-B4DD-364C8CB1ACD2}"/>
                  </a:ext>
                </a:extLst>
              </p14:cNvPr>
              <p14:cNvContentPartPr/>
              <p14:nvPr/>
            </p14:nvContentPartPr>
            <p14:xfrm>
              <a:off x="7139022" y="1149937"/>
              <a:ext cx="422640" cy="2840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F3388EB-1214-4FBE-B4DD-364C8CB1ACD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21022" y="1113937"/>
                <a:ext cx="45828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8F045B3-49B6-4BF3-82A5-A4674A442BF3}"/>
                  </a:ext>
                </a:extLst>
              </p14:cNvPr>
              <p14:cNvContentPartPr/>
              <p14:nvPr/>
            </p14:nvContentPartPr>
            <p14:xfrm>
              <a:off x="7911582" y="499777"/>
              <a:ext cx="115200" cy="55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8F045B3-49B6-4BF3-82A5-A4674A442BF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93582" y="463777"/>
                <a:ext cx="1508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3E7BE70-CBF4-4B82-BA93-863997DDA0F3}"/>
                  </a:ext>
                </a:extLst>
              </p14:cNvPr>
              <p14:cNvContentPartPr/>
              <p14:nvPr/>
            </p14:nvContentPartPr>
            <p14:xfrm>
              <a:off x="8167902" y="499777"/>
              <a:ext cx="246960" cy="247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3E7BE70-CBF4-4B82-BA93-863997DDA0F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49902" y="464137"/>
                <a:ext cx="2826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B284D7C-68F6-41E1-A88A-20284CE72FA4}"/>
                  </a:ext>
                </a:extLst>
              </p14:cNvPr>
              <p14:cNvContentPartPr/>
              <p14:nvPr/>
            </p14:nvContentPartPr>
            <p14:xfrm>
              <a:off x="8053062" y="1159657"/>
              <a:ext cx="256680" cy="2005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B284D7C-68F6-41E1-A88A-20284CE72FA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963062" y="980017"/>
                <a:ext cx="436320" cy="23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913D118-1D9A-4185-888D-4A2F1918C89F}"/>
                  </a:ext>
                </a:extLst>
              </p14:cNvPr>
              <p14:cNvContentPartPr/>
              <p14:nvPr/>
            </p14:nvContentPartPr>
            <p14:xfrm>
              <a:off x="9565422" y="1820977"/>
              <a:ext cx="237960" cy="1062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913D118-1D9A-4185-888D-4A2F1918C89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475782" y="1641337"/>
                <a:ext cx="417600" cy="14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28138F2-8E83-4173-A022-BB24F34A044A}"/>
                  </a:ext>
                </a:extLst>
              </p14:cNvPr>
              <p14:cNvContentPartPr/>
              <p14:nvPr/>
            </p14:nvContentPartPr>
            <p14:xfrm>
              <a:off x="7000062" y="2151097"/>
              <a:ext cx="218160" cy="1278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28138F2-8E83-4173-A022-BB24F34A044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10422" y="1971097"/>
                <a:ext cx="397800" cy="16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018D0A1-042C-435A-8727-8885622FF937}"/>
                  </a:ext>
                </a:extLst>
              </p14:cNvPr>
              <p14:cNvContentPartPr/>
              <p14:nvPr/>
            </p14:nvContentPartPr>
            <p14:xfrm>
              <a:off x="8289582" y="3472657"/>
              <a:ext cx="162720" cy="336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018D0A1-042C-435A-8727-8885622FF93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71942" y="3436657"/>
                <a:ext cx="19836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03462E8-BDD9-4184-A938-07E45F98E9D3}"/>
                  </a:ext>
                </a:extLst>
              </p14:cNvPr>
              <p14:cNvContentPartPr/>
              <p14:nvPr/>
            </p14:nvContentPartPr>
            <p14:xfrm>
              <a:off x="9946662" y="3208777"/>
              <a:ext cx="104040" cy="239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03462E8-BDD9-4184-A938-07E45F98E9D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929022" y="3173137"/>
                <a:ext cx="1396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F8507B0-BD98-43C3-AA57-8D2FCD853715}"/>
                  </a:ext>
                </a:extLst>
              </p14:cNvPr>
              <p14:cNvContentPartPr/>
              <p14:nvPr/>
            </p14:nvContentPartPr>
            <p14:xfrm>
              <a:off x="7103742" y="3955777"/>
              <a:ext cx="209160" cy="27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F8507B0-BD98-43C3-AA57-8D2FCD85371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85742" y="3920137"/>
                <a:ext cx="2448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FFD1456-B70F-4930-82E7-D7158ABAAAA5}"/>
                  </a:ext>
                </a:extLst>
              </p14:cNvPr>
              <p14:cNvContentPartPr/>
              <p14:nvPr/>
            </p14:nvContentPartPr>
            <p14:xfrm>
              <a:off x="7446462" y="3745177"/>
              <a:ext cx="131760" cy="266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FFD1456-B70F-4930-82E7-D7158ABAAAA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428822" y="3709177"/>
                <a:ext cx="1674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CBA41DB-898B-4F02-8EE1-E5FFC6CE0F34}"/>
                  </a:ext>
                </a:extLst>
              </p14:cNvPr>
              <p14:cNvContentPartPr/>
              <p14:nvPr/>
            </p14:nvContentPartPr>
            <p14:xfrm>
              <a:off x="2425182" y="3171697"/>
              <a:ext cx="347760" cy="308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CBA41DB-898B-4F02-8EE1-E5FFC6CE0F3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407542" y="3136057"/>
                <a:ext cx="3834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8B168B-AF2F-4384-BC58-CEB3EF67A5C1}"/>
                  </a:ext>
                </a:extLst>
              </p14:cNvPr>
              <p14:cNvContentPartPr/>
              <p14:nvPr/>
            </p14:nvContentPartPr>
            <p14:xfrm>
              <a:off x="2575662" y="3147217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8B168B-AF2F-4384-BC58-CEB3EF67A5C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57662" y="311157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474F985-46DB-4978-99C3-0F6A8F348707}"/>
                  </a:ext>
                </a:extLst>
              </p14:cNvPr>
              <p14:cNvContentPartPr/>
              <p14:nvPr/>
            </p14:nvContentPartPr>
            <p14:xfrm>
              <a:off x="2567022" y="3172777"/>
              <a:ext cx="113760" cy="18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474F985-46DB-4978-99C3-0F6A8F34870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49022" y="3137137"/>
                <a:ext cx="1494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4E8942B-3F67-4EDA-8D97-53BDBD236906}"/>
                  </a:ext>
                </a:extLst>
              </p14:cNvPr>
              <p14:cNvContentPartPr/>
              <p14:nvPr/>
            </p14:nvContentPartPr>
            <p14:xfrm>
              <a:off x="3577902" y="3191137"/>
              <a:ext cx="89640" cy="282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4E8942B-3F67-4EDA-8D97-53BDBD23690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59902" y="3155497"/>
                <a:ext cx="1252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B14D913-CB40-4A0D-BC18-2B3FA495DD5E}"/>
                  </a:ext>
                </a:extLst>
              </p14:cNvPr>
              <p14:cNvContentPartPr/>
              <p14:nvPr/>
            </p14:nvContentPartPr>
            <p14:xfrm>
              <a:off x="4554222" y="3296617"/>
              <a:ext cx="542880" cy="230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B14D913-CB40-4A0D-BC18-2B3FA495DD5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36222" y="3260977"/>
                <a:ext cx="5785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F32B68E-3691-462D-B981-4CC9C25A724B}"/>
                  </a:ext>
                </a:extLst>
              </p14:cNvPr>
              <p14:cNvContentPartPr/>
              <p14:nvPr/>
            </p14:nvContentPartPr>
            <p14:xfrm>
              <a:off x="5609382" y="2934097"/>
              <a:ext cx="283320" cy="342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F32B68E-3691-462D-B981-4CC9C25A724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591382" y="2898457"/>
                <a:ext cx="3189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1C1D589-4A05-460D-8F0F-49B6E81C95B4}"/>
                  </a:ext>
                </a:extLst>
              </p14:cNvPr>
              <p14:cNvContentPartPr/>
              <p14:nvPr/>
            </p14:nvContentPartPr>
            <p14:xfrm>
              <a:off x="307302" y="4602697"/>
              <a:ext cx="402840" cy="517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1C1D589-4A05-460D-8F0F-49B6E81C95B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9662" y="4567057"/>
                <a:ext cx="43848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65B1740-FD96-4D0F-B4D5-DB60F79E2AE6}"/>
                  </a:ext>
                </a:extLst>
              </p14:cNvPr>
              <p14:cNvContentPartPr/>
              <p14:nvPr/>
            </p14:nvContentPartPr>
            <p14:xfrm>
              <a:off x="772422" y="4477417"/>
              <a:ext cx="256680" cy="658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65B1740-FD96-4D0F-B4D5-DB60F79E2AE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54782" y="4441417"/>
                <a:ext cx="29232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2A310C7-3761-4B29-A236-277EF098CC15}"/>
                  </a:ext>
                </a:extLst>
              </p14:cNvPr>
              <p14:cNvContentPartPr/>
              <p14:nvPr/>
            </p14:nvContentPartPr>
            <p14:xfrm>
              <a:off x="1001742" y="4632937"/>
              <a:ext cx="316080" cy="213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2A310C7-3761-4B29-A236-277EF098CC1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4102" y="4597297"/>
                <a:ext cx="3517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7F82EB3-C198-412A-9FD3-804158BE2A54}"/>
                  </a:ext>
                </a:extLst>
              </p14:cNvPr>
              <p14:cNvContentPartPr/>
              <p14:nvPr/>
            </p14:nvContentPartPr>
            <p14:xfrm>
              <a:off x="1186782" y="4352857"/>
              <a:ext cx="397800" cy="5976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7F82EB3-C198-412A-9FD3-804158BE2A5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68782" y="4316857"/>
                <a:ext cx="43344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A2A42D9-D471-4BED-BC34-D23FA1845982}"/>
                  </a:ext>
                </a:extLst>
              </p14:cNvPr>
              <p14:cNvContentPartPr/>
              <p14:nvPr/>
            </p14:nvContentPartPr>
            <p14:xfrm>
              <a:off x="1766742" y="4402897"/>
              <a:ext cx="399600" cy="81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A2A42D9-D471-4BED-BC34-D23FA184598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749102" y="4367257"/>
                <a:ext cx="4352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EBB96C5-928D-4875-A894-B6508DE0697E}"/>
                  </a:ext>
                </a:extLst>
              </p14:cNvPr>
              <p14:cNvContentPartPr/>
              <p14:nvPr/>
            </p14:nvContentPartPr>
            <p14:xfrm>
              <a:off x="1942782" y="4553737"/>
              <a:ext cx="371160" cy="71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EBB96C5-928D-4875-A894-B6508DE0697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924782" y="4517737"/>
                <a:ext cx="4068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510866F-9680-4295-8069-0642C5329ADE}"/>
                  </a:ext>
                </a:extLst>
              </p14:cNvPr>
              <p14:cNvContentPartPr/>
              <p14:nvPr/>
            </p14:nvContentPartPr>
            <p14:xfrm>
              <a:off x="2534262" y="3954697"/>
              <a:ext cx="504000" cy="1201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510866F-9680-4295-8069-0642C5329AD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516262" y="3919057"/>
                <a:ext cx="539640" cy="12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B19E2EC-A1FD-4E9F-AE15-C96A822C77DE}"/>
                  </a:ext>
                </a:extLst>
              </p14:cNvPr>
              <p14:cNvContentPartPr/>
              <p14:nvPr/>
            </p14:nvContentPartPr>
            <p14:xfrm>
              <a:off x="3068142" y="4387057"/>
              <a:ext cx="123480" cy="300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B19E2EC-A1FD-4E9F-AE15-C96A822C77D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50502" y="4351417"/>
                <a:ext cx="1591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7313DDA-7EAA-4A13-BD23-83AC81B15661}"/>
                  </a:ext>
                </a:extLst>
              </p14:cNvPr>
              <p14:cNvContentPartPr/>
              <p14:nvPr/>
            </p14:nvContentPartPr>
            <p14:xfrm>
              <a:off x="3419862" y="4563097"/>
              <a:ext cx="106560" cy="176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7313DDA-7EAA-4A13-BD23-83AC81B1566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401862" y="4527097"/>
                <a:ext cx="1422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1037946-310F-4268-B130-D6B49BDE52EC}"/>
                  </a:ext>
                </a:extLst>
              </p14:cNvPr>
              <p14:cNvContentPartPr/>
              <p14:nvPr/>
            </p14:nvContentPartPr>
            <p14:xfrm>
              <a:off x="3613542" y="4371217"/>
              <a:ext cx="361800" cy="394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1037946-310F-4268-B130-D6B49BDE52E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595542" y="4335577"/>
                <a:ext cx="3974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C852778-47C7-454A-A4F2-6B645868AEA3}"/>
                  </a:ext>
                </a:extLst>
              </p14:cNvPr>
              <p14:cNvContentPartPr/>
              <p14:nvPr/>
            </p14:nvContentPartPr>
            <p14:xfrm>
              <a:off x="4114662" y="4668217"/>
              <a:ext cx="54720" cy="216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C852778-47C7-454A-A4F2-6B645868AEA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096662" y="4632217"/>
                <a:ext cx="903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100CA72-0DBA-4E0B-9675-888AAA4F72EA}"/>
                  </a:ext>
                </a:extLst>
              </p14:cNvPr>
              <p14:cNvContentPartPr/>
              <p14:nvPr/>
            </p14:nvContentPartPr>
            <p14:xfrm>
              <a:off x="4492302" y="4263937"/>
              <a:ext cx="219600" cy="563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100CA72-0DBA-4E0B-9675-888AAA4F72E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474662" y="4227937"/>
                <a:ext cx="25524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D2E1913-393D-44A1-B892-7F502F2BDAE1}"/>
                  </a:ext>
                </a:extLst>
              </p14:cNvPr>
              <p14:cNvContentPartPr/>
              <p14:nvPr/>
            </p14:nvContentPartPr>
            <p14:xfrm>
              <a:off x="5156502" y="4439617"/>
              <a:ext cx="57240" cy="209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D2E1913-393D-44A1-B892-7F502F2BDAE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138862" y="4403977"/>
                <a:ext cx="928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34A62B5-1E7B-4765-9BFE-FA2E663CF944}"/>
                  </a:ext>
                </a:extLst>
              </p14:cNvPr>
              <p14:cNvContentPartPr/>
              <p14:nvPr/>
            </p14:nvContentPartPr>
            <p14:xfrm>
              <a:off x="5494902" y="3920857"/>
              <a:ext cx="59400" cy="2916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34A62B5-1E7B-4765-9BFE-FA2E663CF94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77262" y="3885217"/>
                <a:ext cx="950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31593BA-C494-4187-BF84-5A83B10A9DAA}"/>
                  </a:ext>
                </a:extLst>
              </p14:cNvPr>
              <p14:cNvContentPartPr/>
              <p14:nvPr/>
            </p14:nvContentPartPr>
            <p14:xfrm>
              <a:off x="5574102" y="3683617"/>
              <a:ext cx="558360" cy="1026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31593BA-C494-4187-BF84-5A83B10A9DA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556102" y="3647977"/>
                <a:ext cx="594000" cy="10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E08C8F-F312-4D76-8DBB-1B1D83BA44B9}"/>
                  </a:ext>
                </a:extLst>
              </p14:cNvPr>
              <p14:cNvContentPartPr/>
              <p14:nvPr/>
            </p14:nvContentPartPr>
            <p14:xfrm>
              <a:off x="932262" y="5791777"/>
              <a:ext cx="582840" cy="740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E08C8F-F312-4D76-8DBB-1B1D83BA44B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14262" y="5755777"/>
                <a:ext cx="61848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3AC8DC7-D094-4CAD-8588-B20831697A59}"/>
                  </a:ext>
                </a:extLst>
              </p14:cNvPr>
              <p14:cNvContentPartPr/>
              <p14:nvPr/>
            </p14:nvContentPartPr>
            <p14:xfrm>
              <a:off x="1652622" y="5908057"/>
              <a:ext cx="187920" cy="531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3AC8DC7-D094-4CAD-8588-B20831697A5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634622" y="5872417"/>
                <a:ext cx="22356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2B7B0E7-47F1-4651-8D73-D64BE51273C1}"/>
                  </a:ext>
                </a:extLst>
              </p14:cNvPr>
              <p14:cNvContentPartPr/>
              <p14:nvPr/>
            </p14:nvContentPartPr>
            <p14:xfrm>
              <a:off x="1898862" y="6004897"/>
              <a:ext cx="473040" cy="3531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2B7B0E7-47F1-4651-8D73-D64BE51273C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880862" y="5968897"/>
                <a:ext cx="5086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1AC6505-F4C1-49ED-B5EE-76FB6ACC6F78}"/>
                  </a:ext>
                </a:extLst>
              </p14:cNvPr>
              <p14:cNvContentPartPr/>
              <p14:nvPr/>
            </p14:nvContentPartPr>
            <p14:xfrm>
              <a:off x="2250222" y="5723377"/>
              <a:ext cx="489600" cy="451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1AC6505-F4C1-49ED-B5EE-76FB6ACC6F7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232582" y="5687377"/>
                <a:ext cx="52524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B9E6058-5A84-416F-95A7-96365106FF96}"/>
                  </a:ext>
                </a:extLst>
              </p14:cNvPr>
              <p14:cNvContentPartPr/>
              <p14:nvPr/>
            </p14:nvContentPartPr>
            <p14:xfrm>
              <a:off x="3032862" y="5868097"/>
              <a:ext cx="378360" cy="110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B9E6058-5A84-416F-95A7-96365106FF9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015222" y="5832097"/>
                <a:ext cx="4140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457E7E3-5A75-4F9E-A872-2700C4C11851}"/>
                  </a:ext>
                </a:extLst>
              </p14:cNvPr>
              <p14:cNvContentPartPr/>
              <p14:nvPr/>
            </p14:nvContentPartPr>
            <p14:xfrm>
              <a:off x="3103422" y="6085537"/>
              <a:ext cx="454680" cy="121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457E7E3-5A75-4F9E-A872-2700C4C1185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085422" y="6049897"/>
                <a:ext cx="4903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A695713-CC0E-417F-9AE3-D7DF26465E93}"/>
                  </a:ext>
                </a:extLst>
              </p14:cNvPr>
              <p14:cNvContentPartPr/>
              <p14:nvPr/>
            </p14:nvContentPartPr>
            <p14:xfrm>
              <a:off x="3789222" y="5166097"/>
              <a:ext cx="591480" cy="1135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A695713-CC0E-417F-9AE3-D7DF26465E9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771222" y="5130457"/>
                <a:ext cx="627120" cy="12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B069334-B30A-4D07-89A4-6272DAD823E1}"/>
                  </a:ext>
                </a:extLst>
              </p14:cNvPr>
              <p14:cNvContentPartPr/>
              <p14:nvPr/>
            </p14:nvContentPartPr>
            <p14:xfrm>
              <a:off x="10409982" y="2874697"/>
              <a:ext cx="546840" cy="1555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B069334-B30A-4D07-89A4-6272DAD823E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319982" y="2695057"/>
                <a:ext cx="726480" cy="19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97D41EE-F751-4F15-A7A0-7A736CD1D6FF}"/>
                  </a:ext>
                </a:extLst>
              </p14:cNvPr>
              <p14:cNvContentPartPr/>
              <p14:nvPr/>
            </p14:nvContentPartPr>
            <p14:xfrm>
              <a:off x="10418622" y="4915897"/>
              <a:ext cx="122040" cy="518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97D41EE-F751-4F15-A7A0-7A736CD1D6F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328622" y="4736257"/>
                <a:ext cx="30168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5C2466E-91BB-46FC-BF6C-E2930E25DCBD}"/>
                  </a:ext>
                </a:extLst>
              </p14:cNvPr>
              <p14:cNvContentPartPr/>
              <p14:nvPr/>
            </p14:nvContentPartPr>
            <p14:xfrm>
              <a:off x="10717422" y="4659577"/>
              <a:ext cx="148320" cy="296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5C2466E-91BB-46FC-BF6C-E2930E25DCB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627782" y="4479937"/>
                <a:ext cx="32796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89A573B-5944-4C75-8C0F-0416B60066DD}"/>
                  </a:ext>
                </a:extLst>
              </p14:cNvPr>
              <p14:cNvContentPartPr/>
              <p14:nvPr/>
            </p14:nvContentPartPr>
            <p14:xfrm>
              <a:off x="4426422" y="5588377"/>
              <a:ext cx="187920" cy="297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89A573B-5944-4C75-8C0F-0416B60066D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408782" y="5552377"/>
                <a:ext cx="2235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CD51894-1030-4E65-9EA1-6F7DC4197EA6}"/>
                  </a:ext>
                </a:extLst>
              </p14:cNvPr>
              <p14:cNvContentPartPr/>
              <p14:nvPr/>
            </p14:nvContentPartPr>
            <p14:xfrm>
              <a:off x="5030142" y="5741017"/>
              <a:ext cx="16560" cy="272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CD51894-1030-4E65-9EA1-6F7DC4197EA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012502" y="5705017"/>
                <a:ext cx="5220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AA0598B-E188-453B-95B1-F38592A716D1}"/>
                  </a:ext>
                </a:extLst>
              </p14:cNvPr>
              <p14:cNvContentPartPr/>
              <p14:nvPr/>
            </p14:nvContentPartPr>
            <p14:xfrm>
              <a:off x="5459622" y="5026417"/>
              <a:ext cx="633960" cy="5810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AA0598B-E188-453B-95B1-F38592A716D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441982" y="4990417"/>
                <a:ext cx="66960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E989EAE-8B51-40EC-BCFD-E11194C6EF55}"/>
                  </a:ext>
                </a:extLst>
              </p14:cNvPr>
              <p14:cNvContentPartPr/>
              <p14:nvPr/>
            </p14:nvContentPartPr>
            <p14:xfrm>
              <a:off x="6479142" y="5389297"/>
              <a:ext cx="46440" cy="4618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E989EAE-8B51-40EC-BCFD-E11194C6EF5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461142" y="5353657"/>
                <a:ext cx="8208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D61DC9A-8461-4E1B-80C9-F2B0BE5D0F17}"/>
                  </a:ext>
                </a:extLst>
              </p14:cNvPr>
              <p14:cNvContentPartPr/>
              <p14:nvPr/>
            </p14:nvContentPartPr>
            <p14:xfrm>
              <a:off x="6840222" y="5064217"/>
              <a:ext cx="105480" cy="426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D61DC9A-8461-4E1B-80C9-F2B0BE5D0F1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822222" y="5028217"/>
                <a:ext cx="14112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2244EA4-3815-4DE5-A037-05D13078C97D}"/>
                  </a:ext>
                </a:extLst>
              </p14:cNvPr>
              <p14:cNvContentPartPr/>
              <p14:nvPr/>
            </p14:nvContentPartPr>
            <p14:xfrm>
              <a:off x="7352862" y="5494777"/>
              <a:ext cx="103680" cy="2228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2244EA4-3815-4DE5-A037-05D13078C97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335222" y="5458777"/>
                <a:ext cx="13932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07BCAE-A215-4034-B238-9C1F6083D96F}"/>
                  </a:ext>
                </a:extLst>
              </p14:cNvPr>
              <p14:cNvContentPartPr/>
              <p14:nvPr/>
            </p14:nvContentPartPr>
            <p14:xfrm>
              <a:off x="7657782" y="5195977"/>
              <a:ext cx="170280" cy="529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07BCAE-A215-4034-B238-9C1F6083D96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639782" y="5160337"/>
                <a:ext cx="2059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F1A182F-DB99-41C5-A189-E4E99DFEC2A3}"/>
                  </a:ext>
                </a:extLst>
              </p14:cNvPr>
              <p14:cNvContentPartPr/>
              <p14:nvPr/>
            </p14:nvContentPartPr>
            <p14:xfrm>
              <a:off x="7947582" y="4967377"/>
              <a:ext cx="107640" cy="282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F1A182F-DB99-41C5-A189-E4E99DFEC2A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929942" y="4931377"/>
                <a:ext cx="1432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099E6C5-D8E2-4E12-AC84-1A2E87CF70D6}"/>
                  </a:ext>
                </a:extLst>
              </p14:cNvPr>
              <p14:cNvContentPartPr/>
              <p14:nvPr/>
            </p14:nvContentPartPr>
            <p14:xfrm>
              <a:off x="7771902" y="4523857"/>
              <a:ext cx="980280" cy="11152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099E6C5-D8E2-4E12-AC84-1A2E87CF70D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754262" y="4488217"/>
                <a:ext cx="1015920" cy="11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9C74A9CE-5330-4DCA-9B4E-E35732618F5E}"/>
              </a:ext>
            </a:extLst>
          </p:cNvPr>
          <p:cNvGrpSpPr/>
          <p:nvPr/>
        </p:nvGrpSpPr>
        <p:grpSpPr>
          <a:xfrm>
            <a:off x="2997582" y="3831937"/>
            <a:ext cx="713880" cy="367920"/>
            <a:chOff x="2997582" y="3831937"/>
            <a:chExt cx="71388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2C7E9B1-9018-4C6B-AA0B-593488C1C39F}"/>
                    </a:ext>
                  </a:extLst>
                </p14:cNvPr>
                <p14:cNvContentPartPr/>
                <p14:nvPr/>
              </p14:nvContentPartPr>
              <p14:xfrm>
                <a:off x="2997582" y="3831937"/>
                <a:ext cx="239040" cy="300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2C7E9B1-9018-4C6B-AA0B-593488C1C39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79942" y="3813937"/>
                  <a:ext cx="2746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87C167C-335E-4824-902D-CA55DACEDDF2}"/>
                    </a:ext>
                  </a:extLst>
                </p14:cNvPr>
                <p14:cNvContentPartPr/>
                <p14:nvPr/>
              </p14:nvContentPartPr>
              <p14:xfrm>
                <a:off x="3393582" y="4096897"/>
                <a:ext cx="317880" cy="102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87C167C-335E-4824-902D-CA55DACEDDF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75582" y="4078897"/>
                  <a:ext cx="35352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70337C5-CE42-4F2E-99C9-1195AE78399E}"/>
                  </a:ext>
                </a:extLst>
              </p14:cNvPr>
              <p14:cNvContentPartPr/>
              <p14:nvPr/>
            </p14:nvContentPartPr>
            <p14:xfrm>
              <a:off x="4325622" y="3966577"/>
              <a:ext cx="324000" cy="209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70337C5-CE42-4F2E-99C9-1195AE78399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307622" y="3948577"/>
                <a:ext cx="3596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42551A2-E95D-4613-B6C5-5AD1B536CD60}"/>
                  </a:ext>
                </a:extLst>
              </p14:cNvPr>
              <p14:cNvContentPartPr/>
              <p14:nvPr/>
            </p14:nvContentPartPr>
            <p14:xfrm>
              <a:off x="5257302" y="3759577"/>
              <a:ext cx="93960" cy="1620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42551A2-E95D-4613-B6C5-5AD1B536CD6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239662" y="3741577"/>
                <a:ext cx="129600" cy="1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81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C1EDB6-BD61-4D44-BDBC-B93BAB812759}"/>
                  </a:ext>
                </a:extLst>
              </p14:cNvPr>
              <p14:cNvContentPartPr/>
              <p14:nvPr/>
            </p14:nvContentPartPr>
            <p14:xfrm>
              <a:off x="1336182" y="439338"/>
              <a:ext cx="9360" cy="30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C1EDB6-BD61-4D44-BDBC-B93BAB8127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8182" y="421698"/>
                <a:ext cx="45000" cy="34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6BC8E65-D707-4CB6-A26D-ED0E27F6C733}"/>
              </a:ext>
            </a:extLst>
          </p:cNvPr>
          <p:cNvGrpSpPr/>
          <p:nvPr/>
        </p:nvGrpSpPr>
        <p:grpSpPr>
          <a:xfrm>
            <a:off x="-44418" y="-79782"/>
            <a:ext cx="10045440" cy="5793480"/>
            <a:chOff x="-44418" y="-79782"/>
            <a:chExt cx="10045440" cy="57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5C9DAFB-2F02-4D6E-90E9-586385573CA4}"/>
                    </a:ext>
                  </a:extLst>
                </p14:cNvPr>
                <p14:cNvContentPartPr/>
                <p14:nvPr/>
              </p14:nvContentPartPr>
              <p14:xfrm>
                <a:off x="527262" y="2433378"/>
                <a:ext cx="281160" cy="474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5C9DAFB-2F02-4D6E-90E9-586385573CA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9622" y="2415738"/>
                  <a:ext cx="31680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301AFFC-2D4B-49AF-9374-333F45227808}"/>
                    </a:ext>
                  </a:extLst>
                </p14:cNvPr>
                <p14:cNvContentPartPr/>
                <p14:nvPr/>
              </p14:nvContentPartPr>
              <p14:xfrm>
                <a:off x="641022" y="3604818"/>
                <a:ext cx="6120" cy="474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301AFFC-2D4B-49AF-9374-333F452278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3022" y="3586818"/>
                  <a:ext cx="417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DC16D1D-057D-444E-B80A-CF5FE5006AC5}"/>
                    </a:ext>
                  </a:extLst>
                </p14:cNvPr>
                <p14:cNvContentPartPr/>
                <p14:nvPr/>
              </p14:nvContentPartPr>
              <p14:xfrm>
                <a:off x="2540742" y="304698"/>
                <a:ext cx="398160" cy="301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DC16D1D-057D-444E-B80A-CF5FE5006A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23102" y="287058"/>
                  <a:ext cx="4338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42B937-EAE1-4F47-86C9-92C8F5065518}"/>
                    </a:ext>
                  </a:extLst>
                </p14:cNvPr>
                <p14:cNvContentPartPr/>
                <p14:nvPr/>
              </p14:nvContentPartPr>
              <p14:xfrm>
                <a:off x="4642062" y="249978"/>
                <a:ext cx="715680" cy="92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42B937-EAE1-4F47-86C9-92C8F50655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24062" y="231978"/>
                  <a:ext cx="751320" cy="9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37CA0B-5ABF-468F-8233-C46500EC4465}"/>
                    </a:ext>
                  </a:extLst>
                </p14:cNvPr>
                <p14:cNvContentPartPr/>
                <p14:nvPr/>
              </p14:nvContentPartPr>
              <p14:xfrm>
                <a:off x="6672462" y="333858"/>
                <a:ext cx="55080" cy="326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37CA0B-5ABF-468F-8233-C46500EC44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54462" y="315858"/>
                  <a:ext cx="907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2CECF5-980C-4BD6-A07D-42559DE3B776}"/>
                    </a:ext>
                  </a:extLst>
                </p14:cNvPr>
                <p14:cNvContentPartPr/>
                <p14:nvPr/>
              </p14:nvContentPartPr>
              <p14:xfrm>
                <a:off x="729222" y="1371378"/>
                <a:ext cx="17280" cy="282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2CECF5-980C-4BD6-A07D-42559DE3B7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1582" y="1353378"/>
                  <a:ext cx="529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4CE7597-4534-41C8-96B4-3271C733DDC2}"/>
                    </a:ext>
                  </a:extLst>
                </p14:cNvPr>
                <p14:cNvContentPartPr/>
                <p14:nvPr/>
              </p14:nvContentPartPr>
              <p14:xfrm>
                <a:off x="368862" y="768378"/>
                <a:ext cx="7843320" cy="516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4CE7597-4534-41C8-96B4-3271C733DD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862" y="750378"/>
                  <a:ext cx="787896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1DDD8A-D671-405F-A589-C3E90AE5A6F3}"/>
                    </a:ext>
                  </a:extLst>
                </p14:cNvPr>
                <p14:cNvContentPartPr/>
                <p14:nvPr/>
              </p14:nvContentPartPr>
              <p14:xfrm>
                <a:off x="-44418" y="2034858"/>
                <a:ext cx="9231120" cy="149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1DDD8A-D671-405F-A589-C3E90AE5A6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62058" y="2017218"/>
                  <a:ext cx="9266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22B6CAB-73AE-42C3-8FAC-7591AE0DCBEB}"/>
                    </a:ext>
                  </a:extLst>
                </p14:cNvPr>
                <p14:cNvContentPartPr/>
                <p14:nvPr/>
              </p14:nvContentPartPr>
              <p14:xfrm>
                <a:off x="8502" y="3233658"/>
                <a:ext cx="9477000" cy="248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22B6CAB-73AE-42C3-8FAC-7591AE0DCB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-9138" y="3216018"/>
                  <a:ext cx="9512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68203F-F719-4220-873F-6270FD42E48C}"/>
                    </a:ext>
                  </a:extLst>
                </p14:cNvPr>
                <p14:cNvContentPartPr/>
                <p14:nvPr/>
              </p14:nvContentPartPr>
              <p14:xfrm>
                <a:off x="333942" y="4585818"/>
                <a:ext cx="304200" cy="109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68203F-F719-4220-873F-6270FD42E4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5942" y="4567818"/>
                  <a:ext cx="3398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E5DA69-26EF-4B05-80BF-F5E8B666D0AA}"/>
                    </a:ext>
                  </a:extLst>
                </p14:cNvPr>
                <p14:cNvContentPartPr/>
                <p14:nvPr/>
              </p14:nvContentPartPr>
              <p14:xfrm>
                <a:off x="773142" y="4334538"/>
                <a:ext cx="57600" cy="376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E5DA69-26EF-4B05-80BF-F5E8B666D0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5502" y="4316538"/>
                  <a:ext cx="932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BFDDBC-63BF-45B3-AF81-67DC9CF9A161}"/>
                    </a:ext>
                  </a:extLst>
                </p14:cNvPr>
                <p14:cNvContentPartPr/>
                <p14:nvPr/>
              </p14:nvContentPartPr>
              <p14:xfrm>
                <a:off x="78702" y="4272978"/>
                <a:ext cx="9922320" cy="430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BFDDBC-63BF-45B3-AF81-67DC9CF9A1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702" y="4254978"/>
                  <a:ext cx="9957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DD7525-E4B9-44ED-8288-6C010B08C76F}"/>
                    </a:ext>
                  </a:extLst>
                </p14:cNvPr>
                <p14:cNvContentPartPr/>
                <p14:nvPr/>
              </p14:nvContentPartPr>
              <p14:xfrm>
                <a:off x="2065902" y="263298"/>
                <a:ext cx="476280" cy="526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0DD7525-E4B9-44ED-8288-6C010B08C7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48262" y="245658"/>
                  <a:ext cx="511920" cy="52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22D945B-214A-44D4-93EE-735255190A7B}"/>
                    </a:ext>
                  </a:extLst>
                </p14:cNvPr>
                <p14:cNvContentPartPr/>
                <p14:nvPr/>
              </p14:nvContentPartPr>
              <p14:xfrm>
                <a:off x="3912342" y="140538"/>
                <a:ext cx="492840" cy="5573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22D945B-214A-44D4-93EE-735255190A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94342" y="122538"/>
                  <a:ext cx="528480" cy="56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AFE466-DD28-480E-9E9A-573699EE1448}"/>
                    </a:ext>
                  </a:extLst>
                </p14:cNvPr>
                <p14:cNvContentPartPr/>
                <p14:nvPr/>
              </p14:nvContentPartPr>
              <p14:xfrm>
                <a:off x="6136782" y="-79782"/>
                <a:ext cx="595080" cy="5121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AFE466-DD28-480E-9E9A-573699EE14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18782" y="-97422"/>
                  <a:ext cx="630720" cy="51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55EB761-8E07-49BF-B8B0-049F39CBE05C}"/>
                    </a:ext>
                  </a:extLst>
                </p14:cNvPr>
                <p14:cNvContentPartPr/>
                <p14:nvPr/>
              </p14:nvContentPartPr>
              <p14:xfrm>
                <a:off x="1081302" y="166777"/>
                <a:ext cx="192600" cy="5140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55EB761-8E07-49BF-B8B0-049F39CBE05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3302" y="149137"/>
                  <a:ext cx="228240" cy="517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F066533-A7B9-4C49-ACD8-5CDC90447AA5}"/>
                  </a:ext>
                </a:extLst>
              </p14:cNvPr>
              <p14:cNvContentPartPr/>
              <p14:nvPr/>
            </p14:nvContentPartPr>
            <p14:xfrm>
              <a:off x="1652622" y="1450177"/>
              <a:ext cx="42840" cy="374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F066533-A7B9-4C49-ACD8-5CDC90447A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34622" y="1432537"/>
                <a:ext cx="784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681A0BD-7E7E-4788-BF52-F6BB63110598}"/>
                  </a:ext>
                </a:extLst>
              </p14:cNvPr>
              <p14:cNvContentPartPr/>
              <p14:nvPr/>
            </p14:nvContentPartPr>
            <p14:xfrm>
              <a:off x="2927742" y="1397617"/>
              <a:ext cx="509040" cy="324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681A0BD-7E7E-4788-BF52-F6BB6311059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09742" y="1379977"/>
                <a:ext cx="54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8C881A1-7CC9-40E4-80DE-BA591A9BC035}"/>
                  </a:ext>
                </a:extLst>
              </p14:cNvPr>
              <p14:cNvContentPartPr/>
              <p14:nvPr/>
            </p14:nvContentPartPr>
            <p14:xfrm>
              <a:off x="5011062" y="1435057"/>
              <a:ext cx="541440" cy="378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8C881A1-7CC9-40E4-80DE-BA591A9BC03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93062" y="1417057"/>
                <a:ext cx="5770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506B6E0-8899-45E9-B1B4-AD982FDBDFB6}"/>
                  </a:ext>
                </a:extLst>
              </p14:cNvPr>
              <p14:cNvContentPartPr/>
              <p14:nvPr/>
            </p14:nvContentPartPr>
            <p14:xfrm>
              <a:off x="6840222" y="1309777"/>
              <a:ext cx="124200" cy="407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506B6E0-8899-45E9-B1B4-AD982FDBDFB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22222" y="1291777"/>
                <a:ext cx="15984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1CC7F55-0BF8-4CAE-BAFB-A110D9F05EAF}"/>
                  </a:ext>
                </a:extLst>
              </p14:cNvPr>
              <p14:cNvContentPartPr/>
              <p14:nvPr/>
            </p14:nvContentPartPr>
            <p14:xfrm>
              <a:off x="1475502" y="2434057"/>
              <a:ext cx="403560" cy="585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1CC7F55-0BF8-4CAE-BAFB-A110D9F05EA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57502" y="2416417"/>
                <a:ext cx="43920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10C34EA-A712-4E5E-91F8-DF6D598BAC50}"/>
                  </a:ext>
                </a:extLst>
              </p14:cNvPr>
              <p14:cNvContentPartPr/>
              <p14:nvPr/>
            </p14:nvContentPartPr>
            <p14:xfrm>
              <a:off x="3129702" y="2101057"/>
              <a:ext cx="247320" cy="680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10C34EA-A712-4E5E-91F8-DF6D598BAC5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11702" y="2083057"/>
                <a:ext cx="28296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A11648D-9EF1-4DDE-BBCD-A1ECCB1B6472}"/>
                  </a:ext>
                </a:extLst>
              </p14:cNvPr>
              <p14:cNvContentPartPr/>
              <p14:nvPr/>
            </p14:nvContentPartPr>
            <p14:xfrm>
              <a:off x="5404182" y="2287177"/>
              <a:ext cx="312120" cy="686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A11648D-9EF1-4DDE-BBCD-A1ECCB1B647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86182" y="2269537"/>
                <a:ext cx="34776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1881A52-6DAE-416A-903E-500BCEC9557B}"/>
                  </a:ext>
                </a:extLst>
              </p14:cNvPr>
              <p14:cNvContentPartPr/>
              <p14:nvPr/>
            </p14:nvContentPartPr>
            <p14:xfrm>
              <a:off x="6928062" y="2605057"/>
              <a:ext cx="640800" cy="277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1881A52-6DAE-416A-903E-500BCEC9557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10062" y="2587057"/>
                <a:ext cx="6764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C00D31C-A9B7-4CE5-995B-082A5E816D1D}"/>
                  </a:ext>
                </a:extLst>
              </p14:cNvPr>
              <p14:cNvContentPartPr/>
              <p14:nvPr/>
            </p14:nvContentPartPr>
            <p14:xfrm>
              <a:off x="1600062" y="3622057"/>
              <a:ext cx="16200" cy="340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C00D31C-A9B7-4CE5-995B-082A5E816D1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82062" y="3604417"/>
                <a:ext cx="51840" cy="37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F975726-9578-49A7-8031-3F996E975A9C}"/>
              </a:ext>
            </a:extLst>
          </p:cNvPr>
          <p:cNvGrpSpPr/>
          <p:nvPr/>
        </p:nvGrpSpPr>
        <p:grpSpPr>
          <a:xfrm>
            <a:off x="3208542" y="3591457"/>
            <a:ext cx="474840" cy="522360"/>
            <a:chOff x="3208542" y="3591457"/>
            <a:chExt cx="47484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D634B8-6CFE-4913-886E-2486BA9E3533}"/>
                    </a:ext>
                  </a:extLst>
                </p14:cNvPr>
                <p14:cNvContentPartPr/>
                <p14:nvPr/>
              </p14:nvContentPartPr>
              <p14:xfrm>
                <a:off x="3208542" y="3591457"/>
                <a:ext cx="229320" cy="52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D634B8-6CFE-4913-886E-2486BA9E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90902" y="3573817"/>
                  <a:ext cx="26496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8E00BE4-90B2-44B5-918E-3950F9E797BB}"/>
                    </a:ext>
                  </a:extLst>
                </p14:cNvPr>
                <p14:cNvContentPartPr/>
                <p14:nvPr/>
              </p14:nvContentPartPr>
              <p14:xfrm>
                <a:off x="3323022" y="3991417"/>
                <a:ext cx="360360" cy="105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8E00BE4-90B2-44B5-918E-3950F9E797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05022" y="3973777"/>
                  <a:ext cx="39600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BE60978-E135-4F59-8C89-3E71BBA58F50}"/>
                  </a:ext>
                </a:extLst>
              </p14:cNvPr>
              <p14:cNvContentPartPr/>
              <p14:nvPr/>
            </p14:nvContentPartPr>
            <p14:xfrm>
              <a:off x="5204382" y="3709537"/>
              <a:ext cx="586440" cy="370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BE60978-E135-4F59-8C89-3E71BBA58F5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86742" y="3691537"/>
                <a:ext cx="6220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82C2C74-3770-44AA-B99C-5ED4F942E72D}"/>
                  </a:ext>
                </a:extLst>
              </p14:cNvPr>
              <p14:cNvContentPartPr/>
              <p14:nvPr/>
            </p14:nvContentPartPr>
            <p14:xfrm>
              <a:off x="7492182" y="3747337"/>
              <a:ext cx="79560" cy="280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82C2C74-3770-44AA-B99C-5ED4F942E72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74542" y="3729337"/>
                <a:ext cx="115200" cy="31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2959BF75-FC72-48FF-A583-2AA87E6CCA76}"/>
              </a:ext>
            </a:extLst>
          </p:cNvPr>
          <p:cNvGrpSpPr/>
          <p:nvPr/>
        </p:nvGrpSpPr>
        <p:grpSpPr>
          <a:xfrm>
            <a:off x="1433022" y="4563097"/>
            <a:ext cx="528840" cy="345240"/>
            <a:chOff x="1433022" y="4563097"/>
            <a:chExt cx="5288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596ACC3-17E2-4EEB-8EAD-8C09554912D3}"/>
                    </a:ext>
                  </a:extLst>
                </p14:cNvPr>
                <p14:cNvContentPartPr/>
                <p14:nvPr/>
              </p14:nvContentPartPr>
              <p14:xfrm>
                <a:off x="1433022" y="4763977"/>
                <a:ext cx="417240" cy="27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596ACC3-17E2-4EEB-8EAD-8C09554912D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15022" y="4746337"/>
                  <a:ext cx="452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BE43474-172D-4649-86EC-F7E2AD36DCC7}"/>
                    </a:ext>
                  </a:extLst>
                </p14:cNvPr>
                <p14:cNvContentPartPr/>
                <p14:nvPr/>
              </p14:nvContentPartPr>
              <p14:xfrm>
                <a:off x="1898862" y="4563097"/>
                <a:ext cx="63000" cy="345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BE43474-172D-4649-86EC-F7E2AD36DCC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80862" y="4545097"/>
                  <a:ext cx="9864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E12AB6-A6E9-4DAF-A805-AA16C822CC7E}"/>
              </a:ext>
            </a:extLst>
          </p:cNvPr>
          <p:cNvGrpSpPr/>
          <p:nvPr/>
        </p:nvGrpSpPr>
        <p:grpSpPr>
          <a:xfrm>
            <a:off x="2795622" y="4665697"/>
            <a:ext cx="866880" cy="267120"/>
            <a:chOff x="2795622" y="4665697"/>
            <a:chExt cx="86688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BD139C9-C3F1-4249-BE65-CD5396A477F4}"/>
                    </a:ext>
                  </a:extLst>
                </p14:cNvPr>
                <p14:cNvContentPartPr/>
                <p14:nvPr/>
              </p14:nvContentPartPr>
              <p14:xfrm>
                <a:off x="2795622" y="4889617"/>
                <a:ext cx="140400" cy="43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BD139C9-C3F1-4249-BE65-CD5396A477F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77982" y="4871617"/>
                  <a:ext cx="176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D1DA803-CC25-4936-AB77-A686F32E30AE}"/>
                    </a:ext>
                  </a:extLst>
                </p14:cNvPr>
                <p14:cNvContentPartPr/>
                <p14:nvPr/>
              </p14:nvContentPartPr>
              <p14:xfrm>
                <a:off x="3208542" y="4665697"/>
                <a:ext cx="453960" cy="258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D1DA803-CC25-4936-AB77-A686F32E30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90902" y="4648057"/>
                  <a:ext cx="48960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45A633-026B-4747-AF7C-07396D48C38D}"/>
              </a:ext>
            </a:extLst>
          </p:cNvPr>
          <p:cNvGrpSpPr/>
          <p:nvPr/>
        </p:nvGrpSpPr>
        <p:grpSpPr>
          <a:xfrm>
            <a:off x="5099262" y="4790257"/>
            <a:ext cx="959040" cy="367920"/>
            <a:chOff x="5099262" y="4790257"/>
            <a:chExt cx="95904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459D39-651E-4927-A9A0-121F9CC36C5F}"/>
                    </a:ext>
                  </a:extLst>
                </p14:cNvPr>
                <p14:cNvContentPartPr/>
                <p14:nvPr/>
              </p14:nvContentPartPr>
              <p14:xfrm>
                <a:off x="5099262" y="5032177"/>
                <a:ext cx="146520" cy="14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459D39-651E-4927-A9A0-121F9CC36C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81262" y="5014177"/>
                  <a:ext cx="182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91B059D-3B91-48B2-A807-4317F59CF58E}"/>
                    </a:ext>
                  </a:extLst>
                </p14:cNvPr>
                <p14:cNvContentPartPr/>
                <p14:nvPr/>
              </p14:nvContentPartPr>
              <p14:xfrm>
                <a:off x="5485902" y="4790257"/>
                <a:ext cx="572400" cy="367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91B059D-3B91-48B2-A807-4317F59CF5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68262" y="4772617"/>
                  <a:ext cx="608040" cy="40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4A6C38F-739D-4468-9FB1-9857F2C54B9F}"/>
              </a:ext>
            </a:extLst>
          </p:cNvPr>
          <p:cNvGrpSpPr/>
          <p:nvPr/>
        </p:nvGrpSpPr>
        <p:grpSpPr>
          <a:xfrm>
            <a:off x="7323702" y="4677217"/>
            <a:ext cx="722520" cy="577440"/>
            <a:chOff x="7323702" y="4677217"/>
            <a:chExt cx="722520" cy="5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CAA0EFE-4796-4F92-99F7-7FF96DF1D023}"/>
                    </a:ext>
                  </a:extLst>
                </p14:cNvPr>
                <p14:cNvContentPartPr/>
                <p14:nvPr/>
              </p14:nvContentPartPr>
              <p14:xfrm>
                <a:off x="7323702" y="4954417"/>
                <a:ext cx="269280" cy="74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CAA0EFE-4796-4F92-99F7-7FF96DF1D02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05702" y="4936777"/>
                  <a:ext cx="304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3BCD70C-04D4-481E-9322-8CF931B9E58D}"/>
                    </a:ext>
                  </a:extLst>
                </p14:cNvPr>
                <p14:cNvContentPartPr/>
                <p14:nvPr/>
              </p14:nvContentPartPr>
              <p14:xfrm>
                <a:off x="7851102" y="4677217"/>
                <a:ext cx="195120" cy="57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3BCD70C-04D4-481E-9322-8CF931B9E58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33102" y="4659577"/>
                  <a:ext cx="230760" cy="61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077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</Words>
  <Application>Microsoft Office PowerPoint</Application>
  <PresentationFormat>Widescreen</PresentationFormat>
  <Paragraphs>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Lecture No 07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 07</dc:title>
  <dc:creator>Wazir laghari</dc:creator>
  <cp:lastModifiedBy>Wazir laghari</cp:lastModifiedBy>
  <cp:revision>7</cp:revision>
  <dcterms:created xsi:type="dcterms:W3CDTF">2021-01-29T12:14:28Z</dcterms:created>
  <dcterms:modified xsi:type="dcterms:W3CDTF">2021-01-30T01:07:29Z</dcterms:modified>
</cp:coreProperties>
</file>