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09.7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13963 195,'-4'1,"0"0,0 0,0 1,0 0,0-1,0 1,0 0,1 1,-5 2,-21 12,-5-7,-1-2,0-1,0-2,-1-2,-37 0,-182-17,206 10,-877-93,-315-22,389 85,0 38,1 37,-1072 189,-458 338,1862-397,7 23,10 22,10 21,-532 347,449-175,499-344,2 3,3 3,4 4,-114 163,155-193,2 1,2 0,2 2,2 0,3 2,-19 98,-11 313,36-319,8-121,-4 46,6 127,1-172,2 1,0-1,1 0,1 0,1 0,1-1,1 0,1 0,19 28,0-10,2-1,1-2,2-1,1-1,2-2,1-2,81 49,-27-28,1-4,166 57,444 87,20-65,1812 124,21-185,-1595-82,-1-41,992-192,-321-114,-33-89,103 17,-1014 279,-616 136,-2-3,106-53,-151 65,-1-1,0-2,-1 0,-1-1,0-2,-1 0,-1-1,-1 0,-1-2,24-36,-21 19,-1-1,-3-1,-1 0,-2-1,-1-1,8-63,-7-4,-1-151,-13 170,-4 0,-4 0,-4 1,-4 1,-4 0,-4 2,-3 0,-54-111,34 103,-3 2,-5 3,-4 1,-3 4,-4 2,-141-133,95 118,-4 4,-4 6,-162-88,62 58,-261-97,267 126,-170-64,266 111,-162-33,171 53,-139-8,182 26,0 3,0 3,-93 16,47-2,-1-4,-171-3,220-13,0-2,1-3,-1-3,-92-28,115 26,6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1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8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1 343,'10'-2,"0"0,-1-1,1 0,-1-1,1 1,-1-2,0 1,10-8,13-5,46-15,2 3,119-26,-24 8,-51 12,103-35,-177 54,-31 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6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1,'-11'0,"1"0,0 0,1 0,-1 1,0 0,0 1,-9 2,17-3,0 0,-1 0,1 0,0 0,0 0,1 1,-1-1,0 1,0-1,1 1,-1 0,1-1,-1 1,1 0,0 0,0 0,0 0,0 0,0 0,0 0,0 1,1-1,-1 0,1 0,0 1,-1-1,1 0,0 1,0-1,1 0,0 4,0-1,0 0,1-1,0 1,0-1,0 1,0-1,1 0,0 0,0 0,0 0,0 0,1-1,-1 1,1-1,8 6,3 1,0 0,0-1,19 8,7-2,66 17,-10-4,-94-27,-1 0,1-1,-1 1,1 0,-1 0,0 1,0-1,0 0,0 1,0-1,0 1,0 0,0-1,0 1,-1 0,1 0,-1 0,1 1,-1-1,0 0,0 0,0 1,0-1,0 3,0 0,-1-1,-1 0,1 1,0-1,-1 0,0 1,0-1,0 0,-1 0,1 0,-1 0,-4 7,-4 6,-2-1,0 0,0-1,-29 27,22-25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7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67,'-1'-4,"0"1,0 0,0-1,-1 1,1 0,-1-1,0 1,0 0,0 0,0 1,-4-5,-11-17,84 112,39 55,79 111,-172-232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8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0 549,'4'-8,"6"-3,5-8,8-5,9-6,7-3,14-7,10-2,6-6,5-3,-2-2,-10 5,-6 6,-13 6,-6 9,-9 6,-9 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9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0,'-47'46,"3"2,-53 74,77-93,2 0,1 0,1 2,2 0,1 1,-12 42,23-67,1 0,-1 0,1 0,1 0,-1 0,1 0,0 0,1 0,0 1,0-1,0 0,1 0,3 8,-3-10,1-1,-1 0,1-1,0 1,0 0,0-1,0 1,1-1,-1 0,1 0,0-1,0 1,0-1,0 0,1 0,-1 0,0 0,1-1,-1 0,10 2,-5-1,0-1,0 0,0 0,0-1,0 0,0-1,0 0,0 0,0-1,0 0,0-1,16-7,-21 8,1-1,0 0,-1 0,0-1,0 0,0 1,0-1,0 0,-1-1,0 1,0-1,0 1,0-1,-1 0,0 0,0 0,0 0,0-1,-1 1,0 0,0-1,0-8,2-77,-2 48,1 1,9-45,-11 86,0-1,0 0,1 0,-1 0,1 0,0 0,-1 0,1 1,0-1,0 0,0 1,0-1,0 1,1-1,-1 1,0-1,1 1,1-2,-1 3,-1-1,1 1,-1-1,1 1,-1 0,1 0,-1 0,0 0,1 0,-1 0,1 0,-1 0,1 0,-1 1,1-1,-1 1,0-1,3 2,6 4,0 0,0 1,-1 0,16 16,-13-12,134 118,-129-113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5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0 995,'3'1,"0"0,0 0,0 0,0 0,-1 0,1 0,0 1,-1-1,1 1,-1 0,0 0,4 3,28 30,-30-30,155 196,-158-200,0 0,-1 0,1-1,0 1,0 0,-1 0,1 0,0-1,0 1,0 0,0-1,0 1,0-1,0 1,0-1,0 1,1-1,-1 0,0 1,0-1,0 0,2 0,-2-1,-1 1,1-1,0 1,0-1,-1 1,1-1,-1 0,1 0,0 1,-1-1,0 0,1 0,-1 1,1-1,-1 0,0 0,0 0,1 0,-1 0,0 0,0-1,1-7,-1 0,0 0,0 0,-2-12,-18-76,-34-102,26 105,28 92,-1 1,0-1,1 1,-1-1,1 1,-1-1,1 0,0 1,0-1,0 1,0-1,0 0,0 1,0-1,0 0,1 1,-1-1,1 1,-1-1,1 1,0-1,0-1,1 2,-1 1,0-1,0 1,0 0,1 0,-1-1,0 1,0 0,1 0,-1 0,0 0,0 0,1 1,-1-1,0 0,0 1,0-1,1 0,-1 1,0 0,2 0,12 8,-1-1,27 22,-37-27,12 10,42 34,2-2,1-4,95 49,-153-88,0-1,0 1,1-1,-1 0,1 0,-1 0,0 0,1-1,0 1,-1-1,1 0,-1 0,1 0,-1 0,1-1,-1 0,1 1,4-3,-5 1,0 0,0 0,-1-1,1 1,-1-1,0 0,1 1,-1-1,0 0,0 0,-1 0,1 0,-1-1,0 1,1 0,-1-1,-1 1,2-8,3-20,-2-1,-1 0,-1 0,-5-43,-26-126,-34-59,53 226,-2 0,-1 1,-1 0,-2 2,-30-44,39 64,-1 1,0-1,0 2,-1-1,-1 1,1 1,-1 0,-13-7,23 14,0 1,1-1,-1 1,0-1,0 1,0 0,0-1,0 1,0 0,0 0,0 0,0-1,0 1,0 0,0 0,0 0,0 1,0-1,0 0,0 0,0 1,0-1,1 1,-1-1,1 1,0-1,-1 1,1 0,0-1,0 1,0-1,-1 1,1 0,0-1,0 1,0 0,0-1,0 1,0 0,0-1,0 1,0 0,1-1,-1 2,17 37,19 15,49 57,-22-31,87 91,-134-155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50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1,'-4'0,"-6"0,-5 0,-8 0,-9 0,2 8,-4 8,1 0,-2 2,4-2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07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2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416 1724,'0'6,"1"1,0-1,1 0,-1 1,1-1,0 0,1 0,0 0,0 0,4 7,46 58,-32-44,511 564,-367-420,83 93,261 267,42-42,-532-475,37 34,-56-48,1 0,-1 1,1-1,-1 0,0 0,1 1,-1-1,1 0,-1 1,0-1,1 1,-1-1,0 0,1 1,-1-1,0 1,0-1,0 1,1-1,-1 1,0-1,0 1,0-1,0 1,0-1,0 1,0-1,0 1,0-1,0 1,0-1,0 1,0-1,0 1,0-1,-1 1,1-1,0 1,0-1,-1 1,1-1,0 0,-1 1,-1 0,1-1,-1 1,0-1,1 0,-1 0,0 0,1 0,-1 0,0-1,1 1,-1 0,1-1,-4 0,-21-9,0-1,1-1,-47-31,-69-61,99 71,-695-547,34-38,327 222,311 316,4-2,4-2,-62-121,98 164,3 0,1-1,2-1,2-1,1 0,3 0,2-1,1 0,3-1,2 1,1-1,3 1,1-1,20-82,7 29,5 0,4 3,87-152,-94 191,2 2,52-63,-61 89,1 0,1 1,1 2,1 1,35-23,-49 39,0 0,1 1,0 1,0 1,1 0,0 1,0 1,0 1,0 0,0 1,1 2,30 1,-32 0,-1 2,1 0,-1 0,0 1,0 2,-1-1,1 2,-1 0,0 0,-1 2,0 0,0 0,-1 1,14 14,-4 1,0 2,-2 0,-1 1,-1 1,-1 0,-2 2,14 36,-13-22,-3 0,-1 1,-2 1,7 80,-14-56,-3 0,-3 0,-3 0,-3 0,-3-1,-41 136,34-154,-3-1,-2-1,-2 0,-59 84,-153 160,214-269,5-8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2.6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126 1,'-4'0,"0"1,1-1,-1 1,0 0,1 0,-1 1,1-1,-1 1,1-1,0 1,0 0,0 0,0 1,0-1,0 1,0-1,1 1,0 0,-1 0,1 0,0 0,0 0,1 1,-3 4,-2 7,0 1,0-1,2 1,-4 20,-4 60,5 1,5 134,2-203,2 69,17 115,-14-179,2 1,1-1,1 0,2-1,1 0,1-1,19 30,-26-51,1-1,0 0,0 0,1 0,1-1,-1 0,1-1,0 0,1 0,0-1,11 5,-5-4,0-1,0 0,1-1,0-1,0 0,32 2,-18-5,1-2,0 0,0-3,0 0,-1-2,0-1,50-19,-58 17,-2-1,1-1,-2-1,1-1,-2-1,1 0,-2-1,0-2,-1 1,-1-2,0 0,-2-1,0-1,-1 0,-1-1,-1 0,-1-1,0 0,-2 0,-1-1,0 0,-2-1,4-43,-5 33,-2 1,-3-65,0 87,-1 0,1 1,-2-1,0 0,0 0,-1 1,0 0,-1 0,0 0,-1 0,0 1,-12-15,-9-3,-1 2,-1 0,-2 2,0 2,-59-32,-180-67,252 112,0 1,-1 0,0 2,0 0,-1 1,1 1,-31-1,19 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3.6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1061,'-15'-13,"27"28,29 29,26 14,3-2,2-4,2-3,2-3,89 38,-139-71,1 0,0-2,1-1,1-2,-1 0,55 6,-81-14,1 0,-1 0,0 0,0-1,0 1,0-1,0 1,0-1,0 0,0 1,0-1,0 0,0 0,0-1,0 1,-1 0,1-1,0 1,-1-1,1 1,-1-1,0 0,0 1,1-1,-1 0,0 0,-1 0,1 0,0 0,0 0,-1 0,1 0,-1 0,0-1,0 1,0 0,0-3,1-10,-2-1,0 0,-1 0,-4-16,3 15,-30-142,-7 1,-7 2,-132-294,164 418,0-3,-1 0,-2 1,-2 1,-31-42,82 111,143 155,-39-65,4-7,284 185,-352-262,3-2,82 32,-155-72,-1 0,1 1,0-1,-1 0,1 0,-1 0,1 1,0-1,-1 0,1 0,0 0,-1 0,1 0,0 0,-1 0,1 0,0 0,-1-1,1 1,0 0,-1 0,1-1,-1 1,1 0,-1-1,1 1,0 0,-1-1,1 1,-1-1,1 1,-1-1,0 1,1-1,-1 1,0-1,1 1,-1-1,0 0,1 1,-1-1,0 1,0-1,0 0,0 1,0-1,0 0,0 1,0-1,0 0,0 1,0-1,0 0,0 1,0-1,-1-1,-9-42,10 43,-26-69,-50-98,37 88,-70-135,-156-229,229 381,27 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0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3651,'2'-79,"25"-150,37-73,-35 179,-29 123,240-1143,-94-18,-146 1151,5-277,-7 255,-1 0,-2 0,-1 1,-1 0,-2 0,-23-56,30 83,0 0,0 0,0 1,0-1,-1 1,1 0,-1 0,0 0,-3-3,5 6,0-1,0 1,0-1,0 1,0 0,0-1,0 1,0 0,0 0,0 0,0 0,0 0,0 0,0 0,0 0,0 0,0 0,0 1,0-1,0 0,0 1,0-1,0 1,0-1,0 1,0 0,0-1,1 1,-1 0,0-1,0 1,1 0,-1 0,1 0,-1 0,0 0,1-1,0 1,-1 1,-7 12,0-1,2 1,0 0,0 1,1 0,-3 18,-16 103,15-76,-71 624,75-562,5 0,6 0,35 199,-29-263,3-2,2 0,2 0,46 88,-51-117,1-1,2-1,0 0,2-1,1-1,0-1,2-1,0 0,2-2,47 30,-59-42,-1-2,1 1,0-2,1 0,-1 0,1-1,16 2,-25-5,0 1,0-1,1 1,-1-1,0-1,1 1,-1-1,0 1,0-1,0 0,0-1,0 1,0-1,0 0,0 0,0 0,-1 0,1 0,-1-1,0 0,0 0,0 0,0 0,0 0,3-5,-4 3,1 1,0-1,0 1,0 0,1 0,-1 0,1 1,0-1,0 1,0 0,1 0,-1 0,6-2,-1 2,-1 1,1-1,-1 2,1-1,-1 1,1 0,12 1,56 4,-1 4,103 23,-31-4,-143-26,-1 0,1-1,0 0,0 1,0-1,0-1,0 1,0-1,-1 0,1 0,0 0,0-1,-1 1,1-1,-1 0,0-1,6-3,-3 0,0-1,-1 0,0 0,0-1,0 0,-1 0,8-17,90-211,-32 66,-70 167,0 0,1 0,-1 0,1 0,0 0,0 0,0 1,0-1,0 1,0-1,1 1,0 0,-1 0,1 0,0 0,0 0,0 1,3-2,-2 2,0 1,-1-1,1 1,0 0,0 1,0-1,-1 0,1 1,0 0,0 0,-1 0,1 1,-1-1,1 1,5 3,3 1,0-1,1-1,-1 0,1 0,0-1,1-1,22 2,100-6,-60-1,149 2,-221 0,0 1,0 0,0-1,0 0,0 0,0 0,-1 0,1-1,0 1,-1-1,1 0,-1 0,0 0,0-1,1 1,-1-1,-1 1,1-1,3-5,2-5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4.9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 2192,'2'0,"-1"-1,0 1,0-1,0 1,1-1,-1 1,0-1,0 1,0-1,0 0,0 0,0 1,0-1,0 0,-1 0,1 0,0 0,0 0,0-3,15-26,-11 18,9-20,-1-1,-2-1,-1 0,-1 0,-3-1,4-41,0-215,-10 247,1 4,1 27,-1 1,-1-1,0 0,-1 0,0 0,-1 1,-1-1,0 0,-8-20,11 32,-1 0,1 0,-1-1,0 1,1 0,-1 0,0 0,0 0,0 0,0 0,0 0,0 0,0 0,0 0,-1 1,1-1,0 0,0 1,-1-1,1 1,0-1,-1 1,1 0,0 0,-1-1,-2 1,2 1,-1 0,1 0,0 0,-1 0,1 0,0 0,0 1,0-1,0 1,0 0,0-1,0 1,-2 3,-6 8,1 0,1 1,-11 21,0 9,2 1,2 1,2 0,2 1,2 0,2 1,2-1,3 1,5 77,-3-110,2-1,0 0,1 0,1 0,0 0,8 18,-10-27,1 0,0 0,0 0,0-1,0 1,1-1,0 0,0 0,0 0,0-1,0 1,1-1,0 0,0 0,0-1,0 0,0 1,0-2,9 3,20 2,0-2,0-1,0-1,0-3,54-6,-21-3,123-35,-180 43,0-1,0-1,-1 1,1-1,-1-1,0 0,0 0,-1-1,0 0,0-1,0 1,0-2,-1 1,-1-1,1 0,-1 0,0-1,-1 1,0-1,-1-1,1 1,-2-1,4-12,7-40,-4-1,6-109,-17-127,-4 158,-46-274,36 343,-3 0,-4 1,-2 1,-4 1,-55-101,62 134,-2 1,-32-38,47 63,0 1,-1 0,0 0,0 1,-1 1,0-1,0 1,-1 1,0 0,0 1,-23-8,32 12,0 1,-1-1,1 1,-1-1,1 1,-1 0,1 0,-1 0,0 0,1 0,-1 1,1-1,-1 1,1 0,0 0,-1 0,1 0,0 0,0 0,-1 0,1 1,0-1,0 1,0 0,1-1,-1 1,0 0,1 0,-1 0,1 0,0 1,-1-1,1 0,0 0,0 1,1-1,-1 1,0-1,1 1,0-1,-1 4,-1 14,0-1,2 1,0 0,3 24,-1-31,0 10,1 0,2-1,0 1,1-1,1 0,2-1,0 1,1-2,1 1,0-2,2 1,1-2,0 0,1 0,1-1,0-1,1-1,1 0,1-1,0-2,1 1,0-2,0-1,1 0,29 8,26 4,2-4,146 16,-220-34,-1 0,0 0,1 1,-1-1,0 1,0 0,1 0,-1 0,0 0,0 1,0-1,0 1,-1 0,1 0,0 0,-1 0,4 4,-4-2,0 0,0 0,0 0,-1 0,1 0,-1 0,0 1,-1-1,1 1,-1-1,0 0,0 8,-1 131,-2 96,36 300,-31-524,3 25,17 66,-20-97,1 0,0 0,1 0,0 0,0-1,0 0,1 0,1 0,0 0,0-1,0 0,14 12,-15-16,1 0,0 0,0 0,0-1,1 1,-1-2,0 1,1-1,-1 0,1 0,0-1,-1 0,1 0,-1 0,1-1,-1 0,1 0,-1-1,1 0,-1 0,0 0,0-1,0 0,0 0,9-7,-2 2,-1-1,0-1,0 1,-1-2,0 0,-1 0,-1-1,1 0,-2 0,10-18,45-91,34-78,-88 176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5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4093,'1'-14,"1"0,0 0,1 1,0-1,1 0,1 1,0 0,1 0,10-16,-2 1,83-171,126-270,-36-22,-122 253,-10-3,-11-2,-10-2,2-291,-53 7,8 446,-4 0,-4 1,-3 1,-40-102,46 149,-24-45,32 70,1 0,-1 0,-1 1,0 0,0 0,0 0,-1 1,0 0,-11-7,16 13,0-1,0 1,-1-1,1 1,0 0,0 0,-1 1,1-1,0 1,-1-1,1 1,-1 0,1 0,0 1,-1-1,1 1,0 0,-1-1,1 2,0-1,0 0,0 0,0 1,0 0,0 0,0 0,1 0,-1 0,0 0,1 1,0-1,-4 5,-6 9,0 0,0 1,2 0,-11 24,-3 10,3 1,2 1,2 1,2 1,3 0,3 1,2 0,2 0,3 0,2 1,3-1,15 91,-8-101,1-1,2 0,2-1,3 0,1-2,43 71,-41-81,2-1,1-1,1-1,1-1,2-1,1-2,1 0,58 34,-39-32,0-3,2-2,1-2,60 15,218 36,-208-50,187 59,-288-73,-1 1,-1 0,1 2,18 12,-32-18,0 0,-1 1,1-1,-1 1,0 0,0 1,-1-1,0 1,0 0,0 0,-1 0,1 0,-2 1,1 0,-1-1,2 8,1 22,-2 1,-1-1,-5 62,0-34,-1 15,-4-1,-3-1,-3 0,-41 126,22-111,-4-2,-4-1,-71 113,82-154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6.2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0,'0'5,"0"4,4 6,10 5,6 6,13 12,17 11,21 28,19 12,15 7,-2 5,2 2,-9-13,-7-14,-15-19,-21-15,-18-15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7.6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 2089,'-8'-18,"1"-1,1 0,1 0,0 0,2 0,0-1,1 0,1 1,1-1,2-20,4-14,2 0,21-71,-1 37,4 1,3 1,4 2,4 1,104-149,321-345,-355 446,-71 81,5-5,91-86,-123 131,-12 17,-17 28,8-23,-32 86,4 1,5 1,-17 106,33-126,4 0,3 1,3 0,13 120,-10-200,4 33,1-1,15 55,-18-82,0 1,0-1,0 1,1-1,0 0,1 1,-1-2,1 1,0 0,1-1,-1 0,1 0,0 0,0 0,1-1,-1 0,1 0,0-1,11 6,-12-8,0 0,0 0,1 0,-1-1,1 1,-1-1,0-1,1 1,-1-1,1 0,-1 0,0 0,0-1,0 0,0 0,0 0,0-1,0 1,-1-1,1 0,-1-1,0 1,0-1,0 0,0 0,-1 0,0 0,4-7,2-1,-1-2,0 0,-1 0,-1 0,0 0,-1-1,0 0,3-25,-5 15,-1 0,-2 0,-1 0,0 0,-2 1,-10-40,-4 1,-32-76,48 138,0 0,1 0,-1 0,1 0,-1-1,1 1,0 0,-1 0,1-1,0 1,0 0,0 0,0-1,0 1,0 0,0 0,0-1,1 1,-1 0,1-2,0 2,-1 1,1 0,0-1,0 1,0 0,-1-1,1 1,0 0,0 0,0 0,-1 0,1 0,0 0,0 0,0 0,-1 0,1 0,0 0,0 0,0 1,-1-1,1 0,1 1,56 31,-53-29,365 268,-21 29,-310-265,1351 1181,-1320-1157,-2-2,114 123,-173-170,0 1,-1 1,0-1,6 15,-12-25,-1 1,0 0,0 0,-1 0,1-1,0 1,-1 0,1 0,-1 0,0 0,1 0,-1 0,0 1,0-1,0 0,-1 0,1 0,0 0,-1 0,1 0,-1 0,0-1,0 1,0 0,0 0,0 0,0-1,0 1,0 0,-1-1,1 1,-1-1,1 0,-1 1,-2 1,-7 2,-1 0,1-1,-1 0,0 0,0-1,0-1,-1 0,-18 0,-12-1,-51-5,37-3,1-2,0-3,1-3,0-1,1-3,-61-31,22 2,1-4,-124-93,114 66,3-4,4-5,3-4,5-3,4-5,4-3,5-3,5-3,5-4,-94-224,133 268,-25-104,44 147,2 0,0-1,2 0,1 0,1 0,1 1,6-35,-6 54,1 0,-1 1,1-1,1 0,-1 1,1-1,0 1,1 0,-1 0,1 0,1 0,-1 1,1 0,0 0,0 0,0 0,8-4,-7 6,0 0,1 0,-1 1,1-1,0 2,-1-1,1 1,0 0,0 1,0-1,0 1,0 1,0-1,0 1,-1 0,1 1,11 3,26 11,0 1,-1 3,-1 1,42 29,154 119,-117-79,216 175,-318-250,-16-15,-23-28,13 19,-256-356,216 290,5-2,2-1,-32-93,62 142,0 0,2-1,2 1,1-1,1-1,-1-53,5 81,0 1,0-1,1 0,-1 1,0-1,1 1,0-1,-1 1,1-1,0 1,0 0,1-1,-1 1,0 0,1 0,-1 0,3-3,-2 4,-1 0,1 0,0 1,-1-1,1 0,0 1,-1-1,1 1,0 0,-1 0,1-1,0 1,0 0,-1 1,1-1,0 0,0 0,-1 1,4 0,8 4,0 1,-1 1,1 0,-1 1,12 10,-11-9,375 280,-88-63,-286-216,321 220,-310-215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8.7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481 2623,'-11'-1,"0"2,0-1,0 2,0-1,1 2,-1-1,1 1,-1 1,1 0,0 0,0 1,1 0,0 1,0 0,0 1,0 0,1 0,0 0,1 1,0 0,0 1,-7 11,-14 21,1 2,3 1,1 1,2 1,3 1,-14 52,7-6,5 0,-10 124,23-138,5 0,2 0,12 81,-7-116,3 0,1 0,3-1,1 0,2-1,38 73,-43-97,1-1,1 0,1-1,0 0,1-1,1-1,0 0,1-1,0 0,1-1,28 14,-36-22,0 0,0 0,1-1,-1 0,1 0,-1-1,1-1,0 0,0 0,0-1,-1 0,1 0,0-1,0-1,0 1,-1-2,1 1,-1-1,0-1,0 0,0 0,0-1,-1 0,1 0,13-12,-6 1,-1 0,0-1,-1-1,-1 0,-1-1,-1 0,0-1,-1 0,-1 0,-1-1,-1-1,6-33,2-24,-4 0,1-91,-11-324,-7 420,-2 1,-5 0,-2 0,-41-117,54 185,-35-77,36 78,-1 1,0-1,-1 1,1-1,0 1,-1 0,0 0,0 0,0 0,0 1,0-1,0 1,-1-1,1 1,-1 0,0 1,-6-3,9 4,0 0,0 0,0 0,-1 1,1-1,0 0,0 1,0-1,0 0,0 1,0 0,0-1,0 1,0-1,0 1,0 0,0 0,0 0,1 0,-1-1,0 1,0 0,1 0,-1 0,1 0,-1 1,1-1,-1 0,1 0,0 0,0 0,-1 0,1 1,0-1,0 0,0 0,0 0,1 3,3 48,0-35,0 0,2 0,0-1,0 0,2 0,0-1,1 0,0 0,1-1,23 24,-17-21,2-2,0 0,1-1,1-1,0-1,0 0,28 10,10-2,0-2,1-3,1-2,0-3,84 3,161-6,-254-10,1-3,-1-1,94-27,-139 32,1 0,-1 0,0-1,-1 1,1-1,0 0,-1-1,0 0,0 1,0-2,0 1,7-9,-9 8,0 0,0 0,-1-1,0 1,0-1,0 0,-1 1,0-1,0 0,0 0,-1 0,1 1,-1-1,-2-8,-2-20,-1 0,-2 0,-2 1,-13-36,-61-132,69 169,-183-380,-16 9,-306-432,182 379,257 358,-6 5,-141-123,207 199,15 11,0 1,-1 0,1 1,-1-1,0 1,0 0,-1 0,1 1,-1-1,0 2,0-1,0 1,-7-2,12 4,1 1,-1-1,1 0,0 1,-1-1,1 1,0-1,0 1,-1-1,1 1,0 0,0 0,0 0,0 0,0 0,0 0,0 0,0 0,0 0,0 0,1 0,-1 1,0-1,1 0,-1 0,1 1,0-1,-1 0,1 1,0-1,0 1,0-1,0 0,0 1,0-1,0 1,0-1,1 2,9 57,9 2,3-2,2 0,3-1,37 59,-7-27,113 138,-128-182,1-2,2-1,2-3,2-1,1-3,3-2,0-3,2-1,1-4,2-1,0-3,83 20,507 83,-489-100,-79-17,-55-7,0 0,0 2,35 11,-43-6,-9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19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3189,'509'-514,"-358"369,346-339,528-506,-469 407,-266 266,-287 314,84-83,-76 76,0 1,1 0,0 1,0 0,0 1,17-6,-20 11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20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3883,'6'-9,"0"0,1 0,0 0,0 1,0 0,1 1,1-1,-1 1,14-7,11-12,807-664,84-68,86-39,433-353,-1439 1146,272-237,-259 225,-11 11,0 1,-1-2,1 1,-1 0,0-1,0 0,-1 0,0-1,0 1,0-1,-1 0,0 0,2-8,-5 15,0-1,0 0,0 0,0 0,0 1,0-1,0 0,0 0,-1 0,1 1,0-1,-1 0,1 0,0 1,-1-1,1 0,-1 1,1-1,-1 1,1-1,-1 0,0 1,1-1,-1 1,0-1,1 1,-1 0,0-1,1 1,-1 0,0-1,0 1,1 0,-1 0,0 0,-1 0,-33 1,0 5,0 3,1 0,-54 24,-98 56,140-67,-92 48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29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0,'256'610,"-159"-361,303 713,-264-639,-132-313,-2-5,0 0,0 0,1 0,-1 0,1 0,6 7,-7-10,0 0,0-1,0 0,1 1,-1-1,0 0,0 0,1 0,-1-1,1 1,-1 0,0-1,1 0,-1 1,1-1,-1 0,1 0,3-1,30-3,0-3,0 0,0-2,47-20,-31 11,762-269,463-145,-1225 416,-28 8,-1 1,1 1,32-3,-56 9,0-1,1 1,-1 0,0 0,1 0,-1 0,1 0,-1-1,0 1,1 0,-1 0,1 0,-1 0,0 0,1 0,-1 0,1 0,-1 0,0 0,1 1,-1-1,0 0,1 0,-1 0,0 0,1 1,-1-1,0 0,1 0,-1 1,0-1,1 0,-1 0,0 1,0-1,1 0,-1 1,0-1,0 0,0 1,1-1,-1 1,-13 14,-29 12,-32 0,-1-3,-1-4,-91 13,110-22,-61 12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29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1 760,'10'-2,"-1"0,1-1,-1 0,0 0,0-1,0 0,0-1,0 0,-1 0,11-10,10-4,550-318,-125 76,-287 170,-198 107,-1-2,-60 20,64-25,-31 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0.3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1 884,'13'-13,"2"1,-1 0,2 1,0 0,33-16,93-31,-55 26,674-359,-194 86,-541 293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1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4,0 12,0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0.8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1 859,'7'-6,"2"1,-1 0,1 0,0 1,0 0,0 0,0 1,15-3,9-4,684-239,828-271,-1469 497,-26 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1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27 919,'-2'0,"1"0,0 1,-1-1,1 0,0 0,-1 1,1-1,0 1,-1-1,1 1,0 0,0 0,0-1,0 1,0 0,0 0,0 0,0 0,-1 2,1-3,1 0,0 0,0 0,0 1,0-1,0 0,0 0,0 0,0 0,0 1,0-1,0 0,0 0,0 0,0 0,0 1,0-1,0 0,0 0,0 0,0 0,0 1,0-1,0 0,0 0,0 0,0 0,0 1,0-1,1 0,-1 0,0 0,0 0,0 0,0 0,0 1,1-1,-1 0,0 0,0 0,0 0,0 0,0 0,1 0,-1 0,0 0,22-3,250-104,-144 52,-65 29,1589-639,-1624 654,24-10,97-24,-117 40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1.9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466 554,'-20'11,"0"1,1 1,1 1,0 1,1 0,1 1,0 1,-26 37,8-4,3 1,-29 64,29-49,4 1,2 1,-16 77,31-100,1 1,3 0,2 1,2 0,7 86,-3-122,-1 1,2 0,-1 0,2-1,-1 0,1 1,1-2,0 1,1 0,0-1,1 0,0 0,0-1,1 0,0 0,0-1,1 0,1 0,-1-1,1 0,0-1,1 0,-1-1,19 7,5-1,0 0,1-3,0-1,1-1,-1-2,47-1,214-19,-291 15,97-9,0-5,124-34,-186 38,-1-2,0-1,-1-3,-1 0,0-3,-1-1,-2-2,48-39,-64 44,0-1,-1 0,-1-2,0 0,-2 0,-1-1,0-1,-2 0,0-1,-2 0,-1-1,-1 0,-1 0,4-29,-7 18,-1 0,-1 0,-2 0,-2 1,-1-1,-2 0,-1 1,-1 1,-23-58,2 26,-2 1,-3 1,-3 2,-2 1,-90-103,94 124,-2 2,-2 2,-1 1,-2 3,-1 1,-1 2,-2 2,-84-37,95 52,0 0,-1 3,-37-6,54 12,0 1,0 1,-1 0,1 2,0 0,0 1,-28 7,19 3,9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2.9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81,'1'32,"3"0,0 0,2-1,2 0,0 0,2-1,24 49,-20-44,223 479,33-3,-177-337,615 1114,68-39,-568-965,-187-256,-22-23,-9-7,-15-10,-73-55,-160-145,-71-112,18-9,15-13,-250-385,469 619,6-3,-76-163,130 239,1-1,2-1,2 0,2 0,1-1,3-1,1 1,2-1,2 0,2 1,10-68,-2 64,3 0,2 1,1 0,3 1,29-54,-12 39,1 2,3 1,53-57,-2 19,3 4,4 5,149-102,-152 122,2 5,187-87,-271 141,-5 3,1-1,-1 1,0 0,1 0,0 1,-1 0,1 0,0 1,0 0,0 0,0 1,0 0,11 2,-17-1,0 0,0 1,0-1,0 1,0-1,0 1,0-1,-1 1,1 0,0 0,-1 0,0 0,1 0,-1 0,0 1,0-1,0 0,-1 0,1 1,0-1,0 5,5 58,-5-53,-3 502,-3-402,-6 0,-31 141,27-187,-4 0,-2-1,-3-1,-3-1,-38 64,49-102,-1 0,-1-2,-1 1,-1-2,-1-1,0-1,-49 35,41-36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3.3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1 353,'0'4,"8"2,7-1,14-5,13-7,26-18,38-22,46-32,44-28,-12 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3.7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41 482,'-5'4,"1"1,0 0,-1 0,1 0,1 0,-1 1,1-1,0 1,-3 9,6-15,0 0,0 1,0-1,0 0,0 1,0-1,0 0,1 1,-1-1,0 0,0 1,0-1,0 0,0 0,1 1,-1-1,0 0,0 1,1-1,-1 0,0 0,0 0,1 1,-1-1,0 0,1 0,-1 0,0 0,1 0,-1 1,0-1,0 0,1 0,-1 0,1 0,-1 0,0 0,1 0,-1 0,0 0,1-1,19-1,-17 1,140-29,-2-6,-1-7,156-70,-118 35,303-126,-404 172,-51 21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5.5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885 42,'-4'-4,"-1"1,1 0,-1-1,0 2,-1-1,1 0,0 1,-1 0,1 0,-10-1,-59-6,48 8,1 1,0 1,-1 1,1 2,1 0,-1 2,0 1,1 0,1 2,-1 1,1 1,1 1,0 1,1 0,0 2,-29 26,23-14,0 0,2 2,1 1,2 1,0 0,2 2,2 1,1 0,2 1,-16 51,13-25,3 0,3 1,3 0,2 1,3 0,2 0,10 86,-6-131,1 1,1 0,1-1,1 0,0 0,1 0,17 28,-17-35,0 0,1-1,1 0,0 0,0-1,1 0,0-1,0 0,1-1,0 0,0 0,15 5,15 4,2-2,0-1,1-3,0-1,0-2,67 1,-24-7,0-4,119-19,-124 9,0-4,-2-3,0-4,-2-3,0-3,-2-4,117-71,-175 93,-1 0,-1-1,0-1,0 0,-1-1,-1-1,-1 0,0-1,-1 0,9-20,-16 27,0-1,-1 0,0 0,-1 0,-1 0,0-1,0 1,-1-1,0 1,-1-1,0 1,-1-1,-1 1,1-1,-2 1,0 0,0 0,-1 0,-8-16,1 6,-1 0,-1 0,-1 1,-1 1,-1 1,0 0,-2 1,1 0,-2 2,0 0,-1 1,-32-17,50 30,0 0,0 0,0 1,0-1,0 0,0 1,0-1,0 1,0 0,0-1,0 1,0 0,0 0,0 0,0 1,0-1,0 1,0-1,0 1,0-1,-3 2,4 0,-1-1,1 0,0 1,0-1,-1 1,1-1,0 1,0 0,1 0,-1-1,0 1,0 0,1 0,-1 0,1 0,0 0,-1-1,1 4,0 2,0 0,1 0,-1 0,1 0,1 0,0 0,-1 0,2 0,-1-1,1 1,5 8,1-4,0 0,1 0,0-1,1 0,0-1,1-1,0 1,15 7,15 6,54 20,-18-14,1-4,1-3,141 19,251-8,-400-30,-1-2,0-4,1-2,112-27,-176 31,0 0,0-1,0-1,0 1,0-2,8-4,-15 8,0 0,0 0,1 0,-1 1,0-1,0 0,0 0,-1 0,1-1,0 1,0 0,-1 0,1 0,0-1,-1 1,1 0,-1-1,0 1,1 0,-1-1,0 1,0-1,0 1,0 0,0-1,0 1,0 0,0-1,-1 1,1-1,-1 1,1 0,-1-1,1 1,-1 0,0 0,1 0,-1-1,0 1,0 0,0 0,0 0,-2-1,-18-15,0 1,-1 0,-1 2,0 1,-1 1,-26-10,-2-2,-326-144,-112-57,483 221,0 1,0 0,0 0,-1 0,1 1,-1 1,1-1,-1 1,0 1,1-1,-1 1,0 0,1 1,-1 0,-10 3,-41 2,43-5,-1 1,0 0,1 1,-1 1,1 1,0 0,-25 12,19-4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6.4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0 505,'35'2,"1"1,-1 2,-1 1,1 2,-1 1,0 2,-1 1,0 1,54 33,-37-16,-1 3,-1 2,-3 2,0 2,41 48,-38-24,-45-60,-1 1,1 0,-1 0,-1 0,1 1,0-1,-1 0,0 1,0-1,0 1,-1-1,1 1,-1-1,-1 8,1-12,0 1,0-1,0 1,0-1,0 1,0 0,0-1,-1 1,1-1,0 1,0-1,0 1,-1-1,1 0,0 1,-1-1,1 1,0-1,-1 0,1 1,-1-1,1 0,-1 1,1-1,0 0,-1 1,1-1,-1 0,1 0,-1 0,0 0,1 1,-1-1,1 0,-1 0,1 0,-1 0,1 0,-1 0,1 0,-1-1,1 1,-1 0,1 0,-1 0,1 0,-1-1,1 1,-1 0,1-1,-1 1,1 0,-1-1,1 1,-1-1,-23-23,4-9,1 0,2-1,1-1,2-1,1 0,2 0,1-1,-5-44,2-23,1-180,12 263,4-86,-3 97,0 0,1 0,0 0,1 1,0-1,1 1,0 0,6-11,-9 18,0 1,0-1,0 0,0 1,0-1,0 1,1 0,-1 0,0-1,1 1,-1 0,1 0,-1 0,1 0,0 0,0 1,-1-1,1 1,0-1,0 1,-1-1,1 1,0 0,0 0,0 0,0 0,0 0,-1 0,1 1,0-1,0 0,0 1,-1 0,1-1,0 1,-1 0,1 0,0 0,-1 0,1 0,1 2,7 5,-1 1,0-1,0 2,12 17,-19-25,173 239,133 164,-281-376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7.0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665 68,'-8'-7,"-1"0,0 0,-1 1,1 1,-1-1,0 1,0 1,-1 0,0 1,1 0,-1 0,-18-1,13 2,0 1,1 1,-1 0,0 1,0 0,1 2,-1 0,-21 7,20-3,1 1,0 1,1 0,-1 1,2 1,0 1,0 0,1 0,0 1,1 1,1 0,-16 26,4-2,1 2,2 0,-28 84,34-83,-9 52,21-82,0 1,1-1,0 1,1 0,0-1,1 1,0 0,1-1,5 19,-5-25,0-1,0 1,1-1,0 0,0 1,0-1,1 0,-1-1,1 1,0-1,0 1,0-1,1-1,-1 1,1 0,-1-1,1 0,0 0,0 0,0-1,7 1,12 3,0-2,1 0,31-2,-34-1,378-13,-16 0,-305 14,-1 4,142 28,-193-28,-1 2,0 1,0 1,-1 1,0 2,24 14,-40-20,0 0,-1 0,0 1,0 0,-1 0,0 1,0 0,-1 0,0 1,0-1,-1 1,0 1,-1-1,0 1,0 0,-1 0,0 0,-1 0,1 11,-1 9,-2 1,0 0,-3 0,0-1,-2 1,-1-1,-2 0,-14 38,1-15,-2-1,-3 0,-49 74,57-98,0 0,-1-1,-38 42,51-63,0 0,0-1,0 1,-1-1,0-1,0 1,0-1,-1 0,0-1,1 0,-1 0,0-1,-1 1,1-2,-15 2,-6-3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7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1,'177'201,"253"223,37-41,-289-258,221 166,-377-272,-7-5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2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76,'0'-30,"-1"-13,1 41,2 25,42 268,-11-104,-14-74,7 67,-24-159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8.0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1063,'25'-20,"46"-37,56-33,44-22,26-8,17-1,-3 3,-13 11,-27 9,-30 19,-31 17,-22 20,-17 18,-17 11,-17 14,-16 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8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610 0,'-12'1,"1"0,-1 1,0 1,1 0,0 0,-1 1,1 0,1 1,-1 0,-11 8,-15 12,-45 37,62-45,-31 24,2 3,-46 54,77-78,1 1,1 0,1 2,1 0,1 0,1 1,-17 49,27-69,1 0,0 0,0 0,1 0,-1 0,1 0,0 0,0 0,0 0,1 0,-1 0,1 0,0 0,0 0,0 0,1 0,-1 0,1-1,0 1,3 3,-1-2,0-1,0 0,1 0,0 0,0-1,0 0,0 0,0 0,0 0,1-1,-1 0,9 2,9 1,1-1,-1-2,1 0,-1-1,44-4,-55 2,-1-1,0 1,1-2,-1 0,0 0,15-8,-22 10,-1-1,0 0,0 0,0 0,0 0,0 0,-1-1,1 0,-1 1,1-1,-1 0,0 0,0 0,0 0,-1-1,1 1,-1 0,0-1,1 1,-2-1,1 1,0-1,-1 0,1-4,-2-5,0 1,-1-1,0 0,-1 1,-8-23,-6-27,17 60,-1 1,1-1,0 0,0 1,-1-1,1 1,1-1,-1 1,0-1,0 1,0-1,1 0,-1 1,1-1,-1 1,1 0,0-1,0 1,-1-1,1 1,0 0,0 0,0 0,0-1,0 1,1 0,-1 0,0 0,1 1,-1-1,0 0,1 0,-1 1,1-1,-1 1,1-1,-1 1,1 0,-1-1,4 1,4 0,1 0,-1 0,1 1,-1 0,16 4,165 48,237 100,-210-71,-134-53,71 27,-130-46,-1 1,0 1,0 2,20 16,-26-16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39.9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1846,'125'-19,"-38"15,0 4,0 4,0 4,149 33,-179-27,-1 3,0 2,-2 2,0 3,-2 2,0 3,-3 1,50 40,-89-61,0 0,0 0,-1 1,8 12,-14-19,-1 0,-1 0,1 0,0 0,-1 0,0 1,0-1,0 1,1 3,-2-5,0-1,0 0,0 1,0-1,0 0,0 1,-1-1,1 0,0 1,-1-1,1 0,-1 0,1 1,-1-1,0 0,0 0,1 0,-1 0,0 0,0 0,0 0,0 0,-2 1,2-1,-1 0,1-1,0 1,0-1,-1 1,1-1,0 0,0 0,-1 1,1-1,-1 0,1 0,0 0,-1 0,1-1,0 1,-1 0,1 0,0-1,0 1,-1-1,1 1,0-1,0 0,0 1,0-1,-1 0,1 0,0 0,1 0,-1 0,-1-1,-27-38,14 9,2 0,1-1,2-1,1 0,-8-50,-7-172,19-29,5 280,0 0,1-1,-1 1,1 0,0 0,0 0,0 0,1 0,-1 0,4-4,-5 7,1 0,1 0,-1 0,0 0,0 0,0 1,0-1,0 0,1 1,-1-1,0 1,1-1,-1 1,0 0,1-1,-1 1,0 0,1 0,-1 0,1 0,-1 0,0 0,1 1,-1-1,0 0,1 1,-1-1,0 1,0-1,1 1,-1 0,0 0,2 1,49 28,-2 3,47 39,3 2,86 54,6-9,5-8,4-8,271 96,-430-184,-24-7,1-2,0 0,0-1,0 0,22 1,-39-6,1 0,-1 0,1 0,-1-1,0 1,0-1,1 1,-1-1,0 0,0 0,1 0,-1 0,0 0,0 0,0-1,-1 1,1-1,0 1,0-1,-1 0,1 0,-1 0,0 1,1-1,-1-1,0 1,0 0,0 0,0 0,-1 0,1-1,0-3,2-9,-1-1,-1 1,0 0,-2-17,1 15,-3-58,-3 0,-27-127,-61-139,56 228,-5 1,-4 3,-5 2,-5 2,-4 2,-84-105,95 147,-2 2,-3 3,-3 2,-71-52,79 70,-2 2,-1 3,-2 2,-1 3,-108-36,148 57,-54-14,65 18,-1 0,1 1,0-1,0 1,-1 0,1 0,0 1,-1 0,1 0,-7 2,11-3,0 0,1 1,-1-1,0 0,1 1,-1-1,0 0,1 1,-1-1,0 1,1-1,-1 1,1 0,-1-1,1 1,-1-1,1 1,0 0,-1 0,1-1,0 1,-1 0,1-1,0 1,0 0,0 0,0 0,0-1,0 1,0 0,0 0,0-1,0 1,0 0,0 0,0 0,1-1,-1 1,0 0,1-1,-1 1,0 0,1-1,-1 1,1 0,0 0,27 29,25 7,92 52,-51-35,382 256,112 66,-563-363,0-1,37 13,-42-18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0.6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1681 1,'-9'1,"-1"1,1 0,0 0,0 1,0 0,-10 5,-12 5,-177 61,-389 200,299-105,-73 39,313-180,15-9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1.5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377 1984,'-44'-49,"-60"-87,69 88,1 2,-57-80,79 107,0-1,1-1,1 0,-10-30,20 50,-1 0,1 0,-1 0,1 0,0 0,-1 0,1 0,0 0,0 0,0 0,0 0,0 0,0-1,0 1,0 0,0 0,0 0,1 0,-1 0,0 0,1 0,-1 0,0 0,1 0,0 0,-1 1,1-1,-1 0,3-1,-1 1,-1 1,1-1,0 1,0 0,0 0,0-1,0 2,0-1,0 0,0 0,-1 0,1 1,0-1,0 1,2 1,12 4,0 1,24 16,94 59,557 321,-542-326,5-7,277 87,-428-156,7 2,0 0,1-1,-1 0,1 0,10-1,-19-1,-1 0,1 0,0 0,-1 0,1 0,-1-1,1 1,0-1,-1 1,1-1,-1 0,1 1,-1-1,1 0,-1 0,0 0,0 0,1 0,-1 0,0 0,0-1,0 1,0 0,0-1,0 1,0 0,-1-1,1 1,0-1,-1 0,0 1,1-1,-1 1,0-1,1 0,-1 1,0-1,0 0,-1-2,-1-14,-1 1,-1 0,-1 0,0 1,-1-1,-1 1,-11-19,-8-22,-244-621,171 424,-242-722,326 919,7 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2.9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1110 2001,'-25'-22,"-2"2,0 1,-1 1,-1 1,-35-14,44 21,-20-11,0 3,-2 1,0 2,-66-14,92 26,1 0,-1 1,0 1,0 1,0 0,0 1,0 1,0 0,0 1,1 1,0 0,-1 1,2 1,-1 0,1 1,-17 11,10-2,2 1,0 0,0 2,2 0,0 1,1 1,2 0,0 1,-21 46,8-8,4 2,-28 111,11 31,37-176,1 0,1 0,1 0,1 0,7 36,-7-58,0 0,0 0,1 0,0 0,0 0,0 0,1 0,0-1,0 1,0-1,1 0,-1 0,1 0,1 0,-1-1,1 0,-1 0,1 0,0 0,1-1,-1 0,1 0,-1 0,1-1,0 1,0-2,0 1,0 0,0-1,0-1,1 1,-1-1,0 0,12-1,9-3,-1-1,0 0,-1-2,1-2,-1 0,-1-1,0-2,0 0,-1-1,-1-2,0 0,-2-2,24-22,-22 18,-2-1,0-1,-1 0,-2-2,0 0,-2-1,-1 0,0-1,-3-1,0 0,11-46,-10 3,-3 0,-3-1,-3 0,-4 0,-2 0,-4 0,-2 1,-4 0,-3 0,-32-86,45 146,-1-1,-1 1,0 1,-1-1,-12-18,18 29,-1 0,1-1,0 1,0-1,-1 1,1-1,0 1,-1-1,1 1,0 0,-1-1,1 1,-1 0,1-1,-1 1,1 0,-1 0,1 0,-1-1,1 1,-1 0,1 0,-1 0,1 0,-1 0,1 0,-1 0,1 0,-1 0,-2 14,11 29,10 3,2-2,1 0,33 48,96 119,-89-133,3-2,4-4,2-3,108 81,-126-111,2-3,2-2,1-2,2-3,1-3,0-2,103 25,-130-41,65 5,-86-12,-1-1,1 0,-1-1,1 0,-1-1,0-1,1 1,-1-2,11-4,-17 5,0 0,-1 0,1 0,-1-1,0 0,0 1,0-2,0 1,-1 0,0-1,0 1,0-1,0 0,-1 0,0 0,0 0,0-1,-1 1,1 0,-1-1,-1 1,1-8,1-13,-2-1,0 1,-6-34,5 57,-10-69,-3 1,-41-126,-78-134,31 114,-9 5,-10 5,-8 5,-9 7,-233-256,355 434,-5-8,-1 2,-1 0,-1 1,-2 1,0 2,-38-23,63 41,-1 0,1 0,0 0,-1 0,1 1,-1-1,1 0,-1 1,1-1,-1 1,1 0,-1-1,1 1,-1 0,0 0,1 0,-1 0,0 0,1 0,-1 1,1-1,-1 0,1 1,-1-1,1 1,-1 0,1 0,-1-1,1 1,0 0,-1 0,1 0,0 0,0 0,0 1,0-1,0 0,0 0,0 1,0-1,0 1,1-1,-1 1,1-1,-1 1,1-1,-1 1,1-1,0 1,0 0,0 1,-2 12,2 0,-1 0,2 0,3 21,7 28,2-1,4 0,2-1,42 93,-5-37,89 136,-101-186,2-3,4-1,85 84,-91-106,3-2,1-2,1-2,3-2,65 32,-40-32,1-3,1-3,1-4,1-3,1-4,1-4,165 6,-213-19,-1 0,0-3,0-1,0-1,0-2,-1-1,62-25,-77 25,-1-1,-1 0,0-1,0-1,-1 0,0-1,-1-1,-1 0,0-1,0 0,-1-1,-1-1,-1 0,0 0,13-33,-8 6,-2 0,-1 0,-3-1,-2-1,-1 1,-2-1,-3 0,-5-59,-2 34,-4 1,-3 0,-2 1,-41-108,37 127,-28-51,38 84,0 0,-1 1,0 0,-2 1,1 1,-24-22,34 34,1 0,-1 0,0 0,0 0,0 1,0-1,0 0,0 0,0 1,0-1,0 0,0 1,-1-1,1 1,0-1,0 1,-1 0,1 0,0-1,-1 1,1 0,0 0,0 0,-1 0,1 1,0-1,-1 0,1 0,0 1,0-1,0 1,-1-1,1 1,0-1,0 1,0 0,0 0,0-1,0 1,0 0,0 0,0 0,0 0,1 0,-1 0,0 1,0 1,-2 5,0-1,1 1,0 0,0 0,1 1,-1 14,1 25,1 1,3-1,2 0,2 0,2 0,2-1,2 0,3-1,1-1,39 74,-36-85,0-1,3-1,0 0,2-2,1-2,2 0,0-1,2-2,1-1,1-2,0 0,2-3,65 29,-48-30,1-1,1-3,0-2,1-2,0-3,0-2,1-3,63-5,-105 2,1 0,-1-1,1-1,-1 0,0-1,0-1,-1 0,1 0,-1-1,0-1,18-13,-21 13,-1-2,1 1,-2-1,1 0,-1-1,0 0,-1 0,0 0,-1-1,0 0,-1 0,0 0,4-18,-2-6,-1 0,-2 0,-2 0,0-1,-3 1,-1 0,-1 0,-13-46,-3 6,-3 1,-56-124,-23 3,92 177,-2 1,0 0,-1 1,-1 0,0 1,-1 1,-1 0,-26-17,39 29,0 0,0 1,0-1,0 1,0 0,-1 0,1 0,0 0,-1 0,1 1,-1 0,1-1,-1 1,1 1,-1-1,1 0,0 1,-4 1,6-2,0 1,0-1,0 1,0-1,0 1,0 0,0-1,0 1,0 0,1 0,-1 0,0-1,0 1,1 0,-1 0,1 0,-1 0,1 0,0 0,-1 1,0 1,1-1,0 1,0 0,1 0,-1-1,0 1,1 0,0-1,0 1,-1-1,1 1,1-1,-1 1,2 2,4 7,2-1,-1 1,2-1,-1-1,2 0,-1 0,22 15,91 50,-103-65,40 24,1-4,2-2,1-3,1-3,1-2,0-4,78 9,-122-23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4.1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715 653,'2'-1,"0"0,-1 0,1-1,-1 1,1 0,-1-1,0 1,0 0,1-1,-1 0,0 1,0-1,0 0,0-2,3-1,14-26,-1-1,-1-1,-2 0,19-66,-27 72,0 1,-1-1,-2 0,-1 0,-1 0,-1 0,-4-31,2 47,0 0,-1 1,0-1,0 1,-1 0,-1 0,0 0,-7-11,10 18,-1-1,1 1,-1 0,0 0,0 0,0 0,0 0,0 1,-1 0,1-1,-1 1,1 0,-1 1,0-1,0 1,0-1,0 1,0 1,0-1,0 0,0 1,-1 0,1 0,-7 1,-1 1,1 1,-1 0,1 1,0 0,0 1,1 0,-1 1,1 0,-11 9,-9 9,-41 42,14-6,3 3,2 2,4 3,2 1,4 2,2 2,4 2,3 1,-23 82,47-128,0 0,3 1,-6 58,11-80,1 0,1-1,0 1,0 0,1-1,0 1,0-1,5 11,-5-14,1-1,-1 1,1-1,0 0,0 0,1 0,-1 0,1 0,0-1,0 1,0-1,0 0,0-1,1 1,5 2,3 0,0-1,0-1,0 1,0-2,0 0,1-1,-1 0,15-1,19-3,46-10,-89 12,162-33,-1-7,-3-8,277-123,-407 158,84-41,-105 49,0-1,0 0,-1-1,0 0,0 0,-1-1,10-13,-10 3,-21 17,-24 19,6 4,0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9.9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1048 131,'-12'-12,"-1"-1,-1 2,1 0,-2 0,1 2,-1-1,-1 2,0 0,0 1,0 1,-1 0,0 1,0 1,0 1,-1 0,1 1,-1 1,1 0,-1 2,0 0,1 1,-1 1,1 0,0 1,0 1,0 1,1 0,0 2,0-1,0 2,-19 14,1 2,2 1,1 2,1 1,2 1,0 2,3 0,0 2,2 1,2 0,-23 52,9-6,4 1,3 1,-31 163,45-167,3 0,3 1,4 87,5-131,3 0,1 0,16 60,-14-76,0 1,1-2,1 1,1-1,0 0,2-1,16 20,-18-26,2-1,-1 0,1 0,1-1,0-1,1 0,0-1,0 0,0-1,1-1,0 0,0-1,1-1,-1 0,1-1,0-1,0 0,0-1,25-2,20-5,1-2,-1-2,103-33,445-174,-23-63,-286 113,-224 120,118-100,-173 130,-2-1,0-1,-1-1,-1 0,-1-2,16-26,-25 36,-2 1,0-1,0 0,-1 0,-1-1,0 0,-1 1,0-1,0 0,-2 0,0 0,0 0,-1 0,-4-19,-1 5,-1-1,-1 1,-2 1,0 0,-2 0,-1 1,-1 0,-1 2,-19-25,25 37,0 1,0 0,-1 0,-1 1,0 0,0 1,0 0,-1 1,0 0,-1 1,1 0,-1 1,0 1,-1 0,1 0,-1 1,0 1,1 1,-1 0,-20 1,24 2,0 0,-1 1,1 0,0 0,1 1,-1 1,1 0,-1 0,1 1,1 0,-1 0,1 1,0 0,1 0,0 1,0 0,0 1,1-1,1 1,-10 19,11-21,0 0,1 0,0 1,0 0,1-1,0 1,0 0,1 0,0 0,0 0,1 0,0 0,0 0,1 0,0 0,1 0,-1 0,2 0,-1 0,1-1,0 1,1-1,-1 0,1 0,1 0,0 0,10 11,4-2,1-1,0-1,0-1,2-1,-1-1,38 14,150 41,-182-59,406 94,-96-26,-322-71,13 2,-1 2,0 0,0 2,31 16,-53-23,1 0,0 1,-1 0,0-1,0 2,0-1,0 1,-1-1,1 1,-1 1,-1-1,1 0,-1 1,0 0,0 0,0 0,-1 0,0 0,0 0,-1 1,0-1,0 1,0 12,-5 40,-2 1,-3-1,-27 91,28-120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0.2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0,'4'8,"6"7,5 6,12 6,15 8,24 14,27 24,17 12,16 8,7 5,-20-15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0.7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345 560,'-118'-185,"46"77,-66-136,125 222,13 22,0 0,0 0,0 0,0 0,0 0,0 0,1 1,-1-1,0 0,0 0,0 0,0 0,0 0,0 0,0 0,0 1,0-1,0 0,0 0,0 0,0 0,0 0,0 0,0 0,0 1,0-1,0 0,-1 0,1 0,0 0,0 0,0 0,0 0,0 0,0 0,0 1,0-1,0 0,0 0,0 0,-1 0,1 0,0 0,0 0,0 0,0 0,0 0,0 0,0 0,0 0,-1 0,1 0,0 0,0 0,0 0,0 0,0 0,0 0,-1 0,1 0,0 0,0 0,0 0,0 0,1 5,0 0,1 1,-1-1,1 0,0 0,6 8,17 23,2-2,56 55,-25-28,527 490,-465-446,-104-92,-4-4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2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0 538,'16'-14,"1"2,0 0,0 1,1 1,1 0,25-9,22-12,171-100,66-35,-296 163,17-9,-1 0,0-1,-1-1,0-1,22-21,-28 20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2.4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1780,'-4'0,"1"0,0 0,0 0,0 0,0-1,0 1,0-1,0 0,0 0,0 0,0 0,0 0,0-1,0 1,1-1,-1 0,1 0,-1 0,1 0,0 0,0-1,0 1,0 0,0-1,0 0,1 1,-3-6,3 3,0 1,0 0,0-1,1 1,0-1,0 1,0-1,1 1,-1-1,1 1,0-1,0 1,1 0,-1 0,1-1,0 1,0 0,5-7,30-37,2 2,3 2,75-64,-62 59,357-309,-400 348,-8 7,1 0,-1 0,0-1,0 0,0 0,-1 0,1 0,-1-1,0 1,0-1,-1 0,1 0,1-6,-4 10,0 0,0 0,0 0,-1 0,1 0,0 0,-1 0,1 0,-1 0,1 1,-1-1,0 0,1 0,-1 0,0 0,1 1,-1-1,0 0,0 1,0-1,0 1,1-1,-1 1,0-1,0 1,0-1,0 1,0 0,0 0,0-1,0 1,0 0,0 0,-1 0,0 0,-44 0,44 0,-18 2,-1 2,1 0,1 1,-1 2,1-1,0 2,0 1,1 0,0 1,1 1,0 1,1 0,0 1,1 1,0 1,-13 17,5-5,1 1,2 2,1 0,1 1,1 1,2 0,1 1,-12 48,21-63,1 1,1 0,0-1,2 1,1 33,0-44,1 0,0 0,1 1,0-1,0-1,1 1,0 0,0-1,1 1,0-1,0 0,1 0,0 0,0-1,11 10,-3-6,0-1,1 0,0-1,0 0,1-2,0 1,0-2,0 0,1-1,0-1,32 4,-1-4,1-2,91-9,-44-6,-1-4,-1-3,148-57,-81 14,173-99,-32-11,-235 130,-1-3,78-73,-85 58,-54 57,-1 0,1-1,-1 1,0-1,0 1,0-1,-1 0,0 0,0 0,1-10,-3 15,0 0,0 0,1 0,-1 1,0-1,0 0,0 0,0 0,0 0,0 0,0 1,-1-1,1 0,0 0,0 0,-1 0,1 1,0-1,-1 0,1 0,-1 1,1-1,-1 0,1 1,-1-1,0 1,1-1,-2 0,0 0,1 1,0 0,-1 0,1 0,0 0,-1 1,1-1,-1 0,1 0,0 1,-1-1,1 1,0-1,0 1,-2 1,-44 34,8 0,-44 55,68-72,0 0,2 1,0 0,2 2,-13 28,24-48,-1-1,0 1,0 0,1-1,-1 1,1 0,0-1,-1 1,1 0,0-1,0 1,0 0,0-1,0 1,1 0,-1-1,0 1,1 0,-1-1,1 1,0-1,-1 1,1-1,0 1,0-1,0 1,0-1,0 0,0 1,1-1,-1 0,0 0,1 0,-1 0,0 0,1 0,-1-1,1 1,0 0,-1-1,1 1,-1-1,1 0,0 1,2-1,11 2,-1-1,0 0,1-2,19-1,-26 1,85-10,0-5,140-41,171-81,-359 122,131-53,-154 59,1-2,-2 0,0-1,0-2,22-19,-39 31,-1 0,0 0,0 0,0-1,0 1,-1-1,1 1,-1-1,0 0,0 0,-1 0,1 0,-1 0,1-1,-1 1,-1 0,1 0,-1-1,1-4,-2 3,0 1,-1 0,1-1,-1 1,0 0,0 0,-1 0,1 0,-1 0,0 1,-1-1,1 1,-5-5,-13-10,0 1,-1 1,-1 1,-42-23,62 37,-150-80,-299-115,-188 7,497 158,-194-15,324 45,0 1,-1 1,1 0,-1 1,-24 5,37-6,0 0,0 0,1 0,-1 0,0 0,1 0,-1 0,0 0,1 1,-1-1,0 0,1 0,-1 1,0-1,1 1,-1-1,1 1,-1-1,1 1,-1-1,1 1,-1-1,1 1,-1-1,1 1,0 0,-1-1,1 1,0 0,0-1,-1 1,1 0,0-1,0 1,0 0,0 0,0 1,1 0,0 0,1 0,-1 0,0 0,1 0,0-1,-1 1,1 0,0-1,0 1,3 1,60 32,874 350,-412-216,-515-165,-7-3,1 0,-1 1,0 0,0 0,0 0,0 1,0-1,0 1,-1 0,1 1,-1-1,0 1,0 0,4 4,-6 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5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 3470,'0'0,"0"1,0-1,0 0,0 0,0 0,0 1,0-1,0 0,0 0,0 0,0 0,-1 1,1-1,0 0,0 0,0 0,0 0,0 1,-1-1,1 0,0 0,0 0,0 0,0 0,-1 0,1 0,0 0,0 0,0 0,-1 0,1 0,0 0,0 0,0 0,-1 0,1 0,0 0,0 0,0 0,-1 0,1 0,0 0,0 0,0 0,-1 0,1 0,0 0,0 0,0-1,0 1,0 0,-1 0,1 0,0 0,0-1,0 1,0 0,0 0,0 0,0 0,-1-1,1 1,0 0,0 0,0 0,0-1,1-21,6-7,1 1,1-1,24-50,-29 70,356-743,62-145,-211 274,-183 512,-5-1,-5 0,6-199,-30 146,4 150,-1-1,0 0,-1 1,0 0,-2 0,0 0,-14-27,18 39,1 1,0-1,-1 1,1-1,-1 1,0 0,0-1,0 1,0 0,0 0,0 0,-1 1,1-1,-1 1,1-1,-1 1,1 0,-1 0,0 0,0 0,0 0,1 1,-1-1,0 1,0 0,0-1,0 2,0-1,0 0,0 0,1 1,-1 0,0-1,-5 3,1 1,1 0,-1 1,1 0,0 0,0 0,1 0,0 1,0 0,0 0,0 1,1-1,-4 9,-3 8,2 0,1 0,0 1,2 0,1 0,0 1,2 0,0 24,3 5,1-1,16 93,-8-96,3-1,2 0,2-1,2-1,2 0,42 71,-24-59,3-1,2-3,2-1,60 53,-8-19,148 102,119 51,-261-176,-78-48,112 79,-125-87,-1 1,0 1,0 0,-1 1,-1 0,0 0,-1 1,11 20,-17-25,1 0,-1 0,0 0,-1 0,0 0,0 0,-1 1,0-1,0 0,-1 1,0-1,-1 0,0 0,0 0,0 0,-6 10,-6 14,-3 0,-30 45,34-57,-79 115,-128 144,-132 106,-431 352,722-686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5.7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461 1,'-25'44,"-31"41,-25 44,35-32,3 2,-44 156,49-108,-24 181,41-106,20-193,1 0,2 0,1 0,1 0,12 40,-15-62,2 0,-1 0,1 0,0 0,0-1,1 1,0-1,0 0,0 0,1-1,0 1,0-1,1 0,-1 0,12 7,-9-9,-1 0,1 0,0 0,-1-1,1-1,0 1,1-1,-1-1,0 1,0-1,0-1,0 1,0-1,9-3,34-8,0-1,-1-3,91-43,-68 21,121-83,-164 100,-2-1,0-2,-1-1,-2-1,-1-1,0-1,-3-1,32-53,-45 67,-1 0,0-1,-1 0,0 0,-2-1,0 1,-1-1,0 0,-1 0,-1 0,-1 0,-1-1,0 1,-1 0,-1 0,0 1,-1-1,-1 1,-1 0,-10-23,2 15,-1 0,-1 1,0 0,-2 1,-1 1,-23-21,-8 0,-81-56,106 81,-1 1,0 1,-1 1,-1 2,0 1,-1 1,0 1,0 1,-46-5,73 13,-5 0,1-1,0 1,0-1,-1 0,1-1,-10-4,15 6,0 0,0-1,1 1,-1-1,0 1,1-1,-1 1,1-1,-1 0,1 1,-1-1,1 0,-1 1,1-1,-1 0,1 0,0 0,-1 1,1-1,0 0,0 0,0-1,0 0,0 0,0 0,1 0,-1 0,1 0,0 0,-1 0,1 0,0 0,0 1,0-1,1 0,0-1,40-42,-20 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6.3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6,'-4'-5,"2"4,7 5,6 11,9 7,14 12,14 12,10 12,9 12,1 7,1 6,-11-10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6.6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846 1099,'-25'-21,"-29"-31,-30-32,-22-23,-9-14,2-6,8 0,18 7,19 10,22 16,18 16,14 20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7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1,'1'4,"0"0,0 0,0 0,1 0,-1 0,1 0,0 0,0 0,1-1,-1 1,1-1,3 4,3 5,90 114,147 143,-148-165,779 842,-856-923,96 108,227 199,-328-318,-1 0,1-1,1 0,31 14,-44-23,0-1,0 1,0-1,0 0,0 0,1 0,-1-1,0 1,0-1,1 0,-1 0,0-1,1 1,-1-1,0 0,0 0,0 0,0-1,0 0,0 1,0-1,-1-1,1 1,0 0,-1-1,0 0,5-4,116-110,-90 87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7.4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397 92,'4'-4,"14"-6,4-5,3-4,-4-3,-5 6,-13 10,-12 11,-4 8,-8 6,-14 8,-12 12,-15 12,-10 1,-9 5,-7 4,11-7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7.8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 69,'-5'0,"0"-8,-4-4,-1-2,6 0,7 2,12 4,20 7,29 8,36 11,40 7,-6-1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8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162 1477,'-21'-22,"0"-1,2 0,1-2,1 0,1-1,1-1,-14-34,28 59,0-1,0 1,0 0,1-1,-1 1,1 0,0-1,0 1,-1-1,2 1,-1 0,0-1,1-3,0 5,-1 0,1-1,-1 1,1 0,0 0,0 0,-1 0,1 1,0-1,0 0,0 0,0 0,0 1,0-1,0 0,0 1,0-1,1 1,0-1,7-1,-1 1,0 0,1 1,-1 0,0 0,13 3,-2-2,247 9,-208-11,1-3,88-17,-136 19,0 0,0-1,-1-1,1 0,-1 0,0-1,0 0,-1-1,1 0,11-11,-15 11,0 0,0-1,-1 0,0 0,0-1,-1 1,0-1,0 0,-1 0,0 0,-1-1,1 1,1-16,2-38,-3-1,-3 1,-2-1,-3 1,-3 0,-2 1,-29-96,22 103,-32-74,39 107,0 0,-2 1,0 0,-1 1,-1 1,-22-23,28 35,0-1,0 1,0 0,-1 1,0 0,-1 0,1 1,-1 1,1-1,-1 1,0 1,0 0,0 0,-1 1,1 0,0 1,-1 0,1 1,0 0,0 1,0 0,0 0,-12 5,21-7,-1 1,1-1,0 0,0 1,0-1,0 1,0-1,0 1,0 0,0-1,0 1,0 0,0 0,0 0,0 0,0 0,1 0,-1 0,0 1,1-1,0-1,0 1,0 0,0-1,0 1,0 0,0-1,1 1,-1 0,0-1,0 1,1 0,-1-1,0 1,1 0,-1-1,1 1,-1-1,1 1,-1-1,1 1,-1-1,2 1,47 23,-43-21,549 212,-506-198,-12-6,-1 2,-1 1,-1 2,61 38,-91-52,-1 1,0-1,1 1,-1 0,-1 0,1 1,0-1,-1 1,0-1,1 1,-2 0,1-1,0 1,-1 0,1 0,-1 0,0 0,-1 1,1-1,-1 0,0 0,0 1,0-1,0 0,-1 0,1 0,-1 0,0 1,-1-1,1 0,-3 4,-5 11,-2-1,0 0,0-1,-29 32,26-32,-44 47,-104 90,95-94,44-39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49.0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3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1 812,'15'-2,"1"-1,-1 0,0-1,0-1,0 0,26-14,2 1,559-261,-386 173,110-67,-316 167,9-4,0 0,-1-2,0 0,19-18,-37 30,0 0,0-1,1 1,-1 0,0 0,0 0,0 0,0-1,1 1,-1 0,0 0,0 0,0-1,0 1,0 0,0 0,0-1,0 1,1 0,-1 0,0-1,0 1,0 0,0 0,0 0,0-1,0 1,0 0,0 0,-1-1,1 1,0 0,0 0,0-1,0 1,0 0,0 0,0 0,-1-1,1 1,0 0,0 0,0-1,-15-3,-27 2,34 2,-27-4,-1-1,1-2,-47-16,-32-6,112 29,0 0,0-1,1 1,-1-1,0 1,1-1,-1 1,0-1,1 0,-1 0,1 0,-1 0,1 0,-1 0,0-2,5-3,16 1,9 2,0 1,1 1,-1 1,1 2,-1 1,0 1,29 8,-55-12,1 1,-1 0,1 0,-1 1,1-1,-1 0,0 1,0-1,0 1,0 0,0 0,0 0,0 0,-1 0,1 0,-1 0,1 0,-1 1,0-1,2 5,-2-1,0-1,0 0,0 1,-1-1,0 0,0 1,-1-1,1 1,-4 9,-1 4,-2 0,0 0,-1 0,-16 24,10-17,0 1,2 1,-10 30,17-42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4.0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1009 1686,'-7'1,"1"0,-1 0,1 0,-1 1,1 0,0 0,0 0,0 1,0 0,0 0,-8 7,-59 51,44-35,-38 36,3 2,-91 119,-79 163,170-237,-71 163,114-221,3 0,1 1,3 0,2 2,-10 102,22-142,-1 1,2 0,0-1,1 1,0 0,1-1,1 0,7 19,-9-27,1 0,0-1,1 1,-1 0,1-1,0 0,1 0,-1 0,1 0,0-1,0 0,0 0,1 0,-1-1,1 1,0-1,0-1,0 1,1-1,7 2,2-2,1 0,-1-1,0-1,0 0,0-1,0-1,0-1,0 0,0-1,-1 0,0-2,22-10,1-2,-1-2,-2-1,57-45,-64 43,-1-2,-1-1,-1-1,-1-1,-1-1,32-56,-31 41,-2-2,-2-1,-2 0,16-67,-16 24,-3-1,-5 0,-3-1,-4 1,-10-96,3 133,-3 0,-2 0,-25-86,25 113,-1 0,-2 1,0 0,-2 0,0 2,-2 0,-1 1,-31-35,232 201,-20-36,332 162,-430-240,1-4,2-1,0-4,1-3,0-4,2-2,-1-3,119-3,-154-8,1-2,-1-1,-1-2,1-1,-1-2,-1-2,55-27,-43 15,-2-2,-1-2,-1-2,68-64,-94 78,-1 0,0 0,-1-1,-1-1,-1-1,0 0,-2 0,0-1,-2 0,7-24,-8 17,-1 1,-2-1,-1 0,-1 0,-1 0,-2-1,-7-51,-6 11,-2 0,-4 2,-2 0,-4 1,-47-89,16 53,-5 2,-111-138,117 169,-4 2,-136-115,166 157,-1 2,-1 2,-1 0,-1 3,-1 0,0 3,-1 0,-1 3,-55-13,80 23,0 1,0 0,0 0,0 2,0-1,-22 5,31-5,1 1,-1-1,1 1,0 0,-1-1,1 1,0 1,-1-1,1 0,0 0,0 1,0-1,0 1,0 0,1-1,-1 1,0 0,1 0,0 0,-1 0,1 0,0 1,0-1,0 0,0 1,0-1,1 0,-1 1,1-1,-1 1,1-1,0 1,0-1,0 1,1-1,-1 1,0-1,2 4,1 4,0-1,1 1,0-1,0 0,1-1,0 1,1-1,-1 0,2 0,8 9,13 10,41 30,-64-52,72 51,2-3,3-3,1-4,117 46,371 109,-472-170,52 16,-36-13,-2 4,138 68,-234-97,0 1,0 0,-1 2,0 0,-1 1,0 0,18 22,-24-23,0 1,-1 0,0 1,-1 0,0 0,-1 0,-1 1,-1 0,6 27,-6-5,-1 0,-2 0,-1 1,-2-1,-2 0,-1 0,-2 0,-21 65,-10 5,-79 157,33-100,-7-4,-7-4,-7-4,-147 162,247-308,-20 23,-1-1,-1-1,-35 25,35-34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7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444 2009,'0'-1,"-1"0,1 0,0 0,0 0,0 0,1 0,-1-1,0 1,0 0,1 0,-1 0,0 0,1 0,-1 0,1 0,0 0,-1 0,1 0,0 1,-1-1,1 0,0 0,0 1,0-1,0 0,-1 1,1-1,0 1,0-1,0 1,0-1,1 1,-1 0,0-1,0 1,0 0,0 0,0 0,0 0,0 0,0 0,1 0,-1 0,2 1,3 1,1-1,-1 1,0 1,0-1,0 1,0 0,6 4,31 25,-2 1,-1 2,39 44,-23-23,310 311,289 281,28-41,-423-410,-258-196,27 23,-26-13,-20-7,-21-5,1-3,1-1,-1-2,-70-22,-142-67,227 86,-142-64,3-8,-255-174,223 116,-273-259,349 283,4-4,-120-168,177 207,3-2,3-2,4-2,5-2,-33-102,57 137,4 0,1-2,4 1,1-2,3 1,3 0,1-1,4 1,2 0,2 0,3 0,2 1,2 1,3 1,2 0,37-68,-19 50,3 2,3 1,3 3,2 1,4 3,78-72,-91 97,2 2,0 2,2 2,2 2,0 2,2 2,0 2,2 2,0 2,83-17,-104 29,1 2,-1 2,1 0,0 2,-1 1,1 2,-1 1,1 1,-1 1,50 19,-57-16,0 1,-1 1,-1 1,0 1,0 0,-2 2,0 0,0 1,-1 1,-1 1,-1 0,-1 1,24 40,-21-27,-2 0,-1 1,-2 1,-1 0,-1 0,-2 1,5 56,-10-43,-2 0,-2 0,-3-1,-1 1,-13 50,-5-11,-4-2,-4 0,-3-3,-4 0,-79 125,25-68,-6-5,-6-3,-5-6,-6-4,-4-5,-6-6,-5-5,-3-6,-200 111,296-190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8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863 1,'-32'1,"0"2,0 1,1 1,-1 2,1 2,1 0,-1 2,2 2,0 0,0 2,1 1,1 1,1 2,0 0,2 2,-30 31,20-15,2 1,1 1,2 2,2 1,2 1,1 1,3 1,2 1,-25 87,27-62,-15 136,29-165,1 0,3-1,1 1,14 71,-14-101,1 0,0 0,1-1,1 1,0-1,0 0,1 0,1-1,0 1,0-1,1-1,12 13,-12-15,1-1,0 1,0-2,1 1,-1-1,1-1,0 0,0 0,1-1,-1 0,1-1,0 0,-1-1,17 1,15-3,0-2,0-2,-1-1,0-3,0-1,-1-2,69-30,-14-3,174-110,18-46,-236 161,-3-2,-1-3,59-71,-98 107,-1-1,0 0,-1-1,0 0,0 0,-1 0,0 0,-1-1,-1 0,4-20,-6 24,-1 0,0 0,-1 0,1 1,-1-1,-1 0,0 0,0 0,0 1,-1-1,0 1,0 0,-1 0,0 0,0 0,-1 0,-6-6,-3-2,0 1,0 0,-2 1,0 1,-28-18,-93-39,120 61,-90-38,-2 5,-1 5,-2 5,-2 4,0 5,-228-12,282 33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6:59.2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 1248,'-2'0,"0"-1,1 1,-1 1,0-1,1 0,-1 0,1 1,-1-1,0 1,1-1,-1 1,1 0,-1-1,1 1,0 0,-1 0,1 0,0 0,0 0,-1 1,1-1,0 0,-1 3,0-1,1 0,0 0,0 0,1 0,-1 0,1 0,-1 0,1 0,0 0,0 0,0 1,1 2,0 1,0 0,1 0,0 0,0 0,1 0,0 0,0-1,0 1,1-1,8 11,5-2,1 0,0-1,2 0,-1-2,1 0,1-2,0 0,29 9,1-3,1-2,78 11,-87-20,0-1,0-2,73-7,-98 4,0-2,0 0,0-1,0-1,-1 0,0-2,0 0,0 0,-1-2,0 0,18-15,-27 19,-1-1,0 0,0 0,-1-1,0 0,0 0,0 0,-1-1,0 1,0-1,-1 0,0 0,-1-1,1 1,0-11,-2 7,0-1,-1 1,-1-1,0 1,0-1,-2 1,1 0,-1 0,-9-21,4 15,0 1,-1 0,-1 0,0 1,-1 1,-1-1,-1 2,0 0,-1 0,0 1,-1 1,0 0,-25-13,36 23,1 1,-1-1,0 1,0 0,1 1,-1-1,0 1,0-1,-7 2,10-2,1 1,0 0,0 0,-1 0,1 0,0 0,0 0,-1 0,1 1,0-1,-1 0,1 0,0 0,0 0,-1 0,1 0,0 0,0 1,0-1,-1 0,1 0,0 0,0 0,0 1,-1-1,1 0,0 0,0 1,0-1,0 0,0 0,-1 1,1-1,0 0,0 0,0 1,0-1,0 0,0 0,0 1,0-1,19 16,21 4,0-2,2-1,0-3,0-1,45 7,222 20,-232-35,1-3,0-4,-1-3,1-4,-1-2,89-27,-154 34,0 1,0-2,-1 1,1-2,-1 0,16-10,-26 14,1 1,0-1,0 0,-1 1,1-1,-1 0,1 0,-1 0,0 0,0 0,0-1,0 1,0 0,0 0,-1-1,1 1,-1 0,1-1,-1 1,0-1,0 1,0 0,-1-1,1 1,0-1,-1 1,1 0,-1-1,0 1,0 0,0 0,0 0,0 0,-1 0,1 0,0 0,-1 0,0 0,-2-2,-29-31,-1 1,-2 3,-70-50,60 47,-435-316,-20 34,367 247,89 51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00.7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1773,'155'-166,"198"-276,-190 202,-144 207,-1 0,-2-1,-1-1,-2 0,14-61,-25 90,-1 0,-1 0,1 0,-1 0,0 0,0 0,-1 0,1 1,-1-1,-1 0,1 0,-4-7,4 11,0-1,-1 1,0-1,0 1,1 0,-1-1,-1 1,1 0,0 1,0-1,-1 0,1 1,-1-1,0 1,1 0,-1-1,0 1,0 1,1-1,-1 0,0 1,0-1,0 1,0 0,0 0,-3 1,-3-1,-1 2,1-1,0 1,0 1,0 0,1 0,-1 0,1 1,-1 0,1 1,-11 8,-9 9,-42 42,24-16,2 3,3 0,2 3,2 1,2 2,-31 73,33-55,4 1,3 1,3 2,-21 136,41-194,0 1,2 0,0-1,1 1,4 25,-3-42,0 0,0 1,0-1,1 0,0 0,0 0,0 0,1 0,-1 0,1 0,0-1,1 0,-1 1,1-1,0-1,0 1,0 0,0-1,1 0,-1 0,1 0,0-1,0 1,0-1,8 2,4 0,0-1,1-1,-1 0,1-2,-1 0,0 0,1-2,28-6,15-6,63-26,-115 37,84-31,-3-3,0-5,-3-3,-2-5,-2-3,-2-3,-3-4,105-103,-139 115,-1-1,-3-2,-1-2,-3-1,53-110,-69 118,-2 0,-2-2,-3 1,-1-2,-3 0,-1 0,-3 0,-2-69,-3 94,-2 0,0 1,-2-1,0 1,-2 0,0 0,-2 1,-11-24,14 36,0 0,-1 0,0 1,-1 0,0 0,-1 1,1 0,-2 0,1 1,-1 0,0 0,0 1,-1 0,0 1,0 0,0 1,-1 0,-21-5,14 5,0 2,-1 1,1 0,0 1,-1 1,1 1,0 0,0 1,0 2,0-1,1 2,-1 0,1 1,1 1,0 1,0 0,0 1,-20 18,16-12,1 1,1 1,1 0,0 2,1 0,2 1,0 0,1 1,1 0,1 1,1 1,-13 45,22-65,0 1,0-1,0 1,1 0,-1-1,1 1,1 0,-1 0,0-1,1 1,0-1,0 1,2 5,-1-7,0 0,0-1,-1 1,2 0,-1-1,0 1,1-1,-1 0,1 1,-1-1,1-1,0 1,0 0,0-1,0 1,0-1,1 0,-1 0,4 1,22 4,1-2,-1 0,1-2,45-2,120-20,46-26,-219 44,-21 2,-1 0,0 0,0 1,1-1,-1 0,0 0,0 0,1 0,-1 0,0 0,0 0,1 1,-1-1,0 0,0 0,0 0,0 1,1-1,-1 0,0 0,0 0,0 1,0-1,0 0,1 0,-1 1,0-1,0 0,0 0,0 1,0-1,0 0,0 1,0-1,0 0,0 1,-18 31,13-25,-34 53,3 2,3 1,-40 110,-45 211,83-249,6 1,-21 242,48-353,2 1,0 0,2-1,1 1,6 26,-7-45,0 0,0-1,1 1,0-1,0 1,0-1,1 0,0 0,0-1,1 1,-1-1,1 0,0 0,0 0,1-1,0 0,0 0,0 0,0-1,0 0,0 0,1 0,8 1,20 4,1-3,-1 0,1-2,0-2,64-6,176-39,51-43,-263 65,-1-3,-2-2,60-37,-94 48,-2-1,0-2,37-35,-54 47,-1-1,1-1,-1 0,-1 1,1-2,-1 1,-1-1,0 0,-1 0,0-1,0 1,-1-1,3-16,-6 17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01.9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2511,'0'-2,"1"1,0-1,0 1,0-1,0 1,0 0,0 0,0-1,0 1,1 0,-1 0,0 0,3-1,5-5,124-117,-6-6,-6-6,-5-4,167-270,-221 308,-4-1,-5-4,45-129,-80 183,-2 0,-2-1,-3-1,-2 0,-2 0,-3 0,-3-1,-10-109,5 139,-2 0,0 0,-2 0,-1 1,-1 1,0-1,-2 2,-1-1,-1 2,-20-25,27 38,0 1,-1 0,1 0,-2 1,1-1,-1 2,-1 0,1 0,-1 0,0 1,0 1,0-1,-1 2,1 0,-1 0,0 1,0 0,0 0,0 2,0-1,0 1,0 1,-1 0,1 1,0 0,-17 6,14-4,0 1,0 1,0 1,1 0,-1 0,2 1,-1 1,1 0,1 1,0 1,0-1,-17 23,18-18,1 1,0 0,0 0,2 1,0 0,1 0,1 1,1 0,-4 31,5-23,2 0,1 1,1-1,1 0,2 0,0 0,2-1,1 1,0-1,2-1,1 1,1-2,1 1,29 40,-19-38,2 0,1-1,1-2,1-1,1-1,1-1,1-1,1-2,61 26,9-6,197 47,127-10,-65-14,-340-57,-7-1,0 1,-1 0,1 1,14 6,-25-9,0-1,0 1,0 1,0-1,0 0,0 0,0 1,-1-1,1 1,0-1,-1 1,0 0,1 0,-1-1,0 1,0 0,0 0,0 0,0 1,0-1,-1 0,1 0,-1 0,1 1,-1-1,0 0,0 0,0 1,0-1,0 2,-5 14,-1-1,0 0,-2 0,1 0,-2-1,0-1,-1 1,-13 14,-2 7,-175 253,-242 269,387-494,-8 8,-2-2,-83 68,146-137,1 0,0-1,-1 0,1 1,-1-1,1 0,-1 0,0 0,1 0,-1 0,0 0,0 0,0-1,1 1,-1-1,0 1,0-1,0 0,0 1,0-1,-2-1,-4-5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02.3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1,'16'0,"-1"2,1 0,-1 1,1 0,-1 1,0 1,0 0,-1 1,0 1,0 0,22 16,175 130,-7-3,-140-104,-50-31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03.9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1178,'1'-9,"0"0,0 1,1-1,0 1,1 0,-1 0,2 0,-1 0,1 0,0 1,1-1,0 1,0 0,1 1,-1-1,1 1,11-8,12-10,2 2,56-32,-68 43,339-170,18 24,-232 98,123-44,104-45,-359 142,-6 4,0 0,0-1,0 0,-1 0,0 0,9-7,-68 22,-13 13,1 4,-120 71,145-73,1 2,2 1,1 3,2 0,-40 49,35-32,-35 58,61-85,1 0,1 1,1 1,1-1,-8 33,17-53,0 1,0-1,0 0,0 1,1-1,0 1,-1-1,2 0,-1 1,1-1,-1 1,1-1,0 0,1 1,-1-1,1 0,0 0,0 0,0 0,0 0,4 3,-1-2,0-1,0 0,1-1,-1 1,1-1,0 0,0 0,0-1,0 0,0 0,0 0,1-1,12 1,33 2,1-2,-1-3,1-2,-1-2,0-2,0-3,-1-2,80-29,-115 35,0-1,-1 0,0-1,0 0,0-1,16-14,-26 19,-1 0,0 0,-1 0,1 0,-1-1,1 0,-1 1,-1-1,1 0,-1 0,0-1,0 1,0 0,-1-1,1 1,-1-1,-1 1,1-1,-1 0,0 1,0-1,-2-8,-2-3,-1 0,0 0,-9-16,-11-37,25 69,-1 1,1-1,0 0,0 1,0-1,-1 0,1 1,0-1,0 0,0 1,0-1,0 0,0 1,0-1,0 0,0 1,1-1,-1 0,0 1,0-1,1 0,-1 1,0-1,1 0,-1 1,0-1,1 1,-1-1,1 1,-1-1,1 1,-1-1,1 1,0 0,-1-1,1 1,-1 0,1-1,0 1,-1 0,1 0,0 0,-1-1,1 1,0 0,-1 0,1 0,0 0,0 0,-1 0,1 0,0 1,-1-1,1 0,0 0,-1 0,1 1,1 0,46 19,-46-19,656 351,32 63,-504-283,257 239,-233-155,-186-188,-1 2,-2 1,-1 0,-1 1,27 65,-43-89,0 0,0 1,0-1,-1 0,-1 1,1 0,-1-1,-1 1,0 0,0 0,0-1,-1 1,-1 0,1-1,-1 1,-1-1,0 1,0-1,0 0,-1 0,0-1,-1 1,0-1,0 0,-1 0,1 0,-1-1,-1 0,-9 7,-5 3,-1-1,0-1,-2-1,1-1,-1-1,-1-1,0-1,0-1,-1-1,0-2,0-1,0 0,-1-2,1-1,-1-2,1 0,-1-2,1 0,0-2,0-1,1-1,-1-1,1-2,1 0,0-2,1 0,-38-27,18 6,1-1,2-2,2-1,1-3,-38-52,33 31,2-2,3-1,-38-90,32 45,6-2,4-2,5 0,-23-201,39 187,5 0,6-1,30-244,-28 361,1 1,0-1,1 1,1 0,4-12,-7 21,0-1,-1 1,1 0,0 0,0 0,-1 0,1 0,0 0,0 0,0 0,0 0,0 0,1 1,-1-1,0 0,0 1,1-1,-1 1,2-1,-1 1,0 0,-1 0,1 0,0 1,-1-1,1 1,0 0,-1-1,1 1,-1 0,1 0,-1 0,1 0,-1 0,0 0,1 0,-1 1,0-1,2 3,157 199,-58-70,-66-96,-17-29,-18-9,-1 1,1 0,0-1,-1 1,1 0,-1-1,1 1,-1-1,1 1,-1-1,1 0,-1 1,0-1,1 1,-1-1,0 0,1 1,-1-1,0 0,0 1,0-1,0 0,0 1,0-1,0 0,0 0,0 1,0-1,0 0,0 0,-2-58,-16-89,2 11,15 127,-6-207,7 197,2 0,0 0,2 0,0 1,1-1,1 1,0 0,16-29,-20 43,1 0,0 0,0 0,0 1,1 0,0 0,0 0,0 0,0 0,0 1,1-1,-1 1,1 1,0-1,0 1,0-1,0 1,1 1,-1-1,0 1,1 0,5-1,-3 3,-1-1,1 1,0 1,-1-1,1 1,-1 1,0-1,0 1,0 1,0-1,0 1,-1 0,1 0,-1 1,6 6,42 39,-3 2,-1 2,51 75,-36-34,69 138,-123-212,0-1,29 38,-24-40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05.5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782 2365,'-50'0,"0"2,0 3,0 1,1 3,-79 24,104-24,1 0,1 1,0 1,0 1,1 1,1 1,0 0,1 2,0 0,1 1,1 1,1 1,-20 30,21-23,0 1,2 1,1 0,1 1,2 0,1 1,1-1,1 2,-2 44,6-39,2-1,2 0,1 0,1 0,2 0,1-1,24 66,-25-84,1-1,1 1,0-1,1-1,1 0,0 0,1-1,0 0,1 0,1-2,20 17,-20-20,0 0,0-1,1-1,-1 0,1 0,1-2,-1 0,1 0,0-1,-1-1,1-1,0 0,21-1,-7-2,1-2,-1 0,0-2,-1-1,1-1,-1-2,-1-1,0 0,36-23,-56 28,0 1,0-1,0-1,-1 1,0-1,-1 0,0 0,0-1,0 0,-1 1,0-2,0 1,-1 0,0-1,3-17,0-10,-2 0,0-61,-3 48,2-6,-3-1,-3 1,-1-1,-4 1,-1 1,-30-94,116 246,-52-65,2-2,1-1,1-1,64 48,-87-73,1-1,0 0,-1-1,1 1,0-1,0-1,1 1,-1-1,0-1,0 1,8-1,82-9,-95 8,53-9,-1-2,0-3,56-24,152-76,-212 92,3-2,197-90,262-165,-501 273,14-8,-1-1,-1-1,40-38,-57 48,-1 1,1-1,-1 0,0 0,-1-1,0 1,0-1,-1 0,0 0,0 0,-1 0,0-1,0 1,-1-1,0 1,-1-1,0-15,-6-22,-2 0,-2 0,-15-44,-59-140,63 174,-86-214,-11 5,-200-327,311 581,-30-50,-2 3,-66-75,89 116,-1 1,0 0,-2 1,-30-18,37 26,0 0,0 2,0-1,-1 2,0 0,0 0,0 1,-26-2,35 4,0 1,0 0,0 0,0 0,0 0,0 1,0-1,0 1,0 0,0 0,0 1,0-1,1 1,-1 0,0 0,1 0,0 0,-1 1,1-1,0 1,0 0,1 0,-1 0,-3 4,3 1,-1-1,1 1,1 0,-1 0,1 0,1 0,-1 0,2 1,-1-1,1 0,1 10,1 9,1-1,2 0,0 0,2 0,1-1,1 0,21 41,8 5,58 79,-37-69,4-2,3-3,3-3,104 86,-42-57,260 157,-336-227,263 144,-313-173,0-1,0 1,0 0,0 0,0 0,-1 0,5 5,-1 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5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2833,'1'-14,"1"-1,0 0,1 1,1-1,0 1,1 0,9-18,5-18,56-179,-11-3,-10-3,-10-2,-10-1,-11-2,-12-382,-34 353,16 221,-3 1,-1 1,-25-67,31 102,0-1,-1 1,0 1,-9-14,14 23,-1-1,1 0,0 0,0 1,-1-1,1 0,-1 1,0 0,1-1,-1 1,0 0,0 0,0 0,1 0,-1 0,0 0,0 1,-1-1,1 0,0 1,0 0,0 0,0-1,0 1,0 0,-1 1,1-1,0 0,0 1,-3 0,3 0,1 0,0-1,-1 1,1 0,0 0,0 0,0 0,0 0,0 0,0 1,0-1,0 0,0 0,0 1,1-1,-1 1,0-1,1 0,0 1,-1-1,1 1,0-1,-1 1,1 0,0-1,0 1,0-1,1 1,-1-1,0 1,0-1,2 2,-1 3,1 0,0-1,1 1,0-1,0 0,0 0,7 9,12 8,0 0,2-2,1 0,0-2,1-1,42 20,-39-20,556 276,-198-107,-377-181,27 13,-2 1,0 2,62 49,-88-63,-2 0,1 0,-1 1,0 1,-1-1,0 1,0 0,-1 0,0 1,0 0,-1-1,-1 2,0-1,0 0,-1 1,0-1,-1 1,0-1,0 1,-2 12,-3 10,-2 0,-1-1,-2 1,-12 31,-61 125,56-130,-360 742,188-398,170-348,8-19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5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738 150,'-22'25,"0"1,2 0,-18 32,13-20,-180 246,158-227,-3-1,-94 82,132-128,-1 0,0-1,-1 0,0-1,-26 11,39-19,0 0,-1 0,1 1,0-1,0 0,0-1,0 1,0 0,0 0,0 0,-1-1,1 1,0 0,0-1,0 1,0-1,0 1,0-1,0 0,1 1,-1-1,0 0,0 0,0 1,1-1,-1 0,0 0,1 0,-1 0,1 0,-1 0,1 0,-1 0,1 0,0 0,0-1,-1 1,1 0,0-1,-8-60,6 39,-13-90,14 99,0 0,1 0,1 0,0 0,7-27,-7 37,0 0,1-1,0 2,-1-1,1 0,1 0,-1 0,1 1,-1 0,1-1,0 1,0 0,0 0,1 1,-1-1,1 1,0-1,-1 1,1 0,0 0,0 1,0-1,0 1,1 0,-1 0,0 1,0-1,1 1,-1 0,0 0,1 0,4 1,12 2,0 1,-1 1,0 0,0 2,23 10,258 100,-221-91,152 29,-228-54,0-1,1 1,-1-1,0 0,0 0,1-1,-1 1,0-1,0 0,0 0,0 0,0-1,0 1,0-1,0 0,-1 0,1 0,-1-1,1 0,-1 1,0-1,0 0,0 0,-1 0,1-1,-1 1,1-1,-1 1,2-6,5-11,-2 0,0-1,-1 1,5-36,-4 23,35-204,-39 207,-1-1,-2 1,-1-1,-1 1,-11-57,12 85,1-1,0 1,-1 0,1-1,-1 1,0 0,0 0,0 0,0-1,0 1,0 0,-1 0,1 1,-1-1,1 0,-1 0,0 1,1-1,-1 1,0-1,0 1,0 0,0 0,-1 0,1 0,0 0,0 0,0 1,-1-1,1 1,0-1,-5 1,-7 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6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1456,'-103'126,"7"5,-124 221,194-299,-38 104,56-131,1 0,1 0,1 1,1 0,2 0,1 37,0-60,1 1,1-1,-1 1,1-1,-1 0,1 1,1-1,-1 0,0 1,1-1,0 0,0 0,0 0,1 0,-1-1,1 1,0-1,0 1,0-1,0 0,1 0,-1 0,1-1,0 1,0-1,0 0,0 0,0 0,0-1,1 1,-1-1,0 0,1 0,-1-1,1 1,-1-1,1 0,4-1,32-1,0-2,0-2,-1-1,0-2,56-21,186-87,-117 38,189-123,-314 177,42-38,-71 54,0-1,-1-1,0 0,0 0,-1-1,-1 0,13-24,-20 34,1-1,-1 1,0 0,0-1,0 1,0-1,0 0,-1 1,1-1,-1 0,0 0,1 1,-1-1,-1 0,1 1,0-1,-1 0,1 0,-1 1,0-1,1 1,-1-1,-1 1,1-1,0 1,-1-1,1 1,-1 0,0 0,1 0,-1 0,0 0,0 0,-1 0,1 1,0-1,0 1,-1 0,1-1,-6 0,-8-4,-2 1,1 1,0 1,-1 1,-20-1,23 2,-66-3,-1 3,0 4,-98 16,-236 67,290-50,98-32,28-4,-1-1,1 1,0 0,-1 0,1 0,-1 0,1-1,-1 1,1 0,0-1,-1 1,1 0,-1-1,1 1,0 0,0-1,-1 1,1 0,0-1,-1 1,1-1,0 1,0-1,0 1,0-1,0 1,-1-1,1 1,0-1,1-5,0 1,0-1,0 1,1-1,0 1,0 0,3-7,328-714,-309 671,138-337,-134 314,-4-2,-4 0,12-91,-29 144,-1 0,-1 0,-1-1,-6-44,5 64,0-1,-1 1,0 0,-1 0,0 0,0 0,0 1,-1-1,0 1,-1 0,0 0,0 1,0-1,-1 1,0 0,0 0,0 1,-1 0,-7-5,13 9,0 1,0-1,0 0,0 1,0-1,0 1,0-1,0 1,0-1,0 1,0 0,0 0,-1-1,1 1,0 0,0 0,0 0,0 0,-1 0,1 1,0-1,0 0,0 0,0 1,-2 0,2 0,1 0,-1 0,0 0,1 1,0-1,-1 0,1 0,0 1,-1-1,1 0,0 1,0-1,0 0,0 1,0-1,0 0,1 0,-1 3,4 10,0 0,12 26,304 596,45-21,20-4,41-32,-330-473,-66-76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7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2369,'91'-82,"4"5,179-112,-230 160,670-418,69-44,444-372,-1011 693,-201 155,-15 15,0 0,0 0,0 0,0 0,0 0,-1 0,1 0,0 0,0 0,0 0,0 0,0 0,0 0,0-1,-1 1,1 0,0 0,0 0,0 0,0 0,0 0,0 0,0 0,0-1,0 1,0 0,0 0,0 0,-1 0,1 0,0 0,0-1,0 1,0 0,0 0,0 0,0 0,0 0,1-1,-1 1,0 0,0 0,0 0,0 0,0 0,0 0,0-1,0 1,0 0,0 0,0 0,-17 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7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1614,'9'-1,"0"-1,0 0,0 0,-1-1,1 0,-1 0,1-1,-1 0,9-7,11-4,548-304,-239 125,473-268,-27-44,-689 441,-66 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12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44,'0'-4,"0"-6,0-5,0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2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0 341,'1'-20,"0"0,1 0,2 0,0 0,0 1,2-1,1 1,0 1,1-1,1 1,1 1,0-1,1 2,23-26,-32 39,1 0,0 0,0 0,0 0,1 1,-1 0,1-1,-1 1,1 1,0-1,-1 0,1 1,0 0,0 0,0 0,0 0,5 0,-6 2,1 0,-1-1,0 1,0 0,1 1,-1-1,0 0,0 1,0 0,-1 0,1 0,0 0,-1 0,1 0,-1 1,0-1,1 1,-1-1,0 1,-1 0,3 4,17 32,-1 1,-2 0,-2 2,11 44,33 175,-30-107,-6 0,6 212,-30-340,0-38,1-44,44-731,-46 390,2 503,8 301,0-280,30 158,-30-236,30 127,-31-147,2 0,0-1,28 50,-37-75,1 0,0 0,1 0,-1-1,0 1,1-1,-1 1,1-1,0 0,0 0,0 0,0-1,0 1,0-1,1 1,-1-1,0 0,1 0,-1-1,1 1,-1-1,1 1,-1-1,1 0,-1-1,1 1,-1 0,1-1,-1 0,0 0,1 0,4-2,10-5,0 0,0-1,-1-1,22-17,-31 22,44-32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2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0,'-9'140,"-1"-17,27 530,1-487,74 311,-90-467,8 27,1 1,22 48,-29-78,0 1,0-1,1 0,0-1,0 1,1-1,0 0,0-1,1 1,0-1,0 0,0-1,1 0,-1 0,16 7,7-4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3.0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1,'2'46,"1"-1,3 0,15 62,48 127,-32-113,-1 0,50 159,-60-207,62 121,-82-182,1 0,0 0,1-1,0 0,1 0,0-1,17 15,-19-21,0 1,-1-1,2-1,-1 1,0-1,1 0,-1-1,1 0,0 0,0-1,0 0,0 0,0-1,9 0,10-2,-1-2,1-1,-1 0,0-2,0-1,-1-2,0 0,-1-1,30-19,-20 10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3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18 336,'0'-1,"-1"1,0 0,0 0,0 0,0 0,1-1,-1 1,0 0,0-1,1 1,-1-1,0 1,0-1,1 1,-1-1,1 1,-1-1,0 1,1-1,-1 0,1 0,0 1,-1-1,1 0,-1 0,1 1,0-1,0 0,0 0,-1 0,1 1,0-1,0 0,0 0,0 0,0 0,0 1,0-1,1 0,-1-1,0-1,1 0,-1 0,1 0,0 0,0 0,0 0,0 0,1 1,-1-1,3-3,31-29,3 1,0 2,75-46,9-8,-110 76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4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0,'24'2,"-1"0,1 2,-1 0,0 2,-1 1,1 0,-1 2,-1 0,0 2,0 0,-1 1,0 2,17 14,25 25,-2 2,74 88,-63-60,-3 4,-5 2,-3 3,-5 2,68 156,-95-180,-3 1,-2 1,-4 1,-3 0,-4 2,-2-1,-4 1,-7 147,-7-152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4.5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0 454,'9'-4,"14"-2,17-7,21-6,26-9,27-11,24-8,16-4,12-1,3-1,-16 5,-12 6,-23 11,-30 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8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0,'-8'10,"0"0,1 0,0 0,0 1,1 0,1 0,-7 20,-21 86,17-34,3 2,4-1,4 2,3-1,4 0,4 0,4 0,33 138,87 211,35-7,53 159,-183-464,-6 0,-5 2,-6 1,-5 0,-4 184,-9-235,1-15,-7 62,4-105,0 0,-1-1,-1 1,0-1,-2 1,1-1,-2-1,-14 25,11-25,-1-1,0 0,-1-1,0 0,-1-1,0-1,-1 0,0-1,-30 15,42-23,1-1,0 0,-1 1,1-1,-1 0,1 0,0 0,-1 0,1 0,0 0,-1 0,1 0,-1-1,1 1,0 0,0-1,-1 1,1-1,0 0,0 1,-1-1,1 0,0 0,0 0,0 0,-1-1,-8-6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5.1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1 279,'49'-1,"1"-3,92-19,93-40,-90 22,42-4,149-44,-301 77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5.2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2436,'2'-16,"0"-1,2 1,0-1,1 1,0 0,1 1,12-22,9-25,25-88,-8-2,-5-1,26-235,-5-238,-49-2,-11 612,-1 1,-1 0,-7-25,9 37,-1 0,0 0,-1 1,1-1,0 0,-1 0,0 1,1-1,-1 1,-5-5,6 6,0 0,0 1,0-1,-1 0,1 1,0-1,0 1,-1-1,1 1,0 0,-1 0,1-1,-1 1,1 0,0 0,-1 0,1 1,0-1,-1 0,1 0,0 1,-1-1,1 1,0-1,-2 2,0-1,1 1,-1 0,1-1,0 1,-1 0,1 0,0 0,0 0,1 1,-1-1,0 1,1-1,0 1,-1-1,1 1,0 0,0 0,0-1,1 1,-1 0,1 0,0 0,-1 0,1 0,0 0,1 0,-1-1,1 5,1 1,-1 0,1 0,0 0,1 0,0 0,1 0,-1-1,9 13,20 19,2-2,2-1,1-2,45 32,-30-23,10 7,155 142,-196-171,-1 1,-1 1,-2 1,0 1,-1 0,-2 1,18 44,-22-38,-1 1,-2 0,-1 0,2 41,-5 135,-28 76,9-145,2-28,5-46,-1 113,10-177,-1 0,1 0,0 1,0-1,1 0,-1 0,0 1,1-1,-1 0,1 0,0 0,0 0,0 0,0 0,0 0,0 0,0 0,1 0,-1 0,1-1,-1 1,1-1,0 1,-1-1,1 1,0-1,0 0,0 0,0 0,0 0,0 0,1-1,-1 1,0-1,0 1,0-1,1 0,-1 0,0 0,0 0,1 0,-1 0,0-1,3 0,12-3,0-1,0 0,-1-2,27-13,-24 11,166-72,-154 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7.7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0,'0'22,"7"520,39-5,-42-514,66 389,-51-331,3 0,65 153,-70-197,2-1,2-1,1-1,29 34,-37-52,0 0,1-1,1-1,0 0,1-1,0-1,1-1,1 0,31 12,-42-20,0-1,0 0,1 0,-1-1,10 0,0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1,'2'23,"2"1,0-1,1 0,2 0,0-1,1 1,12 20,11 36,44 132,177 580,-244-756,-3-11,0 0,2-1,1 0,0 0,20 35,-27-56,0 0,0-1,0 1,0-1,1 1,-1-1,0 0,1 0,-1 1,1-1,0 0,-1 0,1-1,0 1,0 0,-1 0,1-1,0 1,0-1,0 0,0 1,0-1,0 0,0 0,0 0,-1 0,1-1,0 1,0 0,0-1,0 0,0 1,-1-1,4-1,5-4,1 0,-1-1,0 0,14-14,2-1,-6 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8.9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0 322,'20'-1,"-1"-1,1 0,-1-1,0-2,0 0,30-12,104-58,-117 56,-22 11,34-16,-1-2,-1-2,75-62,-104 74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9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0,'1'18,"0"0,1 0,0 0,2 0,0-1,1 1,0-1,2 0,0-1,1 0,1 0,10 16,232 314,-53-79,14 78,-175-273,-3 2,47 154,-79-220,19 84,-20-85,-1 1,1 0,-1-1,0 1,-1-1,0 1,0 0,-1-1,-4 14,-2-6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29.9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1 737,'8'-2,"1"1,-1-1,0-1,0 0,0 0,0 0,-1-1,8-5,25-10,1462-541,-1417 531,195-59,-235 78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31.4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412 463,'6'-1,"0"-1,-1 1,1-2,0 1,-1-1,1 0,-1 0,0 0,0-1,6-5,9-5,96-52,3 5,2 5,2 5,160-42,-250 84,-18 6,1-2,-1 0,1 0,-1-2,-1 0,17-10,-23 12,1 0,0 0,0 1,14-4,-17 6,-42 18,-37 22,26-12,-42 21,-283 140,300-153,7-3,-1-2,-83 22,127-43,0 1,1 0,0 2,-33 22,-26 12,13-16,-86 25,132-47,-25 14,43-19,5-1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33.1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318 0,'-79'72,"40"-29,1-2,-45 62,72-87,1 1,1-1,0 2,1-1,1 1,1 0,-8 37,12-33,0 0,2 0,0 0,1 1,2-1,0 0,1 0,1-1,1 1,2-1,-1 0,2-1,1 0,18 28,18 20,2-2,89 93,-103-122,-20-21,20 20,-2 2,-2 1,30 51,-53-80,-2 0,1 1,-2-1,1 1,-1 0,-1 0,0 0,-1 1,0-1,-1 1,0 0,0-1,-1 1,-1 0,0-1,-1 1,0-1,-1 1,-5 13,-14 19,-2 0,-56 75,37-57,8-8,7-11,-33 41,58-81,-1 1,1-1,0 0,-1 0,0 0,1-1,-1 1,0-1,-1 0,1 0,0 0,0-1,-1 0,1 1,-1-1,0-1,1 1,-1-1,1 0,-1 0,0 0,1 0,-1-1,-7-2,9 2,0 0,0 0,0-1,1 1,-1-1,0 0,1 0,-1 0,1 0,0 0,0 0,0-1,0 1,0-1,0 1,1-1,-1 0,1 1,0-1,0 0,0 0,0 0,0 0,1 0,-1 0,1-1,0 1,0 0,0 0,0 0,0 0,1 0,0 0,-1 0,1 0,2-4,1-2,0 1,0-1,0 1,1 0,1 1,-1-1,1 1,1 0,-1 1,1-1,0 1,10-6,-3 2,0 1,1 1,0 0,0 1,30-10,-42 16,1 0,0 0,0 1,-1 0,1-1,0 1,0 1,0-1,-1 0,1 1,0 0,0 0,-1 0,1 0,-1 1,1-1,-1 1,0 0,1 0,-1 0,0 1,0-1,0 1,2 3,6 6,-1 1,0 1,-1 0,9 20,-2-6,226 456,-41 18,-91-136,-32 7,-24-105,-4-59,112 298,-143-457,1-1,3-1,2 0,55 79,-74-123,-1 1,0 0,1-1,0 0,0-1,0 1,0-1,0 0,1-1,0 1,-1-1,1-1,0 1,0-1,0 0,0-1,8 0,-8 1,0-1,0-1,0 1,0-1,0 0,0-1,0 1,0-2,-1 1,1-1,-1 0,1 0,-1 0,0-1,0 0,9-8,-4-3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36.7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226 1,'-7'0,"-9"-1,0 1,0 1,0 1,-25 5,36-5,1-1,-1 1,1 0,0 0,0 0,0 0,0 1,1 0,-1-1,0 1,1 1,0-1,0 0,0 1,0 0,1 0,-1-1,1 2,0-1,-3 8,-6 31,1 0,3 1,1 0,2 0,2 1,2-1,9 64,-7-87,1 0,0 0,2-1,0 0,9 22,-12-38,0 1,-1-1,2 0,-1 0,0 0,1 0,-1 0,1 0,0-1,1 1,-1-1,1 0,-1 0,1 0,0-1,0 1,0-1,0 0,0 0,1 0,-1-1,1 1,-1-1,1 0,-1-1,1 1,0-1,7 0,-7-1,1-1,-1 0,0 0,0 0,0-1,-1 1,1-1,0-1,-1 1,0 0,0-1,0 0,0 0,-1 0,7-10,1-2,0-1,-1 0,8-20,-3 4,-5 13,-1-1,-1 0,0 0,5-28,-12 43,0 0,-1 0,0 0,0 0,0 0,0 0,-1 0,0 0,0 0,-1 0,0 0,0 1,0-1,-1 1,0-1,0 1,0 0,0 0,-1 0,-7-7,-10-8,-1 2,-27-18,13 10,17 10,1 0,1-1,0-1,2 0,-18-28,32 46,0-1,1 0,-1 1,1-1,-1 1,1-1,0 0,-1 0,1 1,-1-1,1 0,0 0,0 1,-1-1,1 0,0 0,0 1,0-1,0 0,0 0,0 0,0-1,15 4,27 22,-38-21,11 7,-2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9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1 128,'0'-1,"0"-1,1 1,0-1,-1 1,1-1,0 1,0-1,0 1,0 0,0 0,0-1,0 1,1 0,-1 0,0 0,1 0,-1 0,1 0,-1 1,3-2,37-15,-34 15,26-8,0 2,1 2,0 0,45 0,13-2,-66 5,-18 3,-1 0,1-1,0 0,0-1,-1 1,1-2,-1 1,1-1,-1 0,11-6,-7-1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38.2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199 427,'-13'-35,"-35"-62,19 41,-70-137,90 161,9 32,-1-1,1 1,0-1,0 1,0-1,0 1,0-1,0 1,0 0,0-1,1 1,-1-1,0 1,0-1,0 1,0 0,1-1,-1 1,0-1,0 1,1 0,-1-1,0 1,0 0,1-1,-1 1,0 0,1 0,-1-1,1 1,-1 0,0 0,1 0,-1-1,1 1,-1 0,1 0,-1 0,0 0,1 0,-1 0,1 0,-1 0,1 0,-1 0,1 0,-1 0,0 0,1 0,-1 1,1-1,-1 0,1 0,-1 0,0 1,1-1,-1 0,0 0,1 1,-1-1,0 0,1 1,-1-1,0 1,5 3,-1 1,-1-1,1 1,-1 0,1 0,-2 0,1 1,0-1,-1 1,0-1,0 1,-1 0,2 10,6 14,108 326,-23-66,-66-209,178 473,-164-449,44 92,-86-195,0-1,1 0,-1 1,1-1,0 0,-1 0,1 1,0-1,0 0,0 0,0 0,0 0,0 0,0 0,0 0,0 0,0-1,0 1,1 0,-1-1,0 1,0-1,1 1,-1-1,1 1,-1-1,0 0,3 0,-1-1,0 0,0-1,0 0,0 0,-1 0,1 0,-1 0,1 0,3-5,18-15,10-3,0-1,-2-2,-1-1,-2-2,32-40,-52 53,-4 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39.2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1 455,'17'-1,"1"0,-1-1,0-1,0-1,0 0,0-1,-1-1,20-9,9-9,61-42,-72 42,1 2,1 1,52-21,-75 37,-1-1,0-1,14-10,35-18,38 5,-80 26,-1 0,-1-2,1 0,-1 0,0-2,0 0,-1-1,31-22,-46 30,1 0,-1-1,0 1,1-1,-1 1,0-1,0 1,0-1,0 0,0 0,0 1,0-4,0-4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3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1879,'0'-3,"2"-1,-1 1,0 0,1 0,0-1,-1 1,1 0,0 0,1 1,-1-1,4-3,7-11,50-92,-5-3,64-170,-55 102,-7-3,-8-2,38-254,-88 421,4-13,-2 1,-1-1,-1 0,-2 0,-6-52,5 79,0 0,0 0,0 1,0-1,-1 0,0 1,0-1,0 1,0-1,0 1,-1 0,1 0,-1 0,0 0,0 1,0-1,0 1,0-1,-1 1,1 0,-1 1,1-1,-1 1,0-1,0 1,0 0,1 0,-1 1,0-1,0 1,0 0,0 0,-8 1,0 0,0 1,0 0,0 0,0 1,1 1,0 0,-1 1,1 0,1 0,-13 9,14-7,0-1,1 2,0 0,0 0,1 0,0 1,0 0,1 0,0 0,1 1,0 0,1 0,0 1,0-1,1 1,0 0,1 0,1 0,-1 0,2 0,-1 0,2 0,-1 0,2 0,3 18,1-4,1-1,1 0,1-1,1 0,1-1,1 0,1 0,1-2,1 1,26 26,-5-11,3-2,0-2,2-2,2-1,0-2,2-2,0-3,54 20,23 0,252 52,-361-91,0-1,-1 0,1 1,-1 1,0 0,16 8,-26-11,0 0,0 1,0-1,0 0,-1 1,1-1,-1 1,1-1,-1 1,1 0,-1 0,0-1,0 1,0 0,0 0,0 0,0 0,0 1,-1-1,1 0,-1 0,0 0,0 0,1 1,-1-1,-1 0,1 0,0 0,0 1,-1-1,1 0,-1 0,0 0,0 0,0 0,0 0,-2 3,-37 66,25-48,2 1,-15 37,3 7,-26 120,45-158,1-1,2 1,1 0,1 0,2 0,8 57,-8-81,0 0,1 0,0 1,0-1,0 0,1-1,0 1,0 0,0-1,1 1,0-1,0 0,0 0,0-1,1 1,0-1,8 5,-4-4,-1-1,1-1,1 1,-1-2,0 1,1-1,0-1,-1 1,1-2,18 0,70-8,-50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4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100 315,'-3'0,"-1"1,1 0,0 0,0 1,0-1,0 1,0-1,0 1,1 0,-1 0,0 0,-3 5,-28 31,31-34,0 1,0-1,1 1,0 0,0 0,0 0,0 0,1 0,0 0,0 0,0 0,1 1,-1-1,1 6,1-9,-1 1,0-1,1 1,0-1,-1 0,1 1,0-1,0 0,0 1,1-1,-1 0,0 0,1 0,0 0,-1 0,1-1,0 1,0 0,0-1,0 1,0-1,0 0,0 0,1 1,-1-1,0-1,1 1,-1 0,1-1,4 1,15 2,0-1,0-1,0-1,0 0,0-2,0-1,-1-1,28-8,-41 10,0-1,0 0,0 0,-1-1,1 0,-1 0,0-1,0 0,0 0,-1 0,0-1,0 0,0-1,-1 1,0-1,0 0,0 0,-1 0,0-1,-1 0,0 0,0 0,0 0,1-9,-2-1,-1 1,0-1,-1 0,-1 0,0 1,-7-28,-34-99,32 113,7 18,7 11,15 17,27 38,-44-51,245 316,-183-226,82 158,-75-104,-46-94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5.3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0 390,'5'-4,"-1"2,1-1,-1 0,1 1,0 0,0 0,0 0,0 1,0-1,0 1,0 1,0-1,1 1,-1 0,7 0,5 1,1 1,-1 0,24 7,14 9,-1 3,0 1,-2 3,0 2,-2 3,-2 1,0 3,-2 1,-2 3,-2 1,-1 3,-2 1,-2 2,36 56,-71-98,3 3,-1 1,1 0,-1 0,-1 0,1 0,-1 1,0-1,-1 1,0 0,2 14,-4-22,0 1,0-1,0 0,0 1,0-1,1 1,-1-1,0 0,-1 1,1-1,0 1,0-1,0 0,0 1,0-1,0 0,0 1,-1-1,1 0,0 1,0-1,0 0,-1 1,1-1,0 0,-1 1,1-1,0 0,0 0,-1 1,1-1,-1 0,1 0,0 0,-1 0,1 1,-15-9,-11-21,15 12,2-1,0-1,1 0,-9-35,-15-87,25 103,-7-35,3 0,4-1,2 0,7-87,-2 158,0 0,1 0,-1 0,1-1,0 1,0 0,0 0,0 0,1 0,-1 0,1 1,-1-1,1 0,0 1,0-1,0 1,1 0,-1 0,1-1,-1 1,1 1,-1-1,1 0,0 1,0-1,0 1,0 0,0 0,0 0,0 1,0-1,1 1,-1-1,0 1,4 0,4 1,1-1,-1 1,0 1,1 0,-1 1,0 0,0 1,16 7,6 6,-2 2,0 1,54 46,75 86,-101-93,0 1,71 95,-129-153,0 0,1 0,-1 0,1 0,-1 0,1 0,0-1,0 1,-1-1,1 1,0-1,3 2,-5-4,1 1,-1 0,0-1,1 1,-1 0,0-1,1 1,-1-1,0 1,1 0,-1-1,0 1,0-1,0 1,1-1,-1 1,0-1,0 1,0-1,0 1,0-1,0 1,0-1,0 1,0-1,0 1,0-1,0 1,-1-1,1 1,0-1,-1 0,-17-71,13 58,-11-48,3 0,3-1,2 0,3 0,3-1,2 1,13-94,-12 153,0-1,-1 0,2 1,-1-1,0 1,1 0,0-1,0 1,0 0,0 0,1 0,4-5,-6 8,1 0,-1 0,1 1,0-1,0 0,-1 1,1-1,0 0,0 1,0 0,-1 0,1-1,0 1,0 0,0 0,0 1,0-1,-1 0,1 1,0-1,0 1,-1-1,1 1,0 0,0 0,-1 0,1 0,-1 0,1 0,-1 0,1 0,-1 1,1 0,32 30,-1 0,-2 2,-2 2,36 53,-8-10,-18-29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6.1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0 472,'7'1,"-1"1,0 0,0 0,0 0,0 1,0-1,-1 1,1 1,-1-1,0 1,7 6,5 3,517 421,-309-239,0-13,119 105,-336-280,31 31,-38-37,1 1,-1 0,1-1,-1 1,0 0,0 0,0 0,0 0,0 0,0 0,-1 0,1 1,-1-1,1 0,-1 0,0 0,0 1,0 3,0-5,-1 0,0 0,1 0,-1 0,0 0,0 0,0 0,0 0,0 0,0 0,0-1,0 1,0 0,0-1,0 1,0 0,-1-1,1 0,0 1,0-1,-1 0,1 1,0-1,0 0,-1 0,1 0,-3-1,-35-3,19-1,2-1,-1 0,1-2,0 0,0-1,1-1,1-1,-28-21,-9-15,-52-57,74 72,-346-399,289 312,-138-243,202 315,2 0,-21-65,36 90,2 0,0 0,1 0,1-1,1 1,1-1,4-41,-2 59,0 0,0 0,0 0,1 1,0-1,0 0,0 1,1 0,-1-1,1 1,0 0,0 0,0 1,1-1,0 1,-1 0,1-1,0 2,1-1,-1 0,0 1,1 0,-1 0,1 0,0 1,0-1,-1 1,7-1,6 0,-1 0,1 1,-1 0,1 2,-1 0,1 1,19 4,-32-5,0-1,0 1,0 0,0 1,-1-1,1 1,0-1,-1 1,1 0,-1 0,0 1,1-1,-1 1,0 0,-1-1,1 1,0 0,-1 1,0-1,1 0,-1 1,-1-1,1 1,2 6,-3-1,0 0,0 0,0 0,-1 0,-1 0,1 0,-2 0,1 0,-1 0,-3 8,-32 98,-78 165,98-244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7.0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1741,'7'-1,"-1"-1,1 0,-1 0,0 0,0-1,0 0,0 0,0-1,0 0,-1 0,0 0,0 0,0-1,5-6,10-8,460-424,-338 294,143-196,-106 82,-160 229,0-1,-3-1,-1-1,-1 0,-3-1,8-40,-17 71,-1 0,0 0,0 0,-1 0,0 0,0 0,-1-1,0 1,0 0,-1 1,0-1,0 0,0 0,-5-8,4 11,0 0,-1 0,0 0,0 0,0 0,0 1,0-1,-1 1,1 0,-1 1,0-1,0 1,0 0,0 0,-1 1,1-1,0 1,-10 0,5-2,0 2,0 0,0 0,0 1,0 0,1 0,-1 1,0 1,0 0,0 0,1 1,-1 0,1 0,0 1,0 1,0-1,0 1,1 1,0 0,0 0,0 0,1 1,0 0,1 1,-1 0,1 0,1 0,-10 17,7-10,1 1,0-1,1 2,1-1,0 0,2 1,0 0,0 0,2 0,0 0,1 1,0-1,1 0,5 20,0-14,0 0,2 0,1-1,0 0,2-1,0 0,2-1,0 0,27 30,-13-20,2-1,2-1,59 43,113 55,-84-55,-114-68,-1 0,1 0,-1 0,0 0,0 1,0-1,0 1,-1 0,0 0,1 1,-1-1,-1 1,1-1,-1 1,0 0,0 0,0 0,-1 0,3 11,-4-7,-1 0,1 0,-2 0,1 0,-1 0,0 0,-1-1,0 1,0-1,-1 1,-5 7,-39 63,-3-2,-4-3,-72 76,66-78,33-39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7.3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0,'0'4,"9"10,10 15,7 11,11 11,7 17,10 6,3-1,0-2,3-3,0-5,-7-14,-7-15,-12-13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8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555 0,'-8'1,"1"-1,0 2,0-1,-1 1,1 0,1 1,-1-1,0 1,1 1,-7 3,-62 47,56-39,-28 23,2 2,-78 88,97-97,2 2,1 1,1 0,2 2,-20 49,39-84,0 1,0 0,0-1,1 1,-1 0,0 0,1-1,-1 1,1 0,0 0,0 0,-1 0,1-1,0 1,1 0,-1 0,0 0,0 0,1-1,-1 1,1 0,0 0,0-1,-1 1,1 0,0-1,0 1,0-1,1 1,-1-1,0 1,0-1,1 0,-1 0,1 0,-1 0,1 0,0 0,-1 0,1 0,0 0,0-1,-1 1,1-1,0 0,0 1,2-1,12 2,1-1,-1-1,1-1,25-3,-17 1,15-1,0-3,0-1,-1-1,-1-3,0-1,67-33,-103 45,0 0,0 0,0 0,0 1,0-1,0 1,0-1,0 1,0-1,0 1,0 0,0 0,0 0,0 1,0-1,0 0,0 1,0-1,0 1,0 0,0-1,0 1,0 0,3 3,1 1,-1 0,1 1,-1 0,0 0,6 11,2 1,620 950,32 241,-643-1164,4 6,-3 1,-2 1,24 89,-44-137,1 1,-1-1,-1 1,1-1,-1 1,0-1,0 1,-1-1,1 1,-1-1,-1 0,1 1,-4 7,3-9,0-1,0-1,0 1,-1 0,1 0,-1-1,0 0,0 1,0-1,0 0,0 0,0-1,0 1,-1-1,1 1,-1-1,1 0,-1 0,1-1,-1 1,-4-1,-7 1,-1-1,1 0,-1-1,1-1,0-1,0 0,-1-1,2 0,-1-1,-14-8,-3-2,1-2,1-1,-44-33,23 7,1-1,3-3,2-2,2-2,-61-95,26 17,-88-199,22-32,127 306,1-1,4-1,1 0,-4-100,15 140,1 0,1 0,0 0,1 0,1 0,1 1,0 0,1 0,9-18,-3 12,2 0,0 0,1 1,2 1,24-24,14-5,1 4,2 1,81-44,-129 82,17-11,0 1,53-21,-78 36,1 1,-1-1,1 1,-1 0,0 0,1 0,-1 0,1 1,-1-1,0 1,1-1,-1 1,0 0,1 0,-1 0,0 0,0 0,0 1,0-1,0 0,0 1,0 0,-1-1,1 1,0 0,-1 0,0 0,2 3,6 8,0 2,-1-1,6 18,-9-20,135 306,67 143,37-19,-198-372,-46-70,0 0,0 1,0-1,0 0,0 0,1 1,-1-1,0 0,0 0,0 1,0-1,0 0,0 0,1 1,-1-1,0 0,0 0,0 0,1 1,-1-1,0 0,0 0,1 0,-1 0,0 0,0 1,1-1,-1 0,0 0,0 0,1 0,-1 0,0 0,0 0,1 0,-1 0,0 0,1 0,-1 0,0 0,0 0,1 0,-1-1,0 1,0 0,1 0,-1 0,0 0,0-18,-10-24,-13-33,2 0,4-2,-12-136,26 168,2-1,2 0,2 1,2-1,2 1,2 0,27-78,-30 107,1 1,0 0,1 1,1-1,0 2,17-20,-23 29,0 1,0-1,0 1,0 0,1 0,0 0,-1 1,1-1,0 1,0 0,1 0,-1 0,0 1,0 0,1-1,-1 1,1 1,-1-1,1 1,0 0,-1 0,1 0,-1 0,1 1,-1 0,1 0,-1 0,5 2,3 4,0 0,-1 0,0 1,0 0,-1 1,0 0,0 1,-1 0,8 12,69 109,-70-104,54 92,-4 3,91 243,-151-348,-1 0,0 0,-2 1,3 30,-6-29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9.9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197 1296,'-29'55,"14"-28,-22 56,5 11,-28 148,51-185,1 0,4 0,1 1,6 58,-1-100,0 0,0-1,2 0,0 1,1-1,0-1,1 1,1-1,9 17,-12-26,-1 0,1 0,0-1,0 1,0-1,0 0,1 0,0 0,0 0,0-1,0 0,0 0,1-1,0 1,-1-1,1 0,0 0,0-1,0 0,0 0,0-1,0 1,0-1,0 0,0-1,8-1,-7 0,0 1,-1-2,1 1,-1-1,0 0,1 0,-2 0,1-1,0 0,-1-1,1 1,-1-1,0 0,-1 0,1 0,-1-1,0 1,-1-1,1 0,-1-1,0 1,-1 0,1-1,-1 1,1-9,4-17,-2-1,-1 0,0-64,-4 84,-2-311,8 286,4 33,6 19,22 32,3-1,2-2,1-1,2-3,2-2,62 37,-64-48,0-2,2-2,0-3,2-1,0-3,1-1,76 8,-80-15,1-3,-1-2,70-5,-115 3,1 0,-1-1,0 1,0 0,0-1,1 1,-1-1,0 0,0 0,0 0,0 0,0 0,0 0,-1-1,1 1,0-1,0 1,-1-1,1 0,-1 1,0-1,1 0,-1 0,0 0,0 0,0 0,-1 0,1 0,0 0,-1-1,1 1,-1 0,0 0,1-5,-2-6,-1 0,1 0,-2 0,0 1,-5-15,3 9,-179-539,116 363,-117-303,119 344,-99-168,134 270,-48-63,68 100,-1-1,-1 2,0 0,-1 0,-1 1,0 1,0 0,-22-10,34 19,1 1,-1 0,0 0,0 0,1 0,-1 0,0 1,0-1,0 1,0 0,0 0,-5 1,8-1,-1 0,1 0,-1 0,1 0,0 1,-1-1,1 0,0 0,-1 0,1 1,0-1,-1 0,1 1,0-1,-1 0,1 1,0-1,0 0,-1 1,1-1,0 1,0-1,0 1,0-1,0 0,-1 1,1-1,0 1,0 0,10 22,8 0,1 0,1-2,27 22,17 20,61 79,-7 5,162 263,-261-382,-5-9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09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1,'2'54,"2"0,18 87,40 103,-29-120,78 265,-107-374,-1-1,0 0,1 22,-3-18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6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1708,'0'-16,"2"1,0 0,0 0,2 0,0 0,0 1,1-1,8-13,10-17,32-45,-8 13,396-835,-439 902,30-68,-4-1,21-84,-49 152,0 1,0 0,-2 0,1-1,-2-16,1 26,0-1,0 1,-1 0,1-1,0 1,-1 0,1-1,-1 1,1 0,-1 0,0-1,1 1,-1 0,0 0,0 0,0 0,0 0,0 0,-2-1,1 1,1 1,-1 0,1 0,-1 0,0 0,1 0,-1 0,0 0,1 0,-1 1,0-1,1 1,-1-1,1 1,-1-1,1 1,-1 0,1 0,0 0,-1 0,-1 1,-10 9,-1 1,1 0,1 1,0 0,1 1,-15 24,4-3,-29 67,44-86,1 0,1 0,0 0,1 1,1-1,0 1,1 0,1 31,2-36,1-1,0 1,0-1,1 1,1-1,0 0,0 0,1-1,1 1,0-1,0 0,1-1,12 14,0-3,1-1,1-1,1 0,38 22,103 48,-41-25,-115-59,0 0,0 1,0 0,-1 0,0 0,0 1,0-1,6 10,-10-12,0 1,1 0,-2 0,1 0,0 0,-1 0,0 0,0 0,0 1,-1-1,1 0,-1 1,0-1,0 0,-1 0,-1 9,-9 28,-2 0,-2-1,-38 73,16-36,-33 75,-6 10,-57 175,127-318,-14 51,19-66,0 0,1 0,-1 1,1-1,0 0,0 0,0 0,1 1,0-1,-1 0,2 0,-1 0,2 5,-2-8,0 0,0 0,0 0,0 0,0 0,0 0,0 0,0 0,1 0,-1-1,0 1,1 0,-1-1,0 1,1-1,-1 0,1 1,-1-1,0 0,1 0,-1 0,1 0,-1 0,1 0,-1 0,0 0,1-1,-1 1,3-1,40-18,-39 17,38-21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7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1,'-2'325,"6"345,-4-666,0 24,1 1,1-1,2 0,1 0,16 49,-19-73,0 1,0-1,0 0,1 0,0-1,0 1,0-1,0 1,0-1,1 0,-1 0,1 0,0-1,0 1,0-1,0 0,1 0,-1 0,0-1,1 0,-1 1,8 0,9 0,1-1,-1 0,38-5,-21 1,83-3,-1-7,0-4,184-52,-257 55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8.1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1,'1'13,"1"1,1-1,0 0,0 0,11 22,-3-3,70 241,21 59,-99-323,1-1,-1 1,1 0,1-1,-1 0,2 0,10 13,-12-17,0 0,1 0,0-1,0 0,0 0,0 0,0 0,1-1,-1 0,1 0,0 0,0-1,7 2,62 7,141 2,-193-12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8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0 193,'5'0,"4"-4,10-1,10-5,9-4,9-3,6 0,6-1,1-1,-1-2,-6 3,-5 0,-5 3,-7 5,-8 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29.2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1,'55'0,"107"13,-142-9,1 0,-1 2,-1 0,1 2,-1 0,0 1,-1 1,24 16,-21-12,0 1,-1 1,-1 1,-1 1,0 1,-1 0,-1 1,-1 1,-1 0,-1 1,-1 1,0 0,-2 0,-1 1,7 28,22 77,85 194,-91-245,-20-49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30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1 331,'2'0,"0"-1,1 0,-1 0,0 0,0 0,0 0,0 0,0-1,0 1,3-3,8-6,10-1,2 0,0 1,0 1,0 2,49-9,-55 13,1 1,-1 1,1 0,0 2,-1 0,1 1,-1 1,31 9,-35-6,-1 1,0 0,0 1,0 1,-1 0,-1 1,0 0,0 1,-1 1,0-1,-1 2,0-1,15 28,-2 2,-1 1,-2 1,17 60,-17-37,-3 1,-3 0,8 114,-14 211,-8-306,-1-84,1 0,0 0,0-1,0 1,0 0,0 0,1-1,-1 1,1 0,0-1,0 1,0 0,0-1,0 0,0 1,1-1,-1 0,1 1,0-1,3 3,-1-3,0-1,-1 1,1-1,0 0,0 0,0-1,0 1,0-1,0 0,0 0,1 0,-1-1,0 1,5-2,77-17,0-4,-2-4,81-37,-58 23,-83 32,1032-377,23 70,-976 293,160-14,-236 33,-19-3,-10 4,0 1,0 0,-1-1,1 1,0 0,-1 0,0 1,1-1,-1 0,0 1,-4-2,-214-114,-248-93,408 188,-1 3,-82-15,263 28,202-39,-207 26,649-100,-746 117,-11 0,1 0,0 1,0 0,-1 1,1 0,0 0,0 0,0 1,0 0,-1 0,1 1,7 2,-12-3,-1 0,0-1,0 1,1 1,-1-1,0 0,0 0,0 0,-1 0,1 1,0-1,0 0,-1 1,1-1,0 1,-1-1,0 1,1-1,-1 1,0-1,0 1,0-1,0 3,-7 39,5-36,-41 140,-79 173,24-66,-49 226,135-430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42.8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0 168,'61'0,"162"-7,-193 4,0-1,-1-2,0-2,0 0,42-19,-61 22,47-21,1 2,74-21,-127 44,0 0,0 0,0 1,0-1,0 1,9 1,1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43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64,'5'-1,"0"1,0-2,-1 1,1 0,0-1,-1 0,9-5,16-5,14 2,1 3,0 2,0 1,0 3,47 4,-14-2,21 1,99-3,-151-7,-31 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46.4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0,'1'1,"0"-1,0 0,1 1,-1-1,0 1,0-1,0 1,0-1,0 1,0 0,0 0,0-1,0 1,0 0,0 0,0 0,0 0,-1 0,1 0,0 1,-1-1,1 1,12 32,-11-28,81 274,27 81,-108-357,0 1,1-1,-1 1,1-1,0 0,0 0,1 0,-1-1,1 1,0-1,0 0,0 0,0 0,1-1,-1 1,1-1,0 0,-1 0,1-1,10 3,8 0,0 0,1-2,29 0,-34-2,29 0,-34-2,1 2,0 0,0 1,25 5,-24-1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47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1 150,'17'-2,"1"0,-1-1,0 0,29-11,34-7,-58 18,1-2,-1 0,0-1,-1-2,1 0,-2-1,38-23,-50 28,0 0,0 0,0 1,0 0,0 0,1 1,-1 0,1 1,0 0,15-1,-3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4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1 739,'25'-25,"-10"10,0 1,0 0,20-12,-27 21,0 1,0 0,1 0,0 1,-1 0,1 1,0 0,0 0,0 1,11-1,-7 2,0 1,0 0,1 1,-1 0,-1 1,1 1,0 0,-1 0,23 13,-16-7,0 2,-1 0,-1 0,0 2,21 22,-29-26,-1 1,-1-1,0 2,0-1,-1 1,-1 0,0 0,0 1,-2 0,1-1,-2 1,3 17,-1 21,-3 92,-1-124,-4 61,-3-1,-4 0,-30 116,31-167,8-37,9-51,-6 49,26-185,9 1,84-265,89-177,-201 613,-14 43,-12 42,8-1,2 0,0 83,14 123,-4-208,3-1,2 0,2 0,3 0,32 89,-40-138,0 1,0-1,0 0,1 0,0-1,1 0,0 1,0-2,0 1,1-1,0 0,0 0,1-1,0 0,12 6,-7-5,1-1,0-1,1 0,-1-1,0-1,1 0,0-1,26-1,-20-1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0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1 306,'0'-3,"1"0,0 1,-1-1,1 0,1 1,-1-1,0 1,0 0,1-1,0 1,-1 0,1 0,0 0,0 0,0 0,3-2,41-28,-38 27,23-13,0 2,41-15,14-7,-42 15,2 1,0 3,2 1,55-12,-83 25,-4-1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48.4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1,'0'4,"0"6,0 5,5 4,0 3,5 2,4 5,-1 7,7-4,-1 1,1 0,-3-2,0-3,-4-1,1-5,-2-7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0.1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505 54,'0'-1,"0"1,0-1,0 1,1-1,-1 1,0-1,0 0,1 1,-1-1,0 1,1 0,-1-1,1 1,-1-1,0 1,1-1,-1 1,1 0,-1-1,1 1,-1 0,1 0,0-1,-1 1,1 0,-1 0,1 0,-1 0,1 0,0-1,-1 1,1 0,-1 1,1-1,0 0,-1 0,1 0,-1 0,1 0,-1 0,1 1,0-1,-1 0,1 1,-1-1,1 0,-1 1,1-1,29 16,9 15,-2 1,-1 2,34 43,-23-25,-30-35,71 85,-81-93,-1 0,0 0,0 0,-1 1,0 0,-1 0,0 1,-1-1,4 19,-7-26,0 0,-1 0,1 0,-1 0,1 0,-1 0,0 0,0 0,0 0,-1 0,1-1,-1 1,0 0,1-1,-1 1,0-1,-1 0,1 1,0-1,-1 0,1-1,-1 1,1 0,-1-1,0 1,0-1,1 0,-5 1,-9 4,0-1,0 0,-30 4,-21 1,-89 3,131-13,0-1,0-1,0-1,1-1,-1-1,-46-17,65 19,0 0,1-1,-1 0,1 0,-1 0,1 0,0-1,1 0,-1 0,1 0,-7-11,-36-74,23 41,-7-5,-107-209,133 253,0-3,-1 1,-1-1,0 2,-10-14,21 49,0-7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1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1,'-12'0,"4"0,0-1,0 2,0-1,0 1,0 0,1 1,-12 3,16-4,1 1,0-1,-1 1,1 0,0 0,0 0,0 0,0 0,0 1,0-1,1 0,-1 1,1-1,0 1,0 0,0-1,0 1,0 0,0 0,1 0,-1 0,1-1,0 1,0 4,0 49,3 0,3-1,1 1,27 96,40 207,-73-352,0 0,0 0,1 0,0 0,0 0,1-1,0 1,0-1,0 0,1 0,0 0,0 0,10 10,-5-9,0 0,0 0,0-1,1 0,0-1,0 0,22 7,63 8,-74-14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2.0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0,'-1'0,"0"1,0-1,0 0,0 1,0-1,0 1,0-1,0 1,1-1,-1 1,0 0,0-1,0 1,1 0,-1 0,0 0,1-1,-1 1,1 0,-1 0,1 0,-1 0,1 0,0 0,-1 0,1 0,0 0,0 0,0 0,0 0,0 1,0-1,0 0,0 1,6 40,14 11,3 0,33 54,-8-15,-5-4,68 130,-107-212,-1-1,1 1,1-1,-1 0,1 0,0-1,0 1,0-1,1 0,-1 0,1-1,0 0,0 0,0 0,1-1,-1 0,13 3,4-2,0-1,0-1,44-3,-17 0,-25 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2.7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58,'97'2,"-50"0,0-1,-1-3,1-1,58-13,-94 13,0 0,0-1,0 0,0-1,13-9,-12 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7:53.3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0,'6'1,"0"0,1 0,-1 0,0 1,1 0,-1 0,0 1,0 0,-1 0,1 0,8 6,59 53,-49-40,26 23,71 83,-97-100,-3 2,0 0,-2 1,26 57,-6 9,46 176,-84-269,0 1,-1 0,1-1,-1 1,0 0,0-1,0 1,-1 0,0-1,-1 7,-3 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42.1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 1,'-2'0,"1"1,0-1,0 1,0-1,0 1,0 0,0 0,0-1,0 1,0 0,0 0,0 0,0 0,1 0,-1 1,0-1,1 0,-1 0,1 0,-1 0,1 1,0-1,-1 0,1 0,0 1,0-1,0 2,-3 38,6 5,2 1,18 79,39 90,-31-114,192 714,-219-800,1 4,0 1,-2-1,3 40,-6-56,0 0,0 1,0-1,-1 0,0 1,0-1,0 0,0 0,-1 0,1 0,-1 0,0 0,0 0,-1 0,1-1,-1 1,1-1,-1 0,-1 0,1 0,0 0,-1 0,1-1,-5 3,-89 34,75-31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44.4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0 854,'9'-2,"-1"0,0 0,1-1,-1 0,-1-1,1 0,0 0,-1-1,8-5,13-7,216-109,-195 95,-36 22,0 0,0 1,19-8,107-46,30-13,-107 47,-43 18,1 1,36-10,-132 104,68-73,0 0,1 1,0-1,1 2,0-1,1 1,1-1,0 1,1 1,0-1,1 0,0 18,2-24,0-1,1 0,0 0,0 1,0-1,1 0,0 0,0 0,1-1,0 1,0-1,0 1,1-1,0 0,1 0,-1-1,1 1,0-1,0 0,1 0,-1-1,1 1,0-1,0 0,12 4,-4-2,1-1,0-1,0 0,0-1,0-1,19 1,95-5,-59-1,-23 5,-34-1,0 0,0-1,0 0,1-1,-1 0,0-1,13-4,-24 6,-1-1,1 0,0 1,-1-1,1 0,-1 0,1 0,-1 0,1 0,-1-1,0 1,0 0,0 0,1-1,-1 1,0-1,-1 1,1-1,0 0,0 1,-1-1,1 0,-1 1,1-1,-1-2,0 1,0-1,0 0,-1 1,0-1,0 0,0 1,0-1,0 1,-1-1,1 1,-4-5,-2-3,0 1,-1 0,0 0,-1 1,0 0,-11-9,-66-40,35 25,-52-46,90 68,1 0,1-1,-1-1,2 0,0 0,0-1,1 0,-13-29,21 40,0 1,-1-1,1 0,0 0,1 0,-1 1,0-1,1 0,-1 0,1 0,0 0,0 0,0 0,1 0,-1 0,1 0,-1 0,1 0,0 1,0-1,0 0,1 0,-1 1,1-1,-1 1,1-1,0 1,3-3,0 1,1 1,0-1,0 1,0 1,0-1,0 1,0 0,1 1,-1-1,1 1,-1 0,9 1,38-1,0 2,0 2,0 3,58 13,204 69,-253-68,76 36,-118-46,0 1,-1 0,0 1,-1 1,0 1,-1 1,22 24,-37-36,1-1,-1 1,0-1,0 1,0 0,-1 0,1 0,-1 0,1 0,-1 0,0 0,0 0,-1 1,1-1,0 0,-1 1,0-1,0 0,0 1,0-1,-1 0,1 1,-1-1,0 0,0 0,0 0,0 1,-1-1,1 0,-1-1,1 1,-1 0,0 0,-1-1,-1 3,-4 3,0-2,0 1,0-1,-1-1,1 1,-2-1,1-1,0 0,-1 0,-13 3,8-3,2 0,-1 0,0-1,1-1,-1 0,0-1,-15 0,25-2,0 1,1-1,-1 0,0 0,1 0,-1-1,0 1,1-1,-1 0,1 0,0 0,0 0,0-1,0 1,0-1,0 0,1 0,-1 0,1 0,0 0,0-1,0 1,0-1,1 1,-1-1,-1-6,-2-5,1-1,0 1,1-1,1 1,0-1,2 0,-1 0,2 0,0 1,1-1,0 0,2 1,-1-1,2 1,0 0,1 0,9-15,-4 0,-1 1,-1-1,-1-1,-2 1,2-34,-1 18,13-53,-16 89,-3 7,1-1,-1 0,1 0,-1 1,0-1,-1 0,1 0,-1 0,1-5,-4 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45.8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1 198,'0'-7,"1"0,1 1,-1 0,1-1,0 1,1 0,0 0,0 0,0 0,0 0,1 1,0-1,0 1,1 0,-1 1,7-6,6-5,1 1,0 0,30-15,-41 25,0 1,1 0,0 0,-1 1,1 0,0 1,0-1,0 1,0 1,1 0,-1 0,0 0,0 1,0 0,0 1,0 0,0 0,-1 1,1 0,-1 0,13 8,-18-10,0 0,-1 0,1 1,0-1,-1 1,1 0,-1-1,0 1,0 0,0 0,0 0,0 0,0 0,0 0,0 0,-1 0,1 0,-1 0,0 1,1-1,-1 0,0 0,0 3,-3 13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48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1,'0'83,"4"0,4-1,33 149,-28-179,10 46,4-1,5-1,48 101,-77-191,0 1,0-1,1 0,0 0,1-1,-1 1,1-1,0 0,0 0,11 7,-13-10,0-1,0 0,0 0,0 0,0 0,0 0,0-1,1 1,-1-1,0 0,0 0,0 0,1-1,-1 1,0-1,0 1,0-1,0 0,0 0,0-1,0 1,0-1,0 1,0-1,2-2,36-24,1 2,1 2,0 2,53-18,-65 30,43-16,-69 24,-1 0,0 0,0-1,-1 1,1-1,0 0,-1 0,1 0,-1 0,0 0,0-1,0 1,3-7,-2-3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1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0,'-2'0,"1"1,0-1,0 1,0-1,0 1,0-1,1 1,-1 0,0-1,0 1,0 0,0 0,1-1,-1 1,0 0,1 0,-1 0,1 0,-1 0,1 0,-1 0,1 0,0 0,-1 0,1 0,0 0,0 1,0 1,-3 34,3-37,3 65,3-1,3 1,22 82,14 106,-42-173,-4-59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50.1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186 213,'6'-2,"-1"-1,1 0,-1 0,0 0,1-1,-1 0,-1 0,1 0,-1 0,1-1,2-4,2 0,26-17,-29 22,0 1,-1-1,1-1,-1 1,6-7,-27 14,-10 8,-23 20,22-13,0-1,0-2,-2 0,0-2,0-1,-43 11,127-54,86 1,-113 24,-1-1,0-2,0 0,40-21,-29 10,-1-2,37-29,-27 18,-33 24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51.4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384 3,'-3'-2,"-6"10,-17 29,-30 48,-137 205,100-129,93-161,0 1,-1-1,1 0,0 1,0-1,-1 0,1 0,0 1,0-1,-1 0,1 1,0-1,0 1,0-1,0 0,0 1,-1-1,1 1,0-1,0 0,0 1,0-1,0 1,0-1,0 0,0 1,0-1,1 1,-1-1,0 0,0 1,0-1,0 0,1 1,-1-1,0 0,0 1,0-1,1 0,-1 1,0-1,1 0,-1 0,0 1,1-1,-1 0,1 1,29 0,50-16,-68 13,52-9,0 4,0 3,129 7,-158 0,-1 2,1 2,-1 1,-1 1,45 18,155 84,-228-108,19 8,-4-3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53.0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151 18,'0'-1,"-1"0,1 0,0 1,0-1,-1 0,1 0,0 0,-1 0,1 1,-1-1,1 0,-1 1,1-1,-1 0,0 1,1-1,-1 0,0 1,1-1,-1 1,0-1,0 1,1 0,-1-1,0 1,0 0,0 0,0-1,0 1,1 0,-1 0,0 0,0 0,0 0,0 0,0 0,-1 1,-1-1,0 0,-1 0,1 1,-1 0,1-1,0 1,-1 1,-4 1,2 2,0 0,0 0,0 1,1 0,0 0,0 0,0 1,1-1,0 1,0 0,1 1,0-1,0 0,0 1,-2 13,0 8,0 0,0 57,5-71,-1 22,1 0,7 44,-6-70,1 0,1 0,0 0,1-1,0 1,0-1,1 0,0 0,1 0,0-1,14 15,-15-19,1 0,0 0,1-1,-1 0,1 0,0 0,0-1,0 0,1-1,-1 1,0-2,1 1,8 0,16 2,57-2,-68-2,36 1,-35 1,1-1,0-2,0 0,41-8,-57 6,0 0,0 0,-1-1,1 0,-1 0,0-1,0 1,0-1,-1-1,1 1,-1-1,0 0,-1 0,0 0,0-1,0 1,-1-1,0 0,0 0,0-1,2-12,2-11,-1-2,-1 1,0-53,-4 70,0 0,-2 0,0 0,-1 0,0 0,-1 0,0 0,-2 1,1 0,-2 0,0 0,-1 0,-8-13,12 23,1 1,-1-1,0 0,0 1,0 0,0 0,-1 0,1 0,-1 0,0 0,1 1,-1 0,0 0,-1 0,-5-2,-1 2,-1 0,0 1,0 0,-21 1,8 0,-1 1,1 2,0 0,0 1,1 2,-40 13,47-12,1-2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5:58.3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322 62,'0'-2,"0"-1,0 1,0-1,0 1,0 0,-1-1,1 1,-1 0,0-1,1 1,-1 0,0-1,0 1,0 0,-1 0,1 0,0 0,-1 0,1 0,-1 1,0-1,0 0,0 1,-2-2,0 1,0 1,0 0,1 0,-1 0,0 1,0-1,0 1,0 0,0 0,0 0,0 1,0-1,-5 3,-7 1,0 1,0 1,1 0,0 1,1 1,-16 11,19-12,1 1,0 0,1 1,0 0,0 0,0 1,-8 14,13-16,-1 0,2 0,-1 1,1-1,1 1,-1-1,1 1,1 0,0 0,0 0,1 11,1 11,2 0,1 0,1 0,1-1,2 0,2 0,13 30,5 0,3-1,48 68,-62-101,0 1,-2 1,-1 0,-2 1,0 0,-2 1,-1 1,-2-1,6 44,-4 10,-2-32,-2 1,-5 103,0-151,0-1,-1 0,0 0,0 1,0-1,-1 0,1 0,-1 0,0-1,0 1,0 0,-1-1,1 1,-1-1,0 0,0 0,0 0,0 0,0 0,-1-1,-5 4,-8 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0.5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1021,'1'-2,"0"-1,-1 1,1 0,0 0,0 0,0 0,0 0,1 0,-1 1,0-1,1 0,-1 1,1-1,0 0,-1 1,1 0,3-2,40-24,-34 21,568-290,-485 258,-62 27,-2-1,1-2,-2-1,0-1,38-28,-27 15,2 2,1 2,1 1,1 3,51-17,-126 68,-15 11,14-6,-52 62,73-83,1-1,0 1,1 0,1 1,-9 24,15-37,0 1,0-1,1 1,-1-1,1 1,0 0,-1-1,1 1,0-1,0 1,1 0,-1-1,1 1,-1-1,1 1,0-1,0 1,0-1,0 0,0 1,3 2,-2-2,1 0,1 0,-1-1,0 1,1-1,-1 0,1 0,0 0,-1 0,1-1,0 1,6 0,12 2,1 0,0-2,46-1,-54-1,-6 0,-1 0,0 0,1-1,-1 0,0-1,0 0,1 0,-2-1,1 0,0 0,9-6,-13 6,0 0,0 0,-1-1,1 1,-1-1,0 0,0 0,-1 0,1 0,-1 0,0-1,0 1,0-1,-1 0,1 1,-1-1,0 0,-1 0,1 0,-1-8,-1-10,-1 0,-1 1,-1-1,-1 1,-1 0,-1 0,-1 1,-1-1,-13-22,3 3,-14-45,32 82,-1 0,1-1,0 1,0 0,1-1,-1 1,1-1,0 1,0-1,1 1,-1-1,1 1,0-1,2-6,-1 9,-1 0,0 0,1 1,-1-1,1 0,0 1,-1-1,1 1,0 0,0-1,0 1,0 0,0 0,0 0,0 1,1-1,-1 0,0 1,0-1,1 1,-1 0,0 0,0 0,1 0,-1 0,0 0,1 1,-1-1,0 1,3 1,65 14,-2 3,0 4,-2 2,0 3,-2 3,60 40,-92-51,41 36,-65-50,-1 1,0 0,0 0,-1 0,0 1,0 0,0 0,-1 0,-1 1,8 18,-12-23,1 0,-1-1,0 1,0 0,-1 0,1 0,-1 0,0-1,0 1,0 0,-1-1,1 1,-1-1,0 1,0-1,0 0,0 0,-1 0,1 0,-1 0,0 0,1-1,-1 1,-1-1,-4 3,-3 3,-1-1,0 0,0 0,-1-2,-24 9,27-11,1-1,-2 0,1 0,0-1,0 0,0-1,-15-1,23 0,-1 1,1 0,-1-1,1 0,0 1,0-1,-1 0,1 0,0 0,0-1,0 1,0 0,0-1,0 1,0-1,1 0,-1 1,1-1,-1 0,1 0,-1 0,1 0,0-1,0 1,0 0,0 0,1-1,-1 1,1 0,-1-1,1 1,0-1,0 1,0 0,0-5,4-16,0 0,1 0,1 0,1 1,1 0,19-34,-11 21,14-45,-10 10,43-133,-40 157,-12 32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1.6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1,'-1'58,"7"209,-1-216,1 0,3 0,18 59,-2-30,4-1,70 132,-95-204,1-1,0 0,0 0,1 0,0 0,0-1,0 0,1-1,-1 1,1-1,0 0,9 3,13 4,50 15,-65-23,-1 0,1 0,0-2,23 1,-32-2,-1 0,1 0,-1-1,1 1,-1-1,1 0,-1-1,1 1,-1-1,0 0,0 0,0 0,0 0,0-1,0 1,0-1,4-5,2-7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3.0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180 114,'7'-2,"0"0,0 0,0-1,0 0,0 0,8-6,0 1,32-14,-29 15,-2 0,1-2,27-18,-43 27,-1 0,0 0,0 0,1 0,-1 0,0 0,0 0,0 0,1 0,-1 0,0 0,0 0,1 0,-1 0,0-1,0 1,0 0,1 0,-1 0,0 0,0 0,0-1,0 1,0 0,1 0,-1 0,0-1,0 1,0 0,0 0,0 0,0-1,0 1,0 0,0 0,1-1,-1 1,0 0,0 0,0 0,0-1,-1 1,1 0,0 0,0-1,0 1,0 0,0 0,0 0,0-1,0 1,0 0,0 0,-1 0,1-1,0 1,0 0,0 0,-1 0,-19 1,-26 10,10 1,16-6,0 1,1 1,-1 0,1 1,-34 24,-80 64,122-87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4.4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24,'171'1,"182"-3,-269-9,-60 7,-1 1,35-1,-56 4,-1 0,0 0,0 0,1 0,-1 0,0 0,0 0,0 0,1 1,-1-1,0 1,0-1,0 1,0-1,0 1,0-1,0 1,0 0,0 0,0-1,0 1,1 1,-2 0,0-1,1 0,-1 0,0 0,0 0,0 0,0 1,0-1,0 0,0 0,-1 0,1 0,0 1,-1-1,1 0,0 0,-1 0,-1 2,-4 7,-2 0,1 0,-15 14,12-13,-2 4,0 0,2 1,0 0,0 1,2 0,0 1,1-1,-5 23,2 1,2 1,-4 66,11-84,-2-1,-1 0,-1 0,-1 0,-1-1,-1 1,-17 33,22-49,0 0,1 0,0 0,0 0,-1 14,1-3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5.6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163 1,'-6'7,"1"1,0 0,0 0,1 0,0 1,0-1,-2 11,-4 6,-53 126,57-130,1 1,-3 42,0-6,1 31,6-65,-1 0,-6 34,3-37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07.1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 67,'-3'0,"0"1,0-1,0 1,0 0,1 0,-1 0,1 1,-1-1,0 0,1 1,0 0,-1 0,1-1,0 1,0 1,0-1,0 0,1 0,-1 1,0-1,1 1,0-1,0 1,-1 0,0 5,-4 11,0 1,-5 33,6-26,-2 3,2 0,2 0,1 1,1-1,1 1,9 57,-8-84,-1 0,1 0,1 0,-1 0,0-1,1 1,0 0,0-1,0 0,0 1,1-1,-1 0,1 0,0 0,0-1,0 1,0 0,0-1,0 0,1 0,4 2,-2-2,1 0,0 0,-1-1,1 0,0 0,0 0,0-1,0 0,-1-1,1 1,13-4,-11 2,1 0,0-1,-1 0,0-1,0 0,0 0,0-1,-1 0,1-1,-2 0,1 0,0 0,-1-1,0 0,-1-1,0 0,11-16,-13 6,0 0,-1 0,0 0,-2-1,0 1,-2-1,0 1,0 0,-8-30,2 16,-17-44,21 66,-1 0,0 1,-1 0,0 0,0 1,-1-1,0 1,-14-14,10 13,-1 0,0 1,-1 1,-17-9,27 15,-1-1,0 1,0 0,0 0,0 0,0 0,0 1,0-1,0 1,-1 0,1 0,0 0,0 0,0 1,0-1,0 1,0 0,0 0,0 0,0 0,0 0,0 1,0-1,-3 3,-5 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2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0 602,'195'-103,"-69"33,217-85,-189 102,274-55,-408 102,0 1,-1-2,0-1,0 0,0-1,20-15,26-11,-44 25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12.1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957 188,'-1'11,"-1"-1,0 0,0 1,-2-1,-7 18,-31 62,-65 100,-144 195,176-276,-312 412,382-516,-33 34,37-39,1 1,0-1,-1 1,1-1,-1 1,0-1,1 0,-1 1,1-1,-1 1,0-1,1 0,-1 0,0 1,1-1,-1 0,0 0,1 0,-1 0,0 0,1 0,-1 0,0 0,1 0,-1 0,0 0,1 0,-1-1,0 1,1 0,-1 0,0-1,1 1,-1 0,1-1,-1 1,0-1,1 1,-1-1,1 1,0-1,-1 1,1-1,-1 1,1-1,0 0,-1 1,1-1,0 0,0 1,-1-1,1 0,0 1,0-1,0 0,0 1,0-1,0 0,0 1,0-1,0-1,0-5,0-1,1 0,-1 0,2 1,-1-1,1 0,0 1,0-1,1 1,6-12,44-70,-43 74,69-113,99-215,19-155,-173 431,37-68,-47 108,1 1,2 0,0 1,2 1,23-24,-36 42,0 1,0-1,0 1,1 0,0 1,10-6,-14 9,-1 0,0 0,1 0,-1 1,1-1,-1 1,1 0,-1-1,1 1,-1 0,1 0,-1 1,1-1,-1 1,1-1,-1 1,1 0,-1 0,0 0,1 0,-1 0,0 0,0 1,4 2,104 99,-69-63,55 44,67 30,5-8,192 90,374 137,-716-325,28 10,-30-12,0 0,29 17,-43-23,-1 1,0-1,0 1,0 0,0-1,0 1,0 0,0 0,-1 0,1 0,0 0,0 0,-1 0,1 0,0 0,-1 0,1 0,-1 0,0 0,1 1,-1-1,0 0,1 0,-1 0,0 2,-1-1,1 0,-1 0,0 0,0 0,0 0,0 0,0-1,0 1,0 0,0-1,-1 1,1-1,-4 3,-4 3,-1 0,0-1,0 0,-14 5,-125 50,-189 50,-163 15,397-101,-133 29,-2-10,-2-11,-339 3,565-36,-69-5,79 5,1-1,0 0,-1 0,1 0,0-1,0 1,0-1,0 0,0 0,0-1,0 1,1-1,-1 0,1 0,-5-5,7 6,0 0,1 1,-1-1,0 0,1 0,-1 0,1 0,0 1,0-1,0 0,0 0,0 0,0 0,0 0,0 0,1 0,-1 1,1-1,-1 0,1 0,0 1,0-1,0 0,0 1,0-1,0 1,0-1,1 1,-1-1,2 0,44-39,48-28,-69 44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13.3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0,'36'39,"57"84,-29-35,18 26,-5 4,-5 3,86 197,122 414,-135-334,94 200,40-17,-12-10,-55 19,89 248,15 47,-285-789,42 131,125 267,-175-448,-2 1,-3 1,16 56,-29-81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16.1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4374,'25'0,"-1"0,0-2,0 0,0-2,0 0,-1-2,0-1,25-10,77-30,192-45,-158 50,485-140,1439-385,-188 60,408-63,784-197,-2285 551,-337 94,141-64,-458 130,277-148,-382 179,-2-1,-1-1,-1-3,-1-1,50-55,-75 72,0-1,-1-1,-1 0,-1 0,0-1,-1-1,-1 0,-1 0,0 0,-2-1,0 0,-1 0,0 0,-2-1,0 1,-2-30,-1 40,0 1,1 0,-1-1,2 1,1-13,-1 18,0 0,0 0,0 0,0 0,0 0,1 0,0 1,-1-1,1 0,0 1,0 0,1-1,-1 1,0 0,5-3,-3 3,-1 0,0-1,1 0,-1 1,0-1,-1 0,1 0,0-1,3-6,-5 10,-1-1,0 1,0-1,0 1,0-1,0 1,0-1,0 0,0 1,0-1,0 1,0-1,0 1,0-1,0 1,0-1,0 1,-1-1,1 0,0 1,0 0,-1-1,1 1,0-1,-1 1,1-1,-1 0,-27-8,2 7,-1 2,1 0,0 2,-40 8,-40 2,93-12,9 0,-1 0,1 0,0 0,-1 0,1 0,0 1,0 0,-1 0,1 0,0 0,0 1,-7 3,12-4,-1-1,0 1,1-1,-1 1,1-1,-1 1,0-1,1 1,-1-1,1 0,-1 1,1-1,-1 1,1-1,0 0,-1 0,1 1,-1-1,1 0,0 0,-1 0,1 0,0 0,-1 0,1 0,-1 0,1 0,1 0,23 4,-6-4,0-1,0-1,0-1,0-1,0 0,26-11,2 1,-2 2,-13 1,0 2,1 2,0 1,0 2,60-1,-90 5,0 0,0 0,0 1,0-1,0 1,0 0,0 0,0 0,0 0,0 1,2 1,-4-2,0-1,0 1,0 0,0 0,0 0,0 0,-1 0,1 0,0 0,-1 0,1 0,-1 1,1-1,-1 0,0 0,1 0,-1 1,0-1,0 2,0 1,-1-1,0 1,0-1,0 1,0-1,-1 0,1 1,-1-1,0 0,0 0,0 0,0 0,-1-1,1 1,-1-1,1 1,-4 1,-32 31,-54 63,57-58,-55 49,59-62,13-10,-2-1,-23 16,42-32,1 1,-1-1,0 1,0-1,0 1,0-1,1 1,-1-1,0 0,0 0,0 1,0-1,0 0,0 0,0 0,0 0,0 0,0 0,0 0,0-1,0 1,0 0,0 0,0-1,0 1,1 0,-1-1,0 1,0-1,0 0,1 1,-1-1,0 1,0-1,1 0,-1 0,1 1,-1-1,1 0,-1 0,1 0,-1 0,1 1,0-1,-1 0,1 0,0 0,0 0,0 0,-1 0,1 0,0 0,1-2,-3-63,3 56,-1-32,-1 25,1 0,1 0,0 1,5-23,0 23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18.1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13,'0'-1,"-1"0,0 1,1-1,-1 0,0 0,0 0,0 1,1-1,-1 0,0 1,0-1,0 0,0 1,0 0,0-1,-1 1,1 0,0-1,0 1,-2 0,3 0,-1 1,1-1,-1 1,1 0,0-1,-1 1,1-1,0 1,-1 0,1-1,0 1,0 0,0-1,0 1,-1 0,1 0,0-1,0 1,0 0,1-1,-1 1,0 0,0 0,13 51,121 305,26 72,-130-336,-5-13,42 89,-64-162,0 0,1 0,0 0,0-1,1 0,-1 0,1 0,0 0,11 8,-12-12,0 0,0 0,-1 0,1-1,0 0,0 1,0-1,0-1,1 1,-1-1,0 0,0 0,0 0,0 0,0-1,1 1,-1-1,0 0,4-2,3-1,0 0,-1 0,1-1,-1-1,0 1,-1-2,1 1,-1-2,0 1,-1-1,0 0,0-1,-1 0,11-17,-7 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18.8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0 190,'1'-1,"-1"-1,1 1,0-1,0 1,-1 0,1 0,0-1,0 1,0 0,0 0,0 0,0 0,1 0,-1 0,0 0,0 0,1 1,-1-1,0 0,1 1,1-1,37-14,-34 13,84-27,138-42,-218 67,1 0,-1 0,20-12,-4 2,-10 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20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1 161,'0'-4,"1"1,0-1,-1 0,1 1,1-1,-1 1,0-1,1 1,0 0,-1 0,1-1,1 1,-1 1,0-1,1 0,0 0,-1 1,1 0,0-1,0 1,0 0,1 1,-1-1,0 0,6-1,11-4,1 0,-1 1,28-3,-32 6,179-21,11-1,-201 23,0 1,1 0,-1 1,0-1,1 1,-1 0,0 1,7 0,-12-1,1 1,0-1,0 0,-1 0,1 1,0-1,-1 1,1-1,0 1,-1-1,1 1,0-1,-1 1,1-1,-1 1,1 0,-1-1,1 1,-1 0,0-1,1 1,-1 1,1 0,-1 0,0 0,0 0,0 0,-1 0,1 0,0 0,-1-1,1 1,-1 0,0 0,1 0,-3 2,-7 14,-1 0,-18 21,-22 34,23-11,3 2,-26 97,19-13,-3 9,35-157,0 0,0 0,0 1,0-1,0 0,0 0,0 1,0-1,0 0,0 1,0-1,0 0,0 0,0 1,0-1,0 0,0 0,-1 0,1 1,0-1,0 0,0 0,0 1,0-1,0 0,-1 0,1 0,0 0,0 1,0-1,-1 0,1 0,0 0,0 0,-1 0,1 1,0-1,0 0,0 0,-1 0,1 0,0 0,0 0,-1 0,1 0,0 0,0 0,-1 0,1 0,0 0,0 0,-1 0,1-1,0 1,0 0,-1 0,1 0,-9-20,-1-31,4 4,3 0,2 0,2 0,13-85,-8 114,0 0,0 1,2 0,0 1,1 0,0 0,17-20,-11 15,-1 0,22-46,-24 33,-8 18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24.7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4828,'1'-4,"0"1,1 0,0 0,-1 0,1 0,0 0,0 0,5-5,8-11,98-210,62-106,323-392,-283 429,-211 292,272-407,-173 239,223-282,-324 453,67-77,-4-3,69-114,-89 112,-27 47,2 1,2 2,1 0,29-34,-23 34,-2 0,-1-2,40-80,37-130,-92 207,-2 0,-2 0,4-60,-8 68,11-65,50-173,-50 216,2 5,27-61,10-26,-42 109,-7 18,-12 23,-15 27,-1 7,-3-2,-1-1,-54 65,70-95,0 1,1 0,1 1,0 0,2 1,-13 34,21-52,-76 173,41-99,-50 156,73-172,3 0,-5 115,11-120,-5 35,-5 0,-3-1,-50 154,40-173,-2-1,-3-1,-3-2,-60 86,45-73,16-25,-39 49,54-77,1 1,-23 48,-4 7,24-50,11-19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57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5694 660,'-13'-2,"-1"0,0-1,1-1,0 0,0-1,0-1,-15-8,-10-4,-135-46,-336-80,-408-68,271 115,-7 55,282 22,348 18,-558-19,483 23,0 5,1 4,-181 44,198-30,2 4,1 3,1 3,2 4,1 3,-70 54,109-68,1 1,2 2,1 1,-39 53,54-63,1 1,1 0,1 1,-15 43,-22 105,6 3,4-29,7 1,-12 153,41-270,2 0,1 0,1 0,2 0,1 0,1 0,2-1,1 0,1 0,1-1,2-1,0 1,2-2,1 0,2 0,0-2,1 0,2-1,35 33,-4-14,1-2,2-3,2-2,1-2,1-3,2-3,65 21,455 108,-175-71,670 52,-725-124,1-15,404-55,699-182,-1015 137,545-202,-741 210,-4-11,282-168,-481 249,0-2,-2-1,-1-2,59-61,-85 79,0-2,-2 1,1-1,-2-1,0 1,0-1,-1-1,-1 0,0 0,-1 0,-1 0,0-1,-1 1,-1-1,-1 0,0 0,-2-28,-5 5,-2 1,-1 0,-2 0,-2 1,-34-70,16 48,-3 2,-71-92,67 103,-2 0,-2 3,-70-56,78 73,0 3,-1 1,-2 1,0 2,-76-27,-11 10,0 6,-2 6,-1 4,-243-4,-514 66,578-19,-61 4,-700 29,985-57,66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37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1418 0,'-11'11,"-1"-1,-1-1,1 0,-1-1,-1 0,0-1,0 0,0-1,-23 6,-18 2,-70 9,94-18,-65 11,0-4,-1-5,-1-4,1-5,0-3,0-5,-109-25,170 23,28 9,-1 1,1-1,-1 1,1 0,-12 0,19 2,0 0,0 0,0 0,0 0,0 1,0-1,0 0,0 1,0-1,0 1,0-1,1 1,-1-1,0 1,0-1,0 1,1 0,-1-1,0 1,0 0,1 0,-1 0,1 0,-1-1,1 1,-1 0,1 0,0 0,-1 0,1 2,-4 36,4-31,0 359,1 3,-19 74,-8 531,25-914,4 71,-3-131,0 0,0 1,0-1,0 0,1 0,-1 1,0-1,1 0,-1 0,1 1,-1-1,1 0,0 0,-1 0,1 0,0 0,0 0,0 0,0 0,0 0,0-1,0 1,0 0,0 0,0-1,3 2,-1-2,-1 1,1-1,0 0,0 0,0 0,0 0,0-1,0 1,0-1,0 1,4-3,11-4,-1-1,-1-1,17-11,-24 15,45-26,1 2,92-33,-91 48,-33 11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37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0 241,'27'-2,"0"-2,-1 0,0-2,0-1,0-1,29-14,23-6,50-10,-35 11,108-47,-174 62,-5 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5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0,'6'133,"46"252,-31-262,70 509,47 83,-122-647,-11-55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38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1 363,'37'-3,"1"-3,-1 0,0-3,-1-1,46-19,-14 5,588-193,-447 165,-181 46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39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0 213,'14'-2,"0"0,-1-1,1-1,-1 0,0 0,0-2,19-10,13-4,13-4,-26 9,0 2,1 2,41-10,-51 17,-1 0,1-2,28-12,40-11,-70 23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4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1588,'-1'0,"0"0,1-1,-1 1,1 0,-1 0,1 0,-1 0,1 0,-1-1,1 1,0 0,-1 0,1-1,-1 1,1 0,-1-1,1 1,0 0,-1-1,1 1,0 0,-1-1,1 1,0-1,0 1,-1-1,1 1,0-1,0 1,0-1,0 1,0-1,0 1,0-1,0 1,0-1,0 1,0-1,0 1,0-1,0 1,0-1,0 1,0-1,1 1,-1-1,0 1,0-1,1 1,-1 0,0-1,1 1,-1-1,0 1,1-1,18-28,371-498,-350 464,-3-3,-3 0,-3-3,-3 0,-2-2,26-123,-34 122,-7 32,12-77,-22 105,0 0,-1 1,0-1,-1 0,0 1,0-1,-2 1,1-1,-2 1,1 0,-8-14,11 23,-1 0,0 1,0-1,0 0,0 0,0 1,0-1,0 0,-1 1,1 0,0-1,-1 1,0 0,1-1,-1 1,0 0,1 0,-1 0,0 1,0-1,0 0,-2 0,2 1,-1 1,1-1,0 1,0-1,0 1,0-1,0 1,1 0,-1 0,0 0,0 0,0 1,1-1,-1 0,1 1,-1-1,-1 3,-6 8,1-1,0 2,0-1,-9 23,-51 132,-84 313,38 71,58-253,54-288,-39 221,36-188,1 0,3 1,5 58,-3-97,-1-1,1 1,0-1,1 1,-1-1,1 1,0-1,0 0,0 0,0 0,1 0,0 0,0-1,0 1,0-1,0 0,1 0,-1 0,1 0,0 0,0-1,0 0,0 0,0 0,1 0,-1-1,9 3,9 0,0-1,0-1,1 0,34-3,-28 0,985-40,-518-19,122-11,-577 68,3 1,51-12,-87 13,-21 3,-23 8,14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4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11,'0'-4,"-4"-2,-2 5,1 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5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1,'-1'3,"0"1,0-1,0 1,-1-1,1 1,-1-1,0 0,-3 5,-8 13,-51 157,-58 260,62-206,-92 393,132-568,12-45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6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0 944,'2'-8,"1"0,0 1,0-1,1 1,0-1,0 1,1 1,0-1,0 0,10-8,-3 0,45-56,80-75,-106 118,1 0,1 2,2 2,70-38,-20 23,126-39,98-11,-99 31,-95 26,-47 15,-1-3,-1-2,120-60,-162 65,-34 15,-41 18,28-6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7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1 567,'11'-2,"0"-1,0 1,0-2,0 0,0 0,-1-1,0 0,0-1,0 0,-1 0,11-10,36-21,20 1,119-40,-104 43,-8 4,-47 18,-1-1,0-2,-1-2,40-25,-26 13,-36 22,0-1,0 0,-1 0,0-1,0-1,-1 1,16-20,-25 28,-1-1,1 0,-1 0,1 1,-1-1,1 0,-1 0,1 0,-1 0,0 1,0-1,1 0,-1 0,0 0,0 0,0 0,0 0,0 0,0 0,0 0,0 0,-1 1,1-1,0 0,-1 0,1 0,0 0,-1 0,1 1,-1-1,1 0,-1 0,1 1,-1-1,0 0,1 1,-1-1,0 1,0-1,1 1,-1-1,0 1,0-1,0 1,0 0,1-1,-1 1,0 0,0 0,0 0,0 0,0 0,-2 0,-56-5,53 5,-170 3,-98-4,244-6,25 1,20 1,164-16,-159 18,-6-1,2 2,-1 0,0 1,0 0,0 1,1 1,-1 0,18 5,-31-6,0 1,0 0,0 1,0-1,0 0,0 0,-1 1,1-1,0 1,-1-1,1 1,-1 0,0 0,0-1,1 1,-1 0,0 0,-1 0,1 0,0 0,-1 1,1-1,-1 0,1 0,-1 0,0 1,0-1,0 3,-2 8,1 1,-2-1,-7 24,-1 7,7 27,4 75,2-84,-3-1,-9 63,5-92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49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1353 0,'-1'3,"1"0,-1 0,0 0,0 0,-1 0,1-1,0 1,-1-1,0 1,1-1,-1 1,0-1,-3 3,-33 30,30-28,-77 64,-58 54,-68 112,-57 55,224-249,-3-3,-1-1,-1-3,-77 43,105-67,7-4,0-1,-1 0,0 0,-22 6,34-12,0-1,-1 1,1-1,-1 1,1-1,-1 0,1 0,-1 0,1-1,0 1,-1-1,1 0,0 0,-1 0,1 0,0-1,0 1,0-1,0 0,0 0,0 0,1 0,-1 0,1-1,-5-4,-1-5,0 0,1-1,1 1,0-1,1-1,0 1,1-1,0 0,1 0,1 0,0 0,1-1,0 1,1 0,4-24,1 1,1 2,3-1,0 1,29-66,-35 94,0 1,0 0,1 0,0 0,0 1,0 0,1-1,-1 1,1 1,0-1,1 1,-1 0,1 0,0 1,0-1,0 1,1 0,-1 1,1 0,-1 0,1 0,0 1,-1 0,1 0,0 1,0 0,0 0,11 2,15 2,0 2,0 2,-1 1,47 19,-59-21,284 88,-245-82,1-3,0-2,77 0,165-27,-201 10,-99 9,0 0,0 0,0-1,0 1,0 0,0-1,0 1,0-1,0 0,0 0,0 0,0 0,0 0,-1 0,1 0,0 0,-1-1,1 1,2-4,-3 3,0 0,-1 0,1 0,-1 0,1 0,-1 1,0-1,0 0,1 0,-2-1,1 1,0 1,0-1,-1 0,1 0,-1 0,0-3,-5-9,-1 0,-1 1,1 0,-16-19,12 16,-39-55,-1 0,-67-126,113 186,0-1,1 0,0 0,1 0,0 0,1-1,0 1,1-22,1 24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1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974 68,'0'-3,"-1"1,0-1,0 0,0 1,0-1,0 0,-1 1,1 0,-1-1,0 1,0 0,1 0,-1 0,-1 0,1 0,-4-3,2 2,0 0,-1 0,1 0,-1 1,1-1,-1 1,-10-3,12 5,0 0,0 0,0 0,0 0,0 1,0-1,0 1,0 0,0 0,1 0,-1 0,0 1,1-1,-1 1,0-1,1 1,0 0,-1 0,1 0,0 0,0 0,0 1,1-1,-1 1,0-1,-1 5,-4 7,0 0,0 1,-7 27,-32 132,8 3,8 1,-10 222,28 548,16-627,-4-254,-2 0,-16 91,15-138,-2 1,0-2,-1 1,-1-1,-1 0,0 0,-2-1,0 0,-1 0,-1-2,0 1,-16 15,-39 39,44-44,-1 0,-2-2,0-2,-30 22,48-40,0 0,-1 0,1-1,-1 0,0-1,0 1,0-2,0 1,0-1,-1-1,1 0,-1 0,1-1,-1 0,1 0,-1-1,1-1,-1 0,-15-5,21 6,-1-1,1 0,0 0,0 0,0-1,0 0,0 0,0 0,1 0,-1 0,1-1,0 1,-5-8,-2-8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1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0 192,'4'-4,"10"-2,3-3,6-5,4 0,5-1,6-3,8 2,10-1,15 3,5 4,1 3,-4-1,-10 1,-8-3,-4 1,-8 1,-10 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6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1 314,'6'0,"-1"-1,1 1,0 0,0 1,-1-1,1 1,0 1,-1-1,1 1,-1-1,0 2,1-1,-1 1,0-1,0 1,-1 1,1-1,-1 1,1-1,-1 1,0 1,-1-1,1 0,-1 1,0 0,0 0,0 0,2 5,2 7,0 0,-2 0,0 0,-1 0,0 1,2 34,-7 115,-1-101,2-33,1-24,0 1,-1 0,0 0,-1 0,0 0,0-1,-1 1,-1-1,-3 10,6-19,0 1,0-1,0 0,0 0,0 0,0 0,0 0,0 0,0 0,0 1,0-1,0 0,0 0,0 0,0 0,0 0,0 0,0 0,0 0,0 1,0-1,0 0,0 0,0 0,-1 0,1 0,0 0,0 0,0 0,0 0,0 0,0 0,0 0,0 0,0 0,-1 0,1 0,0 0,0 1,0-1,0 0,0 0,0 0,0 0,0-1,-1 1,1 0,0 0,0 0,0 0,0 0,0 0,0 0,0 0,0 0,-1 0,1 0,0 0,0 0,0 0,0 0,0 0,0 0,0-1,0 1,0 0,0 0,0 0,-2-12,4-17,93-403,-67 322,-11 36,-5 17,3 1,39-98,-70 196,1 1,-13 70,-13 123,39-219,0-1,1 1,1 0,1 0,0-1,1 1,8 29,-7-36,1 0,0 0,0-1,1 0,0 0,1 0,0 0,1-1,-1 0,2-1,-1 1,1-1,14 10,12 4,1-2,61 26,-88-42,8 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2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0,'1'195,"-3"215,2-403,0 23,-2 1,-1-1,-1 0,-12 44,9-56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3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1 216,'51'-11,"-18"2,29-3,-1-3,-1-3,-1-2,0-3,63-35,-55 17,-51 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4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0,'-3'29,"-1"0,-1-1,-1 1,-2-1,-20 49,9-25,-117 374,-24 66,158-485,-12 44,15-39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0 477,'9'-2,"1"0,-1 0,0-1,-1 0,1-1,-1 0,1 0,-1-1,14-10,20-10,206-93,-176 88,107-30,-131 45,-16 5,-1-1,0-2,-1-1,-1-2,0 0,38-30,-29 0,-27 34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1 289,'7'-1,"0"1,1 0,-1 1,0-1,0 2,0-1,0 1,0 0,0 0,0 1,0 0,-1 0,1 0,-1 1,0 0,0 1,-1-1,1 1,-1 0,0 0,0 1,4 6,12 18,-1 0,-1 1,-2 0,-1 2,-1 0,-2 1,-2 0,-1 1,-1 0,-2 0,4 62,-9-63,-1 0,-2 0,-2 0,0 0,-3-1,0 1,-3-1,0-1,-2 0,-2 0,0-1,-28 45,23-56,17-20,1 0,0 0,0 0,-1 0,1 1,0-1,0 0,0 0,-1 0,1 0,0 0,0 0,-1 0,1 0,0 0,0 0,-1 0,1 0,0-1,0 1,-1 0,1 0,0 0,0 0,0 0,-1 0,1 0,0-1,0 1,0 0,0 0,-1 0,1-1,0 1,0 0,0 0,0 0,0-1,0 1,-1 0,1 0,0-1,0 1,0 0,0-1,0-3,0 0,0 0,0 0,0 0,0 0,1 0,0 0,0 1,2-8,116-330,190-482,-301 807,12-27,-19 41,-1 0,1 0,0 0,-1 0,1 0,-1 0,1 0,-1 0,0-1,0 1,0 0,0 0,-1 0,1 0,-1-3,0 5,1 0,-1 0,1 0,-1 0,0 0,1 0,-1 0,1 0,-1 0,0 0,1 0,-1 0,1 0,-1 1,0-1,1 0,-1 1,1-1,-1 0,1 1,-1-1,1 0,0 1,-1-1,1 1,-1-1,1 1,0-1,-1 1,1-1,0 1,0-1,-1 2,-14 18,3 1,1 0,1 1,1 0,1 0,1 1,1 0,1 0,-3 37,3 4,8 123,-2-169,1-1,1 1,0-1,1 1,1-1,1-1,0 1,1-1,1 0,1-1,20 30,-2-23,-13-16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8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1,'-3'0,"0"1,0 0,0-1,0 2,0-1,0 0,1 0,-1 1,1-1,-1 1,1 0,-1 0,1 0,0 0,0 0,0 1,0-1,0 1,1-1,-3 5,-3 5,1 0,0 0,-4 16,-13 58,4 0,-12 147,23-167,-37 374,34 3,12-427,0 15,1-1,1 1,10 39,-12-64,1-1,-1 1,1-1,0 1,0-1,0 0,1 0,0 0,0 0,0 0,1-1,-1 1,1-1,0 0,1 0,-1-1,1 1,-1-1,1 0,0 0,0 0,0-1,1 0,8 3,8-2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8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1,'-1'159,"4"226,33-3,5-101,-41-277,1-1,0 1,-1-1,1 0,1 1,-1-1,0 0,1 0,0 1,-1-1,1-1,0 1,1 0,-1 0,0-1,1 1,0-1,-1 0,6 3,-3-3,0 0,0-1,1 1,-1-1,0 0,1-1,-1 0,1 0,-1 0,1 0,-1-1,6-1,13-3,-2-2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6:59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95,'16'0,"10"1,1-2,-1 0,0-2,1 0,29-10,116-29,-49 14,-106 24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0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0,'2'23,"1"0,0 0,2-1,1 0,11 30,-8-27,-1 0,-1 0,5 46,-10-27,-2 1,-2-1,-2 0,-2 0,-2-1,-2 0,-23 64,20-68,-2 0,-2-1,-2-1,-1-1,-34 46,43-66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0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0,'1'165,"24"173,26 12,17 136,-40 3,-28-462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7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0,'-1'129,"-1"25,20 169,-12-287,1 1,1-1,22 57,-22-72,2 0,0 0,1-1,1 0,1-1,1-1,17 18,-26-30,1-1,-1-1,1 1,0-1,12 6,2-1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1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0,'-1'14,"-1"0,-1-1,0 0,-1 1,0-1,-1-1,-13 25,-13 37,11 2,3 2,4 0,-4 82,7 240,10-353,2 130,0-23,-19 176,14-306,0-5,1-1,0 1,2 21,4-33,1-6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3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0 224,'35'-19,"38"-30,17-10,-66 45,1 1,0 1,0 1,1 1,0 1,1 2,0 0,0 2,1 1,-1 1,1 2,34 1,-54 1,0 1,0-1,-1 1,1 1,0 0,-1 0,0 0,0 0,0 1,0 1,0-1,-1 1,0 0,0 1,0-1,-1 1,0 0,8 11,-10-12,0 0,-1-1,0 1,0 0,0 0,0 0,-1 0,1 1,-2-1,1 0,0 1,-1-1,0 0,0 1,-1-1,1 0,-1 1,0-1,-1 0,1 0,-1 0,0 0,0 0,-1 0,0 0,1-1,-1 1,-4 3,-12 11,0-1,-1 0,-1-2,-1-1,0 0,-38 18,8-3,28-11,25-14,17-9,79-37,19-7,-80 36,183-54,-180 57,1 1,0 2,66-1,-94 6,1 0,-1-1,19-5,-2 1,-11 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5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534 879,'-16'8,"-16"3,14-7,0 1,1 0,-1 2,1 0,1 1,-1 0,1 2,1 0,0 0,0 2,1 0,0 0,-18 23,-15 21,3 2,-39 68,62-93,13-21,0 1,1 0,1 0,0 1,-5 15,11-27,-1 0,1-1,-1 1,1 0,0 0,0 0,0 0,0 0,0 0,0 0,1 0,-1 0,1 0,-1-1,1 1,0 0,-1 0,1-1,2 3,-1-2,-1-1,1 1,1-1,-1 0,0 0,0 0,0 0,1 0,-1-1,0 1,1-1,-1 1,1-1,-1 0,0 0,1 0,-1 0,1 0,-1-1,3 0,8-1,1-1,-1 0,1-1,-1-1,0 0,-1-1,1 0,-1-1,-1 0,1-1,-1 0,0-1,-1 0,0-1,-1 0,11-13,10-20,-1 0,45-94,-47 85,23-51,-4-2,-5-2,43-174,-73 238,-2-1,-3-1,3-87,-9 128,0 0,0 0,-1 1,0-1,0 0,0 0,0 1,0-1,-1 1,0-1,-2-3,3 6,1 1,0-1,-1 1,1-1,-1 1,1-1,-1 1,1-1,-1 1,0 0,1-1,-1 1,1 0,-1 0,0-1,1 1,-1 0,0 0,1 0,-1 0,0 0,1 0,-1 0,-1 0,1 1,-1-1,1 1,-1 0,1 0,0 0,-1 0,1 0,0 0,0 0,0 1,0-1,0 0,0 0,-2 4,-2 5,0 0,0 0,1 1,0 0,1 0,0 0,1 0,0 1,1-1,0 1,1-1,0 1,3 15,2 7,2 0,1-1,14 39,-7-31,2-1,1-1,3 0,0-1,36 44,-53-77,0-1,0 0,0 0,1 0,-1-1,1 1,0-1,1 0,-1-1,0 1,1-1,-1 0,1 0,0-1,-1 1,1-1,0-1,0 1,0-1,0 0,0 0,0-1,0 0,-1 0,10-3,13-4,-2-1,1-2,49-26,-71 34,26-15,-1-2,-1 0,-1-2,0-2,-2 0,-1-2,33-41,-18 13,-3-2,-1-2,28-65,-51 96,0-1,-2-1,-1 0,-2 0,6-36,-14 63,0 0,1 0,-1 0,0 0,0 0,-1 0,1 0,0 0,-1 0,1 0,-1 0,1 1,-1-1,0 0,-1-2,1 3,1 1,-1-1,0 0,1 1,-1-1,0 0,0 1,0-1,1 1,-1 0,0-1,0 1,0 0,0-1,0 1,0 0,0 0,0 0,1 0,-1 0,0 0,-2 0,1 0,0 1,-1 0,1 0,0 0,0 0,0 0,0 0,0 0,1 1,-1-1,0 1,1-1,-1 1,0-1,1 1,0 0,0 0,-1 0,1 0,0 0,0 0,1 0,-1 0,0 1,0 2,-1 16,0 0,2 0,0 0,1 0,7 37,1 17,-4-2,0 25,5 0,40 180,-49-274,0-1,-1 0,1 0,0 0,1 0,-1 0,1 0,-1-1,1 1,0 0,0-1,0 1,0-1,0 0,1 0,2 3,-3-5,1 1,-1-1,0 1,0-1,0 0,1 0,-1 0,0 0,1 0,-1 0,0-1,0 1,0-1,1 1,-1-1,0 0,0 0,0 0,0 0,0 0,0-1,-1 1,4-3,10-7,-1 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06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1 248,'46'-11,"-17"3,1053-187,-1042 189,41-6,1 3,131 2,-181 13,-32-6,1 0,-1 1,1-1,-1 0,0 1,1-1,-1 0,0 1,0-1,1 0,-1 1,0-1,0 1,1-1,-1 0,0 1,0-1,0 1,0-1,0 1,0-1,0 1,0-1,0 1,0-1,0 1,0-1,0 1,0-1,0 0,0 1,0-1,0 1,-1-1,1 1,0-1,0 0,-1 1,1-1,0 1,-1-1,1 0,0 1,-1-1,1 0,0 0,-1 1,1-1,-1 0,1 0,-1 0,1 1,0-1,-2 0,-9 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4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1444 0,'-39'3,"1"1,-1 2,-71 21,-8 1,-395 62,420-83,66-6,0 1,1 0,-47 13,69-14,1 1,-1 0,1 0,-1 1,1-1,0 1,0-1,0 1,0 0,0 0,1 1,-1-1,1 0,0 1,0-1,0 1,0 0,1 0,-2 6,-3 11,1 1,-4 33,5-23,-81 354,-4 29,49-141,-7 477,47-726,-1 12,2 1,1-1,2 1,14 63,-17-98,0-1,0 1,0 0,1-1,-1 1,0-1,1 0,0 0,0 1,-1-1,1 0,0 0,1-1,-1 1,0 0,0-1,1 1,-1-1,1 0,-1 0,1 0,0 0,-1 0,1-1,0 1,0-1,-1 1,1-1,0 0,0 0,4-1,8-1,1-1,-1-1,0 0,23-10,-15 5,75-14,-80 20,1 0,-1-2,0 0,0-1,0 0,20-12,-15 5,-1-1,0-1,0 0,-2-2,25-25,-37 34,0 0,1 1,0 0,17-9,-13 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5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99,'96'2,"-41"1,0-4,67-7,-79-1,76-27,-84 24,1 1,0 2,49-7,-62 14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6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0 295,'59'-15,"249"-59,0 1,566-58,-873 131,6-1,0 1,0 0,0 0,0 0,12 3,-5 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6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1 166,'55'-23,"0"2,105-24,-108 32,7 0,1 2,77-4,121 8,-112 5,-118 1,49-10,-56 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7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1551,'13'-15,"0"0,-2 0,1-1,-2-1,0 0,-1 0,-1-1,10-31,0-14,12-81,-21 93,35-203,22-500,-65 737,-1-33,0 47,0 1,0 0,-1 0,1-1,-1 1,1 0,-1 0,0 0,0 0,1 0,-2 0,1 0,0 0,0 0,0 0,-4-2,5 3,-1 1,0 0,0 0,0 0,0 0,0 0,0 0,0 0,1 1,-1-1,0 0,0 0,0 1,0-1,1 0,-1 1,0-1,0 1,0-1,1 1,-1-1,0 1,1 0,-1-1,1 1,-1 0,1-1,-1 1,0 1,-17 25,17-26,-12 26,0 0,2 1,2 1,-10 43,7-26,-196 949,168-775,35-192,-26 166,27-156,1 0,2 0,4 40,-3-77,1 1,-1 0,0 0,0 0,1 0,-1 0,1-1,-1 1,1 0,0 0,0-1,0 1,0 0,0-1,0 1,0-1,1 0,-1 1,0-1,1 0,-1 0,1 1,-1-1,1-1,0 1,-1 0,1 0,0 0,0-1,0 1,-1-1,1 0,3 1,5-1,0-1,1 0,-1 0,0-1,13-3,11-3,327-59,61-8,-197 51,0 9,267 19,-285 20,26 1,-195-29,-25-2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7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1,'-5'0,"0"0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7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0,'3'32,"2"-1,1 0,1 0,2-1,0 0,24 47,-10-21,-11-25,166 379,-172-399,0 0,0-1,1 0,0 0,12 12,-16-19,1 0,0 0,0 0,0-1,0 0,0 1,0-2,1 1,-1 0,1-1,-1 0,1 0,0 0,-1-1,1 1,8-1,34-3,-26 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1,'-2'12,"0"1,-1-1,0 0,-1 1,0-1,-1-1,-7 14,-9 26,-177 565,-3 30,199-639,-2 5,1 0,-2 0,-8 19,8-24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19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1 417,'8'-1,"-1"0,1-1,-1 0,1 0,-1-1,9-4,13-4,635-143,-390 101,-108 18,303-108,-462 140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1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0 518,'1'-2,"-1"-1,1 1,0 0,-1 0,1 1,0-1,0 0,0 0,0 0,1 1,-1-1,0 0,1 1,-1-1,1 1,0 0,-1-1,1 1,0 0,0 0,0 0,4-1,45-16,38 1,0 3,1 4,103 3,-49 2,750-9,-861 15,14-6,-33-4,-14 9,0-1,0 0,-1 0,1 0,0 0,-1 1,1-1,-1 0,1 0,-1 1,1-1,-1 0,0 1,1-1,-1 1,0-1,1 1,-1-1,0 1,0-1,1 1,-1 0,-1-1,-17-8,1 1,-40-11,-16-6,-330-180,258 126,145 79,-1-1,1 1,0-1,-1 1,1-1,0 0,0 1,0-1,0 0,0 0,0 0,0 0,0 0,0 0,0 0,0 0,-1-2,3 2,-1 1,1-1,0 1,-1-1,1 1,-1-1,1 1,0 0,-1 0,1-1,0 1,0 0,-1 0,1 0,0-1,-1 1,1 0,0 0,0 0,-1 0,1 1,1-1,54 5,61 13,-5-2,167 47,-275-62,7 2,1 1,-1 0,-1 1,1 0,14 9,-24-13,1 0,0 1,-1-1,1 0,-1 1,1 0,-1-1,0 1,1 0,-1 0,0-1,0 1,-1 0,1 0,0 0,0 0,-1 1,0-1,1 0,-1 0,0 0,0 0,0 0,0 0,0 1,-1-1,1 0,-1 0,1 0,-1 0,0 0,1 0,-1 0,0 0,-3 3,-56 93,-41 79,77-130,-57 77,34-55,23-29,15-22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2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1198 0,'-5'2,"0"0,1 1,-1-1,0 1,1 0,0 0,-1 0,1 0,0 1,1 0,-1 0,-4 6,-8 7,-275 287,33-30,240-257,-11 11,-2-1,0-2,-46 29,68-48,-1-1,1 0,-1-1,-1 0,1 0,-1-1,1 0,-1-1,0-1,0 1,0-2,0 1,0-1,0-1,1 0,-1-1,-14-3,18 1,-1 1,1-1,0 0,0-1,1 0,-1 0,1 0,0-1,0 0,1 0,0-1,0 1,0-1,1 0,0 0,-3-9,-4-7,1-1,2 0,-11-47,8 25,2-1,3 1,1-2,3-76,2 120,0 1,0 0,1 0,-1 0,1 0,0 0,0 0,0 0,0 0,0 0,1 1,-1-1,1 0,0 1,0-1,0 1,0 0,0-1,0 1,1 0,-1 0,1 1,-1-1,1 0,0 1,-1 0,1 0,0-1,0 2,0-1,0 0,0 1,0-1,1 1,-1 0,0 0,0 0,0 0,0 1,5 0,13 3,1 1,-1 1,0 1,32 16,-37-16,450 210,-101-44,-356-169,-1 0,1-1,-1 0,1 0,0-1,0-1,12 2,-19-3,1 0,0 0,-1-1,1 1,-1-1,1 1,-1-1,0 0,1 0,-1 0,0 0,1-1,-1 1,0 0,0-1,0 0,0 1,0-1,-1 0,1 0,-1 0,1 0,-1 0,1 0,-1-1,0 1,0 0,0-1,1-4,2-10,0-1,-2 1,0-1,0 0,-3-32,-3 5,-10-50,-29-118,42 208,-1 0,1 0,0 0,-1 0,0 0,-5-9,-3 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4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385 336,'2'-33,"2"0,12-54,-4 29,-9 41,6-37,-9 51,0 0,0 0,0 0,0 0,0 1,-1-1,1 0,-1 0,0 1,0-1,0 0,0 1,0-1,-3-4,3 6,-1 0,1 0,0 1,-1-1,1 0,0 1,-1-1,1 1,-1-1,1 1,-1 0,1-1,-1 1,1 0,-1 0,1 0,-1 0,1 1,-1-1,1 0,-1 1,1-1,-1 1,1-1,0 1,-1-1,1 1,0 0,-1 0,1 0,0 0,0 0,0 0,-2 2,-43 43,40-40,-15 22,1 1,2 1,0 0,2 2,-13 37,13-34,-19 50,3 1,5 2,3 1,3 1,5 0,4 1,-1 160,15-195,2 0,2-1,3 1,3-2,1 1,41 99,-27-92,-3 2,-2 0,-3 1,18 121,-32-144,-2 1,-2 0,-5 54,1-72,-1-1,-2 1,0-1,-1 0,-2 0,-22 43,26-56,-1 0,0-1,0 0,-1-1,-1 1,1-1,-2-1,1 1,-1-1,0-1,0 0,-1 0,0-1,-22 10,19-10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5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0 281,'10'-2,"0"0,-1-1,0 0,0 0,0-1,0 0,0-1,-1 0,16-12,13-7,4 2,1 2,2 1,69-20,289-58,-379 91,-7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6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76,'-7'2,"-1"0,1 1,0-1,0 1,0 1,0-1,1 1,-1 0,1 1,0 0,0 0,1 0,-6 6,-16 13,-293 199,314-218,0-1,0-1,-1 1,1-1,-1-1,0 1,1-1,-1 0,0 0,-1-1,1 0,-13 0,17-1,0 0,0-1,0 1,0-1,0 0,0 0,0 0,0 0,0 0,1-1,-1 1,0-1,1 0,0 0,-1 0,1 0,0 0,0 0,0-1,0 1,0-1,1 1,-1-1,1 0,0 1,0-1,-1 0,2 0,-1 0,0 0,1 0,-1-4,-1-7,1 0,1 0,0-1,1 1,0 0,1-1,1 1,0 0,1 1,0-1,1 1,1-1,0 1,1 1,0-1,1 1,0 1,1-1,0 2,14-14,-21 23,-1-1,0 1,1-1,0 1,-1 0,1-1,0 1,0 0,-1 0,1 1,0-1,0 0,0 1,0-1,0 1,0-1,0 1,0 0,1 0,-1 0,0 0,0 0,0 1,0-1,0 0,0 1,0 0,0-1,0 1,-1 0,1 0,0 0,0 0,0 0,-1 1,1-1,-1 1,1-1,1 3,8 8,-1 1,0 1,0-1,8 19,3 2,-7-16,0-1,0-1,2 0,0-1,1-1,0-1,1 0,1-1,0-1,0-1,1-1,0 0,1-1,25 5,-27-8,126 31,-127-32,0-2,0 0,1-1,-1-1,35-4,-50 4,-1 0,0-1,0 1,1-1,-1 1,0-1,0 0,0 0,0 0,0 0,0 0,0-1,0 1,0-1,-1 1,1-1,0 1,-1-1,1 0,-1 0,2-4,-2 3,0 0,0-1,-1 1,1 0,-1 0,0-1,0 1,0-1,0 1,-1 0,1 0,-1-1,-2-4,-3-9,-2 0,0 1,-1 0,-13-19,19 31,-22-36,10 15,-1 1,-1 0,-1 1,-1 1,-31-29,46 48,1 1,0-1,-1 1,1 0,-1 0,0 1,0-1,1 1,-1-1,0 1,0 1,0-1,0 0,-1 1,1 0,0 0,0 0,0 1,0-1,0 1,-5 1,-3 3,0 0,-1 1,2 0,-1 1,-10 8,8-6,0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29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78,'6'-31,"-4"27,-1 0,0 0,0 0,-1 0,1 0,-1 0,0-8,0 12,0 0,0-1,-1 1,1 0,0-1,0 1,0-1,-1 1,1 0,0 0,0-1,-1 1,1 0,0-1,-1 1,1 0,0 0,-1 0,1-1,0 1,-1 0,1 0,0 0,-1 0,1 0,-1 0,1 0,0-1,-1 1,0 1,-24 7,-4 11,1 1,1 2,1 0,1 1,-24 29,-48 44,5-10,63-55,-2-2,-1-1,-2-2,-52 32,79-54,1-1,-1 0,1-1,-1 1,0-1,0-1,0 1,0-1,0 0,-1-1,1 0,0 0,-9-1,12 0,1 0,-1 0,1 0,-1-1,1 1,0-1,0 0,0 0,0 0,0 0,0 0,1-1,-1 1,1-1,-1 0,1 1,0-1,0 0,0-1,1 1,-1 0,1 0,-1-1,1 1,0-1,1 1,-2-7,0-6,0 1,0-1,2 1,0-1,1 1,4-23,-4 32,0 0,1 1,0-1,0 0,0 1,1 0,0-1,0 1,0 0,1 0,-1 1,1-1,0 1,1 0,-1 0,1 0,0 0,0 1,7-4,4-1,0 1,0 1,0 0,23-4,-34 9,-1 0,0 0,1 1,-1 0,0-1,1 2,-1-1,0 0,1 1,-1 0,0 0,0 0,1 0,-1 1,0 0,0 0,-1 0,1 0,0 0,-1 1,1 0,4 4,22 27,0-2,3-2,0-1,2-1,66 39,119 57,-186-107,1-3,1 0,0-3,51 11,-35-10,55 21,-81-22,-18-7,0 0,0-1,1 1,-1-2,1 1,0-1,0-1,-1 1,16-1,-23-1,0 0,1 0,-1-1,0 1,0 0,0-1,0 1,0 0,0-1,0 0,0 1,0-1,0 1,0-1,0 0,0 0,0 0,0 1,-1-1,1 0,0 0,-1 0,1 0,0-2,0 0,-1 1,0 0,1 0,-1-1,0 1,-1 0,1-1,0 1,-1 0,1 0,-1 0,-1-3,-4-9,0 0,-2 0,-10-15,8 14,-72-140,53 95,-3 0,-73-100,93 147,0 0,-1 1,-1 1,0 0,-24-14,22 15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1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23 447,'-3'-2,"1"-1,0 0,0 0,0 0,0 0,1 0,-1 0,1 0,0-1,0 1,0 0,0-1,1 1,-1-1,1 1,0-1,0 1,0-1,1 1,-1-1,1 1,-1-1,1 1,1 0,-1-1,0 1,1 0,-1 0,1 0,0 0,0 0,0 0,1 1,-1-1,0 1,1-1,0 1,0 0,0 0,0 0,0 0,0 1,5-3,2 0,0 1,0 0,0 0,0 1,0 0,1 1,-1 0,0 1,1 0,-1 1,1 0,-1 0,0 1,0 0,0 1,0 0,17 9,-16-6,0 0,-1 1,0 0,-1 1,1 0,-2 1,1 0,-1 0,-1 1,1 0,-2 0,1 1,-1 0,7 20,-1 3,-2 1,-1 0,-2 1,-1-1,-2 1,0 57,-8 8,-19 107,12-171,4-30,3-26,6-1,1-1,1 1,0 0,12-31,-2 5,73-333,-24 87,-50 248,20-47,3-9,-36 98,1 1,0 0,-1-1,1 1,-1-1,0 1,1 0,-1-1,0 1,0-1,0 1,0-1,0 1,0-1,0 1,-1-3,-14 15,-19 39,29-40,-1 0,2 0,-1 1,2 0,-1-1,1 1,1 0,0 1,1-1,0 0,1 1,0-1,0 0,1 0,1 1,4 16,-1-12,1 0,1-1,0 0,1-1,0 1,1-2,1 1,0-1,1-1,22 21,-24-24,1-1,0 0,0 0,1-1,0 0,0-1,1 0,0-1,0 0,0-1,15 4,29 7,-39-11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2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0,'-57'52,"31"-22,8-11,0 1,2 1,0 1,1 0,1 1,-16 38,0 21,4 2,4 0,3 1,4 1,4 1,0 133,11-214,0 1,1-1,-1 1,1 0,1-1,-1 1,1-1,0 0,1 1,0-1,0 0,0-1,6 10,-5-12,-1 1,1-1,0 0,0 0,0 0,1-1,-1 1,1-1,-1 0,1 0,0-1,-1 0,1 1,0-1,0-1,0 1,0-1,7 0,113-6,-104 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8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0 207,'0'-4,"4"-2,6 1,9-3,6-5,6 0,3-1,0-4,6 3,0-2,-2-1,1 2,-2 4,-4 0,-3 2,-2 2,-6-1,-7 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2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1,'-1'14,"-1"0,0 0,-5 20,-6 35,10 85,6-1,37 253,-38-395,0 0,0 0,1 0,0-1,9 20,-11-28,0 0,0 0,0-1,1 1,-1 0,0-1,1 1,-1-1,1 1,-1-1,1 0,0 0,-1 1,1-1,0 0,0-1,0 1,0 0,0 0,0-1,0 0,0 1,0-1,0 0,0 0,0 0,0 0,0 0,0 0,0-1,0 1,0-1,0 1,0-1,0 0,0 0,0 0,2-1,53-28,-43 19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3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0 125,'130'2,"135"-5,-250 0,0 0,0-1,-1-1,0 0,25-13,-21 9,2 1,22-7,26-5,-46 12,1 1,-1 2,1 0,40-3,-41 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4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0,'1'5,"0"0,1 0,0 0,0 0,0-1,1 1,-1-1,1 1,6 6,2 6,69 103,-39-59,38 73,-72-121,121 265,-112-237,-3 0,-1 1,-2 0,-2 0,2 48,-6-8,-11 136,6-214,1 1,-1-1,0 0,0 0,0 0,-1 0,1 0,-1 0,0 0,0-1,-3 5,-5 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5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1,'6'388,"35"-5,68 156,-2-16,-103-500,48 356,-52-359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6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0,'-9'272,"7"172,78 509,-67-517,-9-371,0-56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38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66 182,'0'-9,"0"0,0 0,1 0,0 0,1 0,4-13,-4 17,1 0,-1 1,1-1,0 1,0 0,1 0,-1 0,1 0,-1 1,1-1,1 1,7-5,-3 2,46-27,-52 32,-1 0,1-1,-1 1,1 0,0 0,-1 1,1-1,0 0,0 1,0 0,-1 0,1 0,0 0,0 0,0 0,0 1,5 1,-6 0,0-1,-1 1,1 0,0 0,-1 0,1 0,-1 0,0 0,0 1,0-1,0 0,0 1,0-1,0 1,-1-1,1 0,-1 1,0 0,0-1,0 1,0-1,-1 5,-9 59,9-64,-20 71,-33 79,44-125,-3 5,-34 61,40-81,0-1,-2 1,1-1,-1 0,-1-1,0 0,-20 15,11-12,30-20,32-18,189-103,-212 117,58-27,-58 31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40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1200,'0'-18,"0"0,-1 0,-1 1,-1-1,-5-18,7 30,-1 1,0 0,-1 0,1 0,-1 1,0-1,0 1,0-1,-1 1,1 0,-1 0,0 0,0 1,-1-1,1 1,-1 0,1 1,-1-1,0 1,0 0,-7-2,4 1,0 1,0 0,0 0,-1 1,1 0,-1 1,1 0,-1 0,1 1,-1 0,1 0,0 1,-1 0,1 1,0 0,-15 7,10-2,0 1,0 1,1 0,1 0,-1 1,2 1,-1 0,-10 17,12-17,-61 93,64-94,1 0,0 0,0 0,1 0,1 1,0-1,0 1,-1 16,4-26,0 0,0 0,0 0,0 0,0-1,0 1,1 0,-1 0,1 0,0 0,-1 0,1 0,0 0,0-1,0 1,0 0,0-1,0 1,1-1,-1 1,1-1,-1 1,1-1,-1 0,1 0,0 0,-1 0,1 0,0 0,0 0,0-1,0 1,0-1,-1 1,1-1,0 0,0 0,0 0,0 0,0 0,4-1,10 0,0-1,1-1,-2 0,19-7,-15 4,7-1,12-2,70-29,-100 35,1-1,-1 0,0-1,0 1,-1-2,1 1,-1-1,0 0,-1-1,1 0,-1 0,-1 0,9-14,-9 6,-1 1,0-1,-1 0,-1-1,0 1,-1 0,-1-1,0 1,-4-22,2-12,3-207,-5-130,-3 330,7 53,-1 1,1-1,-1 1,1-1,-1 1,0-1,0 1,0-1,0 1,0 0,-1-1,1 1,-1 0,0 0,1 0,-1 0,-4-3,5 5,1 1,-1-1,1 0,-1 0,1 0,-1 0,1 1,-1-1,1 0,-1 0,1 1,-1-1,1 0,-1 1,1-1,-1 1,1-1,0 0,-1 1,1-1,0 1,0-1,-1 1,1-1,0 1,0-1,0 1,-1-1,1 1,0 0,0-1,0 1,0-1,0 2,-4 23,4-24,-3 387,5-310,4 24,5 0,30 132,-39-226,0 1,0-1,1 0,0 0,0 0,1 0,0 0,1-1,9 13,-11-16,1-1,0 0,0 1,0-2,0 1,0 0,1-1,-1 0,1 0,0 0,0 0,-1-1,1 0,0 0,0 0,0-1,0 1,6-2,4 1,-1 0,0-1,0-1,19-5,-29 6,1 0,-1-1,0 0,0 0,0 0,0 0,0-1,-1 1,1-1,-1 0,0 0,1 0,-1-1,-1 1,1-1,0 0,3-6,25-62,-2-1,-4-1,23-115,19-235,-50 226,-17 168,-1-1,-2 1,-1-1,-11-43,14 71,1 0,-1 0,0 1,0-1,-1 0,1 1,0-1,-1 1,0 0,1-1,-1 1,0 0,0 0,0 0,0 0,-3-2,3 4,1 0,0-1,-1 1,1 0,0 0,-1 0,1 0,0 0,-1 0,1 1,0-1,-1 0,1 1,0-1,0 0,-1 1,1 0,0-1,0 1,0 0,0 0,0-1,0 1,0 0,0 0,0 0,0 0,0 0,0 1,1-1,-1 0,0 0,1 0,-1 1,0 1,-9 18,1 1,1-1,1 1,1 1,1-1,-5 44,3 146,7-160,0-28,-1 62,16 132,-11-192,1-1,1 1,1-1,1 0,1 0,2-1,0 0,2-1,22 32,-23-38,2-1,0 0,0-1,2 0,0-2,0 0,1 0,23 11,-24-16,1-1,1 0,-1-1,1-1,0-1,0-1,1 0,-1-1,29-1,57-5,-83 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41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1 235,'11'-1,"1"-1,-1 0,1-1,-1 0,0-1,0 0,0-1,10-6,-6 3,-1 2,1 0,25-7,-7 7,-23 6,0-2,0 0,-1 0,1 0,-1-1,1-1,-1 0,0 0,13-9,-2 0,1 1,0 1,27-11,-25 13,-1-2,0 0,22-15,-32 17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42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1 283,'2'-1,"1"0,0 0,0 0,-1 0,1 0,0-1,-1 0,1 1,-1-1,0 0,4-3,18-12,77-14,-37 13,121-44,-55 17,142-29,-251 68,-17 4,-1 1,0-1,1 1,-1 0,1 1,-1-1,1 0,0 1,-1 0,1 0,-1 0,1 0,-1 1,1-1,0 1,6 2,-2 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7:43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1 187,'49'0,"0"-3,0-2,69-16,15-16,121-26,-201 53,12-3,0 4,84-3,-116 13,-14 0,0-1,1-1,-1-1,27-5,-29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19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0,'6'1,"-1"0,1 0,-1 1,0-1,0 1,1 0,-1 0,0 1,8 6,44 32,-48-34,75 68,-3 4,99 123,-159-177,-13-17,-1 1,0 0,0 0,-1 0,0 1,-1 0,0 0,0 0,-1 1,0 0,-1 0,-1 0,1 0,-2 0,0 0,0 0,-1 1,-1 13,-4 18,-20 83,3-22,9-39,7-40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06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1469,'-1'0,"0"-1,-1 1,1-1,0 0,0 1,0-1,0 0,0 1,0-1,0 0,0 0,1 0,-1 0,0 0,0 0,1 0,-1 0,1 0,-1 0,1-1,-1 1,1 0,-1 0,1 0,0-1,0 1,0 0,0-2,-4-43,4 40,-4-573,7 295,-3-211,0 493,0 0,1 0,-1 0,-1 0,1 0,0 0,0 0,-1 0,1 0,-1 0,0 0,-1-3,2 5,-1 0,1-1,-1 1,1 0,-1 0,1 0,0 0,-1 0,1 0,-1 0,1 1,0-1,-1 0,1 0,-1 0,1 0,0 0,-1 1,1-1,-1 0,1 0,0 1,-1-1,1 0,0 1,0-1,-1 0,1 1,0-1,0 0,-1 1,1-1,0 0,0 1,0 0,-28 53,25-47,-13 37,3 1,1 0,2 1,2 1,-3 76,8-38,13 147,32 85,12-76,-16-88,-37-148,0 0,0-1,0 1,0-1,1 0,0 1,0-1,0 0,1 0,-1 0,1 0,0-1,0 1,0-1,1 1,-1-1,1 0,0 0,0-1,0 1,0-1,0 0,5 2,6-1,0 0,0 0,0-2,0 0,29-1,-39 0,465 11,-163-1,-254-13,1-2,-2-3,91-24,-107 21,-3 0,0 2,0 1,56-5,-68 12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0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07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1,'-2'36,"-2"0,-13 59,0-3,-10 89,-25 207,8-18,44-367,-2 39,5-32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08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1 409,'0'-4,"1"1,0 0,0 0,0 0,0 0,0 0,1 0,0 0,-1 0,1 0,0 1,0-1,0 1,1 0,-1-1,4-2,49-35,-43 33,20-13,2 2,0 1,47-16,116-28,-5 1,88-30,-271 86,-7 3,1 0,-1 0,0 0,1 0,-1 0,1 1,-1-1,1 1,-1 0,4 0,-4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09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1 586,'16'-15,"0"1,2 1,-1 1,2 0,0 1,22-9,129-43,-104 40,625-176,-665 194,-9 1,0 0,1 0,-2-2,23-9,-39 15,0 0,0-1,1 1,-1 0,0 0,1 0,-1 0,0 0,1 0,-1 0,0-1,0 1,1 0,-1 0,0 0,0-1,0 1,1 0,-1 0,0-1,0 1,0 0,0 0,1-1,-1 1,0 0,0-1,0 1,0 0,0-1,0 1,0 0,0 0,0-1,0 1,0 0,0-1,0 1,0 0,0-1,0 1,0 0,-1-1,1 1,0 0,0 0,0-1,0 1,-1 0,1-1,-21-10,-30-2,-60-6,-136-20,246 40,0-1,0 0,-1 0,1 0,0 0,0 0,-1 0,1-1,0 1,0 0,-1-1,1 1,0-1,0 1,0-1,0 1,-1-1,1 0,0 0,0 1,0-1,1 0,-1 0,-1-2,2 2,0 0,1 0,-1-1,1 1,0 0,-1 0,1 0,0 0,0 0,-1 0,1 0,0 0,0 0,0 1,0-1,0 0,0 1,1-1,0 0,11-6,1 0,27-10,-35 15,-1 0,1 1,-1 0,1 0,0 0,0 0,0 1,0 0,-1 0,1 1,0 0,0 0,-1 0,9 3,-11-2,1 0,-1 0,0 1,0-1,0 1,0 0,0 0,-1 0,1 0,-1 0,0 0,0 1,0-1,0 1,-1-1,1 1,-1 0,0-1,0 1,0 0,0 8,2 27,-1 0,-6 62,1-56,4 61,0-93,1 0,1 0,0-1,1 1,9 21,-6-21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1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1,'0'0,"1"0,-1 0,0 1,1-1,-1 0,0 0,1 1,-1-1,0 0,1 0,-1 1,0-1,0 0,1 1,-1-1,0 1,0-1,0 0,1 1,-1-1,0 0,0 1,0-1,0 1,0-1,0 1,0-1,0 0,0 1,0-1,0 1,0-1,0 0,0 1,0-1,-1 1,1-1,0 0,0 1,0-1,-1 1,1-1,0 0,0 1,-1-1,1 0,-13 25,12-23,-51 88,-198 382,101-178,146-289,0-1,0 1,-1 0,1-1,-1 0,0 1,0-2,0 1,-1 0,1-1,-7 4,9-6,0-1,0 1,-1-1,1 1,0-1,0 1,0-1,-1 0,1 0,0 0,0-1,-1 1,1 0,0-1,0 1,0-1,0 0,0 0,0 0,0 0,0 0,0 0,0 0,0-1,1 1,-1-1,0 1,1-1,0 0,-3-2,-5-9,0-1,0 1,1-1,1-1,0 1,1-1,1-1,-6-23,7 17,0-1,1 0,1 0,1 0,3-31,-1 50,0 0,0 0,0 0,1 0,-1 0,1 0,0 0,0 0,1 1,-1-1,1 1,-1 0,1-1,0 2,0-1,1 0,-1 0,5-2,4-2,0 0,0 1,0 1,19-7,-27 12,-1-1,1 1,-1-1,1 1,0 0,-1 0,1 0,-1 1,1-1,-1 1,1 0,-1 0,1 0,-1 1,4 1,53 35,-16-10,219 97,-256-121,1 0,0-1,0 0,0 0,1-1,-1 0,1-1,-1 0,1 0,-1-1,15-1,-16 0,0-1,0 0,0 0,0-1,-1 0,1 0,-1 0,0-1,0 0,0 0,-1-1,1 0,-1 1,7-10,-3 4,0-1,0 0,-1-1,-1 0,0 0,0-1,-1 1,-1-2,0 1,-1 0,0-1,-1 0,2-19,-4 19,-1-1,0 1,-1-1,-1 1,0 0,-1 0,0 0,-1 0,-1 0,-7-14,-1 2,-1 0,-1 1,-1 1,-20-23,22 32,2 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12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1,'-11'-1,"0"1,0 1,1 0,-1 0,0 1,-16 6,22-6,1 0,-1 1,1 0,-1 0,1 0,0 0,0 1,0-1,1 1,-1 0,1 0,0 1,0-1,0 0,-3 8,-3 9,1 0,1 1,1 0,1 0,1 0,1 0,-1 25,8 162,5-122,31 123,2 19,-29-132,26 237,-32-230,-7 127,-5-190,-2 0,-1-1,-3 0,-1 0,-2-1,-20 41,32-77,-9 23,-1 0,-1-1,-2 0,0-2,-19 24,33-46,-1 0,1 1,0-1,0 0,-1 0,1 0,0 0,-1 0,1 0,-1 0,1-1,-1 1,0 0,1-1,-1 0,0 1,1-1,-1 0,0 0,1 1,-3-2,1-1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13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16 176,'-4'0,"-2"-4,1-6,5-1,2-2,10 0,7-2,8-1,8-4,2 3,-1 3,-3 5,-2 0,-7-4,-7 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15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602 226,'-4'2,"0"1,0 0,0 0,1 0,-1 0,1 1,-1-1,-3 6,-10 10,-86 79,77-70,-2-1,0-2,-2 0,0-2,-39 21,66-42,0 0,-1 0,1-1,-1 1,1-1,-1 0,0 0,0 0,1 0,-1-1,0 0,0 0,0 0,1 0,-1 0,0-1,0 1,1-1,-7-3,3 1,1-2,0 1,0-1,0 1,1-2,-1 1,1-1,1 1,-5-8,-8-9,2-1,-22-43,33 58,0 0,1-1,0 1,0-1,1 0,0 0,0 0,1 0,0 0,1 0,1-18,0 23,0 0,1 1,0-1,-1 1,1-1,0 1,1 0,-1 0,1 0,-1 0,1 0,0 0,0 1,0-1,0 1,1 0,-1 0,1 0,-1 0,1 1,-1-1,1 1,0 0,0 0,0 1,0-1,0 1,4 0,8-2,0 2,-1 0,1 1,0 1,25 5,-13 2,-1 2,0 0,-1 2,-1 1,26 17,33 19,21 13,-41-23,-62-39,-1 0,1-1,0 1,0-1,0 1,-1-1,1 0,0 0,0 0,0 0,0 0,0 0,-1-1,1 1,0-1,0 1,0-1,2-1,36-19,-16 9,4 0,1-1,-2 0,0-2,0-2,-2 0,34-29,-53 41,0-1,0 1,0-1,-1 0,0 0,0 0,-1-1,1 1,-1-1,-1 0,1-1,-1 1,-1 0,1-1,-1 0,0 0,-1 1,0-1,0 0,-1-12,0 14,0-1,0 1,-1-1,1 1,-1-1,-1 1,1 0,-1-1,0 1,-1 0,-5-10,5 13,1-1,-1 1,-1 0,1 1,0-1,-1 0,1 1,-1 0,0 0,1 0,-1 0,0 1,-1-1,1 1,0 0,0 0,0 1,-9-1,-28-2,1 3,-54 5,83-1,0-1,1 1,-1 0,1 1,0 1,0-1,0 2,1-1,-16 16,4-6,17-12,1-1,0 1,0-1,0 1,1 0,-1 0,1 0,0 0,0 1,1-1,-1 0,1 1,0-1,0 1,0 0,1-1,-1 1,1 7,0 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17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727 175,'-1'4,"-1"-1,0 1,0-1,0 0,-1 1,1-1,-1 0,0 0,1-1,-1 1,-4 2,-5 7,-30 30,-54 41,-35 34,103-88,-1-1,-49 35,64-53,-1 0,-1-1,1-1,-1 0,0-1,-1-1,0-1,-20 5,34-10,0 1,0-1,0 1,0-1,0 0,0 0,-1 0,1-1,0 1,0-1,0 0,0 1,0-1,0-1,0 1,0 0,1-1,-1 1,0-1,1 0,-1 0,1 0,-4-4,3 0,-1 1,1-1,0 0,1 0,-1 0,1-1,0 1,1-1,-1 1,1-9,-4-16,1 4,0 0,2 0,1 0,1-1,7-52,-2 52,-5 20,1 1,1 0,-1 0,1 0,0 0,5-10,-5 14,-1 1,1 0,0 0,0 0,-1 0,1 1,0-1,1 0,-1 1,0-1,0 1,1 0,-1 0,1 0,-1 0,1 0,-1 0,1 1,0-1,-1 1,1 0,3 0,5 1,-1 1,1 0,-1 0,0 1,0 1,0-1,0 2,-1-1,1 2,-1-1,0 1,10 9,43 23,117 38,21 12,-92-27,-106-60,0 1,0-1,0 1,0-1,0 0,0 0,1 0,-1 0,0 0,1 0,-1-1,1 1,-1-1,1 1,-1-1,1 0,-1 0,1 0,-1-1,1 1,-1-1,1 1,-1-1,0 0,1 0,-1 0,0 0,1 0,-1 0,0-1,3-2,-1-1,0-1,0 1,-1-1,1 0,-1 0,-1 0,1 0,-1 0,0-1,2-10,35-139,6-25,-44 177,-1 0,1-1,0 1,-1 0,0-1,0 1,0-1,-1 1,1 0,-1-1,0 1,-1 0,1 0,-1-1,1 1,-1 0,0 1,-1-1,-2-4,3 6,-1 0,1 0,-1 1,0-1,0 0,0 1,0 0,0 0,0 0,0 0,0 0,0 0,0 1,0 0,0 0,-1-1,1 2,0-1,0 0,0 1,0-1,-1 1,1 0,0 0,0 0,0 1,-3 1,-8 4,0 0,1 2,-1-1,1 2,1 0,-13 12,9-5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20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0,0 1,0-1,-1 1,0 0,0 0,2 12,5 10,53 141,27 63,123 287,-197-480,-2 2,16 79,-29-105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2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0,'-24'371,"0"-64,22-218,4 0,4 1,21 109,-23-159,-4-32,0 0,1-1,0 1,0 0,1 0,-1-1,2 1,-1-1,1 0,0 0,7 12,0-14,0-6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3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10,'0'0,"0"0,0-1,0 1,0 0,0 0,-1-1,1 1,0 0,0 0,0-1,0 1,0 0,0 0,0-1,0 1,0 0,0 0,0-1,0 1,0 0,0 0,1-1,-1 1,0 0,0 0,0 0,0-1,0 1,0 0,1 0,-1-1,0 1,0 0,0 0,1 0,-1 0,0 0,0-1,0 1,1 0,-1 0,0 0,0 0,1 0,-1 0,0 0,0 0,1 0,-1 0,0 0,0 0,1 0,-1 0,0 0,0 0,1 0,-1 0,0 0,0 0,1 0,-1 0,0 1,1-1,9 15,-5 17,-2 0,-1 0,-2 0,-1 0,-9 56,2-4,7-63,-9 97,6 2,13 134,-8-242,1-1,1 1,-1 0,2 0,0-1,0 0,7 12,-10-21,0 1,1-1,-1 0,1 0,-1 1,1-1,0 0,0 0,0-1,0 1,0 0,1-1,-1 1,0-1,1 0,-1 1,1-1,-1-1,1 1,0 0,-1-1,1 1,0-1,-1 0,1 1,0-1,0-1,-1 1,1 0,0-1,-1 1,1-1,0 0,-1 0,1 0,2-2,18-9,-3-3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4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97,'27'-2,"0"-1,0-1,-1-2,33-11,24-4,224-17,-282 35,13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5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0,'-30'28,"22"-22,0 1,1 0,0 0,1 0,-1 1,1 0,1 0,0 0,0 1,-4 10,0 9,1 0,1 1,-5 55,3 89,9-163,-1 4,1 0,1 1,0-1,0 0,5 18,-5-29,0 0,1 1,-1-1,1 0,-1 0,1 0,0 0,0 0,0-1,1 1,-1 0,1-1,-1 0,1 1,0-1,0 0,0 0,0-1,0 1,0-1,0 0,1 1,-1-1,0-1,1 1,5 0,3 0,-1 0,0-1,1-1,-1 1,0-2,1 0,-1 0,0-1,0-1,-1 1,1-2,14-7,-11 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6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0,'0'74,"4"0,16 102,26 142,-45-309,0 1,-1-1,0 0,-1 1,0-1,-1 1,0-1,0 0,-1 0,0 0,-9 16,10-21,0-1,0 0,0 0,-1 0,0 0,1-1,-1 1,0-1,0 0,0 0,-1 0,1 0,0 0,-1 0,1-1,-1 0,0 0,1 0,-1 0,0 0,0-1,1 0,-1 0,0 0,0 0,1 0,-1-1,0 0,0 1,1-2,-1 1,-4-2,-62-30,57 26,0 0,0 1,0 0,-1 1,0 1,-14-3,5 2,2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6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1,'-2'6,"0"1,0 0,-1 0,0-1,0 0,-1 1,1-1,-1-1,-5 7,-8 13,3 0,0 0,2 0,1 2,1-1,1 2,1-1,2 1,1 0,-4 53,9-38,2 0,2 0,1-1,2 0,19 62,-17-75,2-1,0 0,2-1,1 0,1 0,2-2,0 0,34 36,-46-55,0 0,0-1,1 0,0 0,0-1,0 0,1 0,-1 0,1-1,0 0,0 0,11 3,-3-6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7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1,'-18'61,"15"-30,2 1,1-1,1 0,2 0,1 0,1 0,2-1,1 1,16 38,-1-13,3-2,2 0,67 93,-91-140,1 0,-1-1,1 1,1-1,-1 0,1 0,0-1,0 0,1 0,-1 0,1-1,0 0,15 6,-5-6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8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1 148,'25'-1,"-1"-1,1-1,0-1,-1-1,0-1,29-12,2-5,74-42,-123 61,1 1,0 1,-1-1,1 1,0 0,12-1,-1 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8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1,'2'13,"0"0,1 0,0 0,1-1,1 1,0-1,0 0,10 14,10 25,-11-17,8 18,-1 0,-3 1,-2 1,13 88,-22-79,-2 0,-4 1,-2 0,-13 86,13-141,-1 1,0-1,-1 1,1-1,-2 0,1 0,-1 0,-1-1,1 1,-2-1,1 0,-1-1,0 1,0-1,-1 0,0-1,-13 10,4-3,2-1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29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0,'-1'41,"2"1,2-1,2-1,1 1,13 42,36 94,7 19,45 249,-80-340,-22-88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4.8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0,'-1'8,"0"0,-1 0,0 0,0 0,-7 14,-3 11,-7 37,3 1,3 0,3 1,4 0,2 0,4 0,11 94,9-28,70 250,-86-372,2-1,-1 0,2-1,11 20,-16-31,-1 0,1 0,0 0,1 0,-1-1,0 1,1-1,-1 0,1 1,0-1,0 0,0-1,0 1,0 0,0-1,0 0,0 0,1 0,-1 0,0 0,1-1,-1 1,1-1,-1 0,1 0,4-1,13-5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21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1 421,'1'-6,"0"0,0 0,0 0,1 0,0 0,1 0,-1 0,1 1,0-1,0 1,1 0,-1 0,1 0,1 0,-1 1,7-6,11-9,1 1,28-17,-43 30,53-33,1 3,1 2,109-38,-124 54,2 3,0 2,0 3,1 1,93-1,-129 9,1 1,-1 0,0 1,0 1,0 0,0 1,-1 1,22 9,-27-10,-1 1,0 0,-1 1,0-1,1 2,-2-1,1 1,-1 0,0 0,0 0,-1 1,0 0,0 0,-1 0,4 11,1 9,-1 0,-2 0,0 1,-2 0,-1 0,-2 0,0 0,-2 0,-1 0,-8 38,-2-8,-3-2,-2 0,-2-1,-29 58,27-72,-1 0,-2-2,-2 0,-2-2,-1-1,-2-1,-64 57,86-87,0 0,-1 0,1-1,-20 8,27-12,-1-1,1 1,-1 0,0-1,1 1,-1-1,0 0,1 0,-1 0,0 0,-3-1,5 1,0 0,0-1,0 1,0-1,0 1,1-1,-1 0,0 1,0-1,1 0,-1 1,0-1,1 0,-1 0,1 0,-1 1,1-1,-1 0,1 0,0 0,-1 0,1 0,0 0,0 0,0 0,-1 0,1 0,0 0,1 0,-1-2,0 1,1 0,-1-1,1 1,0-1,0 1,0 0,0-1,0 1,1 0,-1 0,1 0,-1 0,1 0,0 1,3-4,35-26,-27 23,37-26,2 3,110-49,125-29,-186 74,94-24,-12 5,-158 44,-6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31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1 152,'0'-5,"1"1,0-1,0 1,0-1,0 1,1 0,-1-1,1 1,1 0,-1 0,0 1,1-1,0 0,0 1,0-1,0 1,0 0,1 0,-1 1,1-1,0 0,0 1,0 0,0 0,0 1,6-3,11-3,1 0,0 2,41-6,-5 1,44-6,-94 15,0 0,0 1,1 1,-1-1,0 1,0 1,0-1,0 1,12 5,-12-2,-1 0,1 0,-1 0,0 1,0 0,-1 1,11 13,34 54,-48-70,-1 0,1 1,-1 0,0-1,0 1,-1 0,0 0,1 0,-2 0,1 0,0 0,-1 0,0 1,0-1,-1 0,0 0,1 0,-2 0,1 0,-1 0,1 0,-1 0,0-1,-1 1,1-1,-4 5,-8 9,-1-1,0 0,-1-1,-32 23,16-11,16-14,-18 16,-1-1,-51 32,271-182,-111 69,3 3,119-57,109-16,-286 115,1 2,0 0,32-3,-23 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32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1255,'0'-1,"-1"0,1 0,-1 0,0 0,1 0,-1 0,1 0,-1 0,0 0,0 0,0 0,0 1,0-1,0 0,0 0,0 1,0-1,0 1,0-1,0 1,0-1,0 1,0 0,0-1,-1 1,1 0,-2 0,-40-4,37 4,-12-1,-1 2,1 0,-1 1,1 1,-1 0,1 2,1 0,-30 12,22-4,0 0,1 1,0 2,1 0,-23 23,12-9,2 1,1 1,1 2,2 1,1 1,3 1,0 2,-22 51,42-80,0 0,1 0,0 1,0-1,1 1,1 0,0 0,0 0,2 17,0-23,0-1,0 0,0 1,0-1,1 0,0 0,0 0,0 0,1 0,-1 0,1 0,0-1,0 0,0 1,0-1,1 0,-1-1,1 1,0 0,0-1,0 0,0 0,0 0,0-1,6 2,14 3,0-1,1-1,-1-1,1-2,0 0,0-2,0 0,33-7,-46 5,0-1,-1 0,0 0,0-1,0-1,0 1,-1-2,0 0,0 0,-1 0,0-1,0-1,-1 0,14-19,-3 2,-2 0,-1-2,-1 0,17-46,-3-7,-3-1,-4-1,-3-1,-4 0,5-101,-8-234,-16 294,-26-167,28 282,-4-27,-12-40,16 68,-1 1,0-1,-1 1,0 0,0 0,0 0,-1 0,0 1,-1 0,-7-8,12 14,1 0,-1 0,0 0,0 1,0-1,0 0,0 0,0 0,0 1,0-1,0 1,-1-1,1 1,0-1,0 1,0-1,-1 1,1 0,0 0,0 0,-1 0,1 0,0 0,0 0,-1 0,1 0,0 1,0-1,-1 0,1 1,0-1,0 1,0 0,0-1,0 1,0 0,0-1,0 1,0 0,0 0,0 0,0 0,0 0,1 0,-1 0,0 0,1 0,-1 1,1-1,-1 0,1 0,-1 3,-2 5,0 1,0 0,1 0,0 0,0 11,1 30,2 0,3-1,1 1,18 71,67 193,-77-272,22 57,4-1,4-2,102 167,-124-231,2 0,1-1,49 49,-65-73,0 0,1 0,0-1,1 0,0-1,0 0,0 0,1-1,0-1,-1 0,2 0,-1-1,0-1,1 0,-1 0,1-1,15 0,-24-2,1 1,-1 0,0-1,0 0,0 0,0 0,0 0,0-1,0 1,0-1,0 1,-1-1,1 0,-1 0,1 0,-1-1,0 1,0-1,0 1,0-1,0 1,-1-1,1 0,-1 0,1 0,-1 0,0 0,0 0,0-7,2-8,-1 0,-1 0,-1 0,-2-24,0 5,3-228,-16-316,11 539,-17-70,19 99,-2 1,0 0,0 0,-1 0,-1 1,0-1,0 1,-1 1,-1-1,-9-9,13 17,1 0,-1 0,0 1,0-1,0 1,0 0,-1 0,1 1,0-1,-1 1,1 0,-1 0,0 1,1-1,-1 1,0 0,1 0,-1 1,1-1,-1 1,1 0,-1 0,1 1,-1-1,1 1,0 0,-7 4,2-1,1 0,-1 0,1 1,0 1,0-1,0 1,1 1,0-1,1 1,0 0,-9 15,13-18,0 0,1 0,-1 0,1 1,1-1,-1 0,1 0,-1 1,1-1,1 0,-1 1,1-1,0 0,0 0,1 0,2 6,4 11,2 0,17 27,-15-27,27 49,88 119,-102-159,1-1,2-1,1-2,0-1,62 41,10 7,-70-50,0-1,58 32,-86-54,0 1,0-1,0 0,0 0,0 0,0 0,0 0,0-1,0 1,1-1,-1 0,0 0,0 0,1 0,-1-1,0 0,0 1,0-1,4-1,8-7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33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0,'-13'2,"1"0,0 1,0 1,0 0,0 0,-18 11,12-7,-86 50,73-40,-58 28,74-40,1 1,0 0,1 1,-1 0,1 1,1 1,0 0,1 0,-17 20,18-18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51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1 670,'0'-8,"0"1,1-1,0 1,1-1,0 1,0 0,0-1,1 1,0 0,0 0,1 1,0-1,0 1,1 0,0 0,0 0,0 1,0-1,1 1,0 1,9-6,16-14,2 3,1 0,70-30,117-31,-188 70,561-157,-366 109,-66 5,-133 44,14-5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52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0 563,'1'-6,"0"0,0-1,1 1,-1 0,1 0,1 1,-1-1,1 0,0 1,0-1,1 1,0 0,-1 0,7-5,9-10,39-30,-55 48,53-38,2 2,2 4,112-49,-106 53,-1 1,2 2,0 4,102-22,-99 22,-55 18,0-1,0 2,29-6,-34 8,0 1,0 1,0-1,0 2,20 2,-12 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57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2188,'1'-37,"2"-1,2 1,2 0,12-42,56-142,-57 171,275-716,-194 514,-73 183,42-104,46-185,-111 345,7-45,-10 58,0 0,0 0,0 0,0 0,0 1,0-1,0 0,0 0,0 0,0 0,0 0,0 0,0 0,0 0,0 0,0 0,0 0,-1 0,1 0,0 0,0 0,0 0,0 1,0-1,0 0,0 0,0 0,0 0,0 0,-1 0,1 0,0 0,0 0,0 0,0 0,0 0,0 0,0 0,0 0,0-1,-1 1,1 0,0 0,0 0,0 0,0 0,0 0,0 0,0 0,0 0,0 0,0 0,0 0,0 0,0 0,0 0,0-1,-1 1,1 0,0 0,0 0,-8 13,-8 17,-6 14,1 2,3 0,-16 61,-100 664,117-581,7 0,18 214,-4-350,3 0,2-1,2 0,2 0,3-1,2-1,2-1,3 0,28 46,-44-85,1 0,0 0,1-1,0 0,0-1,1 0,0 0,1-1,0 0,0-1,24 11,-18-11,1-1,-1-1,2 0,-1-1,0-2,1 1,30-2,14-5,-1-4,0-2,119-35,-165 40,37-13,-2-3,0-1,93-59,57-26,-44 41,173-79,-233 101,-72 37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8:58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1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0,'-14'233,"2"-74,-19 167,18-223,7-14,6-68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2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0 541,'1'-4,"-1"1,1-1,0 0,0 1,0-1,1 1,-1 0,1-1,0 1,0 0,0 0,0 0,1 0,-1 0,1 1,-1-1,7-4,57-35,-59 38,27-12,1 1,63-18,2 0,-82 27,0 0,-1-2,0 0,-1-1,1-1,-2 0,1-1,-2 0,1-2,-2 0,0 0,16-21,-21 23,1 0,0 1,0 1,0 0,2 0,17-12,75-39,-53 33,-29 17,-5 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3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13 512,'-12'4,"26"-9,597-271,-531 244,135-48,-213 79,1 1,-1-1,0 0,1 0,-1 0,0 0,0 0,0 0,0 0,0-1,0 1,0-1,0 1,0-1,-1 0,1 0,0 0,1-3,-3 5,0-1,0 0,0 1,0-1,0 1,0-1,0 1,0-1,0 1,-1-1,1 1,0-1,0 1,0-1,-1 1,1-1,0 1,-1-1,1 1,0 0,-1-1,1 1,0 0,-1-1,1 1,-1 0,0-1,-29-8,-183-6,190 12,-153-24,284 18,-55 3,-14 0,-1 2,1 2,0 1,0 2,42 7,-77-7,-1-1,1 1,-1 0,1 0,-1 1,0-1,1 1,-1-1,0 1,0 0,0 0,0 0,-1 1,1-1,-1 1,1 0,-1-1,0 1,0 0,0 0,0 0,-1 1,2 2,-2-1,0 1,0-1,0 0,-1 0,0 1,0-1,0 0,-1 0,1 1,-1-1,-1 0,1 0,-1 0,0 0,-2 4,-15 40,2 1,-18 87,-4 18,28-122,3-4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24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902,'-23'1,"1"0,-1 2,0 1,1 1,0 0,0 2,0 1,1 0,-33 19,-40 26,2 5,4 3,1 3,4 5,-78 83,102-92,-90 121,129-152,0 1,2 1,2 0,1 1,1 1,-18 65,30-90,0 1,1 0,0-1,0 1,1 0,0-1,2 11,-2-16,1 1,0-1,0 1,0-1,1 0,-1 0,1 0,0 0,0 0,0 0,0 0,0 0,0-1,1 1,0-1,-1 0,1 0,0 0,0 0,6 3,9 2,0-1,0-1,1 0,-1-1,1-1,34 0,119-6,-166 3,51-3,0-2,0-3,-1-2,0-3,-1-2,0-3,61-28,-104 39,-1 0,0 0,0-1,0-1,-1 0,-1 0,0-1,0 0,0 0,-1-1,-1 0,0-1,-1 0,0 0,-1 0,0-1,0 1,1-15,5-23,-3-1,-2 0,0-70,-6 106,0-187,-9 1,-8 0,-50-225,54 362,-3 0,-3 2,-36-84,28 105,27 41,0 0,-1-1,1 1,0-1,-1 1,1 0,0-1,-1 1,1 0,-1-1,1 1,0 0,-1 0,1-1,-1 1,1 0,-1 0,1 0,-1 0,1-1,-1 1,1 0,-1 0,1 0,-1 0,1 0,-1 1,0 0,0 0,1 0,-1 0,1 0,-1 0,1 1,0-1,-1 0,1 0,0 0,0 1,0-1,0 0,0 0,0 1,0-1,1 2,9 61,2-1,4 0,43 112,-34-102,225 597,-185-521,6-3,127 193,-174-304,1-1,31 32,-49-58,0 0,1-1,1 0,-1 0,1 0,0-1,0-1,1 0,0 0,0 0,0-2,1 1,15 3,-24-7,1 0,0-1,-1 1,1 0,-1-1,1 1,0-1,-1 0,0 0,1 0,-1 0,1 0,-1 0,0-1,0 1,0-1,0 1,0-1,0 0,0 0,0 0,-1 0,1 0,-1-1,0 1,1 0,-1-1,0 1,0 0,0-1,-1 1,1-1,-1 0,1-2,2-14,0-1,-1 1,-1-31,-1 35,-31-448,18 338,-55-416,47 426,-5 1,-69-185,79 258,-28-48,37 77,0 1,0 0,-2 0,1 0,-1 1,0 0,-1 1,-14-11,23 19,0 1,1-1,-1 0,0 1,0-1,0 1,1-1,-1 1,0-1,0 1,0-1,0 1,0 0,0-1,0 1,0 0,0 0,0 0,0 0,0 0,0 0,0 0,0 0,0 0,0 1,0-1,0 0,0 1,0-1,0 1,0-1,0 1,0-1,0 1,0-1,1 1,-1 0,0 0,1-1,-1 1,0 0,1 0,-1 0,1 0,-1 0,1 0,-1 0,1 0,0 0,0 0,-1 0,1 0,0 1,-2 8,1 0,0 0,0 0,2 12,-1-22,3 54,3-1,17 69,36 100,-56-212,-2-4,88 271,-73-235,2 0,2-1,2-1,37 50,-53-81,1 0,0-1,1 0,0 0,0-1,1 0,0-1,16 10,-19-13,0-1,0 0,1 0,-1 0,1 0,-1-1,1 0,-1-1,1 0,0 0,-1 0,1 0,-1-1,1-1,11-2,6-3,259-86,-232 73,0-3,-1-1,62-42,-103 60,0-1,0 0,-1 0,1-1,-2 0,11-13,-6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4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955 1,'-2'6,"1"0,-1 1,-1-1,1-1,-1 1,0 0,0 0,-7 7,0 3,-87 158,-48 80,113-206,-1-2,-3 0,-42 41,70-80,-1 0,0-1,0 0,-1-1,0 0,0 0,0-1,0 0,-1-1,1 0,-1-1,0 0,0-1,0 0,0 0,0-2,-16-1,12 1,0-1,0 0,1-2,-1 1,1-2,-1 0,1-1,1 0,-1-1,1-1,0 0,-14-11,18 9,-1 1,1-2,1 1,0-1,0 0,1-1,0 1,1-1,1-1,0 1,-6-23,10 29,-1 1,1-1,1 1,-1-1,1 0,0 0,0 1,1-1,-1 0,1 1,1-1,-1 1,1-1,0 1,0 0,0-1,1 1,0 0,0 1,0-1,1 0,-1 1,1 0,0 0,1 0,-1 0,0 1,1 0,0-1,5-1,4 0,0 1,0 0,1 1,-1 1,1 0,-1 1,1 0,0 1,29 5,5-3,174-2,159 7,-340-2,0 3,45 13,-39-8,51 6,-94-18,1 0,0-1,-1 0,1 0,0 0,-1-1,1 0,0 0,-1-1,10-3,-14 5,1-1,0 0,-1 0,1-1,-1 1,1 0,-1 0,1-1,-1 1,0-1,0 1,0-1,0 0,0 1,0-1,0 0,-1 0,1 0,-1 1,1-1,-1 0,1 0,-1 0,0 0,0 0,0 0,0 0,-1 0,1 0,0 1,-1-1,1 0,-1 0,-1-2,-10-23,-1 0,-1 1,-1 1,-2 0,0 1,-22-23,19 23,6 7,-2 1,1 1,-2 0,-33-22,38 28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5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0,'-7'0,"1"0,-1 0,1 1,-1 0,0 0,1 0,0 1,-1 0,1 0,0 1,-7 3,9-2,-1-1,1 1,0 0,0 0,1 0,-1 1,1-1,0 1,0 0,0 0,1 0,-1 0,-1 10,-12 38,2 1,3 1,3 0,1 0,3 0,5 69,8 21,33 165,47 79,1 10,-84-364,-2 1,-1 0,-3 43,-1-60,-2-1,0 1,0-1,-2 1,-1-1,0 0,-16 32,0-7,7-13,0 0,-2-1,-1-1,-1-1,-2 0,-26 26,37-46,1-1,-2-1,1 0,-1 0,1-1,-1 0,0-1,-1 0,-18 2,12-3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7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152 417,'-5'0,"-1"1,0 0,1 0,-1 1,0-1,1 1,0 0,-1 1,1-1,0 1,0 0,1 0,-1 1,1-1,-1 1,1 0,0 0,0 1,1-1,-1 1,1 0,0 0,1 0,-1 0,1 0,0 0,0 1,0-1,1 1,0 0,0-1,0 1,1 0,0 0,0-1,1 1,-1 0,3 9,-1-13,-1 1,1 0,0-1,0 0,0 1,0-1,0 0,1 0,-1 0,0 0,1 0,0-1,-1 1,1-1,0 0,0 0,0 0,0 0,0 0,0-1,0 1,0-1,0 0,0 0,0 0,0 0,4-1,8 0,1-1,-1 0,0-1,16-6,-23 7,45-15,71-32,-111 43,-1 0,1-1,-1 0,-1-1,0 0,0-1,0 0,-1-1,-1 0,1-1,9-14,-15 16,0-1,0 1,-1-1,0 0,-1 0,0 0,0 0,-1-1,0 1,-1 0,0 0,-1-1,0 1,-1 0,0 0,-4-11,2 6,0 1,-2 1,0-1,0 1,-1 0,-1 0,0 1,-1 0,0 0,-18-16,16 18,-1 1,-1 0,0 1,0 0,-24-10,31 15,0 1,0 0,0 0,0 0,0 1,-1 0,1 0,0 0,-1 1,1 0,0 1,-1-1,1 1,0 0,0 1,-8 2,10-2,1 0,0 0,-1 0,1 1,0 0,0-1,0 1,1 0,-1 0,1 0,0 1,0-1,0 1,-2 4,-19 61,6-16,4-27,-2-1,0 0,-22 25,-27 45,58-83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09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1392 0,'-2'8,"1"-1,-1 1,0-1,-1 0,0 1,0-1,-1-1,1 1,-8 9,-9 19,-52 118,-8-2,-104 147,132-222,-67 91,97-141,0 0,-2-1,-50 40,67-61,0 0,-1 0,0 0,0-1,0 0,0-1,0 0,-1 0,1-1,0 0,-1 0,1-1,-1 0,0-1,1 0,0 0,-1-1,1 1,0-2,-10-3,-14-7,0 0,1-2,-46-30,27 14,1-1,2-3,1-2,-49-51,90 82,0 0,0-1,0 0,1 0,0 0,1 0,0 0,0-1,0 1,1-1,0 0,0 0,1 0,0 0,1 0,0-13,1 17,-1 0,1 0,0 0,0-1,1 1,-1 1,1-1,0 0,0 0,0 0,0 1,1 0,0-1,-1 1,1 0,0 0,1 0,-1 1,0-1,1 1,0 0,-1 0,1 0,0 0,0 0,0 1,0 0,0 0,0 0,1 0,-1 1,8 0,97-5,-1 6,200 26,44 43,-318-59,-29-9,-1 0,1 0,0 0,-1 0,1-1,0 0,0 0,0-1,0 1,0-1,0 0,0 0,0-1,0 1,0-1,0 0,0-1,0 1,0-1,-1 0,6-3,207-135,-160 101,-45 30,-1-1,0-1,0 1,-1-2,-1 1,0-1,14-26,3-3,14-7,-33 40,1 1,-1-2,0 1,-1-1,0 0,0 0,-1 0,0-1,-1 0,6-17,-10 26,0-1,1 1,-1 0,0-1,0 1,0-1,0 1,0 0,0-1,0 1,0 0,-1-1,1 1,-1 0,1-1,-1 1,1 0,-1 0,0 0,1 0,-1-1,0 1,0 0,0 0,0 0,0 0,0 1,0-1,0 0,0 0,0 1,-1-1,1 1,0-1,-1 1,1-1,0 1,0 0,-1-1,1 1,-2 0,-7 0,-1 0,1 1,0 0,-19 5,-11-1,33-6,1 0,-1-1,0 0,1 0,-11-6,11 5,-12-5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15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0,'37'455,"-20"-320,37 220,-15-123,-38-223,0 0,0 1,1-1,0 0,7 16,-9-23,1-1,0 0,-1 1,1-1,0 0,0 0,0 1,0-1,0 0,0 0,0 0,0 0,0 0,0 0,1-1,-1 1,0 0,1-1,-1 1,0-1,1 1,-1-1,1 1,-1-1,1 0,-1 0,1 0,-1 0,1 0,-1 0,0 0,1 0,-1-1,1 1,-1-1,1 1,1-2,350-116,4-2,-257 81,-67 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16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0 293,'0'-4,"1"0,0 0,-1 1,1-1,0 0,1 0,-1 1,1-1,-1 1,1-1,0 1,1 0,-1-1,0 1,1 1,0-1,0 0,0 0,0 1,0 0,0 0,0 0,5-2,10-5,1 1,0 0,27-5,-10 2,-30 9,0 0,0 0,0 0,0-1,0 0,-1 0,1 0,-1-1,0 0,0 0,0 0,8-10,-1 2,0-1,1 2,1 0,0 1,0 0,1 1,0 0,0 2,1 0,18-6,-16 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17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1 151,'0'-5,"0"0,1 0,-1-1,1 1,0 0,1 0,-1 1,1-1,0 0,0 0,0 1,1-1,0 1,0 0,6-7,-3 5,0 0,1 1,-1 0,1 1,0 0,1 0,-1 0,1 1,8-3,4 0,-1 2,1 0,0 1,0 1,1 1,-1 1,25 2,-38 0,1 0,0 0,-1 0,1 1,-1 0,0 1,0 0,0 0,0 0,9 9,61 59,-65-59,13 15,-2 0,0 1,-2 2,-2 0,0 1,-2 1,-2 1,20 59,-29-70,-1 0,0 0,-2 1,0-1,-2 0,-1 1,0 0,-2-1,-7 36,2-37,-2-1,0-1,-1 1,-1-1,-15 21,35-55,10-15,2 1,42-46,-61 72,37-34,2 1,1 3,75-45,-98 68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19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48 759,'-16'4,"15"-3,1-1,-1 1,1-1,-1 0,0 1,1-1,-1 0,0 1,1-1,-1 0,0 0,1 0,-1 0,0 1,1-1,-1 0,0 0,1 0,-1 0,0-1,1 1,-1 0,0 0,1 0,-1-1,0 1,1 0,-1 0,0-1,1 1,-1-1,1 1,-1 0,1-1,-1 1,1-1,-1 0,1 1,0-1,-1 1,1-1,0 1,-1-1,1 0,0 1,0-1,-1 0,1 1,0-1,0 0,0 1,0-2,-2-7,1 1,0-1,0 0,1 1,0-1,1 0,0 1,0-1,1 0,0 1,6-16,-3 8,2 0,1 1,0 0,0 0,12-15,-8 16,1 1,0 0,1 1,1 0,0 1,0 0,1 2,0 0,1 0,0 2,0 0,1 1,-1 0,1 2,20-3,21-1,0 3,0 2,82 7,-119-3,-1 1,1 1,0 0,-1 2,0 1,0 0,0 1,-1 2,25 12,-43-19,1 0,-1-1,1 1,-1-1,1 1,0-1,-1 0,1 0,0-1,0 1,0 0,0-1,0 0,0 0,0 0,0 0,0 0,0 0,0-1,0 0,-1 1,1-1,0 0,0 0,-1-1,1 1,0 0,-1-1,1 0,-1 0,0 1,0-1,1-1,-1 1,-1 0,1 0,0-1,0 1,-1-1,0 0,3-4,39-87,-27 57,21-37,-21 46,0 0,2 1,2 1,0 1,32-31,-75 101,14-25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4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1527,'-6'1,"0"0,0 0,0 1,0-1,1 1,-1 1,0-1,1 1,0 0,-1 0,1 1,0-1,1 1,-1 0,-6 8,-5 6,1 0,-20 31,0 6,2 2,3 1,2 2,3 0,2 2,4 1,-15 76,33-132,-1 0,1 0,1 1,-1-1,1 0,1 1,-1-1,1 0,1 0,1 8,-1-12,-1-1,1 1,-1-1,1 1,0-1,0 0,0 0,0 0,0 0,1 0,-1-1,0 1,1 0,-1-1,1 0,0 0,-1 0,1 0,0 0,0 0,0-1,0 1,0-1,-1 0,1 0,0 0,0 0,3-1,9 0,1-1,-1-1,0-1,0 0,0 0,-1-2,1 0,15-9,111-72,-95 55,-24 17,0-1,-1-1,-1-1,0-1,-2 0,0-2,-1 0,-1-1,-2 0,0-2,15-33,-16 25,-2-1,-1 0,-1 0,-3-1,0 0,-2-1,-2 1,-2-54,-5 24,-3-1,-2 1,-3 1,-27-78,4 39,-88-168,17 41,105 295,3-22,-3 1,-9 68,9-98,2 0,-1 0,2 1,0-1,1 0,1 0,0 0,1 0,0-1,9 20,10 16,42 68,-62-113,28 41,1-1,2-1,2-2,2-1,2-2,65 50,-81-72,1 0,0-2,37 17,-52-27,0-1,0 0,1-1,-1 0,1-1,0 0,0 0,0-1,0-1,0 0,0 0,13-3,-21 2,1 0,-1-1,1 1,-1-1,0 0,0 0,1 0,-1 0,-1-1,1 1,0-1,-1 0,1 1,-1-1,0-1,0 1,0 0,0 0,-1-1,1 1,1-7,3-9,-1 0,-1-1,1-19,0 3,14-92,4-188,-26-128,-13 224,11 191,-1 0,-1 1,-1 0,-2 0,-19-39,15 38,10 20,0-1,0 1,-1 0,-1 0,1 1,-1 0,-10-10,16 17,0 1,-1 0,1-1,0 1,-1 0,1-1,-1 1,1 0,0-1,-1 1,1 0,-1 0,1 0,-1 0,1-1,0 1,-1 0,1 0,-1 0,1 0,-1 0,1 0,-1 0,1 0,-1 0,1 0,-1 0,1 1,-1-1,1 0,0 0,-1 0,1 1,-1-1,1 0,0 0,-1 1,0 0,-7 22,4 33,4-53,1 71,2 0,4 0,4-1,2 0,35 106,155 392,-161-481,-37-81,0 0,0-1,1 0,1 0,-1 0,1-1,14 12,-18-17,0 0,1-1,-1 1,1-1,-1 0,1 0,0 0,-1 0,1 0,0-1,0 0,0 0,-1 0,1 0,0 0,0-1,-1 0,1 0,0 0,-1 0,1 0,-1-1,1 0,-1 0,0 1,1-2,2-2,7-5,0 0,0-1,-2-1,20-23,-15 15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5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0 212,'51'-19,"8"5,89-33,-90 26,83-17,-124 34,0-2,0 1,-1-2,26-13,6-3,-30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25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0 395,'2'-4,"0"0,0 0,1 0,-1 0,1 0,0 0,0 1,0-1,0 1,1 0,-1 0,1 0,6-3,-1-1,371-255,-285 202,-91 58,-3 1,0 0,1-1,-1 1,1 1,-1-1,1 0,0 0,-1 1,1-1,0 0,0 1,0 0,-1-1,1 1,3 0,1 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6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0 312,'9'-1,"0"0,0-1,-1 0,1 0,-1-1,13-6,18-5,623-198,-630 199,10-3,74-20,-115 36,-1 0,1 0,0 0,-1-1,1 1,0 0,-1 0,1 0,0 0,-1 0,1 0,-1 0,1 0,0 0,-1 1,1-1,0 0,-1 0,1 1,-1-1,1 0,0 0,-1 1,1 0,-1-1,0 1,0-1,0 1,0-1,0 1,0 0,0-1,0 1,0-1,0 1,0-1,-1 1,1-1,0 1,0-1,-1 1,1-1,0 1,-1-1,1 0,0 1,-1-1,1 1,-1-1,0 1,-10 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6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0 247,'34'-3,"-1"-2,1 0,-1-3,56-19,-8 2,475-105,-372 90,-167 36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8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1450,'-15'19,"15"-18,1-1,-1 1,1-1,0 1,-1-1,1 0,0 1,0-1,-1 0,1 0,0 1,0-1,-1 0,1 0,0 0,0 0,0 0,-1 0,1 0,0 0,0 0,-1-1,1 1,0 0,0 0,-1-1,1 1,0 0,1-2,13-2,0-1,-1 0,1-1,-1-1,0 0,0-1,-1 0,0-1,-1-1,0 0,0-1,-1 0,-1-1,0 0,15-22,-5 2,-2 0,-1-1,-1-1,-2 0,15-56,-7 8,-4-1,-3 0,-4-1,0-99,-10 103,-2-105,-1 152,-1-1,-2 1,-12-45,14 70,1 1,-1-1,-1 0,0 1,0-1,0 1,-1 0,0 1,-10-11,14 16,-1-1,1 1,-1 0,0 0,1-1,-1 1,0 0,0 0,0 1,0-1,0 0,0 1,0-1,0 1,0 0,0-1,0 1,0 0,-1 0,1 1,0-1,0 0,0 1,0-1,0 1,0 0,0-1,0 1,0 0,1 0,-1 0,0 1,0-1,1 0,-1 1,1-1,-1 1,1-1,0 1,-1 0,1-1,-1 3,-11 19,0 0,2 1,0 0,2 0,0 1,-7 42,-2-1,12-48,-110 392,92-307,5 1,-5 110,23 211,1-415,1-1,0 0,1 0,0 1,1-1,-1 0,2-1,-1 1,1-1,1 1,9 14,-9-18,1 1,-1-1,1 1,0-2,0 1,1-1,-1 0,1 0,0 0,0-1,0 0,1-1,-1 0,13 2,8 3,0-2,0 0,1-3,0 0,-1-1,1-2,42-7,458-105,-294 76,-180 29,-34 4,1-2,-1 0,-1-1,1-2,-2 0,1 0,-1-2,29-22,-29 21,-2 3,-1 1,36-13,3-2,-40 15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29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30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1,'-2'33,"-1"1,-2-1,-12 42,0 8,-62 451,63-364,7 201,9-349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30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1 598,'0'-2,"0"0,1 0,-1 0,1 0,0 0,-1 1,1-1,0 0,0 1,0-1,0 0,0 1,1-1,-1 1,0 0,1-1,1 0,32-22,-18 13,11-10,1 2,55-28,11 1,371-156,-296 145,192-71,-337 117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32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0 711,'2'-3,"-1"0,1 1,-1-1,1 1,0-1,0 1,0 0,0 0,0 0,1 0,-1 0,0 1,1-1,0 1,-1-1,5 0,2-4,13-6,1 0,0 2,1 0,41-10,106-15,-114 25,245-42,235-48,-151 28,-361 63,-25 9,0 0,0 0,1 0,-1-1,0 1,0 0,1 0,-1 0,0-1,0 1,0 0,1 0,-1-1,0 1,0 0,0-1,0 1,0 0,0 0,0-1,0 1,0 0,1-1,-1 1,0 0,-1-1,1 1,0 0,0-1,0 1,0 0,0 0,0-1,0 1,0 0,-1-1,-2-2,0 1,0-1,0 1,0-1,-1 1,1 0,-1 0,-7-2,-319-125,-55-14,353 129,32 14,0 0,0 0,0 0,0 0,0 0,-1 0,1 0,0 0,0 0,0 0,0 0,0 0,0 0,0 0,0 0,0-1,-1 1,1 0,0 0,0 0,0 0,0 0,0 0,0 0,0-1,0 1,0 0,0 0,0 0,0 0,0 0,0 0,0-1,0 1,0 0,0 0,0 0,0 0,0 0,0 0,0 0,0-1,0 1,0 0,0 0,1 0,-1 0,0 0,0 0,0 0,0 0,0 0,0-1,0 1,0 0,0 0,1 0,18-2,29 2,-1 3,0 2,72 17,135 49,-190-51,3 0,103 47,-152-59,0 1,0 1,-1 1,-1 1,0 0,0 1,-1 0,-1 1,0 1,16 23,-24-29,-2 1,1-1,-1 1,0 0,-1 0,-1 1,1-1,-2 0,1 1,-1 13,-1 12,-8 59,6-79,1-8,-1-1,1 1,-2-1,1 1,-1-1,0 0,0 0,-8 11,-4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33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1134 53,'-1'4,"0"-1,0 1,-1-1,1 1,-1-1,0 1,0-1,0 0,0 0,0 0,-1 0,1-1,-5 4,-8 12,-178 263,-5 8,154-226,28-37,-1-1,0-1,-2-1,-2 0,1-1,-27 20,45-41,-1 1,1 0,-1-1,1 0,-1 1,0-1,1 0,-1-1,0 1,0 0,0-1,1 1,-1-1,0 0,0 0,0 0,0-1,0 1,1 0,-1-1,0 0,0 0,1 0,-1 0,0 0,1 0,-1-1,1 1,0-1,-1 0,1 0,0 0,0 0,-3-4,-6-8,0-1,1 0,1-1,-12-26,7 13,-16-27,-225-464,254 518,-32-92,31 88,1-1,-1 0,1 0,1 1,-1-1,1 0,0 0,0 0,1 0,0 1,1-1,1-6,-2 11,0 0,-1 1,1-1,0 1,1-1,-1 1,0-1,0 1,0 0,1 0,-1-1,1 1,-1 0,1 0,-1 1,1-1,0 0,-1 0,1 1,0-1,0 1,-1 0,1-1,0 1,0 0,0 0,0 0,-1 0,1 0,0 1,0-1,0 0,-1 1,1 0,2 0,9 4,-1 0,0 1,21 13,-19-11,842 471,-837-469,1-1,1 0,0-2,0 0,0-1,1-1,0-2,42 3,-53-7,-1-1,0 0,0-1,1 0,-2-1,1 0,0 0,8-7,50-17,-55 25,0-1,-1 0,1 0,-1-2,0 1,12-9,-20 11,0 0,0-1,0 1,-1-1,0 0,1 0,-2 0,1 0,0-1,-1 1,0-1,0 0,0 1,0-1,-1 0,0 0,0 0,1-9,0-4,-1-1,0 1,-1 0,-1-1,0 1,-6-20,6 32,-1 1,0 0,0-1,0 1,-1 0,0 0,0 0,0 0,0 1,-1-1,0 1,0 0,0 0,0 0,-1 1,0 0,1 0,-1 0,0 0,0 0,-1 1,1 0,-9-2,-73-27,67 22,-1 1,0 1,0 1,0 1,-30-4,31 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0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1,'-2'373,"5"396,-1-723,2 0,2 0,2 0,2-1,2 0,2-1,27 58,-39-98,0 1,1 0,-1-1,1 1,0-1,0 0,0 0,1 0,0 0,-1-1,1 1,1-1,-1 0,0 0,1-1,-1 1,8 2,-5-4,0 0,0 0,1 0,-1-1,0 0,0 0,0-1,1 0,-1 0,0-1,0 0,7-3,364-151,-367 151,187-95,-173 89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1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0 272,'12'-1,"0"-1,-1 0,1-1,-1 0,0-1,0 0,0-1,12-7,-8 5,-1 0,1 1,24-6,57-13,-2-4,94-43,-87 32,-80 32,1 0,1 2,45-8,-46 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29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1,'1'9,"0"0,1-1,1 1,-1 0,1-1,0 1,1-1,0 0,5 8,9 17,371 922,-217-514,-168-430,9 21,0 1,13 64,-25-88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2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1 323,'2'0,"0"-1,0 0,0 0,1 0,-1 0,0 0,-1-1,1 1,0-1,0 1,2-4,5-3,211-154,-179 137,1 1,2 3,75-28,-108 45,0 1,0 0,1 1,-1 0,21 0,-29 2,0 0,-1 0,1 0,0 1,0-1,-1 1,1 0,0 0,-1-1,1 2,-1-1,1 0,-1 1,0-1,1 1,-1-1,0 1,0 0,0 0,0 0,-1 0,1 1,0-1,-1 0,0 1,1-1,-1 1,0-1,1 4,0 7,1 0,-2 0,0 1,0-1,-2 0,1 1,-2-1,0 0,0 0,-9 25,3-14,0-1,-2 0,-1 0,-1-2,-15 23,2-18,21-23,0 1,0-1,0 1,1 0,-1 0,1 0,0 0,0 1,1-1,-4 9,6-13,0 1,1-1,-1 1,0 0,1-1,-1 1,0-1,1 1,-1-1,1 1,-1-1,1 1,-1-1,1 0,-1 1,1-1,-1 0,1 1,0-1,-1 0,1 0,-1 1,1-1,0 0,-1 0,1 0,0 0,-1 0,1 0,0 0,-1 0,1 0,0 0,-1 0,1-1,-1 1,1 0,1-1,33-7,-29 7,29-8,1 2,-1 2,1 1,62 1,-85 3,-1 1,1 0,-1 1,1 0,-1 1,0 1,0-1,-1 2,1 0,-1 0,0 1,0 1,-1-1,1 2,-2-1,1 2,10 11,-14-12,-2-1,1 1,-1 1,0-1,-1 1,0-1,0 1,-1 0,0 0,0 0,-1 0,0 1,-1-1,0 0,-1 0,0 0,-2 13,-1-3,-1 1,0-1,-2 0,0 0,-1 0,-20 31,9-22,-2-1,0-1,-2-2,-1 0,-1-1,-1-1,-54 34,77-54,-1 0,0 1,-1-1,1-1,0 1,0-1,-1 0,1 0,-1 0,1 0,-1-1,1 1,-1-1,-6-1,-8-3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3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0 606,'4'-2,"0"1,0-1,0-1,-1 1,1-1,-1 1,1-1,-1 0,3-4,7-4,49-34,2 3,2 2,2 4,1 2,104-34,373-86,-529 150,605-129,-603 129,0 1,33-1,-26 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5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1 249,'0'-4,"1"0,0 0,0 0,0 0,0 0,1 0,-1 0,1 0,0 0,1 1,-1-1,0 1,1 0,0-1,0 1,0 1,0-1,4-3,11-6,-1 0,27-13,-26 14,26-13,93-38,-118 55,1 1,0 0,0 2,1 0,-1 2,1 0,33 2,-52 0,-1 0,1 0,-1 0,0 0,1 0,-1 0,0 0,1 0,-1 1,0-1,1 0,-1 1,0-1,0 1,0 0,1-1,-1 1,0 0,0 0,0 0,0-1,0 1,0 0,0 1,-1-1,1 0,0 0,0 0,-1 0,1 1,-1-1,1 0,-1 0,0 1,1-1,-1 0,0 1,0-1,0 0,0 1,0-1,0 0,0 1,-1-1,1 0,0 1,-1-1,0 3,-4 7,0 0,-1 0,0 0,-11 15,6-10,-48 58,47-61,0 1,0 1,2 0,-16 29,26-44,-1 1,1-1,0 1,0 0,0-1,0 1,-1-1,1 1,0 0,0-1,0 1,0-1,1 1,-1 0,0-1,0 1,0-1,0 1,1-1,-1 1,0-1,0 1,1-1,-1 1,0-1,1 1,-1-1,1 1,-1-1,0 1,1-1,-1 0,1 1,-1-1,1 0,0 0,-1 1,1-1,-1 0,1 0,-1 0,1 0,0 0,-1 1,1-1,0-1,36 3,-31-2,112-5,49 1,-141 5,0 1,0 1,0 1,30 9,-49-11,0 1,0 0,-1 0,1 1,0 0,-1 0,0 0,0 1,-1 0,1 0,-1 1,0-1,0 1,-1 0,1 1,-2-1,1 1,0-1,-1 1,3 11,-1-1,-1 1,-1-1,0 1,-1 0,-1 0,-1 0,-4 30,1-24,-2 0,0 0,-2 0,-1 0,0-1,-2-1,-1 0,0 0,-2-1,0 0,-26 29,35-45,0-1,0 0,-1 0,1 0,-1-1,1 1,-1-1,-1 0,1 0,0-1,-1 0,1 0,-1 0,1-1,-1 1,0-1,0 0,0-1,1 0,-1 0,-12-1,3-4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46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0,'4'97,"30"160,-17-143,247 1365,-232-1289,34 144,-62-320,0-3,-1 0,0 1,0-1,-1 0,-1 1,0-1,0 1,-1 0,-2 14,-3-11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2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1,'-5'0,"-1"1,0 0,1 1,-1-1,1 1,-1 0,1 0,0 1,0 0,0 0,0 0,1 0,-1 1,1 0,0 0,0 0,0 0,0 0,1 1,0 0,-5 8,-3 8,0 1,1 0,-12 40,12-26,1 0,2 0,-4 56,10-74,0 1,2 0,0 0,1 0,1-1,1 1,0-1,13 32,-15-45,1-1,-1 0,1 1,0-1,0-1,1 1,-1 0,1-1,0 1,0-1,0 0,0-1,0 1,1-1,-1 1,1-1,0-1,-1 1,1-1,0 0,9 2,8-1,0-1,0-1,38-5,-28 3,150-22,-159 20,1-2,-1-1,0-1,-1-1,34-18,-49 23,0 0,-1 0,0-1,0 0,0 0,-1-1,0 0,0 0,0 0,4-7,-8 10,0 1,0-1,0 1,0-1,0 0,-1 1,1-1,-1 0,1 0,-1 1,0-1,0 0,-1 0,1 0,-1 1,1-1,-1 0,0 1,0-1,0 0,0 1,0-1,-1 1,1 0,-1-1,1 1,-1 0,0 0,0 0,-3-2,-32-32,-2 1,-71-48,89 70,0 1,-1 1,0 1,-1 1,1 1,-2 1,-45-8,-6 3,-100-31,154 36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3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120,'-1'6,"-1"0,0 0,0 1,-1-1,0-1,0 1,0 0,-1-1,-6 8,-8 16,-63 118,-5-3,-7-4,-133 153,212-276,-1 0,0-1,-2-1,0-1,-28 19,39-29,0-1,0 0,0 0,-1 0,1-1,-1 0,0 0,1 0,-1-1,0 0,0-1,0 1,0-1,0-1,0 1,0-1,0 0,1-1,-1 0,0 0,-7-3,-4-5,1 0,0-1,1 0,0-1,1-1,0-1,-25-30,17 14,0-1,3-1,-21-42,31 53,1 0,2 0,0 0,1-1,1 0,1 0,-2-39,6 48,0 0,0 1,1-1,1 0,0 0,0 1,2-1,-1 1,2 0,-1 0,2 1,0-1,0 1,1 0,8-10,-12 18,0-1,1 1,-1 1,1-1,-1 0,1 1,0 0,0 0,0 0,0 0,1 1,-1-1,0 1,1 0,-1 1,1-1,-1 1,1 0,-1 0,1 0,4 1,12 2,-1 2,0 0,30 13,23 5,422 112,-199-47,-124-37,84 21,-201-60,1-2,93 5,-146-15,0 0,0 1,0-1,-1 0,1 0,0-1,0 1,0-1,0 1,0-1,0 0,-1 0,1 0,0-1,-1 1,1 0,-1-1,1 0,-1 0,0 0,0 0,0 0,3-3,-3 0,0 1,-1-1,0 0,0 0,0 0,0 0,-1 0,1 0,-1 0,-1 0,1 0,-1 0,-1-5,-1-5,-1 1,0 0,-1 0,0 1,-1 0,-1 0,-9-15,-66-84,58 83,-5-9,-122-148,122 153,-2 2,-1 1,-51-36,66 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1,'30'768,"-16"-645,6 0,5 0,5-3,52 134,-64-210,2 0,2-1,2-1,2-1,1-1,2-2,2-1,1-1,65 56,274 196,-355-278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5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1,'74'85,"-4"4,64 105,-89-127,49 77,-6 3,-7 4,73 193,-117-246,-5 1,-4 1,-5 2,-4 0,-4 1,2 165,-18-205,-3 1,-2-1,-25 102,2-84,23-63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7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1 369,'1'-3,"1"1,-1 0,1-1,0 1,0 0,0 0,0 0,0 1,1-1,-1 0,0 1,1 0,0-1,4-1,6-4,18-11,0 1,2 2,0 0,55-14,147-25,-46 13,13-22,4-2,-166 56,-8 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29:57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1 317,'9'-2,"1"1,0-1,-1-1,0 0,1 0,13-8,19-5,840-247,-854 255,-6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0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0 570,'1'-16,"1"1,0-1,1 0,1 0,0 1,1 0,1 0,7-15,71-115,-44 81,-25 37,-2 4,1 0,1 0,29-33,-39 51,0 0,0 0,0 1,1 0,-1 0,1 0,0 0,0 1,0 0,1 1,-1-1,1 1,-1 0,1 1,0 0,0 0,-1 0,1 1,10 0,1 2,0 1,0 0,0 1,-1 1,1 1,-1 0,-1 1,1 1,-1 1,0 0,-1 1,0 0,-1 2,14 12,-24-18,0 0,0 0,-1 1,0-1,0 1,0-1,-1 1,0 0,0 0,-1 0,0 0,0 10,0 13,-4 48,2-64,-4 42,-3 0,-3 0,-2-1,-21 59,-2-21,-68 128,102-216,-1 0,0 0,0-1,0 1,-1-1,-7 8,-3-3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14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1934 15,'0'0,"0"-1,0 0,0 1,0-1,-1 0,1 1,0-1,0 0,-1 1,1-1,0 1,-1-1,1 0,0 1,-1-1,1 1,-1-1,1 1,-1 0,1-1,-1 1,1-1,-1 1,0 0,1-1,-1 1,1 0,-1 0,0 0,1-1,-1 1,0 0,1 0,-1 0,0 0,1 0,-1 0,0 0,0 1,-29 7,-1 15,1 0,2 2,0 1,-33 42,13-16,-10 11,-363 369,299-318,-216 156,285-232,-1-3,-2-2,-118 50,167-80,0-1,0 0,0 0,0-1,0 0,-1 0,1 0,0-1,-1 0,1-1,0 0,0 0,-1 0,1-1,0 0,0 0,-8-5,7 2,-1 0,1-1,1 0,-1-1,1 0,0 0,1 0,0-1,0 0,0 0,1-1,-5-11,-93-210,92 200,2 0,0-1,3 0,0 0,2-1,1 1,1-1,5-49,-3 76,1 1,-1-1,1 0,0 0,1 1,-1-1,1 1,0-1,0 1,0 0,1 0,0 0,0 0,0 0,0 0,0 1,1 0,-1-1,1 1,0 0,0 1,0-1,0 1,1 0,-1 0,0 0,1 1,0-1,-1 1,1 0,0 0,6 0,16 0,-1 0,1 2,0 1,43 9,-54-9,32 6,231 41,-206-32,126 45,-84-23,220 44,-226-59,131 13,-109-19,-51-5,122 15,-170-26,0-1,0-1,-1-2,44-8,-71 10,0-1,1 0,-1 0,0 0,0-1,0 1,0-1,0 0,-1 0,1-1,-1 1,1-1,-1 1,0-1,0 0,0-1,0 1,0 0,-1-1,1 1,2-8,-3 6,-1-1,0 1,0 0,-1-1,1 1,-1-1,-1 1,1-1,-1 1,0-1,0 1,0-1,-1 1,1 0,-2 0,-3-9,-30-48,-2 1,-46-56,67 93,-157-196,166 209,-3-6,-2 0,0 1,-20-18,28 30,1 0,-1 0,0 1,-1 0,1 0,-1 0,1 0,-1 1,0 0,0 0,0 1,0 0,0 0,0 0,-9 0,-4 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15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1 164,'1'-5,"0"1,0 0,0 0,1 0,0 0,0 0,0 0,0 1,0-1,1 1,0-1,0 1,0 0,0 0,0 0,0 1,5-4,3-2,1 0,-1 1,1 1,17-8,11 0,62-14,-84 24,0 1,0 0,1 2,-1 0,0 1,20 3,-34-2,0-1,0 1,0 0,0 0,-1 1,1-1,0 1,-1 0,1 0,-1 0,1 0,-1 0,0 1,0 0,0-1,-1 1,1 0,0 1,-1-1,0 0,0 1,0-1,2 6,-2-3,-1-1,0 1,0 0,0-1,-1 1,0 0,0 0,0 0,0-1,-1 1,0 0,-1-1,1 1,-1 0,-4 8,4-10,0 0,0 0,0-1,1 1,0 0,0 0,0 1,0-1,1 0,-1 0,1 7,1-9,0-1,0 1,0-1,0 1,0-1,0 1,0-1,1 0,-1 1,0-1,1 0,-1 0,1 0,0 0,-1 0,1-1,0 1,-1 0,1-1,0 1,0-1,-1 0,1 1,0-1,0 0,0 0,-1 0,1 0,2-1,77 1,-57-1,-1 0,1 2,40 7,-56-6,1 0,-1 1,0 0,0 1,0-1,-1 1,1 1,-1 0,0 0,0 0,-1 1,1 0,-1 0,6 8,-6-5,1 0,-1 0,-1 0,0 0,0 1,-1 0,0 0,-1 0,0 0,-1 0,3 20,-5-23,0 0,0 0,-1 0,1 0,-2-1,1 1,-1 0,0 0,0-1,-1 1,0-1,0 0,0 0,-1 0,0 0,0-1,0 1,-10 8,-30 33,36-37,0 0,-1 0,0-1,0 0,-1-1,0 0,-1-1,-15 9,8-10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16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1,'4'76,"3"-1,18 80,-13-88,63 314,-69-355,0-7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17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1 306,'3'-1,"1"-1,-1 1,1-1,-1 0,1 0,-1 0,0 0,0-1,0 1,0-1,2-3,11-8,1 3,1 0,0 1,1 1,0 1,0 0,1 1,0 2,0 0,38-4,-20 4,0-1,-1-1,0-3,0-1,-1-1,0-2,-1-2,-1-1,0-2,44-32,-62 39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19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1 103,'12'-11,"1"0,0 1,1 0,0 1,0 1,1 0,0 1,18-6,-23 10,0-1,0 2,1 0,-1 0,0 0,1 1,-1 1,1 0,-1 1,1-1,-1 2,1 0,-1 0,12 5,-18-5,0 0,0 0,0 0,0 1,-1 0,1 0,-1 0,0 0,0 0,0 1,0-1,0 1,-1 0,0 0,0 0,0 0,0 0,0 1,-1-1,0 0,0 1,0-1,-1 1,1-1,-1 1,0-1,0 1,-2 7,-1 11,-1-1,-1 0,-1 1,-10 24,15-46,1 0,-1 0,1 0,0 0,0 0,0 0,0 0,-1 0,1 0,1 0,-1 0,0 0,0 0,0 0,0 0,1 0,-1 0,0 0,1 0,-1 0,1 0,-1 0,1 0,0 0,-1-1,1 1,0 0,0 0,-1-1,1 1,0-1,0 1,0 0,1 0,44 13,-10-4,-33-7,1-1,-1 1,0 0,0 0,0 0,-1 0,1 0,-1 1,1-1,-1 1,0 0,-1-1,1 1,-1 0,1 0,-1 0,0 0,-1 0,1 1,-1-1,0 0,0 0,0 0,0 0,-1 1,1-1,-3 6,1-2,0 0,0 0,-1-1,0 1,0 0,-1-1,0 0,0 0,-1 0,0 0,0-1,-13 12,-37 20,40-28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0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1,'-4'50,"-1"0,-3 0,-2-1,-2 0,-19 47,-23 102,-10 197,60-347,2 1,2-1,2 0,2 0,2 0,16 58,-16-85,1 0,1 0,1-1,1 0,1 0,0-1,2-1,0 0,1 0,1-1,0-1,1-1,1 0,0-1,1-1,23 12,119 66,-143-80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1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0 237,'51'-11,"-21"2,209-48,-70 5,-92 27,88-17,-151 39,15-2,1-1,39-14,-55 14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3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1,'-9'0,"1"1,0 0,0 0,1 1,-1 0,0 0,0 1,1 0,0 0,-1 0,-10 9,6-4,1 1,0 1,0 0,1 0,-17 24,6-2,1 2,1 1,-26 68,29-65,2 1,2 0,2 1,-11 75,22-113,-1 1,0 0,1 0,-1 0,1-1,0 1,0-1,0 1,0 0,1-1,-1 0,1 1,-1-1,1 0,0 0,0 0,0 0,0 0,0 0,0 0,0-1,1 1,-1-1,1 1,-1-1,1 0,-1 0,1 0,0-1,0 1,4 0,12 2,-1 0,1-1,27 0,-40-2,58-3,-1-3,89-19,-42 6,-109 18,61-8,72-21,-117 25,0-1,0 0,-1-2,0 1,0-2,-1 0,0-1,-1 0,16-15,-27 20,1 1,-1-1,0 0,0 0,0 0,-1-1,0 1,0-1,0 1,-1-1,0 0,0 1,0-1,-1-6,1-3,-1 0,-1 0,-1 0,-4-19,4 28,-1 0,0 0,0 0,0 0,-1 1,0-1,0 1,0 0,-1 0,1 1,-1-1,-1 1,-5-4,-8-5,-1 0,-29-13,20 12,-1 2,0 1,-35-8,49 16,1 0,-1 1,0 1,0 0,0 1,1 1,-1 0,-21 5,-55 14,76-14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4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0 319,'1'-2,"0"-1,0 0,0 0,0 0,1 1,-1-1,1 1,-1-1,1 1,0-1,0 1,0 0,0 0,0 0,4-2,36-27,15-4,0 2,3 3,0 2,2 3,0 3,2 3,0 2,1 3,115-9,-173 22,-1 1,1 0,0 1,0 0,0 0,8 2,-14-2,0-1,0 0,-1 0,1 1,0-1,0 1,0-1,-1 1,1-1,0 1,0 0,-1-1,1 1,-1 0,1-1,0 1,-1 0,0 0,1-1,-1 1,1 1,-1 0,0-1,0 1,0-1,-1 1,1-1,0 0,-1 1,1-1,-1 0,1 1,-1-1,0 0,1 1,-1-1,0 0,0 0,0 0,-2 2,-43 42,32-33,0 1,2 0,-1 1,-19 29,32-42,-1 0,1-1,0 1,-1 0,1 0,0 0,0 0,0 0,0-1,0 1,0 0,0 0,0 0,0 0,0 0,0 0,0-1,0 1,1 0,-1 0,0 0,1 0,-1-1,1 1,-1 0,1 0,-1-1,1 1,-1 0,1-1,0 1,-1-1,1 1,0-1,0 1,-1-1,1 1,0-1,0 0,0 1,0-1,-1 0,2 0,46 11,-38-10,65 9,-27-4,78 20,-112-22,-1 0,0 1,0 0,-1 1,0 1,0 0,0 1,-1 0,0 0,14 15,-21-18,-1-1,1 1,-1-1,-1 1,1 0,-1 0,1 0,-2 0,1 1,0-1,-1 0,0 1,0-1,-1 1,0 0,0-1,0 1,0-1,-1 1,0-1,0 1,0-1,-1 0,0 1,0-1,0 0,-7 9,1 1,-1-1,-1-1,0 0,0 0,-2-1,0 0,0-1,-16 11,-20 8,26-19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5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0,'12'1,"-1"0,0 1,1 0,-1 1,0 0,0 1,0 0,20 11,7 7,36 28,-25-16,24 15,-2 4,-2 2,101 107,-134-123,-3 2,-1 2,-2 1,-2 1,-1 1,-3 2,25 69,-35-68,-1 0,-3 0,-2 1,-2 1,-1 65,-6-92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2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1082,'1'32,"2"0,0 0,3-1,0 1,2-1,1-1,2 0,0 0,22 37,-25-52,1 0,0 0,1-1,1 0,0 0,1-1,1-1,0 0,0-1,1 0,0-1,1 0,0-2,1 0,0 0,0-2,1 0,22 6,-9-7,-1-2,1-1,45-2,-62 0,0-1,0-1,0-1,0 1,0-2,-1 0,0 0,1-1,-1-1,15-9,-24 12,1 0,-1-1,0 1,0 0,-1-1,1 0,-1 1,0-1,0 0,0 0,0 0,0-1,-1 1,0 0,0-1,0 1,-1 0,1-1,-1 1,0-1,0 1,-1-1,0 1,-1-6,-3-14,-1-1,-1 1,-13-28,4 9,4-3,10 35,0 0,-1 0,-1 0,0 1,0-1,-1 1,0 0,-10-15,10 23,7 13,8 15,20 25,2-1,1-2,3-2,2-1,2-2,2-1,53 40,-69-62,2 0,0-2,0-2,2 0,37 14,-47-23,0 0,0-2,1 0,-1-1,1-1,0-1,0-1,0 0,28-4,-46 2,-1 0,1 0,0 0,-1 0,1 0,-1 0,1-1,-1 0,0 1,1-1,-1 0,0 0,0 0,0 0,-1 0,1-1,0 1,-1 0,0-1,1 1,-1-1,0 0,0 1,0-1,-1 0,1 0,-1 0,0 1,1-1,-1-4,1-13,-1-1,-1 0,-4-24,3 21,-11-76,-3 1,-34-108,-82-188,60 217,-7 3,-109-174,179 335,7 8,-1 1,0 0,0 0,-1 0,1 0,-1 1,0-1,0 1,-6-5,10 9,-1 0,1 0,0 0,0 0,-1-1,1 1,0 0,0 0,-1 0,1 0,0 0,-1 0,1 0,0 0,0 0,-1 0,1 0,0 0,-1 0,1 0,0 0,-1 0,1 0,0 0,0 0,-1 0,1 0,0 0,-1 1,1-1,0 0,0 0,-1 0,1 0,0 1,0-1,0 0,-1 0,1 1,0-1,0 0,0 0,0 1,0-1,-1 0,1 1,0-1,0 0,0 0,0 1,0-1,0 0,0 1,0-1,0 0,0 1,0-1,0 0,1 1,2 22,10 21,3 0,39 77,59 80,-94-168,-17-28,47 81,4-1,85 101,-128-176,0 1,0-1,1-1,1 0,-1 0,1-1,22 9,-26-13,-1-1,1 0,0 0,0-1,0 0,0 0,0-1,0 0,0-1,0 0,0-1,0 0,15-3,-6-2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6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0 451,'4'-3,"0"1,-1-1,1 1,0 0,1 0,-1 0,0 1,0 0,1 0,-1 0,8-1,17-4,560-205,-432 151,199-69,-306 110,-43 16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6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1 237,'13'-2,"-1"0,1-1,0-1,-1 0,0-1,0 0,20-13,-7 6,215-97,-201 95,1 1,0 3,1 1,54-6,-56 8,-24 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29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1424 320,'1'-7,"1"0,0 0,0 1,1-1,0 1,0-1,0 1,1 0,0 0,6-6,8-15,14-39,-28 51,-24 45,-38 56,-4-2,-126 130,118-137,-228 237,213-233,-161 117,235-190,-1 0,1-1,-1 0,-1-1,1 0,-1-1,0-1,-15 4,24-7,0-1,0 0,-1 0,1 0,0 0,0-1,0 1,0-1,0 0,0 0,0-1,0 1,0-1,0 0,0 0,1 0,-1 0,1-1,0 0,0 1,0-1,0 0,0-1,0 1,1 0,0-1,0 1,0-1,0 0,-2-4,-22-56,3 0,-15-69,7 24,-77-211,101 300,1-1,-6-27,10 40,1 1,0 0,1-1,0 1,0 0,0-1,1 1,0-1,1 1,2-8,-3 13,0-1,1 1,-1 0,1 0,0 0,-1 0,1 1,0-1,0 0,0 1,0 0,1-1,-1 1,0 0,1 0,-1 0,1 0,-1 0,0 1,1-1,4 0,62 0,-51 1,98 3,0 5,143 28,-185-21,-1 4,-2 3,0 4,105 52,-10 9,528 267,-609-313,210 96,-222-108,1-3,86 19,-155-44,13 4,0-1,1-1,0 0,-1-2,1 0,0-1,29-3,-46 2,1 0,-1 0,0 0,1-1,-1 1,0-1,0 1,0-1,0 0,0 0,-1 0,1 0,0 0,-1 0,1 0,-1-1,0 1,0 0,0-1,0 1,0-1,-1 1,1-1,-1 1,1-6,0-7,0-1,0 0,-3-16,1 24,-1-34,-3 1,-1 0,-2 1,-2 0,-2 0,-1 1,-2 0,-2 1,-41-68,32 67,-2 1,-2 2,-1 0,-1 2,-2 2,-2 1,0 2,-62-38,24 24,-3 4,-1 2,-142-44,109 37,81 30,-1 1,-61-16,87 28,0 0,1 1,-1-1,0 1,0 0,1 0,-1 0,0 0,0 1,1 0,-1 0,0 0,-6 4,4-1,0 0,0 1,1 0,0 1,0-1,0 1,-5 7,-19 19,-28 36,46-51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16.2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4356 1267,'-65'-111,"-4"3,-101-121,165 223,-60-77,-3 4,-4 3,-3 3,-3 3,-3 4,-153-96,176 130,-2 1,-1 4,-2 2,-112-30,123 44,0 2,-1 2,0 3,-1 2,1 2,-84 11,42 5,1 5,1 4,1 4,-136 63,76-18,-244 163,247-133,4 7,6 6,5 6,5 6,-136 176,209-232,4 2,3 3,3 2,-50 121,77-150,1 0,3 0,3 2,1 0,3 0,2 0,3 1,6 101,3-115,1-1,2-1,1 1,3-2,1 1,1-2,2 0,2-1,1-1,1 0,29 32,28 25,3-4,131 110,155 105,13-16,560 321,-808-530,231 98,-317-157,1-2,1-1,0-3,1-2,0-3,1-1,-1-3,1-1,57-7,-41-5,-1-3,0-3,-1-3,-2-2,0-3,98-54,-68 25,-3-4,-2-4,114-104,-144 111,-2-3,-3-2,-2-3,-3-1,-3-3,-3-1,60-134,-64 108,-4-2,-4-2,-5 0,-3-1,12-177,-26 168,-4-1,-6 0,-4 0,-5 1,-49-200,43 249,-2 0,-3 1,-2 1,-61-98,60 115,-3 2,0 0,-3 2,0 1,-3 2,0 1,-42-26,19 20,0 4,-3 2,0 3,-2 2,-104-27,71 30,-1 3,-1 6,-117-4,171 17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39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0,'1'13,"1"-1,1 0,0 1,0-1,1-1,1 1,9 17,0 5,81 179,52 137,196 873,-336-1192,7 22,-2 0,-2 1,4 88,-15-120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1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5 420,'-2'-101,"-1"45,3 0,9-71,-9 124,1-1,-1 1,1-1,-1 1,1 0,0-1,0 1,0 0,1 0,-1-1,1 1,0 0,0 1,0-1,0 0,0 0,0 1,1-1,-1 1,1 0,0 0,0 0,0 0,0 0,0 1,0-1,0 1,1 0,-1 0,0 0,1 1,-1-1,1 1,-1-1,0 1,1 0,-1 0,1 1,-1-1,6 2,12 2,-1 1,0 1,0 0,0 2,0 0,18 11,111 74,-46-26,-57-41,47 29,-84-49,-1 1,1 0,-1 0,-1 1,1-1,-1 2,9 14,-14-21,-1 0,0 1,0-1,0 1,0 0,0-1,-1 1,1 0,-1 0,0-1,0 1,0 0,0 0,0-1,0 1,-1 0,0 0,1-1,-1 1,0 0,0-1,0 1,-1-1,1 0,0 1,-4 3,-4 5,-1-1,0 0,0-1,-15 11,-2 2,-266 270,203-198,80-81,10-12,0-1,0 0,0 1,0-1,0 0,0 1,0-1,0 0,0 0,0 1,0-1,0 0,0 1,1-1,-1 0,0 0,0 1,0-1,0 0,0 1,1-1,-1 0,0 0,0 0,1 1,-1-1,0 0,0 0,1 0,-1 0,0 1,0-1,1 0,-1 0,0 0,1 0,-1 0,0 0,0 0,1 0,-1 0,0 0,1 0,-1 0,1 0,11 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1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1,-1-1,1 0,0 0,-1 0,1 0,0 0,0 0,0 0,-1 0,1 0,0-1,0 1,1 0,-1 0,0-1,0 1,0-1,0 1,1-1,-1 1,0-1,0 0,1 0,-1 0,0 0,2 0,45 4,-40-4,319 32,-43-3,451 8,-702-35,-1 1,34 8,-28-1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2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1,'430'24,"-104"-1,-150-10,46 1,-201-14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5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1620,'1'-26,"1"1,1-1,2 1,0 0,14-35,56-121,-45 114,201-419,-115 258,59-124,-168 338,0 0,-1-1,-1 0,0 0,5-30,-28 81,-8 36,-1 38,-21 201,19 123,23-321,2-51,-1 22,6 105,1-165,1-1,0 1,2-1,1 1,1-2,0 1,2-1,1 0,14 24,-14-33,1 1,0-1,1-1,0 0,1-1,0 0,1-1,0-1,1 0,0-1,0 0,1-2,0 1,32 7,9-1,2-3,112 6,547-24,-226-7,-473 15,-1-1,1 0,-1-2,0 0,0-1,0-1,0 0,25-13,-20 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5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4,0 6,0-2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6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1 555,'38'-33,"1"1,1 1,2 3,51-26,-51 29,133-67,-113 61,8 6,-14 6,377-154,-402 162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6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0,'0'1344,"0"-1331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7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1 521,'0'-6,"0"0,1 1,0-1,0 0,1 1,-1-1,1 1,0 0,1-1,-1 1,1 0,0 0,1 1,-1-1,1 1,0-1,0 1,0 0,0 1,1-1,0 1,-1 0,7-3,13-6,1 0,0 2,48-12,-22 7,194-61,-70 23,264-117,-396 147,-29 12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48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0 590,'24'-9,"-1"0,1 2,1 1,44-7,-9 3,194-33,25-6,-216 35,0-3,80-34,-106 37,29-12,-62 24,1 0,-1-1,0 1,0-1,0 0,0 0,0 0,-1-1,1 1,3-7,-7 10,1-1,-1 0,0 0,0 1,0-1,0 0,0 0,0 1,0-1,0 0,0 0,-1 1,1-1,0 0,0 1,-1-1,1 0,0 1,-1-1,1 0,0 1,-1-1,1 1,-1-1,1 1,-1-1,0 1,1-1,-1 1,1-1,-1 1,0 0,1-1,-1 1,0 0,1 0,-1-1,-1 1,-36-13,29 10,-127-47,-272-114,407 164,-32-19,33 19,0 0,-1 0,1 0,0 0,0 0,0-1,-1 1,1 0,0 0,0 0,0 0,0-1,0 1,-1 0,1 0,0 0,0-1,0 1,0 0,0 0,0 0,0-1,0 1,0 0,0 0,0-1,0 1,0 0,0 0,0 0,0-1,0 1,0 0,0 0,0-1,0 1,0 0,0 0,0 0,1-1,19-3,15 4,0 1,62 9,-80-7,0 1,0 1,0 0,0 1,-1 1,0 0,22 15,-33-18,0 0,0 0,-1 1,1 0,-1 0,0 0,-1 0,1 0,-1 1,0 0,-1 0,3 6,3 13,8 44,-5-15,8 21,-4 1,-3 1,-3 0,-2 118,-8-175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0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33,'-1'5,"-1"1,0-1,0 0,-1 0,1 1,-1-1,0-1,-1 1,1 0,-8 7,4-4,-248 334,20-27,222-298,-45 51,54-63,0-1,0 0,-1-1,1 1,-1-1,0 0,0 0,-1 0,1-1,0 0,-1 0,-6 1,10-3,0 0,0 0,-1 0,1-1,0 1,0-1,0 0,0 1,0-1,0 0,0 0,0 0,1 0,-1-1,0 1,0-1,1 1,-1-1,1 1,0-1,-1 0,1 1,0-1,0 0,0 0,0 0,0 0,1 0,-1 0,1 0,-1-5,-3-5,2-1,0 0,-1-25,3-6,3-1,2 1,1 0,3 0,1 1,30-76,-37 111,0 0,1 1,0-1,0 1,1-1,0 1,0 1,0-1,1 1,0 0,1 0,-1 0,1 1,0 0,1 1,9-6,-6 6,-1 1,0 0,1 1,0 0,-1 0,1 1,0 0,0 1,0 1,0 0,0 0,15 4,38 12,79 31,4 2,217 82,-324-116,-39-16,8 4,0 0,0-1,0-1,0 0,15 2,-22-3,0-1,-1 0,1-1,0 1,0 0,-1 0,1-1,0 1,-1-1,1 1,0-1,-1 0,1 0,-1 0,1 1,-1-1,1-1,-1 1,0 0,1 0,-1 0,0-1,0 1,0-1,0 1,0-1,-1 1,1-1,0 0,-1 1,1-1,-1 0,1 1,-1-1,0 0,0-3,2-10,-1 0,-1 0,-1 0,0 0,-1 0,-1 0,0 0,-1 0,0 1,-1 0,-1 0,0 0,-1 0,-1 1,0 0,0 1,-13-14,-15-14,-2 2,-1 2,-65-46,97 78,0-1,0 1,0 0,0 1,-1 0,-10-3,15 5,0 0,0 0,0 0,0 1,0-1,0 1,0 0,0 0,0 0,0 0,0 1,0-1,0 1,0 0,0 0,0 0,1 0,-1 0,-3 3,-3 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2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1,'1'0,"0"1,1-1,-1 1,0-1,0 1,0 0,0-1,0 1,0 0,0 0,0 0,0 0,-1 0,1 0,0 0,-1 0,1 0,0 0,-1 0,1 0,-1 1,0-1,1 0,-1 0,0 0,0 1,0-1,0 1,4 44,-3-40,2 561,-6-291,3-168,0-70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2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0 263,'10'-8,"1"1,-1 0,1 1,1 0,-1 0,1 2,0-1,0 1,13-2,5-2,359-82,-229 59,-72 17,0 3,1 4,103 6,-94-2,104-17,-59 4,-142 16,1-1,-1 1,1-1,0 1,-1 0,1 0,-1 0,1 0,0 0,-1 0,1 0,0 0,-1 0,1 1,-1-1,1 1,-1-1,1 1,-1 0,1 0,-1-1,0 1,1 0,-1 0,0 0,0 0,0 1,1-1,-1 0,-1 0,1 1,0-1,1 3,-2 10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3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0 702,'1'-10,"0"-1,1 1,0 0,0 0,1 0,1 0,0 0,9-17,49-70,-60 95,26-36,2 3,1 0,2 2,1 1,2 2,1 1,1 3,63-35,-34 28,0 3,2 2,1 4,119-25,-172 45,-1 1,1 1,0 0,0 1,0 1,26 3,-38-2,0 0,0 0,0 1,0 0,0-1,0 2,0-1,-1 0,1 1,-1 0,0 0,0 0,0 1,0-1,0 1,-1 0,0 0,0 0,0 0,0 1,-1-1,1 1,-1 0,0 0,1 5,2 10,-1 0,-1-1,-1 2,-1-1,-2 39,-20 99,6-80,-5-1,-2 0,-4-2,-3-1,-76 137,45-111,-4-4,-4-2,-118 124,152-184,-2-1,-69 47,208-159,-66 56,2 2,0 1,1 2,1 2,0 2,1 2,65-11,128-33,-210 54,-6 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4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1,'2'376,"-5"410,-17-459,23-301,-4-25,1-1,0 1,0 0,0-1,0 1,0-1,0 1,0-1,0 1,0-1,0 1,0-1,0 1,1-1,-1 1,0-1,0 1,0-1,1 1,-1-1,0 1,1-1,-1 1,0-1,1 1,-1-1,1 0,-1 1,0-1,1 0,-1 0,1 1,-1-1,2 0,2-6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5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1 319,'3'-1,"0"0,0 0,0 0,0-1,0 1,0-1,0 0,0 1,-1-1,4-4,21-11,356-118,-263 99,155-24,-179 36,-73 17,1 1,-1 1,47-4,-50 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6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1 380,'6'-1,"1"-1,-1-1,0 1,0-1,0 0,0 0,10-7,-3 1,21-8,1 1,0 1,64-17,116-15,-180 40,240-41,246-57,-301 55,-202 43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7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0,'0'4,"4"6,6 9,1 6,6 6,6 16,-2 11,4 5,2 3,4 4,2 2,-2-3,-5-9,-3-11,-5-9,-7-7,-4-6,-3-6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8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496 113,'1'-35,"-2"-39,1 74,0-1,0 1,0 0,0 0,0 0,-1 0,1 0,0 0,0 0,0-1,0 1,0 0,0 0,0 0,0 0,0 0,0 0,0 0,0 0,0-1,-1 1,1 0,0 0,0 0,0 0,0 0,0 0,0 0,0 0,-1 0,1 0,0 0,0 0,0 0,0 0,0 0,0 0,-1 0,1 0,0 0,0 0,0 0,0 0,0 0,0 0,0 0,-1 0,1 0,0 0,0 0,0 0,0 0,0 0,0 1,0-1,0 0,-1 0,1 0,0 0,0 0,0 0,0 0,0 1,0-1,0 0,-10 14,-7 17,-2 17,2 0,2 1,2 1,-10 84,0 208,22-329,9 511,32 0,10 343,-50-825,-2-1,-1 0,-12 52,10-72,-2 0,0 0,-1-1,0 0,-2 0,-1-1,-24 34,-36 43,-53 64,114-147,-1-1,0 0,0 0,-2-2,1 1,-1-2,-24 14,12-13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9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1 372,'0'-2,"0"0,1 0,-1 1,1-1,0 0,0 0,-1 1,1-1,0 1,0-1,1 1,-1-1,0 1,0-1,1 1,-1 0,1 0,-1 0,3-2,36-19,-27 15,70-30,2 3,1 4,91-20,-135 39,494-106,-410 89,-109 24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0:59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1,'-29'623,"-69"-16,90-569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1 941,'4'-1,"0"-1,1 0,-1 0,0 0,0-1,0 1,-1-1,1 0,0 0,5-6,9-7,365-216,-211 134,628-373,-788 463,19-11,1 1,60-25,-90 43,-2-1,1 1,-1 0,0 0,1-1,-1 1,1 0,-1 0,0-1,1 1,-1 0,1 0,-1 0,1 0,-1 0,0 0,1 0,-1 0,1 0,-1 0,1 0,-1 0,1 0,-1 0,1 0,-1 0,0 0,1 1,-1-1,1 0,-1 0,0 1,1-1,-1 0,0 0,1 1,-1-1,1 1,-2 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1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1,'-1'0,"0"0,0 1,1-1,-1 0,0 1,0-1,0 1,1-1,-1 1,0 0,0-1,1 1,-1-1,1 1,-1 0,0 0,1-1,-1 1,1 0,0 0,-1 0,1 0,0 0,-1-1,1 2,-8 31,5-20,-27 119,-25 250,15-69,25-215,11-64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2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0 411,'42'-3,"0"-2,-1-2,1-2,49-17,-7 3,149-56,-162 52,145-36,-182 55,0-1,-2-2,1-1,-1-1,42-25,-38 18,39-21,-68 38,0 0,0 1,0 0,0 0,0 0,0 1,1 0,12 0,-2 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0,'-11'177,"2"-65,-54 552,-1 8,61-623,-19 225,18-257,-2-5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6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0 478,'13'0,"0"1,0 0,0 0,0 1,0 1,-1 0,1 1,16 7,-23-8,-1 1,1-1,-1 1,1-1,-1 2,-1-1,1 0,0 1,-1 0,0 0,0 1,-1-1,1 1,-1-1,0 1,-1 0,1 0,2 12,1 22,-1 1,-2-1,-2 1,-6 50,4-61,-1 16,-3-1,-18 83,17-107,0 0,-1 0,-2-1,0 0,-1-1,-1 0,0 0,-16 18,25-35,1 0,-1-1,1 1,-1-1,1 1,-1-1,0 1,0-1,0 0,0 0,-3 2,4-3,1 0,-1 0,1 0,-1 0,1 0,-1 0,1 0,-1 0,1 0,-1 0,1 0,-1 0,1-1,-1 1,1 0,-1 0,1-1,-1 1,1 0,-1 0,1-1,0 1,-1 0,1-1,0 1,-1-1,1 1,0 0,-1-1,1 0,-1-2,0 0,0 0,1 0,-1 0,1 0,0 0,0 0,0 0,0-1,1 1,-1 0,1 0,-1 0,3-5,16-34,1 0,41-63,-4 10,55-119,74-128,-129 248,107-135,-152 214,0 1,1-1,1 2,0 0,31-21,-45 40,-8 11,-11 18,-19 30,4 1,2 2,4 1,-33 120,55-167,1-1,1 1,-1 39,4-57,1 1,0 0,1-1,-1 1,1 0,0-1,0 1,0-1,1 1,-1-1,1 0,0 1,1-1,-1 0,1 0,0-1,0 1,0 0,0-1,0 0,1 0,0 0,6 4,8 3,-2-1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7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0,'-2'36,"-1"-1,-13 51,-3 35,9 52,8-1,24 221,-21-381,2 13,10 44,-12-64,0 0,0 0,1 0,0-1,0 1,0-1,1 1,-1-1,1 0,0 0,0 0,1 0,-1 0,1-1,6 5,5-1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7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1,'15'517,"-4"-35,-11-475,1 0,-1 0,1 0,1-1,-1 1,1 0,1 0,-1-1,4 8,-5-13,1 1,-1-1,0 1,1-1,-1 1,1-1,-1 0,1 1,-1-1,1 0,0 0,0 0,0 0,0-1,-1 1,1 0,0-1,0 0,0 1,0-1,0 0,1 0,-1 0,0 0,0 0,0-1,0 1,0 0,0-1,-1 0,1 1,0-1,3-2,16-6,-3-1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7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1 251,'0'-4,"4"-1,6-1,9-2,2-4,5-1,6-6,3 0,3-5,0-2,1-1,2-1,-1 6,-4 1,-7 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8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92,'-4'0,"2"0,3-5,4 0,6-1,5-2,4-1,-1-2,-1 0,2 3,2 1,-4-1,0 1,-4 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8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1,'1'5,"1"1,-1-1,1 0,1 1,-1-1,1 0,3 5,2 5,25 53,-4 1,36 124,-54-144,-1 0,-2 1,-3 0,-1 0,-5 52,-6 2,-31 145,29-209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09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0,'-19'53,"12"5,4 0,4 90,2-47,-3-46,7 344,1-291,34 179,-33-224,-11-41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11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1 314,'1'-10,"0"0,0 0,2 1,-1-1,1 1,0 0,1 0,0 0,11-17,1 1,39-44,-37 48,34-29,-48 46,0 0,0 1,1-1,0 1,0 0,-1 1,2-1,-1 1,0 0,0 0,1 1,-1-1,1 1,-1 0,7 0,-10 2,-1-1,1 1,0-1,-1 1,1 0,-1-1,1 1,-1 0,0 0,1 0,-1 0,0 0,1 0,-1 0,0 1,0-1,0 0,0 1,0-1,-1 1,1-1,0 1,-1-1,1 1,-1-1,1 1,-1 0,1 2,2 53,-4-47,1 5,1 32,-3 0,-14 83,13-115,-1-1,-1 1,0-1,-1 1,0-2,-1 1,-1-1,0 0,-1 0,0-1,-1 0,-18 16,-39 32,95-81,0 2,1 0,1 2,1 1,0 2,58-19,131-47,-39 8,-155 63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12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538 659,'0'0,"1"0,-1-1,1 1,0 0,-1 0,1 0,-1 0,1 0,0 1,-1-1,1 0,-1 0,1 0,0 0,-1 1,1-1,-1 0,1 0,-1 1,1-1,-1 1,1-1,-1 0,0 1,1-1,-1 1,1-1,-1 1,0-1,1 1,-1 0,-7 20,-39 32,31-36,-243 326,209-265,4 1,-60 144,99-209,2-3,0-1,0 1,1-1,-4 21,7-29,0 0,0 0,0-1,0 1,0 0,0 0,0 0,1-1,-1 1,1 0,-1 0,1-1,-1 1,1 0,0-1,0 1,0-1,0 1,0-1,0 0,1 1,-1-1,0 0,1 0,-1 0,1 0,-1 0,1 0,-1 0,1 0,0 0,-1-1,1 1,0-1,3 1,1 0,1 1,0-1,0-1,0 0,-1 1,1-2,0 1,0-1,0 0,-1-1,1 0,0 0,-1 0,1-1,-1 0,0 0,0 0,0-1,-1 0,1 0,-1 0,7-8,-3 1,0 0,-1-1,0 0,0-1,-2 0,1 0,-2 0,0-1,6-24,121-562,-103 420,9-251,-39 420,-2 10,-7 19,-9 32,12-17,1 0,1 1,2 0,1-1,2 1,1 0,2 0,2-1,0 1,15 44,5-7,3-2,3 0,4-2,2-2,61 83,-95-144,0 1,1-1,-1 0,1-1,0 1,0-1,0 1,0-1,0 0,1-1,8 5,-12-6,1-1,-1 0,1 0,-1 1,0-1,1 0,-1 0,1 0,-1 0,1 0,-1-1,0 1,1 0,-1-1,1 1,-1-1,0 1,2-2,-1 0,0 1,0-1,0 0,0 0,0 0,-1 0,1 0,-1-1,0 1,1 0,-1-1,0 1,0-4,35-102,-4-3,-6 0,-4-1,-6-2,-4 0,-4-120,-8 213,-6-102,5 111,-1 0,0 0,-1 0,0 0,-1 1,0-1,-9-15,13 26,-1-1,1 1,-1 0,0 0,0-1,1 1,-1 0,0 0,0 0,0 0,0 0,0 1,-1-1,1 0,0 0,0 1,0-1,-1 1,1-1,0 1,-3-1,3 1,0 0,-1 1,1-1,0 0,0 1,0-1,0 1,0 0,0-1,0 1,1 0,-1-1,0 1,0 0,0 0,1 0,-1 0,0 0,1 0,-1 1,-2 3,0 1,0 0,1 0,0 0,1 0,-1 1,0 10,2 4,2-1,0 1,1-1,1 0,1 0,1 0,12 29,73 130,-70-141,81 127,-100-160,1-1,0 0,0 0,1 0,-1 0,1 0,0-1,0 1,0-1,0 0,1-1,-1 1,1-1,0 1,-1-1,1-1,0 1,0-1,0 0,0 0,1 0,-1-1,9 0,7-4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13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0 123,'0'-4,"4"-1,6 0,5-4,4 1,7 0,8-1,6 0,5 2,2 2,-1 2,3-3,-3-4,-5-1,0 2,-4 2,-4 2,-7 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14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0 681,'1'-6,"0"-1,0 1,0 1,1-1,0 0,0 0,0 1,1-1,0 1,0-1,0 1,1 0,-1 0,1 1,1-1,-1 1,0 0,8-5,10-7,1 0,42-20,-52 28,30-13,2 2,86-26,101-10,-133 34,939-262,-993 266,-23 8,0 1,0 1,39-6,-39 11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15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0 488,'118'-53,"167"-52,129-13,10-3,-332 90,77-24,-150 50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0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2912,'39'-44,"-1"-2,-2-2,55-99,-65 104,54-100,-6-3,60-169,74-324,-74 100,-104 376,12-223,-41 369,1-9,-1-1,-6-51,5 73,-1-1,0 1,0 0,-1 0,1 0,-1 0,0 0,0 0,-1 0,1 1,-1-1,0 1,0 0,-1 0,1 0,-1 0,0 1,0-1,0 1,0 0,-7-3,10 5,-1 0,0 0,0 1,1-1,-1 1,0-1,0 1,0 0,0 0,0 0,0 0,0 0,0 0,0 0,1 1,-1-1,0 1,0-1,0 1,0 0,-1 0,0 2,0-1,0 0,1 1,-1-1,1 1,0 0,-1 0,1 0,0 0,-2 5,-3 8,1 1,1 0,-6 29,10-43,-55 353,18-97,-14 39,-73 458,122-735,0-5,1-1,1 1,1 24,0-36,0-1,1 1,0 0,-1 0,2 0,-1 0,0-1,1 1,-1-1,1 1,0-1,0 0,1 1,-1-1,1 0,-1 0,1-1,0 1,4 2,8 4,0-1,1 0,0-1,0-1,1 0,0-2,0 0,20 2,145 6,-151-11,138 0,0-8,-1-7,-1-7,196-52,-174 16,-116 36,-55 14,1 1,0 1,26-3,-27 7,0-1,-1-1,1 0,0-1,-1-1,0-1,0-1,25-13,-34 16,-1 1,1-1,-1 1,1 1,0-1,0 1,0 1,12-2,-1 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1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8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1252 30,'-56'-20,"3"15,0 1,-1 3,0 2,1 3,-83 16,-263 81,301-73,-29 16,80-26,-65 16,102-32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2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0,'0'4,"0"10,0 11,0 9,-4 7,-2 10,-3 8,-5 2,0 3,3 4,-2 2,-1-6,0-6,-1-9,2-4,-1-6,2-5,3-8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3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0 753,'2'-3,"0"0,1-1,-1 1,1 1,0-1,-1 0,1 1,1-1,-1 1,0 0,6-3,-3 1,57-35,1 4,94-38,-10 5,345-127,-149 67,-75 27,-172 67,-86 30,-1 0,0 1,1-2,-2 1,17-11,-21 10,-7 4,-4 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4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0 565,'17'-1,"0"-1,0-1,22-6,16-3,260-20,-83 12,-45-3,240-59,-364 67,-40 11,-1-1,0-1,0 0,-1-2,23-12,-44 20,1 0,-1 0,1 0,-1-1,1 1,-1 0,1-1,-1 1,1 0,-1-1,0 1,1-1,-1 1,0-1,1 1,-1-1,0 1,1-1,-1 1,0-1,0 1,0-1,1 1,-1-1,0 1,0-1,0 0,0 1,0-1,0 1,0-1,0 0,-1 1,1-1,0 1,0-1,0 1,0-1,-1 1,1-1,0 1,-1-1,1 1,0-1,-1 1,1-1,-1 1,1 0,0-1,-1 1,1 0,-1-1,1 1,-1 0,1 0,-2-1,-36-18,29 15,-52-24,-345-150,397 175,1-1,-1 1,1-1,0-1,0 0,0 0,1 0,-11-11,18 16,0-1,0 1,0 0,0-1,0 1,0-1,0 1,1-1,-1 1,0-1,0 1,0 0,0-1,0 1,1-1,-1 1,0 0,0-1,1 1,-1-1,0 1,1 0,-1 0,0-1,1 1,-1 0,1-1,-1 1,0 0,1 0,-1 0,1 0,-1-1,1 1,-1 0,0 0,1 0,-1 0,1 0,-1 0,1 0,-1 0,1 0,-1 0,1 0,-1 1,1-1,29-2,-29 2,34 2,1 1,-1 1,58 15,100 41,-148-45,0 2,-2 1,0 3,-1 1,50 36,-89-56,0 0,-1 1,1-1,0 0,-1 1,0 0,1-1,-1 1,0 0,-1 0,1 0,0 0,-1 1,0-1,1 0,-1 1,-1-1,1 1,0-1,-1 1,0 5,-1 0,-1-1,0 1,-1-1,0 0,0 0,-1 0,-7 12,-40 84,25-61,15-24,0-1,-2 0,0 0,-20 20,-22 33,45-61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5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1180 1,'-2'0,"1"1,0-1,0 1,0-1,-1 1,1 0,0 0,0-1,0 1,0 0,0 0,0 0,0 0,1 0,-1 0,0 0,1 1,-1-1,0 1,-16 33,10-18,-35 50,-3-3,-2-1,-3-2,-108 99,112-119,-1-3,-2-1,-55 30,70-48,-1-1,-1-2,-1-1,0-3,-71 16,98-27,0 0,0-1,0 0,0-1,0 0,0 0,0-1,0-1,1 1,-1-2,1 1,0-1,0-1,0 1,0-2,1 1,0-1,0 0,-9-10,11 10,0 0,0 0,1-1,0 1,0-1,0-1,1 1,0 0,1-1,-1 0,2 0,-1 0,1 0,0-1,1 1,0 0,0-1,1 1,0-1,0 1,1-1,0 1,3-10,-1 10,1 0,0 0,1 0,0 1,0 0,0 0,1 0,0 0,0 1,1 0,0 1,0-1,0 1,1 1,0-1,0 1,0 1,0-1,0 1,1 1,-1 0,1 0,12-1,16 3,0 2,-1 1,1 2,-1 1,59 19,173 77,-121-42,-52-21,-59-22,1-2,0-1,2-2,56 10,-72-20,-1-1,1-2,0 0,0-1,-1-1,1-2,-1 0,0-1,-1-1,1-1,-1-1,-1-1,0-1,0 0,-1-2,-1 0,0-1,-1-1,18-19,-33 31,1 0,-1-1,1 0,-1 1,0-1,0 0,-1 0,1 0,-1-1,0 1,0 0,-1 0,1 0,-1-1,0 1,0 0,0-1,0 1,-1 0,0-1,0 1,0 0,0 0,-1 0,0 0,0 0,-2-4,-8-11,0 0,-1 2,0-1,-19-16,17 17,-6-6,0 1,-2 1,0 1,-1 1,-1 1,-1 2,0 0,-1 2,-38-15,44 22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7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1,'-36'584,"18"-382,10-59,-9 90,11-202,1-10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8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0 418,'11'-7,"-1"0,1 0,0 1,0 1,1 0,0 0,18-4,6-3,71-25,3 5,147-23,233-9,-11 1,3-36,-457 95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9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1 497,'11'-13,"-1"0,0 0,12-24,5-6,4-2,2 2,2 1,1 2,3 1,1 2,46-33,-74 61,1 1,0 1,1 1,0 0,0 0,0 1,0 1,1 1,18-3,-28 5,0 1,0-1,0 1,0 0,-1 1,1-1,0 1,0 0,0 0,0 1,-1-1,1 1,-1 0,1 0,-1 1,0-1,0 1,0 0,0 0,0 0,0 1,-1-1,0 1,0 0,0 0,0 0,-1 0,1 0,-1 1,3 8,7 26,-2 1,-1 0,-2 0,1 47,-5-16,-11 111,-1-106,-4 0,-27 87,-63 143,16-115,86-191,1 0,-1 1,1 0,-1-1,1 1,-1-1,1 1,0-1,0 1,-1 0,1-1,0 1,0 0,-1-1,1 1,0 0,0-1,0 1,0 0,0 0,0-1,0 1,1 0,-1-1,0 1,0 0,0-1,1 1,-1 0,20-7,38-34,-46 31,56-32,1 3,2 3,98-34,-76 31,55-9,-91 30,-37 11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29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1,'32'741,"-13"-496,-19-225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30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0 286,'60'-4,"-1"-3,0-2,100-29,-33 7,69-25,-107 37,-1-4,-1-3,83-38,-151 56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33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1,'-5'0,"0"-1,0 1,0 0,0 1,1-1,-1 1,0 0,0 0,1 0,-1 1,0 0,1 0,0 0,-1 0,1 1,0-1,0 1,1 0,-1 0,0 1,1-1,0 1,0 0,0 0,0 0,1 0,-1 0,1 0,0 1,0-1,1 1,-2 7,-21 66,3 2,3 1,4 0,-3 99,11 333,7-455,60 612,-36-469,-19-145,-1 2,-4-1,-5 62,2-96,-2 0,0-1,-1 1,-1-1,-1-1,-2 1,0-1,0-1,-2 1,-22 29,15-29,-2-1,0-2,-1 0,-39 26,16-12,35-26,1-1,-1 0,0 0,0-1,0 0,0-1,-1 0,0-1,-19 3,-2-2,-57-3,74 0,-11-1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5.4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0,'8'10,"0"1,-1-1,0 1,-1 1,0-1,-1 1,0 0,3 13,7 15,3 15,-2 1,-3 0,-2 1,6 101,-6-51,4 25,21 149,-35-273,1-1,-1 0,2 1,-1-1,1 0,5 10,-7-16,0 0,-1 0,1 0,0 0,0 1,0-2,-1 1,1 0,0 0,0 0,1 0,-1 0,0-1,0 1,0-1,0 1,1-1,-1 1,0-1,0 0,1 1,-1-1,0 0,1 0,-1 0,0 0,1 0,-1 0,0 0,0-1,1 1,-1 0,0-1,0 1,1-1,-1 1,0-1,0 0,0 0,0 1,0-1,2-2,11-9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8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0 597,'4'-4,"10"-6,11-4,13-10,26-12,22-12,22-12,9-2,5-5,-6 2,-5 8,-14 8,-15 6,-17 9,-20 10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35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494 402,'-11'1,"1"0,-1 1,1 1,-1 0,1 0,0 1,0 0,0 0,1 1,-1 1,1-1,1 2,-1-1,-12 14,-7 8,1 1,-37 52,32-35,1 1,3 2,2 1,2 1,-26 78,43-105,1 0,-4 31,10-49,-1 0,0 0,1 0,0 1,1-1,-1 0,1 0,0 0,1 0,0-1,0 1,0 0,0-1,1 1,3 5,-3-8,0-1,0 1,0-1,1 1,-1-1,0 0,1-1,0 1,-1 0,1-1,0 0,0 0,0 0,0 0,0-1,8 1,76-5,-51 1,-21 3,1-1,0 0,-1-2,0 1,0-2,0 0,0-1,0-1,-1 0,29-17,118-64,36-24,-186 103,0-1,-1-1,0 0,0 0,-1-1,-1 0,0-1,0 0,-1 0,-1-1,0 0,-1 0,0-1,5-17,-6 9,-1 0,-1 0,0 0,-2 0,0-1,-2 1,0 0,-9-40,-1 1,-3 0,-3 1,-2 1,-51-106,64 156,0-1,0 1,-1 1,0-1,0 1,-1 1,0-1,0 1,-1 1,0-1,0 1,-1 1,-11-5,15 7,0 1,0 0,0 0,-1 1,1 0,-1 0,1 0,-1 1,1 0,-1 0,0 1,1-1,0 1,-1 1,1-1,-1 1,1 1,0-1,0 1,0 0,1 0,-1 1,-6 4,8-4,0-1,0 1,1-1,0 1,-1 0,1 1,1-1,-1 0,0 1,1 0,0-1,0 1,-2 9,2 1,0 0,0 0,2 20,0-21,0 0,-1 0,-1 0,-4 18,1-16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36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1,'-2'15,"1"0,-2 0,0 0,-7 22,-5 23,-6 118,0 7,-77 245,89-393,7-29,0 1,0 0,1 0,0 17,3-7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37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0 715,'21'-20,"1"1,0 1,2 1,30-18,109-48,-57 30,6 6,-76 33,39-19,22-23,-70 42,-1-1,39-31,-39 26,1 2,33-17,10-2,100-70,-152 93,-3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41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1,'-4'4,"0"1,1 0,-1 1,1-1,-4 11,-11 18,13-27,1 0,0 1,0 0,1 0,0 0,0 0,1 0,0 1,0-1,0 13,1 13,3 47,0-23,-2 95,-3-37,6 0,29 196,-22-245,-6-34,12 44,-14-69,0 1,1-1,0-1,1 1,0 0,0-1,0 0,1 0,0 0,9 8,-8-10,0-1,0 0,1-1,-1 1,1-1,0-1,0 1,0-1,0 0,0-1,0 1,0-2,1 1,-1-1,1 0,-1 0,0-1,8-1,17-4,1-1,47-18,-79 25,13-5,0-1,0-1,-1 0,0-1,0-1,21-17,-23 16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42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0 197,'4'0,"2"-4,7-6,11 0,4-4,11 1,3-1,-2 1,0 0,3-4,-3 3,-3 2,-1 0,-1 2,-3-2,-3-3,-6 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49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11 130,'0'1,"-1"-1,1 0,0 0,-1 0,1 0,0 0,-1 0,1 0,-1-1,1 1,0 0,-1 0,1 0,0 0,-1 0,1 0,0-1,-1 1,1 0,0 0,-1-1,1 1,0 0,0 0,-1-1,1 1,0 0,0-1,0 1,0 0,-1-1,1 1,0 0,0-1,0 0,4-14,17-13,-8 18,1 1,0 0,1 1,0 1,0 0,1 1,-1 0,1 1,1 1,-1 1,0 1,1 0,0 1,-1 0,1 1,0 1,-1 1,21 5,-18-3,0 0,0 2,-1 0,0 2,0 0,0 0,-1 2,0 0,-1 1,0 1,-1 0,-1 1,0 1,0 0,12 18,-20-24,0 1,-1 0,0 1,0-1,-1 1,-1 0,0 0,0 0,-1 1,0-1,0 1,-1-1,-1 1,0-1,0 1,-1 0,-1-1,1 1,-7 17,0-7,-1 0,0-1,-2 0,0 0,-1-1,-1-1,-1 0,-21 20,20-23,0 0,-34 24,139-63,142-39,-7 3,-167 44,105-12,-66 14,-70 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1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1827,'-1'-6,"1"0,-1 1,-1-1,1 1,-1-1,0 1,0 0,0 0,-1 0,0 0,0 0,0 0,0 1,-1-1,0 1,0 0,0 0,0 0,-1 1,1 0,-1 0,0 0,0 0,0 1,-8-3,-12-5,0 2,0 1,0 1,-31-4,33 6,0 1,-1 0,1 2,-1 1,1 1,0 1,-1 1,1 1,0 1,1 1,-1 1,1 0,0 2,1 1,-20 13,0 2,1 3,2 1,1 3,1 0,2 2,-37 48,55-62,2 1,0 1,1 0,1 0,2 1,0 1,1 0,1 0,2 1,0 0,2 0,0 0,1 38,2-56,1 0,1 0,-1 0,1 0,1 0,-1 0,1-1,0 1,0-1,1 1,4 7,-4-11,0 0,0 0,0 0,0 0,1 0,-1-1,1 0,0 1,0-1,-1-1,1 1,0 0,1-1,-1 0,0 0,0 0,0-1,1 1,5-1,27 0,0-1,-1-1,1-2,-1-2,0-1,-1-2,52-20,7-10,125-70,-198 97,0 0,0-1,-2-1,0-1,0 0,21-25,-31 30,-1-1,-1 0,1-1,-2 1,0-2,0 1,-1 0,0-1,-2 0,1 0,-1 0,1-25,0-37,-4 0,-13-117,-42-147,28 185,-148-690,173 838,-10-35,11 40,1-1,-1 1,1 0,-1-1,1 1,-1 0,0 0,1 0,-1-1,0 1,0 0,0 0,0 0,0 0,0 1,0-1,0 0,-1 0,1 1,0-1,0 0,-1 1,-1-1,2 1,0 0,0 1,0-1,0 0,1 1,-1-1,0 1,0-1,1 1,-1 0,0-1,1 1,-1 0,1-1,-1 1,1 0,-1 0,1-1,-1 1,1 0,0 0,-1 0,1 0,0-1,0 1,0 0,-1 1,-3 29,4-27,-1 31,1-1,2 1,10 52,30 104,-23-112,9 43,57 225,-62-269,4-1,49 100,-63-150,2 0,1 0,1-2,1 0,1-1,1-1,39 36,-51-55,0 1,0-1,0 0,1-1,0 0,0 0,0-1,0 0,0 0,0-1,0 0,1-1,17-2,-19 2,-1-1,1 0,-1 0,0-1,1 0,-1 0,0-1,0 0,-1 0,1-1,0 1,-1-2,0 1,0-1,0 1,-1-2,9-9,-5 1,-1-2,-1 1,0-1,-1 0,-1 0,0-1,3-19,11-129,-16 132,21-527,-28 418,-44-276,45 403,-27-117,27 118,-2 1,0-1,-1 1,0 1,-1-1,0 1,-10-12,16 22,0 0,-1 0,1 0,-1 1,1-1,-1 1,0-1,1 1,-1 0,0 0,0-1,0 1,0 0,0 1,0-1,0 0,0 1,-1-1,1 1,0 0,0-1,0 1,-1 0,1 0,0 1,0-1,0 0,-1 1,1-1,0 1,-4 1,3 1,0-1,0 0,0 1,1-1,-1 1,0 0,1 0,0 0,0 0,0 0,0 1,0-1,1 0,-1 1,1 0,0-1,-1 7,-4 44,2 0,5 94,0-96,5 84,45 264,-33-312,5-1,4-1,3-1,43 84,-60-144,1 1,2-2,0 0,2-1,21 22,-26-31,2-1,-1-1,2 0,0 0,0-2,1 0,0-1,24 9,1 2,-37-16,1-1,0 0,-1 0,1 0,1-1,-1 0,0 0,0 0,1-1,-1 0,1-1,6 1,1-4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2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1 258,'1'-3,"1"1,0 0,-1-1,1 1,1 0,-1 0,0 0,0 1,1-1,-1 0,1 1,-1-1,1 1,-1 0,6-1,5-5,24-14,1 2,1 2,67-22,-82 31,42-23,-53 23,1 1,-1 1,1 0,1 1,-1 0,1 1,-1 1,24-3,-22 5,1-2,-1 0,0 0,0-2,21-8,-15 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2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0 122,'57'1,"17"0,0-2,0-4,99-19,-134 15,305-66,-309 69,-6 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3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0 199,'4'-4,"6"-5,9-2,10 1,8-1,7-4,11-3,6 2,4-1,8-2,0 3,-4 0,-10 2,-11 4,-9 3,-7 3,-10 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39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0 286,'22'-3,"0"0,0-2,0-1,22-9,9-1,156-42,239-70,-317 82,-118 40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7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2075,'2'-6,"0"1,-1 0,2 0,-1 0,1 0,-1 1,1-1,1 0,-1 1,1 0,0 0,5-5,3-4,169-183,62-76,-183 192,-4-2,-3-2,-4-3,67-163,-102 212,119-357,-119 341,-2-1,-3 0,-2 0,-2-1,-4-81,-12 74,-5 34,16 28,-1 1,0-1,1 0,-1 1,0-1,0 1,0-1,1 1,-1-1,0 1,0 0,0-1,0 1,0 0,0-1,0 1,0 0,0 0,0 0,0 0,0 0,0 0,0 0,0 1,-1-1,0 1,1 0,-1 0,1 1,-1-1,1 0,-1 1,1-1,-1 1,1-1,0 1,0-1,0 1,0 0,0 0,0 0,1-1,-1 1,1 0,-1 0,1 0,0 0,-1 2,-3 54,4-46,-1 96,19 147,35 107,-43-297,147 841,-151-875,0 6,1 0,2 0,2-1,25 59,-34-91,1 0,0 1,0-1,1-1,-1 1,1 0,0-1,-1 0,2 0,-1 0,0 0,1-1,-1 1,1-1,-1 0,1-1,0 1,0-1,0 0,0 0,0 0,0-1,0 0,0 0,0 0,0-1,9-1,12-3,0-1,0-2,-1 0,24-13,-28 13,326-132,-330 133,0-2,24-16,-26 15,0 0,33-14,-15 12,-17 5,0 0,0 2,1 0,-1 0,1 2,35-3,-24 5,-1-2,1 0,0-2,-1-1,0-2,46-18,154-41,-159 49,-17 4,-23 5,0 1,0 2,1 0,49-2,-61 10,-10 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1,'-5'0,"0"0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8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1,'0'1098,"0"-1069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1:59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0 365,'16'-1,"-1"-2,0 0,0 0,0-2,0 0,-1 0,0-1,16-10,41-15,87-34,225-127,-333 170,-30 15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0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1 543,'7'-6,"1"0,0 1,0 0,0 0,1 1,0 0,0 0,13-3,13-5,35-13,1 3,107-17,-41 9,-4 0,153-43,-264 62,-22 11,0 0,1 0,-1-1,0 1,0 0,1 0,-1-1,0 1,0 0,0-1,0 1,1 0,-1-1,0 1,0 0,0-1,0 1,0 0,0-1,0 1,0-1,0 1,0 0,0-1,0 1,0 0,0-1,0 1,-1 0,1-1,0 0,-3-1,0-1,0 0,0 1,-1-1,1 1,0 0,-1 0,-4-1,-202-85,20 11,161 66,24 10,0 0,0-1,0 0,1 0,-1 0,0 0,1-1,-1 0,1 0,-6-5,10 8,0-1,0 1,0 0,0-1,0 1,0 0,0-1,1 1,-1-1,0 1,0 0,0-1,0 1,0 0,1-1,-1 1,0 0,0-1,0 1,1 0,-1 0,0-1,1 1,-1 0,0 0,0-1,1 1,-1 0,0 0,1 0,-1 0,1 0,-1-1,0 1,1 0,-1 0,0 0,1 0,-1 0,1 0,-1 0,0 0,1 1,20-4,-20 3,45-3,0 2,74 7,-106-4,0 0,-1 1,1 0,0 1,-1 1,0 0,0 1,0 0,-1 1,0 0,0 1,20 18,-22-16,0 0,-1 1,0 0,-1 1,0 0,-1 0,0 1,8 22,-13-28,0 0,0 1,-1-1,0 1,0-1,-1 0,0 1,0-1,-1 1,0-1,0 1,-1-1,0 0,0 0,-1 0,0 0,0 0,-6 9,-33 47,26-40,0 0,-23 49,32-52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2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957 9,'-49'41,"-178"155,188-168,-1-1,-1-3,-1-1,-56 23,56-29,19-7,0-1,0 0,-1-2,-29 5,47-11,0 0,0-1,0 0,1 0,-1 0,0 0,0-1,0 0,0-1,1 1,-1-1,1 0,-1-1,1 1,0-1,0 0,0 0,0-1,0 1,1-1,-1 0,-5-8,-3-5,1-1,1 0,0-1,2 0,0-1,1 0,1 0,1-1,1 0,1 0,1 0,0 0,2 0,0-1,4-31,-3 51,1 0,-1-1,1 1,-1 0,1-1,0 1,0 0,0 0,0-1,0 1,0 0,1 0,-1 0,0 1,1-1,0 0,0 0,-1 1,5-3,-1 1,-1 1,1 0,-1 1,1-1,0 1,0 0,0 0,-1 0,8 1,10 0,0 1,1 2,31 6,-44-6,15 3,0 1,0 1,-1 1,32 17,90 60,-68-38,45 20,3-7,166 58,-238-95,-46-18,1-1,0-1,0 0,0 0,1-1,-1 0,1 0,0-1,0-1,0 1,17-1,-25-2,0 0,0 1,0-1,0 0,0 0,0 0,0-1,-1 1,1 0,0-1,-1 1,1-1,-1 0,1 1,-1-1,0 0,1 0,-1 0,0 0,0 0,-1 0,1 0,0 0,-1 0,1 0,-1 0,0-1,0 1,1 0,-2 0,1-1,0 1,0 0,-1-3,0-5,-1 1,0-1,0 1,-1-1,0 1,-7-14,-8-5,-1 1,-1 0,-2 1,0 2,-2 0,-46-35,38 36,-1 1,-1 1,-51-21,76 38,-1 1,1 0,-1 0,0 1,-13-2,3 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3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11,0 4,0 8,4 6,2 5,-1 8,-1 7,-1 3,-1-2,-1-1,-1-8,0-7,0-7,0-6,0-3,0-7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4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0 537,'21'-2,"0"-1,0-2,0 0,0-1,-1-1,0-1,25-14,15-4,167-71,179-66,-272 101,42 7,147-17,-299 68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5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1 316,'1'-7,"2"0,-1 0,1 0,0 0,0 0,1 0,0 1,0 0,0 0,1 0,0 0,10-8,0-3,2-3,2 2,-1 0,2 1,0 0,2 2,-1 1,2 0,-1 2,2 0,0 2,0 0,1 2,0 1,28-5,-46 11,-1 1,1-1,-1 1,1 1,-1-1,1 1,-1 0,1 0,-1 1,1 0,-1 0,0 1,0 0,0 0,-1 0,1 0,-1 1,1 0,-1 0,0 1,-1-1,1 1,-1 0,0 0,0 1,0-1,-1 1,0 0,0 0,-1 0,1 0,1 9,-1-3,0 0,-1 0,-1 0,0 0,0 0,-1 0,-1 0,0 0,-1 0,0 0,-1 0,0 0,0-1,-2 0,1 1,-13 19,-16 14,-2-3,-46 45,10-12,39-41,20-23,0 1,1 0,1 1,-15 24,24-37,1 1,-1-1,1 1,-1 0,1-1,0 1,-1 0,1-1,0 1,-1 0,1 0,0-1,0 1,0 0,0 0,0-1,0 1,0 0,0 0,0 0,0-1,0 1,1 0,-1 0,0-1,0 1,1 0,-1-1,0 1,1 0,-1-1,1 1,-1-1,1 1,-1 0,1-1,0 1,-1-1,1 0,-1 1,1-1,0 1,-1-1,1 0,0 0,0 1,-1-1,1 0,0 0,0 0,-1 0,1 0,0 0,0 0,-1 0,1 0,0 0,1-1,48-6,-50 7,407-105,-4 21,-353 70,-35 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6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0,'0'17,"5"219,-1-185,2 0,21 80,45 118,51 202,-118-427,-2-5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0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0,'-3'1,"-1"-1,0 1,1 0,-1 0,1 0,0 1,-1-1,1 1,0 0,0 0,0 0,0 0,0 1,0-1,1 1,-1-1,1 1,0 0,-3 4,-6 10,0 0,-10 24,12-23,-54 105,-135 192,168-273,-1-2,-2-1,-63 56,82-83,0-1,-1-1,-1 0,1-2,-1 1,-1-2,1 0,-1-1,-1-1,1 0,-1-1,0-1,-34 1,32-4,0 0,-1-1,1-1,0-1,0-1,-31-10,38 9,1 0,1-2,-1 1,1-1,0-1,0 0,1 0,0-1,0-1,1 1,-8-14,-4-4,-34-58,50 75,0 0,0-1,1 1,0-1,1 0,1 0,-1 0,2 0,-2-21,4 25,1 1,-1 0,1-1,0 1,0 0,1 0,0 1,0-1,0 0,1 1,0 0,0 0,0 0,1 0,-1 1,1 0,0 0,0 0,1 0,-1 1,1 0,9-4,7-3,0 1,1 1,0 1,41-8,-31 11,1 0,-1 2,1 2,-1 1,0 1,1 2,62 16,-39-2,-1 1,-1 4,85 47,83 43,-187-98,1-1,1-1,0-3,52 9,-85-19,0 0,0 0,-1 0,1 0,0-1,0 0,0 0,0 0,0 0,-1-1,1 0,-1 0,1 0,-1-1,0 1,0-1,0 0,0 0,0-1,-1 1,1-1,-1 0,0 0,0 0,-1 0,1 0,2-6,7-14,-2-2,0 1,12-51,-8 24,-6 27,0 0,-2 0,-1-1,-1 0,-1 0,-1-39,-2 63,-1-1,1 1,-1-1,1 0,-1 1,0-1,0 1,0-1,0 1,-1 0,1-1,-1 1,1 0,-1 0,0 0,0 0,1 0,-4-1,0 0,0 0,0 0,0 0,0 1,-1 0,1 0,-1 0,-6 0,-12-2,0 2,0 0,-29 3,35 0,-4-1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7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1 391,'15'-1,"0"-1,0 0,0-2,0 1,15-8,50-10,-22 10,-1-3,-1-3,101-44,-19 6,-1 4,132-43,-258 91,0-1,0 0,0 0,18-12,-10 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8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0,'-1'11,"-1"-1,0 0,0 0,-1-1,-1 1,0-1,-9 18,-7 16,-12 51,5 1,3 1,-19 178,29-93,11 214,6-308,4 0,4 0,4-2,38 128,-38-168,2-1,2 0,1-2,3 0,1-1,2-2,2 0,2-2,67 65,-43-55,-33-28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09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0,'-19'63,"16"-27,2 1,1 0,2-1,1 1,14 62,64 175,-16-62,-45-148,-16-48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1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1 510,'0'-1,"1"0,0-1,-1 1,1 0,0-1,-1 1,1 0,0 0,0 0,0 0,0 0,0 0,0 0,1 0,-1 0,0 0,0 1,1-1,-1 1,3-2,35-12,-30 11,335-152,-305 138,0 2,50-12,0 0,155-80,-89 35,-85 52,-55 17,-1-1,1 0,17-8,-28 7,-14 2,-15 4,-89 53,110-52,-23 12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2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0,'1'29,"10"52,0-7,57 336,69 94,-96-367,8 2,-49-137,0 0,1 0,0 0,-1-1,1 1,0 0,0-1,0 1,0-1,0 1,0-1,0 1,0-1,1 1,-1-1,0 0,1 0,-1 0,1 0,0 0,-1 0,1 0,0-1,0 1,-1-1,1 1,0-1,0 1,0-1,-1 0,1 0,0 0,0 0,0 0,0-1,0 1,-1 0,1-1,0 1,0-1,2-1,11-4,0-1,0 0,26-17,-19 10,-1 4,0 2,1 0,0 1,33-6,-27 6,55-19,-60 17,-3 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5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1 720,'0'-6,"1"1,0 0,0 0,1 0,0 0,0 0,0 0,0 0,4-5,3-9,22-46,3 1,2 2,88-114,-103 151,2 0,0 1,1 2,1 0,2 2,0 0,0 2,2 1,0 2,1 0,35-10,-39 17,1 2,0 0,47-2,-65 7,0 0,0 1,0 0,0 1,0 0,0 1,0-1,0 2,-1-1,1 1,-1 1,1-1,-1 1,14 10,-18-9,0-1,-1 1,1 0,-1 0,0 0,-1 0,1 0,-1 1,0-1,0 1,-1-1,0 1,0 0,0 0,-1 0,1-1,-1 1,-2 7,0 11,-1-1,-1 1,-7 24,-61 177,58-188,-3 0,0-2,-45 65,26-64,24-26,26-10,12-6,16-7,-1-1,1 3,-1 0,2 3,-1 2,74-2,-112 8,-1 0,1 1,0-1,-1 1,1 0,0 0,-1 0,0 0,1 0,-1 1,0 0,1 0,-1 0,0 0,0 0,-1 0,1 1,0 0,-1-1,1 1,-1 0,0 0,0 0,0 1,-1-1,1 0,-1 1,0-1,1 1,-2-1,1 1,0-1,-1 1,1 0,-1 6,0 3,-1-1,0 0,-1 0,0 1,-1-1,0-1,-1 1,0 0,-11 20,-28 36,-3-1,-3-2,-2-3,-61 57,77-85,22-23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6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0 965,'1'-7,"0"-1,0 1,1 0,0 0,0 0,0 0,1 0,0 0,1 1,-1-1,1 1,1 0,4-6,12-12,41-37,-40 40,575-469,-457 382,-65 42,-54 45,1 1,32-23,-53 42,0 1,-1-1,1 0,0 0,0 1,0-1,0 0,0 1,0-1,0 1,0-1,0 1,0-1,0 1,1 0,-1 0,0 0,0-1,0 1,0 0,0 0,1 1,-1-1,0 0,0 0,0 0,0 1,0-1,0 1,0-1,0 1,0-1,0 1,0-1,0 1,0 0,0 0,0-1,0 1,-1 0,2 1,3 12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7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0 594,'10'-6,"-1"0,0-1,0 0,0 0,-1-1,11-14,10-8,246-212,-206 190,2 3,97-50,-165 97,25-12,42-16,-63 27,0 1,0 0,1 0,-1 1,0-1,1 2,-1-1,0 1,1 0,-1 1,1 0,7 1,-13 0,1-1,0 1,0-1,-1 1,1 0,-1 0,0 0,1 0,-1 0,0 1,0-1,-1 1,1-1,0 1,-1 0,0-1,1 1,-1 0,0 0,0 0,-1 0,1 0,-1 0,1 0,-1 0,0 0,0 1,-1 4,0 10,-1 1,-1-1,-7 25,9-39,-13 42,-1-1,-3 0,-1-1,-27 43,-112 160,124-196,-100 133,133-183,-1 1,1-1,0 1,-1-1,1 1,0 0,0 0,1 0,-1 0,0-1,0 1,1 0,-1 4,1-6,0 1,1-1,-1 0,0 1,0-1,1 1,-1-1,0 0,1 1,-1-1,0 0,1 1,-1-1,1 0,-1 0,1 0,-1 1,0-1,1 0,-1 0,1 0,-1 0,1 0,-1 0,1 0,-1 0,1 0,-1 0,1 0,-1 0,1 0,-1 0,1 0,60-19,-46 13,11-2,0 1,1 1,1 1,-1 2,0 0,1 2,29 2,-54-1,-1 1,1-1,0 0,-1 1,1-1,-1 1,1 0,-1 0,1 0,-1 0,1 0,-1 0,0 1,0-1,0 1,0-1,0 1,0 0,0 0,0 0,-1 0,1 0,-1 1,1-1,-1 0,0 1,0-1,0 1,0-1,-1 1,1-1,0 1,-1 0,0-1,0 1,0-1,0 1,0 0,0-1,-1 1,-1 4,-1 8,-1 1,0-1,-1 0,-1-1,-13 25,-5-1,-1-1,-1-2,-39 40,33-40,2 2,-41 63,48-72,11-20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19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0,-1 0,1 0,0 0,-1 1,1-1,-1 1,1 0,-1 0,0 0,0 1,0-1,0 1,0 0,-1-1,4 5,39 60,-38-55,151 254,160 367,-270-517,-4 1,-6 3,-5 1,-5 1,-6 1,7 140,-28-202,-2-1,-3 1,-3-1,-23 97,6-73,-3 0,-59 123,74-179,3-7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1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1,'1'14,"1"0,1 0,0-1,1 1,7 17,4 17,164 720,-4-12,-153-689,-12-49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2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38,'0'-32,"0"26,0 22,4 40,3 1,2-2,22 75,-22-93,12 51,4-1,4-1,3-2,59 111,-74-166,0 0,2-1,2-1,0-1,1-1,2-1,0-1,2 0,1-3,0 0,1-1,1-2,1-1,63 24,-63-30,0-2,57 8,-71-14,0-1,0-1,-1 0,1-1,0 0,0-2,22-5,-25 1,1 0,-1 0,-1-1,0-1,0 0,0-1,-2 0,12-12,8-8,27-21,17-15,-2-2,64-82,-136 149,1 0,0 1,0-1,0 0,-1 0,1 0,-1 0,1 0,0 0,-1 0,0 0,1 0,-1 0,0 0,1 0,-1 0,0 0,0 0,0 0,0 0,0 0,0-3,-1 4,0-1,1 1,-1-1,0 1,0-1,1 1,-1 0,0-1,0 1,0 0,1 0,-1-1,0 1,0 0,0 0,0 0,0 0,1 0,-1 0,0 1,-1-1,-51 15,36-5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2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178 129,'-5'0,"0"1,0 1,-1-1,1 1,0 0,0 0,1 0,-1 1,0-1,1 1,-1 0,1 1,0-1,0 1,0 0,1 0,-1 0,1 0,-3 6,-5 7,0 0,2 1,-14 34,15-31,2 1,0 0,2 0,-3 37,6-49,0 0,1 0,1 0,-1-1,2 1,-1 0,1 0,1-1,0 1,0-1,1 1,9 15,-9-20,0 0,0-1,1 1,0-1,0 0,0-1,0 1,1-1,-1 0,1 0,0-1,0 0,0 0,0 0,0 0,0-1,0 0,1-1,-1 1,0-1,1-1,-1 1,0-1,0 0,1 0,-1-1,0 0,0 0,0 0,-1-1,1 0,5-3,26-23,0 2,-1-1,-2-1,-1-2,-1-2,40-52,-69 78,0 1,0-1,0 1,-1-1,1 0,-2 0,1 0,-1 0,0 0,-1-1,1 1,-1 0,-1 0,1 0,-2-1,1 1,0 0,-5-10,-1-2,0 1,-1 1,-1 0,-1 0,-19-26,24 36,-1 1,0-1,0 1,0 0,0 1,-1-1,0 1,0 0,-1 1,1 0,-14-5,16 7,0 1,-1 0,1 0,0 0,-1 1,1-1,0 1,-1 1,1-1,-1 1,1 0,0 0,0 0,0 1,-1 0,2 0,-1 0,0 0,0 1,-4 3,1 0,1 0,-1 1,2-1,-11 13,6-4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0,'1'8,"-1"-1,2 0,-1 0,1 0,0 0,0 0,1 0,0-1,6 11,42 57,-31-47,34 50,71 92,-76-103,-38-47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4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1 501,'18'-17,"1"0,1 1,0 2,1 0,38-20,-9 13,80-25,-70 24,-1-3,-2-2,59-37,194-99,-307 162,-1 0,0 0,0 0,0-1,0 1,0-1,0 0,-1 1,1-1,0 0,1-3,-4 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6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0 650,'2'-6,"1"-1,-1 1,2-1,-1 1,0 0,1 0,0 0,1 0,-1 1,11-10,-5 6,1-1,0 1,1 1,-1 0,1 1,1 0,25-9,6 0,49-9,-34 10,906-265,-847 245,274-91,-380 123,-4 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6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1 678,'0'-2,"1"1,-1 0,1-1,-1 1,1 0,-1 0,1-1,0 1,-1 0,1 0,0 0,0 0,0 0,0 0,0 0,0 0,0 1,3-3,28-14,-18 10,60-30,2 4,139-41,-150 53,501-149,226-77,-703 211,-62 24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8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2829,'-1'0,"-1"-1,1 1,0-1,0 1,0-1,0 1,1-1,-1 0,0 1,0-1,0 0,0 0,1 1,-1-1,0 0,1 0,-1 0,1 0,-1 0,1 0,-1 0,1 0,0 0,-1 0,1 0,0-1,0 1,0-2,-3-36,8 5,2 0,0 0,2 1,2 0,17-36,3-14,31-97,247-742,-79-19,-221 892,2-6,-2-1,-2 0,-3 0,-4-72,-9 207,2 18,-40 189,15-119,-43 334,-11 573,85-1037,1 136,2-147,0-1,2 0,1 0,13 39,-15-57,0 1,1-2,0 1,0 0,0-1,1 0,0 0,0 0,1-1,0 1,0-1,0-1,0 1,1-1,0 0,0-1,0 1,0-1,0-1,1 1,-1-1,1-1,14 2,10 0,1-1,0-2,-1-2,45-7,47-12,-2-5,0-5,176-71,334-183,-483 213,-43 28,-70 32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8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9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1,'-5'188,"-34"207,-57 181,43-278,37-220,10-56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29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0 762,'0'-1,"1"0,-1 0,1 0,-1 0,1 0,0-1,-1 1,1 0,0 0,0 0,0 1,0-1,0 0,0 0,0 0,0 1,0-1,0 0,2 0,30-15,-13 7,196-133,8-5,328-192,-532 326,0-2,33-31,-46 39,3-1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0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0 783,'9'-2,"0"0,-1 0,1-1,-1 0,1-1,-1 0,-1 0,1-1,0 0,6-6,30-16,454-205,-211 102,-122 58,-73 34,168-97,-255 132,1-1,-1 0,0-1,0 1,0-1,5-7,-9 11,0 0,-1 1,1-1,-1 0,1 0,-1 0,1 0,-1 0,0 0,1 0,-1 0,0 0,0 0,0 0,0 0,0 0,0 0,0 0,0 1,0-1,0 0,-1 0,1 0,0 0,-1 0,1 0,0 0,-1 0,1 0,-1 1,0-1,1 0,-1 0,0 1,1-1,-1 0,0 1,0-1,0 0,1 1,-1-1,0 1,0 0,0-1,0 1,0 0,0 0,0-1,0 1,0 0,0 0,-1 0,-25-5,1 2,0 0,-1 2,0 1,-33 4,-12-1,56-2,10 0,0-1,0 1,0-1,-1 0,1-1,0 0,0 0,0 0,0 0,0-1,0 0,-10-5,18 5,0 1,0 0,0 0,1 0,-1 0,0 0,1 1,-1-1,0 1,1 0,-1-1,5 1,17 0,0 0,0 1,0 1,0 1,37 11,-46-10,-1 1,0 0,0 1,0 1,-1 0,0 1,0 0,-1 1,0 0,12 12,-18-12,1-1,-1 1,-1 1,0-1,0 1,-1 0,0 0,-1 0,0 0,0 1,-1-1,-1 1,0 0,0-1,-1 1,0 0,-3 17,-1 2,-1 0,-2-1,-1 1,-1-2,-14 30,13-33,2-3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3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0 433,'1'-9,"0"1,0 0,0 0,1 0,1 0,-1 0,1 0,1 0,-1 1,1 0,0 0,1 0,0 0,5-6,13-11,0 0,34-25,9-9,-33 27,2 2,43-28,-36 28,-30 19,-16 11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2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1008 221,'-1'17,"-1"0,-1 0,-1-1,0 1,-1-1,-1 0,0 0,-1-1,-1 1,-1-2,-12 18,-11 12,-1-2,-48 46,77-85,0 1,0-1,0 0,0 0,-1-1,1 1,-1-1,1 0,-1 0,0-1,0 1,0-1,0 0,0 0,0-1,0 1,0-1,0 0,-7-2,-8-1,-1-1,1-1,-29-12,15 5,-22-6,-167-60,192 65,1-1,1-2,0-1,-51-40,74 52,0 0,0-1,1 0,-1 0,2 0,-1-1,1 0,0 0,0 0,0 0,-2-10,5 13,0 1,1 0,-1 0,1 0,0-1,0 1,0 0,0-1,1 1,-1 0,1 0,0 0,0-1,0 1,0 0,1 0,-1 0,1 1,-1-1,1 0,0 1,0-1,1 1,-1-1,0 1,1 0,-1 0,1 0,4-2,2-1,0 1,0 0,0 0,1 1,-1 0,1 1,0 0,-1 0,1 1,0 0,0 1,0 0,0 1,0 0,0 0,-1 1,1 1,14 4,15 8,-1 2,0 1,39 26,-52-29,21 12,45 26,190 83,-141-84,239 56,-368-106,-1 0,0-1,1 0,-1 0,1-1,-1 0,13-3,-20 3,0-1,0 0,0 0,0-1,0 1,0-1,0 1,0-1,-1 0,1 0,-1 0,1 0,-1 0,0-1,0 1,0-1,0 1,0-1,-1 0,1 0,-1 0,0 0,0 0,0 0,0 0,0 0,0-4,0-4,0 0,-1 1,-1-1,1 0,-2 0,1 1,-2-1,1 0,-1 1,-8-17,-4-7,-34-55,-60-81,86 138,-1 1,-2 1,-31-28,53 54,0 1,0-1,0 1,0 0,0 0,-1 1,1-1,-1 1,0 0,1 0,-1 1,0-1,0 1,0 0,0 1,-9-1,9 2,0 0,1 0,-1 0,1 1,-1 0,1 0,0 0,0 0,0 1,0-1,0 1,0 0,1 0,-1 1,1-1,0 1,-5 7,-22 34,19-24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3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1,'3'54,"3"0,3-1,25 92,-26-114,72 427,-76-425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3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0 948,'4'-1,"0"-1,-1 0,1 0,-1 0,1 0,-1-1,0 1,0-1,0 0,0 0,2-4,6-4,60-50,3 2,3 4,2 4,115-57,355-134,-544 240,921-301,-910 298,51-11,-65 15,0 1,0-1,0 1,0 0,0 0,0 0,0 0,1 0,-1 0,0 1,0-1,0 1,0-1,0 1,-1 0,1 0,0 0,0 0,0 0,-1 0,1 0,0 1,-1-1,1 1,1 2,2 10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4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0 194,'1'-3,"-1"0,1-1,0 1,0 0,0 0,1 0,-1 0,1 0,0 0,-1 0,1 1,1-1,1-2,36-35,-28 29,-8 7,13-12,-1 1,33-22,-43 33,0 1,0 0,1 0,-1 0,1 1,0-1,0 2,0-1,0 1,0 0,0 0,13 1,-5 1,1 1,-1 0,0 1,1 1,-1 0,-1 1,1 1,-1 0,0 1,0 1,16 11,-22-13,-1 0,0 1,0 0,-1 0,0 1,0 0,0 0,-1 0,0 1,-1-1,0 1,0 0,-1 0,0 1,-1-1,0 1,0-1,-1 1,0 11,-2 8,-1-1,-1 0,-2 0,0 0,-2-1,-1 0,-15 33,5-18,-2-2,-2 0,-48 65,14-39,50-61,1 0,-1 0,0 0,0 0,0-1,-1 0,1-1,-1 1,-8 1,11-6,7-7,10-8,5-1,1 1,1 1,0 1,1 0,0 2,1 0,1 1,0 2,0 0,1 2,0 0,32-4,213-15,-253 25,35-8,-33 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5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0,'2'59,"3"-1,17 88,42 113,-21-92,60 223,-94-363,-1-5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5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0 750,'2'-4,"0"0,1 0,-1 0,1 0,-1 0,1 1,1 0,-1-1,0 1,6-4,4-4,21-24,2 2,2 2,79-51,137-59,-1 0,-212 118,49-20,-49 24,48-29,45-33,-132 79,1 0,0 0,-1 1,1-1,0 0,0 1,0 0,0 0,0 0,0 0,1 0,-1 1,5-1,4 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37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1,'1'0,"0"0,0 1,-1-1,1 1,0-1,0 0,-1 1,1 0,0-1,-1 1,1-1,-1 1,1 0,0-1,-1 1,0 0,1 0,-1 0,1-1,-1 1,0 0,0 0,1 0,-1 0,0 1,5 27,-5-26,11 178,0 2,9-46,7-1,4-1,80 208,-90-288,3-1,2-1,3-1,40 55,-63-99,1 0,0 0,1-1,-1 0,2 0,-1-1,1 0,13 8,-7-8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2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346 179,'-20'-67,"19"57,-11-54,12 62,-1 0,1 1,-1-1,1 0,-1 0,0 1,1-1,-1 0,0 1,0-1,0 0,-1 1,1-1,0 1,0 0,-1 0,1-1,-1 1,1 0,-1 0,0 0,1 0,-1 1,0-1,1 0,-1 1,0-1,-2 0,2 2,0-1,1 1,-1-1,0 1,1-1,-1 1,0 0,1 0,-1 0,1 0,-1 0,1 0,-1 1,1-1,0 0,0 1,0-1,0 1,0-1,-1 3,-18 39,13-25,-32 80,5 2,4 1,-23 148,26-84,7 1,7 1,12 218,2-353,2 1,10 41,-11-62,1-1,1-1,0 1,0-1,1 1,1-1,-1 0,2-1,-1 0,11 11,72 77,-41-43,97 84,-142-135,-1-1,1 1,0-1,0 0,0 0,1 0,-1-1,0 1,1-1,-1 1,1-1,-1 0,1-1,6 2,-7-3,0 0,0 0,0 0,0 0,0-1,-1 1,1-1,-1 0,1 1,-1-1,1 0,-1-1,0 1,0 0,0-1,0 1,0-1,1-3,19-27,-2-2,-1 0,17-49,34-118,-36 95,-20 58,-2 0,-3-1,-1 0,-3 0,-2-1,-2 1,-8-70,5 108,0 1,-1 0,0 0,-1 0,0 0,0 1,-1-1,-1 1,0 0,-12-16,-9-6,-47-46,73 78,-8-10,0 1,-2 0,1 1,-1 0,0 1,-21-11,28 17,0-1,0 1,0 0,0 0,0 0,0 1,-1 0,1-1,0 1,0 1,-1-1,1 1,0 0,0 0,0 0,0 0,0 1,0-1,0 1,0 0,1 0,-1 1,1-1,-6 6,-26 21,2 0,-2-1,-43 27,74-53,0 0,0 0,1 0,-1 1,1 0,0 0,0 0,0 0,0 0,-3 5,0 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5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0,'19'62,"52"300,-10-71,-33-128,35 247,-60-378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6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1 924,'10'-2,"0"0,0-1,0 0,-1 0,1-1,-1 0,1-1,-1 0,-1 0,1-1,12-12,13-5,660-409,-559 349,55-36,-153 93,-1-2,59-60,-83 77,-1-1,2 2,18-14,-19 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3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1 530,'1'-4,"1"0,0 0,0 0,0 0,0 1,1-1,-1 1,1-1,0 1,0 0,0 0,0 0,0 1,7-4,5-7,326-286,-243 226,4-7,-86 70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7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1 272,'2'-4,"1"0,-1 0,1 1,1-1,-1 1,0-1,1 1,-1 0,1 0,0 1,6-4,2-3,30-22,1 2,2 1,61-28,-74 42,2 0,0 2,1 2,0 1,59-7,-90 16,1-1,-1 1,1 0,-1 0,0 1,1-1,-1 1,1 0,-1 0,0 0,0 1,0 0,5 2,-8-3,1 0,0 1,-1 0,1-1,-1 1,0-1,0 1,1 0,-1 0,0 0,-1 0,1 0,0 0,0 0,-1 0,1 0,-1 0,0 0,0 0,0 1,0-1,0 0,0 0,0 0,-1 0,1 0,-1 0,1 0,-2 3,-84 220,47-131,22-60,13-29,1 1,0 0,0 0,0 0,0 0,1 0,0 1,0-1,1 1,-1 12,2-18,1 0,0 0,-1 0,1 1,0-1,0 0,0 0,0 0,0 0,0 0,1-1,-1 1,0 0,0 0,1-1,-1 1,0-1,1 1,-1-1,0 1,1-1,-1 0,1 0,-1 0,1 0,-1 0,0 0,1 0,1-1,9 2,37 6,-1 2,1 2,-1 2,-1 2,-1 2,57 29,-94-41,1 1,0 0,-1 1,0 0,-1 0,0 1,0 0,0 1,-1-1,11 19,-14-19,-1 0,1 0,-1 1,-1-1,0 1,0-1,-1 1,0 0,0 0,-1 0,0 0,0 0,-1 0,-3 9,2-2,-2 0,0 0,-1-1,-1 0,0 0,-1 0,0-1,-1 0,-1 0,0-1,-1 0,-1 0,0-2,0 1,-17 12,1 3,20-13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7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0 379,'7'-1,"-1"0,1-1,-1 0,0 0,0-1,0 0,0 0,8-5,17-8,127-54,89-34,-221 95,408-132,-414 134,-5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8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248 102,'-5'1,"1"0,-1 0,1 1,0-1,-1 1,1 0,0 0,0 0,0 1,0-1,-6 7,-37 35,30-25,0 1,1 1,2 1,0 0,-15 32,22-40,2 0,-1 0,2 1,0 0,0 0,2 0,0 0,0 0,2 1,1 22,0-33,1 1,0-1,0 0,0 0,1 0,0 0,0 0,0-1,0 1,1-1,-1 0,1 0,0 0,1 0,-1-1,1 0,-1 0,1 0,0 0,0-1,0 0,6 2,16 6,0-2,54 11,-36-12,0-3,0-1,85-6,134-30,-232 28,-30 5,11-1,-1-1,0-1,1 0,-1 0,19-9,-29 11,0-1,1 1,-1-1,0 1,0-1,0 0,0 0,0 0,0 0,0 0,-1 0,1-1,-1 1,0 0,0-1,0 1,0-1,0 1,0-1,0 0,-1 1,0-1,1 0,-1 1,0-1,0 0,0 0,-1 1,1-1,-1 0,-1-4,-2-4,0 0,-1 0,0 1,0 0,-1 0,-1 0,-13-16,-62-60,70 74,-25-26,-2 2,-1 2,-2 1,-1 2,-1 2,-88-41,107 58,-56-20,76 30,0 1,0 0,0 0,0 0,-1 1,1-1,0 1,0 0,0 1,-1-1,1 1,0 0,-6 3,-3 5,4 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49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1 147,'4'-2,"1"0,-1-1,0 1,0-1,0 0,0 1,-1-2,1 1,-1 0,4-6,9-7,1 4,-1 0,2 1,0 1,0 0,0 2,27-9,-36 14,1 0,-1 0,1 1,0 1,-1 0,1 0,0 1,0 0,0 0,0 1,-1 1,1 0,0 0,-1 0,11 6,-15-6,-1 1,0 1,1-1,-1 0,0 1,-1 0,1 0,-1 0,0 1,0-1,0 1,0 0,-1-1,0 1,0 0,0 1,0-1,-1 0,0 0,0 1,-1-1,1 0,-1 1,0-1,-1 1,1-1,-1 0,0 1,0-1,-1 0,0 0,0 0,0 0,0 0,-5 6,0 0,4-7,0 1,0-1,1 1,-1 0,1 0,-2 6,4-10,0 0,0 0,0 0,0 0,0 0,0 0,0 0,0 0,0 0,0-1,1 1,-1 0,0 0,1 0,-1 0,1 0,-1 0,1-1,-1 1,1 0,0 0,-1-1,1 1,0 0,0-1,-1 1,1-1,0 1,0-1,0 1,0-1,0 0,-1 0,1 1,0-1,0 0,0 0,0 0,0 0,0 0,1 0,33 4,60-1,-66-3,1 1,-1 1,41 8,119 43,-159-42,0 1,-1 1,0 2,28 19,-51-30,-1 0,0 0,0 1,0 0,-1 0,1 0,-1 1,0-1,-1 1,1 0,-1 0,-1 1,5 12,-6-16,0 1,0 0,-1 0,1 0,-1 0,0 0,0 0,-1 0,1 0,-1 0,1 0,-1 0,-1-1,1 1,0 0,-1 0,0-1,0 1,0-1,0 0,-1 0,1 1,-1-2,-4 5,-10 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50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1,'10'1,"0"2,-1 0,1 0,-1 0,1 1,-1 1,0 0,-1 0,1 1,-1 0,10 9,-8-8,108 86,-5 6,-3 4,175 216,-166-161,-6 5,131 255,-179-286,-6 3,-6 3,-6 1,-6 3,24 157,-54-248,-6-36,-2 1,0-1,0 1,-1 0,-1 0,-1-1,0 1,-4 21,-1-23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51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0 929,'2'-4,"-1"0,1 0,0 0,0 1,0-1,1 0,-1 1,1 0,0 0,0 0,0 0,0 0,6-4,1-2,29-24,2 0,76-45,100-41,-199 109,1127-506,-1036 470,-53 21,-41 18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2:51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1 751,'0'-3,"0"0,1 0,0 0,-1 0,1 0,0 0,1 0,-1 0,0 0,1 1,0-1,0 0,-1 1,1-1,1 1,-1 0,3-3,50-33,-37 27,269-146,-163 94,-6 1,259-132,16 32,-393 162,7-3,-1 1,1 0,0 1,-1 0,12-1,-3 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0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1725,'23'-487,"-2"116,-18 298,-1-671,-9 700,1 38,0 27,-2 76,7 141,4-111,32 899,-12-783,-16-198,1-1,3 1,21 56,-30-94,1 0,0-1,1 1,0-1,0 1,0-1,1 0,-1 0,2-1,-1 1,0-1,1-1,0 1,0-1,1 0,-1 0,14 5,-9-5,0-2,0 0,0 0,0-1,0 0,0-1,1 0,-1-1,0 0,0-1,18-4,47-16,-2-4,0-2,-2-4,120-72,251-199,-385 260,130-100,-74 53,143-85,-182 126,-51 31,2 1,34-17,-47 29,-8 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0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1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0,'9'23,"0"0,-2 1,-1 0,-1 0,4 37,-1-6,39 201,43 286,-63-366,-24-153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4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0 436,'4'0,"6"-8,9-8,10-4,8-8,6-2,4-6,7-4,-2 0,-2-1,0 2,-5 4,-6 7,-6 5,-3 6,-4 2,-2 3,-4 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2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1 841,'0'-4,"1"0,0 1,0-1,0 1,0-1,1 1,0-1,-1 1,1 0,0-1,0 1,1 0,-1 1,5-5,48-41,-33 30,383-290,-125 104,-50 19,-215 172,-5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3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1003,'2'-4,"1"0,-1 0,1 0,0 0,0 1,0-1,0 1,1 0,-1 0,1 0,0 0,7-4,-1 1,172-135,235-165,1 29,-415 275,0 0,0 0,0-1,0 1,-1-1,1 1,-1-1,0 0,0 0,0 0,0 0,2-7,-3 10,-1-1,0 0,0 0,0 0,0 0,0 0,0 1,0-1,0 0,0 0,0 0,0 0,-1 0,1 0,0 1,-1-1,1 0,-1 0,1 1,0-1,-2-1,1 1,-1 0,0-1,1 1,-1 0,0 0,0 0,0 0,0 0,0 0,0 1,0-1,-3 0,-272-48,57 11,184 31,11 3,0-1,0-1,-41-16,65 22,1 0,-1 0,1 0,-1-1,1 1,-1 0,0 0,1-1,-1 1,1 0,-1-1,1 1,0 0,-1-1,1 1,-1-1,1 1,0-1,-1 1,1-1,0 1,-1-1,1 1,0-1,-1 0,14-5,28 2,-39 4,95 0,0 4,-1 5,0 3,0 5,-1 4,149 54,-232-71,0 1,-1 0,0 0,0 1,-1 1,0 0,0 0,0 1,-1 1,12 12,-17-15,-1-1,0 0,1 1,-2 0,1 0,-1 0,0 0,0 0,0 0,-1 1,0-1,0 0,-1 1,0-1,0 1,-1-1,1 1,-1-1,-1 0,1 0,-4 9,-8 23,8-21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4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80,'-1'7,"-1"0,0 0,0 0,0 0,-1-1,0 1,-1-1,1 1,-1-1,-1 0,-7 8,-67 73,71-79,-18 18,-1-1,-2-1,0-2,-60 35,77-50,-1 0,1-1,-1-1,0 0,0-1,-1 0,1-1,-1-1,1 0,-1-1,0 0,0-1,0 0,0-1,0-1,-13-4,17 3,0-1,0 0,1-1,0 0,0-1,0 0,1 0,-1-1,2 0,-1 0,1-1,0 0,0 0,1-1,1 1,-1-1,1-1,1 1,0-1,0 0,1 0,0 0,0 0,1 0,-1-20,3 21,-1-5,1-1,1 0,0 1,4-17,-5 28,1 0,0 0,0 0,0 1,0-1,0 0,1 0,-1 0,1 1,0-1,0 1,0-1,0 1,0 0,0 0,0 0,1 0,-1 0,1 1,0-1,0 1,-1-1,1 1,0 0,5-1,8-1,1 1,0 1,0 1,-1 0,32 5,85 24,-33-6,123 24,-104-20,187 19,-297-45,-1-1,1-1,-1 0,1 0,-1 0,1-1,-1 0,0-1,0 0,0 0,0 0,-1-1,1-1,11-8,-15 10,0-1,0 1,-1-1,1 0,-1 0,0 0,0 0,0-1,-1 1,0-1,0 0,0 1,0-1,-1 0,0 0,0 0,0 0,0 0,-1 0,0-1,0 1,0 0,-1 0,0 0,-2-9,2 10,-1-1,1 1,-1 0,0 0,0-1,-1 1,1 1,-1-1,0 0,0 1,0-1,-1 1,1 0,-1 0,1 0,-1 0,0 1,0 0,0 0,-1 0,1 0,0 0,-1 1,1 0,-1 0,1 0,-1 1,-5-1,-14 1,0 0,0 2,0 1,-32 7,5-1,-6-3,34-5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6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61 142,'-26'-63,"-9"-16,54 174,98 249,-32-113,-22-44,-50-148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7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1 793,'29'-25,"2"2,0 1,2 1,44-20,-34 18,156-74,210-71,-49 24,-255 100,-32 14,0-2,106-67,-161 86,-4 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8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1,'-35'531,"3"-128,29-302,5 1,15 101,-12-160,11 66,-14-99,1 0,0 0,0 0,1-1,0 1,1-1,0 0,6 8,-8-13,0-1,1 0,-1 0,1 0,-1 0,1-1,0 1,0-1,0 0,0 0,0-1,1 1,-1-1,0 0,1 0,-1 0,1 0,-1-1,1 0,0 0,-1 0,1-1,-1 1,1-1,-1 0,0-1,1 1,-1-1,7-3,3-1,0-1,-1-1,0 0,-1-1,0 0,0-1,16-17,-16 12,0-1,0 0,-1-1,-1 0,-1-1,-1 0,0 0,9-35,-14 43,-1-1,-1 1,0 0,0-1,-1 1,0 0,-1-1,-2-12,2 17,-1 0,0-1,0 1,-1 0,0 1,0-1,0 0,-1 1,1 0,-1 0,0 0,-1 0,1 0,-7-4,7 6,0 1,-1-1,1 1,-1 0,1 0,-1 0,1 1,-1-1,0 1,0 0,0 1,0-1,1 1,-1 0,0 0,-10 2,2 1,-1 0,1 1,0 0,-23 11,22-8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8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0,'3'51,"3"1,2-2,3 1,1-1,22 54,-15-47,-2 1,-3 0,8 75,-20-86,-2-26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19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0 417,'1'-2,"-1"0,1 0,-1 0,1-1,0 1,0 0,0 0,0 0,0 1,1-1,-1 0,1 0,-1 1,1-1,-1 1,3-2,35-25,-26 19,137-86,-21 15,80-74,-175 139,-18 12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0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0,'30'661,"-18"-565,4-1,4-1,4 0,65 160,-75-223,1 0,2-1,1-1,38 47,-43-61,1 0,1-1,1 0,0-2,0 1,1-2,1 0,0-2,21 10,-20-12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1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0,'1'18,"0"0,2 0,0-1,1 1,1-1,9 22,51 100,-47-102,12 23,239 496,-246-504,2-1,40 59,-59-102,-1-5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5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0 749,'8'-1,"-1"-1,0 0,1 0,-1-1,0 0,0 0,-1-1,1 1,10-9,12-6,957-561,-840 476,-143 101,-2 1,0 0,0 0,0 0,1 0,-1 0,0 0,0 1,1-1,-1 0,1 1,-1-1,0 1,1 0,-1-1,1 1,-1 0,1 0,-1 0,1 0,2 0,1 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2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0 529,'1'-7,"0"1,0-1,1 1,0 0,0 0,0 0,1 0,0 0,0 0,0 0,1 1,8-10,8-7,32-30,-43 45,95-79,-63 55,44-44,-29 6,-45 53,1 0,0 1,1 1,16-14,-17 19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3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0 223,'0'-4,"1"0,0-1,0 1,0 0,0-1,1 1,-1 0,1 0,0 0,0 0,1 1,-1-1,1 0,0 1,0 0,0-1,0 1,1 1,4-5,10-5,0 1,36-16,-27 14,5-3,0 2,1 2,58-15,-76 24,1 0,0 0,0 2,0 0,0 0,0 2,0 0,0 1,0 0,21 7,-33-8,0 1,0-1,0 1,0 0,-1 1,1-1,0 1,-1 0,0-1,1 1,-1 1,0-1,-1 0,1 1,-1 0,1-1,-1 1,0 0,0 0,-1 0,1 0,-1 1,0-1,0 0,0 1,-1-1,0 0,0 1,0-1,0 1,0-1,-2 6,-3 15,-1 0,-1-1,-1 1,-16 34,7-20,-44 105,53-127,0-2,-2 1,1-1,-2-1,0 0,-21 20,41-41,1 0,0 1,1 0,-1 0,1 1,0 1,0 0,1 0,-1 1,1 1,12-2,-15 3,-1 0,0 0,1 1,-1 0,1 1,-1 0,0 0,1 1,-1 0,0 1,0-1,0 2,-1-1,1 1,-1 0,1 0,10 10,-12-7,1 0,-1 1,0 0,-1 0,1 1,-2-1,1 1,-1 0,-1 0,0 1,0-1,0 1,-1-1,-1 1,0 0,0 10,-1-11,0 0,0-1,-1 1,0 0,-1 0,0-1,0 1,-1-1,0 0,0 1,-1-1,0-1,-1 1,1-1,-1 1,-1-1,0-1,-6 7,-2-1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4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0,'22'2,"0"0,1 1,-1 1,0 1,-1 2,0 0,0 1,0 0,-1 2,0 1,36 26,-4 3,-1 2,82 90,-40-27,-4 4,-6 3,-4 4,-5 4,-6 2,-5 4,-6 2,73 243,-112-305,-4 1,-2 1,-3 0,-4 1,-5 123,-1-172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5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0,'1'432,"-2"486,-43-185,-47-7,79-650,1-7,-4 101,16-164,-1-7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6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1,'-1'9,"-1"0,0 0,0-1,-1 1,0 0,-7 12,-1 5,-48 156,-41 214,54-197,-127 694,158-805,9-59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7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1 812,'0'-6,"1"0,0-1,1 1,-1 0,1 0,0 0,1 1,0-1,0 0,0 1,0 0,1-1,0 1,0 1,0-1,7-5,11-9,1 0,31-19,-29 21,365-225,-226 145,326-169,-448 253,-41 12,-1 1,1 0,0 0,-1 0,1 0,0 0,0 0,-1 0,1 1,0-1,-1 0,1 0,0 0,-1 1,1-1,0 0,-1 1,1-1,-1 0,1 1,-1-1,1 1,-1-1,1 1,-1-1,1 1,-1 0,1-1,-1 1,0-1,1 1,-1 0,0-1,0 1,0 0,1-1,-1 1,0 0,0 0,0-1,0 1,0 0,0-1,0 1,-1 0,1 0,0-1,0 1,0 0,-1-1,1 1,0-1,-1 1,0 0,-2 8,-1 0,0 0,-1 0,-10 14,-8 11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8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0 567,'1'-3,"-1"-1,1 0,0 0,0 0,1 1,-1-1,1 1,0-1,0 1,0 0,0 0,5-6,38-37,-34 36,111-96,4 5,170-103,-285 197,1-1,0 2,0 0,1 0,17-5,-9 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29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1604,'0'1,"-1"-1,1 1,-1 0,0 0,0 0,1-1,-1 1,0 0,0-1,0 1,0-1,0 1,0-1,0 1,0-1,0 0,0 0,0 1,0-1,0 0,0 0,0 0,0 0,-1 0,1-1,0 1,0-1,0 0,1 0,-1 0,0 1,1-1,-1 0,0 0,1 0,-1 0,1 0,0 0,-1 0,1 0,0 0,-1 0,1 0,0-1,0-60,0 56,11-801,-12 529,1 233,1-12,-2-1,-2 1,-3 1,-15-64,21 117,-1 0,0-1,0 1,-1 0,1 0,-1 0,1 0,-1 1,0-1,0 0,0 1,-1-1,1 1,-1 0,-2-3,4 5,0 0,1-1,-1 1,0 0,0-1,0 1,0 0,0 0,1 0,-1 0,0 0,0 0,0 0,0 0,0 0,0 0,0 0,1 1,-1-1,0 0,0 1,-1 0,0 0,1 0,-1 1,0 0,0 0,1-1,-1 1,1 0,-1 0,1 0,0 1,-2 3,-2 8,0 0,1 0,0 0,1 1,1-1,-1 30,8 95,-3-114,33 294,86 360,-107-594,12 48,-22-118,1 1,0-1,1 0,1-1,0 1,10 13,-13-23,-1-1,1 1,1-1,-1 0,1-1,-1 1,1-1,0 1,0-1,1-1,-1 1,0-1,1 0,0 0,-1-1,1 0,0 0,0 0,0 0,0-1,0 0,-1 0,1-1,0 0,0 0,0 0,7-3,15-5,-1-1,-1 0,0-3,30-18,-18 7,-2-1,43-40,41-29,-94 77,14-10,76-39,365-127,-189 81,-25-9,-254 113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0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1,'0'108,"23"182,41 185,-52-366,-11-85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7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0,'-2'1,"0"0,0-1,0 1,0 0,0 0,0 0,0 0,0 0,0 1,0-1,1 1,-1-1,0 1,1-1,0 1,-1 0,1 0,0 0,0 0,0 0,0 0,0 0,-1 4,-15 52,17-58,-8 45,3-1,1 1,2 0,2 1,2-1,10 57,71 262,-49-252,80 176,74 95,36 79,-179-353,54 206,-86-261,-3 0,-2 2,-2-1,-3 1,-2-1,-8 57,6-105,0-1,-1-1,1 1,-2 0,1 0,-1-1,1 1,-2-1,1 0,0 0,-1 0,0 0,0 0,-1-1,1 0,-1 0,0 0,0-1,-10 6,-9 3,-1-1,0-1,-34 9,23-7,-213 66,225-72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2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1 612,'0'-4,"1"1,0-1,0 1,0 0,0 0,1 0,-1 0,1 0,0 0,0 0,0 0,0 0,0 1,1-1,3-2,43-33,-47 37,65-42,85-38,44-26,-104 44,159-142,-228 182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3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0 635,'1'1,"-1"0,1 0,-1 0,1 0,-1 0,1 0,0 0,-1-1,1 1,0 0,0 0,-1-1,1 1,0-1,0 1,0-1,0 1,0-1,0 1,0-1,0 0,0 1,0-1,0 0,0 0,0 0,0 0,0 0,0 0,0 0,2-1,36-2,12-10,0-2,63-28,1-1,39-8,193-94,-335 139,5 0,-1-1,0-1,-1-1,0 0,-1-1,14-13,-27 23,-1 1,1-1,-1 1,1 0,-1-1,0 1,1-1,-1 1,0-1,0 1,1-1,-1 1,0-1,0 1,0-1,0 0,0 1,1-1,-1 1,0-1,0 1,0-1,-1 0,1 1,0-1,0 1,0-1,0 1,0-1,-1 0,1 1,0-1,-1 1,1-1,0 1,-1 0,1-1,0 1,-1-1,1 1,-1 0,1-1,-1 1,1 0,-1-1,1 1,-1 0,1 0,-1-1,1 1,-1 0,1 0,-1 0,-1 0,-38-6,33 5,-44-6,0-2,1-3,0-2,-72-30,104 36,-4-1,0-1,-32-19,54 29,-1-1,1 1,-1 0,1 0,-1-1,1 1,-1 0,1 0,0-1,-1 1,1-1,-1 1,1 0,0-1,-1 1,1-1,0 1,-1-1,1 1,0-1,0 1,0-1,0 1,-1-1,1 1,0-1,0 1,0-1,0 0,0 1,0-1,0 1,0-1,0 1,1-1,-1 1,0-1,0 1,0-1,1 1,-1-1,0 1,1-1,-1 1,0-1,1 1,-1 0,0-1,1 1,-1 0,1-1,-1 1,1 0,-1-1,1 1,-1 0,1 0,-1 0,1-1,-1 1,1 0,-1 0,1 0,-1 0,1 0,0 0,48-11,-38 9,50-11,2 2,-1 3,1 3,114 6,-174-1,1 0,-1 1,0 0,1-1,-1 1,0 1,0-1,0 0,0 1,0 0,0-1,0 1,-1 0,1 1,-1-1,1 0,-1 1,0-1,0 1,0 0,0 0,0-1,-1 1,1 0,-1 1,0-1,0 0,0 0,1 6,0 9,0 0,-1 1,-1-1,-4 27,2-5,1-3,-18 268,16-281,1-4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1,'-30'520,"16"-418,-5-1,-4-2,-38 104,59-197,0-1,0 1,0-1,-1 0,0 1,0-1,-1-1,1 1,-1 0,0-1,0 0,-8 7,7-8,1-1,-1 0,0 0,0-1,0 1,0-1,0 0,0 0,0 0,0-1,0 0,0 0,-1 0,-8-3,-31-6,1-2,1-2,0-2,2-2,-1-2,-76-47,106 59,0-1,1-1,0 0,0 0,1-1,0 0,0-1,1 0,-9-16,14 21,1 0,0 0,1-1,-1 0,1 1,0-1,1 0,0 0,0 0,0 0,1 0,0 0,1 0,-1 0,1 0,1 0,-1 0,1 0,0 0,5-10,-4 12,1-1,-1 1,1 0,0-1,0 2,0-1,1 0,-1 1,1 0,0 0,1 0,-1 1,1 0,-1 0,1 0,0 1,0 0,0 0,0 0,9-1,12-1,1 1,-1 2,40 2,-32 0,193 7,-187-3,0 1,0 2,60 19,-40-6,98 18,-125-33,0-2,0-1,0-2,58-4,-83 1,-2 0,1-1,0 0,0 0,-1 0,1-1,-1 0,0-1,-1 1,1-1,-1-1,0 1,8-10,7-8,-1-2,17-28,-31 44,0 0,-1 0,0 0,0-1,-1 1,-1-1,1 0,1-14,-4 17,-1 0,0-1,0 1,0 0,-1 0,0 0,-1 0,0 0,0 0,0 0,-1 0,-7-12,-10-17,-1 1,-29-37,39 59,0 0,0 1,-1 0,-1 0,0 2,0-1,-1 2,-16-9,26 17,0-1,-1 1,1 0,-1 0,1 0,-1 0,1 1,-1 0,0 0,1 0,-1 1,1-1,-1 1,1 0,-1 1,1-1,-1 1,1 0,0 0,0 0,0 0,0 1,0-1,1 1,-1 0,1 0,0 1,-4 3,-9 11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8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0,'1'16,"1"-1,0 1,2-1,-1 0,11 25,40 85,-27-64,274 568,-153-331,-129-258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39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1 791,'0'-1,"1"-1,0 1,-1-1,1 1,0-1,0 1,0 0,0 0,0 0,0-1,0 1,0 0,0 0,0 0,1 0,-1 1,2-2,31-16,-26 14,68-40,101-79,-38 25,187-102,14-10,-218 138,-123 73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40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0 167,'1'-7,"-1"0,1 0,0 0,1 0,-1 1,2-1,-1 0,0 1,1-1,1 1,-1 0,1 0,0 0,0 1,0-1,1 1,0 0,0 0,1 1,-1-1,1 1,6-3,-5 2,1 2,-1-1,1 1,-1 0,1 1,0-1,0 2,0-1,0 1,1 0,-1 1,0 0,0 0,1 1,-1 0,0 0,0 1,10 4,-1 1,-1 1,-1 1,1 0,-1 1,-1 1,0 0,-1 1,0 0,-1 1,0 1,-1 0,0 0,9 18,-9-14,-2 1,1 1,-2 0,-1 0,0 0,-2 1,0 0,-1 0,-1 0,0 36,-5-41,0 0,0 0,-2-1,0 1,-1-1,0 0,-1 0,-14 24,-10 11,-38 47,44-63,-66 83,90-117,0 0,0 0,0 0,0 0,0 1,0-1,0 0,0 0,1 0,-1 0,0 0,0 0,0 0,0 0,0 1,0-1,0 0,0 0,0 0,0 0,0 0,0 0,0 0,0 1,0-1,0 0,0 0,0 0,0 0,0 0,0 0,0 0,0 1,-1-1,21-12,26-21,161-126,-163 129,1 1,92-41,-110 60,-3 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41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1446,'2'0,"0"-1,0 0,0 0,0 0,0 0,0-1,0 1,0 0,0-1,0 1,2-4,4-3,770-528,-680 474,679-416,-714 436,-2-2,89-85,-85 76,-46 40,-2-1,23-23,-29 25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4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1,'-2'0,"0"1,0 0,0-1,0 1,0 0,0 0,0 0,1 0,-1 0,0 1,0-1,1 0,-1 1,1 0,-1-1,1 1,0 0,0-1,-2 4,-20 40,20-39,-10 27,2 1,-12 61,2-11,0 4,3 0,-10 147,28 182,1-394,2-1,0 1,8 24,-10-40,1-1,0 0,0-1,1 1,-1 0,1-1,0 1,1-1,0 0,-1 0,2 0,-1-1,0 1,1-1,0 0,6 4,-9-7,1 0,0-1,0 1,0 0,0-1,0 1,0-1,0 0,0 0,0-1,0 1,0 0,0-1,0 0,0 0,0 0,3-1,52-28,-30 14,60-26,183-101,-265 139,1-1,-1 1,1-1,-1 0,-1-1,1 1,-1-1,0 0,0-1,-1 1,0-1,4-7,-7 9,1 1,-1-1,0 0,-1 0,1 0,-1 1,0-1,0 0,0 0,0 0,-1 0,0 0,0 1,-1-1,1 0,-1 1,0-1,0 1,-1 0,-3-6,-4-6,0 0,-2 1,0 0,0 0,-25-20,30 29,-1 1,1-1,-1 1,0 1,-1 0,1 0,-1 0,0 1,0 0,0 1,0 0,0 1,-14-1,9 2,1 1,0 0,0 2,0-1,0 1,0 1,1 1,-1-1,1 2,0 0,1 0,-1 1,1 1,0 0,1 0,0 1,1 0,-1 1,2 0,-15 21,-39 70,53-86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48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6 381,'0'0,"-1"0,1 0,-1-1,1 1,0 0,-1 0,1-1,0 1,0 0,-1-1,1 1,0 0,0-1,-1 1,1 0,0-1,0 1,0-1,0 1,-1 0,1-1,0 1,0-1,0 1,0-1,0 1,0 0,0-1,0 1,0-1,1 1,-1-1,0 1,0 0,0-1,0 1,1-1,-1 1,0 0,0-1,1 1,-1 0,0-1,0 1,1 0,-1 0,0-1,1 1,0 0,14-22,22-16,3 1,1 2,75-49,-3 1,-94 68,1 1,38-19,-50 30,-7 7,-9 9,-4 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48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1 237,'4'-4,"5"-2,6 1,4-7,3-2,2-3,6-6,1 0,-1 1,0-1,-2 3,-1 2,-1 3,-1 1,-1 2,-4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8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0 216,'4'0,"6"-9,5-2,8-3,5-5,2-2,3-1,1 2,3 0,-1 5,-2 3,-3 5,-3-1,-1-3,-2 0,-1 2,-4 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0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93,'-6'0,"1"0,-1 1,1 0,-1 0,1 1,0-1,0 1,0 0,0 1,0-1,0 1,-8 6,-2 3,0 2,-16 18,3-3,-146 157,1-2,168-178,0-1,0 0,-1-1,0 1,0-1,0 0,-1-1,1 1,-1-1,0 0,-9 2,13-5,-1 0,0 1,1-2,-1 1,0 0,1-1,-1 1,0-1,1 0,-1 0,1-1,-1 1,1-1,0 1,0-1,0 0,0 0,0-1,0 1,0-1,1 1,-1-1,1 0,-2-3,-40-53,2-1,-49-97,88 151,-35-76,36 76,0 0,0 0,0 0,1 0,0 0,0-1,0 1,1 0,0-1,0 1,2-11,0 15,-1-1,1 1,-1 0,1 0,0 0,0 0,0 0,0 0,0 0,0 1,0-1,1 1,-1-1,0 1,1 0,0 0,-1 0,1 0,-1 0,1 1,0-1,0 1,-1 0,1 0,0 0,0 0,2 1,12-1,-1 1,1 1,17 4,27 11,114 47,-49-15,-46-20,114 36,-168-58,-1-2,1-1,1 0,-1-2,43-3,-40-3,-1-1,0-2,40-14,22-6,-88 26,25-4,0-2,0-1,0-1,38-20,-64 29,-1-1,1 1,0 0,0-1,-1 0,1 1,0-1,-1 1,1-1,0 0,-1 1,1-1,-1 0,1 1,-1-1,0 0,1 0,-1 0,0 1,1-1,-1 0,0 0,0 0,0 0,0 0,0 0,0 1,0-2,-1 0,1 0,-1 1,0-1,0 0,0 1,0-1,0 1,-1-1,1 1,0-1,-1 1,-1-2,-50-27,51 29,-234-115,220 108,0 0,0 2,-1 0,0 1,0 0,0 1,0 1,-29-1,30 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2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1 249,'0'-7,"1"1,1 0,-1 0,1 0,0-1,0 2,1-1,0 0,0 0,0 1,1 0,8-10,3-2,0 0,23-17,-22 20,2 1,-1 1,31-16,-39 23,0 1,0 0,1 1,0 0,-1 0,1 1,0 1,0-1,19 1,-26 2,0 0,1 0,-1 0,0 0,0 1,0-1,0 1,0 0,0 0,0 0,0 0,-1 0,1 1,-1-1,0 1,1-1,-1 1,-1 0,1 0,0 0,-1 0,1 0,-1 1,0-1,0 0,0 1,0 4,2 3,-1 0,-1 0,0 0,0 0,-1 1,-1-1,-2 16,0-7,-2-1,-1 1,0-1,-1-1,-1 1,-1-1,-14 22,18-32,0 0,0 0,1 0,0 1,-3 10,7-19,0 1,0-1,-1 1,1-1,0 1,0-1,0 1,0 0,0-1,0 1,0-1,0 1,0 0,0-1,0 1,1-1,-1 1,0-1,0 1,0-1,1 1,-1-1,0 1,1-1,-1 1,0-1,1 1,-1-1,1 0,-1 1,0-1,1 0,0 1,2-1,-1 0,1 0,-1 0,1 0,-1 0,0-1,1 1,-1-1,1 0,-1 0,0 0,1 0,2-1,55-30,87-61,-52 31,189-93,-274 151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2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1 596,'39'-33,"2"2,2 2,1 2,73-35,-17 10,272-133,-161 85,-203 96,1 0,-1-1,0 0,0 0,0-1,0 0,-1 0,0-1,7-9,-4 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4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0,'-27'29,"2"0,0 2,2 0,-22 41,-64 144,72-128,5 1,3 2,-27 151,40-158,-21 136,36-213,0 0,1-1,0 1,1 0,0-1,0 1,0 0,1-1,-1 1,2-1,-1 0,1 0,0 0,0 0,0 0,1-1,8 10,-10-12,1 0,1-1,-1 1,0-1,1 0,-1 0,1 0,-1 0,1-1,0 1,0-1,0 0,0 0,0 0,0-1,0 0,0 1,0-1,0-1,0 1,0 0,0-1,0 0,0 0,0 0,0-1,0 1,-1-1,1 0,3-3,4-2,-1-1,0 0,0 0,-1-1,0-1,-1 1,0-1,-1-1,0 0,0 0,-1 0,-1 0,0-1,0 0,-1 0,-1-1,0 1,-1-1,0 1,-1-1,0-19,-2 26,0 1,-1-1,0 1,0 0,0 0,-1 0,1 0,-1 0,0 0,-1 1,1-1,-1 1,0 0,-7-6,-5-4,-1 0,-26-15,29 19,-1 1,0 1,-1 0,1 1,-2 1,-17-5,16 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7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1 542,'59'-56,"12"-11,2 2,3 4,3 3,116-65,-142 93,111-45,-161 73,0 1,0 0,0 0,0 1,0-1,0 1,0-1,1 1,-1 0,5 1,-7-1,0 1,0-1,-1 0,1 1,0-1,0 1,-1-1,1 1,0-1,-1 1,1 0,-1-1,1 1,-1 0,1-1,-1 1,1 0,-1 0,1-1,-1 1,0 0,0 0,1 0,-1 0,0-1,0 1,0 0,0 0,0 0,0 0,0 0,0 0,0-1,-1 1,1 0,0 0,-1 0,1 0,-1 0,-7 22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7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0 310,'1'-6,"0"0,1-1,-1 1,1 0,0 0,1 0,-1 1,1-1,1 0,-1 1,1 0,0 0,0 0,6-6,5-5,1 2,34-25,-11 15,54-26,18-9,-96 50,-2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3:59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1184 0,'-1'12,"-1"0,-1 0,0-1,0 1,-1-1,-1 0,-6 12,-6 15,-191 438,159-384,-5-1,-125 161,164-234,0 0,-2-1,0-1,-1-1,0 0,-1-1,-28 15,37-24,-1 0,1-1,-1-1,0 1,0-2,0 1,-1-2,1 1,-1-2,1 1,0-2,-1 1,1-2,-1 1,1-2,0 1,-12-5,-5-4,0-1,0-1,-32-20,51 27,-1 0,1-1,0 1,1-2,0 1,0-1,1-1,0 1,0-1,1 0,0-1,-6-12,9 11,-1 0,1 0,1 0,0 0,1-1,0 1,1-1,0 1,1 0,0-1,4-17,0 12,0 1,1 0,1 0,0 0,2 1,-1 0,13-15,1 3,1 0,1 2,1 1,2 0,0 2,1 1,32-17,-28 20,1 2,0 1,0 2,2 1,0 2,0 1,0 2,1 1,0 2,0 1,57 4,234 22,20-16,-208-8,-132 0,0 0,0 1,0-2,0 1,0-1,-1 0,1-1,-1 0,1 0,-1 0,0-1,0 1,-1-1,1-1,-1 1,0-1,0 0,0 0,-1-1,0 1,0-1,4-7,-4 5,1-1,-1 1,0-1,-1 0,0-1,-1 1,0 0,0-1,-1 1,0-1,-1 0,0 1,0-1,-1 1,-3-17,1 20,0 1,1-1,-2 1,1-1,-1 1,1 0,-1 1,-1-1,1 1,-1-1,0 1,1 1,-2-1,-6-3,1 0,0 1,-1 0,0 1,0 0,-24-5,-49-13,47 12,-57-8,85 17,0 1,0 0,0 1,0 1,0-1,0 1,0 1,0 0,1 1,-17 5,4 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0.1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4.2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3450 795,'-1'-7,"0"0,0 1,0-1,-1 0,0 1,0 0,-1-1,0 1,-4-8,-40-54,34 50,-27-36,-2 2,-3 2,-2 2,-2 2,-1 2,-3 3,-1 2,-2 2,-2 3,-79-35,80 45,-1 3,-1 2,-1 3,0 2,-1 3,-1 3,1 3,-1 2,0 2,0 4,-81 13,45 4,2 4,0 4,2 4,2 5,-145 78,110-41,4 6,3 5,-128 118,184-145,3 3,3 3,2 2,4 2,2 3,-43 82,66-101,3 1,1 0,4 2,1 1,3 0,2 1,3 0,3 1,-1 111,14-90,3 0,3-1,4-1,3 0,3-1,4-1,3-1,3-2,3-1,3-2,4-2,52 67,427 481,-475-568,2-2,2-3,2-2,72 42,-90-62,0-3,2-1,0-1,1-2,0-2,1-1,0-2,60 5,-43-10,1-4,0-1,0-3,73-16,-50 1,0-2,103-46,-13-11,289-187,101-135,-444 313,-110 84,14-9,-1-1,0-1,-1 0,-1-1,27-35,-40 43,1-1,-2 0,1 0,-1 0,-1 0,0-1,0 1,-1-1,0 1,0 0,-1-1,-2-9,0-17,-2-23,-2-1,-3 1,-2 1,-3 0,-41-101,-13-23,-66-165,-26 15,120 264,-86-111,97 143,-1 2,-2 1,-1 1,-52-37,64 55,4 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6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1 759,'10'1,"1"0,0 1,0 0,-1 0,1 1,-1 1,10 4,72 39,-74-36,251 141,170 91,-342-195,77 42,-148-74,-1 1,0 0,-1 2,26 27,-46-42,-1 0,0 0,0 0,0 0,-1 0,1 0,-1 1,0 0,3 7,-5-11,0 0,0 0,0-1,0 1,0 0,0 0,0-1,0 1,0 0,0 0,0-1,0 1,0 0,-1-1,1 1,0 0,-1-1,1 1,0 0,-1-1,1 1,-1-1,1 1,-1 0,1-1,-2 1,1 0,-1 0,0-1,0 1,0-1,0 0,0 1,0-1,0 0,0 0,0 0,0 0,0-1,0 1,-4-1,-14-5,-1 0,1-1,1-1,-33-18,-73-52,14-2,5-5,3-5,4-4,-132-163,176 189,3-2,-49-87,82 123,2-1,1-1,1 0,3-1,0 0,3-1,-6-47,13 74,2-1,-1 0,1 1,1-1,0 0,0 1,1-1,4-12,-4 20,0 0,-1 0,1 0,1 0,-1 0,1 1,-1-1,1 1,0 0,0 0,1 0,-1 0,1 0,-1 0,1 1,0 0,0 0,0 0,0 0,0 1,0-1,1 1,-1 0,7 0,6-1,0 1,0 1,0 0,0 2,0 0,27 6,100 38,408 213,-453-208,-4-2,-3 5,106 80,-157-102,-2 1,-2 2,-1 1,-1 2,-3 1,50 77,-69-92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6.1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74,'-4'0,"2"0,7 0,6-4,9-1,6-4,2-1,5 2,1-2,-1 0,-2 2,-2 3,-3 2,-4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49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1,'-1'3,"0"0,0 1,0-1,-1 0,1 0,-1 0,0 0,1 0,-5 4,-5 10,-1 7,-179 330,150-286,-3-3,-3-1,-58 61,96-116,0-1,0 1,0-2,-1 1,0-1,-1-1,1 1,-1-2,-19 8,25-12,1 0,-1 0,1 0,-1-1,0 1,0-1,1 0,-1-1,0 1,1-1,-1 0,0 0,1 0,-1-1,1 1,-1-1,1 0,0 0,0-1,0 0,0 1,0-1,1 0,-1-1,1 1,0-1,-4-4,1-1,0 0,0 0,0-1,1 1,1-1,0 0,0-1,1 1,0-1,1 1,0-1,1 0,0 0,1 0,0 0,0 1,1-1,1 0,0 0,0 1,7-17,-7 23,1 0,0 0,0 1,0-1,0 1,1-1,0 1,-1 0,1 1,0-1,1 0,-1 1,0 0,1 0,-1 1,1-1,-1 1,1 0,7-1,12-2,-1 2,39 1,-50 1,176 4,183-7,-366 3,0-1,-1 1,1-1,0-1,0 1,-1-1,1 0,-1 0,1 0,-1 0,0-1,0 0,0 1,0-2,6-5,-5 3,0-1,0 0,-1 0,0 0,0 0,-1-1,0 1,4-15,-2-3,-1 0,-1 0,-1 0,-1-1,-3-28,1 36,-1 1,-1 0,-8-26,9 35,-1 1,1 0,-2-1,1 1,-1 0,0 1,-1-1,0 1,-10-11,2 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7.0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1453,'26'-28,"30"-40,2-4,74-77,-8-5,173-280,-272 389,-1 0,27-80,-44 106,-2 0,0 0,-1 0,-1-1,0 0,-2 1,-1-1,0 0,-6-36,5 50,0 1,0 0,-1 0,0 1,0-1,0 0,-1 1,0-1,0 1,0 0,0-1,0 2,-1-1,0 0,0 1,0-1,0 1,0 1,-8-5,5 4,0 1,0-1,0 1,0 1,0-1,0 1,-1 0,1 1,0 0,-1 0,1 1,0 0,-11 2,15-2,-1 0,1 1,0-1,0 1,-1 0,1-1,0 2,1-1,-1 0,0 0,1 1,-1-1,1 1,-4 5,-24 48,28-52,-26 63,3 2,-23 100,-11 149,57-306,-31 276,31-250,1 1,3-1,1 0,1 0,15 56,-17-85,1 0,0-1,0 1,1-1,0 0,1 0,0-1,0 1,0-1,1 0,0-1,1 1,-1-1,1 0,0-1,1 0,11 7,-10-8,0-1,1 0,-1 0,1-1,0 0,-1-1,1 0,0 0,0-1,0 0,0-1,0 0,-1-1,1 0,14-5,-3-1,0-1,0-1,-1 0,0-2,-1 0,-1-2,0 0,0-1,-2 0,0-2,-1 1,0-2,-1 0,-2-1,0-1,0 1,-2-2,-1 1,12-39,1-56,-17 93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7.4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1,'0'4,"4"1,5 5,10 7,2 7,9 6,4 3,1 4,-3 0,-1-2,-2-3,-7-7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7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392 591,'-4'-8,"-14"-16,-12-20,-14-15,-7-6,1-4,4 2,7 7,4 6,6 8,7 7,7 7,6 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8.7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0,'2'1,"1"1,-1-1,0 1,0 0,1 0,-1 0,0 0,0 0,-1 0,1 0,2 4,3 3,700 713,-587-621,-75-65,-2 1,72 80,-104-102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39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96,'-9'-13,"0"-2,1 1,1-1,-8-23,24 58,0 0,2-1,1 0,0-1,1 0,21 22,2 4,244 349,58 73,-336-463,1 0,-1 0,1 0,-1-1,1 1,0-1,0 0,0 0,0 0,4 2,-7-4,1 0,-1 0,0 0,1 0,-1 0,0 0,0 0,1 0,-1 0,0 0,1 0,-1 0,0 0,1 0,-1 0,0 0,1 0,-1-1,0 1,0 0,1 0,-1 0,0-1,0 1,1 0,-1 0,0-1,0 1,0 0,1 0,-1-1,0 1,0 0,0-1,0 1,0 0,0-1,0-26,-29-188,12 67,16 142,-7-50,1 0,3-105,4 158,0 0,1 0,-1-1,1 1,0 0,0 0,0 0,0 0,0 0,1 0,0 0,-1 1,1-1,0 0,0 1,0-1,1 1,-1 0,1 0,2-2,0 1,0 0,1 1,-1 0,1 0,-1 0,1 1,0 0,0 0,-1 0,10 1,12 1,-1 2,1 0,48 14,-65-14,32 11,-25-7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0.0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 0,'-4'0,"-1"5,-1 4,-2 2,-5 3,-4 3,-3 3,-3 6,-1 8,-5 1,-2 3,5-4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1.5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1135,'7'-1,"-1"-1,0 0,0 0,0-1,0 0,0 0,0 0,-1-1,11-8,5-2,72-42,139-93,-195 122,-1-1,-2-2,61-68,-90 91,0 1,-1 0,0-1,0 0,0 0,4-14,-7 19,-1 1,1 0,-1-1,0 1,0 0,0-1,1 1,-1 0,-1-1,1 1,0 0,0-1,0 1,-1 0,1 0,-1-1,1 1,-1 0,1 0,-1-1,0 1,1 0,-1 0,0 0,0 0,0 0,0 0,0 0,0 1,0-1,0 0,0 0,-1 1,1-1,0 1,0-1,-1 1,1-1,0 1,0 0,-1 0,1 0,0-1,-1 1,1 1,0-1,-3 0,-2 1,1 0,-1 0,1 0,0 0,0 1,-1 0,1 0,1 1,-1-1,0 1,0 0,1 0,0 1,0-1,0 1,0 0,0 0,-5 8,-3 4,1 0,1 0,-17 35,23-42,0 1,1 0,-1 0,2 0,0 0,-2 18,3-26,1 0,0 1,1-1,-1 0,0 0,0 1,1-1,0 0,-1 0,1 0,0 0,0 0,0 0,0 0,0 0,1 0,-1 0,1 0,-1-1,1 1,-1-1,1 1,0-1,0 0,0 1,0-1,0 0,0 0,0 0,0-1,0 1,0 0,1-1,-1 0,0 1,3-1,40 2,0-1,0-3,0-2,55-11,-69 9,1-2,-2 0,1-2,45-23,-58 25,0-2,-1 0,0-2,0 1,-1-2,-1 0,0-1,16-21,-24 24,-1 1,0-2,0 1,-2-1,1 0,-1 0,-1 0,0 0,-1-1,-1 1,1-19,-1-7,-3 1,-8-60,5 71,-1 0,-1 1,-1 0,-20-44,20 54,0 0,-1 0,-1 0,0 1,-1 1,0 0,-1 0,-19-14,23 21,0 1,-1 0,1 1,-1 0,-1 0,1 1,-12-3,18 5,-1 0,0 1,0-1,1 0,-1 1,0 0,0 0,0 0,0 0,1 1,-1 0,0-1,0 1,1 0,-1 1,1-1,-1 1,1 0,0 0,-6 4,8-5,0-1,1 1,-1 0,0 0,1 0,-1 0,1 0,-1 0,1 0,0 0,0 0,-1 0,1 0,0 1,0-1,0 0,0 0,0 0,0 0,0 0,1 0,-1 0,0 0,0 0,1 0,-1 0,1 0,-1 0,1 0,-1 0,1 0,0 0,0 0,-1 0,1-1,0 1,0 0,0-1,0 1,-1 0,1-1,0 1,2-1,45 25,315 82,-46-17,-312-88,1 0,-1 0,1 0,-1 1,0-1,0 1,0 1,0-1,-1 1,1 0,-1 0,0 0,0 0,5 8,-7-6,0-1,0 1,0 0,0 0,-1 0,0 0,0 0,-1 0,0 1,0-1,0 0,-1 0,-2 10,-17 100,7-54,3 1,2 0,2 120,6-179,1 0,0-1,-1 1,1-1,0 1,1-1,-1 0,1 1,0-1,-1 0,1 0,0 0,1 0,-1 0,1 0,-1-1,1 1,0-1,0 0,0 0,0 0,0 0,0-1,1 1,-1-1,0 1,1-1,-1 0,1-1,0 1,-1-1,7 1,11 0,0-1,-1-1,1 0,30-7,-10 0,77-26,-99 27,-1 0,-1-1,1-1,-1-1,-1 0,22-18,-34 23,1 1,-1-1,0 1,0-1,-1 0,0 0,0-1,0 1,0-1,-1 0,0 1,0-1,0 0,-1 0,1-12,-1-3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3.3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2606,'7'-11,"0"0,2 0,-1 1,1 0,11-10,15-16,235-265,88-101,-39-27,-302 402,-7 14,0 0,-1-1,-1 0,-1-1,0 0,-1 0,0 0,-1-1,4-21,-9 35,0-1,0 1,0 0,0 0,-1 0,1 0,0 0,-1 0,1 0,-1 0,0 0,0 0,0 0,0 0,0 0,0 0,0 1,-1-1,1 1,-1-1,1 1,-3-2,1 1,-1-1,0 2,0-1,0 0,1 1,-2 0,1 0,0 0,0 0,-7 1,-3 0,0 0,0 1,0 1,0 0,0 1,-13 5,-10 7,2 0,0 3,1 1,1 1,1 2,1 1,1 2,1 0,-35 40,20-14,3 2,2 1,2 3,-46 93,46-73,-44 136,71-179,1 0,2 0,1 1,2 0,1 0,4 65,0-89,0 0,1-1,1 1,0 0,0-1,1 0,0 0,1 0,0 0,8 11,-8-14,1-1,-1 0,1 0,0-1,0 0,1 0,0 0,0-1,0 0,0 0,0-1,1 0,0 0,12 2,8 1,1-2,-1-1,1-2,0-1,55-6,146-37,-164 28,-17 5,0-2,-1-2,-1-2,65-32,-94 38,0 0,-2-1,1-1,-1 0,-1-1,0-1,-1-1,0 0,-2 0,0-1,0-1,-1 0,16-36,-17 24,0-1,-2 1,-1-2,-2 1,3-43,-5-155,-3 212,-29-365,1 9,27 365,1-1,0 1,1-1,-1 1,1-1,4-13,-4 18,0 1,1 0,-1 1,0-1,1 0,-1 0,1 1,-1-1,1 0,0 1,0 0,0-1,0 1,0 0,0 0,0 0,0 0,0 1,0-1,0 0,1 1,-1 0,0-1,0 1,1 0,3 0,22 1,1 1,-1 2,0 0,0 2,-1 1,1 1,-1 2,-1 0,49 28,4 9,122 97,-185-133,-11-7,1 0,0 0,-1 0,0 1,0 0,-1 0,9 11,-70-109,-25-45,10-12,6-2,-48-172,101 282,1 10,3 0,1-1,1 0,-5-64,12 95,0 0,0 0,0 0,0 0,1 0,-1 0,1 0,-1 0,1 0,0 0,0 1,0-1,0 0,0 0,0 1,0-1,0 1,1-1,-1 1,1 0,-1-1,1 1,-1 0,1 0,0 0,-1 0,1 0,0 1,0-1,0 0,0 1,0-1,0 1,0 0,0 0,0 0,0 0,0 0,-1 0,1 0,0 0,4 2,10 1,0 1,0 0,0 1,15 8,-18-8,75 34,93 57,-39-19,-136-74,-1 0,1 0,-1 1,0-1,0 1,5 5,1 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4.5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1666,'17'-18,"-2"-1,0-1,20-35,-3 5,36-47,87-136,-128 188,-3-1,-1-1,20-63,-37 92,-1 0,4-34,-8 47,-1 0,0 0,1 1,-2-1,1 0,0 0,-1 0,0 0,0 0,-1 0,1 1,-1-1,0 1,0-1,-5-6,6 10,0 0,0 0,0 0,0 0,0 0,0 0,0 0,0 0,-1 1,1-1,0 0,-1 1,1-1,0 1,-1-1,1 1,-1 0,1 0,-1 0,1 0,0 0,-1 0,1 0,-1 0,1 0,-1 1,1-1,0 0,-1 1,1-1,0 1,-1 0,1-1,0 1,0 0,0 0,-1 0,1 0,0 0,0 0,0 0,1 0,-1 0,0 1,-1 1,-6 8,1 0,0 1,-9 20,15-30,-22 51,3 0,2 1,2 1,3 1,2 0,3 0,-3 115,11-166,0 0,0 0,0 0,1 0,0 0,-1 0,2 0,-1 0,1-1,-1 1,1 0,1-1,-1 1,1-1,-1 0,1 0,6 7,-4-8,0 1,0-1,1 0,-1-1,1 1,-1-1,1 0,0-1,0 1,0-1,0 0,0-1,0 1,11-2,8-1,0 0,0-2,0-1,0-1,-1-1,32-13,1-5,78-46,-102 51,0-2,-1 0,-1-3,52-52,-69 61,-1 0,0 0,-2-1,0-1,0 1,-2-2,0 0,-2 0,0 0,0-1,2-22,-1-8,-3 0,-2-1,-2 0,-2 1,-3-1,-1 0,-3 1,-3 1,-1-1,-2 2,-3 0,-45-91,47 112,-1 1,-2 2,-34-39,46 56,0 0,-1 1,0-1,0 2,-1-1,0 1,0 0,0 0,-1 1,1 0,-1 1,0 0,0 0,0 1,-19-3,25 5,0 0,-1 0,1 1,-1-1,1 1,0 0,-1-1,1 1,0 1,-4 1,5-2,1-1,0 1,0 0,0 0,0 0,0 0,0 0,0 0,1 0,-1 0,0 0,1 0,-1 0,0 0,1 1,-1-1,1 0,0 0,-1 3,1-1,1-1,-1 1,1 0,-1 0,1 0,0 0,0-1,1 1,-1-1,0 1,1-1,-1 1,1-1,0 0,0 1,0-1,0 0,0 0,1-1,-1 1,1 0,-1-1,3 2,62 32,1-2,126 41,-92-37,-88-32,0 1,0 0,-1 1,0 1,-1 0,0 1,19 17,-25-21,-1 1,0 0,0 0,-1 0,0 1,0-1,-1 1,1 0,-2 0,1 0,-1 1,0-1,0 0,-1 1,0 0,0 13,-18 155,10-131,2 0,2 0,4 62,-1-105,0 0,1 0,-1 0,1 0,-1 0,1 0,0 0,0 0,0 0,0 0,0 0,0-1,0 1,1 0,-1-1,1 1,-1-1,1 1,0-1,2 2,0-1,0 0,1 0,-1-1,0 0,0 0,1 0,-1 0,1 0,6-1,0 0,0-1,0 0,0 0,0-2,0 1,0-1,15-7,-8-1,0 0,-1-1,-1-1,0-1,19-20,-5 4,5-2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6.7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495 787,'-5'1,"0"0,0 0,0 0,0 1,0 0,0-1,0 2,1-1,-1 1,1-1,-8 7,-42 40,17-9,2 1,1 2,-46 80,39-49,-52 131,78-163,-14 52,26-79,0-1,1 1,0 0,1-1,0 1,2 0,2 23,-2-35,-1-1,1 1,0 0,0-1,0 1,0-1,0 1,0-1,1 0,-1 1,1-1,-1 0,1 0,0 0,0 0,0 0,0-1,0 1,1-1,2 2,-1-1,0-1,0 0,0 0,0 0,0 0,0-1,0 0,0 0,1 0,-1 0,0-1,4 0,5-2,-1-1,0 0,0-1,0 0,-1 0,0-1,18-14,-15 10,0 0,-1-2,-1 0,0 0,0-1,-1 0,-1-1,-1 0,0-1,0 0,-1-1,-1 1,-1-1,-1-1,0 1,-1-1,0 0,-1 0,0-21,-3-34,-16-134,-31-69,14 99,22 128,8 38,0 0,1 0,0 0,1-1,-1 1,2-19,16 43,157 213,-17-35,735 851,-514-686,-284-273,-88-79,7 5,-2 0,1 1,-1 0,10 15,-18-23,-1-1,1 0,-1 1,1-1,-1 1,0-1,0 1,-1-1,1 1,0 0,-1-1,0 1,1 0,-1 0,0-1,0 1,-1 0,1-1,0 1,-1 0,0-1,0 1,0 0,0-1,0 1,0-1,-1 0,1 1,-3 2,-17 15,-1-1,-1-1,0-1,-1-1,-1-1,-35 15,-8 7,31-15,0-3,-1-1,-1-1,0-3,-43 10,65-20,0-1,0-1,0-1,0-1,0 0,-27-4,33 2,0 0,0-1,0-1,1 0,-1 0,1-1,0 0,0-1,1 0,-17-14,3-3,0 0,2-2,1 0,2-2,0 0,1 0,2-2,-19-48,4-7,-35-161,21-3,-13-303,26 192,-30-93,41 353,-3 2,-54-141,73 228,1 1,0-1,-1 1,-1-1,1 1,-1 0,-1 1,1-1,-1 1,-1 0,-12-12,18 20,1-1,-1 1,1 0,-1-1,0 1,1-1,-1 1,0 0,1 0,-1-1,0 1,1 0,-1 0,0 0,1 0,-1 0,0 0,0 0,1 0,-1 0,0 0,1 0,-1 0,0 0,1 1,-1-1,0 0,1 0,-1 1,0-1,1 0,-1 1,1-1,-1 1,1-1,-1 1,1-1,-1 1,1-1,-1 1,1 0,0-1,-1 1,1 0,0-1,0 1,-1 0,1-1,0 1,0 0,0 0,-6 41,6-42,1 22,0 0,1 0,1-1,1 1,10 32,45 102,-42-116,6 16,2-1,3-1,37 53,-51-87,1 0,1-1,0-1,1-1,1 0,1-1,0-1,1-1,0-1,35 17,-47-26,0-1,0 0,0 0,0-1,1 0,-1-1,1 0,0 0,-1 0,1-1,0-1,17-2,-21 1,0 0,0 0,1 0,-1 0,-1-1,1 0,0 0,-1 0,1-1,-1 1,0-1,0 0,-1-1,1 1,-1 0,0-1,0 0,0 0,-1 0,1 0,0-5,4-11,-1 0,-1 0,-1-1,-1 1,0-1,-2 0,-2-31,-27-154,15 127,1 16,-37-117,46 173,-1-1,1 0,-2 1,1 0,-1 0,-11-14,14 20,0 0,1 0,-1 0,0 1,0-1,0 0,0 1,0-1,-1 1,1 0,0 0,-1 0,1 0,-1 0,1 0,-1 1,1-1,-1 1,1 0,-1 0,0 0,1 0,-1 0,1 0,-1 1,1-1,-1 1,-4 1,6-1,0-1,0 1,1-1,-1 1,0-1,1 1,-1-1,0 1,1 0,-1-1,1 1,-1 0,1-1,-1 1,1 0,-1 0,1-1,0 1,-1 0,1 0,0 0,0 0,0 0,0-1,0 1,-1 0,2 0,-1 0,0 0,0 0,0 0,0-1,0 1,1 0,-1 0,0 0,1 0,-1-1,2 2,23 33,-23-32,425 447,-340-363,1059 1043,-1144-1128,19 18,-1-2,-1 1,-1 1,28 40,-43-55,1 0,-1 0,-1 1,1-1,-1 1,0 0,0 0,-1 0,1 0,-1 0,-1 0,1 0,-1 0,0 0,0 0,-1 0,0 0,0 0,0 0,-1 0,-4 11,0-4,-1-1,0-1,-1 1,0-1,-1-1,0 0,0 0,-15 12,21-20,-1 1,1 0,0-1,-1 0,0 0,1 0,-1 0,0 0,0-1,0 0,0 0,0 0,0 0,-1 0,1-1,0 0,0 0,0 0,-1-1,1 1,0-1,0 0,0 0,0 0,0-1,0 1,0-1,1 0,-1 0,-6-5,-10-11,0-1,1-1,1-1,1 0,-18-32,-62-122,23 22,-56-169,96 221,5-1,-28-196,55 261,3 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52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0,'-1'35,"-2"0,-2 0,-1-1,-1 0,-20 56,-4-12,-48 90,50-114,-1-2,-3-1,-2-2,-2-1,-2-2,-2-2,-81 68,111-103,-1-1,1 0,-2-1,1 0,-1-1,-21 8,31-13,-1 0,1-1,0 1,0 0,-1-1,1 0,0 0,0 0,-1 0,1 0,0 0,0-1,-1 0,1 0,0 0,0 0,0 0,0-1,0 1,0-1,0 0,1 1,-1-1,1-1,-1 1,1 0,0-1,0 1,0-1,0 0,0 1,0-1,-1-4,-12-24,1 7,1-1,2-1,0 0,2 0,1-1,1 0,-7-52,13 61,-1-8,0 1,2 0,1-1,6-33,-6 53,0 0,1 0,0-1,0 1,1 0,-1 1,1-1,1 0,-1 1,1 0,0 0,0 0,0 0,1 0,0 1,0 0,0 0,0 0,1 1,-1 0,1 0,8-3,33-10,2 2,0 2,57-6,153-2,-251 20,0-1,0 1,0 0,0 1,0 0,-1 0,1 1,0 0,-1 0,0 1,1 0,-1 0,0 1,0 0,-1 0,1 0,-1 1,0 0,0 1,0-1,-1 1,5 7,16 12,1-2,1 0,0-2,2-1,37 19,-45-26,-17-10,1 1,-1-1,1 0,0-1,0 1,1-1,-1-1,0 1,1-1,12 1,-16-2,-1-1,1 1,0-1,0 0,-1 0,1 0,0 0,-1-1,1 1,-1-1,0 1,1-1,-1 0,0 0,0 0,0 0,0 0,-1 0,1-1,-1 1,1-1,-1 1,0-1,0 0,0 1,1-6,3-13,0 0,-2 0,-1 0,-1 0,0 0,-4-34,0-1,4 46,-1 0,0-1,-1 1,-1 0,1 0,-2 0,1 0,-1 0,-1 0,0 1,0-1,-1 1,0 0,0 1,-1-1,-1 1,1 0,-1 1,0-1,-1 1,0 1,0-1,-14-7,-69-47,77 55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7.9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1785,'4'-84,"4"0,29-127,1-3,-9 0,-9-2,-10-262,-11 449,-8-98,8 116,-1 0,0 0,-1 0,-1 0,0 1,0-1,-1 1,-8-15,12 24,0 0,0-1,1 1,-1 0,0 0,0 0,0 0,-1 0,1 0,0 0,0 0,0 1,-1-1,1 0,0 1,-1-1,-1 0,2 1,0 0,1 0,-1 0,0 1,1-1,-1 0,0 0,0 0,1 1,-1-1,1 0,-1 1,0-1,1 1,-1-1,1 1,-1-1,1 1,-1-1,1 1,-1-1,1 1,-1 0,1 0,-2 2,1-1,0 1,0 0,0 0,1 0,-1-1,1 1,0 0,-1 0,1 0,0 0,1 0,-1 0,0 0,2 4,2 1,-1-1,2 1,-1-1,1 0,0-1,0 1,1-1,0 0,0 0,0-1,1 1,9 4,12 8,52 22,-73-36,81 32,1-4,117 25,91 33,-292-89,-1 2,0-1,0 0,-1 1,1 0,0 0,-1 0,0 0,0 1,0-1,0 1,0 0,-1 0,1 0,-1 0,0 0,-1 0,1 0,-1 1,1-1,-1 1,-1-1,1 1,-1 0,1-1,-1 1,-1 6,-1 13,0 1,-2 0,-12 41,15-60,-15 42,-1 0,-2-2,-2 0,-3-1,-1-2,-2 0,-55 65,79-105,1 1,-1-1,0 0,-1 0,1 0,0 0,-1-1,-5 4,-2-3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48.3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1,'0'4,"4"6,6 5,5 4,9 3,3 2,3 2,3-1,1 5,-1 0,-3 1,-1-2,-7-6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0.1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1201,'1'-4,"1"-1,-1 1,1-1,0 1,0 0,0 0,1 0,0 0,-1 1,1-1,5-4,2-4,42-46,2 2,2 3,91-66,-119 98,675-495,-668 486,-24 21,-24 35,-14 26,3 0,2 2,3 1,-14 63,11-15,-12 143,31-209,-1-7,1 1,1-1,2 1,1-1,6 32,-7-59,1-1,-1 1,1-1,0 1,0-1,0 1,0-1,0 0,0 1,1-1,-1 0,1 0,-1 0,1 0,0 0,0-1,0 1,0 0,0-1,0 1,1-1,-1 0,0 0,1 0,-1 0,1 0,-1-1,1 1,-1-1,1 1,-1-1,1 0,-1 0,4 0,-2-1,-1 0,1 0,0 0,0 0,-1 0,1-1,0 0,-1 0,0 0,1 0,-1 0,0-1,0 1,0-1,-1 0,1 0,-1 0,1 0,-1 0,0-1,3-6,-1-7,0 0,0 0,-2-1,0 1,-1-1,-1 1,-3-30,1 1,-1-113,4-330,-1 485,0 1,0-1,0 1,1-1,0 1,-1-1,1 1,0 0,1-1,-1 1,0 0,4-5,-4 7,0 1,1-1,-1 0,1 0,-1 1,1-1,-1 1,1 0,-1-1,1 1,-1 0,1 0,-1 0,1 0,-1 0,1 0,0 0,-1 1,1-1,-1 0,1 1,-1-1,1 1,-1 0,0 0,1-1,-1 1,0 0,3 2,311 204,-146-91,397 238,44 28,-605-378,535 371,-384-256,188 185,-343-303,20 19,-1 1,-1 2,-1 0,18 29,-32-46,-1 0,0 1,0-1,-1 1,1 0,-2 0,1 0,-1 0,0 0,0 8,-1-11,-1 0,1 1,-1-1,0 0,0 0,-1 1,1-1,-1 0,0 0,0 0,0-1,-1 1,1 0,-1-1,0 0,0 0,-6 6,-7 3,-1 0,0-2,-1 0,0 0,0-2,-30 10,-122 26,95-30,-1-3,0-4,0-2,0-5,0-2,0-4,-78-16,105 12,1-2,0-2,1-2,1-3,0-1,2-2,0-2,2-2,1-2,1-2,-66-62,57 38,1-2,4-2,1-2,4-2,2-2,-52-123,65 125,3-1,2-1,3-1,3 0,3 0,3-2,2-117,9 143,1 0,2 0,22-68,52-113,-74 204,-5 10,1 1,0 0,1 0,0 0,0 0,0 1,7-9,-9 13,0 1,0-1,0 1,0 0,0 0,1 0,-1 0,0 0,0 0,1 0,-1 1,1-1,-1 1,0 0,1 0,-1-1,1 2,-1-1,1 0,-1 0,0 1,1-1,-1 1,0 0,1 0,-1 0,3 2,235 113,-113-53,65 49,-105-59,-65-34,-9-9,-18-31,-53-126,6-3,-43-200,85 297,2 17,1 0,2-1,0-41,4 76,1 0,0 1,0-1,0 0,1 0,-1 0,0 1,1-1,-1 0,1 0,0 1,0-1,-1 0,1 1,0-1,0 1,0-1,1 1,-1 0,0-1,0 1,1 0,2-2,-2 2,1 0,-1 1,1-1,0 0,-1 1,1 0,0 0,0 0,-1 0,1 0,0 0,-1 1,6 1,7 2,0 2,-1 0,0 0,16 11,131 88,171 145,-134-96,-129-106,-45-35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1.4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522 1123,'-10'1,"0"0,1 1,-1 0,0 0,1 1,0 0,0 1,0 0,0 0,1 1,-1 0,1 1,0 0,1 0,-1 1,-8 10,-10 12,1 2,-35 56,58-83,-36 57,4 1,2 2,3 1,3 1,-20 77,33-90,1 1,4 0,1 0,3 1,2 0,3-1,9 69,-7-106,0 1,1-1,0 0,2-1,0 1,1-1,0 0,2-1,-1 0,2 0,14 17,-13-21,0 0,0-1,1-1,0 0,0 0,1-1,1-1,-1 0,1-1,0 0,0-1,1-1,18 4,-18-5,1-1,-1 0,0-1,1 0,-1-2,1 1,-1-2,23-5,-31 5,0 0,0-1,0 0,0 0,0 0,-1-1,0 0,0-1,0 1,0-1,-1 0,1-1,-1 1,-1-1,1 0,-1 0,0-1,0 1,4-12,0-4,-1 0,-1 0,-1 0,4-38,-2-99,-6 125,0-29,5-158,-29-293,15 456,-21-85,24 124,-1 0,-1 0,-1 0,-1 1,0 1,-2 0,1 0,-16-18,24 34,1-1,0 0,-1 1,0-1,1 1,-1 0,0-1,1 1,-1 0,0 0,0 0,0 0,-2 0,3 1,1 0,-1 0,1 0,-1 0,1 0,-1 0,0 0,1 0,-1 0,1 0,-1 1,1-1,-1 0,1 0,-1 1,1-1,-1 0,1 1,-1-1,1 0,-1 1,1-1,0 1,-1-1,1 1,0-1,-1 1,1-1,-1 2,0 1,1 0,-1 0,1 0,-1 0,1 0,0 1,0-1,0 0,1 0,-1 0,1 1,0-1,0 0,0 0,0 0,2 3,9 16,1 0,1-1,1 0,1-1,19 19,101 87,-37-45,4-4,3-4,3-6,4-4,1-5,4-5,1-5,203 52,-146-64,-148-33,0 0,0-2,0-1,36-5,-61 5,0-1,-1 0,1 0,0 0,-1 0,1 0,0 0,-1-1,0 1,1-1,-1 0,0 0,0 0,0 0,0 0,0 0,0 0,-1-1,1 1,-1-1,0 1,1-1,-1 1,0-1,-1 0,1 0,0 1,-1-1,0 0,1-5,0-11,-1 0,-1-1,-5-31,2 19,-20-139,-7 1,-7 2,-64-175,71 251,-3 2,-59-108,77 168,-2 1,-1 1,-2 0,0 1,-2 2,0 0,-2 1,-1 2,-56-39,-22 5,-2 5,-176-60,265 104,-52-14,65 20,1 0,-1 0,1 1,-1-1,1 1,-1 0,1 0,-1 1,1-1,-1 1,1-1,-1 1,1 0,0 0,-7 4,8-4,1 1,-1 0,0 0,1-1,-1 1,1 0,0 1,0-1,-1 0,1 0,1 0,-1 1,0-1,1 1,-1-1,1 0,0 1,-1-1,1 1,0-1,1 1,-1-1,0 0,1 1,-1-1,1 1,2 3,0 5,1-1,1 0,0 0,11 16,12 13,2-2,2-1,60 53,120 81,-150-123,122 96,351 258,-509-382,-9-5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2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1 789,'92'3,"177"28,83 45,-347-75,99 29,-95-27,-1 1,1 0,0 0,-1 1,0 0,0 0,-1 1,13 12,-36-59,1-1,-13-67,14-13,6 0,8-148,1 173,0 73,-2 13,0-1,1 1,1 0,0-1,0 1,1 0,1 0,0 0,0 0,7-12,-9 21,0 0,1 1,0-1,-1 0,1 1,0 0,0-1,0 1,0 0,0 0,0 0,0 0,0 0,0 0,0 1,1-1,-1 1,0 0,0-1,1 1,-1 0,0 0,0 1,1-1,-1 0,0 1,0-1,4 2,8 3,-1 0,0 1,19 11,-18-9,107 62,-3 6,-4 5,174 159,-247-208,-25-26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3.5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72 697,'-1'0,"-1"0,1 0,-1 1,1-1,0 0,-1 1,1-1,-1 1,1-1,0 1,-1 0,1-1,0 1,-1 0,1 0,0 0,0 0,0 0,0 0,0 0,0 0,0 1,0-1,1 0,-1 0,0 1,1-1,-1 1,1-1,-1 0,1 1,0-1,0 1,-1 1,1 0,0 1,0-1,0 1,0-1,0 1,1-1,0 1,0-1,0 1,0-1,0 0,0 0,4 5,2 1,0 0,0-1,1 0,0-1,1 0,0 0,0-1,0 0,12 5,16 6,45 15,-61-25,135 46,2-7,1-7,3-7,0-6,186 3,-334-28,-2 0,-1-1,1 0,-1-1,22-3,-32 3,1 1,0-1,-1 1,1-1,0 1,-1-1,1 0,-1 0,0 1,1-1,-1 0,1-1,-1 1,0 0,0 0,0 0,0-1,0 1,0 0,0-1,0 1,-1-1,1 0,0 1,-1-1,1 1,-1-1,0 0,1 1,-1-1,0 0,0 1,0-1,0 0,-1 1,1-1,0 0,-1 1,0-4,-4-8,0-1,-1 1,0 0,-1 0,-1 1,0 0,-14-16,-1 1,-51-45,40 46,-1 1,0 2,-2 2,-1 1,0 2,-1 1,-42-11,-21-1,-170-26,-90 21,100 14,257 19,0 1,-1-1,1-1,0 1,0-1,-8-3,12 5,1 0,-1-1,1 1,0 0,-1 0,1-1,0 1,-1 0,1-1,0 1,-1 0,1-1,0 1,-1 0,1-1,0 1,0-1,0 1,0 0,-1-1,1 1,0-1,0 1,0-1,0 1,0-1,0 1,0-1,0 0,1 0,0 0,-1 0,1-1,0 1,0 0,0 0,1 0,-1 0,0 0,0 0,0 1,1-1,-1 0,3 0,30-13,1 1,0 2,1 2,0 1,0 2,51-2,-5-2,876-70,-898 81,0 1,75 14,-107-10,-1 0,1 2,-1 0,-1 2,0 1,47 28,-65-34,0 0,0 1,0 0,-1 1,0 0,0 0,-1 0,0 1,0 0,-1 0,6 12,-8-13,0 0,-1 1,0-1,0 1,-1 0,0-1,-1 1,1 0,-1-1,-1 1,0 0,0 0,0-1,-5 14,-2 5,-2 1,-1-1,-1-1,-2 0,0-1,-1-1,-26 31,40-52,0-1,-1 1,1-1,0 1,-1-1,1 0,-1 0,0 1,1-1,-1 0,0 0,1-1,-1 1,0 0,0-1,0 1,-3 0,3-1,1-1,0 1,0 0,0-1,-1 1,1-1,0 1,0-1,0 0,0 1,0-1,0 0,0 0,0 0,1 0,-1 0,0 0,0 0,1 0,-1 0,0-1,-4-10,1 0,0 0,1 0,-4-21,2 5,-54-145,6 19,-81-285,121 400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4.7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459 1276,'5'3,"1"1,-1-1,0 0,1-1,0 1,-1-1,1 0,7 1,14 5,85 42,133 79,-102-50,369 208,-329-193,-183-94,1 1,-1-1,1 0,-1 0,1 0,-1 0,1 0,-1 1,1-1,-1 0,1 0,-1 1,1-1,-1 0,1 1,-1-1,0 1,1-1,-1 0,0 1,1-1,-1 1,0-1,0 1,1-1,-1 1,0-1,0 1,0-1,0 1,0-1,0 1,0-1,0 1,0-1,0 1,0-1,0 1,0 0,0-1,0 1,0-1,-1 1,1-1,0 1,0-1,-1 0,1 1,0-1,-1 1,1-1,0 0,-1 1,1-1,-1 1,1-1,0 0,-1 0,1 1,-1-1,0 0,-3 2,1-1,-1 1,0-1,1-1,-1 1,0 0,-8-1,-2-1,0 0,0-2,0 1,0-2,0 0,-22-10,-82-46,80 39,-553-327,428 237,-217-192,343 271,1-2,2-2,2-1,1-1,-42-68,65 91,1 0,0-1,1 0,1 0,0 0,2 0,-1-1,0-26,4 30,0 0,1-1,1 1,0 0,1 0,0 0,1 0,1 0,0 1,0 0,2 0,7-13,26-29,2 1,2 2,3 2,1 2,56-41,-83 71,1 1,1 0,1 2,0 1,0 1,1 1,50-14,-66 23,0 0,0 0,0 1,0 0,0 0,0 1,0 0,0 1,0 0,0 0,0 1,0 0,0 1,0 0,-1 0,0 1,0 0,0 0,0 1,0 0,-1 1,0-1,0 1,0 1,-1-1,0 1,6 9,-4-2,-1 0,0 0,0 1,-2 0,0 1,0-1,-2 1,0 0,2 27,-2 18,-6 69,3-127,-4 41,-2 0,-2 0,-2-1,-2 0,-2-1,-1 0,-2-1,-2-1,-40 63,38-75,3-8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5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391 1,'-31'34,"2"1,1 1,2 2,1 1,2 0,-32 79,17-17,-44 183,39-74,38-176,2 1,1 1,1-1,5 35,-4-63,1 0,0 0,0 0,0-1,1 1,0-1,0 1,1-1,0 0,0 1,0-1,1-1,0 1,0-1,1 1,-1-1,1 0,0-1,0 1,1-1,-1 0,1 0,0-1,0 0,0 0,1 0,-1-1,1 0,-1 0,1 0,0-1,7 0,12 2,1-2,0-2,0 0,0-1,-1-2,1-1,-1-1,27-9,-9-1,-1-1,0-2,70-44,-96 52,-1 0,0-1,-1-1,0 0,-1-1,0-1,-2 0,1-1,-2 0,0-1,12-26,-18 31,0-1,-1 0,-1 0,0 0,0 0,-1-1,-1 1,0-1,-1 1,-1-1,0 1,-1-1,0 1,-1 0,0 0,-1 0,-10-21,-7-11,-3 2,-1 1,-2 1,-57-67,60 81,-1 1,-1 1,-2 2,0 1,-1 1,-1 1,-41-19,61 34,-1 1,0 0,0 0,0 2,-15-3,6 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25 992,'-1'0,"0"0,0 0,0 0,0 0,0 0,0 0,0 0,0 1,0-1,0 0,1 0,-1 1,0-1,0 1,0-1,0 1,1-1,-1 1,0 0,1-1,-1 1,0 0,1 0,-1-1,1 1,-1 0,1 0,-1 0,1-1,0 1,-1 0,1 0,0 0,0 0,0 0,-1 0,1 0,0 0,0 0,1 0,-1 0,0 0,0 0,0-1,1 3,0 2,1 0,0 0,-1 0,2 0,-1-1,0 1,7 8,13 13,1-2,1 0,1-1,43 29,120 65,-137-88,150 78,-174-94,1-2,0-1,1-1,0-2,43 6,-67-12,-1-1,0 0,1 1,-1-2,1 1,-1 0,1-1,-1 0,0 0,1 0,-1-1,0 1,0-1,0 0,0 0,0 0,0-1,6-5,-7 4,0 0,0 0,-1 0,1 0,-1-1,0 1,0-1,0 1,-1-1,0 0,0 0,0 0,0 0,-1 1,0-1,0-9,-2-7,-1 0,-1 0,0 0,-2 0,0 1,-12-26,-65-116,59 118,-139-222,53 91,106 163,13 10,17 12,131 70,86 36,1-32,-194-71,0-1,103 8,-150-20,1 1,0-1,-1 0,1 0,0 0,0-1,-1 1,1-1,0 0,-1 0,1 0,-1 0,0-1,1 1,-1-1,0 0,0 0,5-4,-6 3,0 0,-1 0,1-1,-1 1,0 0,1-1,-2 0,1 1,0-1,-1 1,1-1,-1 0,0 1,0-1,-1 0,1 1,-1-1,0 0,-1-3,-8-35,-2 0,-2 1,-2 1,-2 1,-41-70,23 53,-3 2,-1 2,-56-54,-110-83,161 150,19 17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7.4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221 1963,'2'-27,"1"0,1 1,8-28,6-44,-12 29,-4 0,-2 0,-17-129,15 190,0 0,0 1,-1-1,0 0,0 1,-1 0,0 0,-1 0,1 0,-1 1,0 0,-12-11,15 15,0 0,0 0,-1 0,1 0,0 1,-1-1,1 1,-1 0,0-1,1 1,-1 0,0 1,0-1,0 0,1 1,-1 0,0 0,0-1,0 2,0-1,0 0,0 1,1-1,-1 1,0 0,0 0,1 0,-1 0,0 0,1 1,-1-1,1 1,0-1,-1 1,1 0,0 0,0 0,-3 4,-1 3,0-1,0 1,1 0,1 1,-1-1,1 1,-4 18,-14 77,17-75,1-7,-1 0,2 0,0 0,0 43,3-61,1 0,-1 0,1 0,0-1,0 1,0 0,1 0,-1 0,1-1,0 1,1-1,-1 0,1 1,0-1,0 0,0-1,0 1,1 0,0-1,-1 0,1 0,1 0,7 4,1-2,1 0,0 0,0-2,1 0,27 3,81-4,-101-2,86-4,0-4,-1-5,0-5,-1-5,-1-4,120-48,-201 66,0-2,-1 0,0-2,-1 0,40-33,-52 37,1-2,-2 1,1-1,-2-1,1 0,-2 0,0 0,0-1,-1 0,-1 0,0-1,4-17,-1-9,-2 0,-2-1,-2 1,-1-1,-2 1,-10-62,-4 15,-50-163,36 161,-62-130,75 188,-1 1,-1 0,-1 1,-2 1,-1 1,-1 1,-39-34,55 54,-1 0,0 1,0 0,0 0,0 1,-1 0,0 0,0 1,0 0,0 1,-1 0,1 0,0 1,-1 1,1-1,-1 1,1 1,-1 0,1 0,-1 1,-10 3,0 2,0 1,1 1,0 1,0 0,1 1,1 1,0 1,-22 22,35-32,0 0,1 1,-1-1,1 1,0 0,0 0,0 0,0 1,1-1,0 1,0-1,0 1,1 0,-1 0,1 0,0 0,0 0,1 0,0 0,0 0,0 0,0 0,1 0,0 0,0 0,0 0,0-1,1 1,0 0,0-1,0 1,1-1,-1 1,1-1,3 4,8 9,1 0,0-1,1-1,1-1,0 0,32 19,28 11,134 55,-89-45,-114-50,0-1,0 1,-1 0,1 1,-1 0,0 0,-1 0,1 1,-1 0,0 0,0 1,-1 0,0 0,0 0,-1 0,0 1,0 0,0 0,-1 0,-1 0,1 0,-1 0,-1 1,1 0,-2-1,1 14,-3 237,0 4,2-259,0-1,0 1,0-1,1 1,-1-1,1 0,0 1,0-1,0 0,0 1,1-1,-1 0,1 0,0 0,0 0,0-1,0 1,0 0,1-1,-1 0,1 1,3 2,0-3,0 0,0 0,-1-1,1 0,0 0,0 0,0-1,0 1,0-1,0-1,0 1,8-3,71-8,-1-4,0-4,-2-3,0-4,102-48,-154 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2:57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1,'-1'0,"0"1,0-1,0 1,0-1,0 1,0-1,0 1,0 0,0 0,0 0,0-1,1 1,-1 0,0 0,0 0,1 0,-1 0,1 0,-1 0,1 1,-1-1,1 0,0 0,0 0,-1 0,1 1,0 1,-4 40,4-38,-1 74,3 0,4-1,20 98,70 229,-54-241,-4-25,22 101,-55-208,1-1,2-1,1 1,19 41,-24-60,0 0,-1 0,0 1,-1 0,-1-1,0 1,-1 24,0-35,-1 19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8.6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2062,'38'-36,"256"-343,-218 278,270-417,-265 375,109-273,-123 219,-61 175,-1-2,0 1,-2-1,-1 1,-1-1,-2-33,0 54,1-1,0 1,-1-1,1 1,-1 0,0-1,-1 1,1 0,0 0,-1 0,0 0,1 0,-1 0,0 0,-1 0,1 1,0-1,-1 1,0 0,1-1,-1 1,0 0,0 1,0-1,0 1,-4-2,4 2,0 1,0 0,1 0,-1 0,0 1,0-1,0 1,1-1,-1 1,0 0,0 0,1 0,-1 1,1-1,-1 0,1 1,0 0,-1-1,1 1,0 0,0 0,0 0,1 1,-1-1,0 0,1 1,0-1,-1 1,1-1,0 1,-1 4,1-4,-1 1,1 0,0 0,1 0,-1 0,1-1,-1 1,1 0,0 0,1 0,-1 0,1 0,-1 0,1 0,1 0,-1-1,0 1,1 0,0-1,0 1,0-1,0 0,0 0,6 6,5 5,1-2,0 1,1-2,16 11,-13-10,117 80,232 180,-356-263,0 1,0 1,-1 0,-1 0,0 1,0 0,8 18,-14-23,0-1,-1 1,0 0,0 1,0-1,-1 0,0 0,-1 1,0-1,0 0,0 0,-1 1,0-1,-1 0,1 0,-5 11,-3 2,0 0,-1-1,-1 0,-1-1,0 0,-29 31,-106 90,88-85,-43 36,64-60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4:59.0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1,'16'0,"21"-1,0 2,-1 1,1 2,38 9,-12 6,-1 2,-1 2,-1 3,-1 3,-1 3,67 48,-80-41,-33-24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5:00.8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366 1618,'-1'-2,"1"0,-1 0,0 1,0-1,1 1,-1-1,0 1,0-1,0 1,-1-1,1 1,0 0,0 0,-1 0,1 0,-1 0,1 0,-1 0,1 0,-1 0,0 1,-1-2,-39-11,36 12,0 0,1 1,-1 0,0 0,0 0,0 1,1 0,-1 0,0 0,1 1,-1 0,1 0,0 0,-1 0,1 1,0 0,0 0,1 1,-1 0,1-1,-6 7,3-2,-1 1,1 0,0 0,1 0,0 1,1 0,0 0,0 1,1-1,-3 13,7-21,-1 0,1 0,0 0,-1-1,1 1,0 0,0 0,1 0,-1 0,0 0,1 0,-1 0,1 0,-1-1,1 1,0 0,0 0,0-1,0 1,0 0,0-1,0 1,1-1,-1 0,0 1,1-1,-1 0,1 0,0 0,-1 0,1 0,0 0,-1 0,1-1,0 1,0 0,0-1,0 0,0 1,0-1,-1 0,4 0,2 0,0 1,0-1,0 0,0 0,0-1,0 0,0-1,0 1,0-1,10-5,-13 4,0 0,0 0,1 0,-2-1,1 1,0-1,-1 0,0 0,0-1,0 1,0-1,-1 1,0-1,0 0,3-10,-2 6,-2 8,-1 0,1-1,0 1,0 0,-1 0,1-1,0 1,0 0,0 0,0 0,0 0,1 0,-1 0,0 0,0 0,1 1,-1-1,0 0,1 1,-1-1,0 1,1 0,-1-1,1 1,-1 0,1 0,-1 0,1 0,-1 0,1 0,-1 0,1 1,-1-1,1 0,-1 1,0-1,1 1,-1 0,2 0,9 5,-1 0,0 0,17 15,-18-14,163 129,-5 7,-7 7,272 329,-361-388,107 177,-158-231,-2 1,-1 0,-2 1,-2 1,-1 1,-3 0,-1 0,5 57,-14-72,-2 1,0-1,-1 0,-2 0,-1-1,-1 1,-1-1,-1 0,-1-1,-1 0,-1-1,-1 0,-2-1,0-1,-1 0,-1-1,-1 0,-31 26,31-30,-2 0,0-1,-1-1,0-1,-1 0,0-2,-1-1,0 0,-1-2,0-1,0-1,-1-1,1 0,-1-2,0-2,0 0,0-1,0-2,-41-7,37 1,0-1,1-2,1-1,0-1,0-1,1-2,1 0,1-2,0-1,2 0,-21-24,-5-10,3-2,2-1,-57-100,37 40,5-3,5-2,-56-193,60 132,-47-350,84 421,4 1,6-1,17-174,-8 229,3 1,2 0,2 1,3 0,2 2,2 0,3 1,56-91,-70 127,1 1,0 0,1 0,0 1,1 1,0 0,23-15,-29 23,0 0,0 1,0-1,1 2,-1-1,1 1,-1 0,1 0,0 1,0 0,0 1,0 0,0 0,0 0,0 1,-1 0,1 1,15 5,3 3,0 1,-1 2,-1 1,0 0,35 29,102 100,-138-121,133 136,170 225,-294-348,-26-32,-19-24,2 3,1-1,0 0,2-1,0 0,1 0,2-1,0 0,1 0,-2-30,1-30,6-89,-1 141,6-104,5 1,6 0,6 1,5 2,87-240,-112 360,-1 3,0-1,0 1,1 1,-1-1,1 0,1 0,-1 1,1 0,0 0,0 0,9-8,-12 13,0-1,-1 1,1-1,0 1,0 0,0-1,-1 1,1 0,0 0,0-1,0 1,0 0,0 0,-1 0,1 0,0 0,0 0,0 1,0-1,-1 0,1 0,0 0,0 1,0-1,-1 1,2 0,14 22,0 37,-15-57,57 405,-36-232,11 152,-30-307,2-8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6:35:02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520 1450,'-1'9,"0"-1,-1 1,0-1,0 1,-1-1,-7 16,-3 9,-44 165,9 2,-26 230,71-411,-4 65,7-81,0 1,0-1,1 1,-1 0,1-1,0 1,-1-1,2 1,-1-1,0 0,1 1,-1-1,1 0,0 0,0 0,0 0,1 0,3 3,-4-4,-1-1,1 0,0 0,0 0,-1 0,1 0,0-1,0 1,0-1,0 1,0-1,0 0,0 1,0-1,0 0,0 0,0-1,0 1,0 0,0-1,0 1,0-1,-1 1,1-1,0 0,0 0,0 0,-1 0,1 0,0 0,-1 0,1-1,-1 1,0-1,1 1,0-3,3-1,-1-1,-1 0,1 0,-1 0,0 0,-1-1,1 1,-1-1,2-9,30-167,23-176,-49 151,-4 202,3 14,9 24,-12-23,10 16,0-1,2-1,1 0,0-1,2-1,1 0,36 29,-39-37,1 0,0-1,0-1,1-1,1 0,0-2,0 0,0-1,1-1,34 5,-51-11,-1 1,0-1,0 1,1-1,-1 0,0 0,0-1,1 1,-1-1,0 1,0-1,0 0,0 0,0-1,0 1,0-1,0 1,0-1,0 0,-1 0,5-4,-4 1,0 0,-1 0,1 0,-1 0,0 0,-1 0,1 0,-1-1,0 1,-1 0,1-1,-1-8,-3-157,-27-190,21 274,-59-386,52 396,-3 2,-4 0,-4 2,-39-81,47 122,0 1,-2 1,-2 0,0 2,-2 1,-1 0,-1 2,-2 1,0 2,-1 0,-1 3,-1 0,-1 2,0 1,-1 2,-1 1,0 2,-1 1,0 2,-62-6,89 13,0 0,0 1,0 0,0 1,0 0,0 0,0 1,-12 3,19-4,0 0,-1 0,1 1,0-1,0 0,0 1,0 0,0-1,0 1,0 0,1 0,-1 0,1 0,-1 0,1 0,0 1,0-1,0 0,0 1,0-1,0 0,1 1,-1-1,1 1,0 0,0-1,0 1,0-1,0 1,0-1,1 1,-1-1,1 1,1 3,6 18,1 0,1-1,0 0,2 0,17 23,-2-1,105 169,9-7,176 198,373 340,-273-320,-396-403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0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6 210,'2'112,"22"160,51 379,-75-649,1 17,0-1,1 1,1-1,8 25,-7-104,-11-9,-19-73,0 6,-3-63,-7-328,34 469,0 40,2-1,0 1,1 0,1-1,6-26,-8 45,0-1,0 1,1 0,-1 0,0 0,1 0,-1-1,1 1,0 0,-1 0,1 0,0 0,-1 0,1 0,0 1,0-1,0 0,0 0,0 1,0-1,0 0,2 0,-2 1,0 0,0 0,1 0,-1 1,0-1,0 0,0 0,0 1,0-1,0 1,0-1,0 1,0 0,0-1,0 1,0 0,0-1,0 1,0 1,7 8,0-1,-1 1,9 18,-10-18,32 46,66 76,-6-9,117 196,-142-207,79 113,-140-208,-2 1,0 0,13 34,-18-36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1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66,'4'0,"2"-4,3-1,5-1,4 2,3 1,2 1,1 1,1 0,1 1,-1 1,-4-5,-2-6,1 0,0 1,-2 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2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0,'-5'5,"0"4,-1 6,2 5,-3-2,0-4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4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172 387,'-1'20,"0"-14,1-1,0 0,0 1,0-1,0 0,1 1,1 5,-1-10,-1 0,0-1,0 1,1-1,-1 1,0-1,1 1,-1-1,1 1,-1-1,1 0,-1 1,0-1,1 1,-1-1,1 0,0 0,-1 1,1-1,-1 0,1 0,-1 0,1 1,0-1,-1 0,2 0,0 0,0-1,0 1,1-1,-1 0,0 1,0-1,0 0,0 0,0 0,0-1,2-1,4-2,52-35,70-60,-113 85,-1 0,-1-1,-1-1,0 0,-1-1,-1-1,0 1,14-36,-24 51,-1-1,1 0,-1 0,0 0,0 0,0 0,-1 0,0 0,0-1,0 1,0 0,0 0,-1 0,0 0,-1-5,1 6,-1 0,1 1,-1-1,0 0,1 1,-1-1,0 1,-1 0,1 0,0 0,-1 0,1 0,-1 0,1 0,-1 1,-3-2,-1 0,-1 1,1 0,0 1,-1-1,1 1,-1 1,1 0,-1 0,0 0,1 1,-1 0,1 0,0 1,-1 0,-9 4,-17 7,0 3,1 0,1 2,1 2,-30 23,49-33,0 1,1 0,0 0,1 1,0 1,1 0,1 0,0 0,0 1,2 0,-1 1,2 0,0 0,-4 20,7-21,-9 37,3 1,2 0,2 100,4-146,1 0,0 0,0 0,1 0,0 0,0-1,0 1,1 0,0-1,0 0,0 0,1 0,7 9,-4-7,0 0,1-1,0 0,1 0,-1-1,1 0,17 7,-3-4,1-1,0-1,0-1,0-1,1-1,30 0,-9-6,1-2,-1-2,0-2,-1-2,54-20,60-15,-108 31,-1-2,-1-3,63-33,-105 48,-7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6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1 228,'34'-34,"-24"22,1 1,0 1,0-1,1 2,0 0,18-10,50-19,46-26,-109 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7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21,'-2'-2,"0"0,0 0,0 1,-1-1,1 0,0 1,-1 0,1-1,-1 1,0 0,1 0,-1 0,0 1,1-1,-1 1,0-1,0 1,0 0,-4 1,1 0,0 0,1 0,-1 1,1 0,0 0,0 0,0 1,0 0,-7 5,2-1,1 1,0 0,0 0,1 1,0 0,1 0,0 1,-11 20,14-22,1 1,0-1,0 1,1 0,0 0,1 0,0 0,0 0,1 1,0-1,0 0,1 0,0 0,1 0,0 0,1 0,0 0,0 0,0-1,1 0,1 0,-1 0,1 0,1 0,-1-1,1 0,1 0,-1-1,1 0,0 0,1-1,-1 1,1-1,10 4,15 7,38 14,-67-28,0-1,1 1,-1-1,1 0,-1-1,1 1,-1-1,1 0,-1 0,1 0,-1-1,8-1,-10 1,0 0,0 0,0-1,0 1,0 0,-1-1,1 1,-1-1,1 0,-1 1,1-1,-1 0,0 0,0 0,0 0,0 0,0 0,-1 0,1 0,-1-1,1-2,5-55,-5 32,17-159,-18 186,-1 0,1-1,0 1,0 0,0 0,0 0,0 0,1 0,-1 0,0-1,0 1,1 0,-1 0,1 0,-1 0,1 0,-1 0,1 0,0 0,-1 0,1 1,0-1,0 0,0 0,-1 1,1-1,0 0,0 1,2-2,-2 3,1 0,0-1,-1 1,1 0,-1-1,1 1,-1 0,1 0,-1 0,0 1,1-1,-1 0,0 0,0 1,0-1,1 2,8 13,0-1,10 25,35 69,73 111,-112-195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09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139 471,'-6'42,"-4"-24,9-18,1 1,-1-1,1 0,-1 0,1 0,-1 1,1-1,-1 0,1 0,-1 0,1 0,-1 0,1 0,-1 0,1 0,-1 0,0 0,1-1,-1 1,1 0,-1 0,1 0,-1-1,1 1,0 0,-1-1,1 1,-1 0,1-1,-1 1,1 0,-1-2,-2-2,1-1,-1 0,1-1,0 1,0 0,1-1,-1 1,1-1,0 1,1-1,0 0,0-10,-2-14,-9-62,9 57,-3 0,0 1,-20-62,0-18,18 104,3 15,3 21,15 26,2 0,3-1,39 78,-34-79,95 183,0-1,-116-224,1 0,0 0,0-1,0 0,1 0,0 0,7 7,-9-12,-1 0,0-1,1 1,-1-1,1 0,0 1,-1-1,1 0,0-1,0 1,0 0,-1-1,1 0,0 1,0-1,0 0,0-1,0 1,0 0,-1-1,1 0,0 0,0 1,3-3,84-33,-59 22,1 2,0 1,41-8,-61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6.9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0,'4'1,"0"0,0-1,0 1,0 1,0-1,0 1,0-1,0 1,-1 0,1 0,-1 1,1-1,-1 1,0 0,3 3,45 54,-38-43,37 52,-3 1,49 100,53 160,-80-129,-60-168,-2 0,-2 1,0 0,-2 40,-3-54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1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258 306,'-39'0,"-50"-8,78 7,-1-1,0-1,1 0,-1 0,1-1,0-1,0 0,-16-10,26 15,1 0,-1-1,0 1,1-1,-1 1,0 0,1-1,-1 0,1 1,-1-1,0 1,1-1,-1 0,1 1,0-1,-1 0,1 1,0-1,-1 0,1 0,0 1,0-1,-1 0,1 0,0 1,0-1,0 0,0 0,0 0,0 0,0 1,1-2,0 1,0-1,0 1,0 0,1-1,-1 1,1 0,-1 0,0 0,1 0,0 0,-1 1,1-1,2 0,55-12,-36 12,1-1,44-10,-59 10,-1-1,0 0,0-1,-1 1,1-2,-1 1,0-1,0 0,0 0,-1-1,10-10,-7 6,6-8,0 1,1 1,0 1,1 0,24-15,-26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4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0,'1'19,"0"-1,1 0,1 0,1 0,0 0,8 17,48 98,-24-60,-9-5,13 24,-9-25,-20-42,1-1,18 29,-21-40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5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0,'2'4,"-1"0,0 0,1-1,0 1,0-1,0 0,0 1,1-1,-1 0,1 0,3 2,6 9,35 48,127 177,-123-175,-41-52,1 0,-1 0,-1 1,0 1,13 26,-21-37,0 1,0 0,0-1,0 1,-1 0,0-1,1 1,-1 0,-1 0,1-1,0 1,-1 0,0-1,0 1,-3 7,1-5,0 1,-1-1,0 1,-1-1,0 0,0 0,-8 7,-6 3,-1-1,-1 0,-39 20,37-23,8-2,0-1,-1-1,0-1,-1 0,0-1,0-1,0 0,-25 3,40-8,0 0,1 0,-1 0,0 0,0 0,1 0,-1-1,0 1,1 0,-1-1,0 0,1 1,-1-1,1 0,-1 0,1 0,-1 0,1 0,-1 0,1 0,0 0,0-1,0 1,0 0,0-1,0 1,0-1,0 1,0-1,1 1,-1-1,1 0,-1 1,1-1,-1 0,1 1,0-1,0-2,3-9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6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0,'-11'228,"4"-161,3 1,3-1,4 1,15 101,-5-116,2-1,2-1,3 0,1-1,3-1,2-2,2 0,2-2,55 64,-84-107,1 0,-1 0,1-1,-1 1,1-1,0 1,-1-1,1 1,0-1,0 0,0 0,0 0,0 0,0 0,1-1,-1 1,0-1,0 1,0-1,4 0,5-3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7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1,'2'27,"2"0,1 0,1 0,1-1,13 32,-3-3,79 222,-35-107,-40-108,2-1,61 113,-81-169,1 0,-1-1,1 1,0-1,0 0,0 0,1-1,-1 1,1-1,0 0,0 0,0-1,0 1,1-1,-1-1,1 1,6 1,9 0,1 0,0-2,28-1,39 3,-22 12,-53-11,0 0,0-1,1 0,-1-2,1 1,16-2,-12-3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8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1 358,'4'-5,"6"0,1-5,6-4,10-4,4-3,4-6,10-3,5-1,2-2,1 3,-1-1,-4 5,-7 3,-10 0,-6 5,-7 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19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0,'2'9,"1"0,-1-1,2 1,-1-1,1 0,0 0,1 0,0 0,10 11,5 12,6 14,212 358,-213-365,-2 1,-2 1,-1 1,-2 1,-2 1,20 87,-17-43,-16-69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20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1,'5'7,"1"0,-2 1,1 0,-1 0,0 0,2 10,12 22,124 183,-6-11,364 733,-315-543,-155-340,54 81,-75-129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23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0 578,'1'-4,"1"-1,-1 1,1 0,0-1,0 1,0 0,0 0,1 0,-1 1,6-7,5-7,26-40,4 1,1 2,3 2,2 3,2 1,2 3,71-46,-108 80,1 1,0 1,24-10,-37 18,-1-1,1 1,0 0,-1 0,1 0,0 0,0 1,0 0,0 0,0 0,0 0,0 0,-1 1,1 0,0-1,0 2,0-1,-1 0,1 1,-1-1,1 1,-1 0,4 3,4 5,-1 1,0 1,-1-1,0 2,-1-1,0 1,-1 0,-1 1,0 0,0 0,-2 0,0 0,0 1,1 17,-1 6,-1 0,-3 0,-1 0,-8 55,5-69,-2 0,0 0,-2 0,0-1,-2 0,0-1,-23 36,-9 4,-60 68,88-115,-2 1,-28 21,-20 21,63-58,1 0,0 0,0 0,0 0,-1 0,1 0,0 0,0 0,0 0,-1 0,1 0,0 0,0 0,0 0,0 1,-1-1,1 0,0 0,0 0,0 0,0 0,0 1,-1-1,1 0,0 0,0 0,0 0,0 1,0-1,0 0,0 0,0 0,0 1,0-1,0 0,0 0,0 0,0 1,0-1,0 0,0 0,0 0,0 1,0-1,0 0,0 0,0 0,0 1,0-1,1 0,-1 0,0 0,0 0,0 0,0 1,0-1,1 0,-1 0,0 0,0 0,0 0,0 0,1 0,-1 1,0-1,0 0,0 0,1 0,-1 0,22-6,28-15,8-4,0 2,2 2,0 3,74-12,-121 27,44-12,80-33,-3 0,-100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25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1486 913,'1'-3,"0"0,0 0,0 0,0 0,1 0,0 0,-1 1,5-6,7-14,-8 9,-1 0,0-1,-1 1,-1-1,0 0,-1 0,-1 0,-1-22,0 29,0 0,0 0,-1 0,0 0,0 0,-1 0,0 0,0 1,0 0,-1-1,0 1,0 0,-1 1,1-1,-1 1,0 0,-1 0,-6-4,-6-2,-2 1,1 0,-1 2,0 0,-1 2,1 0,-2 1,1 1,-37-1,12 3,-1 2,0 2,-67 11,56 0,0 1,2 4,0 1,1 3,1 3,1 2,-66 44,43-18,1 3,4 4,-124 132,149-135,59-64,12-15,91-120,243-282,-206 254,168-180,-318 348,31-30,-34 32,1-1,0 0,-1 0,1 0,0 1,-1-1,1 0,0 1,0-1,0 1,0-1,0 1,0-1,0 1,-1 0,1-1,0 1,0 0,0 0,0-1,0 1,1 0,-1 0,0 0,0 1,0-1,0 0,0 0,0 0,0 1,0-1,1 1,-2 0,0 1,0-1,0 1,0-1,0 1,0-1,0 0,0 1,-1-1,1 1,0-1,-1 0,1 1,-1-1,0 0,1 0,-1 1,0-1,0 0,-1 1,-25 33,18-25,3-2,1-2,0 1,0 0,0 0,0 0,1 0,1 1,-1-1,1 1,0 0,-1 10,4-2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7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0 459,'9'-1,"0"0,0-1,-1 0,17-7,0 0,890-257,-308 106,-574 151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27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340 989,'-7'0,"1"1,-1 0,0 0,0 0,1 1,-1 0,1 0,0 0,0 1,0 0,0 1,-8 4,4 0,0 1,1-1,0 1,0 1,-14 21,3 2,1 1,1 1,-15 47,14-30,2 1,2 1,3 0,2 1,-4 73,12-98,2 0,1 0,2 0,1 0,1 0,1-1,1 1,2-2,1 1,2-1,21 38,-32-63,1 0,0 0,0 0,0 0,0 0,0-1,1 1,-1-1,1 0,0 1,0-1,-1 0,1-1,1 1,-1 0,0-1,0 0,5 2,-5-3,0 0,-1-1,1 1,0-1,-1 1,1-1,-1 0,1 0,-1 0,1 0,-1 0,1-1,-1 1,0-1,0 1,0-1,0 0,0 0,0 0,-1 0,1 0,-1 0,1-1,1-2,10-18,-2 0,0 0,-1-1,-1-1,-1 0,-2 0,0 0,2-33,2-210,-10 268,-3-97,-4 0,-5 0,-4 2,-4-1,-5 2,-3 1,-71-156,76 192,70 136,469 808,-482-833,-21-31,1 0,1-2,1 0,25 27,-37-46,-1 0,1 0,0-1,-1 1,1-1,0 1,0-1,0 0,0-1,0 1,0-1,0 1,0-1,0 0,0-1,1 1,-1-1,0 0,-1 0,1 0,0 0,0-1,0 0,-1 0,5-2,4-2,-1-1,0 1,-1-2,0 1,0-1,-1-1,11-11,-14 10,1 0,-2-1,1 0,-2 0,1 0,-1 0,-1-1,0 1,-1-1,0 0,-1 0,0 0,-1-13,-1-19,-3-1,-9-49,-19-75,-105-324,95 381,-5 2,-4 1,-113-175,162 281,-1-1,1 1,-1-1,0 1,0 0,0 0,-6-4,9 7,-1 0,1 0,-1-1,1 1,-1 0,1 0,-1 0,1 0,-1-1,1 1,-1 0,1 0,-1 0,1 0,-1 0,1 0,-1 0,1 1,-1-1,1 0,-1 0,1 0,-1 0,1 1,-1-1,-8 20,7-3,1 1,0 0,1 0,1-1,1 1,1-1,6 25,43 119,-47-149,205 470,32-17,-204-391,4-2,3-1,71 84,-111-149,0-1,1 0,-1 0,1-1,0 1,0-1,0 0,1-1,-1 0,10 4,-13-6,0-1,0 1,0-1,0 1,0-1,0 0,0 0,0 0,0 0,0-1,0 1,0-1,0 0,0 0,0 0,0 0,-1 0,1-1,0 1,-1-1,1 0,-1 1,0-1,0 0,1-1,2-3,15-23,-2-1,-1-1,-1-1,-1 0,17-61,10-18,-28 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28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1,'-10'1,"0"1,0 0,0 1,1 0,-1 0,1 1,0 1,0-1,0 1,1 1,-11 8,6-5,0 0,-1-1,-20 8,11-8,-1-1,1-1,-29 3,-70 13,102-21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04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0,'3'18,"2"-1,0 1,1-1,1-1,17 31,-8-13,207 396,-54-110,-153-287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06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1,'-7'19,"0"1,1 0,2 1,0 0,-2 32,0-2,1-19,-5 36,-4 112,14-159,1 0,1 0,1-1,0 1,2-1,1 1,0-1,1-1,18 36,-18-47,-1 1,1-1,0 0,1-1,0 0,0 0,1 0,0-1,0-1,0 1,1-1,0-1,0 0,0 0,0-1,0-1,1 1,-1-2,1 1,20-1,-29-1,1-1,-1 1,0 0,0-1,0 0,0 1,0-1,0 0,0 0,0 0,0-1,0 1,0 0,-1-1,1 1,0-1,-1 1,1-1,-1 0,0 0,0 0,1 1,-1-1,-1 0,1 0,0-1,0 1,-1 0,1 0,0-4,1-8,-1 0,-1 0,-1-27,0 20,-5-42,-2-1,-33-119,34 160,0 0,-2 0,0 1,-2 0,0 0,-1 2,-1-1,-2 2,0 0,-25-25,23 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09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4274 3,'-6'1,"0"0,0 1,0-1,0 1,0 1,1-1,-7 4,-30 10,-178 27,-404 27,411-59,0 10,-418 96,395-65,-245 22,221-59,123-10,114-2,0 0,-44 14,-14 2,-92 20,11-3,-129 0,38-6,163-19,323-27,1004-115,-13-79,-1188 202,697-178,-639 152,-70 23,0 2,1 1,0 0,0 2,47-5,-61 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12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200,'-8'1,"0"2,1-1,0 1,-1 0,1 0,0 1,1 0,-1 0,1 0,-9 9,-9 3,-20 13,-268 164,234-150,-1-4,-94 33,148-63,0-2,-1 0,0-2,0-1,-39 1,54-4,0-1,0-1,0 0,0-1,0 0,0-1,1 0,-1 0,1-1,0-1,0 1,0-2,0 1,1-2,-13-10,-3-6,1-2,1-1,-27-41,42 56,1 0,1-1,0 1,0-1,1-1,0 1,1-1,1 0,0 0,1 0,0 0,1-14,1 23,1 0,0 0,0 0,1 0,-1 0,1 0,0 0,0 1,0-1,0 1,1-1,-1 1,1 0,0 0,0 0,0 0,0 0,1 1,-1 0,1-1,-1 1,1 1,0-1,4-1,2-1,0 0,1 1,-1 1,0-1,1 2,-1 0,1 0,15 1,6 4,0 2,57 18,28 7,166 21,357 48,-579-94,-1-3,72-6,-130 3,0 0,0 0,0 0,0 0,0 0,0-1,0 1,0-1,0 0,-1 0,1 1,0-1,0 0,0 0,-1-1,1 1,-1 0,1-1,1-1,-2 2,-1-1,0 1,1 0,-1-1,0 1,0-1,0 1,0 0,0-1,0 1,0-1,0 1,-1 0,1-1,0 1,-1 0,1-1,-1 1,0 0,1 0,-2-2,-6-9,-1 1,-1 0,0 0,-14-11,12 10,-62-59,-3 2,-102-70,155 123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39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1,'-34'611,"-41"-7,29-259,38-292,3-23,1 1,2-1,0 1,4 35,-1-64,-1 0,0 0,1-1,-1 1,1 0,-1 0,1 0,0-1,0 1,0 0,0-1,0 1,0 0,0-1,1 0,-1 1,1-1,-1 0,1 0,-1 0,1 0,0 0,-1 0,1 0,0 0,0-1,-1 1,1-1,0 1,0-1,0 0,0 1,2-1,7-1,0 1,0-2,0 1,19-6,-16 3,249-67,3-2,17-2,-87 22,-86 32,-122 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0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0 334,'1'-3,"-1"-1,1 1,-1-1,1 0,0 1,0-1,1 1,-1 0,1-1,0 1,0 0,0 0,0 0,0 0,1 0,-1 1,1-1,5-3,6-4,0 0,29-14,-9 6,119-58,-102 53,67-40,-50 24,-55 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0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0 365,'1'-2,"-1"-1,1 1,0 0,0-1,0 1,0 0,0 0,0 0,0 0,1 0,-1 0,1 0,-1 0,1 1,0-1,0 0,4-1,39-26,-36 25,115-58,224-78,-275 113,-37 13,0 1,1 2,1 2,75-8,-94 18,-4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1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1 291,'21'-2,"1"-1,-1-1,0-1,0-1,-1-1,21-9,15-5,696-197,-714 209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8.1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2,'63'0,"364"15,-347-5,112 8,-162-17,0-1,0-2,0-1,41-10,-69 13,36-10,49-5,-66 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2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0 148,'65'-4,"-1"-2,-1-4,74-20,4 0,-50 13,1 4,102-2,-184 15,1 0,-1-1,0-1,1 1,-1-2,0 1,16-7,-16 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7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1,'-2'0,"-1"1,1-1,0 1,-1 0,1 0,0 0,0 0,0 1,-1-1,1 0,1 1,-1 0,0-1,0 1,0 0,1 0,-1 0,0 2,-25 42,26-46,-20 45,2 1,2 1,2 1,-14 79,-11 203,28-142,8 1,31 290,9-281,-21-129,11 122,-18-122,-5-51,-1 0,-1-1,-1 29,0-39,-1-1,-1 1,1-1,-1 0,0 1,-1-1,1 0,-1 0,0-1,-1 1,0 0,1-1,-9 8,-26 31,26-28,0-2,-1 1,-1-2,-27 22,37-33,-1 1,0-1,0 0,0 0,0 0,-8 1,-6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8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1 118,'4'-2,"0"1,1-1,-1 1,0-1,0 0,0-1,6-4,6-3,-15 9,18-9,0 0,0 1,0 1,1 1,1 0,-1 2,1 0,0 2,28-2,27 6,-45 1,0-1,0-2,-1-1,59-12,-72 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49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50,'-1'3,"-1"1,0 0,0-1,0 1,-1-1,1 0,-1 0,0 0,1 0,-2 0,-3 3,-4 5,-224 218,203-203,-1-1,-1-1,0-3,-2 0,-74 29,87-40,-1-2,0-1,-1-1,-30 3,49-8,0 0,0-1,0 0,0 0,0-1,0 0,1 0,-1 0,0-1,0 0,1 0,-1 0,1-1,0 1,0-1,0-1,0 1,0-1,1 0,-1 0,1 0,0 0,-6-9,-3-10,0-1,2-1,1 1,0-2,2 1,1-1,1 0,2-1,0 1,2-1,1 0,1 0,5-42,-4 65,-1-1,1 1,0-1,1 1,-1 0,1 0,0 0,0 0,0 0,1 0,-1 0,1 1,0-1,4-4,-4 6,0 1,0-1,0 1,0-1,0 1,0 0,0 0,0 0,0 1,0-1,0 1,1 0,-1 0,0 0,0 0,0 0,1 1,-1-1,0 1,0 0,3 1,42 16,-1 2,-2 2,63 40,18 9,-47-29,-39-19,1-2,83 30,-107-47,1-1,-1-1,0 0,1-1,-1-1,1-1,22-3,122-30,-134 27,-22 6,-1-1,1 0,-1 0,0 0,0-1,1 0,-2 0,1 0,0-1,-1 0,6-5,-9 8,0 0,0-1,0 1,0 0,0-1,-1 1,1-1,0 0,-1 1,0-1,1 1,-1-1,0 0,1 1,-1-1,0 0,0 1,0-1,-1 0,1 1,0-1,-1 1,1-1,-1 0,1 1,-1-1,0 1,0 0,1-1,-1 1,0-1,0 1,-1 0,1 0,0 0,0-1,0 1,-1 0,1 1,-1-1,1 0,-1 0,-1 0,-27-19,-56-27,65 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1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1449 94,'0'-1,"0"0,1 0,-1-1,0 1,0 0,0 0,0-1,0 1,0 0,0 0,0 0,-1-1,1 1,0 0,-1 0,1 0,-1 0,0-1,1 1,-1 0,0 0,1 0,-1 0,0 1,0-1,0 0,0 0,0 0,0 1,0-1,0 0,0 1,0-1,0 1,-1 0,1-1,0 1,0 0,0-1,-1 1,1 0,0 0,0 0,-1 0,1 0,0 1,0-1,0 0,-1 0,1 1,0-1,0 1,0-1,-2 2,-7 2,1 2,-1-1,1 1,-17 13,-163 141,-163 130,249-213,-172 97,248-158,-1-2,-1-1,-1-1,1-2,-34 7,54-15,0-1,1 0,-1 0,0-1,0-1,1 1,-1-1,0-1,1 1,-9-4,11 3,1-1,0 1,0-1,0 0,0-1,1 1,-1-1,1 0,0 0,0 0,0 0,1-1,-1 0,1 1,0-1,-3-10,-3-7,2-1,1 1,1-2,1 1,1-1,1 1,1-1,1 0,1 0,1 1,1-1,8-29,-9 46,1 0,-1 0,2 0,-1 1,1 0,0-1,0 1,0 0,1 1,0-1,0 1,1 0,-1 1,1-1,0 1,0 0,1 0,-1 1,1 0,0 0,0 0,0 1,7-1,18-4,0 2,0 1,63 2,-66 2,247 5,-233-1,0 2,-1 1,0 2,58 21,-64-15,-14-6,0-1,0 0,0-2,1 0,44 4,62 2,-62-5,102-1,-165-6,1-1,-1 1,1-1,-1 0,1 0,-1 0,0-1,1 0,-1 0,0 0,0 0,0 0,-1-1,1 0,-1 0,1 0,-1 0,0 0,0-1,0 1,0-1,-1 0,0 0,1 0,-1 0,-1 0,1 0,-1-1,1 1,0-8,2-12,-2-1,0 0,-2 0,-3-38,0 11,3 47,0-11,0 0,-1 1,-1-1,0 0,-8-25,9 37,0 1,-1 0,1 0,-1 0,0 0,0 0,0 1,0-1,0 0,0 1,-1 0,1-1,-1 1,0 0,1 0,-1 1,0-1,0 0,0 1,0 0,-1 0,1 0,0 0,-1 0,1 1,0-1,-1 1,1 0,0 0,-1 0,1 1,-1-1,-4 2,4-1,0 0,0 0,0 0,0 1,0-1,0 1,1 0,-6 4,-10 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5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1,'-4'83,"-31"161,20-156,-27 164,-47 320,69-387,3 208,17-371,-4 173,2-170,-1-1,-1 1,-1-1,-2 0,-15 39,14-46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6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1,'-3'43,"-2"0,-2 0,-23 80,3-17,-135 698,127-613,-35 144,76-361,-1 0,-1-1,-1-29,0-105,-2 108,-3-170,2-103,4 250,3 1,21-93,-25 158,-1 0,1 0,1 0,0 1,0-1,1 1,1 0,11-17,-5 14,1-1,0 2,0-1,22-12,-13 7,-18 13,1-1,1 1,-1 1,0-1,1 1,0 0,7-2,-12 4,1 1,-1 0,1 0,0 0,-1 0,1 0,-1 0,1 1,-1-1,1 1,-1-1,1 1,-1-1,1 1,-1 0,0-1,1 1,-1 0,0 0,0 0,0 0,1 0,-1 1,0-1,0 0,-1 0,1 1,0-1,0 0,-1 1,1-1,-1 1,1-1,-1 1,1 1,48 120,164 427,-160-391,49 250,-90-340,-7-54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94,'0'-4,"5"-2,0-3,5-1,4 2,8-3,4 2,-1-3,-2 2,0 1,-4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51 890,'18'-16,"2"0,0 1,1 1,43-21,2-3,10-9,-1-4,-4-2,85-83,-144 123,-1-1,0 0,-1-1,-1-1,0 1,-2-1,1-1,-2 1,0-1,-1-1,-1 1,-1 0,0-1,-1 0,-1 0,0 0,-2 1,0-1,-1 0,-8-32,9 46,0-1,-1 0,0 0,0 1,0-1,-1 1,0 0,1-1,-2 1,1 1,0-1,-1 0,1 1,-1-1,0 1,0 0,-1 1,1-1,0 1,-1 0,0 0,1 0,-1 0,0 1,0 0,0 0,0 0,0 1,0 0,0 0,-6 0,0 1,-1 0,0 0,1 2,0-1,-1 1,1 1,0 0,0 0,1 1,0 1,-1 0,-16 13,-25 30,2 2,2 2,3 2,2 2,3 2,2 1,-48 106,79-151,0 1,0 1,2-1,0 1,0 0,2 1,-2 20,5-27,0-1,1 0,0 0,0 1,1-1,1 0,0 0,0-1,1 1,0-1,0 0,1 0,9 13,8 6,41 42,3 3,-60-67,-1 0,1 0,-1 0,2 0,-1-1,0 0,1-1,0 1,0-1,1-1,-1 1,1-1,0-1,-1 1,1-1,9 1,6-2,-1 0,0-1,0-2,37-6,-24 1,-2-2,1-1,31-14,-4 1,-32 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3:59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1 188,'0'-6,"0"0,0 1,1-1,0 0,0 1,1-1,-1 1,1 0,0-1,0 1,1 0,0 0,0 0,0 0,0 1,1-1,0 1,4-4,0 2,-1 1,1-1,0 2,1-1,-1 1,1 0,0 1,0 0,0 1,11-2,6-2,1-1,32-13,-44 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0.4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100 108,'-1'0,"0"1,0-1,0 1,0-1,0 1,0-1,0 1,0 0,1 0,-1-1,0 1,0 0,1 0,-1 0,0 0,1 0,-1-1,1 1,-1 0,1 1,0-1,-1 0,1 0,0 0,0 0,0 0,0 1,-5 37,4-33,-21 323,-20 222,30-379,78-891,-41 512,-21 164,-3 20,1 0,1 0,1 1,1 0,1 0,1 0,13-27,-17 45,0 0,0 0,1 0,-1 0,1 1,0 0,0 0,0 0,1 0,-1 1,1-1,-1 1,1 0,0 1,-1-1,1 1,0 0,0 0,7 0,14-1,0 2,43 3,-23 0,-28-3,17 1,0 0,67 13,-90-11,0 1,0 0,-1 0,0 1,0 1,0 0,0 0,-1 1,0 0,-1 1,1 0,9 12,-5-3,-1 0,-1 1,0 1,-1 0,10 25,35 106,-41-107,16 63,29 192,-40-185,-8-29,-10-58,1-1,1 1,1-1,2 0,13 34,-12-45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0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1,'-52'19,"43"-17,-68 16,72-17,0 1,0 0,1 0,-1 0,0 1,1-1,0 1,0 0,0 0,0 1,0-1,-5 7,9-10,-1 1,0 0,1 0,-1-1,1 1,-1 0,1 0,-1 0,1 0,0 0,0 0,-1 0,1 0,0 0,0 0,0 0,0 0,0 0,0 0,0 0,0 0,1 0,-1 0,0 0,0 0,1 0,-1-1,1 2,1 0,-1-1,1 0,-1 1,1-1,0 0,-1 0,1 0,0 0,0 0,0-1,0 1,0-1,2 1,9 1,1 0,-1-1,17-1,-27 0,3 0,10 0,0 0,0-1,22-5,-36 5,0 1,0-1,1 1,-1-1,0 0,0 0,0 0,0-1,0 1,0 0,0-1,0 1,2-4,-3 4,-1 0,1 0,-1-1,1 1,-1 0,0 0,0-1,0 1,1 0,-1-1,0 1,-1 0,1-1,0 1,0 0,0 0,-1-1,1 1,-1 0,1 0,-1 0,1 0,-1-1,0 1,0 0,-1-2,-2-1,-1 0,1 0,-1 0,0 0,0 1,0-1,0 1,0 0,-1 1,0 0,1 0,-1 0,0 0,0 1,0 0,0 0,0 1,0-1,-7 2,-18-1,-1 2,-40 8,63-8,-28 5,1 2,0 2,1 1,-40 20,73-31,-1 0,1 0,0 0,-1 0,1 1,0-1,-1 1,1-1,0 1,0 0,0 0,1 0,-1 0,0 0,1 0,-1 0,1 0,0 1,-1 2,2-3,0 0,0 0,1 0,-1 0,1 0,-1-1,1 1,0 0,0 0,0-1,0 1,0 0,0-1,0 1,1-1,-1 1,1-1,-1 0,1 0,-1 0,1 0,-1 0,1 0,0 0,3 1,8 5,1 0,0-1,0-1,1 0,-1-1,1-1,0 0,0-1,0 0,1-2,-1 1,0-2,0 0,16-4,-2-1,-1-2,0 0,0-3,-1 0,0-1,32-21,-57 32,0 0,0 0,0 0,0 1,0-1,0 1,0-1,1 1,-1 0,0 0,0 0,1 0,-1 0,0 0,0 0,1 1,-1 0,0-1,0 1,0 0,0 0,0 0,0 0,0 0,0 0,0 1,-1-1,1 1,3 3,5 6,0 0,-1 1,13 21,-2-3,-8-14,4 1,-2 2,0 0,-1 0,-1 1,-1 1,10 26,-16-27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2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0,'2'21,"2"0,0 0,1-1,1 0,1 0,17 35,-4-7,181 433,-198-471,1 0,1 0,-1-1,2 1,-1-1,9 9,-11-15,0 0,0 0,0 0,0-1,1 1,0-1,-1 0,1 0,0 0,0-1,0 1,0-1,0 0,0 0,0 0,0-1,0 1,7-1,-2 0,-1 0,1-1,0 0,-1 0,17-6,-9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2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0 184,'18'-2,"0"-1,0-1,0 0,-1-2,1 0,-1 0,-1-2,1 0,19-14,-7 6,42-17,125-26,-180 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5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1,'1'15,"1"0,0-1,0 1,2 0,0-1,8 21,44 83,-25-56,233 615,-256-650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6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1,'2'39,"1"1,1 0,3-1,1 0,2 0,1-1,26 56,174 374,-187-414,-1-4,16 54,-34-89,-1 0,-1 0,0 1,-1 0,-1-1,0 1,-1 0,-3 19,3-32,-1 1,0-1,0 0,-1 1,1-1,-1 0,1 0,-1 0,0 0,0-1,-1 1,1 0,0-1,-1 1,1-1,-1 0,0 0,0 0,0 0,0-1,0 1,0-1,-1 0,1 0,0 0,-1 0,-3 0,-11 2,-1 0,0-2,-34-1,32-1,-30 1,1-3,-80-15,102 12,1-2,-1-1,1-1,1-1,0-1,-25-16,47 25,0 0,0-1,0 1,1-1,-1 0,1 1,0-1,0-1,0 1,1 0,-1-1,1 0,0 1,-2-9,3 10,1 1,-1-1,1 1,-1 0,1-1,0 1,0-1,0 1,0-1,1 1,-1 0,0-1,1 1,0-1,0 1,0 0,0 0,0 0,0-1,0 1,1 0,-1 0,1 1,-1-1,1 0,0 0,0 1,0-1,0 1,0-1,3-1,11-3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6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1,'-1'12,"-1"1,0-1,-4 17,-5 28,6 2,3 0,2 0,3-1,18 99,-16-134,1 0,1 0,1 0,2-1,0 0,1-1,1 0,0-1,2-1,1 0,0 0,1-2,1 0,26 21,-2-10,2-2,74 35,9 4,-104-52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7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0,'2'17,"1"0,0 0,1 0,1-1,0 1,1-1,9 15,3 13,234 572,-244-596,1-1,0 0,1 0,16 22,-23-37,0 0,1 0,-1 0,1-1,-1 1,1-1,0 0,0 0,1 0,-1-1,1 1,-1-1,1 0,0 0,0-1,0 0,0 0,0 0,0 0,0 0,0-1,0 0,8-1,8-4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0 173,'0'-2,"1"0,-1 1,1-1,0 1,-1 0,1-1,0 1,0-1,0 1,0 0,0 0,0 0,0-1,0 1,1 0,-1 0,0 1,1-1,-1 0,3-1,34-15,-29 13,19-6,0 1,32-5,39-13,-80 22,0 0,-1 1,29-2,-25 4,1-1,20-7,-42 10,29-9,51-9,-59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09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1,1-1,-1 1,1 0,-1-1,1 1,-1 0,1 0,-1 0,0 0,0 0,0 1,0-1,1 0,-2 1,1-1,1 2,17 30,-16-27,39 86,-4 2,-4 2,24 111,-41-139,-3 1,-3 1,-3 0,-3 0,-4 0,-8 94,6-161,1 0,-1 0,0 0,0 0,0 0,0 0,0 0,-1 0,1 0,-1 0,0-1,0 1,0-1,0 1,0-1,-5 3,-8 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10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1,'0'24,"-1"56,3 0,22 132,9-53,6-2,85 214,-71-226,-48-131,-1 1,0 0,-1 0,-1 0,0 1,-1-1,-2 19,1-12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1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0,'4'0,"5"0,10 0,6 0,2 0,2 0,-1 0,-1 0,0 0,-6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12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49,'10'-6,"-1"1,0-1,1 2,0-1,0 1,1 1,-1 0,1 0,19-2,-8 3,1 0,-1 2,0 0,1 2,39 7,109 35,-148-37,13 4,54 23,-79-28,0-1,0 1,-1 1,1 0,-1 0,-1 1,0 1,14 14,-22-21,0-1,0 1,0-1,0 1,0-1,0 1,0-1,-1 1,1 0,-1 0,1-1,-1 1,0 0,0 0,1-1,-1 1,0 0,-1 0,1 0,0-1,0 1,-1 0,1 0,-1-1,-1 4,0-1,-1 0,0 0,0-1,0 1,-1-1,1 0,-1 1,1-1,-8 4,-10 4,1 0,-1-2,-23 8,41-16,73-32,-29 12,66-22,-12 20,115-12,-187 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14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1055,'0'-4,"0"0,0 1,0-1,-1 0,1 1,-1-1,0 1,0-1,0 1,-1-1,1 1,-1 0,1 0,-1 0,0 0,-1 0,1 0,0 0,-5-3,1 2,1 0,-1 1,0 0,-1 1,1-1,0 1,-1 1,1-1,-1 1,-8-1,-24-1,-1 2,0 2,0 1,0 2,1 2,0 1,0 2,1 2,0 2,1 1,0 2,1 1,1 2,-48 34,58-35,2 2,0 0,2 1,-33 42,47-55,0 1,1 0,0 0,1 1,0 0,1-1,0 2,0-1,1 0,0 1,1 0,1 0,-1-1,2 1,-1 0,2 14,1-18,0-1,0 1,1-1,0 1,0-1,1 0,-1 0,1 0,1-1,-1 1,1-1,0 0,0 0,0-1,1 0,-1 0,12 6,10 5,0-2,49 17,-57-23,3 2,1-2,0 0,0-1,1-2,0 0,-1-2,39 0,-51-3,-1 0,0 0,0-1,0-1,0 1,0-2,-1 1,1-1,-1-1,0 0,0 0,-1-1,1 0,-1 0,-1-1,1 0,-1 0,0-1,-1 0,7-10,11-23,-1-1,-3-1,-1 0,20-74,27-189,-56 233,-2-1,-4 1,-5-80,-2 118,0 0,-3 1,0 0,-3 0,0 1,-2 0,-2 0,-28-52,36 77,0 1,-1-1,0 1,0 0,-10-9,15 15,0 0,1 0,-1 1,0-1,0 0,0 1,0-1,0 0,0 1,0-1,0 1,0 0,0-1,0 1,0 0,0-1,0 1,-1 0,1 0,0 0,0 0,0 0,0 0,0 1,0-1,0 0,0 0,-1 1,1-1,0 1,0-1,0 1,0-1,1 1,-1 0,0-1,0 1,0 0,0 0,1 0,-1-1,0 1,1 0,-1 0,1 0,-1 0,1 0,-1 0,1 0,0 0,-1 1,1-1,0 0,0 0,0 0,0 2,-10 47,3 0,2 0,2 86,3-101,11 279,-6-273,1-1,2 1,2-1,1-1,29 64,-33-89,0 0,2-1,-1 0,2-1,0 1,0-2,1 0,0 0,1-1,0 0,1-1,0-1,0 0,1 0,16 6,-9-7,0 0,1-1,0-2,-1 0,1-1,0-1,1-1,-1-1,0-1,25-5,-32 4,0-1,0-1,0-1,0 0,-1-1,0 0,0-1,-1-1,0 0,0-1,-1-1,0 1,0-2,-1 0,11-14,-10 9,0-1,-1 0,-1-1,0 0,-2 0,0-1,-1 0,-1-1,-1 0,0 0,1-23,0-18,-3-1,-3 1,-2-1,-3 1,-2 0,-4 0,-2 1,-2 0,-3 1,-3 1,-2 1,-52-91,64 128,8 12,-1 1,-1-1,1 1,-1 0,0 0,0 1,-1 0,0 0,-12-10,18 16,-1 0,1 0,0-1,0 1,-1 0,1 0,0 0,-1 0,1 0,0 0,0 0,-1 0,1 0,0 0,-1 0,1 0,0 0,0 0,-1 0,1 0,0 1,0-1,-1 0,1 0,0 0,0 0,-1 0,1 1,0-1,0 0,0 0,-1 0,1 1,0-1,0 0,0 0,0 1,0-1,-1 1,-3 16,4 16,5 9,3-1,1 0,2-1,27 64,-15-41,3 7,2-2,3 0,3-3,3-1,3-1,2-2,90 98,-99-126,1-2,1-2,2-1,1-2,70 37,-73-47,0-1,0-2,1-2,0-1,1-2,0-1,63 3,-77-9,-3 1,0-2,0 0,1-1,-1 0,32-8,-37 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1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0 190,'12'-2,"0"0,0 0,0-1,0-1,21-9,10-3,332-85,-142 55,-224 46,-8 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0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1,'120'1,"164"22,114 23,-396-46,0 0,1 1,-1-1,1 1,-1-1,0 1,0 0,1 0,-1 0,0 0,0 0,0 0,0 0,0 1,0-1,0 1,-1 0,1 0,0-1,-1 1,1 0,-1 0,2 5,-2-5,-1 1,0-1,0 1,0 0,0-1,-1 1,1-1,-1 1,1 0,-1-1,0 1,0-1,0 0,0 1,-1-1,1 0,-1 0,1 0,-1 0,0 0,-2 3,-12 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0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50,'1'-1,"-1"0,0 0,1-1,-1 1,1 0,0 0,-1 0,1 1,0-1,-1 0,1 0,0 0,0 0,0 1,0-1,0 0,0 1,0-1,0 1,0-1,0 1,0-1,0 1,1 0,-1 0,0-1,2 1,38-4,-37 3,124-1,-72 2,106-13,-120 8,-1 2,46 1,-66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1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1,'-8'0,"0"1,0-1,0 2,1-1,-1 1,0 0,1 1,-1 0,1 0,0 1,0 0,0 0,-7 6,3-1,1 0,0 1,0 0,1 1,0 0,-13 24,7-6,1 0,1 0,2 1,2 1,-12 59,11-16,3 1,3 0,3 0,16 128,8-56,58 198,129 380,-190-656,-3 0,-4 2,-2 0,-4 0,-2 1,-6 76,0-70,3-52,-2 1,0-1,-2 0,-1 1,-1-1,-1 0,-11 31,12-49,0 1,0-1,-1 0,1 0,-2-1,1 1,-1-1,0-1,-12 11,5-10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2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1 150,'9'-8,"1"1,0 1,22-12,1 0,90-54,-114 68,0 1,0 0,0 0,1 1,-1 0,1 1,-1 0,1 0,0 1,13 1,-16-1,14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4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1000 1,'-11'10,"-204"182,203-184,-50 41,-2-4,-95 52,115-75,-1-2,-51 16,82-32,-1 0,0-1,0 0,-1-1,1 0,0-2,-1 0,1 0,0-2,-30-6,39 6,1 0,-1 0,1-1,0 0,0 0,0-1,0 1,1-1,-1 0,1 0,0-1,0 1,1-1,-1 0,1 0,0 0,0 0,1 0,-1-1,1 1,0-1,1 0,0 1,0-1,-1-7,1 0,0-1,0 1,1-1,1 0,0 1,1-1,1 1,0 0,9-25,-6 23,1 0,0 0,2 1,-1 0,2 0,0 1,14-15,-21 25,0 0,1 0,-1 0,1 0,0 0,0 1,0 0,0 0,0 0,0 0,1 1,-1 0,1 0,-1 0,1 0,-1 1,1-1,0 1,-1 0,1 1,-1-1,1 1,-1 0,1 0,-1 0,1 1,-1-1,0 1,0 0,6 4,36 24,-2 2,45 42,-48-39,2-1,54 33,-40-33,79 43,-119-69,0-1,0-1,0-1,1 0,0-1,24 2,316 33,-356-38,0-1,0 1,0-1,0 0,0 0,0 0,0 0,0 0,0 0,-1-1,1 1,0-1,0 1,0-1,0 0,0 1,-1-1,1 0,0 0,-1 0,1-1,-1 1,3-2,-3 1,-1 0,1 0,0 0,-1 0,0 0,1-1,-1 1,0 0,0 0,0 0,0 0,-1 0,1 0,0 0,-1 0,0 0,-1-4,-4-7,0 0,-1 0,-1 0,-17-22,-231-236,218 224,29 36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26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28,'-1'10,"0"0,0 0,-1 0,-1 0,0-1,0 1,-6 11,-36 64,38-72,-20 27,-1-1,-2-1,-2-2,-1-1,-1-2,-2-1,-48 32,67-52,0-1,-1-1,0 0,-31 11,41-18,0 0,0-1,0 1,-1-2,1 1,-1-1,1 0,-1-1,1 0,-1 0,1-1,-1 0,-13-4,16 2,0 0,0-1,1 0,-1 0,1-1,-1 1,1-1,1 0,-1 0,1-1,0 1,0-1,0 0,1 0,0-1,0 1,1 0,-3-10,0-4,0 0,1 0,1 0,0-41,2 55,1 0,1 1,-1-1,1 0,0 0,0 0,1 1,0-1,0 1,0-1,0 1,1 0,5-8,-3 8,0-1,0 2,1-1,0 1,-1-1,1 2,1-1,-1 1,1 0,12-5,6-1,1 1,-1 1,2 1,-1 1,0 1,1 1,0 2,0 1,-1 1,1 1,0 1,-1 1,0 2,0 1,47 18,218 123,-281-144,0 0,0 0,0-1,1-1,-1 0,1 0,0-1,-1 0,1-1,13-1,-17 0,0 0,0 0,0-1,0 0,0-1,0 1,-1-1,1-1,-1 1,0-1,0 0,0 0,0-1,-1 0,10-10,204-248,-217 262,-1-1,1 1,-1-1,1 0,-1 0,0 1,0-1,0 0,0 0,0 0,0 0,0 0,-1 0,1 0,-1-1,1 1,-1 0,0 0,0 0,0 0,0-1,0 1,0 0,-1 0,0-4,-2 4,1 0,0 0,0 0,-1 1,1-1,-1 1,1-1,-1 1,0 0,0 0,0 0,1 0,-1 1,0-1,0 1,0 0,0 0,-5 0,-244 4,237-2,0 1,0 1,1 1,0 0,-24 11,24-9,0 0,-1-2,0 0,-1 0,-20 2,14-5,2-1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1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1,'0'101,"29"199,93 611,-100-753,-13-108,-2 1,-2 0,-2 0,-5 60,1-103,-3 31,7-31,9-22,-6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4.5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702 1,'-8'1,"1"1,0 0,0 0,0 0,0 1,0 0,0 1,1 0,-8 5,-14 7,-72 35,-204 96,295-143,-1 0,1-1,-1 0,0 0,-20 2,24-5,1 0,-1 0,1-1,-1 0,1 1,0-2,-1 1,1-1,0 0,0 0,0 0,-8-6,12 8,0-1,-1 0,1 0,0 0,0 1,-1-1,1 0,0 1,-1-1,1 1,-1 0,1-1,-1 1,1 0,-1 0,1 0,-1 0,-1 0,2 1,0-1,1 1,-1-1,0 1,1 0,-1-1,1 1,-1-1,1 1,-1 0,1 0,0-1,-1 1,1 0,0 0,-1-1,1 1,0 0,0 0,0 0,0 0,0-1,0 2,0 8,1 0,0 0,1 0,4 12,84 410,-49-218,7 95,-48-300,1-1,1 1,0-1,0 1,0-1,1 0,0 0,1 0,8 13,-10-18,0-1,1 0,-1 1,1-1,-1 0,1 0,0 0,0-1,0 1,0-1,0 1,1-1,-1 0,0 0,0-1,1 1,-1-1,1 1,-1-1,0 0,1 0,-1-1,1 1,-1-1,0 1,7-4,36-7,-18 6,-1-2,-1-1,1-1,-2-1,37-20,-48 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2.3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49 573,'30'-2,"0"-1,-1-1,1-2,-1-1,0-1,-1-2,0-1,0-1,-2-1,1-1,-2-1,26-20,-48 32,1 1,-1-1,0 0,0 1,0-1,0-1,-1 1,1 0,-1-1,0 1,0-1,0 0,0 1,-1-1,1 0,-1 0,0 0,0 0,-1-1,1 1,-1 0,0-5,-1 1,-1 0,0 1,0-1,-1 0,0 1,0 0,-1 0,0 0,0 0,-10-11,1 0,-16-19,-38-40,57 67,-1 0,0 1,0 0,-1 1,0 0,0 1,-1 0,-18-6,-2 0,22 7,-1 2,1 0,-1 0,0 1,1 0,-19-1,27 4,1 1,0-1,0 0,-1 1,1 0,0 0,0-1,0 1,0 0,0 1,0-1,0 0,0 1,0-1,1 1,-1-1,1 1,-1 0,1 0,-1 0,1-1,0 1,0 1,0-1,0 0,0 0,0 3,-3 7,1 2,1-1,-2 22,1-9,-3 14,2 1,2 0,2-1,1 1,2 0,2-1,2 0,1 0,15 39,-18-63,0-1,1 0,1 0,1 0,0-1,1 0,0 0,1-1,22 21,-24-26,1-1,0 0,1-1,-1 0,1 0,0-1,1 0,-1-1,1 0,0-1,0 0,0-1,0 0,1-1,13 0,21 1,0-2,1-2,-1-2,0-2,74-20,122-34,-232 58,12-5,-5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3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1 332,'0'787,"0"-1843,0 1054,5-44,-5 45,0 0,0 0,0 1,1-1,-1 0,0 0,1 1,-1-1,1 0,-1 1,1-1,-1 1,1-1,-1 1,1-1,0 1,-1-1,1 1,0-1,-1 1,1 0,0-1,0 1,-1 0,1 0,0 0,0-1,0 1,-1 0,1 0,0 0,0 0,-1 0,1 0,0 1,0-1,0 0,-1 0,1 1,0-1,-1 0,1 1,0-1,0 0,-1 1,1-1,-1 1,1-1,0 1,-1 0,1-1,-1 1,1 1,18 14,-1 1,0 1,-1 1,23 35,51 93,-69-110,116 243,-59-111,-57-127,-2 1,-2 0,20 78,-33-101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3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1 124,'51'-18,"-5"10,-23 5,-1-1,38-11,-26 5,0 2,46-6,1 0,123-16,-203 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5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22,'0'-1,"1"0,-1-1,1 1,-1 0,1 0,0 0,-1 0,1 0,0 0,0 0,0 0,0 0,-1 0,1 1,1-1,-1 0,0 1,0-1,0 1,0-1,0 1,1-1,-1 1,0 0,0-1,0 1,1 0,-1 0,0 0,1 0,-1 0,0 0,2 1,0-1,0 0,0 0,1 0,-1 0,0 1,0-1,1 1,-1 0,0 0,0 1,0-1,3 2,-3 0,-1 0,0 0,0 1,0-1,0 1,0-1,-1 1,1-1,-1 1,0 0,0 0,-1 0,1 7,-1 58,-1-45,1 11,0-6,-1 0,-6 40,6-63,0 0,-1 1,1-1,-1 0,-1 0,1 0,-1 0,0-1,0 1,-1-1,1 1,-1-1,0 0,-1-1,1 1,-8 5,12-10,-1 1,1-1,0 0,-1 1,1-1,-1 1,1-1,-1 0,1 1,-1-1,1 0,-1 1,1-1,-1 0,1 0,-1 0,0 0,1 1,-1-1,1 0,-1 0,0 0,1 0,-1 0,1-1,-1 1,1 0,-1 0,0 0,1 0,-1-1,1 1,-1 0,1 0,-1-1,1 1,-1 0,1-1,-1 1,1-1,0 1,-1 0,1-1,0 1,-1-1,1 1,0-1,-1 0,1-1,-1 0,1 1,0-1,0 0,0 1,0-1,0 0,1 1,-1-1,0 1,1-1,-1 0,1 1,0-1,-1 1,1-1,1-1,8-7,0-1,1 1,0 1,1 0,0 1,0 0,1 1,0 0,14-5,51-31,-58 30,0 1,0 1,2 0,-1 2,1 0,0 2,38-8,-51 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7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203 859,'4'-2,"0"0,0 1,1-1,-1-1,0 1,-1 0,1-1,0 0,-1 0,7-7,8-5,69-48,-3-2,122-124,-187 170,-2-1,-1-1,0 0,-1-1,-2-1,16-33,-25 47,-1-1,0 1,-1-1,0 1,0-1,-1 0,-1 1,1-1,-1 0,-1 0,0 0,0 1,-1-1,-1 0,1 1,-1 0,-1-1,0 1,0 1,-8-14,7 15,0-1,0 1,-1 0,0 1,0 0,0 0,-1 0,0 0,0 1,0 0,-1 1,0 0,1 0,-2 1,1-1,0 2,-1-1,1 1,-1 1,1-1,-1 1,0 1,0 0,-16 2,6 1,1 0,0 2,0 0,0 1,1 1,0 1,0 0,1 1,0 1,-26 21,-1 8,2 2,2 2,1 1,-40 64,65-89,2 0,0 1,1 0,1 1,1 0,1 1,0-1,-3 26,5-10,2 0,1 0,2 0,5 43,-3-63,2-1,0 1,0-1,2 0,0-1,1 1,0-1,1-1,1 1,0-2,1 1,1-1,0 0,0-1,1-1,1 0,0 0,26 15,-32-23,1 0,0 0,0-1,0 0,0 0,0-1,0 0,0-1,0 1,1-1,-1-1,0 0,0 0,10-3,0-1,-2 0,1-2,0 0,-1-1,22-13,-26 14,0 1,1 0,0 1,1 0,-1 2,1-1,0 2,24-3,17-3,-45 6,0-1,0 0,0-1,14-7,-8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39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93,'5'0,"4"0,6 0,5 0,-2-4,0-1,2-1,2 2,0 1,2 1,0-3,0-5,1-1,-1-3,1 2,-1 2,-3 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1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48,'6'-5,"1"0,-1 1,1-1,0 1,0 0,0 1,1 0,-1 0,1 1,0 0,-1 0,1 1,9-1,2 0,-1 2,1 0,0 1,26 4,-33-3,-1 0,1 1,-1 0,0 1,0 0,0 1,-1 0,11 7,-17-9,1 1,-1-1,0 1,-1 0,1 0,-1 0,1 1,-1-1,-1 1,1 0,-1 0,0 0,0 0,0 0,0 0,-1 0,0 1,0-1,0 9,-1 3,-1 0,-1 0,0-1,-1 1,0 0,-2-1,0 0,-1 0,0 0,-13 21,-4 1,-1 0,-51 60,47-69,0-1,-50 37,20-17,53-42,8-4,19-6,28-11,163-47,-57 46,-136 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2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276 145,'-8'-1,"-1"0,0 0,1-1,-13-4,-25-5,26 9,7 1,0-1,0 2,0 0,0 0,-21 4,31-3,0-1,0 1,0 0,1 1,-1-1,0 0,1 1,0-1,-1 1,1 0,0 0,-1 0,1 0,0 0,1 0,-1 1,0-1,1 1,-1-1,1 1,0 0,0-1,0 1,0 0,0 0,0 0,1-1,0 1,-1 0,1 5,-1 13,0 1,1-1,1 0,2 1,5 27,-6-43,0 0,0 0,1 0,-1 0,1 0,1-1,-1 0,1 0,0 0,0 0,0 0,1-1,0 0,0 0,0 0,0 0,1-1,-1 0,1 0,0-1,-1 1,11 1,60 18,126 17,-183-36,-15-2,0 0,0 0,0 0,0-1,0 0,1 0,-1 0,0 0,4-2,-7 2,-1 0,1-1,0 1,-1 0,1-1,-1 1,1-1,0 1,-1-1,1 1,-1-1,0 1,1-1,-1 1,1-1,-1 0,0 1,0-1,1 0,-1 1,0-1,0-1,-3-27,-16-29,-34-132,50 171,-1 1,0-1,-2 1,0-1,-1 1,0 1,-2 0,0 0,-1 1,-1 0,-14-18,82 117,6 0,-2 3,56 108,-97-148,-14-27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3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1,'1'42,"2"1,2-1,1 0,3-1,26 78,3-5,-4-8,92 195,-124-295,1-1,0 1,1-1,-1 0,1 0,0 0,0 0,1-1,-1 0,1 0,0 0,0 0,0-1,1 0,-1 0,1 0,0-1,-1 1,1-1,0-1,1 1,-1-1,0 0,0-1,0 0,1 0,-1 0,0 0,0-1,1 0,8-3,0 2,0-1,0 0,0-1,0-1,-1 0,0-1,0-1,0 0,-1-1,17-13,-14 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4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99,'61'-1,"89"-12,-105 7,-30 5,0 0,1-2,-1 0,0 0,-1-2,23-8,-16 3,1 2,0 1,0 0,1 2,45-6,-47 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8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1,'2'34,"2"0,2 0,1 0,18 53,-6-21,118 377,-90-318,93 174,-125-274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4.2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25,'4'0,"6"-4,5-1,4 0,3 1,11 1,7 1,6 1,7 0,3 1,0 1,-1-1,-1 0,-6 0,-7 0,-7 0,-8 5,-9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8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1,'2'6,"0"1,0-1,0 0,1 0,0 0,0 0,0 0,1-1,0 1,0-1,1 0,7 7,7 10,117 141,34 44,-140-168,-10-14,-1 1,26 48,-41-66,0 1,-1 0,0 0,0-1,-1 2,0-1,-1 0,0 0,0 1,-1-1,0 0,0 1,-4 15,0-10,-1 1,-1-1,-1 0,0 0,0 0,-2-1,-19 25,5-11,-2-1,-40 36,56-57,1 0,-1-1,0 0,0 0,-1-1,1 0,-15 4,-78 14,65-14,30-7,0 1,0-1,0 0,0-1,-1 1,1-2,-10 0,1-4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49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0,'0'38,"-2"11,3 1,1 0,3-1,2 0,18 67,90 206,-88-262,2 0,3-2,45 63,-65-103,29 36,-39-52,0 0,0 1,0-1,0 0,1-1,-1 1,1 0,-1-1,1 1,0-1,0 0,-1 0,1 0,0 0,0 0,0-1,5 1,8-3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50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0,'1'16,"0"0,2-1,0 1,1-1,0 1,1-1,8 15,55 99,-25-59,3-2,3-1,3-3,99 93,-146-151,1-1,1 0,-1 0,1 0,-1-1,2 0,-1 0,0-1,1 0,-1 0,1 0,0-1,0-1,0 1,0-1,0 0,0-1,0 0,13-2,-6-3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50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0 102,'0'-5,"0"-4,5-6,4-1,6 0,4 1,4 4,1 3,1 4,-4 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51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1,'1'11,"0"1,0-1,1 0,1 1,0-1,1 0,8 18,46 75,-19-37,58 107,-31-60,72 177,-134-283,-1-1,-1 1,1 0,-1 0,-1 0,1 0,-2 0,1 0,-1 0,0 0,0 1,-4 14,-2-9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53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140 772,'1'0,"0"-1,0 0,0 1,0-1,-1 0,1 0,0 0,0 0,0 0,-1 0,1 0,0 0,-1 0,1 0,-1 0,0 0,1 0,-1 0,0-1,1 1,-1 0,0 0,0 0,0-1,0 1,0 0,0 0,-1 0,1 0,0-1,-1 1,0-2,0 2,0 1,0-1,-1 0,1 1,0-1,0 1,-1-1,1 1,0-1,-1 1,1 0,-1 0,1 0,0 0,-1 0,1 0,0 0,-1 0,1 0,-1 1,1-1,0 1,0-1,-1 1,1-1,0 1,-2 1,-7 3,1 1,0 0,0 1,1 0,-1 0,2 1,-1 0,1 0,0 1,1 0,0 0,-9 19,14-26,1 0,-1-1,1 1,0 0,0 0,0 0,0 0,0 0,0 0,1 0,-1 0,0 0,1-1,0 1,-1 0,1 0,0 0,0-1,0 1,0-1,0 1,1-1,-1 1,0-1,1 1,-1-1,1 0,-1 0,1 0,-1 0,1 0,3 1,9 5,-1-2,1 0,21 5,-11-2,2 0,48 10,-65-16,0-1,0 0,0 0,0-1,0 0,0-1,0 0,0 0,11-4,-18 4,0 0,1-1,-1 1,0-1,0 1,0-1,0 0,0 0,0 0,-1 0,1 0,0 0,-1-1,0 1,0 0,1-1,-1 1,-1-1,1 1,0-1,-1 0,1 1,-1-1,0 1,0-1,0-4,0-8,-1-1,-1 1,-4-20,4 23,-23-95,-39-107,27 98,-47-107,25 73,74 205,-10-33,1 0,12 28,26 36,4-2,3-2,5-2,2-3,4-3,3-2,3-3,81 63,-117-106,39 24,-61-44,0 0,0-1,0 0,1 0,-1-1,1-1,0 0,22 3,-31-6,0 0,0 0,0 0,0 0,0 0,0-1,0 1,0-1,0 1,-1-1,1 0,0 1,0-1,-1 0,1 0,0 0,-1-1,1 1,-1 0,1-1,-1 1,0-1,0 1,0-1,1 1,-2-1,1 0,0 1,0-1,0 0,-1 0,1 0,-1 0,0 0,1-2,1-9,-1 0,-1 0,0 0,-2-17,0 8,13-294,-3 202,-6-117,-3 226,1 1,-1-1,0 0,0 1,0-1,-1 1,1-1,-1 1,0 0,-1 0,1 0,-1 0,1 0,-1 1,0-1,-1 1,1-1,-1 1,1 0,-1 1,0-1,0 1,0-1,-8-2,-9-2,1 0,-1 2,0 0,-29-2,-19-4,64 9,-62-12,62 13,-1 1,1-1,0 1,-1 0,1 0,0 1,0-1,-1 1,1 1,-5 1,9-3,1 0,0 0,-1 0,1 1,0-1,0 0,-1 0,1 1,0-1,0 0,-1 1,1-1,0 0,0 1,0-1,-1 0,1 1,0-1,0 0,0 1,0-1,0 1,0-1,0 0,0 1,0-1,0 1,0-1,0 0,0 1,0-1,0 0,1 1,-1-1,0 0,0 1,0-1,0 0,1 1,-1-1,0 0,0 1,1-1,-1 0,0 0,1 1,15 14,266 167,-209-139,-9-4,10 8,2-4,1-3,96 35,-151-70,1-1,0 0,0-2,-1-1,1-1,32-3,10 1,-43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4:54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0,'30'3,"-59"3,-22 5,1 8,23-8,-1 0,-1-1,0-2,0-1,0-2,-45 3,54-6,0 0,0 1,0 1,-26 9,-47 9,73-20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00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1 245,'6'-1,"0"0,0 0,0-1,0 0,11-4,12-5,379-62,-305 58,604-108,-699 121,28-4,-35 5,1 1,-1 0,0 0,1 0,-1 0,0 0,1 0,-1 0,0 0,1 0,-1 1,0-1,1 0,-1 1,0-1,0 1,0 0,1-1,0 2,-13 12,0-5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01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0 320,'41'-3,"-1"-1,78-20,-95 18,482-121,-313 77,-46 4,26-6,-139 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18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35,'1'-1,"-1"0,0-1,0 1,0 0,0 0,0 0,0 0,0-1,0 1,0 0,0 0,-1 0,1 0,0 0,-1 0,1-1,-1 1,0 0,1 0,-1 0,0 1,1-1,-1 0,0 0,0 0,0 0,0 1,0-1,0 0,0 1,0-1,0 1,0-1,0 1,0 0,0-1,0 1,0 0,-1 0,1 0,0 0,0 0,-2 0,0 1,0-1,0 1,0 1,0-1,1 0,-1 1,0-1,1 1,-1 0,1-1,0 1,0 1,0-1,0 0,0 0,-3 5,1 2,0-1,0 1,1 0,1 0,-1 0,1 0,-1 16,1 71,2-62,0 25,-2 48,4-1,5 1,24 116,23 11,148 391,-90-286,-74-211,-25-88,1 1,-2 1,-1 0,-3 0,5 55,-12-84,-1 0,-1 0,0 0,-1-1,0 1,-1 0,0-1,-1 0,-1 0,0 0,0 0,-1-1,0 0,-1 0,-1-1,0 0,0 0,-1 0,-10 8,1-1,-3 2,-40 29,54-44,0 1,0-1,-1-1,1 1,-1-1,0-1,0 1,0-1,0-1,-13 2,17-3,0-1,1 1,-1-1,0 0,1 0,-1 0,0 0,1-1,0 1,-1-1,1 0,0 0,0 0,0 0,0-1,0 1,1-1,-1 0,1 0,-3-4,-2-2,1 0,1-1,0 0,0 0,-5-18,4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444 54,'-12'0,"0"0,1 1,-1 1,0 0,0 0,1 1,-1 0,1 1,0 1,0 0,0 0,1 1,0 0,0 1,0 0,-12 13,-47 35,43-36,1 1,0 1,2 1,-25 31,45-49,0 0,0 1,0 0,0 0,1-1,0 1,0 1,0-1,1 0,0 0,0 1,-1 10,2-14,1 0,-1 1,1-1,-1 1,1-1,0 0,0 0,0 1,0-1,0 0,0 0,1 0,-1 0,1 0,-1-1,1 1,0 0,0-1,-1 1,1-1,0 1,1-1,-1 0,0 0,0 0,0 0,1 0,-1-1,0 1,3 0,22 5,-1 0,1-2,46 2,-66-5,0-1,1-1,-1 1,0-1,0-1,0 1,0-1,0 0,0-1,-1 1,1-1,-1-1,0 1,0-1,0 0,0-1,-1 1,1-1,4-6,15-18,53-48,-21 23,-53 50,-1 1,0-1,0 0,0 0,0-1,-1 1,1 0,-1-1,0 0,-1 1,1-1,-1 0,0 0,0 0,0 0,-1 0,0 0,0 0,0 0,0 0,-1 0,0 0,0 0,0 0,-3-5,-3-7,-1 0,-1 1,0 0,-1 0,-18-21,16 27,14 24,15 24,2-7,-1 1,26 66,-26-54,24 41,-17-53,-12-21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22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1,'-7'0,"0"0,0 0,0 0,0 1,0 0,0 0,0 1,0 0,1 0,-1 1,1-1,-1 1,1 1,0-1,0 1,1 0,-1 1,1-1,0 1,0 0,0 1,0-1,1 1,0 0,1 0,-1 0,1 0,-4 12,-8 17,1 1,2 0,2 1,1 0,2 0,2 1,1 0,1 43,2-21,-1-25,2 0,1-1,9 50,-9-80,0 0,1 1,0-1,-1 0,2 0,-1 0,0 0,1 0,0-1,0 1,0-1,0 0,1 0,-1 0,1 0,0 0,-1-1,1 0,0 1,1-2,-1 1,0 0,1-1,-1 0,0 0,1 0,-1 0,1-1,5 0,6 1,0-1,-1-1,1-1,0 0,0-1,-1 0,20-8,-27 8,-1-1,0-1,0 1,0-1,0 0,-1-1,0 1,0-1,0 0,-1-1,0 0,0 0,0 0,-1 0,0 0,2-9,1 0,0-1,-2 0,0 0,-1-1,-1 1,2-30,-5 35,0 0,-2-1,1 1,-2 0,1 0,-2 0,0 0,0 1,-11-21,1 8,-1 0,-1 1,-21-24,30 39,1-1,0 1,1-1,0-1,0 1,1-1,0 0,1 0,0 0,0 0,-1-19,2 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25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1322 60,'0'-1,"0"1,0-1,0 1,-1-1,1 1,0-1,0 1,-1-1,1 1,0-1,0 1,-1-1,1 1,0-1,-1 1,1-1,-1 1,1 0,-1-1,1 1,0 0,-1 0,1-1,-1 1,1 0,-1 0,0 0,1-1,-1 1,1 0,-1 0,1 0,-1 0,1 0,-1 0,0 0,1 0,-1 0,1 0,-1 1,1-1,-1 0,1 0,-1 1,1-1,-1 0,1 0,-1 1,1-1,-1 0,1 1,0-1,-1 1,-29 17,8 1,2 1,0 1,-33 45,14-17,39-49,-106 130,-242 228,322-336,-35 31,-2-2,-123 75,178-122,0 0,0 0,0 0,0-1,-1-1,1 1,-1-1,0-1,1 0,-1 0,0-1,-11 0,13-1,1-1,-1 0,1 0,0 0,-1-1,1 0,0 0,1 0,-1-1,1 0,-1 0,1 0,1-1,-1 0,0 0,-6-9,-2-7,0-1,1 0,1-1,1-1,1 0,1 0,1 0,1-1,2 0,0 0,2 0,0-1,4-38,-2 57,1 0,0 0,0 0,0 0,1 1,0-1,1 1,-1-1,1 1,1 0,-1 0,1 0,0 0,0 1,0 0,1-1,0 2,0-1,0 0,1 1,0 0,-1 0,1 1,1 0,-1 0,0 0,1 1,9-3,14 0,-1 0,1 2,0 2,0 0,0 2,0 1,0 2,0 1,-1 1,37 13,283 115,-112-38,-183-79,0-2,1-3,1-2,69 3,-121-13,-1 1,1-1,-1 0,1 0,-1 0,1 0,-1-1,1 0,-1 1,1-1,-1 0,0-1,1 1,-1-1,0 1,3-3,-4 2,0-1,0 1,0-1,-1 0,1 1,-1-1,0 0,0 0,0 0,0 0,0 0,0 0,-1 0,0 0,0 0,1 0,-2 0,1 0,-1-4,-4-24,-1 0,-2 0,-1 1,-2 0,-1 0,-19-34,6 9,-74-191,66 161,32 84,-9-22,10 23,-1-1,1 1,0-1,0 0,-1 1,1-1,0 1,-1-1,1 1,0-1,-1 1,1-1,-1 1,1 0,-1-1,1 1,-1-1,1 1,-1 0,0 0,1-1,-1 1,1 0,-1 0,0 0,1 0,-1-1,1 1,-1 0,0 0,0 1,-5 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27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1,'-1'123,"31"231,-28-342,129 643,-10-15,-118-619,11 78,53 182,-58-248,10 67,-15-70,2 1,14 46,-14-64,-2-7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28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1 352,'1'108,"4"0,5 0,47 203,42 191,-113-634,-15-15,-2-9,-18-231,46 265,24-228,-15 318,2 1,0 0,19-45,-26 76,-1-1,0 0,0-1,1 1,-1 0,1 0,-1 0,1 0,-1 0,1 0,0 0,-1 0,1 0,0 0,0 0,0 0,0 0,0 0,0 1,0-1,0 0,0 1,0-1,0 1,0-1,1 1,-1 0,0-1,0 1,0 0,1 0,0 0,1 1,0 0,0 0,0 0,0 1,0-1,0 1,-1-1,1 1,-1 0,1 0,-1 0,3 3,9 12,0 0,18 32,-30-47,304 576,-179-320,108 251,-226-485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29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1 119,'4'-4,"6"-2,5 1,4 0,3-2,2 0,-3-3,-1 0,0 1,1 4,-3-3,-1 0,2 2,1-3,1 1,2 2,-3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1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0 289,'2'-13,"0"0,1 1,0-1,1 0,0 1,1 0,10-20,8-21,-17 38,0 1,1-1,16-24,-20 36,-1 0,0 0,1 0,-1 0,1 1,0-1,0 1,0 0,0 0,4-2,-5 3,-1 1,0-1,1 1,-1 0,1-1,-1 1,1 0,-1 0,1 0,-1 0,1 0,-1 1,1-1,-1 0,0 1,1-1,-1 1,1-1,-1 1,0 0,0 0,1-1,-1 1,0 0,0 0,1 1,4 7,-1-1,1 1,-2 0,0 0,0 0,0 1,-1 0,-1-1,0 1,0 0,0 0,-1 12,-1-6,0 1,-1 0,-1 0,-1 0,-8 28,-34 85,21-65,10-23,6-16,-1 1,-1-1,-1-1,-1 0,-1-1,-21 29,40-58,1 0,0 0,1 1,-1-1,12-3,1-2,42-21,85-29,6-1,-138 54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1059,'1'-5,"-1"0,1 1,0-1,0 0,1 0,-1 1,1-1,0 1,1 0,-1-1,4-4,40-47,-19 26,326-467,-317 442,45-79,-73 118,0 0,-2 0,0-1,-1 0,0 0,3-29,-8 43,1 0,-1 0,0 0,0 0,-1 0,1 0,-1 0,0 0,1 0,-1 0,0 0,-1 0,1 1,0-1,-1 0,0 1,0-1,1 1,-1-1,-1 1,1 0,0 0,0 0,-1 0,1 1,-1-1,0 1,1-1,-1 1,0 0,0 0,0 0,0 0,0 1,0-1,-4 0,-2 0,0 1,0-1,0 1,-1 1,1 0,0 0,0 1,0 0,1 0,-1 1,-12 6,-26 18,1 2,2 3,1 1,2 2,1 2,1 1,3 2,1 2,-50 80,67-92,2 1,1 0,2 1,1 1,1 0,2 1,2 0,1 0,1 0,0 63,12-35,2 0,3 0,3-1,28 74,0 6,-40-130,0-1,1 1,0-1,0 1,1-1,1 0,0-1,8 11,-10-15,0-1,1 0,0 0,0-1,0 1,0-1,0 0,0-1,1 1,0-1,-1 0,1 0,0-1,0 1,0-2,11 2,18-1,0-2,0-1,0-1,46-11,131-46,-143 38,39-5,-59 15,63-22,-98 29,0-1,0-1,-1-1,1 1,-2-2,1 0,-1-1,18-18,-17 15,-2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4.7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1 266,'4'-1,"0"0,0 0,0 0,0-1,0 0,0 0,0 0,-1-1,4-2,23-12,54-13,-48 16,2 1,55-12,168-35,-113 35,105-19,-204 31,-40 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6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0 304,'51'-53,"-31"31,0 0,2 2,1 0,45-30,-41 34,0 1,1 2,0 1,1 1,0 1,1 1,0 2,0 1,45-2,-37 5,-8 0,0 1,1 1,-1 1,0 2,46 9,-73-10,0 1,0-1,0 1,0 0,0 0,0 0,0 0,-1 0,1 1,-1-1,1 1,-1 0,0-1,0 1,0 0,-1 0,1 1,-1-1,1 0,-1 0,0 1,0-1,-1 1,1 3,2 12,-1 1,-2-1,-1 24,1-17,-4 56,-3-1,-3 0,-35 132,40-198,-2-1,0 1,0-1,-2-1,0 1,0-1,-1-1,-1 0,0 0,0-1,-1-1,-26 18,96-55,111-34,-164 59,64-14,-56 15,0-2,0 0,-1 0,1-1,-1-1,13-6,-18 8,1 0,-1 0,1 0,-1 1,1 0,0 1,15-1,-3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7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489 46,'-7'1,"1"1,0 0,0 0,0 0,0 1,0 0,0 1,1-1,-10 8,-6 4,-20 10,1 1,2 3,1 0,1 3,1 1,2 1,-43 60,67-81,1 0,0 0,1 1,1 0,0 1,1 0,-5 21,9-31,0 0,0 0,1 0,0 0,0 0,0 0,0 0,1 0,0 0,0 0,0 0,1 0,0 0,0-1,0 1,0-1,1 1,0-1,0 0,0 0,0 0,0 0,1 0,0-1,0 0,5 4,-2-2,-1-1,1 0,0 0,0-1,1 0,-1 0,0 0,1-1,0 0,8 0,-12-2,0 0,0 0,0-1,0 1,0-1,1 0,-1 0,0-1,-1 1,1-1,0 0,0 0,-1 0,1 0,-1-1,0 1,0-1,1 0,-2 0,5-6,27-31,-1-3,-3 0,-2-2,-1-1,-3-1,-1-1,-3-2,15-54,-27 76,2 1,1 0,1 0,29-46,-36 112,-6-11,1-1,2 1,0 0,2-1,1 0,14 47,58 153,-58-151,-13-60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6.5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1,'-1'39,"1"1,3 0,1 0,1-1,18 59,46 126,108 293,-174-508,1-1,0 1,1-1,-1 0,2-1,-1 1,1-1,0 0,1-1,-1 1,1-1,9 6,-10-9,-1 0,1-1,0 0,0 0,0 0,0 0,0-1,0 0,0-1,1 1,-1-1,0 0,1 0,-1-1,0 0,0 0,0-1,11-3,-11 2,0 0,0 0,-1-1,1 1,-1-1,1 0,-2-1,1 1,0-1,6-9,3-3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8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1,'4'76,"4"1,4-1,25 92,-12-57,19 73,17 93,-57-251,1 1,1-1,2 0,0 0,17 33,-20-49,0-1,1 0,0-1,1 1,0-1,0 0,1-1,0 0,0 0,0-1,1 0,0 0,0-1,1 0,-1 0,16 4,2 0,1-1,0-1,0-2,30 3,-37-8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39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0 196,'21'-2,"0"-1,0 0,-1-2,40-14,-13 4,181-48,-144 30,-58 22,0 1,1 0,47-8,-50 14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1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1,'-9'12,"0"0,1 0,0 1,-10 22,2-4,-64 107,-119 155,-122 111,319-402,-17 22,-1-1,-1-1,-29 23,36-35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1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1,'7'1,"-1"1,1 0,-1 1,0-1,0 1,0 0,9 6,4 2,140 76,158 113,-59 7,-142-109,-64-64,-40-25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2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1 177,'0'-4,"4"-2,5 1,2-3,3-5,7 0,0-1,1 1,-4-2,0 3,1 2,-3 0,-1 1,-1-2,-1 0,3-1,-2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2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0,'0'13,"2"0,-1 0,2 0,0 0,0 0,1-1,12 24,52 83,-28-53,8 19,-4 3,-4 1,51 169,-83-235,1 1,2-1,16 29,-19-39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3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1,'0'46,"1"1,3-1,2 0,21 82,28 41,118 250,-155-381,4 7,-1 1,-2 1,-3 0,13 61,-26-88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4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0 150,'5'-4,"0"0,0 0,0 0,0 1,1 0,-1 0,1 1,0-1,0 1,7-1,65-10,-40 9,118-22,30-5,254-10,-424 41,-11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6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156 292,'-2'86,"-3"0,-28 140,-46 103,43-205,51-270,12-77,63-280,-59 257,-24 221,-1 38,-2 42,5 87,52 268,-44-318,-1 5,-10-74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8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1254 1667,'0'-7,"-1"0,-1 0,1 1,-1-1,0 0,-1 1,0-1,0 1,0 0,-8-11,-46-54,55 69,-12-13,-1 2,-1 0,0 0,0 2,-2 0,1 1,-1 1,-1 0,1 1,-1 2,-1 0,-32-6,27 7,1 2,-1 0,0 2,1 1,-1 1,0 1,1 1,-1 1,1 1,-27 10,24-4,2 2,0 0,0 2,1 1,1 1,1 1,0 1,1 1,-21 27,-6 11,3 2,-48 85,-4 30,82-144,2 0,1 1,-14 62,25-91,0 0,1 0,-1 0,1 1,-1-1,1 0,0 1,1-1,-1 0,1 0,-1 0,1 1,0-1,0 0,0 0,0 0,3 4,-1-4,0-1,-1 1,1-1,0 0,0 0,0 0,1 0,-1 0,0-1,1 0,-1 1,1-1,-1-1,1 1,5 0,65 7,-1-4,1-3,137-17,-195 15,-1-1,0 0,0-2,-1 1,1-2,-1 0,19-9,-26 9,0 0,0 0,0 0,0-1,-1 0,0 0,0-1,0 1,-1-2,0 1,-1 0,0-1,0 0,4-10,25-73,-5-1,31-168,-39 117,3-171,-23 236,-3 0,-4 0,-3 0,-32-118,8 80,-5 2,-67-136,99 235,-22-42,27 55,1-1,-1 1,0-1,1 1,-1-1,0 1,-1 0,1 0,0 0,-1 1,1-1,-1 0,1 1,-1-1,0 1,-4-1,6 2,0 0,1 0,-1 0,0 0,0 1,0-1,1 0,-1 1,0-1,0 0,1 1,-1-1,0 1,0-1,1 1,-1-1,1 1,-1 0,1-1,-1 1,1 0,-1 0,1-1,-1 1,1 0,0 0,0-1,-1 1,1 0,0 0,0 0,0 0,0-1,0 1,0 0,0 0,0 0,0 0,0-1,0 1,1 0,-1 1,8 46,-6-42,27 113,49 123,62 113,-125-318,167 387,33-15,-215-408,14 24,1 0,2-1,0 0,1-1,1-1,40 34,-57-54,0 0,0-1,1 1,-1-1,1 1,-1-1,1 0,-1 0,1 0,-1-1,1 1,0 0,0-1,-1 0,1 1,0-1,4-1,-5 0,0 1,-1-1,1 0,0 0,0 0,-1 0,1 0,-1-1,1 1,-1 0,1-1,-1 1,0-1,0 0,0 1,0-1,0 0,2-3,1-9,1-1,-2 0,0 0,-1 0,1-18,0 1,22-104,10-96,-30 132,-5 1,-3-1,-5 0,-5 1,-40-161,31 181,-3 1,-3 1,-4 1,-3 2,-3 1,-3 2,-72-94,108 160,1 0,-1 0,-1 0,1 0,-1 1,1 0,-1 0,0 1,-10-5,14 7,1 1,-1-1,0 0,0 1,1 0,-1-1,0 1,1 0,-1 0,0 0,0 0,0 0,1 0,-1 0,0 1,0-1,1 1,-1-1,0 1,1 0,-1-1,1 1,-1 0,1 0,-1 0,1 0,0 1,-1-1,1 0,0 0,0 1,0-1,0 1,0-1,0 1,0-1,1 1,-1 0,0-1,1 1,-1 2,-2 9,0 1,1-1,1 0,0 1,1-1,0 1,1-1,1 0,0 1,0-1,2 0,8 23,7 9,2-1,31 49,-37-68,36 63,4-2,4-3,3-2,3-3,115 104,-100-111,-3-2,167 116,-230-178,0 0,0-1,1 0,0-1,0-1,0 0,1-1,-1-1,1-1,30 0,-5-3,0-2,77-18,-112 20,0 1,-1-1,1 0,-1-1,1 1,-1-1,0 0,0 0,0-1,-1 1,1-1,-1 0,0-1,0 1,0-1,0 1,-1-1,0 0,4-9,4-5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7.8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272 1,'124'0,"-181"2,-81 15,135-17,-184 30,177-29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48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1024 0,'-40'4,"0"0,0 3,1 1,0 3,-38 14,19-6,-66 11,-363 76,468-99,-16 4,34-11,0 1,0-1,0 0,0 0,0 0,0 1,0-1,0 0,0 0,-1-1,1 1,0 0,0 0,0 0,0-1,0 1,0 0,0-1,0 1,0-1,-2-1,3 2,0-1,0 1,0-1,0 1,0-1,-1 1,1-1,0 1,0-1,0 1,0-1,0 1,1-1,-1 1,0-1,0 1,0-1,0 1,0-1,1 1,-1-1,0 1,0 0,1-1,-1 1,0-1,1 1,-1 0,0-1,1 1,-1 0,1-1,-1 1,1 0,10-8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50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96,'0'-2,"1"1,0-1,-1 1,1-1,0 1,0 0,0-1,0 1,0 0,0 0,0 0,0 0,1 0,-1 0,0 0,1 0,-1 0,0 1,1-1,-1 1,1-1,2 0,37-11,15 4,0 3,97 1,-34 3,383-9,271-14,-749 22,-18 0,0 1,0 0,0 1,0-1,0 1,1 1,-1-1,0 1,0 0,0 0,10 4,-15-4,-1-1,0 0,1 1,-1-1,0 1,1-1,-1 1,0-1,0 1,0-1,0 1,0-1,1 1,-1 0,0-1,0 1,0-1,0 1,0-1,-1 1,1-1,0 1,0-1,0 1,0-1,-1 1,1-1,0 1,0-1,-1 1,1-1,0 1,-1-1,1 0,-1 1,1-1,0 0,-2 1,-15 15,-1-4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50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28,'101'-9,"-13"-1,928 1,-599 12,-225-3,-160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5:59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1,'-46'1032,"10"-795,-6 61,86-861,-42 522,56-628,-53 629,2 1,1 1,1-1,16-36,-24 72,0 0,1 1,-1-1,1 1,-1-1,1 1,0-1,0 1,0 0,0 0,0 0,1 0,-1 0,1 0,-1 1,1-1,-1 1,1 0,0-1,0 1,3 0,-1 0,1 1,-1 0,0 0,1 0,-1 0,1 1,-1 0,0 0,0 1,10 3,5 4,-1 1,-1 1,0 0,31 27,-10-2,-1 2,-2 1,-2 2,34 52,101 189,-111-169,-35-65,1-2,3 0,54 71,-58-84,-17-19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0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99,'8'0,"11"-5,7 0,3-1,0-2,0-5,-1 0,-1 3,3 2,-3-1,-3 1,0 2,-1 1,-4 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2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0 297,'13'-28,"2"0,0 1,1 1,2 1,1 0,1 1,23-22,-37 39,1 1,-1 0,1 0,0 0,0 1,1 0,0 1,0-1,0 2,0-1,1 1,12-3,-15 5,0 0,0 1,0 0,0 0,0 1,0-1,0 1,0 1,0-1,-1 1,1 0,0 0,-1 1,0-1,1 1,-1 1,-1-1,1 1,7 6,5 7,-1 1,-1 0,-1 1,0 0,-1 1,-1 1,-2 0,0 1,-1 0,-1 0,-1 1,0 0,4 40,-6-17,-1-1,-3 1,-1 0,-3 0,-1 0,-12 51,7-63,-2 1,0-1,-3 0,0-1,-3-1,0-1,-2 0,-1-1,-2-1,-1-1,-1-1,-1-1,-1-2,-1 0,-2-2,-60 37,87-58,0 0,1 0,-1 0,0 0,0 0,0 0,0-1,0 1,0-1,-1 0,1 0,-3 1,5-2,-1 1,0 0,1 0,-1 0,1 0,-1-1,1 1,-1 0,1 0,-1-1,1 1,-1-1,1 1,-1 0,1-1,-1 1,1-1,0 1,-1-1,1 1,0-1,-1 1,1-1,0 1,0-1,0 0,-1 0,1-2,0 1,0-1,0 0,1 1,-1-1,1 0,-1 1,1-1,0 1,0-1,0 1,0-1,1 1,-1 0,0-1,1 1,2-2,12-14,0 0,1 1,1 1,26-18,-35 28,0 0,1 1,-1 0,1 1,0 0,1 0,-1 1,1 1,-1-1,1 2,21-2,2 4,0-1,67-11,45-14,-125 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3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686 526,'0'-21,"1"-36,-3 1,-13-85,12 127,0 0,0-1,-1 1,-1 0,-1 1,0-1,0 1,-2 1,1-1,-2 1,1 0,-2 1,1 0,-22-18,24 24,1 0,-1 1,0 0,0 1,-1-1,1 1,-1 1,0-1,1 1,-1 1,0-1,0 2,0-1,0 1,0 0,0 0,0 1,0 0,0 1,0 0,1 0,-1 0,0 1,1 0,0 1,-10 5,0 3,0 0,0 0,2 2,-1 0,2 0,0 1,1 1,0 1,-11 20,-5 10,3 2,1 1,-29 91,42-102,2 1,2 0,2 1,2 0,1 75,8-37,5 0,2-1,4-1,50 146,156 283,27 81,-209-485,1 10,50 215,-88-315,0-1,-1 1,-1 0,0 0,0 0,-2 0,1 0,-1 0,-1 0,0 0,-1 0,0 0,-1-1,0 0,-1 1,0-2,-1 1,0-1,-9 12,-12 15,-2-2,0 0,-3-3,-1 0,-1-2,-1-2,-2-1,-57 32,77-52,0 0,-1-1,0 0,-32 4,21-4,7-1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4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123 573,'12'-10,"-10"9,0 0,0-1,0 1,0-1,0 1,-1-1,1 0,0 1,-1-1,1 0,-1 0,0 0,1-1,-1 1,0 0,0 0,-1-1,1 1,0 0,-1-1,1 1,-1-3,-10 40,-15 87,-17 106,39-199,2-1,0 1,2 0,1 0,11 55,-8-70,0 1,1-1,1 0,0-1,1 1,0-1,1-1,0 0,1 0,1-1,0 0,0-1,1 0,0-1,1 0,25 13,-10-8,2 0,0-2,0-1,1-1,0-2,1-1,35 3,-61-9,0 0,0-1,0 0,0 0,0-1,0 1,0-1,-1-1,1 1,0-1,0 0,-1 0,0-1,1 1,-1-1,0 0,0-1,0 1,-1-1,1 0,-1 0,0-1,0 1,-1-1,1 0,-1 0,0 0,0 0,-1-1,1 1,2-11,0-3,0 0,-2-1,0 1,-1-1,-1 0,-1 1,-1-1,-5-30,-8-27,-4 1,-52-139,-84-138,138 318,-72-139,73 148,-1 0,-1 2,-1 0,-30-30,45 50,-1 0,0 1,0 0,0-1,-1 2,1-1,-1 0,1 1,-1 0,0 0,0 0,0 1,0-1,0 1,0 0,-9 0,7 2,0 0,0 0,0 1,0 0,1 0,-1 0,1 1,-1 0,1 0,0 1,-9 7,-10 3,21-12,1-1,0 1,-1 0,1 0,0 0,0 0,0 0,0 1,1 0,-1-1,1 1,-1 0,1 0,0 0,-2 4,-1 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6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1724 0,'-1'8,"0"0,-1 0,0 0,-1 0,1-1,-2 1,-4 9,-4 10,-55 132,-6-3,-139 217,165-301,-3-3,-4-2,-2-2,-3-3,-2-2,-4-4,-71 50,114-91,0-1,-1-2,0 0,-1-1,0-1,-1-2,-48 11,59-17,1 0,-1-1,0-1,1 0,-1-1,0 0,1-1,-1-1,1 0,0-1,0 0,0-1,1-1,-1 0,1 0,-19-15,-7-10,1-2,1-2,2-1,1-2,3-1,1-1,-33-60,57 93,1 0,1-1,-1 1,1-1,0 1,1-1,0 0,0 0,1 0,0 0,0-1,1 1,0 0,2-11,-1 12,2 0,-1 0,1 0,0 0,0 0,1 0,0 1,0 0,1 0,-1 0,1 0,1 1,-1 0,1 0,0 0,7-4,9-5,1 1,0 1,1 1,0 2,32-10,131-24,-64 22,-1 6,2 6,0 4,154 16,-248-9,-1 3,1 0,46 15,-60-14,1 1,-2 1,1 0,-1 1,0 0,-1 1,19 17,-28-23,-1-1,1 0,0 0,0 0,0-1,0 0,0 0,0 0,1 0,-1-1,9 1,69 3,-16-2,-49-1,-1 1,-1-1,0 0,0-1,33-3,-45 2,-1-1,1 0,-1 0,1 0,-1 0,1 0,-1-1,1 0,-1 1,0-1,0 0,0-1,0 1,0-1,-1 1,1-1,-1 0,1 0,-1 0,0 0,0 0,-1 0,1 0,-1-1,1 1,-1-1,1-5,2-15,0 0,-2 0,-1 0,-3-42,-19-95,14 131,-1 0,-1 0,-2 1,0 0,-2 0,-19-29,24 42,2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7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1199,'2'-4,"-1"0,1 0,0 0,0 1,1-1,-1 1,1-1,-1 1,1 0,0 0,0 0,0 0,6-3,2-3,164-140,-69 63,115-89,64-56,-263 212,-1-1,-1-1,-1 0,-1-2,27-41,-42 57,1 1,-1-1,0 0,-1 0,1 0,-1-1,-1 1,1-1,-1 1,-1-1,1 1,-1-1,-1 1,1-1,-1 1,-1-1,1 1,-1 0,-1-1,1 1,-1 0,0 0,-1 1,0-1,0 1,-8-10,0 4,0 0,-1 0,-1 2,1-1,-2 2,0 0,0 1,0 0,-1 1,0 1,0 1,-1 0,0 1,0 0,0 2,-26-1,33 4,1 0,-1 1,1 1,-1-1,1 1,0 1,0 0,1 0,-1 1,1 0,0 1,-10 8,-13 13,-44 48,48-47,-17 23,1 2,3 1,2 3,3 1,3 1,2 2,2 0,4 3,2 0,3 1,-12 73,23-97,2 1,1-1,3 1,1 0,2 0,10 69,-7-97,0-1,1 0,0-1,1 1,0-1,1 0,1-1,0 1,0-2,1 1,0-1,1 0,0-1,1 0,0-1,0 0,24 12,13 3,1-1,1-3,63 16,-78-24,123 29,-143-37,0-1,1 0,-1-2,1 0,-1 0,1-1,-1-1,22-5,-24 1,-1-1,0 0,0-1,-1 0,0 0,0-1,-1-1,11-12,46-56,-52 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48.5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0,'3'2,"0"0,-1 0,1 1,-1-1,0 1,0-1,0 1,0 0,0 0,0 0,1 5,2 0,40 68,-3 2,-3 1,55 168,-91-237,0-1,1 1,1 0,8 13,1-5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8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0 294,'4'0,"6"0,5-4,4-2,4-3,5-5,6-8,7 0,-1-10,2 2,7-3,-2 4,-5 3,-4 6,-6 2,-3 5,-3 3,-5 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09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1 248,'10'-7,"0"0,-1 0,0-1,0-1,-1 1,12-15,12-13,-15 20,9-10,38-29,-57 49,1 1,-1 0,1 0,0 1,0 0,1 1,-1-1,1 2,-1-1,18-2,-22 6,0-1,0 1,0 0,0 0,0 0,0 0,0 1,-1-1,1 1,-1 0,1 0,-1 1,1-1,-1 1,0-1,0 1,-1 0,1 0,0 0,-1 1,0-1,0 1,3 6,6 11,-1 1,12 40,-19-53,2 12,-1 0,0 0,-1 0,-2 0,0 1,-1-1,-1 0,-2 0,0 1,0-1,-14 39,-9 11,-66 132,82-184,9-16,-34 68,-49 71,96-146,0 0,0 1,1 1,-1 0,1 1,12 0,235-25,-113 3,83-14,-202 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1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1208,'-21'0,"9"-1,0 1,-1 0,1 1,0 1,-22 5,30-5,-1-1,1 2,0-1,0 0,0 1,0 0,1 0,-1 0,1 0,-1 1,1 0,0-1,1 1,-1 0,1 0,-1 0,1 1,-2 7,-4 6,2 1,0 0,1 0,1 1,1-1,1 1,0 0,3 39,0-46,2 0,-1 0,2 0,0 0,0 0,1-1,1 0,0 0,0 0,1-1,1 0,0 0,0 0,13 10,-20-19,1 0,-1-1,1 0,-1 1,1-1,-1 0,1 1,-1-1,1 0,0 0,0-1,0 1,0 0,0 0,-1-1,1 0,0 1,0-1,0 0,0 0,3 0,-4 0,1-1,-1 0,1 0,-1 0,1 0,-1 0,0 0,1 0,-1 0,0-1,0 1,0 0,0-1,0 1,0-1,0 1,0-1,-1 1,1-3,3-7,-1-1,-1 0,0 1,0-1,-1-19,-4-28,1 44,1-1,1 1,0-1,1 0,0 1,5-19,-6 33,0 0,1 0,-1 0,1-1,-1 1,1 0,-1 0,1 0,0 0,-1 0,1 1,0-1,0 0,0 0,-1 0,1 1,0-1,0 0,0 1,0-1,0 1,1-1,-1 1,0 0,0-1,0 1,0 0,0 0,1 0,-1-1,0 1,0 1,0-1,0 0,1 0,-1 0,0 1,0-1,0 0,0 1,0-1,2 2,7 3,-1 0,1 1,16 14,-8-6,182 103,-69-42,-124-71,-2-1,-1 0,1-1,-1 1,1-1,0 0,0-1,8 3,-11-4,0 0,0 0,0 0,-1-1,1 1,0-1,0 1,0-1,0 0,-1 1,1-1,0 0,-1 0,1 0,-1-1,1 1,-1 0,1 0,-1-1,0 1,0-1,1 1,-1-1,1-3,24-37,-3-2,-1 0,-2-1,19-66,-16 27,20-141,-38 174,-2 0,-3-1,-1 1,-3-1,-2 1,-3 0,-1 1,-24-68,7 44,-2 2,-4 1,-3 1,-83-119,117 185,-1 1,1 0,-1-1,0 1,0 1,0-1,0 0,-7-4,10 7,-1 0,1 0,-1 0,1-1,0 1,-1 0,1 0,-1 0,1 0,-1 0,1 0,-1 0,1 0,-1 0,1 0,-1 0,1 0,-1 1,1-1,-1 0,1 0,0 0,-1 1,1-1,-1 0,1 0,0 1,-1 0,-7 23,7 2,2-1,0 0,1 0,7 28,29 102,-30-125,181 599,-183-611,2 0,-1-1,2 0,0 0,1-1,20 25,-24-34,0-1,1 0,0 0,-1-1,2 0,-1 0,1 0,-1-1,1 0,0-1,1 0,-1 0,1-1,-1 0,1 0,13 0,168-2,-86-2,-59-3,-30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1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0 183,'3'-1,"0"0,0 0,0 0,-1 0,1 0,0-1,-1 1,1-1,4-3,13-8,96-28,20-8,-11-9,-124 57,0 0,1 1,-1-1,0 1,0-1,1 1,-1 0,1-1,-1 1,0 0,1 0,-1 0,1 0,-1 0,1 0,-1 0,0 1,1-1,-1 1,0-1,1 1,-1-1,0 1,0-1,1 1,-1 0,0 0,0 0,0 0,0 0,0 0,0 0,0 0,0 0,0 0,0 2,8 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3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2015 1500,'-17'-13,"0"0,-1 1,-1 1,0 0,0 2,-22-8,-10-5,-9-6,-2 3,0 3,-2 3,0 2,-1 3,0 3,-85-3,98 13,0 2,0 2,0 3,1 2,0 2,0 2,1 3,1 2,-84 40,75-26,2 3,1 2,2 2,-70 66,90-73,1 3,2 0,1 2,2 1,2 2,1 0,-21 48,38-70,0-1,1 1,1 0,1 1,-5 29,9-43,-1 0,1 1,0-1,0 0,1 1,-1-1,1 0,0 0,0 1,0-1,1 0,0 0,-1 0,1-1,0 1,1 0,-1-1,1 1,0-1,0 0,0 0,0 0,0 0,0 0,1-1,0 0,-1 1,6 1,14 3,0-1,0-1,0-1,1-1,-1-1,1-1,43-4,-38 2,30-2,-1-1,0-4,0-2,-1-2,109-39,-147 42,-1 0,1-1,-2 0,1-2,-1 0,-1-1,0 0,-1-1,-1-1,13-17,-9 8,-2-1,-1 0,-1-1,-1-1,-2 0,12-37,-5-12,-2-1,-5 0,-2-1,-3-107,-5-53,-11 0,-65-382,70 592,3 8,-2 1,0 0,-2-1,0 1,-11-24,17 44,0-1,-1 0,1 1,0-1,0 1,0-1,0 0,0 1,-1-1,1 0,0 1,0-1,0 0,-1 1,1-1,0 0,-1 1,1-1,0 0,-1 0,1 1,0-1,-1 0,1 0,0 0,-1 0,1 1,-1-1,1 0,0 0,-1 0,1 0,-1 0,1 0,0 0,-1 0,1 0,-1 0,1 0,0-1,-1 1,1 0,0 0,-1 0,1 0,-1-1,1 1,0 0,-1 0,1-1,0 1,0 0,-1 0,1-1,0 1,0 0,-1-1,1 1,0 0,0-1,0 1,0-1,-1 1,1-1,-4 36,7-3,2 0,1 0,1 0,2-1,1 0,21 44,-8-16,229 575,-169-452,147 240,-7-108,-179-262,2-2,2-3,88 69,-110-98,0-1,1-1,1-2,35 14,-49-22,1-1,0-1,0 0,1-1,-1-1,1 0,-1-1,1-1,0 0,18-3,-31 2,-1 1,1-1,0 0,0 0,-1 0,1 0,-1-1,1 1,-1-1,0 1,1-1,-1 0,0 0,0 0,0 0,0 0,-1-1,1 1,-1 0,1-1,-1 1,0-1,0 0,0 1,1-6,1-5,-1 0,-1 0,0 0,-2-19,1 14,-7-144,-43-259,-67-156,105 523,-6-28,-75-283,79 321,-2 1,-3 0,-1 1,-1 2,-55-76,73 112,0 0,0 1,0-1,0 1,0 0,-1 0,1 0,-1 1,0-1,0 1,0 0,0 0,0 0,-9-2,10 4,1 0,0 0,-1 1,1-1,-1 1,1-1,0 1,-1 0,1-1,0 1,0 1,0-1,-1 0,1 0,0 1,1-1,-1 1,0 0,0-1,1 1,-1 0,1 0,-1 0,1 0,0 0,0 1,0-1,-1 4,-3 9,0-1,1 1,1 0,0 0,1 0,0 25,-6 40,-2-38,7-33,0 1,1-1,0 1,0 0,1 0,0 0,1 0,0 0,1 0,0 0,0-1,1 1,1 0,-1-1,5 11,8 9,0-1,2 0,0-1,2-1,32 33,122 111,290 220,-375-327,3-3,1-5,160 70,-55-41,-195-83,0-1,0 1,0 0,0-1,0 1,0-1,0 0,0 1,0-1,0 0,1 0,-1-1,0 1,0 0,0-1,0 1,0-1,0 0,0 1,-1-1,1 0,0 0,2-2,0-1,0 0,0 0,0 0,-1 0,1-1,-1 1,4-9,1-2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4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47,'103'2,"113"-4,-149-10,-49 8,1 1,29-2,191 7,100-4,-316-3,-33-2,-37-3,16 10,0 1,0 2,0 1,1 1,-55 17,-49 9,8-9,-65 9,125-22,-80 24,5-1,-4-7,107-15,23-5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5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0 411,'8'-1,"0"0,0-1,0 0,0 0,0 0,-1-1,9-5,23-8,447-101,-198 53,306-104,-573 160,-15 6,0-1,1 1,-1-1,1 2,-1-1,1 1,0 0,0 0,-1 1,1 0,11 1,-13 6,-8 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16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0 231,'20'-1,"-1"-1,0-1,35-10,1-1,56-8,743-117,-612 136,-124-20,-95 18,-3-1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24.3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990 1082,'2'0,"0"0,0-1,0 0,0 1,0-1,0 0,-1 0,1 0,0 0,0 0,-1 0,1-1,0 1,-1-1,1 1,-1-1,2-1,23-36,-18 26,9-15,-1 0,-1-2,-2 0,0-1,-3 0,0 0,6-43,-6 13,-4 0,-2-123,-5 151,-2 1,-1-1,-2 0,-1 1,-16-46,19 68,0-1,0 0,-1 1,0 0,-1 0,0 0,-1 1,0 0,-1 0,1 1,-2 0,1 0,-1 1,0 0,-1 1,1 0,-1 0,-1 1,-13-5,9 7,1 0,-1 1,1 1,-1 0,0 1,1 1,-1 1,0 0,1 0,0 1,-1 1,-24 11,-14 8,-94 57,118-63,-27 16,2 1,1 4,2 1,-70 71,101-89,0 2,2 0,0 1,2 1,1 1,1 0,1 1,1 0,2 1,0 0,2 1,-5 34,5-8,3 1,2 0,6 67,-1-98,1 0,0 0,3 0,0-1,1 0,1 0,1-1,1 0,22 35,-26-51,-1 1,2-1,-1-1,1 1,0-1,0 0,1 0,-1-1,1 0,1-1,-1 0,1 0,-1 0,1-1,13 2,11 1,0-1,1-2,34-1,-20-1,112 0,276-33,153-63,-418 65,-112 20,1 1,87-27,-117 24,-17 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25.7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1 121,'41'-3,"0"-2,0-1,68-21,-65 16,33-10,116-24,-175 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52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291 0,'2'11,"1"0,0 0,0 0,1-1,0 1,1-1,0 0,0-1,1 1,10 11,10 19,145 319,-170-356,1 1,-1 0,0 0,0 0,0 0,-1 0,1 0,-1 0,0 0,0 0,0 0,-1 0,1 0,-1 0,0 0,0 0,0 0,-1 0,1 0,-1-1,0 1,0 0,-1-1,1 0,-1 0,1 0,-6 5,1-2,0-1,-1 1,0-1,0 0,0-1,0 0,-1 0,0-1,0 0,-18 3,-57 15,57-13,-1-2,-34 5,52-10,1-1,0 0,0 0,0-1,0 0,0-1,0 0,0 0,0-1,0 0,-8-5,8 4,-1-1,1 1,-1 1,0 0,-16-3,7 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27.1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471 25,'-52'-11,"4"0,30 9,0 1,0 1,1 1,-1 1,0 0,0 1,-24 7,33-6,-1 0,1 0,0 1,1 0,-1 0,1 1,0 0,0 1,0 0,1 0,0 0,1 1,0 0,-9 16,1 0,2 0,1 0,2 2,-9 28,15-41,0 0,0 0,1 1,1-1,0 1,1-1,1 1,0-1,0 1,5 15,-4-24,1-1,0 1,0 0,0-1,0 0,1 0,0 0,0 0,0 0,0-1,0 0,1 0,0 0,-1 0,1-1,0 0,0 0,7 2,8 3,1-1,-1-1,30 3,-11-3,24 2,67 17,-128-24,0 1,0-1,0 0,0 0,0 0,0 0,0 0,-1 0,1-1,0 1,0 0,0-1,0 0,0 1,-1-1,1 0,0 0,-1 0,1 0,-1 0,1 0,-1 0,1-1,-1 1,0-1,1 1,-1-1,0 1,0-1,0 0,0 1,-1-1,1 0,0-2,4-9,-2 0,0 0,0 0,0-14,0 5,5-22,22-156,-23 168,1 25,5 18,3 19,-2 1,-1 0,14 52,14 34,140 331,-171-422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28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1 257,'7'1,"1"0,-1 0,0 1,1 0,-1 0,0 0,0 1,0 0,-1 1,1 0,-1 0,0 0,0 0,0 1,-1 0,1 0,-1 1,0 0,-1-1,6 10,8 14,0 1,-3 0,14 37,-15-36,-6-11,-1 0,0 0,-2 0,0 1,-1 0,-2 0,0 0,-1 1,-2 28,14-244,11 41,-9 64,6-137,-22 162,0 32,1 27,1 10,1 5,1-1,0 1,0-1,1 0,0 1,0-2,1 1,0 0,1-1,0 0,9 9,6 6,1-1,32 26,147 99,-185-136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29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123 1,'-3'0,"0"-1,-1 1,1 1,0-1,0 0,0 1,0 0,0-1,0 1,0 0,0 1,0-1,1 1,-1-1,-3 3,3-1,1 1,-1-1,1 1,-1 0,1-1,0 1,1 0,-1 0,1 0,-2 9,-11 47,2 1,-5 101,12 127,10-158,6-1,5 0,6 0,6-2,45 130,93 143,32-17,-141-277,-51-93,0 0,0 0,-1 0,-1 0,-1 1,0 0,0 0,-2 0,0 0,-1 0,-1 19,0-28,0 0,1 0,-2 0,1 0,-1 0,0-1,0 1,0 0,-1-1,0 0,0 1,-1-1,1-1,-1 1,0 0,0-1,-1 0,1 0,-1 0,0 0,0-1,0 0,0 0,-1 0,1-1,-1 0,0 0,0 0,0-1,-8 1,-6 2,-1-2,1-1,-1 0,0-2,1 0,-1-2,1 0,-1-1,-32-11,34 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1.1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854 1087,'0'-2,"-1"1,1 0,-1 0,0 0,1 0,-1 0,0 0,1 0,-1 0,0 0,0 0,0 0,0 0,0 0,0 1,0-1,0 0,0 1,0-1,0 1,-2-1,-28-10,29 10,-14-4,-1 1,0 0,0 1,0 1,0 1,0 0,0 1,0 1,0 1,0 0,0 1,0 1,0 1,1 0,0 1,0 1,1 0,-1 1,2 1,-1 0,-20 19,-18 19,3 2,2 2,2 3,3 1,2 2,-53 99,88-144,-26 54,30-64,1 1,0 0,0 0,0 0,1 0,-1 0,1 0,-1 0,1 0,0 0,0 0,1 0,-1 0,0 0,1 0,0 0,0 0,2 5,-1-6,0 0,-1-1,1 1,0-1,0 1,1-1,-1 0,0 0,0 0,1 0,-1 0,0 0,1-1,-1 1,1-1,-1 0,1 0,-1 0,1 0,-1 0,0 0,1-1,-1 1,1-1,-1 1,0-1,4-2,5-1,0 0,0-1,-1 0,15-10,-1-3,0-1,-1-1,-1-1,26-33,69-103,-93 123,57-82,104-200,-158 262,-3-1,-2-1,-3-1,-3 0,-2-2,10-85,-20 95,-2-1,-7-84,1 107,0 0,-2 1,-1 0,-1 0,-1 0,-19-36,28 60,0 1,-1-1,0 1,1-1,-1 1,0 0,1-1,-1 1,0 0,0 0,0 0,0-1,-1 1,1 0,0 0,0 0,-1 1,1-1,0 0,-1 0,1 1,-1-1,1 1,-2-1,1 2,1-1,0 1,-1 0,1 0,0 0,0-1,0 1,0 0,0 1,0-1,0 0,0 0,0 0,1 1,-1-1,0 0,1 1,-1-1,0 3,-3 10,0 1,1-1,-2 27,5 9,2-1,2 1,2-1,25 95,-13-65,79 276,-26-113,-14-44,-52-182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2.2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1 450,'5'1,"0"0,1 0,-1 0,0 1,1-1,-1 1,0 1,0-1,0 1,-1-1,1 1,-1 1,1-1,-1 1,0-1,0 1,-1 0,1 1,-1-1,5 9,6 10,-1 1,18 48,-28-64,6 16,-1 1,-1 0,-2 0,5 37,-9-51,0 1,-1-1,0 1,0 0,-2-1,1 1,-1-1,-1 0,0 0,-1 0,0 0,-6 11,10-21,0-1,0 1,0-1,-1 1,1-1,0 1,0-1,0 1,-1-1,1 1,0-1,-1 1,1-1,0 0,-1 1,1-1,-1 0,1 1,0-1,-1 0,1 0,-1 1,1-1,-1 0,1 0,-1 0,1 1,-1-1,1 0,-1 0,0 0,-2-16,6-28,32-265,4-25,-4 64,-36 298,2 0,0 0,2-1,1 1,1-1,2 0,0 0,2 0,1-1,19 36,-6-16,3-1,2-1,1-1,3-1,68 70,-84-97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2.9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0 183,'5'0,"4"0,2-4,3-2,3 1,3-4,2-3,1-1,6-2,6-2,4-3,1 2,-2 5,-4-1,-4 3,-2 3,-6-1,-7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3.7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0 182,'21'-2,"-1"-1,0 0,-1-2,1 0,29-13,18-3,0 2,238-70,-285 81,-4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5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541 593,'18'-14,"1"1,-1 0,2 2,0 0,34-13,10-7,7-4,-36 19,-1-1,0-1,-2-3,33-26,-62 45,-1 0,1 0,-1 0,0-1,0 1,0-1,0 1,0-1,-1 0,1 0,-1 0,0 0,0 0,0 0,0 0,0 0,-1 0,1-1,-1 1,0 0,0 0,0 0,-1-1,1 1,-1 0,1 0,-1 0,0 0,0 0,-1 0,1 0,0 0,-1 0,0 0,-3-3,-2-3,-1 0,0 1,0 0,-1 0,0 1,0 0,-1 0,-18-8,-40-21,28 14,-2 1,-57-19,87 36,0 0,0 1,0 1,0 0,0 1,0 0,0 1,-1 0,1 1,0 0,0 1,0 0,-20 7,19-3,1 0,0 1,0 0,1 1,0 1,-16 15,-58 67,59-61,-15 15,2 3,2 0,2 3,3 1,2 1,-26 63,51-101,0 1,1-1,1 1,0 0,1-1,1 1,1 0,0 0,1 0,0 0,2 0,-1 0,2 0,0-1,1 0,1 0,0 0,1-1,1 1,0-2,1 1,0-1,1-1,1 1,15 13,-21-21,2-1,-1 1,0-1,1 0,0-1,0 1,0-1,0-1,1 1,-1-1,1-1,14 2,8-1,-1-1,33-4,-3 1,31 1,35 2,0-6,136-23,-239 24,-1 0,1-2,-1 0,0-2,-1 0,0-1,0-1,22-15,17-7,-47 27,0-1,0 0,-1 0,0-2,10-8,-9 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6.7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1 221,'0'-2,"0"0,0 1,1-1,-1 0,1 1,0-1,-1 1,1-1,0 1,0-1,0 1,0-1,0 1,0 0,0 0,0 0,1-1,-1 1,1 0,-1 0,0 1,1-1,-1 0,1 0,0 1,1-1,48-12,-43 12,575-123,-581 124,8-2,0-1,0 0,0 0,-1-1,1 0,-1-1,11-6,-4-3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8.2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195 23,'-52'-19,"46"18,-1 0,0 0,1 0,-1 1,0 0,0 1,1-1,-10 3,13-2,0 0,0 0,0 1,0-1,1 1,-1-1,0 1,1 0,-1 0,1 0,0 0,-1 1,1-1,0 1,0-1,1 1,-1-1,1 1,-3 5,0 1,0 1,0 0,1 0,0 0,1 0,0 0,1 0,0 1,0-1,1 1,1-1,0 0,0 1,1-1,0 0,1 0,0 0,0 0,1 0,1-1,0 0,0 0,0 0,1 0,1-1,10 11,133 145,-149-163,0 1,0-1,0 0,0 1,0-1,0 0,0 0,0 0,0 0,1 0,-1 0,0-1,1 1,-1 0,1-1,-1 1,1-1,-1 1,1-1,-1 0,1 1,0-1,2 0,-3-1,0 0,1 0,-1 0,0 0,0 0,0 0,0 0,0 0,-1-1,1 1,0 0,-1 0,1-1,0 1,-1-1,0 1,1 0,-1-1,1-2,0-11,0 1,0-1,-3-26,-2 18,0 0,-13-36,10 38,1-1,1 0,-4-30,-10-87,19 139,0 0,0 0,0 0,0 0,0 0,0 0,0 0,0 0,0 0,0 0,0 1,0-1,0 0,0 0,1 0,-1 0,0 0,0 0,0 0,0 0,0 0,0 0,0 0,0 0,0 0,0 0,1 0,-1 0,0 0,0 0,0 0,0 0,0 0,0 0,0 0,0 0,0 0,1 0,-1 0,0 0,0 0,0 0,0 0,0 0,0 0,0 0,0 0,0 0,0 0,0 0,1 0,-1 0,0 0,0 0,0-1,0 1,0 0,0 0,0 0,0 0,11 14,10 17,276 435,-271-427,-2 2,-1 0,24 62,-42-86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52.8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74 0,'-1'13,"0"0,-1 0,-1 0,-6 19,-6 24,-9 144,9 1,11 210,6-346,10 71,-8-113,0 0,2 0,0-1,1 0,2 0,17 34,-21-49,0 0,1 0,0 0,0-1,0 0,1 0,0 0,0-1,1 0,-1-1,1 1,0-2,0 1,0-1,1 0,-1-1,16 3,10 0,1-2,-1-1,40-3,-56 1,7-1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39.8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0 239,'6'-6,"-1"1,1 0,1 0,-1 1,0 0,1 0,10-5,-14 8,-1 1,0-1,1 1,-1-1,0 1,1 0,-1 0,0 0,1 0,-1 0,1 0,-1 1,0-1,1 1,-1 0,0-1,0 1,1 0,-1 0,0 1,0-1,0 0,0 1,-1-1,1 1,0 0,-1-1,4 5,1 3,0 0,-1 1,0-1,0 1,-1 0,0 0,-1 1,0-1,-1 1,2 20,-1 12,-5 61,1-49,1-22,0 37,0-65,-1-1,0 1,1-1,-1 1,-1-1,1 0,-1 1,1-1,-1 0,-1 0,-4 7,7-11,0 0,0 1,0-1,0 0,0 1,0-1,-1 0,1 0,0 1,0-1,0 0,-1 0,1 1,0-1,0 0,0 0,-1 1,1-1,0 0,0 0,-1 0,1 0,0 0,-1 1,1-1,0 0,-1 0,1 0,0 0,0 0,-1 0,1 0,0 0,-1 0,1 0,0 0,-1 0,1 0,0-1,-1 1,1 0,0 0,0-16,9-24,-9 40,36-124,119-349,-151 465,-2 3,0 0,0 0,0 0,0 0,-1 0,0 0,0 0,0-10,-5 18,1 1,0 0,-1 0,1 0,1 0,-1 1,0-1,-2 9,2-2,0 1,1 0,1 0,0 0,1 1,0-1,0 0,2 0,-1 0,2 0,6 22,0-6,2 0,1-1,27 44,-33-61,0-1,1 0,1-1,0 0,0 0,0 0,1-1,0-1,0 1,1-2,0 1,0-1,0-1,1 0,0 0,-1-1,1 0,0-1,0 0,12 0,-3-2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41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1 586,'51'-20,"156"-45,124-34,-111 35,86-18,-70 41,273-53,-110 0,-364 83,-23 4,-12 7,0 0,0-1,0 1,0 0,0 0,0-1,0 1,0 0,0 0,0 0,0-1,0 1,0 0,0 0,0-1,0 1,0 0,0 0,-1 0,1-1,0 1,0 0,0 0,0 0,0 0,-1-1,1 1,0 0,0 0,0 0,-1 0,1 0,0 0,0 0,0 0,-1-1,1 1,0 0,0 0,0 0,-1 0,1 0,0 0,0 0,-1 0,1 0,0 0,-1 1,-12-4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47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94,'25'-1,"0"-1,32-8,11-2,67-14,-28 5,-28 3,-59 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49.0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586 53,'-1'-1,"1"0,-1 0,0 0,1-1,-1 1,0 0,0 0,0 0,1 0,-1 0,0 1,0-1,-1 0,1 0,0 1,0-1,0 0,0 1,-1-1,1 1,0 0,0-1,-1 1,1 0,0 0,-1 0,0 0,-40-3,33 5,0 0,0 1,1 0,-1 0,1 1,-1 0,1 0,0 1,1 0,-12 10,-11 11,-31 34,33-31,-61 66,-79 110,164-200,0 0,0 0,1 1,0-1,0 1,0 0,1 0,-1 0,1 0,-1 8,3-11,0 0,0 0,0 1,1-1,-1 0,1 0,0 0,0 0,0 0,0 0,0 0,1-1,0 1,-1 0,1-1,0 1,0-1,0 0,0 1,1-1,-1 0,5 2,34 25,2-3,1-1,50 19,65 38,-146-74,-4-2,1 0,0 0,0-1,11 4,-20-8,1-1,-1 1,0-1,1 1,-1-1,1 0,-1 1,0-1,1 0,-1 0,1 0,-1 0,1 0,-1 0,1-1,-1 1,0 0,1-1,-1 1,1-1,-1 0,0 1,0-1,1 0,-1 0,0 1,0-1,0 0,0 0,0-1,0 1,0 0,0 0,-1 0,1-1,0 1,-1 0,2-3,10-42,-1-1,6-71,-10 61,2-4,10-73,5-215,-24 345,0 0,0 0,0 0,1 0,0 0,0 0,0 0,1-4,-1 8,-1-1,0 1,0 0,0 0,0-1,0 1,1 0,-1 0,0-1,0 1,0 0,1 0,-1 0,0-1,0 1,1 0,-1 0,0 0,0 0,1 0,-1-1,0 1,1 0,-1 0,0 0,1 0,-1 0,0 0,0 0,1 0,-1 0,0 0,1 0,-1 0,0 0,1 1,14 18,49 91,6-3,157 186,-164-224,-48-57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53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10455 232,'-94'5,"1"4,-141 32,22-3,-294 35,-935 157,316-22,814-145,-556 92,-147 4,-105 13,148-16,645-90,-143 36,280-57,-68 18,-99 36,326-91,-1-2,-47 4,-37 7,103-14,1 1,-1-1,1 2,0 0,0 0,0 1,-13 9,9-5,-1-1,0-1,-1 0,0-1,-34 9,33-11,0 0,1 1,0 1,0 1,-29 19,27-13,2 1,0 1,1 0,0 2,1 0,1 0,1 1,-17 33,15-21,2 2,1-1,1 2,2-1,-6 40,6 3,4 1,3 0,3 0,16 114,43 284,-30-302,94 298,-32-145,78 499,-138-531,-18-135,37 163,-44-290,-7-24,1 0,1 1,-1-1,2 0,-1 0,1 0,0 0,1-1,-1 1,2-1,-1 0,1 0,0 0,0-1,1 0,7 7,428 279,-392-261,287 181,-256-165,2-3,162 60,-112-60,169 34,-246-66,1-2,0-3,1-2,-1-3,1-2,0-3,-1-2,1-2,75-21,303-115,104-28,-26 54,-193 47,808-145,360-101,-646 50,-447 129,314-74,-273 84,-225 60,-59 17,228-45,604-117,-957 205,-1-2,41-18,-59 23,-1 0,0-1,0 0,0 0,0 0,-1-1,0 1,0-2,0 1,-1-1,0 0,7-13,3-15,-2-1,12-46,-7 20,-7 20,-2-1,-2 0,-1 0,-3 0,-1-1,-2 1,-2-1,-2 1,-12-55,-9-9,-5 2,-64-152,-80-263,37-11,76 283,55 223,-189-709,-50 16,189 576,-98-215,144 340,-1 0,-1 1,0 0,-1 1,-1 1,-1 0,0 0,0 2,-1 0,-1 1,0 0,-26-11,30 14,0 0,1-1,0 0,0-1,1 0,0-1,1 0,0-1,-12-19,13 18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6:58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75 144,'1'181,"-4"273,-39-4,32-638,-10-707,20 844,0 43,0 1,1-1,-1 1,1-1,1 1,0 0,2-9,-3 14,0 1,0-1,0 0,0 1,0-1,0 1,1-1,-1 1,0 0,1 0,-1-1,1 1,-1 0,1 0,-1 0,1 1,0-1,0 0,-1 0,1 1,0-1,0 1,0 0,0 0,-1 0,1-1,0 2,0-1,0 0,0 0,0 0,-1 1,4 0,7 3,0 0,0 1,-1 0,0 0,0 1,17 12,60 54,-43-34,-11-8,-1 2,-2 1,49 67,66 123,-139-212,31 52,193 284,-204-306,-20-25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0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0 254,'5'-3,"0"-1,0 1,0 1,0-1,1 1,-1 0,1 0,0 0,-1 1,1 0,0 0,11 0,-9 0,0 0,0 0,-1 0,1-1,0-1,-1 1,9-5,-4 0,0-1,0-1,0 0,-1-1,-1 0,0 0,14-19,-16 20,1 1,0 0,0 0,1 1,0 0,0 1,1 0,-1 1,1 0,1 0,-1 1,20-4,33-15,-46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1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1 316,'1'-4,"0"-1,1 1,0 0,0-1,0 1,0 0,1 0,-1 0,1 1,0-1,1 0,4-4,5-6,8-10,1 2,1 0,0 1,2 1,1 2,0 0,1 2,1 1,0 1,1 1,0 2,58-15,-82 25,1 0,-1 0,1 0,-1 1,1 0,-1 0,1 0,-1 1,1-1,-1 1,1 1,-1-1,0 1,0 0,1 0,-1 0,8 6,-9-4,0-1,0 1,-1 0,0 0,1 0,-2 1,1-1,0 1,-1 0,0-1,0 1,0 0,-1 0,0 0,0 0,0 1,0-1,-1 0,0 6,-1 5,-1 1,0-1,-1 0,-1 0,0 0,-9 18,-7 29,15-50,0 0,-1 0,-1-1,0 1,-1-1,0-1,0 0,-16 15,-11 16,15-17,-44 38,27-27,25-20,22-15,26-18,-18 6,1 1,1 1,0 1,0 1,0 0,41-6,-43 10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2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1,'-7'1,"1"0,0 1,0-1,0 2,0-1,1 0,-9 6,-16 6,3-4,-14 5,-1-2,-76 15,110-27,0 0,0 0,0 1,0 0,0 1,0 0,-7 4,13-6,-1 1,1 0,0-1,1 1,-1 0,0 0,0 0,1 0,-1 0,1 0,0 1,-1-1,1 1,0-1,0 0,1 1,-1 0,0-1,1 1,0-1,-1 1,1 0,0-1,1 1,-1 3,11 73,3 0,38 120,-3-13,-34-121,136 576,38-10,-147-513,118 356,-121-338,33 214,-51-203,46 169,-66-310,1 0,0 0,0 0,1-1,-1 1,1-1,1 1,-1-1,1 0,0 0,7 8,-7-10,0-1,1 1,-1-1,0 0,1 0,-1 0,1 0,0-1,0 0,-1 0,1 0,0-1,0 0,0 1,7-2,25-4,0-1,-1-2,0-2,0-1,51-24,30-8,-104 39,32-11,-43 14,0 0,0 0,0 0,0 0,0 0,0-1,-1 1,1-1,0 1,-1-1,1 1,-1-1,1 0,-1 0,0 0,2-3,-2-3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4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90,'4'0,"6"0,5 0,9 0,3-4,3-2,-1 1,0 0,-2 2,-1-3,-4-4,-3-1,0 1,-3-1,0 1,-3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53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0,'1'0,"-1"1,1-1,0 0,0 0,0 1,0-1,-1 1,1-1,0 1,-1-1,1 1,0-1,-1 1,1-1,-1 1,1 0,0 0,-1-1,0 1,1 0,-1 0,1-1,-1 1,1 1,7 28,-5-16,53 166,56 153,-92-284,2-2,2 0,2-2,51 69,-62-98,0 1,1-2,1 0,0-1,1 0,1-2,0 0,0-1,1-1,1-1,25 8,-9-6,1-1,1-3,0 0,0-3,58 0,-26-10,-48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6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595 914,'1'-6,"-1"0,1 0,0 0,1 0,-1 0,1 0,0 0,1 1,-1-1,1 1,4-6,46-55,-11 15,-4-5,-2-1,53-116,-77 144,-1 0,-1 0,-2-1,-2 0,0 0,-2-1,-1 0,-2-52,-2 78,1-1,-1 1,0 0,-1 0,1 0,-1 0,0 1,-1-1,1 0,-1 1,0-1,0 1,0 0,0 0,-1 0,0 0,1 1,-2 0,1-1,0 2,0-1,-1 0,0 1,1 0,-1 0,0 0,0 0,0 1,0 0,-11-1,4 1,0 0,0 0,0 1,0 1,0 0,0 1,0 0,0 0,0 1,1 1,-1 0,-19 11,-12 12,2 2,0 2,-54 55,-95 121,156-167,2 1,2 1,2 2,-41 86,61-111,-1 1,2 1,1-1,1 1,0 0,2 0,0 1,1-1,2 1,0-1,1 1,1-1,1 0,8 29,-9-44,1 0,-1 0,1 0,1 0,-1-1,1 0,0 1,0-1,0-1,1 1,0-1,0 1,0-1,0-1,1 1,-1-1,1 0,0 0,0-1,0 1,1-1,-1-1,12 3,11 0,1-2,0 0,56-5,-69 2,107-13,194-45,-250 41,0-4,69-33,23-7,-114 48,-26 8,0 0,28-14,-32 12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7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1 157,'0'-2,"0"0,0 0,1 0,-1 0,1 0,-1 0,1 0,0 0,0 1,0-1,0 0,0 1,0-1,1 0,-1 1,0-1,1 1,-1 0,1-1,0 1,-1 0,1 0,0 0,0 0,0 1,-1-1,5-1,7-1,0-1,0 2,18-2,-1-1,30-7,9-1,0-3,76-29,-124 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09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1 506,'49'-62,"-11"11,159-157,-159 174,0 1,3 2,71-42,-108 70,0 2,0-1,0 0,0 1,0 0,0 0,0 0,1 0,-1 1,0 0,1 0,-1 0,0 0,0 0,1 1,-1 0,0 0,0 0,0 1,0-1,0 1,0 0,0 0,0 0,-1 1,1-1,3 5,10 8,-2 1,0 0,0 2,14 23,7 8,-26-38,-1 0,-1 1,0 0,0 0,-1 1,-1 0,8 22,-12-26,0 0,-1 0,1 0,-2 0,1 0,-2 0,1 0,-1 0,0 0,-1 0,0 0,0 0,-6 11,-27 60,-5-1,-53 80,53-100,39-58,1-1,0 0,0 0,0 0,0 1,-1-1,1 0,0 0,0 0,0 1,0-1,0 0,0 0,0 1,0-1,0 0,0 0,0 1,0-1,0 0,0 0,0 1,0-1,0 0,0 0,0 1,0-1,0 0,0 0,1 0,-1 1,0-1,0 0,0 0,0 0,0 1,1-1,-1 0,0 0,0 0,0 0,1 1,-1-1,0 0,0 0,1 0,-1 0,0 0,18-3,15-11,15-8,0 2,2 2,79-17,-16 5,0 3,-85 23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1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1202,'-10'1,"0"0,0 0,0 1,0 0,1 1,-1 0,1 1,0 0,0 0,0 1,1 0,-1 1,1-1,-13 13,-6 9,1 0,-35 49,43-52,-1 0,1 2,1 1,-20 42,33-61,0-1,1 1,0 0,1 0,0 0,0 0,0 1,1-1,1 0,-1 1,1-1,1 0,-1 1,1-1,1 0,0 0,0 0,5 12,-6-18,0 0,0 0,0 1,1-1,0 0,-1 0,1-1,0 1,0 0,0 0,0-1,0 1,0-1,0 0,0 0,1 0,-1 0,0 0,1 0,-1 0,1-1,-1 1,1-1,-1 0,1 0,0 0,-1 0,1 0,-1-1,5 0,-1-1,-1 0,1 0,-1 0,0-1,0 1,0-1,-1 0,1-1,0 1,-1-1,0 0,7-8,0-3,1 1,-2-2,0 0,0 0,-2-1,0 0,-1 0,-1-1,0 0,-1 0,2-23,-1 14,1 0,1 1,1 0,16-30,-17 38,-8 17,0-1,1 1,-1 0,1 0,0 0,-1 0,1 0,0 1,-1-1,1 0,0 0,0 0,0 1,0-1,0 0,0 1,0-1,0 1,0-1,0 1,0-1,0 1,0 0,0 0,0-1,1 1,-1 0,0 0,0 0,0 0,0 0,0 1,1-1,-1 0,0 0,0 1,0-1,0 1,0-1,0 1,0-1,2 2,6 4,0 1,-1-1,16 16,-7-7,-2-4,0-1,1-1,1 0,-1-1,1-1,1 0,0-2,22 5,-10-4,-1-2,1-1,0-1,42-3,-67 0,0 1,0 0,0-1,0 0,0 0,0-1,0 1,0-1,-1 0,1 0,-1-1,0 1,1-1,3-3,-5 2,0 1,-1-1,1 0,-1 1,0-1,0 0,0-1,0 1,-1 0,0 0,1-1,-2 1,1-1,0 1,-1-1,0-4,-5-313,5 310,-4-45,-3 1,-2 0,-3 0,-2 1,-29-74,1 28,-101-175,106 215,-71-90,90 137,18 29,16 31,20 27,75 112,62 56,-18-27,-141-194,124 168,-136-185,0-1,0 0,0 0,1 0,-1 0,0 0,1 0,-1-1,1 1,0-1,-1 0,1 0,0 0,0 0,0 0,0 0,0-1,-1 1,1-1,0 0,0 0,0 0,0-1,0 1,0-1,0 1,0-1,0 0,0 0,-1 0,1-1,0 1,-1 0,1-1,4-3,8-12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2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1 230,'22'0,"0"-1,-1-1,1-1,-1 0,1-2,-1-1,0-1,-1 0,26-14,89-35,-112 50,-1 1,31-3,-36 6,-1 0,1-1,-1 0,0-2,0 0,22-11,47-17,-22 9,-49 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4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1204,'9'-2,"-1"0,1 0,0-1,-1 0,0-1,1 0,-1 0,-1 0,1-1,12-11,20-10,83-36,198-70,261-47,12 43,-64 41,-110 23,-227 39,-88 17,-1-4,183-61,-239 64,-1-2,-1-3,-1-1,52-37,-60 36,1 1,53-24,17-9,-89 45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5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97,'8'0,"8"0,8-4,5-6,10 0,2 0,7 3,4 2,4 2,7 2,0-4,-3 0,-2 0,-11-3,-11 0,-5 1,-6 2,-6 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6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1 249,'1'-3,"0"-1,1 1,-1 0,1 0,0 0,0 0,0 1,0-1,0 0,4-2,5-8,3-9,2 1,1 1,0 1,2 0,22-18,-31 30,0 0,0 0,1 1,0 0,0 1,1 0,-1 1,1 0,0 1,0 1,0 0,25-2,-14 4,1 0,38 6,-54-5,0 1,0 1,0-1,0 1,0 1,-1 0,1 0,-1 0,0 1,0 0,6 5,53 50,115 136,-175-189,-1 0,0 0,0 1,-1 0,0 0,0 1,-1-1,4 12,-7-16,1 0,-1 1,0-1,0 0,0 0,0 1,-1-1,1 0,-1 0,0 1,-1-1,1 0,-1 0,0-1,0 1,0 0,0 0,0-1,-5 6,-50 52,-122 104,129-132,65-29,9-4,37-13,-42 8,-1 1,39-2,260 6,-293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19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435 325,'-1'-17,"-1"0,0 0,-2 0,0 1,-1-1,0 1,-1 0,-1 1,-1-1,0 1,-1 1,0-1,-2 2,1-1,-2 2,1-1,-2 1,-16-12,25 21,-1 0,0-1,-1 2,1-1,0 0,-1 1,0 0,1 1,-1-1,0 1,0 0,0 0,0 1,0 0,0 0,1 0,-1 1,0 0,0 0,0 0,0 1,1 0,-1 0,1 0,-1 1,1 0,0 0,-6 5,3-2,0 1,0 0,0 0,1 1,0 0,1 1,0-1,0 1,1 0,0 1,1-1,-1 1,2 0,0 0,-3 12,3-1,-2 3,1-1,-1 42,6-56,-1 0,1-1,1 1,0 0,0-1,1 1,-1-1,2 0,-1 0,1 0,6 8,9 9,1 0,0-1,2-2,1 0,1-1,1-2,0 0,1-2,1 0,1-2,0-2,1 0,1-2,45 12,-74-23,0 0,0 0,0 1,0-1,1 0,-1 0,0 0,0 0,0-1,0 1,0 0,0 0,1-1,-1 1,0-1,0 1,0-1,0 1,0-1,0 0,-1 1,1-1,0 0,0 0,0 1,-1-1,1 0,0 0,-1 0,1 0,-1 0,1 0,-1 0,1 0,-1-1,0 1,1 0,-1 0,0-1,2-54,-3 38,7-95,-2 44,-2 1,-8-71,-3 53,9 86,0 0,0-1,0 1,0 0,0 0,0-1,0 1,0 0,0 0,0-1,0 1,0 0,0 0,0 0,0-1,0 1,0 0,0 0,0-1,1 1,-1 0,0 0,0 0,0-1,0 1,1 0,-1 0,0 0,0 0,0-1,1 1,-1 0,0 0,0 0,1 0,-1 0,0 0,0 0,1 0,-1 0,0 0,0 0,1 0,12 8,19 25,-23-24,60 57,-3-4,-2 3,59 79,-56-45,-63-96,-1 1,0-1,1 0,-1 0,1 0,0 0,0-1,6 4,-7-5,13 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0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1,'3'73,"3"0,4 0,3-1,2-1,33 89,152 334,-66-204,76 177,-160-356,20 54,-46-104,55 103,-55-119,-3-8,-14-25,0-1,-1 1,0 0,-1 0,6 21,-8-16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54.0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97,'8'0,"16"0,20 0,19 0,19 0,13-4,11-1,8-5,-3-4,-12-4,-18 1,-15 4,-15 3,-16 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2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1,'-7'0,"0"1,-1 0,1 0,0 1,0 0,0 1,0-1,1 1,-1 0,1 1,-1 0,1 0,0 0,1 1,-9 8,-7 8,1 2,-25 38,25-33,-22 32,2 1,3 2,-40 93,62-119,1 1,1 1,3 0,1 1,2-1,2 1,-1 71,7-94,1 0,1 0,0 0,1-1,1 0,1 0,0 0,1 0,1-1,0 0,1-1,1 1,0-2,0 0,2 0,0-1,26 22,-19-20,0-1,1 0,1-1,0-1,0-1,1-1,1-1,-1-1,1-1,0-1,1-1,33 1,-54-5,0 0,0 0,0-1,0 1,0-1,0 0,0 0,0 0,0 0,-1-1,1 1,0-1,-1 1,1-1,-1 0,0 0,0 0,0 0,1 0,-2-1,1 1,0-1,0 1,-1-1,0 0,1 1,-1-1,0 0,0 0,-1 0,1 0,0-4,2-13,0 1,-2-1,-1-36,0 41,0-170,3 68,-6 0,-18-119,17 217,-1 0,-13-30,12 35,1 0,1 0,0 0,0-1,2 1,-2-16,-18-164,21 173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4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163,'-6'0,"-1"1,1 0,-1 1,1-1,0 1,0 1,0-1,0 1,0 0,1 0,-7 5,-61 51,37-28,-198 144,174-135,-2-2,-68 30,114-62,0 0,-1-1,1-1,-1-1,0 0,0-1,-17 0,-119-10,147 7,1 1,-1-2,0 1,1 0,-1-1,1 0,0-1,-1 1,1-1,0 0,0 0,1 0,-1-1,1 0,0 0,0 0,0 0,0-1,1 1,-1-1,1 0,1 0,-1 0,1-1,-1 1,-1-8,1 0,0 0,1 0,0 0,1 0,0-1,1 1,1 0,0 0,1-1,5-19,-6 29,1 0,-1 0,1 0,0 1,1-1,-1 1,1-1,-1 1,1 0,0 0,0 0,1 0,-1 1,1-1,-1 1,1 0,4-2,9-4,0 1,29-8,-37 13,2-1,0 1,0 0,0 1,0 1,1 0,-1 0,0 1,0 0,1 1,19 6,11 6,61 29,-24-9,634 214,-698-243,-8-2,1 0,-1-1,1 0,0-1,8 1,-15-2,0 0,1 0,-1 0,0 0,1 0,-1 0,0 0,0-1,1 1,-1-1,0 1,0-1,0 1,1-1,-1 0,0 1,0-1,0 0,0 0,0 0,0 0,-1 0,1 0,0 0,0 0,-1 0,1 0,-1 0,1-1,-1 1,1 0,-1 0,0-1,1 1,-1 0,0-2,0-14,-1 1,-1-1,0 0,-1 1,-1 0,0-1,-1 2,-13-27,7 13,-79-222,46 116,37 120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5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0 216,'1'-5,"0"1,0-1,0 0,0 0,1 1,0-1,0 1,0 0,1-1,-1 1,1 0,0 0,0 0,0 1,1-1,6-5,10-7,45-28,-31 21,-19 12,-7 5,0 0,1 0,0 1,0 0,18-7,-24 11,-1 0,1 1,0-1,0 1,0 0,0 0,0 0,0 0,0 1,0-1,0 1,0-1,-1 1,1 0,0 0,0 1,-1-1,1 0,-1 1,1 0,-1-1,0 1,1 0,-1 0,2 4,14 14,-2 1,0 1,-2 0,0 1,10 25,47 129,-65-162,83 251,74 365,-97-234,-3-14,9-44,135 386,-159-607,6-3,71 112,11 22,-103-181,42 125,-56-136,-6-21,11 52,-22-76,-1-1,1 0,-2 1,1-1,-2 1,0-1,0 0,-1 1,-3 12,2-16,-1 0,1 0,-2-1,1 1,-1-1,0 0,0 0,-1-1,0 1,-9 7,-12 8,-38 24,26-19,-322 243,334-250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7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1 312,'16'-6,"1"0,0 1,0 1,30-4,5 0,55-15,299-74,118-50,-518 146,-1-1,1 1,-1 0,1 0,-1 0,8 1,1 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28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84,'1'-2,"0"0,0 1,0-1,0 1,0-1,0 1,0-1,0 1,1 0,-1-1,0 1,1 0,-1 0,1 0,-1 0,1 1,0-1,-1 0,1 1,2-1,37-13,21 3,0 2,100 0,-119 7,297 0,3 0,-231-8,-92 11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35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28,'-6'308,"-62"402,45-556,25-190,-3-54,-1 14,3 20,7-365,0 310,40-198,-46 301,0 1,1-1,-1 0,1 1,1-1,0 1,0 0,9-12,-11 17,-1 0,1 1,-1-1,1 0,0 1,0 0,0-1,0 1,0 0,0 0,0 0,0 0,1 0,-1 0,0 1,0-1,1 1,-1 0,1 0,-1 0,0 0,1 0,-1 0,0 0,1 1,-1-1,0 1,0 0,1-1,-1 1,0 0,0 0,2 2,65 38,-1 3,-3 2,-1 4,110 112,-99-77,-3 4,-5 3,83 147,-137-215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36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65,'49'-3,"70"-11,-71 6,12-3,-40 6,-1 2,33-3,20-4,-51 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38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1 247,'52'-75,"64"-42,-111 112,-1 0,1 1,0 0,0-1,0 1,0 1,1-1,-1 1,1 0,0 0,0 1,0 0,1 0,-1 0,0 1,1 0,-1 0,1 1,10 0,-3 0,1 0,-1 2,0-1,0 2,0 0,0 1,0 0,-1 1,22 11,-18-6,1 2,-2 0,0 0,0 2,-1 0,15 18,-21-22,0 1,0 0,-1 1,-1 0,0 0,0 0,-1 1,-1 0,6 22,-9-27,-1 0,0 0,-1 1,1-1,-2 0,1 1,-1-1,0 0,-1 0,0 1,0-1,-1-1,0 1,0 0,-1-1,0 1,-7 9,-8 8,-2 0,0-1,-1-1,-48 36,28-27,-2-3,-55 29,91-54,-31 15,37-18,0 0,1-1,-1 1,0-1,1 1,-1-1,0 1,1-1,-1 0,0 0,0 0,1 0,-1 0,0-1,0 1,1 0,-1-1,-2 0,3 0,0 0,1 0,-1 0,1 0,-1 0,1 0,0 0,-1 0,1 0,0 0,0 0,0 0,0 0,0 0,0 0,0 0,0 0,0 0,0 0,0 0,1 0,-1 0,0 0,1 0,-1 0,1 0,-1 0,1 0,-1 1,1-1,0 0,0 0,-1 0,1 1,0-1,1 0,31-28,153-46,-110 47,-37 11,1 2,0 2,0 2,2 1,-1 3,67-5,-89 11,0-2,-1 0,1-1,0-1,-1 0,21-10,57-15,-78 27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39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54,'0'-1,"0"0,1 0,-1-1,1 1,-1 0,1 0,0 0,-1 1,1-1,0 0,0 0,0 0,-1 0,1 1,0-1,0 0,0 1,0-1,0 1,0-1,1 1,-1-1,0 1,0 0,0 0,0-1,3 1,36-4,-36 3,182 2,24-3,-206 2,0 0,1-1,-1 0,1 0,-1 0,0-1,0 1,0-1,0 0,0 0,4-3,3-5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4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1 364,'45'-2,"0"-3,50-11,7 0,1171-122,-1137 126,400-49,-158-12,-200 37,-155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8.7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0 178,'4'-4,"6"-5,1-6,2 0,8 2,0 0,1 1,1 4,0-2,1 1,0-2,4 1,2 2,-4-2,-2 1,-6-2,-6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54.5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0,'4'2,"0"0,0 0,0 0,-1 1,1-1,-1 1,1 0,-1 0,0 0,0 0,3 5,2 2,52 54,-4 2,-3 2,-2 3,-4 2,-3 2,-4 2,-2 1,-5 2,-2 2,-5 1,-2 0,-5 2,-3 0,-4 2,-4-1,-5 150,-4-211,0-6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43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26,'11'-1,"-1"0,0-1,0 0,11-4,38-6,-31 11,0 0,0 2,0 1,37 7,-54-6,0 0,0 0,0 1,-1 0,1 1,-1 0,-1 1,1 0,-1 1,0 0,0 0,-1 1,13 14,-13-13,1 2,-2 0,1 0,-1 0,-1 1,8 19,-13-28,0 0,0 1,-1-1,0 0,1 1,-1-1,0 0,-1 1,1-1,0 0,-1 1,0-1,0 0,0 0,0 0,0 1,-1-1,1-1,-1 1,0 0,0 0,0-1,0 1,-1-1,1 1,-1-1,1 0,-1 0,0 0,1 0,-4 1,-28 12,30-14,-1 1,0-1,1 1,0 0,-1 1,1-1,0 1,-6 5,10-8,0 0,-1 1,1-1,0 0,0 0,0 0,0 0,0 1,0-1,0 0,0 0,0 0,0 0,-1 1,1-1,0 0,0 0,0 0,0 1,0-1,0 0,0 0,0 0,1 1,-1-1,0 0,0 0,0 0,0 0,0 1,0-1,0 0,0 0,0 0,1 0,-1 1,0-1,0 0,0 0,0 0,0 0,1 0,-1 0,0 0,0 0,0 1,0-1,1 0,14 4,16-1,5-4,68-11,8 0,-75 11,-1-2,1-2,-1-1,39-11,-54 12,1 0,30-1,8-1,-33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45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0,'-8'0,"0"0,0 1,0 0,0 0,0 1,1 0,-1 0,1 1,-1 0,1 0,-11 7,9-3,0 0,0 1,1 0,0 0,0 1,1 0,-9 13,3-2,1 0,1 0,-10 24,19-37,-1 0,1 1,0-1,0 0,1 1,-1-1,2 1,-1 0,1-1,1 1,-1 0,1-1,3 10,-3-13,1-1,-1 0,1-1,0 1,0 0,0 0,0-1,0 1,1-1,-1 0,1 0,0 0,0 0,0 0,0 0,0-1,0 1,0-1,0 0,0 0,1 0,-1-1,0 1,7 0,10 0,1 0,0-1,20-3,-10 1,13 2,70 9,-105-8,-7-1,1 0,-1 0,1 0,-1 0,1 0,-1-1,1 1,-1-1,1 0,-1 0,0 0,0 0,1 0,-1 0,0-1,0 1,0-1,0 1,0-1,-1 0,1 0,0 0,-1 0,0 0,1 0,-1 0,0 0,0 0,0-1,0 1,0-1,-1 1,1 0,0-5,2-10,-1 0,0 0,-2-33,0 38,-3-40,1 37,1 1,0 0,1-1,1 1,0-1,6-22,-7 35,1 0,0 0,-1 0,1 1,0-1,0 0,0 1,1-1,-1 1,0-1,0 1,1 0,-1 0,1-1,-1 1,1 0,0 0,-1 0,1 1,0-1,0 0,0 1,-1-1,1 1,0-1,0 1,0 0,0 0,0 0,0 0,0 0,0 0,-1 1,1-1,0 0,0 1,2 1,9 2,0 1,-1 1,0 0,15 10,-10-6,61 36,-30-17,57 25,-85-44,-5-1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46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25,'0'-4,"-4"-1,-5-1,-6 2,-4 1,-3 1,-2 1,-1 1,3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0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731 170,'1'-12,"-1"0,-1 0,0 0,0 0,-1 1,-7-23,7 30,0 0,-1 0,1 0,-1 0,0 0,0 1,0 0,0 0,-1-1,1 2,-1-1,0 0,0 1,0 0,0 0,0 0,-1 0,1 1,0-1,-1 1,-5 0,-1-1,0 1,0 0,0 1,0 0,0 1,0 0,0 1,1 0,-1 1,0 0,1 1,0 0,-13 7,-11 7,1 2,-43 34,50-33,2 1,0 1,2 1,0 1,2 1,1 1,1 1,-22 45,18-27,2 2,2 0,3 1,-17 90,29-119,1 1,0 0,2-1,1 1,0 0,1-1,2 1,6 24,-1-16,2-1,0-1,2 0,1 0,19 26,87 109,-76-106,-2 2,45 80,-79-120,-1-1,0 1,-2 0,0 0,0 0,-2 1,0 0,-2-1,0 1,-1 0,-2 25,0-33,1 0,-1 0,-1 0,0 0,-1 0,0 0,0-1,-1 0,0 0,-1 0,0-1,-1 1,0-2,0 1,-1-1,0 0,-1 0,1-1,-20 12,24-17,-1 1,1-1,-1 0,0-1,0 1,1-1,-1 0,0 0,0 0,0-1,0 1,0-1,0-1,-6 0,0-1,0-2,1 1,-1-2,-16-7,-1-2,26 14,1-1,-1 1,1-1,-1 1,1-1,0 0,-1 1,1-1,0 0,0 0,-1 0,1 0,0 0,0 0,0 0,0 0,0-1,0 1,1 0,-1-1,0 1,0 0,1-1,-1 1,1-1,0 1,-1-1,1 1,0-1,0 1,0-1,0 1,0-1,0 0,0 1,1-1,0-2,0 2,1-1,0 1,0 0,0-1,0 1,0 0,0 0,0 0,1 1,-1-1,1 0,-1 1,1 0,-1-1,1 1,0 0,0 0,0 1,3-1,-1 0,0 1,0 0,0 0,-1 0,1 1,0-1,0 1,0 0,-1 1,1-1,0 1,-1 0,1 0,-1 1,0-1,0 1,0 0,0 0,0 0,-1 0,0 1,1 0,-1-1,3 6,8 11,-2 1,0 1,15 35,-21-43,55 142,-8 2,46 216,-87-295,-2 0,-5 0,-7 145,3 59,-1-280,0 0,0 0,1 0,-1 0,1 0,0 0,0 0,0 0,0 0,0 0,1 0,-1-1,1 1,0-1,0 1,0-1,0 1,0-1,5 4,-3-4,0 0,1 0,0 0,-1-1,1 1,0-1,0 0,-1-1,1 1,0-1,8 0,9-1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2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1119,'3'-1,"1"0,0-1,-1 1,0-1,1 0,-1 0,0 0,0 0,0-1,4-4,5-2,71-47,115-57,-58 35,-139 78,343-206,-19-27,-318 228,-1-1,1-1,-1 1,0-1,0 0,-1 0,0-1,-1 0,1 0,-1 0,-1 0,0 0,5-18,-7 20,-1 0,1-1,-1 1,0-1,0 1,-1-1,0 1,0-1,-1 1,0 0,0 0,0 0,-1 0,1 0,-1 0,-1 1,1-1,-1 1,-8-9,-2 0,-1 0,0 0,-1 2,0 0,-1 0,0 2,-1 0,0 1,-1 1,0 1,0 0,0 2,-1 0,0 1,0 1,0 1,0 0,-1 2,1 0,0 2,0 0,-27 7,10 0,0 2,1 2,0 1,1 2,-64 39,33-11,-113 99,110-80,3 4,-96 125,125-141,3 1,2 2,2 1,-44 117,70-162,0 1,1 0,1-1,0 1,0 1,0 21,3-28,0 0,0 1,0-1,0 0,1 0,0 0,0 0,0 0,1 0,0-1,0 1,0-1,0 0,1 0,-1 0,5 4,14 15,-2 2,-1 0,-1 1,-1 1,23 49,-8-17,-29-54,1 0,0 0,0 0,0-1,1 1,0-1,0 0,0 0,0-1,1 1,-1-1,12 4,8 3,46 10,-48-14,47 10,0-4,124 7,146-17,-226-4,-86 2,-1-2,55-9,-73 9,0 0,0-1,-1 0,1 0,-1-1,0 0,0 0,0-1,-1 0,0-1,0 1,12-13,-6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4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1 118,'4'0,"6"-4,5-2,4 1,3 1,2 1,1 1,1-3,-1-5,-4-5,-1 0,-5-1,0 1,2 4,-3 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6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416 374,'-1'2,"1"-1,-1 0,1 0,-1 1,1-1,-1 0,0 0,0 0,1 0,-1 0,0 0,0 0,0 0,0 0,0-1,-1 1,1 0,0 0,-2 0,-31 15,23-11,-59 30,12-6,-65 23,120-50,0-1,0 0,0 0,0 0,0 0,0-1,0 1,0-1,0 0,-1 0,1 0,0 0,0-1,0 1,0-1,-1 0,1 0,0 0,0 0,1-1,-1 1,0-1,0 1,1-1,-5-4,4 3,1-1,0 1,0-1,1 1,-1-1,1 0,0 0,0 0,0 0,0 0,0 1,1-1,0 0,0-1,0 1,1 0,-1 1,1-1,0 0,2-7,5-12,1 1,0 0,2 1,0 0,2 0,16-20,-3 8,1 1,52-46,-61 61,2 1,0 1,0 1,1 1,27-12,-42 22,0 0,0 1,0 0,1 0,-1 0,1 0,0 1,0 0,-1 1,1 0,0 0,0 0,-1 1,1 0,0 0,0 0,-1 1,1 0,-1 1,0-1,0 1,0 0,10 8,17 18,-2 3,-1 0,41 58,-13-15,-42-56,8 9,0 1,-2 2,-2 0,22 44,-37-66,-2 0,1 0,-1 0,-1 1,1-1,-2 1,1-1,-1 1,-1 0,0-1,0 1,-1 0,0-1,-1 1,0 0,0-1,-1 0,0 0,-1 0,0 0,-10 16,-22 26,-2-1,-3-3,-1 0,-3-3,-1-2,-82 57,126-97,0-1,0 1,-1 0,1-1,0 1,-1-1,0 0,1 0,-1 0,0 0,1 0,-1 0,0-1,0 0,0 1,0-1,1 0,-1 0,0-1,-5 0,5-1,1 1,0-1,0 0,1 0,-1 0,0 0,1 0,-1 0,1 0,-1 0,1-1,0 1,0 0,0-1,0 1,1-1,-1 1,1-1,-1 0,1 1,0-1,0-5,0-8,1 0,0 0,1 0,1 1,0-1,1 0,1 1,0 0,1 0,1 0,12-20,10-10,3 0,38-41,-21 28,-47 55,0 1,1 0,0 1,-1-1,1 0,0 1,0 0,0-1,0 1,0 0,0 1,1-1,-1 0,0 1,0 0,1 0,-1 0,0 0,0 0,0 1,7 1,10 2,0 1,24 10,-27-9,272 90,-271-90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7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1,'-2'3,"0"0,0 0,-1 0,1 0,-1-1,0 1,1-1,-1 0,0 1,-1-1,1-1,0 1,-4 1,-7 6,-14 14,0 1,1 2,2 1,0 1,2 1,1 1,2 0,-25 52,40-73,1 0,1 0,0 1,0-1,1 1,0 0,1 0,0 0,0 0,1 0,0 0,1-1,0 1,1 0,3 11,-4-19,0 0,-1 0,1 0,0 0,0-1,0 1,1 0,-1-1,0 1,1-1,-1 1,1-1,-1 0,1 1,0-1,-1 0,1 0,0 0,0 0,0-1,0 1,0 0,0-1,0 0,0 1,0-1,0 0,0 0,0 0,0 0,0 0,0-1,0 1,0 0,0-1,0 0,-1 1,1-1,0 0,0 0,0 0,-1 0,3-2,3-2,0 0,0-1,0 0,-1 0,0 0,0-1,0 0,7-12,180-334,-155 296,-20 35,-10 18,-5 25,0 0,1 0,2-1,0 0,1 0,1 0,13 23,2 8,40 84,-33-75,23 67,-45-102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7:59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156,'-5'0,"1"1,-1 0,1 0,-1 0,1 0,-1 1,1 0,0 0,-1 0,1 0,0 1,1 0,-6 4,-47 49,32-31,-6 5,-53 56,-4-5,-104 76,126-110,1 0,-2-2,-1-4,-75 34,134-72,0 0,-1-1,1 0,-1 0,1-1,-1 0,0-1,1 1,-1-2,0 1,1-1,-1-1,0 0,1 0,0 0,-1-1,1 0,-13-8,7 3,1-1,0 0,0 0,1-1,1-1,0 0,0-1,1 0,-15-23,20 26,1 0,0 0,0-1,1 1,0-1,1 0,0 0,0 0,1 0,1 0,0 0,0-1,1 1,2-10,-3 14,1 0,0 0,1 0,0 0,0 0,0 1,1-1,-1 1,1-1,1 1,-1 0,1 0,0 0,0 1,0-1,0 1,1 0,0 0,0 1,0 0,0-1,1 2,-1-1,7-2,24-2,-1 2,1 1,1 1,-1 2,0 2,66 10,-85-8,0 1,0 0,-1 1,1 1,-1 1,-1 0,1 1,16 12,14 13,50 45,15 12,-89-74,0-1,1 0,1-2,33 13,-50-23,1-1,-1 0,1 0,0-1,0 1,0-2,0 1,0-1,0-1,0 1,0-1,-1-1,1 0,0 0,0 0,-1-1,0 0,1 0,6-5,8-5,-1-2,-1 0,0-1,-1 0,-1-2,0 0,-2-1,0-1,-1-1,-1 0,-1-1,-1 0,-1-1,-1 0,-1 0,-1-1,-1-1,6-38,-12 46,0 0,-2 0,0 0,-1 0,0 1,-1-1,-1 1,-12-32,-4 2,-44-73,64 117,-1 1,1 0,-1-1,0 1,1 0,-1 0,0 0,0 0,0 0,1 0,-1 0,0 0,0 0,-1 0,1 0,0 1,0-1,0 0,0 1,-1-1,1 1,0-1,-1 1,1 0,0-1,-1 1,1 0,0 0,-1 0,1 0,0 0,-3 1,-6 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0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0 148,'1'-3,"0"1,-1 0,1 0,0 0,0 0,0 0,0 0,1 0,-1 0,0 0,1 1,-1-1,1 0,0 1,0-1,-1 1,1 0,0 0,0 0,0 0,0 0,3-1,49-18,-8 10,0 2,76-3,-36 5,364-21,-30 3,-399 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0.7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66,'-1'1,"0"-1,0 0,0 0,0 1,0-1,1 1,-1-1,0 0,0 1,0-1,1 1,-1 0,0-1,1 1,-1 0,1-1,-1 1,1 0,-1 0,1-1,-1 1,1 0,0 0,-1 0,1 0,0 0,0 0,-1-1,1 1,0 2,0 30,3-24,0-1,0 1,1 0,0-1,1 1,0-1,0-1,0 1,1-1,0 0,1 0,0 0,0-1,0 0,0 0,1-1,0 0,1-1,11 6,12 4,1-2,0-1,64 13,-22-10,-1-4,1-2,142-5,-213-3,1 0,-1 0,0 0,1-1,-1 0,0 0,0 0,0-1,1 1,-1-1,-1 0,1 0,0 0,0-1,-1 1,6-6,-7 5,0-1,0 1,0-1,-1 0,1 0,-1 1,0-1,0 0,-1 0,1 0,-1 0,0 0,0 0,0 0,0 0,-1 0,1 0,-3-5,-3-14,-2 0,0 1,-2 0,0 0,-2 1,-24-35,25 39,9 14,0 0,1 0,-1 0,1 0,0 0,0 0,0 0,0-1,1 1,-1-4,1 6,0 1,0-1,0 1,0-1,0 1,0-1,0 1,1-1,-1 1,0-1,0 1,0 0,1-1,-1 1,0-1,1 1,-1-1,0 1,1 0,-1-1,0 1,1 0,-1 0,0-1,1 1,0-1,22 6,7 10,-1 2,0 1,-1 1,-1 2,-1 0,-1 2,42 49,-37-36,-1 2,-3 2,0 0,-3 1,19 48,-27-50,-2 0,-1 1,-2 0,5 47,-12-60,-1-1,-1 1,-1 0,-2 0,-1 0,0 0,-11 35,13-56,-1 0,0 0,-1-1,1 1,-1 0,0-1,0 0,-1 0,1 0,-1 0,0 0,-1-1,1 1,-1-1,0-1,0 1,0 0,0-1,-8 3,2-3,0 1,0-2,0 0,-1 0,1-1,-1-1,1 1,-1-2,-15-2,-153-5,154 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203 808,'2'-5,"0"-1,1 1,-1-1,1 1,0 0,1 0,-1 1,1-1,0 1,0 0,0 0,8-6,0-1,581-563,-584 566,42-48,-49 53,0 1,0-1,0 0,0 0,-1 0,1 0,-1 0,1-1,-1 1,-1 0,1-1,0 1,-1-1,1 1,-1 0,0-1,0 1,-1-4,0 5,1 0,-1 1,0-1,0 1,1 0,-1-1,0 1,-1 0,1-1,0 1,0 0,0 0,-1 0,1 0,-1 0,1 0,-1 0,1 1,-1-1,1 1,-1-1,1 1,-1-1,0 1,1 0,-1 0,0 0,0 0,1 0,-1 0,0 0,1 0,-1 1,1-1,-1 1,0-1,1 1,-2 0,-11 4,0 0,1 1,-17 10,22-12,-233 137,204-115,2 1,0 2,2 2,-36 42,8-2,-6 6,3 3,-66 108,125-179,1 0,0 0,0 1,1-1,0 1,1 0,0 0,1 0,0 0,0 0,1 0,0 0,1 0,0 0,1 0,0 0,0 0,5 11,7 12,1 0,2-1,34 51,-28-48,-21-30,1 0,0-1,0 1,0-1,0 0,1 1,-1-2,1 1,0 0,1-1,-1 0,1 0,-1 0,1 0,0-1,0 0,0 0,0 0,0 0,0-1,1 0,-1 0,0-1,1 1,-1-1,1 0,-1-1,0 1,8-3,49-13,0-3,-2-2,89-46,161-108,-205 112,-11 13,149-55,-144 65,-70 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2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1 221,'4'-4,"6"-2,5 1,4-3,3-1,2-2,6 0,5 2,5-1,9-8,4 0,5 3,1-1,4-1,-6 2,-3-1,-12-1,-12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4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396 121,'-9'2,"-1"1,1 0,0 0,0 0,0 1,1 1,-1 0,1 0,0 0,-14 13,-31 27,35-28,-1-1,0-1,-1-1,0-1,-35 17,53-29,0 0,-1 0,1 0,0-1,0 1,-1 0,1-1,-1 0,1 1,0-1,-1 0,1 0,-1-1,1 1,-1 0,1-1,0 1,-1-1,1 0,0 0,0 0,-4-3,3 2,1 0,0-1,0 0,0 1,0-1,1 0,-1 0,1 0,0 0,0 0,0 0,0 0,0 0,0-7,0-5,0 0,2 0,-1 0,2 0,0 0,5-18,-4 23,0 1,1-1,-1 1,2 0,-1 0,1 0,1 1,0-1,0 1,0 1,1-1,13-10,-16 15,1-1,0 1,0 0,1 1,-1-1,0 1,1 0,-1 1,1-1,0 1,0 0,-1 0,1 1,0 0,0 0,0 0,0 1,-1 0,1 0,0 0,0 1,-1 0,7 3,11 5,0 2,-1 1,-1 1,0 1,31 28,86 99,-114-116,16 17,107 122,-120-130,-1 0,42 76,-63-101,0 1,-1-1,0 1,-1 0,0 0,0 0,1 19,-4-25,0-1,0 0,-1 1,1-1,-1 0,0 0,0 1,0-1,-1 0,0 0,1 0,-1 0,-1-1,1 1,0 0,-1-1,0 0,0 0,0 1,0-2,0 1,-7 4,-230 162,228-160,-15 12,-2-2,0-1,-1-1,-32 12,61-28,0-1,-1 1,1-1,0 1,-1-1,1 0,0 0,-1 1,1-1,-1 0,1 0,0-1,-1 1,1 0,-1 0,1-1,0 1,-1 0,1-1,0 0,-1 1,1-1,0 0,-2-1,2 1,-1-1,1-1,-1 1,1 0,0 0,0 0,0-1,0 1,0-1,0 1,0-1,0-4,0-10,0-1,1 1,3-25,-1 20,-3-40,-1 47,2-1,-1 0,2 1,0-1,1 0,6-21,-7 35,0 0,0-1,1 1,0 0,-1 0,1 0,0 0,0 0,0 1,0-1,0 1,0-1,1 1,-1-1,0 1,1 0,-1 0,1 1,-1-1,1 0,0 1,-1-1,5 1,9-1,0 0,29 4,-22-1,28 1,-16-1,1 0,-1-3,38-4,-64 3,0 1,0-1,0-1,0 1,-1-2,1 1,-1-1,1 0,-1-1,-1 0,1 0,-1-1,0 0,0 0,0-1,8-11,15-24,-19 23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6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422 429,'-1'17,"-1"1,-1-1,-1 0,0-1,-1 1,0-1,-2 1,0-2,-1 1,0-1,-20 26,27-39,0-1,0 0,0 1,0-1,0 0,0 0,-1 0,1 0,0 0,-1 0,1 0,-1 0,1 0,-1-1,-1 2,2-3,0 1,1 0,-1-1,1 1,-1-1,1 1,-1-1,1 0,0 1,-1-1,1 1,0-1,-1 0,1 1,0-1,0 0,-1 1,1-1,0 0,0 1,0-1,0 0,0 1,0-1,0 0,0 1,0-1,0 0,1 1,-1-1,0 0,0 1,1-1,0-1,0-7,0-1,-1 1,0-1,-1 1,1-1,-2 1,1 0,-2 0,1-1,-5-9,-5-22,12 37,1 0,-1 0,1 0,0 0,1 0,-1 0,1 0,-1 1,1-1,0 0,0 1,1 0,-1-1,1 1,-1 0,1 0,0 1,0-1,1 1,-1-1,4-1,-6 4,-1 0,1 0,0 1,-1-1,1 0,0 0,-1 1,1-1,-1 0,1 1,-1-1,1 0,0 1,-1-1,1 1,-1-1,0 1,1 0,-1-1,1 1,-1-1,0 1,0 0,1-1,-1 1,0 0,0-1,0 1,1 0,-1-1,0 1,0 0,0-1,0 2,3 32,-3-27,2 10,0 0,1-1,1 1,1-1,0 0,1-1,1 1,0-1,1 0,1-1,0 0,1 0,0-1,1 0,1-1,21 17,10 10,3-2,1-2,91 50,-132-82,-1 0,1 0,0-1,-1 0,1 0,0-1,0 0,8 1,-12-2,0 0,-1 0,1-1,-1 1,1 0,0-1,-1 1,1-1,-1 0,1 1,-1-1,1 0,-1 0,0 0,0 0,1 0,-1 0,0 0,0-1,0 1,0 0,0-1,0 1,0 0,-1-1,1 1,0-1,-1 0,1 1,-1-1,0 1,0-1,1 0,-1 1,0-3,4-47,-3 0,-5-69,-1 13,5-3,-3-98,0 165,-2 1,-18-75,22 113,-1 0,1 0,-1 0,0 0,0 1,-1-1,1 1,-1-1,0 1,0 0,0 0,0 0,0 0,-1 1,1-1,-1 1,1 0,-1 0,0 0,0 1,0-1,0 1,0 0,-1 0,1 0,0 1,0 0,-1-1,-5 2,-7-1,-1 2,1 0,0 1,1 0,-1 1,-19 8,-7 8,0 2,2 1,1 2,1 2,-53 47,-15 27,81-76,21-19,0-1,0 0,-1 0,0 0,-8 4,1-2,0 0,0 1,1 1,0 0,0 1,1 0,-13 15,19-16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5,'45'-1,"-31"-1,0 1,0 1,0 0,0 1,0 1,22 4,-33-4,0 0,0-1,-1 1,1 0,-1 0,1 1,-1-1,0 0,1 1,-1 0,-1-1,1 1,0 0,-1 0,3 5,17 55,-13-34,65 146,-1-5,-62-137,-10-29,1 0,0 0,0 1,0-1,0 0,1 0,0 0,0-1,0 1,0 0,0-1,1 1,0-1,-1 0,1 0,1 0,-1 0,0 0,1-1,-1 1,1-1,0 0,-1 0,7 2,9 1,0-1,-1 0,26 0,-25-2,0 0,0 2,27 7,8 11,-41-14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8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1,'-5'0,"0"1,1 0,-1 0,0 1,0 0,1 0,-1 0,1 0,-1 0,1 1,0 0,0 0,0 0,-4 5,-53 60,45-49,-92 122,63-78,-58 60,103-123,-18 15,18-14,-1-1,1 0,-1 1,1-1,-1 0,1 0,0 0,-1 1,1-1,-1 0,1 0,-1 0,1 0,-1 0,1 0,-1 0,1 0,-1 0,1 0,-1 0,1 0,-1 0,1 0,-1-1,1 1,0 0,-1 0,1 0,-1-1,1 1,-1 0,1-1,0 1,-1 0,1-1,0 1,-1 0,1-1,0 1,-1-1,-3-10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9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1,'1'7,"1"0,0 1,0-1,1 0,0 0,0 0,0-1,1 1,0-1,0 0,1 0,0 0,0-1,0 1,8 5,24 31,5 18,173 218,-191-244,-17-18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09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25,'141'2,"155"-4,-71-22,-203 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0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1,'-3'-1,"-1"1,1 0,0 1,0-1,0 1,-1-1,1 1,0 0,0 0,0 0,0 1,0-1,1 1,-1-1,0 1,1 0,-1 0,1 0,0 0,-3 4,1 0,0 1,1-1,0 1,0 0,0 0,1 0,-2 14,-1 1,1 1,2 0,0 0,1 0,1 0,2 0,4 26,-3-32,1-1,1 0,1 0,0 0,1-1,1 0,0 0,1-1,0 0,17 18,-10-15,1-1,0-1,1 0,1-2,1 0,30 15,-15-11,0-2,1-2,44 11,-73-22,0 0,-1-1,1 0,0 0,0-1,1 0,9-1,-15 1,-1 0,1-1,0 0,0 1,0-1,0 0,0 0,-1 0,1 0,0-1,-1 1,1 0,-1-1,1 1,-1-1,0 1,0-1,1 0,-1 1,0-1,-1 0,1 0,0 0,0 0,-1 0,1 0,-1 0,0 0,1-3,1-30,-1 0,-5-59,1 55,1 13,-1 0,-1 1,-1-1,-1 1,-2 0,0 1,-2-1,0 2,-2-1,-22-33,31 53,0 0,-1 0,1 0,-1 1,1 0,-1-1,0 1,-1 1,1-1,0 1,-1-1,1 1,-1 1,0-1,1 1,-11-2,4 2,-1 1,1 0,-1 1,1 0,0 1,-14 4,7-2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2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1 496,'1'-9,"0"-1,0 1,1 0,1-1,0 1,0 0,0 1,1-1,1 0,-1 1,2 0,10-14,4-2,2 1,36-31,-19 21,1 1,2 3,1 1,84-39,-93 52,0 2,1 2,0 1,1 1,0 3,0 0,56 0,-87 6,0 0,0 0,0 0,0 1,0-1,-1 1,1 1,0-1,0 1,-1-1,1 1,-1 1,1-1,-1 1,8 5,-8-3,0-1,-1 1,0 0,0 0,0 1,0-1,-1 0,1 1,-2 0,1-1,0 1,0 12,5 51,-2 0,-8 105,0-57,1-23,3 154,-1-240,1 1,-1 0,2-1,-1 1,1-1,1 1,-1-1,2 0,-1 0,1 0,0-1,0 1,1-1,0 0,1 0,-1 0,1-1,1 0,-1 0,1-1,0 0,0 0,0 0,1-1,15 7,15 5,2-1,-1-3,2 0,61 8,-31-11,127-1,-186-8,0-1,0 0,0-1,-1 0,1 0,-1-1,16-7,-24 9,-1 0,1-1,0 1,0-1,0 0,-1 0,1 0,-1 0,0 0,0 0,1-1,-1 1,-1-1,1 0,0 1,-1-1,1 0,-1 0,0 0,0 0,0 0,0 0,-1 0,1-1,-1 1,0 0,0 0,0 0,0-1,-2-5,-6-9,-1 25,-6 30,6 2,2 1,2-1,0 41,6 124,0-147,5 43,4 0,30 131,69 189,32 178,-133-549,-3 1,-1-1,-5 78,0-124,1 0,-1 0,0 0,1-1,-1 1,0 0,-1 0,1 0,0-1,-1 1,0-1,1 1,-1-1,0 0,0 1,0-1,-1 0,-2 2,-4 1,0 0,0 0,0-1,-12 4,-28 14,-326 247,321-228,13-12,-1-2,-76 37,-98 28,29-13,116-50,-75 21,113-40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1.1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0,'0'4,"8"10,12 2,14 7,14 8,-1-1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4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0 242,'13'-3,"-1"0,1-1,-1 0,0-1,-1 0,1-1,-1 0,13-10,45-22,201-61,-147 57,-104 36,-4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5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0 275,'1'-3,"0"1,0 0,0 0,0 0,0 1,0-1,1 0,-1 0,1 1,-1-1,1 1,-1-1,1 1,0-1,2 0,32-21,-34 22,114-55,-72 33,69-26,-71 33,-2-2,48-28,-68 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6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1 195,'21'-2,"-1"-2,1 0,0 0,-1-2,0-1,-1 0,32-18,34-10,-49 22,-9 5,-1-2,1-1,31-19,-50 26,1 0,-1 0,1 0,-1 1,12-3,0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7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25,'0'11,"-2"0,1 0,-7 20,-3 23,6 298,7-203,-1-73,3 0,3 0,28 123,-31-270,-7-158,5-347,-2 565,0 0,1 0,1 0,-1 0,2 0,0 0,0 1,1-1,0 1,0 0,1 0,1 0,0 1,0 0,1 0,14-14,-21 22,1 0,0 1,0-1,0 1,-1-1,1 1,0-1,0 1,0 0,0-1,0 1,0 0,0 0,0-1,0 1,0 0,0 0,0 0,0 1,0-1,0 0,0 0,0 0,0 1,0-1,0 0,-1 1,1-1,0 1,0-1,0 1,0 0,-1-1,1 1,0 0,-1-1,1 1,0 0,-1 0,1 0,-1-1,1 1,-1 0,0 0,1 2,20 45,13 41,3 0,4-3,4-1,61 86,-87-138,-1 0,21 55,-15-30,-17-43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18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95,'4'-5,"10"0,7-1,3-2,3-1,0 2,0-2,-1 0,0-2,-1 0,-8 3,-8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0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1 293,'1'-7,"0"-1,1 0,0 1,0-1,1 1,-1 0,2-1,-1 1,1 1,0-1,1 1,-1-1,1 1,0 0,1 1,0-1,7-5,15-11,1 1,41-23,-67 43,7-5,11-7,0 1,1 1,0 1,23-8,-37 16,1 0,-1 1,0 0,1 0,-1 1,1 0,-1 0,1 1,-1 0,0 1,1 0,-1 0,0 1,0-1,9 6,-12-6,0 1,-1-1,1 1,-1 0,1 0,-1 0,0 1,0-1,0 1,-1 0,0 0,1 1,-1-1,-1 1,1-1,-1 1,1 0,-1 0,-1 0,1 0,-1 0,0 0,0 1,0-1,-1 0,0 1,0-1,0 0,-1 1,0-1,0 0,0 0,0 0,-1 0,0 0,0 0,0 0,-1 0,0-1,0 1,-5 6,-14 15,0-1,-32 28,21-22,49-31,0-1,0-1,22-5,3-8,54-26,-60 25,0 0,57-14,-24 9,-47 14,1 0,1 2,29-5,4 5,61-13,-98 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1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0 603,'15'-2,"0"-1,-1 0,0-1,1-1,-2 0,1-1,-1-1,22-13,5-1,92-38,251-75,621-127,-995 259,0 0,0 0,0-1,0-1,0 0,-1 0,0 0,0-1,0 0,0-1,10-9,-14 6,-4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3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1 342,'4'-3,"0"1,0 0,-1-1,1 1,-1-1,1 0,-1-1,0 1,0 0,0-1,3-5,5-5,33-32,2 1,2 3,2 2,71-44,-112 79,0 1,1 0,-1 1,1 0,-1 0,1 1,0 0,0 0,0 2,0-1,0 1,0 0,0 1,0 0,0 1,16 5,-20-5,1 0,0 1,-1 0,0 0,0 0,0 1,0 0,0 1,-1-1,0 1,0 0,0 0,0 0,-1 1,0 0,0 0,0 0,-1 0,0 1,0-1,-1 1,0-1,0 1,1 10,-2-8,-1 0,0 0,-1 1,0-1,0 0,-1 0,0 0,-1 0,0-1,0 1,-1-1,0 0,-10 16,-9 9,-52 57,44-54,-56 65,-69 85,154-185,1 0,0 1,0-1,0 0,0 0,0 1,0-1,0 1,1-1,-1 1,0-1,1 1,-1-1,1 1,0-1,-1 1,1 2,1-4,0 1,-1-1,1 0,0 0,0 0,-1 1,1-1,0 0,0 0,-1 0,1 0,0 0,0 0,0-1,-1 1,1 0,0 0,0 0,-1-1,1 1,0 0,-1-1,2 0,54-31,-9-1,-23 14,1 1,0 2,1 0,1 2,0 0,56-17,-29 20,75-6,-107 13,-6-1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4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1,'-21'1,"0"1,0 0,1 2,0 1,-1 0,2 1,-1 2,1 0,0 1,1 0,0 2,0 0,1 1,-19 17,19-13,0 0,1 1,0 1,2 1,0 0,1 0,1 1,1 1,0 0,2 1,1 0,-9 34,14-44,1 1,0 0,0-1,2 1,-1 0,4 23,-3-32,1-1,0 0,0 1,0-1,0 0,0 0,1 0,-1 0,1 0,0 0,0-1,0 1,0 0,0-1,1 0,-1 1,1-1,-1 0,1 0,0-1,0 1,0 0,0-1,0 0,0 0,0 0,1 0,-1 0,0-1,6 1,5 1,0-1,1-1,-1 0,0-1,0 0,25-6,-31 4,0 0,0 0,0-1,-1 0,1 0,-1-1,0 0,-1 0,1-1,-1 0,0 0,9-12,60-76,115-192,-181 270,-4 9,-1 0,0 0,0-1,-1 1,0-1,0 0,-1 0,0 0,2-13,-7 13,-2 21,-3 22,8-22,2 0,0-1,0 1,1 0,1-1,0 0,0 0,10 17,59 93,-45-78,-11-18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6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0,'-2'3,"0"0,0 0,0 1,1-1,-1 0,1 1,-1-1,1 1,0 0,1-1,-2 8,-1 48,3-36,0 426,8-345,4-1,34 134,-27-180,2-2,2-1,3 0,50 76,-17-27,9 2,-45-74,-3 2,28 55,-38-64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1.9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294 1,'-13'-1,"-1"2,1 0,-1 0,1 1,-1 1,-15 5,22-5,0 0,1 0,-1 1,1 0,-1 0,1 1,1 0,-1 0,1 0,0 1,0 0,-8 11,-1 6,1 1,0 0,2 1,1 0,1 1,2 0,0 0,1 1,-3 52,9-70,1-1,0 0,0 0,1 0,0 0,0 0,0 0,7 11,-8-17,0 1,0-1,0 0,0 0,0 0,0-1,1 1,-1 0,1 0,-1-1,1 1,0-1,0 1,0-1,0 0,0 1,0-1,0 0,0 0,0-1,0 1,1 0,-1-1,0 0,0 1,1-1,-1 0,0 0,1 0,-1 0,0-1,1 1,-1 0,3-2,-2 0,1 0,-1-1,0 1,0-1,0 0,0 0,0 0,-1 0,0 0,1-1,-1 1,0-1,2-6,22-55,-25 61,4-12,21-50,-24 61,0 0,1 1,-1 0,1-1,0 1,1 0,-1 1,1-1,-1 1,1-1,6-3,-9 7,1-1,0 1,-1 0,1-1,-1 1,1 0,0 0,-1 0,1 0,0 1,-1-1,1 0,-1 1,1-1,0 1,-1-1,1 1,-1 0,0-1,1 1,-1 0,0 0,1 0,-1 0,0 1,0-1,0 0,0 0,0 1,0-1,0 0,0 1,0 1,31 57,-29-54,37 83,75 157,-105-228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8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201 263,'-2'-38,"-13"-69,8 67,6 35,0 0,0 0,0 1,-1-1,0 0,0 0,-1 1,1 0,-1-1,0 1,0 0,0 0,-6-5,7 8,1 0,0 0,-1 0,1 0,-1 0,1 1,-1-1,1 0,-1 1,1-1,-1 1,0 0,1-1,-1 1,0 0,1 0,-1 0,0 0,1 1,-1-1,0 0,1 1,-1-1,1 1,-1-1,1 1,-1 0,1 0,-1 0,1-1,0 1,-1 1,1-1,0 0,0 0,0 0,0 1,0-1,0 0,0 1,0-1,0 3,-8 11,1 1,0 0,2 0,0 1,0-1,-5 33,-7 106,11-44,11 179,-4-287,0 0,0 0,1-1,-1 1,0 0,1 0,0 0,-1 0,1-1,0 1,1 0,-1-1,0 1,1-1,-1 1,1-1,0 0,0 1,0-1,0 0,0 0,4 2,-1-3,0 1,0-1,0 0,1-1,-1 1,0-1,0 0,0 0,1-1,-1 1,8-3,-2 1,16-1,0-2,-1-1,0-1,45-18,-64 22,0-1,-1 0,1 0,-1-1,0 1,-1-1,1 0,-1-1,0 1,0-1,0 0,-1-1,0 1,-1-1,1 0,-1 1,0-1,-1-1,0 1,0 0,0-1,0-7,0 2,-2 0,1 0,-1 0,-1 0,0 0,-1 0,-1 0,0 0,0 0,-7-13,-5-6,-1 2,-31-45,33 54,-97-164,100 168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29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1 205,'0'-3,"0"0,1 0,0 1,-1-1,1 0,0 1,0-1,1 1,-1 0,0-1,1 1,0 0,-1 0,1 0,0 0,0 0,0 0,0 0,1 1,-1-1,0 1,5-2,8-5,1 1,27-8,-10 3,-3 1,46-11,-57 18,-1 0,0-2,0 0,0-1,-1-1,1 0,22-17,-28 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31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1,'1'19,"0"0,2 0,0 0,1 0,9 24,41 89,-26-68,7 18,-10-30,-3 2,-3 1,20 86,-34-123,0-5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33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0,'28'30,"44"61,-15-17,214 286,-221-281,-4 1,67 162,-72-131,-5 2,-6 1,19 132,-44-213,13 46,-11-58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44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99,'29'-14,"1"1,0 2,1 1,39-7,129-9,164 18,-259 9,-84-1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45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94,'0'-2,"1"1,0-1,-1 1,1-1,0 1,0 0,0-1,1 1,-1 0,0 0,0 0,1 0,-1 0,0 0,1 0,-1 0,1 0,-1 1,1-1,2 0,37-13,41-4,2 3,0 4,116-1,188 33,-343-11,-30-5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48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1 115,'8'0,"7"0,9 0,9 0,12 0,5-4,8-6,6-5,13 0,6 3,1-1,-6 1,-7 4,-11 2,-9-1,-8 0,-11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49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283 336,'-2'24,"-1"0,-2 0,0 0,-9 24,6-20,-65 268,-23 77,20-156,133-362,-29 47,23-158,-9-104,4-23,-45 376,0-6,1 0,1 0,0 1,1-1,7-15,-9 24,0 0,1 1,-1-1,1 1,0 0,-1 0,2 0,-1 0,0 1,0-1,1 1,0 0,-1 0,1 0,0 0,0 0,0 1,0 0,0 0,7-1,-8 2,1 0,-1 0,1 0,-1 1,1-1,-1 1,0 0,1 0,-1 0,0 0,1 0,-1 1,0 0,0-1,0 1,-1 0,1 1,0-1,-1 0,1 1,-1-1,0 1,0 0,4 6,3 7,1 1,-2 0,8 23,-12-29,304 677,-236-537,-21-35,-42-92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49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0 235,'15'-1,"0"-1,0-1,0 0,0-1,-1-1,0 0,0-1,0-1,0 0,12-9,49-22,189-90,-242 119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52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75,'2'-3,"0"1,0-1,0 1,1 0,-1 0,1 0,-1 0,1 1,0-1,-1 1,1-1,0 1,0 0,0 0,3 0,5-4,8-3,1 1,1 0,-1 2,1 0,21-2,-32 6,0 0,0 0,0 1,0 1,0 0,-1 0,1 1,0 0,-1 0,1 1,-1 0,0 1,9 5,-13-5,0 0,0 1,-1 0,1 0,-1 0,0 0,-1 0,1 1,-1 0,-1-1,1 1,-1 0,0 1,0-1,0 0,-1 1,0-1,0 0,-1 1,0-1,-1 12,-1 13,-2 0,0-1,-11 35,7-34,0 0,-2 0,-2-1,-1-1,-1 0,-1-1,-25 34,113-78,133-20,-138 27,125-33,-181 38,-4 1,0 1,0-1,0 1,0 1,0 0,17-1,-9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03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1 129,'2'3,"-1"1,1-1,1 1,-1-1,0 0,1 0,0 0,-1 0,1 0,0-1,1 1,3 1,5 6,9 13,-1 0,-2 1,18 27,13 18,-31-134,6-8,-20 54,1 0,1 0,1 1,1 0,0 0,2 1,-1 0,2 0,18-20,-27 34,1 0,0 0,1 0,-1 1,0-1,1 1,-1 0,1 0,0 0,-1 1,1-1,0 1,0 0,0 0,0 0,0 1,0 0,5-1,-3 2,-1 0,1 0,-1 1,0-1,1 1,-1 1,0-1,0 1,-1-1,1 1,8 7,6 8,-1 1,-1 0,0 2,21 34,-30-42,2 1,0 2,-2 0,0 0,-1 0,0 1,-1 0,-1 0,-1 0,3 31,-2-25,-1-5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53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0 205,'103'0,"1135"29,-1060-21,1-8,-1-7,274-48,-80-19,-178 34,-92 25,-69 12,0-1,57-17,-36 0,-43 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54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2,'-16'0,"-49"-1,-1 3,-96 16,55 0,-99 24,121-21,0-4,-1-3,-1-4,-121-2,6 3,-11 0,192-11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56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1 243,'-1'-11,"2"1,-1-1,2 0,-1 1,1 0,1-1,0 1,0 0,1 0,0 0,1 1,0-1,1 1,0 0,0 1,1-1,0 1,0 1,1-1,0 1,0 1,1-1,-1 1,17-7,-18 10,0 1,1 0,-1 0,0 1,1 0,-1 0,1 1,-1 0,1 0,-1 1,12 2,-6 0,1 1,-1 1,0 0,0 0,20 13,-4 1,-1 1,-1 2,0 0,23 27,-39-37,0-1,-1 2,0-1,-1 1,-1 1,0-1,0 2,-2-1,1 1,-2 0,0 0,-1 0,-1 1,0-1,-1 1,0 0,-2 0,0 0,0-1,-2 1,0 0,-1 0,0-1,-1 1,-1-1,-1 0,-9 19,-11 20,-2 0,-70 96,77-121,-2-2,-1 0,-1-2,-1-1,-2-1,-40 27,57-41,32-17,13-5,226-24,301-3,-423 33,-38-7,-79 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8:57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596 131,'6'-6,"-1"-1,0 0,0 0,7-15,-11 21,0-1,-1 0,1 1,-1-1,1 0,-1 0,1 1,-1-1,0 0,0 0,0 1,0-1,-1-2,1 3,0 1,-1-1,1 0,-1 1,1-1,-1 0,1 1,-1-1,1 0,-1 1,0-1,1 1,-1-1,0 1,1 0,-1-1,0 1,0 0,1-1,-1 1,0 0,0 0,0 0,1 0,-1-1,0 1,0 0,0 1,-1-1,-2 0,0 1,0 0,-1 0,1 0,0 0,0 1,0 0,0 0,1 0,-1 0,-4 4,-42 35,34-27,-42 39,2 2,4 3,1 1,3 3,4 2,1 2,-42 92,72-130,1 1,-10 36,19-56,1-1,0 1,1 0,0 0,0 0,1 0,0 0,1 0,0 0,0-1,1 1,3 11,-2-14,0-1,0 0,1 0,-1-1,1 1,0-1,0 0,1 0,0 0,-1 0,1-1,0 0,0 0,1 0,-1-1,1 0,6 2,6 2,0-1,1-1,-1-1,21 1,14 0,0-3,69-6,-105 3,1-1,0 0,-1-1,0-1,0 0,0-2,-1 0,0 0,0-2,24-17,-31 18,-1 0,-1-1,0 0,0 0,-1-1,0 1,0-1,-1-1,6-15,1-8,13-60,-1-31,-6-2,-5 0,-4-134,-11 247,0 0,0 0,-6-18,6 25,10 29,1-1,1 0,0 0,2-1,0 0,15 18,2 3,10 20,108 158,-113-175,1-1,69 65,-81-89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0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0,'0'12,"6"376,33-2,-5-213,8-3,7-2,7-2,91 186,-53-165,8-4,8-4,156 192,-258-361,10 15,1-2,1 0,0-1,2-1,27 19,-38-33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1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2,'-22'0,"15"-1,0 0,-1 1,1 0,-1 1,1-1,0 1,-1 1,1-1,0 1,0 0,0 1,0 0,0 0,1 0,-13 9,-4 10,1 1,0 1,2 1,1 1,0 1,-21 43,17-22,1 1,2 1,-14 60,26-80,1 1,2 0,0 0,3 1,0 36,3-55,0-1,0 0,2 0,-1 0,1-1,1 1,0 0,1-1,0 0,1 0,0-1,0 0,1 0,1 0,-1-1,14 12,-3-6,1-2,0 0,1-1,0-1,1-1,0-1,1-1,31 8,186 29,-225-43,200 23,-175-23,0-1,0-2,56-9,-92 10,1-1,0 1,-1-1,1 0,-1 0,1 0,-1-1,1 1,-1-1,0 0,1 0,-1 0,0 0,-1-1,1 1,0-1,-1 1,1-1,-1 0,0 0,0 0,0-1,0 1,0 0,-1-1,2-3,-2 0,-1 0,1 0,-1 0,0 0,-1 0,0 0,0 0,0 0,-1 1,0-1,0 0,-1 1,-3-7,-32-63,-3 2,-3 2,-3 2,-3 2,-87-91,123 147,0 1,-1 0,0 1,-1 0,0 2,-25-11,-33-18,60 29,1 0,0-1,-14-13,16 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2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0 237,'1'-3,"0"1,-1-1,1 1,0-1,0 1,1 0,-1-1,1 1,-1 0,1 0,-1 0,1 0,0 0,0 0,0 0,0 1,0-1,1 1,-1-1,0 1,1 0,3-1,62-23,-62 23,405-87,-81 22,-303 60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2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1,0 0,0 0,1-1,-1 1,0 1,0-1,0 0,0 0,0 1,-1-1,1 1,0 0,-1-1,1 1,1 3,27 40,-21-29,154 221,115 192,-237-357,-27-50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3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1,'14'0,"0"1,0 1,-1 0,1 1,-1 1,1 0,-1 0,-1 2,1-1,-1 2,0 0,0 0,11 10,72 51,128 117,69 99,-180-167,-4 6,-6 3,-6 5,119 212,-192-297,-3 1,-1 0,-2 2,-3 0,-1 0,-3 1,6 73,-13-100,2-6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3.9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0 653,'1'-2,"-1"0,1 1,-1-1,1 0,0 1,0-1,0 1,0-1,0 1,0 0,0 0,0-1,1 1,-1 0,0 0,1 0,2-1,33-20,-26 16,145-74,182-66,-192 86,89-37,334-90,-531 176,-26 7,1 0,0 1,-1 0,15 0,-12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5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237 1500,'-59'1,"33"1,-1-2,1-1,-44-6,69 7,0 0,0 0,0 0,-1-1,1 1,0 0,0 0,0-1,0 1,0 0,0-1,0 1,0-1,0 1,0-1,0 0,0 1,0-1,0 0,0 0,1 0,-1 0,0 0,1 0,-1 1,0-2,1 1,0 0,-1 0,1 0,-1 0,1 0,0 0,0 0,0 0,0-1,0 1,0 0,0 0,0 0,0 0,0 0,0-1,1 1,-1 0,1 0,-1 0,1 0,0-2,5-5,0-1,0 1,1 0,13-12,-7 5,72-80,-5-4,-4-3,67-121,-118 178,-1-2,-3 0,-2-2,-1 0,-3-1,-2 0,-3-1,-1-1,-3 0,-1-72,-5 107,-1 1,-1-1,-1 0,0 1,-1-1,-12-28,13 38,0 1,0 0,-1 0,0 0,0 0,-1 1,1-1,-1 1,0 0,0 1,-1-1,0 1,1 0,-1 0,-1 1,1 0,0 0,-14-4,8 4,-1 1,0 0,0 1,0 0,0 1,0 0,1 1,-1 1,0 0,0 1,1 0,-1 1,1 0,0 1,0 0,-14 9,18-9,0 0,0 1,1 0,0 0,0 1,0 0,1 0,0 0,1 1,-1 0,1 0,1 0,0 1,0 0,0-1,1 1,1 1,-1-1,1 0,1 0,0 1,0 18,2-22,0 1,0 0,0 0,1-1,0 1,1-1,-1 0,1 0,0 1,1-2,-1 1,1 0,1-1,-1 0,1 0,-1 0,1 0,1-1,-1 0,7 4,13 7,0-1,0-2,41 14,-41-16,48 16,-44-17,-1 0,0 2,-1 2,0 0,-1 2,36 26,-58-39,-1 1,1 1,-1-1,0 1,0-1,0 1,0 0,0 0,-1 0,0 0,0 0,0 1,-1-1,1 1,-1-1,0 1,0-1,-1 1,1 0,-1 8,-2-4,0-1,0 1,-1 0,0-1,-1 0,0 1,0-1,0-1,-11 14,-28 33,-95 94,28-34,93-93,-2 0,-1-1,0-1,-1-1,-1-1,-44 26,45-33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4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1 260,'37'-2,"-1"-3,1 0,53-16,-25 5,166-39,311-54,-527 107,1-1,-1 0,0-1,0 0,0-2,25-12,-27 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7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84,'-2'1,"0"-1,0 1,0-1,0 1,0 0,0-1,0 1,0 0,0 1,0-1,0 0,0 0,1 1,-1-1,0 1,1-1,0 1,-1 0,1 0,0 0,0-1,0 1,0 0,0 0,0 0,1 1,-2 2,-2 11,0 1,-4 29,3-12,-59 279,-112 510,165-772,9-39,9-35,81-380,-33 132,69-319,-119 566,-4 13,1-1,1 0,0 1,0 0,1 0,1 0,0 0,0 1,9-13,-13 22,-1 1,1-1,0 1,-1 0,1-1,0 1,-1 0,1 0,0-1,0 1,-1 0,1 0,0 0,0 0,-1 0,1 0,0 0,0 0,-1 0,1 1,0-1,0 0,-1 0,1 1,0-1,-1 0,1 1,0-1,-1 1,1-1,-1 1,1-1,-1 1,1-1,-1 1,1 0,-1-1,1 1,-1 0,1 0,20 32,-19-29,105 191,79 134,-126-232,94 114,-106-161,-37-42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8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1 125,'4'0,"5"0,2-4,3-2,3 1,3 1,2 1,5-3,3-5,5 0,4 1,4-1,-1-3,-4 0,0 3,-2 4,-3 2,-7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09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5 151,'1'-4,"1"0,-1 0,1 1,0-1,0 0,0 1,1-1,-1 1,1 0,0 0,0 0,6-5,3-4,-2 2,0 2,0-1,1 2,0-1,1 1,0 1,0 0,0 1,0 0,1 1,0 0,0 1,15-2,-22 5,1-1,0 1,-1 0,1 0,-1 1,1-1,-1 1,1 1,-1 0,0 0,1 0,7 4,-10-3,0 0,0 0,-1-1,1 2,-1-1,0 0,0 1,0 0,-1-1,1 1,-1 0,0 0,0 1,0-1,-1 0,1 1,-1-1,0 1,0 6,0-3,-1 0,0 1,0-1,-1 0,0 0,-1 0,0 0,0 0,-1 0,0-1,0 1,-5 7,-8 14,-34 44,25-38,-3 0,-2-1,-1-1,-2-1,-1-2,-67 45,141-88,47-9,-34 10,114-36,-85 22,117-20,-188 44,0 0,0-1,0 0,16-7,-9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10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1 822,'3'-3,"1"1,0-1,-1 1,1 0,0 0,1 0,-1 1,0 0,0-1,7 0,13-4,408-145,927-294,-1320 434,646-163,-633 164,-19 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11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640 364,'-8'1,"0"1,0 0,0 0,0 1,0 0,1 0,-1 1,1 0,0 0,-9 8,-22 10,-33 12,-2-4,-104 28,173-57,0 0,0 0,-1 0,1 0,0-1,0 1,0-1,-1 0,1-1,0 1,0-1,0 1,-5-3,7 2,0 0,0-1,0 1,0-1,0 1,1-1,-1 0,1 0,-1 0,1 0,0 0,0 0,0 0,0 0,0 0,0-1,0 1,1 0,-1-1,1 1,0 0,-1-1,1 1,0 0,1-3,0-9,0 0,1 1,0 0,1-1,1 1,0 0,1 0,1 1,-1 0,2 0,14-22,10-8,61-63,-91 104,18-19,0 1,2 1,0 0,0 2,2 1,0 0,32-14,-46 25,1 1,-1 0,1 0,0 1,0 0,0 1,0 0,0 0,20 2,-23 0,1 1,-1 0,0 0,0 0,0 1,0 0,-1 1,1-1,-1 1,0 0,0 1,0 0,-1-1,1 2,4 5,1 4,0 0,0 1,-2 0,0 0,-1 1,0 1,-2-1,9 35,-2 13,6 78,-14-95,3 25,-4 1,-3-1,-3 1,-3-1,-19 97,-16 6,-8-2,-139 332,186-503,-86 168,78-156,-1-1,0 0,-1 0,-1-1,0 0,0-1,-1 0,-26 17,37-28,0 0,0 0,0 0,0 0,0 0,0-1,0 1,0-1,0 1,-1-1,1 0,0 0,0 0,-1 0,1-1,0 1,0 0,0-1,-3 0,1-1,-1-1,1 1,-1-1,1 1,0-1,0 0,1-1,-6-4,-5-9,1-1,1 0,-13-23,18 28,-18-29,2-2,2-1,1 0,3-1,2-1,2-1,2 0,2 0,2-1,0-84,6 126,1 0,1 0,0 0,0 1,0-1,1 0,-1 0,2 1,-1-1,1 1,0 0,0-1,1 2,0-1,0 0,0 1,1-1,-1 1,1 1,1-1,-1 1,1-1,-1 2,1-1,0 0,0 1,1 1,-1-1,1 1,-1 0,1 0,13-1,42-10,1 3,0 2,0 3,1 3,0 3,-1 3,104 19,-66-5,146 9,-221-24,-8 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13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472 178,'-13'1,"0"1,0 0,1 1,-1 0,1 1,0 0,0 1,0 0,1 1,0 0,0 1,0 0,1 1,0 0,1 1,0 0,0 0,-10 14,-9 14,2 2,1 0,-33 72,38-67,2 2,1 0,3 1,1 0,3 1,2 0,2 0,0 73,5-115,2 1,-1 0,1-1,0 1,0-1,0 1,1-1,0 0,1 0,-1 0,1 0,0 0,1 0,-1-1,7 7,-5-7,1 0,0 0,0-1,1 1,0-2,-1 1,1-1,0 0,1 0,-1-1,0 0,14 2,-20-4,21 5,1-1,0-2,39 0,-57-2,0 0,0-1,0 1,0-1,0 0,0 0,0-1,0 0,-1 0,1 0,-1 0,1-1,-1 1,0-1,0 0,0-1,0 1,0-1,-1 1,0-1,0 0,0 0,3-5,7-22,-1 0,-2 0,-1-1,8-51,7-134,-23 210,10-125,-5 0,-18-199,10 308,-2 1,-9-32,66 110,223 283,-94-106,-132-175,2-2,2-2,83 63,-115-99,-5-4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3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12304 0,'17'1,"0"0,0 1,0 1,-1 1,1 0,28 12,92 52,-129-63,169 98,-5 8,-5 8,283 262,-384-317,62 79,-106-115,-1 0,-2 2,-1 0,-1 1,24 65,-37-85,-2 1,1 0,-1 0,-1 0,0 0,0 0,-2 0,1 0,-1 0,-1 0,0 0,-1-1,0 1,-1-1,0 1,-1-1,0 0,-1-1,0 1,-12 14,-10 10,-2-2,-2-1,0-1,-45 32,-842 585,718-515,-1683 1022,95-299,531-401,-37-102,-26-142,935-182,-566-29,12-97,9-53,734 117,80 12,23 3,0 4,-186-4,266 18,-1 1,0 1,1 0,-1 1,1 0,-26 11,32-10,-1 0,1 1,0 0,0 1,0 0,1 0,0 0,0 1,1 0,0 1,-7 9,-8 21,1 1,2 1,1 0,3 2,-15 66,12-46,-202 702,-173 637,386-1380,3-12,0 0,1 1,0-1,0 0,1 1,0-1,1 1,1 18,0-27,-1 1,0-1,1 1,0-1,-1 0,1 0,0 1,-1-1,1 0,0 0,0 0,0 0,0 0,0 0,0 0,1 0,-1 0,0 0,0 0,1-1,-1 1,0-1,3 1,34 2,5-9,0-1,-1-3,65-22,-17 4,1691-423,-1409 389,-288 54,0 4,124 9,-198-3,-1-2,1 0,-1 0,0 0,1-1,-1-1,0 1,0-1,1-1,-2 0,1 0,0-1,-1 0,1-1,14-10,389-265,-390 265,-7 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4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30,'0'0,"0"-1,1 0,-1 0,0 0,1 0,-1 0,1 0,-1 1,1-1,-1 0,1 0,0 1,-1-1,1 0,0 1,-1-1,1 1,0-1,0 1,0-1,0 1,-1 0,1-1,0 1,0 0,0 0,2-1,30-4,-28 5,144-7,166 12,-238-1,689 18,-763-22,0 0,0 0,0 0,0 0,0 1,0 0,0-1,0 1,0 0,0 0,-1 0,1 1,0-1,-1 1,1-1,-1 1,1 0,-1 0,4 4,-4-2,-1 0,1 0,-1-1,0 1,0 0,0 0,-1 0,1 0,-1 0,0 1,0-1,-1 0,1 0,-2 5,-74 312,39-185,-40 240,-5 21,74-366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5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73,'-7'1,"1"0,0 0,0 1,0-1,0 2,0-1,1 0,-1 1,1 0,-1 1,1-1,0 1,0 0,1 0,-1 0,1 1,0 0,0 0,0 0,-4 8,-8 15,0 0,-19 51,29-64,-15 35,2 2,2 0,3 0,2 2,2-1,-3 61,13-107,0 1,0-1,1 1,0-1,1 0,-1 1,1-1,1 0,0 0,0 0,0-1,0 1,1-1,6 8,-3-6,0-1,1 0,0 0,0 0,0-1,1 0,0-1,0 0,11 4,18 4,0-1,0-2,1-2,51 4,-70-9,25 2,0-1,0-2,0-2,54-8,-78 5,0-1,0 0,-1-2,0-1,0 0,0-1,-1-2,0 0,-1 0,0-2,17-14,-15 7,-1 0,-1-1,-1-1,0-1,-2-1,-1 0,0 0,-2-2,-1 1,-1-2,-1 1,7-35,-2-6,-3-1,-3 0,-2-117,-6 169,-3-53,3 64,-1 0,1-1,-1 1,-1 0,1 0,0 0,-1 0,0 0,0 0,0 0,0 0,-4-3,6 6,0 1,-1 0,1-1,0 1,-1 0,1-1,0 1,-1 0,1-1,0 1,-1 0,1 0,-1-1,1 1,-1 0,1 0,0 0,-1 0,1-1,-1 1,1 0,-1 0,1 0,-1 0,1 0,-1 0,1 0,-1 0,1 1,0-1,-1 0,1 0,-1 0,1 0,-1 1,1-1,-1 1,-9 18,3 28,7-25,0 1,2-1,0 0,1-1,1 1,2 0,0-1,1 0,1-1,0 1,2-1,1-1,0 0,1-1,1 0,1 0,0-2,19 17,-3-7,1-1,1-1,1-2,1-1,1-2,0-1,2-2,0-1,47 11,-23-10,2-2,0-3,0-3,0-3,1-2,0-3,83-12,-138 11,0 0,-1-1,1-1,-1 1,0-1,14-8,-20 11,0-1,-1 0,1 0,-1 0,0 0,1 0,-1-1,0 1,1 0,-1-1,0 1,0-1,0 1,0-1,0 1,-1-1,1 0,0 1,-1-1,0 0,1 0,-1 1,0-1,0 0,1 0,-1 0,-1 1,1-1,0 0,0 0,-1 0,1 1,-1-1,0 0,1 1,-1-1,-1-2,-5-7,1 2,-2-1,1 0,-1 1,0 1,-1 0,-11-9,-74-48,58 42,-131-85,-256-124,412 227,4 1,-1 0,0 1,-1 0,1 0,0 1,-1 0,0 0,-11-1,3 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5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0,'-18'66,"10"16,7 163,4-110,-3-57,0-44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6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1 151,'4'-3,"0"0,0 0,0 1,1 0,-1 0,1 0,-1 0,1 1,0-1,0 1,0 0,0 1,6-1,70 1,-70 0,5 2,0 1,-1 1,0 1,0 0,0 0,0 2,-1 0,0 0,0 1,-1 1,0 0,0 1,-1 1,-1 0,0 0,0 1,-1 0,11 19,-11-12,-16-30,-16-31,15 26,-14-29,-29-93,49 136,1 0,-1 1,1-1,-1 0,1 0,-1 1,1-1,0 0,0 0,0 0,0 0,0 1,0-1,0 0,1 0,-1 0,1 1,-1-1,1 0,0 1,0-1,0 0,0 1,0-1,0 1,0-1,0 1,0 0,1 0,-1-1,0 1,1 0,0 0,-1 0,1 0,-1 1,1-1,0 0,-1 1,1-1,0 1,0-1,0 1,-1 0,1 0,0 0,0 0,0 0,2 1,6 0,0 0,0 1,0 0,0 0,-1 1,1 1,17 8,6 9,0 2,47 43,-12-9,-47-41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7.4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1,'-31'0,"1"1,-1 1,1 2,0 1,0 1,-43 15,61-16,-1 0,1 1,0 1,1 0,0 0,0 2,0-1,1 1,0 0,1 1,0 1,1-1,0 1,0 0,1 1,-10 23,8-12,1-1,2 1,-8 40,12-50,1 0,0 1,0 0,2-1,-1 1,2-1,5 26,-4-32,0 0,1-1,0 1,0-1,0 0,0 0,1 0,0-1,1 0,-1 0,1 0,0-1,0 1,0-1,13 5,10 5,1-2,38 11,-55-19,40 11,-1-3,80 8,107-4,54 7,-283-22,0 1,0 0,0 0,0 1,-1 1,1-1,14 9,-22-10,0-1,0 0,-1 1,1-1,-1 1,1 0,-1-1,1 1,-1 0,0 0,0 0,0 0,0 0,0 0,0 0,1 3,-2-2,0 0,0 0,0 0,-1 0,1 0,-1 0,1 0,-1 0,0 0,0 0,0 0,-1-1,1 1,-1-1,-2 5,-4 2,1 0,-1 0,-1-1,0 0,0-1,0 0,-1 0,-15 7,-91 39,106-49,-20 8,1 1,0-1,-1-2,-1-1,-44 8,54-16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8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0,'2'18,"0"-1,2 0,0-1,1 1,1-1,0 0,1 0,1 0,17 25,-7-10,485 849,-488-854,1 4,1 0,1-2,1 0,28 30,-44-55,1-1,0 1,-1-1,1 1,0-1,0 0,0-1,0 1,1-1,-1 0,0 0,1 0,-1 0,0-1,1 0,-1 0,1 0,-1 0,0-1,1 0,-1 1,0-2,1 1,-1 0,8-5,8-3,-1-1,1-2,29-21,-22 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8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0 318,'1'-2,"-1"-1,1 1,0 0,0-1,0 1,0 0,0 0,0 0,1 0,-1 0,1 0,-1 0,1 0,0 0,-1 1,1-1,0 1,3-2,43-25,-41 24,83-41,3 3,1 4,111-28,-73 15,-116 47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29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28,'-13'1,"0"1,0 0,1 1,-1 1,1-1,-1 2,1 0,0 0,1 1,-1 1,1 0,1 1,-1-1,-11 13,-5 6,1 0,1 2,-36 54,38-48,-34 68,51-91,1 0,1 0,0 0,1 1,0-1,0 1,1 0,1 0,0 0,1 0,1 12,-1-21,1 0,0 0,0 0,0 0,0 0,0-1,1 1,-1 0,1 0,0-1,0 1,0-1,0 0,0 0,0 1,1-1,-1-1,1 1,-1 0,1-1,0 1,0-1,0 0,0 0,-1 0,1 0,1 0,-1-1,0 1,0-1,0 0,4 0,-3 0,0 0,0-1,0 1,0-1,0 0,0 0,0 0,0 0,-1-1,1 1,0-1,-1 0,1 0,-1-1,0 1,0-1,0 0,0 1,0-1,-1 0,1-1,-1 1,0 0,4-7,20-69,17-82,-6 21,-26 101,-3 8,1 1,22-49,-30 79,-1-1,0 1,1-1,-1 1,0-1,1 1,-1-1,1 1,-1-1,1 1,-1 0,1-1,-1 1,1 0,-1-1,1 1,0 0,-1 0,1-1,-1 1,1 0,0 0,-1 0,1 0,0 0,-1 0,1 0,-1 0,1 0,0 0,-1 0,1 1,-1-1,1 0,0 0,-1 1,1-1,-1 0,1 1,-1-1,1 0,-1 1,1-1,-1 1,1-1,-1 1,0-1,1 1,-1 0,28 34,-20-23,47 54,82 107,-121-149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0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0,'2'5,"-1"0,1 0,0-1,0 1,1-1,0 1,-1-1,1 0,1 0,5 6,6 8,98 177,-51-84,4 3,85 197,-159-378,-20-118,-5-189,32 365,1 4,-1-8,0 0,1 0,0 0,1 0,3-15,-3 25,0 0,-1 0,1 1,0-1,1 1,-1-1,0 1,1-1,-1 1,1 0,0-1,0 1,0 0,0 0,0 1,0-1,1 0,-1 1,0-1,1 1,-1 0,1 0,0 0,-1 0,1 0,0 1,0-1,-1 1,7-1,1 1,0 1,0-1,-1 2,1-1,0 1,-1 1,1 0,-1 0,0 1,0 0,0 1,0-1,-1 2,0-1,0 1,9 9,10 12,-2 0,44 62,-47-58,56 79,38 49,-93-131,1-1,2-1,39 32,-52-48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2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1650,'2'0,"-1"0,1-1,-1 1,1-1,-1 1,1-1,-1 1,1-1,-1 0,1 0,-1 0,0 0,1 0,-1 0,0 0,0 0,0 0,0 0,0-1,0 1,0-1,0 1,-1 0,1-1,-1 1,2-4,8-42,-1-67,-6 0,-4 0,-18-119,9 139,-5 0,-53-181,52 227,-2 2,-2 0,-2 1,-2 1,-1 1,-3 1,-48-56,50 72,-1 0,-1 2,-37-24,152 127,476 293,-387-262,288 159,-394-232,-56-33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2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1183 18,'-148'-9,"-21"1,57 15,0 6,2 4,0 5,-120 41,46-17,177-46,9-3,9-4,2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3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1 637,'5'2,"0"0,0 0,-1 0,1 0,-1 1,1 0,-1 0,0 0,0 0,0 1,0 0,-1 0,4 4,9 8,274 266,195 174,-400-386,3-3,3-5,196 101,-280-160,102 44,-96-43,-1 0,1-1,0 0,0-1,0 0,21 0,-31-3,-1 1,0 0,0 0,0-1,0 1,0-1,0 1,0-1,0 0,0 0,0 0,0 0,-1 0,1 0,0-1,-1 1,1-1,-1 1,1-1,-1 1,0-1,0 0,0 0,0 0,2-2,-1-4,1 0,-2 0,1 0,-1 0,1-14,-3-89,-4 0,-28-156,25 204,-92-523,-2-14,99 575,2 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5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1238 1577,'-60'-20,"-1"3,0 2,-1 3,0 2,-125-1,155 11,1 2,-1 1,1 2,-1 1,1 1,1 2,0 1,0 1,1 2,0 1,1 1,1 1,-42 33,43-25,0 0,2 2,0 1,2 1,1 0,2 2,0 1,-27 63,35-66,1 1,1 0,1 1,2 0,1 0,1 0,2 1,1 0,1-1,8 54,-6-72,0 1,0-1,2 0,-1 0,2 0,-1 0,2-1,-1 0,2 0,-1 0,1-1,1 0,0 0,0-1,1 0,0-1,1 0,0 0,0-1,1 0,0-1,0 0,0-1,1 0,-1 0,1-2,0 1,20 2,3-1,0-1,1-1,-1-3,1 0,-1-2,60-12,-75 10,0-1,0-1,0 0,-1-1,-1-2,1 1,-1-2,-1-1,1 0,-2-1,0-1,0 0,14-18,-20 18,-1-1,0 0,-1 0,-1 0,-1-1,0-1,0 1,-2-1,5-29,-1-13,0-80,-7 113,-2-204,1-38,0 265,0 0,0 0,0 0,0 0,1 0,-1 0,1 0,-1 0,1 0,0 0,0 0,0 0,0 0,0 1,0-1,3-3,-3 5,0-1,0 1,0-1,0 1,0-1,0 1,0 0,0 0,0 0,0-1,0 1,0 0,1 0,-1 1,0-1,0 0,0 0,0 0,0 1,0-1,0 0,2 2,8 4,-1 1,1 0,-1 0,15 16,3 1,626 374,-580-357,147 57,-218-97,-1 0,1 0,-1 0,1 0,-1 0,1-1,-1 1,1-1,0 0,-1 0,1 0,0 0,-1 0,1 0,0-1,-1 1,1-1,-1 0,1 0,4-2,-5 1,0-1,-1 0,1 1,0-1,-1 0,0 0,0 0,0 0,0 0,0 0,0 0,-1 0,0 0,1 0,-1 0,0 0,-1-5,-2-50,-3 1,-20-88,13 78,-37-171,-85-243,80 325,-7 3,-120-217,166 342,-88-142,90 150,0 1,-1 1,-1 0,-1 1,-36-28,51 44,0-1,0 0,0 1,0 0,0-1,0 1,0 0,0 0,-1 0,1 1,0-1,-1 1,1-1,0 1,-1-1,1 1,-1 0,-4 1,6 0,0-1,0 1,-1 0,1 0,0 0,0 0,1 0,-1 0,0 0,0 0,0 0,1 1,-1-1,1 0,-1 0,1 1,-1-1,1 0,0 1,-1-1,1 0,0 1,0 1,0 9,1-1,0 1,0-1,1 0,1 1,5 14,17 38,3-2,2-1,3-2,3-1,2-1,2-3,61 64,-46-61,3-2,3-3,1-2,3-4,137 75,-135-87,3-3,0-4,2-2,1-3,87 13,-148-33,-1 0,0-1,0-1,0 0,21-2,-29 1,-1 1,1-1,-1 1,1-1,-1 0,0 0,1-1,-1 1,0 0,0-1,0 1,0-1,0 0,0 1,0-1,-1 0,1 0,-1 0,1 0,-1-1,0 1,1 0,-1-1,-1 1,1-1,0 1,0-1,-1 1,0-1,1 1,-1-4,0-17,-1 1,-1-1,-1 1,-1-1,-1 1,-10-26,-5-8,-31-62,47 109,-2-4,-1-1,0 1,0 0,-2 1,-14-18,12 24,8 13,7 18,4-5,0-1,2 0,0-1,2 0,-1 0,2-1,0-1,2 0,-1-1,2-1,25 20,19 8,125 67,-173-102,75 36,-79-40,0 0,0 0,0-1,0 0,1-1,-1 1,0-2,16 1,-22-1,-1-1,1 1,-1 0,0-1,1 1,-1-1,1 1,-1-1,0 0,0 0,1 0,-1 1,0-1,0 0,0 0,0-1,0 1,0 0,0 0,0 0,-1-1,1 1,0 0,-1-1,1 1,0-2,4-42,-4 38,1-81,-15-142,6 180,-1 0,-3 0,-2 1,-25-61,30 92,0 0,-22-32,26 44,0 1,0-1,-1 1,0 0,0 0,0 1,0-1,-1 1,0 0,1 1,-12-6,15 9,1-1,0 0,-1 1,1-1,-1 1,1 0,-1-1,1 1,-1 0,1 0,-1 0,1 0,-1 0,1 0,0 1,-1-1,-1 1,2 0,1-1,-1 1,1-1,-1 1,1-1,-1 1,1-1,0 1,-1 0,1-1,0 1,0-1,0 1,-1 0,1-1,0 1,0 0,0 0,0-1,0 1,0 0,0-1,0 1,1 0,-1 0,1 4,1 0,0 0,0 0,0 0,1 0,0-1,0 1,3 3,41 43,89 72,-68-64,26 23,147 141,-220-202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7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1 340,'0'-7,"1"1,0 0,0 0,0 1,1-1,0 0,0 0,1 1,0-1,0 1,0 0,0 0,1 0,0 0,0 1,0-1,0 1,1 0,0 0,0 1,0-1,0 1,0 0,1 1,8-4,16-6,1 2,1 1,50-8,-49 11,212-33,-22 6,-115 16,-57 11,73-19,-111 19,-18 4,-24 11,10 4,1 1,1 1,0 0,2 1,-28 35,34-38,0 0,1 1,0 0,1 0,1 0,0 1,1 0,1 0,-4 21,8-35,-1 1,1 0,0 0,-1-1,1 1,0 0,0 0,0-1,0 1,0 0,1-1,-1 1,0 0,1 0,0-1,-1 1,1-1,0 1,-1-1,1 1,0-1,0 1,3 2,-3-4,1 1,0-1,-1 0,1 1,0-1,-1 0,1 0,0 0,0 0,-1-1,1 1,0 0,-1-1,1 1,0-1,-1 1,1-1,-1 0,2-1,12-6,-1-1,0-1,18-17,124-135,-43 40,-111 120,27-21,-29 23,1-1,0 1,-1 0,1 0,0 0,-1 0,1 0,0-1,-1 1,1 1,0-1,-1 0,1 0,0 0,0 0,-1 0,1 1,0-1,-1 0,1 0,-1 1,1-1,0 1,-1-1,1 0,-1 1,1-1,-1 1,1-1,-1 1,0-1,1 1,-1 0,1-1,-1 1,0 0,0-1,1 1,-1 0,0-1,0 1,0 0,0-1,0 1,0 0,0 0,240 880,-218-810,117 406,-109-353,24 241,-51-332,-2 0,-1 0,-2 0,-12 64,11-85,0 0,-1 0,-1-1,0 0,0 0,-1 0,-9 12,11-17,-1 0,-1 0,1-1,-1 0,0 0,0 0,0-1,-1 0,1 0,-1 0,0-1,-12 4,14-6,-1 0,1 0,-1-1,0 1,1-1,-1 0,0-1,1 1,-1-1,1-1,-1 1,1-1,-1 1,1-2,0 1,0 0,0-1,0 0,1 0,-1-1,1 1,-1-1,1 0,1 0,-5-5,-7-9,1-1,0-1,2 0,-17-35,7 9,2-1,2 0,3-2,1 0,2 0,3-1,2-1,2 0,2 1,3-1,2 0,14-88,-3 79,3 1,3 0,2 1,2 1,48-83,-25 66,2 2,4 1,81-83,-98 113,-26 29,0 0,1 1,1 0,0 1,0 0,1 1,15-10,-26 19,1-1,0 0,0 1,0-1,0 1,0 0,-1-1,1 1,0 0,0 0,0 0,0 1,0-1,0 0,0 1,0-1,0 1,-1 0,1-1,2 2,0 1,0 0,0 0,0 0,0 0,0 1,-1-1,0 1,4 4,-3-2,-1-1,1 1,-1-1,0 1,0 0,-1 0,1 1,-1-1,-1 0,1 1,-1-1,0 9,-4-7,-1-15,-2-17,8 3,1 0,0 0,2 1,1-1,0 1,1 0,15-26,3-15,-10 20,30-74,-40 104,0 2,0-1,1 0,1 1,0 0,0 1,0-1,13-9,-18 16,-1 1,1 0,0 0,0 0,0 0,0 0,-1 0,1 1,0-1,0 1,0-1,0 1,1 0,-1-1,0 1,0 0,0 0,0 1,0-1,0 0,0 1,0-1,0 1,0 0,0 0,0 0,0-1,-1 2,1-1,0 0,-1 0,1 1,-1-1,1 0,-1 1,1 0,-1-1,0 1,0 0,0 0,1 2,6 10,0 1,-1-1,-1 2,5 16,-7-23,61 154,-35-96,23 83,-47-127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6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1469,'16'-14,"2"0,34-22,-8 7,22-19,-2-3,-2-4,-3-1,97-120,-124 133,-1-1,-3-1,-2-2,-1 0,-3-2,-2 0,-2-2,18-80,-32 106,-1 0,0 0,-2 0,-2 0,0-1,-1 1,-1 0,-2 0,-11-35,13 48,-1 1,-1-1,0 1,0 0,-1 1,-1-1,0 1,0 1,-1-1,0 1,0 0,-1 1,0 0,-1 1,0-1,0 2,-1 0,1 0,-1 1,-1 0,-17-5,22 8,0 2,0-1,-1 1,1 0,0 0,0 1,0 0,0 0,0 1,0 0,1 0,-1 0,1 1,-1 0,1 0,0 1,0 0,0 0,-9 8,-4 6,0 0,1 1,-30 43,-17 33,3 4,5 2,4 2,-71 200,105-246,-18 98,33-135,2-1,0 0,1 1,1 0,1-1,1 1,0-1,2 0,5 21,-5-31,0-1,0 1,1-1,0 0,0 0,1-1,0 0,0 0,1 0,0 0,0-1,1-1,-1 1,1-1,0 0,11 4,13 5,1-2,67 17,-84-25,181 39,301 25,-454-63,1-2,-1-2,0-2,1-2,-1-2,0-2,46-13,-86 18,0 1,0-1,0 1,0-1,0 0,-1 0,1-1,-1 1,1-1,-1 0,0 0,0 0,0 0,-1 0,4-5,-1-2,-1 0,0 0,0 0,3-19,-2 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9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0,'3'4,"0"1,0-1,-1 1,0-1,0 1,0 0,0 0,-1 0,0 0,0 0,0 0,-1 6,4 13,74 575,-45 7,-25-414,41 1010,-47-1164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0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1612,'0'-21,"-1"-25,2 1,2 0,13-68,10 14,4 1,4 1,5 2,57-103,-55 126,3 2,3 2,3 2,3 3,101-95,-120 129,0 2,2 1,1 2,1 1,1 3,1 0,1 3,0 1,1 3,73-15,-78 22,-1 1,1 2,0 2,0 2,0 1,-1 1,1 2,-1 2,0 2,-1 0,0 3,0 1,38 20,-55-23,0 0,-1 2,-1 0,0 0,0 1,-1 1,-1 1,-1 0,0 1,0 0,11 22,-13-16,0 0,-2 1,-1-1,-1 2,0-1,-2 1,-1 0,-1 0,0 28,-3 5,-3 1,-3-1,-1 0,-4-1,-29 95,7-58,-3-2,-73 131,62-141,-4-2,-115 138,120-165,-3-2,-3-3,-1-1,-92 59,119-89,-49 21,36-22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0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0 672,'1'-4,"0"1,1 0,-1 0,1 0,-1 0,1 0,0 0,0 1,0-1,0 1,1-1,-1 1,1 0,-1 0,6-3,1-2,32-26,2 2,1 1,57-27,151-61,-218 103,816-281,-818 286,-8 2,0 1,1 2,27-4,-43 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1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0 341,'5'-4,"0"1,-1 0,1 0,1 0,-1 1,0-1,0 1,1 1,0-1,8-1,8-2,562-144,-127 36,-322 75,-105 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9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3158,'1'-16,"0"-1,2 0,0 1,0 0,11-27,39-81,-17 43,293-919,-81-24,-203 827,28-289,-72 473,1 4,-1 0,-1 0,0 0,0-1,-1 1,0 0,0 0,-5-14,6 22,0 1,0-1,-1 0,1 1,0-1,-1 1,1-1,0 0,-1 1,1-1,-1 1,1-1,-1 1,1-1,-1 1,1 0,-1-1,1 1,-1 0,1-1,-1 1,0 0,1 0,-1 0,0-1,1 1,-1 0,0 0,1 0,-2 0,-18 13,-10 30,-13 40,4 2,-34 110,49-131,-49 147,8 2,-42 260,87-349,6 0,5 2,6-1,5 0,25 176,-19-250,2-1,2 0,3 0,37 86,-44-120,1 1,1-2,1 1,0-1,1-1,0 0,18 16,-20-23,-1 0,1 0,0-1,0 0,1-1,0 0,0 0,0-2,1 1,-1-1,1-1,17 2,-19-4,1-1,-1 0,0-1,1 0,-1 0,0-1,0 0,0-1,-1 0,1-1,-1 0,0 0,-1-1,1 0,-1-1,0 1,13-17,3-3,-1-2,-1 0,34-61,-34 48,-2-2,-1 0,21-78,16-138,-38 163,-17 90,0 0,1 0,0 0,0 0,0 1,6-11,-7 15,-1 0,1 1,-1-1,1 1,-1-1,1 0,-1 1,1-1,0 1,-1-1,1 1,0 0,0-1,-1 1,1 0,0-1,0 1,0 0,-1 0,1 0,1 0,0 0,-1 0,1 1,-1-1,0 1,1 0,-1-1,0 1,1 0,-1 0,0 0,0 0,0 0,0 0,0 0,0 0,1 2,30 41,35 68,20 29,-75-124,1-1,0-1,1 0,0-1,32 23,-38-31,-1-2,1 1,0-1,1-1,-1 1,1-1,-1-1,1 1,0-2,0 1,0-1,0 0,0-1,0 0,0-1,0 0,0 0,0-1,10-3,-9 2,0-2,0 1,0-1,-1 0,0-1,0 0,0-1,-1 1,0-2,-1 1,1-1,-1 0,-1-1,1 0,7-15,4-15,-1-1,-2-1,-2 0,-2-1,6-44,-17 83,0 0,1 0,-1 0,1 0,0 1,0-1,0 0,0 0,1 1,-1-1,1 0,-1 1,1 0,0-1,0 1,0 0,0 0,3-3,-2 5,0-1,0 0,-1 0,1 1,0 0,0 0,0-1,-1 2,1-1,0 0,0 0,0 1,-1 0,1-1,0 1,-1 0,1 0,4 3,23 9,1-3,0 0,0-2,1-2,44 5,163-5,-214-8,-1-1,1-1,-1-2,0 0,0-1,-1-1,0-1,0-2,-1 0,-1-1,0-1,0-1,-2-1,0-1,34-36,-46 44,1 1,-1 0,1 0,1 0,-1 1,1 0,13-6,-15 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8,0 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0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53,'0'-47,"0"41,0 32,-32 522,32-542,-107 656,28-234,75-402,2-13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1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0 771,'3'-3,"0"-1,0 1,0-1,0 1,1 0,-1 0,1 0,0 1,0-1,0 1,5-2,-3 0,13-5,-1 0,2 2,-1 0,1 1,23-4,18-5,445-182,-367 131,-3-6,222-157,-212 131,-134 94,-3 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2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0 617,'97'-45,"167"-55,109-6,-248 72,-30 10,-44 13,0-3,-1-1,85-40,-135 55,0 0,0 0,1 0,-1 0,0 0,0 0,1 0,-1-1,0 1,0 0,1 0,-1 0,0 0,0-1,1 1,-1 0,0 0,0 0,0-1,0 1,1 0,-1 0,0-1,0 1,0 0,0 0,0-1,0 1,0 0,0 0,0-1,0 1,0 0,0-1,0 1,0 0,0 0,0-1,0 1,-12-7,-33-1,32 6,-54-15,1-3,-71-33,133 52,-1-1,1 0,-1 0,1-1,0 1,0-1,0 0,-6-6,10 9,0-1,-1 1,1-1,0 1,-1-1,1 0,0 1,-1-1,1 1,0-1,0 0,0 1,0-1,0 0,0 1,0-1,0 0,0 1,0-1,0 0,0 1,0-1,1 0,-1 1,0-2,2 1,-1-1,1 0,-1 1,1-1,-1 1,1-1,0 1,0 0,0-1,0 1,3-1,14-5,-1 0,1 1,0 2,0 0,1 1,37-2,119 11,-172-6,-1 0,0 1,0-1,1 1,-1 0,0 0,0 0,0 0,0 1,0-1,0 1,0 0,-1 0,1 0,-1 0,1 0,-1 0,0 1,0-1,0 1,0 0,0 0,0-1,-1 1,0 0,1 1,-1-1,0 0,0 0,-1 0,1 0,-1 1,0-1,1 0,-2 7,0 11,-1 1,-1-1,-1 0,-9 29,9-36,-116 513,46-234,67-265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8.7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247 1147,'-6'0,"0"0,0 1,0 0,0 0,0 1,0-1,0 1,1 0,-1 1,1 0,-1-1,1 2,-6 4,3-1,0 0,0 0,1 1,0 1,1-1,-11 19,1 5,2 0,1 2,-13 50,1 23,23-94,0-1,1 1,0 0,1-1,1 1,3 19,-4-30,0 0,1 0,-1 0,1 0,-1 0,1 0,0-1,0 1,-1 0,1 0,1-1,-1 1,0 0,0-1,1 1,-1-1,0 0,1 1,0-1,1 1,-2-1,1-1,-1 0,1 0,-1 0,1 0,-1 0,1 0,-1 0,1-1,-1 1,1 0,-1-1,0 1,1-1,-1 1,0-1,1 0,-1 0,0 1,2-3,5-3,-1-1,0 0,0-1,-1 0,0 0,7-11,-2-2,-1-1,0 0,-2-1,8-29,15-96,-30 142,-1 5,0-1,1 0,-1 0,0 0,1 0,0 0,-1 0,1 0,0 1,0-1,0 0,0 0,1 1,-1-1,0 1,3-2,-3 2,0 0,0 1,0 0,0-1,1 1,-1 0,0-1,0 1,0 0,1 0,-1 0,0 0,0 0,1 0,-1 1,0-1,0 0,0 1,3 0,4 3,0 1,1 1,-2-1,1 1,10 10,-9-7,109 98,43 39,-127-119,2 0,71 39,-104-64,-1-1,0 0,1 1,-1-1,1 0,0 0,-1 0,1 0,0-1,-1 1,1-1,0 0,0 0,0 1,-1-2,1 1,0 0,0-1,-1 1,1-1,0 0,-1 0,1 0,-1 0,5-3,-4 1,1-1,-1 0,0 0,0-1,0 1,-1 0,0-1,0 0,0 1,0-1,-1 0,0 0,1-8,21-144,3-186,-24 309,11-479,-16 425,-4 1,-3 0,-41-157,49 234,-14-37,15 45,0 0,0 0,0 0,0 0,-1 0,1 0,0 0,-1 0,1 0,-1 1,0-1,1 1,-1-1,0 1,0 0,0-1,-2 0,3 2,0 0,0 0,0 0,0 0,0 0,0 1,0-1,0 0,0 0,0 1,0-1,0 1,0-1,0 1,0-1,1 1,-1-1,0 1,0 0,1-1,-1 1,0 0,1 0,-1-1,1 1,-1 0,1 0,-1 0,1 0,0 0,-1 0,1 0,0 0,0 0,-1 1,-6 38,6-1,1 0,1 0,3 0,1 0,18 67,5-13,45 102,19 3,225 353,-259-467,-38-59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5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0,'-6'5,"0"0,0 0,1 0,-1 1,1-1,0 1,1 1,-1-1,1 1,-3 7,-11 13,-268 369,-31-26,257-309,-69 54,109-99,0-1,0-1,-2-1,1-1,-2-1,1-1,-1-1,-32 8,51-15,1-1,-1-1,0 1,0-1,0 1,0-1,0 0,0 0,0-1,1 1,-1-1,0 0,0 0,0 0,1-1,-1 1,0-1,1 0,0 0,-1 0,1 0,0-1,0 1,0-1,0 0,1 0,-1 0,1 0,0 0,0-1,0 1,0 0,0-1,1 0,-2-7,-3-12,1 0,2 0,0-1,1-47,1 19,-6-28,0-5,5-139,2 222,0 0,0 1,0-1,0 0,0 1,1-1,-1 0,0 1,1-1,-1 0,1 1,0-1,-1 1,1-1,0 1,0-1,0 1,0 0,0-1,1 1,-1 0,0 0,1 0,-1 0,0 0,1 0,-1 0,1 0,-1 1,1-1,0 1,-1-1,1 1,0-1,-1 1,1 0,0 0,-1 0,1 0,0 0,0 0,-1 1,1-1,3 1,8 3,0 1,-1 0,1 1,19 11,-22-11,261 164,13 8,-232-150,2-1,1-3,87 26,-98-39,0-2,1-2,0-2,1-1,52-4,-95 0,-1-1,1 1,-1-1,1 0,-1 0,1 0,-1 0,0 0,0-1,1 1,-1 0,0-1,0 0,-1 0,1 1,0-1,0 0,-1-1,0 1,1 0,-1 0,0 0,0-1,0 1,0-1,0-2,4-11,-1 0,-1 0,1-19,1-2,3-2,27-172,-33 187,-1 0,-1 0,-1-1,-1 1,-1 0,-10-39,9 53,0 0,0 1,-2-1,1 1,-1 0,0 1,-1-1,0 1,0 0,-1 1,-15-12,13 11,-6-7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6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0,'0'783,"0"-763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7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0 501,'10'-1,"0"0,-1-1,1-1,0 1,-1-1,14-7,27-8,450-94,13 29,-139 24,-206 31,448-87,-443 65,-153 44,-18 6,25-7,-27 7,0 0,1 0,-1 0,0 0,1 0,-1 0,1 0,-1 0,0 0,1 0,-1 0,0 0,1 0,-1 0,0 0,1 0,-1 0,0 0,1 1,-1-1,0 0,1 0,-1 0,0 1,0-1,1 0,-1 0,0 1,0-1,1 0,-1 0,0 1,0-1,0 0,0 1,1-1,-1 0,0 1,0-1,0 0,0 1,0-1,0 1,0-1,0 0,0 1,0-1,0 0,0 1,0-1,0 0,-1 1,1-1,0 0,0 1,0-1,0 0,-1 1,-6 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8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1 522,'1'-14,"1"0,0 0,1-1,1 1,0 1,1-1,0 1,1 0,1 0,0 0,1 1,0 0,1 0,0 1,15-14,14-11,1 1,81-53,-82 62,1 3,53-25,-74 40,1 0,0 2,0 0,0 2,1 0,0 1,35-1,-51 4,0 0,0 0,1 1,-1 0,0 0,0 0,0 0,0 1,0-1,-1 1,1 0,0 0,-1 0,1 1,-1-1,0 1,0 0,0 0,0 0,0 0,-1 1,1-1,-1 1,0 0,0-1,0 1,-1 0,1 0,-1 0,0 0,1 5,2 14,-1 0,-1 1,-1-1,-3 36,0-26,2-4,-1 0,-2 0,-1 0,-1 0,-1 0,-2-1,-1-1,-22 50,7-32,-3-1,-1-1,-51 59,56-75,-1-2,-2-1,-1-1,0-1,-2-2,-31 18,31-25,25-13,18-7,33-10,1 1,55-10,-53 15,92-34,-67 10,-59 31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8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1,'-13'295,"0"2,14 34,-1-305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9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0 422,'5'-2,"-1"1,0-1,0 0,1 0,-1 0,0 0,-1-1,1 0,5-4,9-6,62-29,2 4,1 3,121-33,-99 35,97-26,60-21,-201 54,-59 24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1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592 291,'2'-68,"0"36,-2 0,-1-1,-7-40,8 69,-1 1,0 0,0-1,0 1,-1 0,1 0,-1 0,1 0,-1 0,0 0,-4-4,5 6,0 0,0 0,0 0,-1 0,1 0,0 1,-1-1,1 0,-1 1,1-1,-1 1,1-1,-1 1,0 0,1 0,-1-1,1 1,-3 1,0 0,0 0,0 0,1 0,-1 1,1 0,-1 0,1 0,-1 0,1 0,0 1,0-1,0 1,1 0,-1 0,1 0,-1 0,1 1,-3 5,-11 23,1 0,1 1,2 1,2 0,1 1,1 0,-3 52,0 256,11-321,5 88,26 165,45 106,-45-234,-20-91,-3 2,-3-1,-2 0,-3 1,-2-1,-3 1,-2-1,-25 95,14-90,-3-1,-2-1,-3-1,-3-1,-2-2,-3 0,-61 76,35-62,-78 72,120-125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2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0 239,'13'-2,"-1"0,0 0,1-1,-1-1,-1 0,1 0,0-1,-1-1,16-10,-10 6,0 1,32-11,39-7,169-46,39 24,-290 48,1 0,0 1,-1 0,1 0,0 1,7 1,-9 2,-9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3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0,'-1'410,"3"442,14-555,-11-236,-3-33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4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1 432,'18'-14,"1"1,0 0,1 2,0 0,1 1,0 1,43-11,-20 5,443-125,-272 83,-85 26,-77 20,-1-2,0-2,52-24,-85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0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144 418,'-6'0,"0"1,0-1,0 1,0 0,0 1,0-1,0 1,1 0,-1 1,1-1,-1 1,1 0,0 1,0-1,0 1,1 0,-1 0,1 0,0 1,0-1,1 1,-1 0,1 0,0 1,-4 8,4-7,1 0,0 0,0 0,1 0,0 0,0 0,1 0,-1 0,2 0,-1 0,1 0,0 0,0 0,1 0,0 0,0 0,1-1,0 1,0-1,0 0,8 12,13 8,1 0,1-2,0 0,2-2,1-1,1-2,0 0,1-2,1-2,52 18,-77-30,-1-1,1 0,0-1,0 1,0-1,8 0,-14-1,0 0,0 0,0-1,0 1,0 0,0 0,0 0,0-1,0 1,0 0,-1-1,1 1,0-1,0 1,0-1,0 0,-1 1,1-1,0 0,0-1,0 1,-1 0,1-1,-1 1,0-1,1 1,-1-1,0 1,0-1,0 1,0-1,0 1,0-1,-1 1,1-1,-1 1,1-1,-1 1,0-2,-18-41,-40-69,-8-13,36 57,11 29,2 0,2-1,2-1,-18-86,31 120,0-1,0 1,1-1,0 0,1 1,0-1,0 1,1-1,0 1,4-9,-5 14,1 0,0-1,0 1,0 0,0 0,1 1,-1-1,1 0,0 1,-1 0,1-1,0 1,1 0,-1 1,0-1,0 0,1 1,-1 0,1 0,-1 0,1 0,0 1,-1-1,1 1,6 0,3 0,1 1,0 1,-1 0,1 1,-1 1,0 0,0 1,24 11,7 8,43 31,-65-40,118 79,-5 5,187 179,-276-236,-26-24,0 1,-2 0,26 34,-43-51,0 0,1 0,-1 0,0 1,0-1,0 0,-1 1,1-1,-1 1,1-1,-1 1,0-1,0 1,0 0,0-1,0 1,0-1,-1 1,1-1,-1 1,0-1,0 0,0 1,0-1,0 0,-3 5,3-6,-1 0,1 0,0 1,-1-1,1 0,-1 0,1 0,-1 0,1-1,-1 1,0 0,1-1,-1 1,0-1,0 1,1-1,-1 0,0 0,0 0,0 0,1 0,-1 0,0 0,0-1,1 1,-1-1,0 1,0-1,1 1,-1-1,1 0,-1 0,1 0,-1 0,1 0,-1 0,-1-3,1 2,-1-1,1 0,-1-1,1 1,0 0,0-1,1 1,-1-1,1 1,0-1,-1 0,2 0,-1 0,0-5,-1-63,2 50,-1-88,4-188,1 244,2 0,2 1,22-76,-11 84,-5 26,-14 19,1 0,-1 0,0 0,1 0,-1-1,0 1,1 0,-1 0,0 0,1 0,-1 0,0 0,1 0,-1 0,0 0,1 0,-1 0,0 0,1 0,-1 0,0 0,1 0,-1 1,0-1,1 0,-1 0,0 0,0 0,1 1,-1-1,0 0,0 0,1 1,-1-1,0 0,0 0,0 1,1-1,-1 0,0 1,0-1,0 0,0 0,0 1,0 0,6 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5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0,'1'100,"1"-3,-19 168,10-215,6-34,0 0,-2 0,0 0,-1-1,0 1,-1-1,-13 27,9-25,0 1,1 0,1 1,1-1,1 1,-4 27,4-5,0 82,5-109,0-1,-2 1,-4 23,1-18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6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0 410,'5'-2,"-1"1,0-1,1 1,-1-1,0 0,0-1,7-4,15-8,281-100,166-69,-459 177,1 1,-1-2,0 0,-1-1,1 0,17-17,-28 23,-3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9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1,'37'991,"1"-33,-40-505,2-429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1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82,'0'-1,"1"0,-1 0,0 0,1 0,0 0,-1 0,1 0,-1 0,1 0,0 0,0 0,0 0,-1 1,1-1,0 0,0 1,0-1,0 1,0-1,0 1,1-1,-1 1,0-1,0 1,0 0,0 0,2 0,37-5,-35 5,2-1,0 0,1 1,-1 0,0 1,0-1,0 1,1 1,-1-1,0 1,0 1,-1-1,1 1,0 0,-1 1,0-1,0 1,0 1,0-1,-1 1,1 0,-1 0,0 0,-1 1,1 0,-1 0,-1 0,5 9,2 6,-2 0,-1 1,0-1,-2 1,0 1,3 37,-4 144,-5-141,-3 65,-39 241,43-369,0 0,0 0,1 0,-1 0,0 0,0 0,0 0,0 0,0 0,0 0,0 0,0 0,0 1,1-1,-1 0,0 0,0 0,0 0,0 0,0 0,0 0,0 0,0 0,0 0,0 0,0 0,0 0,1 0,-1 0,0 1,0-1,0 0,0 0,0 0,0 0,0 0,0 0,0 0,0 0,0 0,0 1,0-1,0 0,0 0,0 0,0 0,0 0,0 0,0 0,0 0,0 1,9-14,9-21,8-25,-3-2,-3 0,16-78,3-10,-6 34,96-286,-111 338,-16 47,-15 44,2 6,1 2,2-1,-5 53,2-13,8-56,-22 170,24-168,1 0,0 0,2-1,0 1,1-1,1 1,8 21,-10-37,-1-1,1 0,1 1,-1-1,0 0,7 7,2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1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0,'-1'0,"0"1,1-1,-1 0,0 1,0-1,0 1,0-1,1 1,-1-1,0 1,0-1,1 1,-1 0,1-1,-1 1,0 0,1 0,-1-1,1 1,0 0,-1 0,1 0,0 0,-1 1,-7 28,6-22,-33 145,-16 171,41-219,5 0,13 169,-6-255,0-1,1 0,1 0,1 0,1 0,0-1,11 21,-12-29,1 0,0 0,0 0,1-1,0 0,0-1,1 0,0 0,0 0,1-1,-1 0,2-1,17 9,-7-5,-3-1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2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0,'2'25,"2"0,0-1,2 0,0 0,2-1,11 26,4 11,20 78,-6 1,28 212,-62-320,-2-15,1 0,0-1,0 1,2-1,0 0,1 0,0 0,14 26,-16-38,0 0,0-1,0 1,0-1,1 0,-1 0,1 0,-1 0,1-1,0 1,-1-1,1 0,0 0,0 0,0-1,0 0,0 1,7-2,10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3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1 219,'10'-1,"-1"-1,0 0,1-1,-1 0,0 0,0-1,-1 0,1-1,-1 0,12-9,43-21,205-64,-220 74,-27 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4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1,'4'0,"0"1,1 0,-1 0,1 1,-1-1,0 1,0 0,0 0,0 1,0-1,-1 1,1-1,-1 1,5 5,45 53,-45-52,39 52,-2 2,66 125,-95-157,-2 0,-2 1,-1 1,-1 0,-1 0,-3 1,0 0,1 62,-9-71,0 0,-2 0,-1-1,-1 1,-1-1,-1-1,-22 45,-9 5,-50 69,75-120,-9 9,17-23,0 0,0 0,1 1,0-1,0 1,-5 14,6-6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5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0,'-19'75,"11"34,7 151,4-116,23 197,-1-13,-13-133,0 5,-12-172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6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1,'4'0,"25"-1,54 8,-73-5,1 0,-1 1,1 1,-1-1,0 2,-1-1,1 2,12 7,-8-2,0 0,-1 1,0 0,-1 1,0 0,-1 1,0 1,-1-1,-1 2,0-1,-1 1,-1 0,-1 1,0 0,-1 0,-1 0,3 28,-5-29,-1 0,-1 0,-1 0,0 0,-1-1,-1 1,0 0,-1-1,-1 1,0-1,-1 0,-1-1,0 1,-1-2,-1 1,0-1,0 0,-2-1,-19 20,-28 3,68-39,0 0,0 0,0 1,0 1,0 0,1 0,14 0,15-4,624-123,-505 91,-148 38,-7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0.0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21,'1'4,"0"0,0 0,0 0,1-1,-1 1,1 0,0-1,0 1,0-1,1 1,3 4,5 7,121 174,60 100,-185-274,4 7,-8-21,-4-13,-1-12,1-1,1 0,1 1,2-1,0 0,8-28,50-142,-55 179,2-10,2 2,0-1,2 1,20-31,-31 53,-1 1,1 0,0-1,0 1,0 0,0-1,0 1,0 0,0 0,0 0,0 0,0 0,1 0,-1 0,0 0,1 1,-1-1,1 0,-1 1,1-1,-1 1,1 0,-1-1,1 1,-1 0,1 0,0 0,-1 0,1 0,-1 1,1-1,-1 0,1 1,-1-1,1 1,-1-1,1 1,-1 0,0-1,1 1,-1 0,0 0,0 0,1 0,-1 0,0 0,0 1,0-1,0 0,-1 1,2 1,6 9,-1 0,-1 1,0 0,6 20,-9-24,36 75,-36-67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1.2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0 272,'8'0,"-1"1,1 0,-1 0,0 0,0 1,0 0,0 1,0 0,0 0,9 6,4 4,36 32,-43-35,70 66,143 167,44 113,-171-215,-6 5,140 296,-230-436,-1 0,0-1,0 1,0 1,-1-1,0 0,0 0,0 10,-1-15,0 0,-1-1,1 1,0 0,0-1,0 1,0 0,-1-1,1 1,0 0,-1-1,1 1,-1 0,1-1,0 1,-1-1,1 1,-1-1,0 1,1-1,-1 1,1-1,-1 0,0 1,1-1,-1 0,0 1,0-1,-2 0,0 0,1 0,-1 0,0-1,1 1,-1-1,0 0,1 0,-1 1,1-2,-1 1,-2-2,-12-7,1-1,0 0,1-1,1 0,0-1,-14-16,-73-101,69 88,-145-207,10-8,-195-405,345 627,-6-10,-18-55,37 89,0-1,1 1,1 0,0-1,0 0,1 1,1-1,0 0,0 0,4-19,-3 27,1 0,-1 0,1 1,-1-1,1 1,1-1,-1 1,0 0,1 0,-1 0,1 0,0 0,0 1,0-1,1 1,-1 0,0-1,1 2,0-1,-1 0,1 1,0 0,0 0,4-1,11-2,0 2,0 0,35 1,-34 2,18-1,-1 2,1 2,-1 1,-1 2,1 2,-1 1,0 1,-1 3,-1 0,40 24,-71-37,0 1,-1-1,1 1,0 0,-1 0,1 0,-1 0,0 1,0-1,0 0,0 1,0 0,0-1,0 1,-1 0,0 0,1 0,-1 0,0 0,-1 0,2 5,-3-4,1 0,-1 0,0-1,0 1,-1 0,1 0,-1-1,0 1,0-1,0 0,0 1,-1-1,1 0,-1 0,0 0,-5 4,-40 41,-46 62,61-69,-1-1,-2-2,-45 37,57-57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8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1826,'27'-45,"-19"34,-1-1,0 0,0-1,5-15,-11 24,0 0,0 0,0-1,0 1,-1 0,0-1,0 1,0 0,0-1,-1 1,1 0,-1-1,0 1,-1 0,1 0,-1 0,-3-7,0 3,-1 1,0 1,0-1,-1 1,0 0,0 0,0 1,-1-1,1 2,-1-1,0 1,-1 1,-11-5,-15-3,-66-14,71 19,1 2,-1 1,0 2,-1 1,1 1,0 1,0 2,1 1,-1 1,1 2,0 1,1 1,0 1,1 2,0 0,0 2,-29 23,1 2,2 2,2 3,3 1,-51 62,71-73,2 1,1 0,1 2,3 1,1 1,2 1,-18 59,34-96,1 1,0 0,0 1,0-1,0 0,1 0,0 0,0 0,0 1,1-1,0 0,0 0,0 0,0 0,3 5,-1-4,1-1,-1 0,1-1,0 1,0-1,1 1,-1-1,1-1,0 1,0-1,0 1,11 4,28 11,0-1,2-2,0-2,0-2,49 6,-5-7,157 0,-224-11,-1 0,0-2,0-1,0-1,0 0,-1-2,22-8,-33 9,0 0,0 0,0-1,-1-1,0 1,0-2,-1 1,1-1,-2 0,1-1,-1 1,-1-2,0 1,0-1,8-19,3-12,-3-2,17-75,4-97,-23 137,-5 29,116-904,-117 851,-8-139,-2 191,-2 0,-3 0,-1 0,-31-83,38 125,-15-35,17 41,1 0,-1 1,0-1,0 1,0-1,0 1,0-1,0 1,-1 0,1 0,0-1,-1 1,1 0,-1 0,1 0,-1 1,1-1,-1 0,-2 0,2 1,1 0,0 1,0 0,0-1,0 1,0 0,0 0,-1-1,2 1,-1 0,0 0,0 0,0 0,0 0,1 1,-1-1,0 0,1 0,-1 0,1 0,-1 1,1-1,0 0,-1 3,-8 38,9-38,-8 54,3 1,3 77,19 117,-14-223,8 90,6 0,4-1,6-2,5 0,70 170,-92-266,0 1,2-1,0-1,2 0,0 0,1-2,20 20,-24-28,1 0,0-1,0 0,1-1,0-1,1 0,0-1,0 0,0-1,0-1,1 0,20 2,-1-1,0-1,0-2,0-1,0-2,1-1,-1-2,39-9,-68 10,0 1,0-1,0 0,0 0,-1 0,1-1,-1 0,0 0,0 0,0 0,-1 0,1-1,-1 0,0 0,-1 0,1 0,-1 0,0 0,2-7,5-16,-2 0,6-43,-8 42,13-109,-5 0,-6 0,-12-147,0 200,-4 0,-37-155,33 192,-3 1,-1 1,-2 1,-2 0,-2 1,-40-55,54 85,-1 1,-1 0,0 0,-1 1,0 1,-1 0,0 1,-1 0,0 1,-21-11,34 20,-1-1,1 1,-1-1,1 1,0 0,-1 0,1 0,-1-1,1 1,-1 0,1 1,0-1,-1 0,1 0,-1 1,1-1,0 0,-1 1,1 0,0-1,-1 1,1 0,0 0,0-1,0 1,0 0,0 0,0 0,0 0,0 0,0 1,0-1,0 0,1 0,-1 1,1-1,-1 0,1 1,-1 1,-2 7,1 0,0 0,1 0,-1 15,2-19,-4 85,4 1,4 0,27 151,-18-183,2-1,3 0,2-1,3-1,2-2,47 78,-59-113,2 0,0-1,1-1,1 0,0-1,1-1,1-1,1 0,35 19,-17-14,2-3,0-1,1-1,64 12,-63-17,12 4,1-3,91 6,84-16,-195-2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8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1,'-10'1,"1"1,-1 0,0 1,1 0,-10 4,6-2,3-1,-211 71,18-20,181-49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13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0,'5'120,"23"123,-2-22,14 996,-40-1209,-1 0,1-1,0 0,1 0,0 0,0 0,2 9,-2-14,0-1,0 1,-1-1,1 1,0-1,0 1,0-1,1 0,-1 0,0 1,0-1,1 0,-1 0,1 0,-1 0,1-1,-1 1,1 0,-1-1,1 1,0-1,-1 1,1-1,0 0,0 0,-1 1,1-1,0 0,0-1,3 1,25-5,0-1,48-15,-8 1,510-147,-559 160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1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1 675,'1'-6,"0"1,0-1,0 0,1 1,0-1,0 1,0 0,1-1,0 1,0 0,0 1,1-1,-1 0,1 1,0 0,1 0,-1 0,8-5,13-8,0 0,37-16,-43 22,744-320,-744 324,400-141,-391 136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14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20 657,'-1'-1,"0"1,0 0,0 0,0 0,0-1,0 1,1-1,-1 1,0-1,0 1,0-1,1 1,-1-1,0 1,0-1,1 0,-1 0,1 1,-1-1,1 0,-1 0,1 0,-1 1,1-1,0 0,-1 0,1 0,0 0,0 0,0 0,0 0,0 0,0 0,0 0,0 0,0 0,0 0,0 1,0-1,1-2,0-1,0 0,-1 0,1 0,1 0,-1 0,1 0,-1 0,4-4,12-12,1 0,1 1,1 1,33-24,96-54,-136 88,108-59,142-55,-59 31,-29 23,-149 59,-10 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1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1 746,'1'1,"0"-1,0 1,1 0,-1 0,0 0,0 0,0 0,0 0,0 0,0 0,-1 0,1 0,0 1,-1-1,1 0,0 0,-1 1,1 1,3 5,112 232,-53-103,148 232,-176-318,2-2,2-2,2-2,2-1,64 49,-81-73,0-2,2-2,0 0,1-2,0 0,1-3,1 0,-1-2,2-1,-1-2,1-1,33 1,-5-5,0-3,0-2,107-23,177-70,-95 7,-4-10,246-142,423-327,-719 430,-6-9,282-284,-438 395,33-45,-42 46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3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1 637,'5'2,"0"0,0 0,-1 0,1 0,-1 1,1 0,-1 0,0 0,0 0,0 1,0 0,-1 0,4 4,9 8,274 266,195 174,-400-386,3-3,3-5,196 101,-280-160,102 44,-96-43,-1 0,1-1,0 0,0-1,0 0,21 0,-31-3,-1 1,0 0,0 0,0-1,0 1,0-1,0 1,0-1,0 0,0 0,0 0,0 0,-1 0,1 0,0-1,-1 1,1-1,-1 1,1-1,-1 1,0-1,0 0,0 0,0 0,2-2,-1-4,1 0,-2 0,1 0,-1 0,1-14,-3-89,-4 0,-28-156,25 204,-92-523,-2-14,99 575,2 13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5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1238 1577,'-60'-20,"-1"3,0 2,-1 3,0 2,-125-1,155 11,1 2,-1 1,1 2,-1 1,1 1,1 2,0 1,0 1,1 2,0 1,1 1,1 1,-42 33,43-25,0 0,2 2,0 1,2 1,1 0,2 2,0 1,-27 63,35-66,1 1,1 0,1 1,2 0,1 0,1 0,2 1,1 0,1-1,8 54,-6-72,0 1,0-1,2 0,-1 0,2 0,-1 0,2-1,-1 0,2 0,-1 0,1-1,1 0,0 0,0-1,1 0,0-1,1 0,0 0,0-1,1 0,0-1,0 0,0-1,1 0,-1 0,1-2,0 1,20 2,3-1,0-1,1-1,-1-3,1 0,-1-2,60-12,-75 10,0-1,0-1,0 0,-1-1,-1-2,1 1,-1-2,-1-1,1 0,-2-1,0-1,0 0,14-18,-20 18,-1-1,0 0,-1 0,-1 0,-1-1,0-1,0 1,-2-1,5-29,-1-13,0-80,-7 113,-2-204,1-38,0 265,0 0,0 0,0 0,0 0,1 0,-1 0,1 0,-1 0,1 0,0 0,0 0,0 0,0 0,0 1,0-1,3-3,-3 5,0-1,0 1,0-1,0 1,0-1,0 1,0 0,0 0,0 0,0-1,0 1,0 0,1 0,-1 1,0-1,0 0,0 0,0 0,0 1,0-1,0 0,2 2,8 4,-1 1,1 0,-1 0,15 16,3 1,626 374,-580-357,147 57,-218-97,-1 0,1 0,-1 0,1 0,-1 0,1-1,-1 1,1-1,0 0,-1 0,1 0,0 0,-1 0,1 0,0-1,-1 1,1-1,-1 0,1 0,4-2,-5 1,0-1,-1 0,1 1,0-1,-1 0,0 0,0 0,0 0,0 0,0 0,0 0,-1 0,0 0,1 0,-1 0,0 0,-1-5,-2-50,-3 1,-20-88,13 78,-37-171,-85-243,80 325,-7 3,-120-217,166 342,-88-142,90 150,0 1,-1 1,-1 0,-1 1,-36-28,51 44,0-1,0 0,0 1,0 0,0-1,0 1,0 0,0 0,-1 0,1 1,0-1,-1 1,1-1,0 1,-1-1,1 1,-1 0,-4 1,6 0,0-1,0 1,-1 0,1 0,0 0,0 0,1 0,-1 0,0 0,0 0,0 0,1 1,-1-1,1 0,-1 0,1 1,-1-1,1 0,0 1,-1-1,1 0,0 1,0 1,0 9,1-1,0 1,0-1,1 0,1 1,5 14,17 38,3-2,2-1,3-2,3-1,2-1,2-3,61 64,-46-61,3-2,3-3,1-2,3-4,137 75,-135-87,3-3,0-4,2-2,1-3,87 13,-148-33,-1 0,0-1,0-1,0 0,21-2,-29 1,-1 1,1-1,-1 1,1-1,-1 0,0 0,1-1,-1 1,0 0,0-1,0 1,0-1,0 0,0 1,0-1,-1 0,1 0,-1 0,1 0,-1-1,0 1,1 0,-1-1,-1 1,1-1,0 1,0-1,-1 1,0-1,1 1,-1-4,0-17,-1 1,-1-1,-1 1,-1-1,-1 1,-10-26,-5-8,-31-62,47 109,-2-4,-1-1,0 1,0 0,-2 1,-14-18,12 24,8 13,7 18,4-5,0-1,2 0,0-1,2 0,-1 0,2-1,0-1,2 0,-1-1,2-1,25 20,19 8,125 67,-173-102,75 36,-79-40,0 0,0 0,0-1,0 0,1-1,-1 1,0-2,16 1,-22-1,-1-1,1 1,-1 0,0-1,1 1,-1-1,1 1,-1-1,0 0,0 0,1 0,-1 1,0-1,0 0,0 0,0-1,0 1,0 0,0 0,0 0,-1-1,1 1,0 0,-1-1,1 1,0-2,4-42,-4 38,1-81,-15-142,6 180,-1 0,-3 0,-2 1,-25-61,30 92,0 0,-22-32,26 44,0 1,0-1,-1 1,0 0,0 0,0 1,0-1,-1 1,0 0,1 1,-12-6,15 9,1-1,0 0,-1 1,1-1,-1 1,1 0,-1-1,1 1,-1 0,1 0,-1 0,1 0,-1 0,1 0,0 1,-1-1,-1 1,2 0,1-1,-1 1,1-1,-1 1,1-1,-1 1,1-1,0 1,-1 0,1-1,0 1,0-1,0 1,-1 0,1-1,0 1,0 0,0 0,0-1,0 1,0 0,0-1,0 1,1 0,-1 0,1 4,1 0,0 0,0 0,0 0,1 0,0-1,0 1,3 3,41 43,89 72,-68-64,26 23,147 141,-220-202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6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1469,'16'-14,"2"0,34-22,-8 7,22-19,-2-3,-2-4,-3-1,97-120,-124 133,-1-1,-3-1,-2-2,-1 0,-3-2,-2 0,-2-2,18-80,-32 106,-1 0,0 0,-2 0,-2 0,0-1,-1 1,-1 0,-2 0,-11-35,13 48,-1 1,-1-1,0 1,0 0,-1 1,-1-1,0 1,0 1,-1-1,0 1,0 0,-1 1,0 0,-1 1,0-1,0 2,-1 0,1 0,-1 1,-1 0,-17-5,22 8,0 2,0-1,-1 1,1 0,0 0,0 1,0 0,0 0,0 1,0 0,1 0,-1 0,1 1,-1 0,1 0,0 1,0 0,0 0,-9 8,-4 6,0 0,1 1,-30 43,-17 33,3 4,5 2,4 2,-71 200,105-246,-18 98,33-135,2-1,0 0,1 1,1 0,1-1,1 1,0-1,2 0,5 21,-5-31,0-1,0 1,1-1,0 0,0 0,1-1,0 0,0 0,1 0,0 0,0-1,1-1,-1 1,1-1,0 0,11 4,13 5,1-2,67 17,-84-25,181 39,301 25,-454-63,1-2,-1-2,0-2,1-2,-1-2,0-2,46-13,-86 18,0 1,0-1,0 1,0-1,0 0,-1 0,1-1,-1 1,1-1,-1 0,0 0,0 0,0 0,-1 0,4-5,-1-2,-1 0,0 0,0 0,3-19,-2 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39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0,'3'4,"0"1,0-1,-1 1,0-1,0 1,0 0,0 0,-1 0,0 0,0 0,0 0,-1 6,4 13,74 575,-45 7,-25-414,41 1010,-47-1164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2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431 0,'-7'1,"1"0,-1 0,1 0,-1 1,1 0,0 0,0 0,0 1,0 0,0 0,1 1,-1-1,1 1,-9 8,-6 8,1 1,-20 28,11-14,-97 125,108-134,0 1,1 1,2 0,-15 42,28-68,-1 1,2-1,-1 0,0 1,0-1,1 0,-1 1,1-1,0 1,0-1,0 0,0 1,0-1,0 1,1-1,-1 1,1-1,-1 0,1 1,0-1,0 0,0 0,0 0,1 0,-1 0,1 0,-1 0,1 0,0 0,-1-1,1 1,0 0,0-1,0 0,0 1,0-1,1 0,-1 0,0 0,1-1,-1 1,0 0,5-1,12 3,1-1,-1-1,0-1,34-4,-17 1,-8 2,10 1,0-1,0-2,0-2,-1-2,60-17,-95 23,1 0,0 0,-1 0,1 0,0-1,-1 1,0-1,1 0,-1 0,0 0,0 0,0 0,0 0,0 0,0-1,-1 1,1-1,-1 1,0-1,0 0,0 1,0-1,0 0,0 0,-1 0,1 1,-1-1,0 0,0-6,-2-4,0 0,-1-1,-1 1,0 0,-7-15,-1-5,8 20,-1-1,0 1,-1 0,-12-18,15 26,0 1,0 0,0 1,-1-1,0 0,0 1,0 0,0 0,0 0,-1 0,1 1,-1 0,0 0,1 0,-11-2,-7-2,1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0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1612,'0'-21,"-1"-25,2 1,2 0,13-68,10 14,4 1,4 1,5 2,57-103,-55 126,3 2,3 2,3 2,3 3,101-95,-120 129,0 2,2 1,1 2,1 1,1 3,1 0,1 3,0 1,1 3,73-15,-78 22,-1 1,1 2,0 2,0 2,0 1,-1 1,1 2,-1 2,0 2,-1 0,0 3,0 1,38 20,-55-23,0 0,-1 2,-1 0,0 0,0 1,-1 1,-1 1,-1 0,0 1,0 0,11 22,-13-16,0 0,-2 1,-1-1,-1 2,0-1,-2 1,-1 0,-1 0,0 28,-3 5,-3 1,-3-1,-1 0,-4-1,-29 95,7-58,-3-2,-73 131,62-141,-4-2,-115 138,120-165,-3-2,-3-3,-1-1,-92 59,119-89,-49 21,36-22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0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0 672,'1'-4,"0"1,1 0,-1 0,1 0,-1 0,1 0,0 0,0 1,0-1,0 1,1-1,-1 1,1 0,-1 0,6-3,1-2,32-26,2 2,1 1,57-27,151-61,-218 103,816-281,-818 286,-8 2,0 1,1 2,27-4,-43 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1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0 341,'5'-4,"0"1,-1 0,1 0,1 0,-1 1,0-1,0 1,1 1,0-1,8-1,8-2,562-144,-127 36,-322 75,-105 31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9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3158,'1'-16,"0"-1,2 0,0 1,0 0,11-27,39-81,-17 43,293-919,-81-24,-203 827,28-289,-72 473,1 4,-1 0,-1 0,0 0,0-1,-1 1,0 0,0 0,-5-14,6 22,0 1,0-1,-1 0,1 1,0-1,-1 1,1-1,0 0,-1 1,1-1,-1 1,1-1,-1 1,1-1,-1 1,1 0,-1-1,1 1,-1 0,1-1,-1 1,0 0,1 0,-1 0,0-1,1 1,-1 0,0 0,1 0,-2 0,-18 13,-10 30,-13 40,4 2,-34 110,49-131,-49 147,8 2,-42 260,87-349,6 0,5 2,6-1,5 0,25 176,-19-250,2-1,2 0,3 0,37 86,-44-120,1 1,1-2,1 1,0-1,1-1,0 0,18 16,-20-23,-1 0,1 0,0-1,0 0,1-1,0 0,0 0,0-2,1 1,-1-1,1-1,17 2,-19-4,1-1,-1 0,0-1,1 0,-1 0,0-1,0 0,0-1,-1 0,1-1,-1 0,0 0,-1-1,1 0,-1-1,0 1,13-17,3-3,-1-2,-1 0,34-61,-34 48,-2-2,-1 0,21-78,16-138,-38 163,-17 90,0 0,1 0,0 0,0 0,0 1,6-11,-7 15,-1 0,1 1,-1-1,1 1,-1-1,1 0,-1 1,1-1,0 1,-1-1,1 1,0 0,0-1,-1 1,1 0,0-1,0 1,0 0,-1 0,1 0,1 0,0 0,-1 0,1 1,-1-1,0 1,1 0,-1-1,0 1,1 0,-1 0,0 0,0 0,0 0,0 0,0 0,0 0,1 2,30 41,35 68,20 29,-75-124,1-1,0-1,1 0,0-1,32 23,-38-31,-1-2,1 1,0-1,1-1,-1 1,1-1,-1-1,1 1,0-2,0 1,0-1,0 0,0-1,0 0,0-1,0 0,0 0,0-1,10-3,-9 2,0-2,0 1,0-1,-1 0,0-1,0 0,0-1,-1 1,0-2,-1 1,1-1,-1 0,-1-1,1 0,7-15,4-15,-1-1,-2-1,-2 0,-2-1,6-44,-17 83,0 0,1 0,-1 0,1 0,0 1,0-1,0 0,0 0,1 1,-1-1,1 0,-1 1,1 0,0-1,0 1,0 0,0 0,3-3,-2 5,0-1,0 0,-1 0,1 1,0 0,0 0,0-1,-1 2,1-1,0 0,0 0,0 1,-1 0,1-1,0 1,-1 0,1 0,4 3,23 9,1-3,0 0,0-2,1-2,44 5,163-5,-214-8,-1-1,1-1,-1-2,0 0,0-1,-1-1,0-1,0-2,-1 0,-1-1,0-1,0-1,-2-1,0-1,34-36,-46 44,1 1,-1 0,1 0,1 0,-1 1,1 0,13-6,-15 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4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8,0 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0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53,'0'-47,"0"41,0 32,-32 522,32-542,-107 656,28-234,75-402,2-13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1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0 771,'3'-3,"0"-1,0 1,0-1,0 1,1 0,-1 0,1 0,0 1,0-1,0 1,5-2,-3 0,13-5,-1 0,2 2,-1 0,1 1,23-4,18-5,445-182,-367 131,-3-6,222-157,-212 131,-134 94,-3 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2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0 617,'97'-45,"167"-55,109-6,-248 72,-30 10,-44 13,0-3,-1-1,85-40,-135 55,0 0,0 0,1 0,-1 0,0 0,0 0,1 0,-1-1,0 1,0 0,1 0,-1 0,0 0,0-1,1 1,-1 0,0 0,0 0,0-1,0 1,1 0,-1 0,0-1,0 1,0 0,0 0,0-1,0 1,0 0,0 0,0-1,0 1,0 0,0-1,0 1,0 0,0 0,0-1,0 1,-12-7,-33-1,32 6,-54-15,1-3,-71-33,133 52,-1-1,1 0,-1 0,1-1,0 1,0-1,0 0,-6-6,10 9,0-1,-1 1,1-1,0 1,-1-1,1 0,0 1,-1-1,1 1,0-1,0 0,0 1,0-1,0 0,0 1,0-1,0 0,0 1,0-1,0 0,0 1,0-1,1 0,-1 1,0-2,2 1,-1-1,1 0,-1 1,1-1,-1 1,1-1,0 1,0 0,0-1,0 1,3-1,14-5,-1 0,1 1,0 2,0 0,1 1,37-2,119 11,-172-6,-1 0,0 1,0-1,1 1,-1 0,0 0,0 0,0 0,0 1,0-1,0 1,0 0,-1 0,1 0,-1 0,1 0,-1 0,0 1,0-1,0 1,0 0,0 0,0-1,-1 1,0 0,1 1,-1-1,0 0,0 0,-1 0,1 0,-1 1,0-1,1 0,-2 7,0 11,-1 1,-1-1,-1 0,-9 29,9-36,-116 513,46-234,67-265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5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0,'-6'5,"0"0,0 0,1 0,-1 1,1-1,0 1,1 1,-1-1,1 1,-3 7,-11 13,-268 369,-31-26,257-309,-69 54,109-99,0-1,0-1,-2-1,1-1,-2-1,1-1,-1-1,-32 8,51-15,1-1,-1-1,0 1,0-1,0 1,0-1,0 0,0 0,0-1,1 1,-1-1,0 0,0 0,0 0,1-1,-1 1,0-1,1 0,0 0,-1 0,1 0,0-1,0 1,0-1,0 0,1 0,-1 0,1 0,0 0,0-1,0 1,0 0,0-1,1 0,-2-7,-3-12,1 0,2 0,0-1,1-47,1 19,-6-28,0-5,5-139,2 222,0 0,0 1,0-1,0 0,0 1,1-1,-1 0,0 1,1-1,-1 0,1 1,0-1,-1 1,1-1,0 1,0-1,0 1,0 0,0-1,1 1,-1 0,0 0,1 0,-1 0,0 0,1 0,-1 0,1 0,-1 1,1-1,0 1,-1-1,1 1,0-1,-1 1,1 0,0 0,-1 0,1 0,0 0,0 0,-1 1,1-1,3 1,8 3,0 1,-1 0,1 1,19 11,-22-11,261 164,13 8,-232-150,2-1,1-3,87 26,-98-39,0-2,1-2,0-2,1-1,52-4,-95 0,-1-1,1 1,-1-1,1 0,-1 0,1 0,-1 0,0 0,0-1,1 1,-1 0,0-1,0 0,-1 0,1 1,0-1,0 0,-1-1,0 1,1 0,-1 0,0 0,0-1,0 1,0-1,0-2,4-11,-1 0,-1 0,1-19,1-2,3-2,27-172,-33 187,-1 0,-1 0,-1-1,-1 1,-1 0,-10-39,9 53,0 0,0 1,-2-1,1 1,-1 0,0 1,-1-1,0 1,0 0,-1 1,-15-12,13 11,-6-7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6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0,'0'783,"0"-763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3.1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42 148,'0'0,"0"-1,0 1,0-1,0 1,0-1,0 0,0 1,0-1,0 1,-1-1,1 1,0-1,0 1,-1-1,1 1,0-1,-1 1,1-1,0 1,-1-1,1 1,-1 0,1-1,-1 1,1 0,-1-1,1 1,-1 0,1 0,-1-1,1 1,-1 0,1 0,-1 0,0 0,1 0,-1 0,1 0,-1 0,1 0,-1 0,0 0,1 0,-1 0,1 1,-1-1,-1 0,1 1,0-1,0 1,-1-1,1 1,0-1,0 1,0 0,0 0,0-1,0 1,0 0,0 0,0 0,0 0,1 0,-1 0,0 0,1 1,-1-1,0 2,0 4,0 0,1 1,0-1,1 0,-1 1,2-1,-1 0,1 0,0 0,0 0,0 0,1-1,1 1,7 12,1 0,2 0,0 0,23 22,-3-10,0-2,2-2,1-1,2-2,0-1,79 33,-108-52,-1 0,1-1,0 0,21 3,-29-5,-1-1,1 0,0 0,0 0,-1 0,1 0,0 0,0-1,-1 1,1 0,0-1,-1 1,1-1,0 0,-1 0,1 0,-1 0,1 0,-1 0,1 0,-1 0,0 0,0 0,1-1,-1 1,0-1,0 1,-1-1,1 1,0-1,0 1,-1-1,1 0,-1 0,1 1,0-4,0-10,0 1,0-1,-1 1,-1 0,0-1,-1 1,-1 0,-4-15,-8-15,-22-48,17 45,20 46,0 1,0 0,0 0,-1 0,1-1,0 1,0 0,0 0,0 0,0-1,0 1,0 0,0 0,0 0,0-1,0 1,0 0,0 0,0-1,0 1,0 0,0 0,0-1,0 1,0 0,0 0,0 0,0-1,0 1,0 0,0 0,1 0,-1-1,0 1,0 0,0 0,0 0,1 0,-1-1,0 1,0 0,0 0,1 0,-1 0,14 2,20 14,-32-15,36 19,187 92,-187-95,1-3,0-1,82 15,-119-27,0-1,1 1,-1-1,0 0,1 0,-1 0,1 0,-1 0,0 0,1-1,-1 1,1-1,-1 0,0 0,0 0,0 0,1 0,2-2,-4 2,0-1,0 1,0-1,0 1,0-1,0 0,-1 1,1-1,0 0,-1 0,0 0,1 1,-1-1,0 0,0 0,0 0,0 0,0-3,-3-9,-1-1,0 1,0 0,-13-25,8 18,-40-88,-19-55,60 141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7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0 501,'10'-1,"0"0,-1-1,1-1,0 1,-1-1,14-7,27-8,450-94,13 29,-139 24,-206 31,448-87,-443 65,-153 44,-18 6,25-7,-27 7,0 0,1 0,-1 0,0 0,1 0,-1 0,1 0,-1 0,0 0,1 0,-1 0,0 0,1 0,-1 0,0 0,1 0,-1 0,0 0,1 1,-1-1,0 0,1 0,-1 0,0 1,0-1,1 0,-1 0,0 1,0-1,1 0,-1 0,0 1,0-1,0 0,0 1,1-1,-1 0,0 1,0-1,0 0,0 1,0-1,0 1,0-1,0 0,0 1,0-1,0 0,0 1,0-1,0 0,-1 1,1-1,0 0,0 1,0-1,0 0,-1 1,-6 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8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1 522,'1'-14,"1"0,0 0,1-1,1 1,0 1,1-1,0 1,1 0,1 0,0 0,1 1,0 0,1 0,0 1,15-14,14-11,1 1,81-53,-82 62,1 3,53-25,-74 40,1 0,0 2,0 0,0 2,1 0,0 1,35-1,-51 4,0 0,0 0,1 1,-1 0,0 0,0 0,0 0,0 1,0-1,-1 1,1 0,0 0,-1 0,1 1,-1-1,0 1,0 0,0 0,0 0,0 0,-1 1,1-1,-1 1,0 0,0-1,0 1,-1 0,1 0,-1 0,0 0,1 5,2 14,-1 0,-1 1,-1-1,-3 36,0-26,2-4,-1 0,-2 0,-1 0,-1 0,-1 0,-2-1,-1-1,-22 50,7-32,-3-1,-1-1,-51 59,56-75,-1-2,-2-1,-1-1,0-1,-2-2,-31 18,31-25,25-13,18-7,33-10,1 1,55-10,-53 15,92-34,-67 10,-59 31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8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1,'-13'295,"0"2,14 34,-1-305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9:59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0 422,'5'-2,"-1"1,0-1,0 0,1 0,-1 0,0 0,-1-1,1 0,5-4,9-6,62-29,2 4,1 3,121-33,-99 35,97-26,60-21,-201 54,-59 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1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592 291,'2'-68,"0"36,-2 0,-1-1,-7-40,8 69,-1 1,0 0,0-1,0 1,-1 0,1 0,-1 0,1 0,-1 0,0 0,-4-4,5 6,0 0,0 0,0 0,-1 0,1 0,0 1,-1-1,1 0,-1 1,1-1,-1 1,1-1,-1 1,0 0,1 0,-1-1,1 1,-3 1,0 0,0 0,0 0,1 0,-1 1,1 0,-1 0,1 0,-1 0,1 0,0 1,0-1,0 1,1 0,-1 0,1 0,-1 0,1 1,-3 5,-11 23,1 0,1 1,2 1,2 0,1 1,1 0,-3 52,0 256,11-321,5 88,26 165,45 106,-45-234,-20-91,-3 2,-3-1,-2 0,-3 1,-2-1,-3 1,-2-1,-25 95,14-90,-3-1,-2-1,-3-1,-3-1,-2-2,-3 0,-61 76,35-62,-78 72,120-125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2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0 239,'13'-2,"-1"0,0 0,1-1,-1-1,-1 0,1 0,0-1,-1-1,16-10,-10 6,0 1,32-11,39-7,169-46,39 24,-290 48,1 0,0 1,-1 0,1 0,0 1,7 1,-9 2,-9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3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0,'-1'410,"3"442,14-555,-11-236,-3-33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4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1 432,'18'-14,"1"1,0 0,1 2,0 0,1 1,0 1,43-11,-20 5,443-125,-272 83,-85 26,-77 20,-1-2,0-2,52-24,-85 30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5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0,'1'100,"1"-3,-19 168,10-215,6-34,0 0,-2 0,0 0,-1-1,0 1,-1-1,-13 27,9-25,0 1,1 0,1 1,1-1,1 1,-4 27,4-5,0 82,5-109,0-1,-2 1,-4 23,1-18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6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0 410,'5'-2,"-1"1,0-1,1 1,-1-1,0 0,0-1,7-4,15-8,281-100,166-69,-459 177,1 1,-1-2,0 0,-1-1,1 0,17-17,-28 23,-3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4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509 864,'-11'-51,"0"7,9 20,1-1,0 1,6-46,-2 57,0-1,0 1,1 0,1 0,0 0,1 0,1 1,9-14,-10 16,0 0,-1-1,0 1,-1-1,0 0,0 0,-1 0,3-23,-6 32,1-1,-1 0,0 0,0 0,0 0,0 1,-1-1,1 0,-1 0,0 0,1 1,-1-1,0 1,-1-1,1 0,0 1,-1 0,1-1,-1 1,0 0,0 0,0 0,0 0,0 0,0 0,-1 1,1-1,0 1,-1-1,0 1,1 0,-1 0,1 0,-1 0,0 1,0-1,0 1,1 0,-1 0,0 0,-4 0,0 1,-1 0,1 0,0 1,0 0,0 0,0 1,1 0,-1 0,1 1,-1-1,1 1,-6 6,-11 9,-32 33,11-6,2 1,3 3,-51 84,70-100,2 1,1 1,2 0,1 1,2 0,-13 76,23-97,1-1,1 1,1-1,0 0,1 1,1-1,0 0,1 0,1-1,0 1,1-1,0 0,1 0,1-1,0 0,1 0,0-1,1 0,0-1,1 0,19 15,-20-18,0-1,0 0,1 0,-1-2,1 1,1-1,-1-1,1 0,0 0,0-1,0-1,0 0,0 0,1-2,-1 1,0-2,1 1,-1-2,0 0,0 0,0-1,0 0,0-1,-1-1,1 0,-1 0,12-9,7-7,-1-2,-1 0,-1-2,-2-2,0 0,-2-1,27-43,8-23,51-113,-85 157,-3 0,-1-2,-3 0,10-56,-20 69,-2 1,-2-1,-1 0,-2 0,-2 0,-9-57,9 83,-1-6,-1 1,-1-1,-7-20,11 35,0 1,-1 0,1-1,-1 1,0 0,0 0,0 0,0 0,0 0,0 1,-1-1,0 1,1 0,-1-1,0 1,0 0,0 1,0-1,-1 0,1 1,0 0,-1 0,-5-2,8 3,0 0,0-1,0 1,0 0,0 0,0-1,-1 1,1 0,0 0,0 0,0 0,0 1,0-1,-1 0,1 0,0 1,0-1,0 1,0-1,0 1,0-1,0 1,0 0,0-1,0 1,1 0,-1 0,0-1,0 1,1 0,-1 0,0 0,1 0,-1 0,1 0,-1 0,1 0,0 1,-1-1,1 0,0 0,0 0,0 0,0 0,0 1,0-1,0 2,1 1,0 0,0 0,0 0,1 0,0-1,0 1,0 0,0 0,0-1,1 0,5 7,76 66,141 97,109 44,-330-215,-1 1,1-1,-1 0,1 1,-1 0,0 0,0 0,0 0,0 0,-1 1,3 3,-4-5,-1 0,1 0,-1 0,0 0,1 0,-1 1,0-1,0 0,-1 0,1 0,0 0,-1 0,1 0,-1 0,0 0,1 0,-1 0,0 0,0 0,-1 0,1 0,0-1,-3 3,-40 56,3 1,-38 74,69-114,0 1,1 0,1 1,1 0,2 0,0 0,1 1,1 0,1 0,3 40,-1-61,0 0,1 0,-1 0,1 1,0-1,0 0,0-1,0 1,1 0,-1 0,1 0,-1-1,1 1,0-1,0 1,0-1,0 0,1 0,-1 0,1 0,-1 0,1 0,0-1,-1 1,1-1,0 0,0 0,5 1,5 1,1-1,0-1,-1-1,1 0,17-2,-14 1,5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09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1,'37'991,"1"-33,-40-505,2-429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1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82,'0'-1,"1"0,-1 0,0 0,1 0,0 0,-1 0,1 0,-1 0,1 0,0 0,0 0,0 0,-1 1,1-1,0 0,0 1,0-1,0 1,0-1,0 1,1-1,-1 1,0-1,0 1,0 0,0 0,2 0,37-5,-35 5,2-1,0 0,1 1,-1 0,0 1,0-1,0 1,1 1,-1-1,0 1,0 1,-1-1,1 1,0 0,-1 1,0-1,0 1,0 1,0-1,-1 1,1 0,-1 0,0 0,-1 1,1 0,-1 0,-1 0,5 9,2 6,-2 0,-1 1,0-1,-2 1,0 1,3 37,-4 144,-5-141,-3 65,-39 241,43-369,0 0,0 0,1 0,-1 0,0 0,0 0,0 0,0 0,0 0,0 0,0 0,0 0,0 1,1-1,-1 0,0 0,0 0,0 0,0 0,0 0,0 0,0 0,0 0,0 0,0 0,0 0,0 0,1 0,-1 0,0 1,0-1,0 0,0 0,0 0,0 0,0 0,0 0,0 0,0 0,0 0,0 1,0-1,0 0,0 0,0 0,0 0,0 0,0 0,0 0,0 0,0 1,9-14,9-21,8-25,-3-2,-3 0,16-78,3-10,-6 34,96-286,-111 338,-16 47,-15 44,2 6,1 2,2-1,-5 53,2-13,8-56,-22 170,24-168,1 0,0 0,2-1,0 1,1-1,1 1,8 21,-10-37,-1-1,1 0,1 1,-1-1,0 0,7 7,2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1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0,'-1'0,"0"1,1-1,-1 0,0 1,0-1,0 1,0-1,1 1,-1-1,0 1,0-1,1 1,-1 0,1-1,-1 1,0 0,1 0,-1-1,1 1,0 0,-1 0,1 0,0 0,-1 1,-7 28,6-22,-33 145,-16 171,41-219,5 0,13 169,-6-255,0-1,1 0,1 0,1 0,1 0,0-1,11 21,-12-29,1 0,0 0,0 0,1-1,0 0,0-1,1 0,0 0,0 0,1-1,-1 0,2-1,17 9,-7-5,-3-1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2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0,'2'25,"2"0,0-1,2 0,0 0,2-1,11 26,4 11,20 78,-6 1,28 212,-62-320,-2-15,1 0,0-1,0 1,2-1,0 0,1 0,0 0,14 26,-16-38,0 0,0-1,0 1,0-1,1 0,-1 0,1 0,-1 0,1-1,0 1,-1-1,1 0,0 0,0 0,0-1,0 0,0 1,7-2,10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3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1 219,'10'-1,"-1"-1,0 0,1-1,-1 0,0 0,0-1,-1 0,1-1,-1 0,12-9,43-21,205-64,-220 74,-27 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4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1,'4'0,"0"1,1 0,-1 0,1 1,-1-1,0 1,0 0,0 0,0 1,0-1,-1 1,1-1,-1 1,5 5,45 53,-45-52,39 52,-2 2,66 125,-95-157,-2 0,-2 1,-1 1,-1 0,-1 0,-3 1,0 0,1 62,-9-71,0 0,-2 0,-1-1,-1 1,-1-1,-1-1,-22 45,-9 5,-50 69,75-120,-9 9,17-23,0 0,0 0,1 1,0-1,0 1,-5 14,6-6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5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0,'-19'75,"11"34,7 151,4-116,23 197,-1-13,-13-133,0 5,-12-172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6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1,'4'0,"25"-1,54 8,-73-5,1 0,-1 1,1 1,-1-1,0 2,-1-1,1 2,12 7,-8-2,0 0,-1 1,0 0,-1 1,0 0,-1 1,0 1,-1-1,-1 2,0-1,-1 1,-1 0,-1 1,0 0,-1 0,-1 0,3 28,-5-29,-1 0,-1 0,-1 0,0 0,-1-1,-1 1,0 0,-1-1,-1 1,0-1,-1 0,-1-1,0 1,-1-2,-1 1,0-1,0 0,-2-1,-19 20,-28 3,68-39,0 0,0 0,0 1,0 1,0 0,1 0,14 0,15-4,624-123,-505 91,-148 38,-7 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8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1826,'27'-45,"-19"34,-1-1,0 0,0-1,5-15,-11 24,0 0,0 0,0-1,0 1,-1 0,0-1,0 1,0 0,0-1,-1 1,1 0,-1-1,0 1,-1 0,1 0,-1 0,-3-7,0 3,-1 1,0 1,0-1,-1 1,0 0,0 0,0 1,-1-1,1 2,-1-1,0 1,-1 1,-11-5,-15-3,-66-14,71 19,1 2,-1 1,0 2,-1 1,1 1,0 1,0 2,1 1,-1 1,1 2,0 1,1 1,0 1,1 2,0 0,0 2,-29 23,1 2,2 2,2 3,3 1,-51 62,71-73,2 1,1 0,1 2,3 1,1 1,2 1,-18 59,34-96,1 1,0 0,0 1,0-1,0 0,1 0,0 0,0 0,0 1,1-1,0 0,0 0,0 0,0 0,3 5,-1-4,1-1,-1 0,1-1,0 1,0-1,1 1,-1-1,1-1,0 1,0-1,0 1,11 4,28 11,0-1,2-2,0-2,0-2,49 6,-5-7,157 0,-224-11,-1 0,0-2,0-1,0-1,0 0,-1-2,22-8,-33 9,0 0,0 0,0-1,-1-1,0 1,0-2,-1 1,1-1,-2 0,1-1,-1 1,-1-2,0 1,0-1,8-19,3-12,-3-2,17-75,4-97,-23 137,-5 29,116-904,-117 851,-8-139,-2 191,-2 0,-3 0,-1 0,-31-83,38 125,-15-35,17 41,1 0,-1 1,0-1,0 1,0-1,0 1,0-1,0 1,-1 0,1 0,0-1,-1 1,1 0,-1 0,1 0,-1 1,1-1,-1 0,-2 0,2 1,1 0,0 1,0 0,0-1,0 1,0 0,0 0,-1-1,2 1,-1 0,0 0,0 0,0 0,0 0,1 1,-1-1,0 0,1 0,-1 0,1 0,-1 1,1-1,0 0,-1 3,-8 38,9-38,-8 54,3 1,3 77,19 117,-14-223,8 90,6 0,4-1,6-2,5 0,70 170,-92-266,0 1,2-1,0-1,2 0,0 0,1-2,20 20,-24-28,1 0,0-1,0 0,1-1,0-1,1 0,0-1,0 0,0-1,0-1,1 0,20 2,-1-1,0-1,0-2,0-1,0-2,1-1,-1-2,39-9,-68 10,0 1,0-1,0 0,0 0,-1 0,1-1,-1 0,0 0,0 0,0 0,-1 0,1-1,-1 0,0 0,-1 0,1 0,-1 0,0 0,2-7,5-16,-2 0,6-43,-8 42,13-109,-5 0,-6 0,-12-147,0 200,-4 0,-37-155,33 192,-3 1,-1 1,-2 1,-2 0,-2 1,-40-55,54 85,-1 1,-1 0,0 0,-1 1,0 1,-1 0,0 1,-1 0,0 1,-21-11,34 20,-1-1,1 1,-1-1,1 1,0 0,-1 0,1 0,-1-1,1 1,-1 0,1 1,0-1,-1 0,1 0,-1 1,1-1,0 0,-1 1,1 0,0-1,-1 1,1 0,0 0,0-1,0 1,0 0,0 0,0 0,0 0,0 0,0 1,0-1,0 0,1 0,-1 1,1-1,-1 0,1 1,-1 1,-2 7,1 0,0 0,1 0,-1 15,2-19,-4 85,4 1,4 0,27 151,-18-183,2-1,3 0,2-1,3-1,2-2,47 78,-59-113,2 0,0-1,1-1,1 0,0-1,1-1,1-1,1 0,35 19,-17-14,2-3,0-1,1-1,64 12,-63-17,12 4,1-3,91 6,84-16,-195-2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0:18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1,'-10'1,"1"1,-1 0,0 1,1 0,-10 4,6-2,3-1,-211 71,18-20,181-49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5.9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19 609,'-1'1,"1"-1,-1 0,0 0,1 0,-1 0,0 0,1-1,-1 1,0 0,1 0,-1 0,0 0,1-1,-1 1,0 0,1-1,-1 1,1-1,-1 1,1 0,-1-1,1 1,-1-1,1 1,-1-1,1 0,0 1,-1-1,1 1,0-1,0 0,-1 1,1-1,0 0,0 1,0-1,0 0,0 1,0-1,0 0,0 1,0-1,0 0,0 0,0 1,0-1,0 1,1-1,-1 0,0 1,1-1,-1 0,0 1,1-1,0 0,27-45,-20 34,29-47,44-96,-70 130,-2-1,0 0,-1-1,-2 0,-1 0,4-50,-9 72,0 0,-1 0,0-1,1 1,-1 0,-1 0,1 0,-1 0,0 0,-3-5,4 9,1 0,-1 0,0 0,0 0,0 0,1 0,-1 0,0 0,0 1,0-1,0 0,0 1,0-1,-1 0,1 1,0 0,0-1,0 1,0 0,-1-1,1 1,0 0,0 0,-1 0,1 0,0 0,0 0,0 1,-1-1,1 0,0 0,0 1,0-1,0 1,-1-1,1 1,0 0,0-1,0 1,0 0,0 0,1 0,-1 0,0-1,0 1,-1 2,-2 3,0-1,0 1,0 0,1-1,0 2,0-1,1 0,-1 0,1 1,1 0,-1-1,1 1,0 13,0-5,1-1,0 1,1-1,1 1,6 24,3-7,1-1,2 0,0-2,2 1,30 39,113 127,8-21,73 87,-232-252,-1 0,0 0,0 1,-1 0,6 16,-11-24,0 0,0 0,0 1,0-1,-1 0,1 0,-1 1,0-1,0 1,0-1,-1 0,1 1,-1-1,0 0,0 0,0 1,0-1,0 0,-1 0,1 0,-1 0,0-1,0 1,-3 3,-19 16,-1-1,-1-1,-1-2,-1 0,0-2,-37 15,-7 6,15-10,34-18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14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303 742,'37'556,"45"-9,-1-7,-67-421,-6-1,-8 150,-22-331,-31-229,12 59,13 87,-248-1177,240 1185,12 54,-12-92,32 149,1 0,2-1,1 1,1 0,1-1,1 1,12-43,-13 61,0 0,1 0,0 0,1 1,0-1,0 1,1 0,0 0,0 1,0-1,1 1,1 0,-1 1,1 0,0 0,0 0,1 1,0 0,0 0,0 1,0 0,1 0,-1 1,1 0,0 1,0 0,0 0,1 1,-1 0,17 1,66-3,0 5,108 14,-169-12,0 2,-1 1,0 2,-1 0,0 2,0 1,-1 2,-1 1,0 0,31 25,-51-34,0-1,0 1,-1 0,0 0,0 1,0 0,-1 0,0 0,0 1,-1-1,0 1,-1 0,1 1,-2-1,1 0,-1 1,0 0,-1-1,0 1,0 0,-1 0,0 0,-1 0,1-1,-2 1,1 0,-2-1,-4 16,-11 24,-1-2,-3 0,-1-1,-52 74,-141 148,11-57,191-196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15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1 342,'10'-1,"0"0,0-2,0 1,-1-1,1 0,-1-1,16-8,8-3,366-124,-212 79,-176 56,63-22,1 3,120-19,-194 41,0 1,1-1,-1 1,1-1,-1 1,0 0,1 0,-1 0,1 0,-1 0,0 0,1 0,-1 0,1 0,-1 1,0-1,1 1,-1-1,0 1,0-1,1 1,-1 0,0 0,0-1,0 1,0 0,0 0,2 2,-4-1,1 0,0 0,-1 0,1 0,-1 0,0 0,0 0,1 0,-1 0,0 0,-1 0,1 0,0-1,-1 1,1-1,-1 1,-2 1,-20 22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15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1 123,'108'-6,"0"-5,160-36,66-8,-304 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1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2594,'0'-4,"2"1,-1 0,0 0,1 0,-1 0,1 0,0 0,0 0,0 0,4-2,2-7,96-133,34-56,-32 5,-9-5,111-328,-55 20,-129 406,-5-2,-5 1,1-108,-15 204,1-14,0-1,-2 0,0 0,-2 0,0 1,-2-1,-8-25,13 47,-1 0,1-1,-1 1,0-1,1 1,-1 0,0 0,0-1,0 1,0 0,0 0,0 0,0 0,0 0,0 0,0 0,-1 0,1 1,0-1,-1 0,1 1,0-1,-1 1,1-1,-1 1,1 0,-4-1,3 2,-1 0,0 0,0 0,1 0,-1 0,1 0,-1 1,1-1,0 1,-1 0,1 0,0 0,-3 3,-6 8,0 1,1 0,-14 25,3 5,1 0,3 1,-19 74,-20 148,49-229,-38 226,10 1,1 462,34-685,3 0,1-1,2 0,1 0,18 51,-22-81,1-1,0 1,1-1,0 0,0 0,2-1,-1 0,1 0,0 0,1-1,-1 0,2-1,-1 1,1-1,0-1,1 0,0 0,-1-1,2 0,-1-1,1 0,-1-1,1 0,16 2,-1-3,1-1,0-1,0-1,0-2,0 0,32-10,-4-2,102-42,-49 5,-1-5,-4-4,180-140,-247 176,1 1,1 3,1 1,0 1,2 3,0 1,1 2,43-7,165-17,5-1,38-27,-317 70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2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15,'0'-4,"-4"-1,-1-1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2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0,'0'4,"0"10,0 6,0 9,0 11,0 12,0 9,0 7,0 4,0-2,0-4,0-9,0-7,0-7,0-6,-4-11,-1-4,0-7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3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0 382,'9'-7,"-1"0,1 0,0 1,1 0,0 1,19-8,71-20,-55 19,431-155,-279 97,-91 37,-89 28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4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0 358,'28'-3,"-1"-1,0-1,0-2,-1-1,0 0,37-19,-9 6,324-140,-237 98,-129 58,-7 3,0 1,-1-1,1 0,-1 0,0 0,0-1,0 1,0-1,0 0,-1-1,1 1,4-5,-6-1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4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75,'0'-1,"1"0,-1 0,0 0,1 0,-1 0,1 0,-1 0,1 0,-1 0,1 1,0-1,0 0,-1 0,1 1,0-1,0 1,0-1,0 1,-1-1,1 1,0-1,0 1,0 0,0-1,0 1,0 0,2 0,36-6,-29 5,75-11,22-4,1 4,193 3,-298 9,0 0,0 0,0 1,0-1,0 1,0-1,-1 1,1 0,0 0,0 0,-1 1,1-1,-1 1,5 3,-6-4,0 1,0-1,-1 1,1-1,0 1,-1 0,0-1,1 1,-1 0,0-1,0 1,0 0,0-1,0 1,0 0,0 0,-1-1,1 1,-1-1,1 1,-1 0,1-1,-1 1,0-1,0 1,-1 1,-55 102,29-55,1 0,-28 80,3 40,47-150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6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0,'-1'7,"0"-1,0 0,0 0,-1 0,0 0,0 0,0-1,-1 1,0-1,0 1,0-1,-1 0,-4 5,-11 11,-33 31,30-32,-84 74,-179 122,247-190,-1-2,-65 29,83-44,0-1,0-1,0 0,-1-2,0-1,0-1,-28 1,47-4,-1 0,1 0,0 0,0-1,0 1,-1-1,1 0,0 0,0 0,0 0,0 0,1-1,-1 0,0 1,0-1,1 0,-1 0,1 0,-4-5,3 2,0 1,1-1,-1 0,1 0,0 1,1-1,-1-1,1 1,0 0,0 0,1-7,-1-2,2-1,-1 0,2 1,0 0,1-1,1 1,0 0,6-15,-6 22,0 0,1 0,-1 0,1 0,1 1,-1 0,1 0,0 0,1 1,-1 0,1 0,0 1,0-1,0 2,1-1,-1 1,1 0,0 0,0 1,0 0,10 0,17-2,0 1,0 2,57 5,-90-3,187 22,17 1,-180-23,51 5,0-4,-1-4,99-13,-164 13,0-1,0 0,-1 0,1-1,-1 0,1-1,17-11,-26 14,0 1,0-1,-1 1,1-1,0 0,-1 0,1 1,-1-1,0 0,0-1,1 1,-1 0,-1 0,1 0,0-1,0 1,0-3,-2 1,1 1,0 0,-1 0,1 0,-1 0,0 0,0 0,0 0,-1 0,1 1,-1-1,1 0,-1 1,0-1,0 1,-5-5,-6-6,-2 1,1 1,-2 0,-31-17,34 22,1-1,-1 0,1-1,1-1,-1 0,1 0,1-1,0-1,-13-17,12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6.6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0,'0'5,"4"0,2 5,-1 4,-1 4,4-2,-1 2,-1 1,-1 2,-2 2,-2 0,0-3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6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1,'-3'76,"-17"91,5-45,8-61,-22 379,29-420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7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0 535,'9'-7,"0"1,0 1,0-1,1 2,0-1,0 1,0 1,1 0,12-2,8-4,1651-396,-1268 333,-414 72,0 0,0 0,0 0,1 0,-1 0,0 0,0 0,0 0,0 0,1-1,-1 1,0 0,0 0,0 0,1 1,-1-1,0 0,0 0,0 0,1 0,-1 0,0 0,0 0,0 0,0 0,1 0,-1 0,0 1,0-1,0 0,0 0,1 0,-1 0,0 0,0 1,0-1,0 0,0 0,0 0,0 0,0 1,0-1,0 0,1 0,-1 0,0 1,0-1,0 0,0 0,0 0,0 1,0-1,-1 0,1 0,0 0,0 1,0-1,0 0,0 0,0 0,0 0,0 1,-9 12,7-10,-8 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8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0 449,'1'-3,"0"0,0 0,1 0,-1 0,1 0,-1 0,1 0,0 1,0-1,0 1,1-1,2-1,4-7,16-22,2 1,1 1,2 1,0 2,2 1,1 2,1 1,2 1,49-23,-36 24,0 3,90-23,-117 36,1 2,-1 0,1 2,0 1,0 0,0 2,0 0,42 9,-59-8,0 0,-1 0,1 0,-1 1,1 0,-1 0,0 0,0 1,0-1,-1 1,1 1,-1-1,0 0,5 7,-4-3,0 1,-1-1,0 1,0 0,-1 0,0 0,0 0,1 13,-1 0,-2-1,0 1,-1 0,-2-1,0 1,-1 0,-7 26,-2-12,-1 0,-2-1,-1-1,-1-1,-38 55,-128 140,-58 26,241-254,0 0,-1 0,1 0,0 1,0-1,-1 0,1 0,0 0,0 0,-1 1,1-1,0 0,0 0,0 1,0-1,-1 0,1 0,0 1,0-1,0 0,0 0,0 1,0-1,0 0,0 1,0-1,0 0,0 1,0-1,0 0,0 0,0 1,0-1,0 0,0 1,0-1,0 0,0 0,1 1,-1-1,0 0,0 0,0 1,1-1,16 1,36-13,-42 9,142-37,97-20,-186 46,-45 9,0 0,0 2,0 0,1 1,-1 1,0 0,39 5,-41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28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1,'5'79,"3"1,4-1,24 87,-11-51,14 55,-12-60,18 169,-43-251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30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1 279,'51'-19,"7"6,-1-3,0-3,64-30,-63 28,69-17,-35 12,-20 6,85-31,-142 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33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0,'-2'2,"-1"0,1 0,0 0,0 0,0 0,0 0,1 1,-1-1,1 0,-1 1,1 0,0-1,0 1,0 0,0 0,-1 4,1-2,-15 44,3 1,2 0,-10 103,12 160,8-231,4 82,6 0,50 268,-28-273,-8 2,-7 0,-6 241,-11-393,2 11,-2 1,-1-1,0 0,-2 0,0 0,-1-1,-12 28,16-44,-1 0,-1-1,1 1,0-1,0 0,-1 1,0-1,1 0,-1-1,0 1,0 0,0-1,0 1,0-1,0 0,-1 0,1-1,0 1,0 0,-1-1,-3 0,-12 1,0-1,-32-4,13 1,3 3,0-2,0-1,0-1,1-2,-48-15,66 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34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0,'-8'5,"0"1,1-1,0 1,0 1,1-1,0 1,0 0,0 1,-8 15,-5 4,-30 42,-68 123,98-154,2 1,1 1,2 0,2 1,-9 54,19-82,1 0,0-1,0 1,1 0,1 0,0-1,1 1,0 0,1-1,6 16,-7-22,1-1,0 1,0-1,0 1,1-1,0 0,0 0,0-1,0 1,1-1,0 0,0 0,0-1,0 1,1-1,-1 0,1-1,0 1,0-1,0 0,0-1,10 2,5 0,0 0,0-2,0-1,40-4,-56 4,0 0,0-1,0 0,0 0,0 0,0-1,-1 0,1 0,0 0,-1 0,0-1,1 1,-1-1,0 0,0-1,-1 1,1-1,-1 1,0-1,0 0,0 0,0-1,0 1,-1-1,3-8,8-56,-4-1,-2 0,-4 0,-8-99,5 150,-1 1,-1-1,0 0,-2 1,0-1,-1 1,-1 0,-1 1,0 0,-2 0,1 0,-2 1,0 0,-1 1,-1 0,0 1,-19-17,9 5,15 13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39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 178,'-5'0,"0"1,-1-1,1 2,0-1,0 0,0 1,0 0,0 0,1 1,-1 0,0-1,-4 6,-52 46,42-35,-142 143,-100 90,221-218,-2-2,-1-1,-1-3,-89 42,121-65,0 0,0-1,-1 0,1-1,-1 0,1-1,-1 0,0-1,0-1,-18-1,24 0,1 0,0-1,0 0,-1 0,1-1,0 1,1-1,-1-1,0 1,1-1,0 0,0 0,0 0,0-1,1 0,0 0,0 0,0 0,0-1,1 1,0-1,-2-7,-3-6,2-1,0 0,1 0,1-1,1 1,0-42,11-126,-7 183,0 0,0 0,0 0,1-1,0 1,0 1,0-1,0 0,1 0,-1 1,1 0,1-1,-1 1,1 0,-1 1,1-1,0 1,0-1,1 1,-1 0,0 1,1-1,6-2,11-3,0 0,1 1,45-7,-52 11,133-16,1 6,192 8,-287 6,-28-2,0 2,-1 1,1 1,-1 1,0 1,0 1,0 2,-1 1,0 0,-1 2,0 1,0 1,40 31,-9 2,-33-27,44 31,-59-46,1 1,0-1,1 0,-1-1,1 0,-1 0,1-1,0 0,0-1,10 1,19-2,1-1,-1-3,-1 0,1-3,51-16,-19 0,122-60,-184 80,0-1,0 0,-1-1,1 1,-1-2,-1 1,1-1,6-7,-11 11,-1 0,0-1,0 1,1 0,-1-1,-1 1,1 0,0-1,-1 1,1-1,-1 0,0 1,1-1,-1 1,-1-1,1 1,0-1,-1 1,1-1,-1 1,0-1,1 1,-1-1,-1 1,1 0,0-1,0 1,-1 0,1 0,-1 0,-3-3,-13-13,0 1,-2 0,0 2,0 0,-2 1,0 1,-23-10,-8-5,16 6,-1 3,-60-22,75 33,0 2,-1 1,0 0,0 2,-46-1,53 4,0 0,-1 1,1 0,0 1,0 1,0 1,1 1,-1 0,1 1,-22 11,-33 22,50-28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3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0,'1'25,"2"-1,1 1,0-1,10 25,4 27,38 244,17 353,-49 334,-24-988,-1 1,0-1,-1 1,-1-1,-6 19,10-33,3-9,-3 3,7-8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4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84 246,'3'289,"-3"193,-32-4,30-461,-5 45,-23 88,23-243,-1-302,7-246,2 634,22-267,-15 217,2 1,30-97,-39 150,-1 1,1-1,0 0,0 1,0-1,0 1,1-1,-1 1,1-1,-1 1,1 0,0 0,0 0,0 0,0 0,0 0,0 1,0-1,1 1,3-3,-3 4,0 0,0 0,0 1,0-1,0 1,0 0,0-1,0 1,0 0,-1 1,1-1,0 0,-1 1,1 0,-1 0,0-1,1 1,2 4,19 16,-1 2,0 0,-2 2,23 36,62 118,-93-156,15 27,163 307,-135-242,47 142,-87-201,12 76,-18-74,21 64,-22-98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7.0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5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0 289,'17'-17,"1"1,0 0,29-18,-6 9,1 1,1 2,2 1,-1 3,2 2,65-15,73 1,-90 15,-69 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6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470 764,'3'-1,"1"0,-1-1,0 1,0-1,0 0,0 0,-1 0,1 0,3-3,12-9,67-31,193-115,-244 137,-1-2,-1-1,-1-2,-1-1,44-57,-66 77,-2-1,1 0,-1 0,-1 0,0-1,0 0,-1 0,-1 0,0 0,0-1,0-12,-2 18,-1 1,-1-1,1 0,-1 0,0 1,0-1,-1 0,1 1,-1-1,-1 1,1 0,-1 0,0 0,0 0,0 0,0 0,-1 1,0 0,0 0,0 0,-1 0,1 1,-1-1,-6-2,-2-1,0 1,-1 0,0 1,-1 0,1 2,-1-1,0 2,0 0,0 1,0 0,0 1,0 1,1 0,-19 4,-5 3,1 1,0 1,1 3,-48 22,45-14,1 1,1 1,2 2,0 2,2 1,-53 59,25-17,4 2,-54 92,107-159,-63 111,61-103,0 1,0-1,2 1,-1 0,2 1,-4 28,7-39,1 0,-1 0,1 1,0-1,0 0,1 0,-1 0,1 0,0 0,0 0,0-1,0 1,1 0,-1-1,1 0,0 0,0 0,0 0,1 0,-1 0,0-1,7 4,11 6,1-1,43 15,-39-16,50 18,1-3,152 26,167-1,-298-40,-91-10,0 0,0 0,0 0,0-1,0 0,0-1,-1 1,1-1,-1-1,1 1,-1-1,8-5,8-5,-2-1,22-20,22-14,-48 37,0 2,0 0,1 1,34-12,-29 15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7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0 244,'8'-4,"8"-6,12-1,11-3,10-2,11-4,10-2,11-2,3-1,-3 5,-8 0,-12 5,-13 0,-9 2,-8 4,-9 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49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887 938,'-68'0,"0"3,-105 17,144-13,0 0,0 2,1 1,1 1,-1 1,2 2,0 1,-32 23,23-11,2 1,1 1,1 2,-37 47,57-63,0 0,0 1,1 1,2-1,-1 2,2-1,0 1,1 0,1 0,1 1,0 0,-1 27,5-41,0 0,0-1,0 1,1 0,-1-1,1 1,0 0,1-1,-1 1,1-1,0 0,0 1,0-1,1 0,-1 0,1 0,0-1,0 1,0-1,1 0,-1 1,1-1,0-1,0 1,0-1,0 1,0-1,0 0,1-1,-1 1,1-1,-1 0,1 0,8 1,-3-1,-1-1,1 0,-1 0,0-1,1 0,-1-1,0 0,0-1,0 0,0 0,0 0,-1-1,1-1,-1 0,0 0,13-10,152-166,-140 147,-2-2,42-58,-47 58,48-64,-66 96,-3 15,0 28,-4-24,6 10,1 0,0-1,2 0,1-1,1 0,1-1,1 0,0-1,34 36,-47-55,0-1,0 0,0 1,1-1,-1 0,1 1,-1-1,1 0,-1 0,1 0,-1 0,1-1,0 1,0 0,-1-1,1 1,0-1,0 0,0 1,-1-1,1 0,0 0,3 0,-2-1,0-1,0 1,0 0,0-1,0 1,-1-1,1 0,0 0,-1 0,0 0,1 0,2-5,7-9,-1-1,-1 0,14-30,-19 36,13-26,-2-1,-2 0,-1-1,-2-1,11-79,32-571,-53 662,-2-1,-2 1,0-1,-2 1,0 0,-3 1,0 0,-1 0,-15-28,13 38,11 17,0 0,0 0,0 0,0 0,0 0,0 0,0 0,0-1,0 1,0 0,-1 0,1 0,0 0,0 0,0 0,0 0,0 0,0 0,-1 0,1 0,0 0,0 0,0 0,0 0,0 0,0 0,0 0,-1 0,1 0,0 0,0 0,0 0,0 0,0 0,0 0,0 0,-1 1,1-1,0 0,0 0,0 0,0 0,0 0,0 0,0 0,0 0,0 0,0 1,0-1,0 0,-1 0,1 0,0 0,0 0,0 0,0 0,0 1,0-1,0 3,0 0,1 1,-1-1,0 0,1 0,0 0,0 0,0 0,2 5,97 237,87 200,-182-433,-1-1,2 1,-1-1,1-1,1 1,11 13,-17-22,0-1,1 1,-1-1,1 0,-1 0,1 0,-1 0,1 0,0 0,0 0,-1 0,1-1,0 1,0-1,0 1,0-1,0 0,0 1,0-1,0 0,0-1,0 1,0 0,0 0,-1-1,1 1,0-1,0 0,0 1,0-1,-1 0,1 0,0 0,-1 0,1-1,-1 1,1 0,-1-1,0 1,3-4,24-21,-20 20,-1 0,1-1,-1 0,-1-1,1 1,-1-1,-1 0,5-10,-2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0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1 258,'0'-4,"4"-2,5-3,6-1,5-2,6-4,4 1,4-1,5-2,5-2,-2 3,1-1,1-1,-3 3,-4 0,-8-2,-5 3,-7 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4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1,'-5'0,"5"0,1 10,-6 22,-2-1,-1 0,-1-1,-2 0,-27 53,0 5,-126 369,162-449,-9 29,11-36,0 1,-1-1,1 1,-1-1,1 0,-1 1,0-1,1 0,-1 0,0 1,0-1,0 0,0 0,0 0,0 0,0 0,-3 1,3-2,0-1,0 1,1-1,-1 1,0-1,0 1,0-1,1 0,-1 1,0-1,0 0,1 1,-1-1,1 0,-1 0,1 0,-1 0,1 0,-1 1,1-1,0 0,0 0,-1-2,-9-30,8 25,-197-612,197 614,0 0,1 0,-1-1,1 1,0-1,1 1,-1-1,2 1,0-13,0 17,0 0,-1 0,1 0,0 1,0-1,0 0,0 1,1-1,-1 0,0 1,1 0,-1-1,1 1,-1 0,1 0,0 0,-1 0,1 0,0 0,0 0,0 0,0 1,0-1,-1 1,1 0,0-1,0 1,0 0,0 0,0 0,0 0,0 1,0-1,0 1,4 0,6 2,0 0,-1 0,1 1,-1 1,1 0,-1 0,13 10,73 56,-32-21,232 182,-90-66,-194-157,6 7,-21-12,-15-3,-28-3,22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5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0 222,'1'-5,"0"0,0 0,1 0,-1 0,1 0,0 0,0 1,1-1,-1 1,1 0,0 0,0 0,0 0,1 0,5-4,7-7,0 2,23-15,-14 14,1 1,0 2,1 0,0 2,0 1,1 1,0 2,0 0,0 2,31 1,-39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5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1,'2'24,"2"0,0 0,1 0,1-1,2 0,10 25,7 22,134 356,-132-361,-2-19,-12-29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6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1,'1'13,"1"0,1 0,0 0,0 0,2-1,8 20,3 6,342 809,-72-193,-136-233,-64-171,-83-243,27 77,38 166,-67-245,7 32,-7-36,-1 1,1-1,-1 1,1-1,0 1,0-1,0 1,-1-1,1 0,0 1,0-1,1 0,-1 0,0 0,0 0,1 0,-1 0,2 1,5-1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1:59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1 287,'33'-34,"-18"17,1 1,0 1,1 1,0 0,25-14,9 0,0 3,2 3,0 1,2 3,57-11,-106 27,0 1,1 0,-1 0,0 1,0 0,1 0,-1 0,0 1,0 0,0 0,0 0,0 1,0 0,0 0,0 1,0 0,-1 0,0 0,1 0,-1 1,0 0,-1 0,1 0,-1 1,0 0,0-1,0 1,-1 1,1-1,-1 0,0 1,-1 0,3 8,2 8,0 0,-2 0,0 1,-2-1,-1 1,0 0,-2 0,0-1,-2 1,-1 0,-5 24,-5 9,-1-1,-4 0,-29 64,32-85,-2 0,0-2,-3 0,0-1,-2-1,-2-1,-28 28,12-29,18-23,21-5,1 0,-1 0,1 0,-1 0,0 0,1-1,-1 1,1 0,-1-1,1 1,-1 0,1-1,-1 1,1 0,-1-1,1 1,0-1,-1 1,1-1,0 1,-1-1,1 1,0-1,-1 1,1-1,0 0,0 1,0-1,0 1,0-2,0-1,0 1,0-1,0 1,1-1,-1 1,1 0,0-1,0 1,0-1,0 1,0 0,0 0,1 0,-1 0,1 0,-1 0,1 0,3-2,43-37,-30 27,128-105,235-144,-371 256,-6 4,0 0,1 0,-1 1,1-1,-1 1,1 0,0 0,0 0,0 1,0 0,0 0,8-1,-8 8,-5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28.8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997 313,'-12'-16,"1"0,-2 1,0 0,-1 1,0 1,-1 0,-24-15,14 10,-1 1,-1 2,-1 0,0 2,-1 1,0 2,0 0,-1 2,-1 2,1 0,-1 2,0 2,0 0,0 2,0 2,0 0,1 2,-1 2,1 0,0 3,0 0,1 1,0 2,-40 24,52-26,8-6,2 0,-1 1,0 0,1 0,0 1,-11 12,16-16,1-1,0 1,0 0,1 0,-1 0,0 0,1 0,-1 0,1 0,0 0,-1 0,1 0,0 0,0 0,0 0,1 0,-1 0,0 0,1 0,0 0,-1 0,1 0,0 0,0 0,0 0,0 0,0-1,0 1,1 0,-1-1,0 1,1-1,0 0,-1 1,3 0,19 19,2 0,1-2,0-1,1-1,1-1,39 15,7-1,101 25,-139-44,0-1,0-2,1-2,0-1,48-1,-79-5,-1 0,0 0,0-1,0 0,0 0,0 0,0 0,0-1,-1 0,1 0,-1 0,0-1,0 1,0-1,0 0,-1 0,0-1,1 1,-2 0,5-9,6-12,-1 0,14-48,-17 47,2-11,8-53,-13 60,0 0,2 0,14-35,-22 64,1 1,-1-1,0 0,0 0,0 1,1-1,-1 0,0 1,1-1,-1 1,0-1,1 0,-1 1,1-1,-1 1,1-1,-1 1,1-1,0 1,-1-1,1 1,-1 0,1-1,0 1,-1 0,1 0,0-1,-1 1,1 0,0 0,0 0,-1 0,1 0,0 0,0 0,-1 0,1 0,0 0,-1 1,1-1,0 0,-1 0,1 1,0-1,-1 0,1 1,0-1,-1 0,1 1,-1-1,1 1,-1-1,1 1,-1 0,1-1,-1 1,0-1,1 1,-1 0,0-1,1 2,25 49,-23-45,265 553,61 141,-266-525,-56-151,-1 0,-2 1,0 0,-1-1,-2 33,-1-48,-2 0,1-1,-1 1,-1 0,0 0,0-1,0 0,-1 1,-1-2,1 1,-1 0,0-1,-1 0,0 0,0 0,-1-1,1 0,-1 0,-1-1,1 0,-1 0,-11 5,-13 6,-1-2,0-1,-1-2,-47 9,47-12,-1-1,0-2,0-2,0-1,0-2,-65-7,79 3,0 0,0-2,1 0,-1-1,2-1,-1-1,1-1,0 0,1-2,1 0,0-1,-23-22,16 10,2 0,1-2,1 0,1-2,1 0,2-1,1 0,2-1,1-1,-13-51,20 62,0 0,2-1,0 0,2 0,0 0,1 1,2-1,0 0,1 0,1 1,1-1,2 1,-1 0,2 1,1 0,1 0,15-24,-5 17,2 2,0 0,1 1,33-25,112-75,-135 101,-25 18,6-6,1 1,0 0,1 1,28-11,-39 18,0 1,1 0,-1 0,0 0,1 0,-1 1,0 0,1 0,-1 1,0-1,1 1,-1 0,0 1,0-1,0 1,0 0,0 0,0 1,0-1,5 5,35 27,-1 3,42 45,20 17,-89-86,-12-10,0 0,-1 0,1 1,-1-1,0 1,0 0,-1 0,1 1,-1-1,0 0,5 9,-8-12,0-1,0 0,0 1,0-1,0 0,0 1,0-1,0 0,0 1,0-1,0 0,0 1,0-1,0 0,0 1,0-1,-1 0,1 0,0 1,0-1,0 0,-1 1,1-1,0 0,0 0,0 1,-1-1,1 0,0 0,-1 0,1 1,0-1,-1 0,1 0,0 0,0 0,-1 0,1 0,0 0,-1 0,1 0,-1 0,1 0,0 0,-1 0,1 0,0 0,-1 0,1 0,0 0,-1 0,1 0,0 0,0-1,-1 1,1 0,0 0,-1 0,1-1,0 1,0 0,-1 0,1-1,0 1,0 0,0 0,0-1,-1 1,-20-19,17 12,0-1,1 1,-1-1,2 0,-1-1,1 1,0 0,0-12,-1-75,3 66,-2-78,2-223,4 257,3 0,24-104,-31 174,1-1,0 1,0 0,0 0,0 0,1 0,-1 0,1 0,0 0,0 1,0-1,0 0,0 1,5-4,-6 6,0-1,1 1,-1-1,1 1,-1-1,1 1,-1 0,1 0,0-1,-1 1,1 1,-1-1,1 0,-1 0,1 0,-1 1,1-1,-1 1,1-1,-1 1,1 0,-1-1,0 1,1 0,-1 0,0 0,0 0,0 0,0 0,1 1,-2-1,3 2,38 48,-2 2,-2 2,-3 1,33 74,-1-6,44 79,-95-179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0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2681,'-38'0,"-1"2,1 1,0 2,0 2,1 2,0 1,-53 22,21 0,2 3,2 2,1 4,2 2,2 3,2 2,2 3,2 3,3 1,2 3,3 2,2 2,4 2,2 1,-42 100,78-160,-9 20,-11 43,21-62,-1 0,1 0,0 0,1 0,-1 0,1 0,0 0,1 0,0 0,0-1,0 1,0 0,4 9,-4-13,1 0,-1 0,1 0,-1 0,1 0,0 0,-1 0,1-1,0 1,1-1,-1 1,0-1,0 0,0 0,1 0,-1 0,1 0,-1 0,5 0,52 2,-44-4,69 0,0-5,-1-2,159-40,-221 42,-2-2,1-1,-1 0,-1-1,0-1,0-1,-1-1,-1 0,0-1,0 0,-2-2,0 0,-1 0,0-1,-1-1,11-24,4-13,-3-1,-2 0,-3-2,17-84,-11 10,-5-1,-7 0,-5-1,-6 0,-27-236,-160-713,177 1048,5 18,0 0,-2 0,0 0,-1 1,-1 0,0 0,-11-17,18 33,0-1,0 1,-1 0,1-1,0 1,0 0,0-1,-1 1,1 0,0 0,0-1,-1 1,1 0,0 0,0-1,-1 1,1 0,0 0,-1 0,1 0,0-1,-1 1,1 0,0 0,-1 0,1 0,-1 0,1 0,0 0,-1 0,1 0,0 0,-1 0,1 0,0 0,-1 0,0 1,-6 14,4 26,6 7,2 0,3-1,16 56,52 141,-55-182,122 346,30-10,-171-394,67 119,-61-110,1-1,1 1,0-2,0 1,1-1,24 17,-29-24,0-1,1 0,0 0,0-1,0 0,0 0,0 0,0-1,1 0,-1-1,0 0,0 0,1 0,-1-1,0 0,0 0,1-1,-1 0,0 0,-1-1,1 0,0 0,9-6,-7 4,0-1,0 0,-1 0,0-1,0 0,-1 0,0-1,0 1,0-2,-1 1,-1-1,1 0,-1 0,-1 0,0-1,4-13,7-68,-5-1,-4 0,-6-124,-11 10,-10 0,-8 2,-9 0,-9 3,-102-275,121 398,-3 1,-4 2,-48-76,82 148,-1 0,0 1,0-1,0 1,0-1,0 1,0 0,0 0,-4-3,5 5,1 0,0 0,-1 0,1 0,0 0,-1 0,1 0,0 0,-1 0,1 0,0 0,-1 0,1 0,0 0,-1 0,1 0,0 0,-1 0,1 0,0 0,-1 1,1-1,0 0,-1 0,1 0,0 1,0-1,-1 0,1 0,0 1,0-1,-1 0,1 0,0 1,0-1,0 0,0 1,0-1,-1 0,1 1,0-1,0 1,-1 5,1 0,-1 0,1 0,0-1,0 1,1 0,0 0,2 7,10 28,1 0,3-1,1-1,29 46,-15-27,317 537,-348-593,10 14,0-1,0 0,2-1,14 14,-23-25,-1-1,0 1,1 0,0-1,0 0,0 0,0 0,0 0,0-1,0 1,0-1,1 0,-1-1,0 1,1-1,-1 1,1-1,-1-1,0 1,1-1,-1 1,8-3,16-9,-1 0,0-2,45-31,-33 20,-18 12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1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0 333,'2'-3,"1"-1,-1 0,0 1,1 0,0 0,0 0,0 0,0 0,0 0,0 1,1-1,-1 1,8-3,8-9,33-25,1 2,87-46,-79 48,-54 31,0-1,0-1,-1 0,0 0,6-7,21-18,-19 21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2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1 612,'39'-17,"2"1,48-11,-19 7,660-189,-30 9,-601 169,-17 3,2 4,94-14,-176 38,0-1,1 1,-1 0,1-1,-1 1,0 0,1 1,-1-1,0 0,1 1,-1-1,0 1,0 0,0 0,4 1,-6-1,1 0,0 0,0-1,-1 1,1 0,-1 0,1 0,-1 0,1 0,-1 0,1 0,-1 0,0 0,0 0,1 0,-1 0,0 0,0 0,0 0,0 0,0 0,0 0,-1 2,-1 3,0 1,-1-1,0 0,0 1,0-2,-1 1,0 0,-7 9,-20 21,-1 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3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1 372,'18'-14,"2"1,0 0,0 2,1 0,0 1,1 1,30-7,-19 4,109-32,153-28,-59 18,-150 31,-18 3,0 3,140-15,-182 32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4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1973,'2'-30,"2"0,1 1,1-1,2 1,19-50,1-3,231-951,-257 1022,12-67,4-139,-17 195,-2 0,0 1,-1-1,-2 0,0 1,-1 0,-1 0,-1 0,-1 1,-1 0,-16-27,23 44,1 0,-1 0,0 0,0 1,-1-1,1 0,-1 1,1 0,-1-1,0 1,1 0,-1 0,0 0,-1 1,1-1,0 1,0 0,-1 0,1 0,0 0,-1 1,1-1,-1 1,1 0,-7 0,7 1,-1 1,1-1,-1 1,1 0,-1 0,1 0,0 0,0 0,0 1,0-1,1 1,-1 0,1 0,-1 0,1 0,0 1,0-1,1 0,-1 1,1 0,-1-1,1 1,-1 4,-6 34,1 1,3 0,1 0,5 75,-1-70,88 900,-74-832,4-1,49 161,-64-263,0-1,1 0,0-1,1 1,0-1,1 0,14 17,-17-25,-1 1,1-1,-1-1,1 1,0 0,0-1,1 0,-1 0,0 0,1-1,-1 1,1-1,-1 0,1 0,0-1,-1 1,1-1,0 0,-1-1,1 1,0-1,-1 1,1-1,4-2,171-53,232-107,3-1,-329 136,1 3,174-25,-128 24,-97 17,1 2,53-5,-80 12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4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10,'-4'-4,"-1"-2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5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1,'7'144,"26"155,-11-128,41 503,-59-632,2-13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6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1 529,'1'-2,"0"0,1-1,0 1,-1 0,1 0,0 0,0 1,0-1,0 0,0 1,1-1,-1 1,5-2,5-6,29-19,2 1,0 2,63-26,8-5,-8-3,-43 22,79-34,-116 60,-1-1,0-1,-1-1,-1-1,-1-1,34-31,-45 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6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1 308,'4'-5,"9"0,8-5,3-4,11 0,11-1,15-3,10-2,12-6,10 1,2 1,-4 0,-9 1,-9 3,-14 2,-12-1,-11 3,-10 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7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27,'0'-1,"1"0,-1 0,1 0,-1 0,1 0,0 0,-1 0,1 0,0 0,-1 1,1-1,0 0,0 1,0-1,0 0,0 1,0-1,0 1,0-1,0 1,0 0,0-1,0 1,0 0,0 0,2 0,36-5,-34 5,319-4,-195 5,-122-1,0 0,0 0,-1 1,1 0,0 0,-1 0,12 4,-16-3,0-1,0 0,0 1,0 0,0-1,0 1,0 0,0 0,-1 0,1 0,-1 0,0 0,0 0,1 1,-1-1,-1 0,1 1,0-1,0 1,-1-1,0 1,1-1,-1 5,2 52,-6 87,-1-23,5-107,0 0,-2 1,0-1,0 0,-2 0,0-1,-8 21,5-23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30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196 1132,'-40'-9,"36"7,-1 0,1 1,0 0,0 0,-1 0,1 0,0 1,-1 0,1 0,-7 1,6 0,0 1,0 0,1 0,-1 0,1 1,-1 0,1 0,0 0,0 0,0 0,1 1,-1 0,1 0,0 0,0 0,0 0,0 1,1-1,0 1,0 0,0 0,0 0,1 0,-1 7,-4 16,1 0,2 0,0 31,2-53,2 3,-1 0,1 0,1 0,-1-1,2 1,-1 0,1-1,0 0,1 1,4 6,-7-13,0 0,0 0,0 0,0 0,0-1,1 1,-1-1,0 1,1-1,-1 1,1-1,0 0,-1 1,1-1,0 0,0 0,0-1,-1 1,1 0,0-1,0 1,0-1,0 1,1-1,-1 0,0 0,0 0,0 0,0 0,0 0,0-1,0 1,0-1,0 1,0-1,0 0,0 0,-1 0,1 0,0 0,0 0,-1-1,1 1,-1 0,1-1,-1 1,3-4,0 0,0 0,0 0,-1-1,0 1,0-1,0 0,0 0,-1 0,0 0,0-1,-1 1,2-13,-1-10,-1-48,-1 28,0 14,2-1,2 1,1-1,12-42,-16 76,-1 0,1 1,-1-1,1 0,0 0,0 1,0-1,0 0,0 1,0-1,0 1,0-1,0 1,1-1,-1 1,1 0,-1 0,1 0,-1 0,4-2,-3 3,0 0,0 0,-1 0,1 0,0 0,0 1,0-1,-1 0,1 1,0-1,-1 1,1 0,0-1,-1 1,1 0,-1 0,1 0,1 2,9 8,-1 0,0 1,0 0,10 16,-4-6,37 44,3-3,3-3,124 97,-174-150,1 0,0 0,0-1,1-1,0 0,12 4,-20-8,0 0,0-1,-1 1,1 0,0-1,0 0,0 0,-1 0,1-1,0 1,0-1,0 0,-1 0,1 0,0-1,-1 1,1-1,-1 0,0 0,0 0,1 0,-1 0,-1-1,4-2,5-8,-1-1,0 0,-1-1,0 0,-1 0,10-29,25-105,-36 122,28-114,-6 0,-6-3,-6 1,-2-189,-16 305,-1 1,-11-52,12 71,-1 1,0-1,0 1,0-1,-1 1,0 0,0 0,0 0,-1 1,0-1,0 1,0 0,-1 0,0 0,0 1,0-1,-6-3,9 7,1 0,-1 0,0 1,1-1,-1 0,0 0,0 1,0-1,1 1,-1 0,0-1,0 1,0 0,0 0,0 0,0 1,0-1,1 0,-1 1,0-1,-3 2,4-1,-1 0,1 1,-1-1,1 1,0-1,0 1,0-1,0 1,0 0,0-1,1 1,-1 0,0 0,1-1,-1 1,1 0,-1 3,1 6,-1 0,2 0,-1 0,2 0,-1 0,4 12,104 343,-3 37,32-11,-127-366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08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986 92,'-4'2,"1"0,0 0,0 0,-1 0,1 0,0 1,1-1,-1 1,0 0,1 0,0 0,-1 0,1 0,-2 5,0-1,-48 66,-96 126,115-160,-1-1,-70 59,88-84,0-1,0-1,-1 0,-1-2,0 0,-27 10,39-17,-1 0,0 0,-1-1,1 0,0 0,0 0,0-1,-1 0,1-1,0 1,0-1,-1-1,1 1,0-1,0-1,1 1,-1-1,0 0,1-1,-11-7,-5-9,1-1,1-1,1-1,1-1,1-1,1 0,-17-38,-8-8,30 52,5 12,1-1,0 0,0-1,1 1,0-1,0 0,1 0,0-1,1 1,-2-15,4 23,0 0,0 1,0-1,0 0,0 0,0 0,0 0,0 0,1 0,-1 0,0 1,1-1,-1 0,0 0,1 0,-1 1,1-1,-1 0,1 0,0 1,-1-1,1 1,0-1,0 0,-1 1,1 0,0-1,1 0,0 1,0-1,0 1,0 0,0 0,1 0,-1 0,0 0,0 0,0 1,0-1,4 2,51 25,-56-27,114 68,-23-12,2-5,2-3,106 36,-164-72,0-2,1-2,1-1,-1-3,1 0,0-3,73-7,-111 6,1-1,-1 1,1-1,-1 0,0 0,1 0,-1 0,0 0,0 0,1-1,-1 1,0-1,-1 0,1 0,0 1,0-1,-1 0,1 0,-1-1,0 1,1 0,-1 0,0-1,0 1,-1 0,1-1,0 1,-1-1,1-4,1-9,-1-1,-1 1,-2-29,0 15,0-16,-2 0,-10-52,9 78,0-1,-1 1,0 1,-2-1,0 2,-2-1,-13-21,21 37,0 1,0-1,-1 0,1 0,-1 1,1 0,-1-1,0 1,0 0,-6-3,-4 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2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0,'1'12,"1"0,1 0,-1-1,2 1,6 16,2 5,110 441,-108-407,87 331,-91-373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3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0 681,'20'-16,"1"0,0 1,2 2,-1 0,1 1,1 2,45-15,-12 4,77-25,201-41,-30 10,656-242,-931 308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3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1 515,'1'-7,"-1"0,2 0,-1 0,1 1,0-1,0 0,1 1,0-1,0 1,1 0,-1 0,1 0,1 0,6-6,9-10,1 2,28-21,-30 26,63-53,2 3,147-83,-222 143,0 0,0 1,1 0,0 1,-1 0,1 0,0 1,1 1,16-1,-23 2,0 0,0 1,0 0,0 0,0 0,0 0,0 1,0-1,-1 1,1 0,-1 0,1 0,-1 1,0-1,0 1,0 0,0 0,0 0,0 0,-1 0,0 1,0-1,0 1,0-1,0 1,2 7,4 16,0 1,-2 0,-1 1,-2 0,0-1,-2 1,-1 0,-1 0,-10 55,-4-10,-4-1,-43 112,46-144,-1-2,-3 0,0-2,-37 50,64-94,1 1,-1-1,1 2,0-1,0 1,18-7,1-3,50-24,152-55,-184 78,21-13,-50 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4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1,'2'25,"1"0,2 1,0-2,18 48,-5-15,98 398,-55-206,-55-224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5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0 426,'4'-1,"0"-1,-1 0,1 0,-1 0,1 0,-1-1,0 1,0-1,0 0,0 0,0 0,-1 0,1-1,2-4,7-8,53-48,2 2,106-75,-23 45,-135 80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8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196 527,'-67'1075,"13"-718,32-227,20-108,2-22,0 0,0 0,0-1,0 1,0 0,0 0,0 0,0 0,0 0,0 0,0 0,0 0,0 0,0 0,0-1,1 1,-1 0,0 0,0 0,0 0,0 0,0 0,0 0,0 0,0 0,0 0,0 0,0 0,1 0,-1 0,0 0,0 0,0 0,0 0,0 0,0 0,0 0,0 0,0 0,0 0,1 0,-1 0,0 0,0 0,0 0,0 0,0 0,0 0,0 0,0 0,0 0,0 0,0 1,1-1,-1 0,0 0,0 0,0 0,0 0,0 0,0 0,0 0,11-34,-4-21,-3 0,-5-72,0 44,-70-1540,70 1605,-1 9,2-1,-1 1,1 0,0-1,1 1,3-15,-3 22,0 0,0 0,0 0,0 0,0 0,0 0,0 1,1-1,-1 0,1 1,0-1,-1 1,1-1,0 1,0 0,0 0,0 0,0 0,0 0,0 0,0 1,0-1,0 0,0 1,1 0,-1 0,0-1,0 1,0 1,1-1,-1 0,0 0,3 2,8 0,1 1,-1 1,0 0,0 1,0 0,0 1,-1 1,0 0,18 14,13 13,40 40,-81-72,6 5,187 186,-161-154,-1 1,-2 1,33 59,125 275,-143-283,92 135,-115-203,4 7,-27-30,1 0,-1 0,0 0,0 1,1-1,-1 0,0 0,0 0,0 0,0 0,0 0,0 0,-1 0,1 0,0 0,-1 0,1 0,0 0,-1 0,1 0,-1 0,1 0,-1 0,0 0,1 0,-1-1,0 1,0 0,0 0,0-1,1 1,-1-1,-2 2,-13 8,-2-2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19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1 324,'2'-2,"0"-1,0 1,0-1,0 1,0 0,1 0,-1 0,1 0,-1 0,1 1,0-1,3 0,5-4,47-30,3 4,65-26,-55 27,85-51,-101 43,-39 27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26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1 240,'1'-4,"1"-1,0 1,0-1,0 1,0 0,1 0,0 0,0 0,0 0,0 1,0-1,1 1,6-5,5-7,13-14,47-39,-64 59,1 1,0 0,0 0,1 1,0 1,0 0,24-6,-35 11,0 0,0 1,0-1,0 1,1 0,-1-1,0 1,0 0,0 0,0 1,0-1,0 0,0 1,0-1,0 1,0-1,0 1,0 0,0 0,0 0,0 0,-1 0,4 3,-3-1,-1-1,1 1,-1 0,1 0,-1-1,0 1,0 0,0 0,-1 0,1 0,-1 0,1 1,-1-1,-1 4,1 7,-2 1,0 0,-1-1,-1 1,-8 22,-157 352,161-364,8-25,0 1,1 0,-1-1,0 1,0-1,0 0,0 1,0-1,1 1,-1-1,0 1,0-1,1 1,-1-1,0 0,1 1,-1-1,0 1,1-1,-1 0,1 0,-1 1,1-1,-1 0,1 0,0 1,3-1,0 1,1-1,-1 0,1 0,-1 0,0-1,8-1,7-1,27-2,-23 3,-1 0,1-1,-1-1,0-1,-1-1,1-1,-1-1,26-13,-11 1,43-16,28-15,-101 47,0 1,0 0,0 0,0 0,0 1,1 0,-1 0,1 0,6 0,3 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27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23,'0'-1,"-1"-1,1 1,-1 0,0 0,0 0,1 0,-1 0,0 0,0 0,0 0,0 0,0 0,0 0,0 1,0-1,0 0,0 1,-1-1,1 1,0-1,0 1,-1 0,1 0,0-1,-1 1,1 0,-2 0,-37-3,34 4,-1 0,1 0,-1 1,1 0,-1 1,1-1,0 1,0 0,0 0,1 1,-1 0,1 0,0 0,0 1,0 0,0-1,1 2,-6 9,-5 5,2 2,1 0,-16 40,11-17,1 1,3 1,2 0,2 1,2 0,2 0,2 95,8-82,2-1,3 0,2 0,3-2,3 1,24 55,191 349,7 19,-165-289,-8 3,-9 3,-9 2,-8 3,-10 0,9 328,-40-484,-2 0,-14 85,11-110,-1 0,-1-1,0 0,-2 0,-1 0,-1-2,-21 34,-3-8,20-31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37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1742,'-1'0,"1"0,0 0,0 0,-1 0,1 0,0 0,-1 0,1-1,0 1,-1 0,1 0,0 0,0 0,-1 0,1-1,0 1,0 0,0 0,-1-1,1 1,0 0,0 0,0-1,-1 1,1 0,0 0,0-1,0 1,0 0,0-1,0 1,0 0,0-1,0 1,0 0,0-1,0 1,0 0,0-1,5-20,13-20,-17 39,43-92,-4-2,-5-1,24-107,37-308,-94 496,24-258,-26 246,0 0,-2 0,-1 0,-2 0,0 1,-2-1,-16-43,18 61,0 1,0-1,-1 1,0 0,-1 0,-8-9,12 15,0 0,-1 0,1 0,0 0,-1 0,0 1,0 0,0 0,0 0,0 0,0 0,0 1,-1 0,1 0,0 0,-1 1,-6-1,10 1,0 0,-1 0,1 0,-1 0,1 1,0-1,-1 0,1 1,0-1,0 1,-1-1,1 1,0 0,0 0,0-1,0 1,0 0,0 0,0 0,0 0,0 0,0 0,0 0,1 1,-1-1,-1 2,1 1,1-1,-1 1,0 0,1-1,0 1,0-1,0 1,0 0,1-1,0 5,3 6,0 0,0 0,2-1,8 17,7 6,1-2,2-1,2-1,1-1,44 39,167 125,-177-149,10 6,-36-27,-1 0,-1 3,45 48,-77-75,1 1,-1 0,0-1,-1 1,1 0,0-1,0 1,-1 0,1 0,-1 0,0 0,1 0,-1 0,0-1,0 1,0 0,-1 0,1 0,0 0,-1 0,1 0,-1 0,1-1,-1 1,0 0,0 0,0-1,0 1,0-1,0 1,0-1,-1 1,1-1,0 0,-1 1,0-1,-2 1,-8 9,-2-2,0 0,-21 11,18-11,-302 206,291-195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28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47,'-9'1,"-1"0,1 1,0-1,0 2,1-1,-1 1,0 1,-15 8,-64 45,62-39,-22 14,-93 69,128-90,0 0,0 1,2 1,-1 0,2 1,0 0,-14 26,21-36,1 1,0 1,0-1,0 0,1 0,0 1,0-1,0 1,1-1,-1 1,1-1,1 1,-1-1,1 1,0-1,0 0,0 1,1-1,0 0,0 0,0 0,1 0,-1 0,1 0,1-1,-1 0,0 1,1-1,0 0,0-1,0 1,1-1,7 6,1-2,0 1,1-1,-1-1,1-1,1 0,-1 0,1-2,0 0,-1 0,1-1,21-1,-24-1,-1 0,0-1,0 0,0-1,0 0,0-1,20-8,-26 8,0 0,0 0,0 0,-1-1,1 0,-1 0,0 0,0-1,0 1,-1-1,1 0,-1 0,-1 0,1 0,-1-1,1 1,0-7,85-223,-80 207,-2-1,0 1,-2-1,-1 0,-1 0,-4-54,1 61,1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1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541 401,'-40'36,"-2"-3,-2-1,-50 28,82-51,-1-2,0 0,-1 0,0-1,0-1,-19 5,28-9,0 0,0 0,0-1,-1 0,1 0,0-1,0 1,0-1,0 0,0-1,0 1,0-1,1 0,-1 0,0 0,1-1,0 1,-1-1,1 0,0-1,-6-6,0-1,0-1,1 0,0 0,1-1,0-1,1 1,1-1,0 0,1-1,0 1,1-1,1 0,0 0,1 0,1-1,1-22,1 16,1-1,1 0,1 1,1 0,1 0,1 0,1 1,0 0,2 1,17-29,-24 45,0 0,0 1,1-1,-1 0,1 1,-1 0,1 0,0 0,1 0,-1 1,0 0,1 0,-1 0,1 0,-1 1,1-1,0 1,0 0,0 1,0-1,-1 1,1 0,0 0,0 1,0-1,0 1,0 0,-1 1,8 2,3 1,0 1,-1 0,0 1,0 1,0 0,-1 1,-1 0,13 12,17 22,65 86,-14-13,-44-61,2-2,2-2,2-2,117 77,-158-119,0 0,0-1,1-1,0-1,18 4,25 7,-55-13,1-1,-1 0,0 0,0-1,1 1,-1-1,1 0,-1 0,0 0,1 0,-1 0,1-1,-1 1,0-1,0 0,1 0,-1 0,0-1,0 1,3-3,-2 1,0-1,0 1,0-1,-1 0,0 0,1-1,-2 1,1 0,0-1,-1 0,3-9,1-7,0 0,-2 0,-1-1,0 1,-1-27,-1-12,-2-1,-12-80,10 120,-1 1,-2 0,0 0,-1 0,-1 1,-1 0,0 0,-1 1,-2 0,-19-24,27 37,0 1,-1 0,0 0,0 1,0-1,0 1,0 0,-1 1,1-1,-1 1,0 0,1 0,-1 1,0 0,-10-1,-9 1,1 0,-41 6,7-1,29-4,-5 0,0 2,-62 10,88-11,0 1,0 0,0 1,0 0,0 0,1 1,-1 0,1 0,0 0,1 1,-1 0,1 1,-1 0,2 0,-1 0,-9 14,6-6,0 1,2 0,-1 0,2 1,-9 32,-2 10,13-41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2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499 684,'5'0,"0"-1,0 0,0 0,0 0,0 0,-1-1,1 0,-1 0,1-1,-1 1,0-1,5-3,50-47,-31 26,-7 9,-1-2,-1 0,0-1,-2 0,0-2,25-46,-39 61,1-1,-1 0,-1 0,0 0,0 0,-1 0,0-1,0 1,-1 0,0 0,-1-1,0 1,0 0,-1 0,0 0,-1 0,0 0,-1 0,1 1,-8-13,3 9,-1 0,0 0,0 1,-1 0,-1 1,0 0,0 0,-1 1,0 1,-1 0,0 0,-14-5,4 2,-1 2,0 0,0 2,-28-5,43 11,-1-1,1 2,0 0,-1 0,1 0,0 1,0 1,0-1,0 1,0 1,0 0,0 0,1 1,-14 8,1 3,0 1,1 1,1 1,0 1,1 1,2 0,0 1,1 1,1 0,-19 41,11-13,2 0,2 2,3 0,-11 63,13-28,4 0,3 1,4-1,4 1,16 102,-17-182,0-1,0 1,1-1,0 1,1-1,-1 0,1 0,1 0,5 10,-5-13,1 1,-1-1,1 0,-1 0,1-1,0 1,0-1,1 0,-1-1,1 1,0-1,9 2,18 6,1-3,0 0,1-3,-1 0,45-3,-13-4,120-21,-132 12,-1-2,69-28,98-53,-162 68,53-23,146-90,-227 121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3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0 311,'0'-8,"0"0,1 0,0 0,0 0,0 0,1 0,0 1,1-1,6-14,-6 18,0 0,-1 0,2 1,-1-1,0 1,1-1,0 1,-1 0,1 1,0-1,1 1,-1-1,0 1,1 1,-1-1,1 0,0 1,4-1,9 0,-1 0,0 1,34 3,-40-1,-1 0,1 0,0-1,0 0,0-1,0-1,-1 1,1-2,0 1,-1-2,0 1,14-8,34-21,79-32,-59 29,-62 28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0 396,'1'-7,"0"-1,0 1,1 0,0 0,0-1,1 1,0 1,0-1,1 0,0 1,0 0,6-8,10-10,33-32,-53 56,33-32,1 0,2 3,53-35,-76 56,1 0,0 1,0 0,0 1,1 0,0 2,0-1,1 2,-1 0,1 1,0 1,-1 0,28 2,-35 1,-1-1,1 1,-1 0,0 0,0 1,0 0,0 1,0-1,-1 1,1 0,-1 1,0 0,-1 0,1 0,-1 0,0 1,0 0,-1 0,1 0,4 11,-2-3,-1 1,-1 1,0-1,-1 1,0-1,-1 1,-1 0,0 26,-2-29,3 54,-3-1,-3 1,-17 91,16-144,0-1,-1-1,0 1,-1-1,-1 0,0 0,0-1,-1 0,-1 0,1-1,-13 11,-15 11,-72 50,52-42,36-19,20-13,15-6,28-7,0-2,-1-1,61-22,25-5,-93 26,60-26,-59 20,45-11,-74 24,15-3,1-1,32-15,-35 11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7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396 825,'-27'0,"7"-1,0 1,-31 5,43-3,1 0,0 0,-1 0,1 1,0 0,0 1,1-1,-1 1,1 1,-8 6,-5 6,1 2,0 0,2 0,0 2,2 0,0 0,-19 43,24-46,2 1,0 1,1-1,1 1,1 0,1 0,0 0,2 0,0 1,3 28,-1-46,0 1,0 0,0-1,1 1,-1-1,1 0,-1 1,1-1,0 0,1 0,-1 0,0 0,1-1,0 1,-1-1,1 1,0-1,0 0,0 0,1 0,-1-1,0 1,1-1,-1 1,1-1,0 0,-1-1,8 2,11 0,1 0,0-1,37-3,-30 0,-24 2,0 0,0 0,0-1,-1 0,1 0,0 0,0-1,-1 0,1 0,-1 0,0-1,7-4,-9 5,0-1,0 0,0 0,-1-1,1 1,-1 0,0-1,0 0,-1 1,1-1,-1 0,0 0,1 0,-2 0,1 0,0 0,-1 0,0-7,-1-20,-1 0,-1 0,-2 0,-12-43,-4-21,21 92,-1 0,1 0,-1 1,1-1,0 0,0 0,0 0,1 1,-1-1,1 0,1-5,-2 8,0 0,0 0,1-1,-1 1,0 0,0-1,1 1,-1 0,0 0,1 0,-1-1,0 1,1 0,-1 0,0 0,1 0,-1 0,0-1,1 1,-1 0,0 0,1 0,-1 0,0 0,1 0,-1 0,1 0,-1 0,0 1,1-1,-1 0,20 15,77 92,-52-53,3-3,86 71,-117-109,0 0,1-2,0 0,1-1,1-1,-1-1,1 0,1-2,-1 0,1-1,0-1,41 1,-46-4,0-1,1 0,-1-1,1-1,30-9,-40 9,-1-1,0 0,1 0,-2-1,1 0,0 0,-1 0,0-1,1 1,-2-1,1 0,-1-1,0 1,0-1,0 0,4-11,2-9,-2 1,-1-1,-1-1,-1 1,-2-1,1-36,-2 30,2-12,-2-1,-5-68,1 96,-1 0,-1 1,0 0,-2 0,1 0,-2 1,0-1,-2 1,-15-23,-189-286,-13 3,212 304,15 23,20 33,58 76,104 161,39 75,-154-255,122 135,-175-214,1 0,1-2,0 0,0-1,2-1,26 14,-36-22,1 1,-1-2,1 1,1-1,-1-1,0 0,0 0,1-1,-1 0,1-1,-1 0,1-1,-1 0,1-1,12-3,-8-1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38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0 275,'2'-3,"0"-1,1 0,-1 1,1 0,-1-1,1 1,0 0,1 1,-1-1,0 0,1 1,-1 0,1 0,4-2,1-2,69-43,53-38,-119 79,1 0,0 1,0 0,23-7,35-19,-55 22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40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1547 2307,'-50'-1,"0"3,0 2,1 2,-1 2,2 2,-74 25,26 4,2 4,1 3,3 5,1 4,4 3,2 4,-147 143,183-154,-65 91,96-119,1 1,1 0,1 1,1 1,1 0,-13 51,23-74,0 1,1 0,-1 0,1-1,-1 1,1 0,0 0,0 0,1 0,-1-1,1 1,0 0,0 0,0-1,3 6,-2-7,0 0,0 0,0 0,0 0,1 0,-1 0,1-1,-1 1,1-1,-1 1,1-1,0 0,0 0,0-1,-1 1,1 0,0-1,0 0,0 0,4 0,346-8,-326 6,0-2,-1 0,1-2,-1-1,0-1,-1-1,0-1,-1-1,31-20,-36 19,0-1,-2-2,1 1,-2-2,0 0,-1-1,0-1,-2 0,0-1,-1 0,14-32,-7 5,-3-2,-1 0,-3-1,12-95,-6-208,-20-20,-67-502,67 859,0-3,0-1,-1 2,-1-1,0 0,-1 1,-2 0,1 0,-11-18,16 33,0 1,1 0,-1-1,0 1,0 0,0 0,0 0,0-1,0 1,0 0,0 0,0 1,0-1,-1 0,1 0,0 0,0 1,-1-1,1 1,-1-1,1 1,-1 0,1-1,-2 1,1 1,1-1,0 1,-1 0,1-1,0 1,0 0,-1 0,1 0,0 0,0 0,0 0,0 1,0-1,1 0,-1 0,0 1,0-1,0 3,-3 7,0 1,1-1,0 1,-2 19,2 21,2 1,13 103,32 100,-38-226,109 426,-89-379,3-1,4-2,75 126,-90-172,1-2,1 0,1-1,2-1,0-1,1-1,2-1,0-1,1-1,1-2,0-1,1-1,1-1,0-2,1-1,1-1,-1-2,1-1,51 4,-79-10,0-1,0 1,0-1,0 0,1-1,-1 1,0-1,0 1,0-1,0 0,0-1,-1 1,1-1,0 0,-1 0,1 0,5-4,-6 2,1-1,-1 0,0 1,-1-1,1 0,-1 0,0 0,0-1,0 1,-1-1,0 1,1-12,92-950,-72 666,-15 219,24-380,-28 324,-19-182,10 272,-2 0,-2 0,-19-51,22 77,-1 1,-2 0,0 0,-1 1,-1 0,0 1,-2 1,-28-30,40 45,0 1,-1-1,0 1,1 0,-1 0,0 0,0 0,0 0,-1 1,1-1,0 1,-1 0,1 0,-1 0,1 0,-1 1,1-1,-1 1,1 0,-1 0,1 0,-1 1,1-1,-1 1,-5 2,5-1,0 0,1 1,-1-1,1 1,0 0,0-1,0 2,0-1,1 0,-1 0,1 1,0 0,0-1,0 1,0 0,1 0,-1 0,1 0,0 0,0 0,0 7,-1 19,0 1,2 0,2-1,0 1,2-1,9 33,58 178,-60-209,24 67,4-1,4-2,4-2,5-2,103 140,57 16,-171-206,2-2,2-2,76 49,-87-67,1-2,1-1,0-2,1-2,1-1,53 9,-61-15,0-2,1-2,-1 0,1-2,-1-1,1-2,-1-1,51-13,-63 10,-1 0,0-1,0-1,-1-1,0 0,-1-2,0 1,0-2,-2 0,21-24,-17 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2:41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1 326,'30'-1,"-1"-2,1 0,-1-2,0-1,0-2,-1-1,0-1,29-14,410-203,-443 212,-7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0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43 367,'3'48,"2"0,2 0,16 57,-5-21,133 786,-37-196,-88-548,-11-62,-3 0,-2 0,1 89,-50-260,-10-18,-94-282,82 178,-55-430,108 590,-5-32,5-1,8-174,2 247,1 0,2 0,1 0,1 1,2 0,0 0,2 1,1 1,1 0,2 0,0 1,1 1,2 1,24-25,-18 25,1 1,1 1,0 1,2 1,0 2,2 1,0 1,0 1,1 2,1 1,43-9,-68 19,-1 0,1 0,-1 0,1 1,-1 0,1 0,0 1,-1 0,1 0,-1 0,0 1,1 0,-1 0,0 0,0 1,0 0,-1 1,1-1,-1 1,1 0,-1 0,0 1,7 8,-5-3,-1 0,1 0,-2 1,1-1,-2 1,1 1,-2-1,1 1,-2-1,1 1,-2 0,1 15,-1 5,-2 1,-2 0,-1 0,-1-1,-2 0,-13 41,-3-8,-62 122,52-125,-2-2,-3-1,-3-2,-2-2,-2-2,-3-2,-55 46,94-90,0 0,0-1,-20 10,6-7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1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0 631,'18'-17,"2"2,-1 0,2 2,39-21,24-16,-40 19,-1-1,-2-3,37-40,-73 70,-1 0,0 0,0 0,-1-1,1 0,-1 0,0 0,-1 0,0 0,3-12,-5 16,1 0,-1 0,0 0,0 0,0 0,-1 0,1 0,0 1,-1-1,1 0,-1 0,0 0,0 0,1 1,-1-1,0 0,-1 1,1-1,0 0,0 1,-1 0,1-1,-1 1,1 0,-1 0,1-1,-1 1,0 1,1-1,-1 0,0 0,0 1,0-1,0 1,0-1,0 1,0 0,0 0,-2 0,-3-1,-1 0,0 1,1 0,-1 1,0 0,1 0,-1 0,1 1,0 0,-1 1,1 0,0 0,0 0,1 1,-1 0,1 0,-1 1,1-1,1 1,-9 10,4-4,0 1,1 0,1 1,0 0,1 0,0 0,1 1,1 0,-6 25,10-37,1 0,0-1,0 1,-1 0,1 0,1 0,-1 0,0 0,0 0,1-1,-1 1,1 0,0 0,-1-1,1 1,0 0,0-1,0 1,0 0,0-1,0 0,1 1,-1-1,1 0,-1 1,0-1,1 0,0 0,-1 0,1 0,0-1,-1 1,1 0,0-1,0 1,0-1,2 1,9 2,0-1,1 0,25-1,-36-1,54 1,0-2,62-11,-99 9,-1-1,0 0,0-2,-1 0,1-1,-1-1,-1 0,0-1,32-24,-40 24,0 0,0-1,-1 0,0 0,-1-1,0 0,-1 0,0-1,-1 0,0 0,3-15,-2 7,-1-1,-2 0,0 0,-1 0,-1 0,-1-23,-1 41,1 1,0 0,-1 0,1-1,-1 1,0 0,0 0,0 0,0 0,0 0,0 0,0 0,-1 0,1 1,-1-1,0 0,1 1,-1-1,0 1,0 0,0 0,0-1,0 1,0 1,0-1,0 0,0 0,0 1,0-1,-1 1,1 0,0-1,-1 1,1 0,0 0,0 1,-1-1,1 0,0 1,0-1,0 1,0 0,-1 0,1 0,0 0,0 0,0 0,1 1,-1-1,0 0,0 1,1 0,-1-1,1 1,0 0,-1 0,1 0,0 0,-1 3,1-3,0 1,1-1,0 1,-1 0,1-1,0 1,1 0,-1-1,0 1,1-1,-1 1,1-1,0 1,0-1,0 1,0-1,0 0,1 1,-1-1,4 4,39 46,-37-45,-1-1,-1 0,0 1,0 0,0 0,-1 0,0 0,-1 0,0 1,0 0,3 12,-3-1,0 0,-2 0,0 21,0 12,0-42,1-1,0 0,0 0,1-1,0 1,0 0,1-1,0 0,1 0,-1 0,2 0,-1-1,1 0,0 0,10 8,11 9,2-1,48 29,-44-31,-32-20,11 8,1-1,1 0,-1-1,1 0,24 8,-17-11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38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1834,'-3'2,"1"0,-1 1,0-1,1 0,-1 1,1 0,0-1,0 1,0 0,0 0,1 0,-3 6,-16 48,13-34,-5 16,2 0,2 0,1 1,3 1,0-1,3 0,2 1,7 59,-6-88,1 1,0-1,1 0,0 0,1-1,0 1,1-1,1 0,-1-1,1 1,1-1,0 0,1-1,-1 0,2-1,-1 0,1 0,1-1,-1 0,1 0,0-2,1 1,-1-1,1-1,13 3,-22-6,-1 0,1 0,0-1,-1 1,1-1,0 0,-1 0,1 0,-1 0,1 0,0-1,-1 1,1-1,0 0,-1 1,1-1,-1 0,0-1,1 1,-1 0,0-1,0 1,1-1,-1 0,-1 1,1-1,0 0,0 0,-1-1,1 1,-1 0,1 0,-1-1,0 1,0-1,0 1,-1-1,1 1,0-1,-1 0,0 1,1-1,-2-4,2 0,-1-1,0 0,-1 1,0-1,0 1,-1 0,0-1,0 1,0 0,-1 0,0 0,-1 1,0-1,-8-11,5 12,0-1,-1 2,1-1,-1 1,0 0,-1 1,-10-5,9 5,1 0,0-1,0 0,1-1,-12-9,18 13,0-1,0 1,1-1,-1 1,0-1,1 0,0 1,0-1,0 0,0 0,0 0,0 0,1 0,0 0,-1 0,1 0,0 0,0 0,1-1,-1 1,1 0,-1 0,3-4,2-9,1 1,0 0,12-18,-11 18,50-93,0 3,74-194,-131 299,24-71,20-99,-39 147,-2 0,-1 0,-1 0,0-1,-2 1,-1 0,-1 0,-9-38,-14-12,-2 0,-58-103,12 27,-102-310,103 254,56 165,16 40,1 0,0 0,0 0,0-1,0 1,0 0,0 0,0 0,0 0,0 0,0-1,0 1,0 0,-1 0,1 0,0 0,0 0,0 0,0 0,0 0,-1-1,1 1,0 0,0 0,0 0,0 0,0 0,-1 0,1 0,0 0,0 0,0 0,0 0,-1 0,1 0,0 0,0 0,0 0,0 0,-1 0,1 0,0 0,0 1,0-1,0 0,0 0,0 0,-1 0,1 0,0 0,0 0,0 0,0 1,0-1,0 0,-4 24,6 19,2 0,1-1,3 0,13 43,-3-11,43 182,167 437,-168-551,5-3,7-2,6-4,136 178,-70-147,-134-150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0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0 123,'1'-3,"-1"1,1-1,0 0,0 1,0-1,0 1,0-1,0 1,1 0,-1-1,1 1,0 0,0 0,-1 0,1 0,1 1,-1-1,0 0,0 1,1 0,-1-1,0 1,1 0,0 0,-1 0,1 1,4-2,13-3,-1 1,34-2,-37 4,750-48,-717 48,131 2,-180 0,21 4,-20-4,-1 0,1 0,-1 0,1 0,-1 1,0-1,1 0,-1 0,1 0,-1 1,0-1,1 0,-1 0,0 1,1-1,-1 0,0 1,0-1,1 0,-1 1,0-1,0 1,0-1,1 0,-1 1,0-1,0 1,0-1,0 1,0-1,0 0,0 1,0-1,0 1,0-1,0 1,0-1,0 0,0 1,0-1,-1 1,1-1,0 1,-7 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1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75,'102'-2,"164"-24,-217 18,56-9,135-4,-218 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3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90,'-2'21,"-1"0,-1-1,0 1,-16 39,9-25,-47 152,-193 674,212-714,-31 142,67-255,3-33,-1 0,1 0,0 0,0 0,-1 0,1 0,0 0,0 0,0 0,0 0,1 0,-1 0,0 0,0 0,1 0,-1-1,0 1,1 0,-1 0,1 0,-1 0,1 0,-1 0,1-1,0 1,0 1,2-6,-1 1,1 0,-1 0,0-1,0 1,-1-1,1 1,-1-1,1 0,-1 0,0 0,0-6,1 0,67-339,-37 158,14-230,-39 300,6 1,39-173,-42 257,5-20,21-54,-34 107,-1 0,1 0,0-1,0 1,0 0,0 1,1-1,-1 0,1 1,0-1,0 1,-1 0,1 0,1 0,-1 0,0 0,0 1,1 0,-1-1,1 1,-1 1,1-1,-1 0,1 1,0 0,4 0,-1 0,-1 0,1 1,-1 0,1 0,-1 1,1 0,-1 0,0 1,0-1,0 1,0 0,-1 1,11 8,31 36,-1 2,75 108,-112-145,28 40,-2 2,-2 1,-3 2,44 118,15 96,-17-42,-69-217,-3-2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4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1 139,'5'-5,"1"0,-1 1,1 0,0 0,1 1,-1-1,1 1,-1 1,12-4,69-10,-66 13,1 0,26-9,-37 8,22-8,1 1,0 2,46-6,-32 6,-27 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5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1 295,'29'-27,"2"2,0 1,2 1,52-26,149-55,-211 94,1 2,0 1,0 1,32-4,-49 9,0 0,0 1,1 0,-1 1,0-1,1 1,-1 1,0-1,0 1,0 1,0-1,-1 1,1 0,0 1,-1-1,0 1,0 1,9 8,-4-1,-2 0,0 1,0 0,-1 1,-1-1,0 2,-1-1,0 1,-1 0,-1 0,3 23,-1-2,-2 0,-2 0,-4 69,1-95,0 1,-1-1,0 0,-1 1,0-1,-1-1,0 1,0 0,-1-1,0 0,-8 11,-4 0,-1 0,-1-1,-23 17,20-17,-101 85,142-116,1 1,0 1,1 0,42-12,94-15,13-4,-128 28,0 3,77-10,-110 19,0 0,-1 0,1-1,-1 0,1 0,-1-1,1-1,-1 1,-1-1,12-7,-6-2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9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2123,'2'-20,"1"-1,1 1,1 0,1 0,1 0,0 1,13-23,2-7,161-377,-72 173,29-51,-53 122,103-315,-183 473,-1 0,-2-1,0 0,-2 1,0-1,-2-1,-3-30,2 56,1 0,-1 0,1-1,-1 1,1 0,-1 0,1 0,-1 0,1 0,-1 0,1 0,-1 0,1 0,-1 1,1-1,0 0,-1 0,1 0,-1 1,1-1,-1 0,1 0,0 1,-1-1,1 0,-1 1,1-1,0 0,-1 1,1-1,0 0,0 1,-1-1,1 1,0-1,0 1,0-1,-1 1,-16 20,-3 16,3 0,0 1,-21 77,14-40,-68 222,14 3,-55 417,127-674,-10 89,15-120,1 0,0 0,1 0,0 0,1 0,1 0,0 0,5 13,-7-22,1 0,-1 0,1 0,0-1,0 1,0-1,0 1,1-1,-1 0,1 0,-1 0,1 0,0 0,-1 0,1-1,0 1,4 0,-1 0,1 0,-1-1,1 0,-1 0,1-1,0 0,-1 0,9-1,-4-1,1 0,0 0,-1-1,1-1,-1 0,0 0,0-1,-1-1,12-7,-4-4,0 0,-1-2,-1 0,-1 0,17-29,-12 19,78-140,-65 106,53-75,-74 122,1 0,0 0,1 1,1 1,0 0,1 2,0-1,1 2,19-10,-35 20,1 0,-1 0,1 0,-1 0,1 1,0-1,0 0,-1 1,1-1,0 1,0 0,0 0,-1-1,1 1,0 0,0 1,0-1,0 0,-1 0,1 1,0-1,0 1,-1 0,1-1,0 1,-1 0,1 0,0 0,-1 0,0 0,2 2,1 3,0 0,-1 0,1 0,-2 0,1 1,-1-1,2 8,8 19,-9-27,-1 0,1 0,0-1,1 1,-1-1,1 0,0 0,1 0,-1-1,1 1,8 5,-11-9,0 0,0 0,1 0,-1-1,0 1,0-1,1 1,-1-1,0 0,1 0,-1 0,0 0,0 0,1 0,-1-1,0 1,0-1,1 1,-1-1,0 0,0 0,0 0,0 0,0-1,0 1,0 0,0-1,-1 1,1-1,-1 0,1 0,-1 1,1-1,1-4,17-22,31-63,-1 3,-42 75,0 0,0 1,1-1,0 1,1 1,21-20,-28 29,0 0,0 0,0 0,0 1,0-1,0 1,0 0,0 0,0 0,1 0,-1 0,0 1,1 0,-1 0,1-1,-1 2,0-1,1 0,-1 1,0 0,1 0,-1 0,0 0,0 0,0 0,0 1,0 0,0-1,0 1,-1 0,1 1,4 3,-4-3,0 1,0 0,0 0,0 0,0 0,-1 0,1 0,1 6,-3-7,0 1,1-1,-1 0,1 0,0 1,0-1,0-1,0 1,1 0,-1 0,1-1,0 0,-1 1,1-1,0 0,7 3,11 1,1-2,1 0,-1-1,1-1,-1-1,1-2,29-3,12 1,-45 3,103-6,-108 4,0-1,-1 0,1-1,-1 0,1-1,19-10,-23 9,1 0,0 1,21-5,-13 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09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0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1,'-3'63,"-3"-1,-22 91,8-46,-5 48,-53 280,51-321,23-99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1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0 474,'53'-19,"100"-28,-2-6,183-90,-253 99,144-102,-211 135,-4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3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0 713,'1'-2,"-1"1,0 0,1-1,-1 1,1 0,0 0,0-1,-1 1,1 0,0 0,0 0,0 0,0 0,0 0,0 0,0 0,1 1,-1-1,2-1,31-14,-28 14,55-20,0 3,117-19,-54 13,117-29,541-147,-778 199,26-12,-30 5,-17-4,-73-24,15 9,-288-152,359 179,1 0,0-1,0 1,1-1,-1 0,0 0,1 0,-1 0,-3-4,11 0,19 4,39 5,1 3,63 15,19 3,-142-24,-1 1,1-1,-1 1,1 0,-1 0,1 1,-1-1,1 1,-1-1,0 1,0 0,0 0,0 0,0 1,0-1,-1 1,1 0,-1-1,0 1,0 0,0 0,0 1,0-1,2 6,0 4,-1 1,0 0,-1 0,0 0,-1 16,2 7,-3-32,5 38,-2 69,-4-99,0 0,-1-1,0 1,-1-1,0 1,-1-1,-1 0,0 0,-12 21,5-15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38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1 525,'4'-2,"0"-1,0 1,0 0,0 0,0 0,1 1,-1-1,1 1,-1 0,1 1,7-1,12-3,477-111,716-185,-940 221,-269 77,-7 1,1 0,-1 0,1 1,0-1,-1 1,1-1,-1 1,1 0,0 0,-1 0,1 0,0 0,-1 0,1 0,0 0,-1 1,1-1,2 1,-6 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4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1103 107,'-2'3,"1"1,0-1,-1 0,1 0,-1-1,0 1,0 0,0-1,0 1,-1-1,1 1,-4 1,-5 8,-42 52,-185 199,208-235,-2-1,-1-1,-1-2,0-1,-2-2,-59 25,83-40,0-2,0 1,-1-2,0 1,1-2,-1 0,-17 1,24-4,-1 0,0 0,0 0,1 0,-1-1,1 0,-1-1,1 0,0 0,0 0,0 0,1-1,-1 0,1 0,-9-9,-4-6,1 0,1-1,1-1,1 0,-15-31,-49-122,61 133,12 29,-31-85,34 89,-1-1,2 1,-1 0,1 0,0-1,1 1,0-1,0 1,3-15,-1 21,-1-1,0 1,0 0,1 0,0-1,-1 1,1 0,0 1,0-1,0 0,0 0,0 1,0-1,1 1,-1 0,0 0,1 0,-1 0,1 0,-1 0,1 1,0-1,-1 1,1-1,0 1,-1 0,6 1,2-1,0 0,0 1,0 1,-1-1,1 1,12 5,6 7,0 0,-2 2,0 1,-1 1,0 1,41 42,24 19,102 48,-77-55,-31-18,3-4,1-4,108 41,-136-66,0-3,1-2,0-2,2-4,-1-2,74 1,-129-10,1 0,-1 0,1-1,-1 1,1-2,-1 1,1-1,-1 0,8-4,-12 4,0 0,-1 1,0-1,1 0,-1 0,0-1,0 1,0 0,-1-1,1 1,0-1,-1 1,0-1,0 0,1 0,-2 0,1 0,0 1,0-1,-1 0,0 0,0 0,0 0,0 0,-1-6,-1-12,-1 0,-1 0,-1 1,-1-1,-13-29,-50-95,26 66,-4 2,-3 2,-67-78,111 145,-1 1,0 0,0 0,-1 1,1 0,-1 1,-1-1,1 2,-1-1,-18-6,23 10,-1 0,0 0,0 0,1 1,-1-1,0 1,0 1,0-1,0 1,1-1,-1 1,0 1,0-1,1 1,-1 0,1 0,0 0,-1 0,1 1,0 0,0 0,1 0,-6 5,-122 110,58-45,61-60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7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1,'1'27,"2"1,8 32,0 1,3 90,-6 212,-8-342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8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1 604,'21'-17,"0"0,1 2,1 0,1 1,38-15,0-2,382-185,-307 158,192-52,-234 87,1 5,1 4,104-1,-132 7,-48 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9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1 346,'0'-8,"1"1,0 0,1 0,0 0,0 0,0 0,1 1,0-1,0 1,1 0,0-1,0 2,0-1,1 0,0 1,0 0,0 0,10-6,11-8,0 1,53-26,-69 39,51-26,80-28,-111 49,0 1,0 1,1 2,-1 1,36-1,-63 6,0-1,0 1,1 0,-1 1,0-1,0 0,0 1,0 0,0 0,0-1,0 2,0-1,-1 0,1 1,0-1,-1 1,1 0,-1 0,1 0,-1 0,0 0,0 1,0-1,0 1,0-1,-1 1,1 0,-1-1,1 1,-1 0,1 3,0 8,1 0,-2 0,0 0,0 0,-4 24,2-7,1 20,-2 1,-3-1,-2 0,-24 91,9-75,-4-1,-3-2,-2-1,-3-1,-3-2,-2-1,-3-2,-56 57,98-114,0 0,-1 0,1 1,0-1,-1 0,1 0,0 0,-1 1,1-1,0 0,-1 0,1 1,0-1,0 0,-1 0,1 1,0-1,0 0,0 1,-1-1,1 0,0 1,0-1,0 1,0-1,0 0,0 1,0-1,0 0,0 1,0-1,0 1,0-1,0 0,0 1,0-1,0 1,0-1,19-4,38-23,-47 22,244-95,-99 42,-137 51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19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1,'4'110,"29"165,-18-173,3 185,-4-25,-9-227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20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0 294,'16'-1,"-1"-1,1 0,-1-1,0 0,25-10,75-37,-71 30,-6 4,263-108,-262 114,-33 9,1 0,0-1,0 0,-1 0,1 0,-1-1,0 0,0 0,0-1,0 0,7-5,-2-4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29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229 447,'6'-4,"0"1,0-1,0 1,0 0,1 1,-1-1,1 1,0 1,8-2,22-7,258-82,-174 58,151-63,-270 96,0 0,0 1,0-1,0 0,0-1,0 1,0 0,-1 0,1-1,0 1,-1-1,1 0,-1 1,0-1,1 0,-1 0,0 0,0 0,0 0,0 0,-1 0,1 0,0 0,-1 0,1 0,-1-1,0 1,0 0,0 0,0-1,0 1,-1 0,1 0,0 0,-1 0,0-1,1 1,-1 0,0 0,0 0,0 0,-1 1,1-1,0 0,-3-2,-2-4,-1-1,0 1,0 0,-1 1,0 0,-1 0,1 1,-12-7,8 8,0 1,0-1,0 2,-1 0,1 0,-1 1,0 1,-14 0,-107 6,113-3,0 1,0 1,1 0,-1 2,1 0,-31 15,-93 54,131-67,-70 40,-132 101,208-143,1 0,-1 0,1 0,1 1,-1 0,1 0,0 1,1-1,0 1,0 0,1 0,0 0,0 1,1-1,0 1,0-1,1 1,0 0,1 0,-1-1,2 1,0 0,0 0,0-1,1 1,0-1,1 1,0-1,5 11,21 41,3-3,1 0,64 79,-92-129,0 0,1 1,-1-2,1 1,1-1,-1 0,1 0,0-1,0 0,1 0,0 0,0-1,0-1,0 1,0-1,1 0,-1-1,1 0,0-1,0 0,0 0,-1 0,11-2,55 0,-29 2,0-2,0-3,50-9,-14-1,-66 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1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1 100,'4'-4,"6"-1,5 0,4-4,3 1,-2-4,0 2,0 1,5 3,-1-2,-1 0,-1 2,1 2,1 1,0 1,-5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3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1 290,'0'-8,"1"1,1 0,-1-1,1 1,1 0,-1 0,1 0,1 1,-1-1,1 1,0-1,0 1,1 1,0-1,0 0,10-7,11-9,1 1,39-23,-40 27,-12 7,1 1,0 1,0 0,1 1,0 0,26-6,-38 12,0 0,0 1,0-1,0 1,-1 0,1 0,0 0,0 0,0 1,0-1,0 1,0 0,-1 0,1 1,0-1,-1 1,1 0,-1-1,0 2,0-1,1 0,-1 1,-1-1,1 1,0 0,-1 0,1 0,-1 0,0 1,0-1,0 0,0 1,-1 0,2 4,1 6,0-1,-1 1,0 0,-2 0,1 0,-2 0,0 0,0 0,-1 0,-1 0,-1 0,-7 26,-4-1,-1 0,-2-1,-23 37,29-55,0 1,-2 0,-27 37,39-58,1 0,-1 1,1-1,0 0,-1 1,1-1,-1 1,1-1,0 1,-1-1,1 0,0 1,0-1,0 1,-1-1,1 1,0 0,0-1,0 1,0-1,0 1,0-1,0 1,0-1,0 1,0-1,0 1,0-1,0 1,0-1,1 1,-1 0,18 4,27-11,43-21,21-4,197-22,-282 50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4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0,'-26'3,"1"1,0 1,-1 1,2 1,-1 1,1 2,-33 17,-19 6,31-16,0 3,1 1,1 2,-45 33,86-55,-1 1,1 0,-1 0,1 0,0 0,0 0,0 0,0 1,0-1,1 1,-1-1,1 1,0 0,-1-1,1 1,0 0,1 0,-2 5,2-5,1 0,-1-1,1 1,-1 0,1-1,0 1,0-1,0 1,0-1,0 1,1-1,-1 0,1 0,0 1,-1-1,5 3,3 2,0 1,1-2,0 1,0-2,0 1,1-1,0-1,15 5,193 46,-179-48,0-1,0-2,65-2,-99-2,1-1,-1 1,0-1,0 0,0-1,1 1,-1-1,-1 0,1-1,0 0,-1 1,1-2,-1 1,0-1,0 0,0 0,0 0,-1 0,0-1,0 0,0 0,0 0,-1-1,0 1,0-1,0 1,-1-1,0 0,0 0,1-11,20-78,-15 58,1 0,22-56,-31 93,1 0,-1 0,0-1,0 1,0 0,0 0,0 0,0-1,0 1,0 0,1 0,-1 0,0 0,0 0,0 0,0-1,1 1,-1 0,0 0,0 0,0 0,1 0,-1 0,0 0,0 0,0 0,1 0,-1 0,0 0,0 0,0 0,1 0,-1 0,0 0,0 0,0 0,1 0,-1 0,0 0,0 0,0 0,0 1,1-1,-1 0,0 0,0 0,0 0,0 0,0 1,1-1,-1 0,0 0,0 0,0 0,0 1,13 19,11 37,-20-46,16 33,2-2,48 72,-61-99,-1-2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39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0 528,'13'0,"20"-4,34-10,30-15,36-11,25-11,15-5,-2-1,-5 0,-14 2,-20 6,-29 8,-28 5,-17 11,-20 12,-16 13,-11 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5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0,'0'29,"0"0,3 0,0-1,2 1,13 46,2-4,-16-54,0 0,0 0,2-1,0 0,1 0,0-1,1 0,1 0,0 0,1-2,12 14,-9-14,1-1,0-1,0 0,1-1,0 0,1-1,0-1,0-1,1 0,0-1,0-1,1-1,-1 0,1-1,0-1,22 0,83-3,-102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6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0 172,'7'-6,"0"1,1 0,-1 0,1 0,0 1,0 1,0-1,0 1,1 0,10-1,96-14,-81 14,66-10,145-42,-239 54,-1 1,1-2,-1 1,0-1,0 1,6-5,3-6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39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10 787,'-1'0,"1"0,0 0,0 0,0 1,-1-1,1 0,0 0,0 0,-1 0,1 0,0 0,0 0,-1 0,1 0,0 0,0 0,-1 0,1 0,0 0,0 0,-1 0,1 0,0 0,0-1,-1 1,1 0,0 0,0 0,0 0,-1 0,1-1,0 1,0 0,0 0,0 0,-1-1,1 1,0 0,0 0,0 0,0-1,0 1,0 0,0 0,0-1,0 1,0 0,0 0,-1-1,1 1,1 0,-1 0,0-1,0 1,0 0,0 0,0-1,0 1,0 0,0 0,0-1,0 1,0 0,1 0,14-11,33 3,-1 1,57 0,-38 3,107-9,615-29,-209 31,-2-41,467-157,-432 15,-249 51,-329 131,0 2,1 2,0 1,0 1,59-1,-76 5,0 0,0-1,23-8,-12 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0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0 127,'11'-2,"0"0,0 0,0-1,0 0,-1-1,19-9,-5 3,-17 7,157-58,-139 55,0 0,1 1,-1 2,49-1,27 7,-81-2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1 197,'21'-18,"1"0,1 1,1 2,0 0,1 2,1 0,30-10,-12 8,0 2,1 1,74-8,-106 18,1 1,-1 0,0 1,1 0,-1 1,0 1,1 0,-1 1,0 0,0 1,-1 0,1 1,-1 1,0 0,0 0,-1 1,0 1,0 0,-1 0,0 1,0 0,-1 1,0 0,13 20,-4 0,-2 1,0 0,-2 1,-2 1,0 0,-3 1,-1 0,-1 0,-2 1,2 44,-7-58,-1 1,0 0,-2-1,0 1,-1-1,-2 0,0 0,-1-1,-1 0,0 0,-2-1,-1 0,0 0,-1-1,-1-1,-1 0,0-1,-1 0,-1-1,0-1,-22 14,16-8,20-12,16-9,287-62,-228 54,-53 7,0 0,-1-1,1-1,20-7,-17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3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1,'-60'0,"-1"4,1 2,-92 21,115-18,0 3,1 1,0 1,1 2,1 2,-55 37,82-51,0 2,1-1,0 1,0 0,0 0,1 0,0 1,0 0,0 0,1 0,-6 13,9-16,0-1,1 0,-1 1,0-1,1 1,0-1,0 1,0-1,0 1,1-1,-1 1,1-1,0 1,0-1,0 0,0 1,1-1,-1 0,1 0,0 0,0 0,0 0,0-1,0 1,1-1,-1 1,1-1,0 0,5 4,19 10,1-1,0-1,57 18,-34-12,55 19,169 41,-211-67,0-2,1-3,0-3,71-3,-126-3,-1 1,1-1,-1-1,1 0,-1 0,0 0,17-9,-21 9,0-2,0 1,0-1,-1 1,0-1,0 0,0-1,0 1,0-1,-1 0,0 0,0 0,4-9,6-14,-1-1,-2 0,-1 0,10-60,-17 78,-1 1,0-1,-1 0,-1 0,1 0,-2 0,0 1,0-1,0 0,-2 1,1 0,-1 0,-1 0,0 0,0 1,-1-1,-8-10,1 7,-1 1,0 0,-1 1,0 0,0 2,-1-1,-1 2,1 0,-1 1,-1 1,1 1,-37-7,42 12,-1 0,1 0,-1 2,1 0,-1 0,1 1,0 0,0 1,1 1,-1 0,1 0,-11 7,36-7,11-3,16-2,-10-1,45 5,-65-3,0 1,-1 1,1-1,0 2,-1 0,0 0,18 10,-3 3,0 1,-1 0,-1 2,-1 1,29 34,-34-35,0 2,-1-1,-2 2,23 45,-12-22,2-1,34 43,21 34,-71-100,-3-3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4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0,'2'49,"2"-1,16 78,35 92,-25-104,129 417,-150-503,-2 2,-1-1,3 57,5 23,4 22,-13-85,2 0,1 0,16 47,-17-77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7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314 0,'-56'28,"2"2,0 2,-64 52,115-83,1 1,0-1,0 1,0 0,0-1,0 1,0 0,1 0,-1 0,0 1,1-1,0 0,0 1,-1-1,1 0,1 1,-1 0,0-1,1 1,-1-1,1 1,0 0,-1-1,1 1,1 0,0 4,0-5,1 1,-1-1,1 0,0 0,0 1,1-1,-1 0,0-1,0 1,1 0,-1-1,1 1,0-1,-1 0,1 0,0 0,0 0,0-1,0 1,-1-1,1 1,0-1,6 0,64 2,0-2,76-11,-102 5,-2-2,1-2,-1-2,58-23,-99 33,-1 1,1-1,0 0,-1 0,0 0,1 0,-1-1,0 1,0-1,0 0,0 0,3-4,-6 5,1 1,-1 0,0-1,1 0,-1 1,0-1,0 1,0-1,0 1,0-1,0 1,0-1,-1 1,1-1,0 1,-1-1,1 1,-1-1,0 1,1-1,-1 1,0 0,0 0,0-1,0 1,0 0,0 0,0 0,-1 0,1 0,0 0,0 0,-3 0,-1-4,-1 1,-1 0,1 0,-1 0,0 1,1 0,-1 0,-11-2,0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9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645 75,'-2'6,"0"1,0-1,0 0,0 0,-1 0,-6 9,-2 5,-11 28,-2-2,-2 0,-2-2,-1-1,-3-1,-1-2,-75 69,103-106,1 1,-1-1,0-1,0 1,0-1,-1 0,1 0,-1 0,1-1,-1 0,1 0,-1 0,0-1,1 0,-1 0,0 0,1-1,-1 0,0 0,1 0,-1-1,1 0,0 0,-1 0,1-1,-7-4,-2-1,1 0,-1-2,1 0,1 0,0-1,1-1,0 0,-12-16,18 19,0 0,1-1,0 0,0 0,1 0,0 0,1 0,0-1,0 1,2-1,-1 0,1 1,1-1,1-11,0 6,1-1,0 1,1 0,1 0,1 0,0 1,1-1,11-17,-15 28,3-5,0 1,1 0,0 0,0 0,10-8,-14 15,-1 0,1 0,0 1,-1-1,1 1,0-1,0 1,0 0,0 0,0 0,0 1,1-1,-1 1,0-1,0 1,0 0,1 1,-1-1,0 0,0 1,0 0,0-1,4 3,23 11,-1 2,0 0,-1 2,-1 2,48 44,-37-32,233 206,-254-225,0 0,1-1,0 0,1-2,0 0,1-1,0-1,1-1,-1-1,1-1,0 0,1-2,27 1,-1 4,-38-5,-1-1,0-1,1 0,-1 0,1 0,-1-1,16-3,-24 3,0 0,1-1,-1 1,0 0,0-1,0 1,0-1,0 1,0-1,0 0,0 0,0 1,-1-1,1 0,0 0,0 0,-1 0,1 0,0 0,-1 0,1 0,-1 0,1 0,0-2,-1 0,0 0,0 0,0 1,0-1,0 0,0 0,-1 0,1 0,-3-5,-1-3,-1 0,0 0,-13-18,-15-14,-3 1,-1 1,-3 3,-55-43,18 14,29 22,29 25,-1 2,0 0,-1 1,-1 1,-33-17,33 24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49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0,'64'44,"-1"14,-2 2,89 115,85 154,-225-314,417 685,-312-476,106 297,-152-312,-60-173,-2 0,-1 0,3 70,-10-76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48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841 253,'2'-32,"2"0,1 0,11-38,-2 8,-10 43,-3 14,-2 9,-7 19,-137 345,-15-7,-399 654,546-992,17-24,25-36,-12 11,-1-1,-1 0,-1-2,-2 1,-1-1,-1-1,-1 0,-2-1,-1 1,-1-1,0-39,-4-38,-25-206,8 159,13 123,-3-19,3 0,1-1,4 0,7-52,-7 90,0 1,1 1,1-1,0 0,1 1,0 0,1 0,0 0,1 1,0 0,1 0,0 0,1 1,0 1,0 0,1 0,1 0,-1 1,1 1,23-12,-3 5,43-14,-65 25,1 0,0 1,0 0,0 0,0 1,0 1,0 0,0 0,11 2,-14 1,1 0,0 1,-1 1,0-1,0 1,0 0,-1 0,0 1,0 0,0 0,-1 1,1-1,4 10,5 3,251 313,159 192,-405-500,191 207,-184-206,0-1,2-2,1-1,0-1,1-1,54 22,-49-20,-35-21,-1 1,0-1,1 0,-1 1,0-1,1 1,-1-1,0 1,1-1,-1 0,0 1,0-1,0 1,1 0,-1-1,0 1,0-1,0 1,0-1,0 1,0-1,0 1,0-1,0 1,0 0,-1 0,0 0,0 0,1 0,-1 0,0-1,0 1,0 0,0 0,0-1,0 1,0 0,0-1,0 1,0-1,-1 0,-1 1,-140 33,-64 24,-429 108,478-138,-165 7,300-33,15 0,0-1,0 0,1 0,-1-1,0 0,0 0,0-1,0 0,1 0,-1-1,-13-5,21 7,-1-1,1 0,-1 1,1-1,-1 1,1-1,-1 0,1 0,0 1,-1-1,1 0,0 1,0-1,0 0,0 0,0 0,-1 1,1-1,0 0,1 0,-1 1,0-1,0 0,0 0,0 0,1 1,-1-1,0 0,1 1,-1-1,0 0,1 1,-1-1,1 0,-1 1,1-1,-1 1,1-1,0 1,0-1,29-26,-26 24,88-75,-70 57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1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0,'-6'8,"1"0,-1 1,2-1,-1 1,1 0,-4 14,0-1,-57 159,8 3,-40 232,2 211,84-482,7 1,18 198,-11-311,1-1,2-1,0 1,3-1,0 0,2-1,1 0,2 0,1-2,31 47,-8-21,-29-40,0 1,2-1,0-1,0 0,21 17,-20-19,-2-1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1 183,'114'-2,"175"-25,-139 7,127-23,-210 29,-26 7,-1-2,0-1,49-21,-82 28,0 0,0 0,0 1,0 0,1 0,-1 0,1 1,9 0,1 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2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0 197,'40'-20,"28"-7,1 3,1 4,134-23,-123 31,139-15,-112 17,56-3,-140 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3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667 383,'-3'2,"1"-1,-1 0,0 1,1-1,-1 1,1 0,-1 0,1 0,0 0,0 0,0 0,0 1,0-1,0 1,1 0,-1-1,1 1,0 0,-1 3,-2 2,-285 599,12-19,228-488,45-99,3-10,2-14,26-89,5 2,80-186,-88 238,457-970,-436 937,-44 91,-1-1,1 1,-1-1,1 1,-1-1,1 1,-1 0,1-1,-1 1,1 0,-1 0,1-1,0 1,-1 0,1 0,-1 0,1 0,0 0,-1 0,1 0,-1 0,1 0,0 0,-1 0,1 0,0 0,-1 0,1 0,-1 1,1-1,-1 0,1 1,-1-1,1 0,0 1,-1-1,0 0,1 1,-1-1,1 1,-1-1,0 1,1-1,-1 1,0-1,1 1,-1 0,0-1,0 1,1-1,-1 2,18 34,57 194,39 98,209 378,-310-678,-4-5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4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1 140,'52'-20,"162"-26,-135 27,78-29,-140 42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5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1 455,'0'-12,"2"0,0 0,0 0,1 0,1 1,6-18,36-65,-43 87,5-10,1 1,1 0,0 1,0 0,2 1,0 0,0 0,2 1,-1 1,2 0,-1 1,2 1,-1 0,1 1,1 1,0 1,31-10,-24 10,1 1,0 2,0 1,0 0,42 3,-61 0,-1 0,1 0,0 1,-1 0,1 1,-1-1,1 1,-1 0,0 0,0 1,0-1,0 1,0 0,-1 0,1 1,-1 0,0-1,0 1,0 1,0-1,-1 1,0-1,0 1,0 0,0 0,-1 0,0 0,0 1,0-1,-1 1,2 9,0 19,-2 0,-1 1,-1-1,-12 65,1-39,-37 111,35-133,-2 0,-2 0,-1-2,-1 0,-2-2,-2 0,-1-1,-2-2,-53 51,151-94,281-48,-24 5,-257 44,-63 11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7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1692,'21'-23,"-1"-1,28-47,-7 11,36-49,-5-4,-4-3,-6-3,-5-2,77-241,-122 321,-2-2,-2 0,-1 0,-3 0,-2 0,-1-1,-2 1,-13-75,13 111,-1 0,0 0,-1 0,0 1,0-1,0 1,-1-1,0 1,0 0,0 1,-1-1,0 1,0 0,-8-6,11 9,-1 0,0 1,0-1,0 1,0 0,0 0,0 0,0 0,0 0,0 0,0 1,0 0,-1-1,1 1,0 1,0-1,0 0,0 1,-1-1,1 1,0 0,0 0,0 0,0 1,0-1,1 1,-1-1,0 1,1 0,-1 0,1 0,0 1,-4 3,-4 7,1 1,0 0,1 0,1 1,0 0,1 0,0 1,2-1,-6 29,4-18,-48 207,10 2,-23 454,64-628,0-28,1 1,2 0,2-1,9 57,-10-86,1 0,0 0,0-1,0 1,0-1,1 1,-1-1,1 0,0 0,0 0,0 0,0 0,0-1,1 0,-1 1,1-1,0 0,0-1,-1 1,1-1,0 1,0-1,1-1,6 2,7 0,0 0,0-1,0-1,29-4,13-5,1-2,-2-3,1-3,65-28,-81 27,0-3,-2-1,-1-2,-1-2,71-60,-98 75,0 0,-1-1,0-1,-1 0,-1 0,0-1,-1 0,0-1,-1 0,-1 0,0-1,-1 0,6-27,-12 42,0 0,0-1,0 1,0 0,1 0,-1-1,0 1,1 0,-1 0,1 0,-1-1,1 1,0 0,-1 0,1 0,0 0,0 0,0 0,0 1,0-1,0 0,0 0,0 1,0-1,2-1,-1 2,0 0,1 0,-1 0,0 0,0 0,0 0,0 1,0-1,0 1,0 0,0-1,0 1,0 0,2 2,10 5,-1 2,0-1,15 17,-20-20,86 86,153 191,-246-281,0 0,0 0,0-1,1 1,-1-1,1 1,-1-1,1 0,-1 1,1-1,0 0,-1 0,1 0,0 0,0 0,0-1,0 1,0-1,0 1,0-1,0 1,0-1,0 0,0 0,0 0,0 0,0-1,0 1,0-1,0 1,0-1,0 1,0-1,0 0,0 0,-1 0,1 0,0 0,-1-1,1 1,2-3,6-6,-1-1,0 0,-1 0,14-25,-18 30,172-356,-144 288,-31 71,0 1,0 0,1 0,-1 0,0 0,1 0,-1 0,1 1,0-1,-1 0,1 1,0-1,0 1,0 0,0 0,0 0,1 0,-1 0,0 0,0 0,1 1,-1-1,0 1,1-1,-1 1,0 0,1 0,-1 0,1 0,-1 1,0-1,3 1,9 3,0 1,0 0,-1 0,18 11,0-1,174 90,-83-40,-76-42,218 99,-261-120,1-1,-1 0,0-1,0 1,1 0,-1-1,0 0,1 0,-1 0,0 0,1-1,-1 1,0-1,0 0,1 0,-1 0,0 0,0 0,0-1,0 1,0-1,-1 0,1 0,0 0,-1 0,1-1,-1 1,0-1,0 1,3-6,5-8,0-1,-1-1,-1 0,7-25,2 0,34-65,47-120,-94 215,1 0,1 0,-1 0,16-22,-20 33,1 0,-1 0,1 0,-1 0,1 1,0-1,0 0,0 1,0-1,0 1,0-1,0 1,0 0,1 0,-1 0,1 0,-1 1,0-1,1 1,-1-1,1 1,-1 0,1 0,-1 0,1 0,-1 0,1 1,-1-1,1 1,-1 0,1-1,-1 1,0 0,5 3,37 23,49 38,-68-46,-10-8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8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9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1,'-15'58,"3"1,2 0,-3 106,0-11,-27 89,-2 21,40-224,2-28,-1 0,0 0,-1 0,-4 18,1-17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3:59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0 493,'19'-16,"0"0,2 1,-1 2,2 0,41-19,125-38,-81 33,-23 6,-12 6,0-3,113-63,-157 75,54-20,5-4,-62 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49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0,'7'10,"-1"-1,1 2,-2-1,1 0,-1 1,-1 0,0 0,0 1,-1-1,-1 1,2 18,6 22,148 743,-29-118,339 1034,-143-394,-213-690,-108-606,14 55,-17-72,1 0,-1 0,1 0,0 0,0-1,0 1,1-1,0 0,-1 1,1-1,0 0,0-1,1 1,-1 0,5 2,-2-3,-1 0,1 1,-1 0,1 0,-1 0,0 0,-1 1,1 0,0 0,-1 0,0 1,0 0,0-1,-1 1,0 1,0-1,0 0,0 1,-1-1,0 1,0 0,0 0,-1 0,0 0,0 0,-1 0,1 7,-4 136,3-128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1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0 491,'1154'-53,"-1067"46,289-28,-375 35,-1 0,1 0,0 0,-1 0,1 0,0 0,-1 0,1 0,0 0,-1 0,1-1,0 1,-1 0,1 0,0-1,-1 1,1 0,-1-1,1 1,-1-1,1 1,-1-1,1 1,-1-1,1 0,-13-9,-46-13,36 15,-71-35,3-4,1-4,3-4,-79-66,163 120,1 0,-1 0,0-1,1 1,-1-1,0 1,1-1,0 0,0 0,-1 0,1 1,-1-4,2 5,0-1,0 1,1 0,-1-1,0 1,0 0,0-1,0 1,1 0,-1-1,0 1,0 0,1-1,-1 1,0 0,1 0,-1-1,0 1,1 0,-1 0,0 0,1-1,-1 1,0 0,1 0,-1 0,1 0,-1 0,0 0,1 0,-1 0,0 0,1 0,-1 0,1 0,-1 0,1 0,58 9,-48-7,53 14,0 2,-2 3,67 33,171 99,-242-122,-22-13,-1 2,0 1,-2 2,33 27,-63-47,-1 0,0 0,1 0,-1 0,0 0,0 0,-1 1,1-1,-1 1,0-1,0 1,0-1,0 1,0 0,-1-1,0 1,1 0,-1 0,-1-1,1 1,-1 0,1-1,-1 1,0 0,0-1,-3 6,-5 10,0 0,-1-1,-23 30,8-11,25-37,-208 354,185-298,18-36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2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26,'-4'1,"0"-1,-1 1,1 0,0 0,0 1,-1-1,1 1,0 0,0 0,1 0,-6 5,-41 34,28-21,-15 11,-138 107,148-118,-2-2,-1-1,0-2,-47 18,66-29,0 0,-1-2,0 1,1-1,-19 0,27-2,-1 0,0 0,1 0,-1-1,0 1,1-1,-1 0,1 0,-1-1,1 1,-1-1,1 1,0-1,0 0,0 0,0-1,0 1,0-1,1 1,-1-1,-2-4,-15-23,2 0,1-2,1 0,2-1,1-1,2 0,-10-48,20 80,1 1,-1-1,1 0,-1 1,1-1,0 0,0 0,0 1,0-1,0 0,0 1,0-1,1 0,-1 0,1 1,-1-1,1 1,0-1,-1 0,1 1,0-1,0 1,0 0,0-1,0 1,1 0,-1 0,0-1,1 1,-1 0,0 0,1 0,-1 1,1-1,0 0,-1 1,1-1,0 1,-1-1,1 1,0 0,-1-1,1 1,0 0,3 1,7 0,0 0,0 1,0 1,0 0,12 6,-21-9,219 90,-52-19,185 84,-301-125,-2 1,-1 3,-1 2,61 58,-100-84,0 0,0 0,1-1,0 0,22 11,-32-19,0 0,0 0,1-1,-1 1,0 0,0-1,0 0,1 1,-1-1,0 0,1 0,-1 0,0-1,0 1,1 0,-1-1,0 1,3-2,-2 0,-1 0,0 0,0 0,0 0,0 0,0 0,-1-1,1 1,0-1,-1 1,0-1,0 0,0 1,0-1,0 0,0 0,-1 1,1-6,3-18,-2-1,0 1,-2 0,-1-1,-1 1,-1 0,-2 0,0 0,-2 1,-1 0,-1 0,0 1,-2 0,-1 0,-1 1,-1 1,-1 0,-29-31,41 50,-1 0,0 0,0 0,0 0,0 1,0 0,-1 0,1 0,-1 0,0 1,1-1,-1 1,0 1,0-1,-9 0,1 2,-1 0,1 0,0 1,-20 6,12-2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3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6,0 2,0 7,0 10,0 6,0 4,0 2,0 1,0-1,0-1,0-1,0-1,0-4,0-5,0-6,0-9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4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0 268,'16'-2,"-1"0,1 0,21-7,4-1,767-135,-386 53,-397 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5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1 315,'2'-7,"0"-1,1 1,0 0,0 0,1 0,0 0,0 1,1-1,0 1,7-7,-10 10,25-27,1 2,1 1,1 1,2 1,0 2,42-23,-67 43,-1-1,1 1,0 0,-1 0,2 1,-1 0,0 0,8 0,-12 2,-1 0,0 0,1 0,-1 0,0 1,0 0,0-1,1 1,-1 0,0 0,0 0,0 0,0 0,0 1,-1-1,1 0,0 1,0 0,-1-1,1 1,-1 0,0 0,1 0,-1 0,0 0,0 0,0 0,-1 0,2 3,5 15,0 0,-2 0,0 0,-1 1,-1-1,-1 1,-1 31,-2-37,-1 0,0-1,-1 1,-1-1,0 0,-1 0,-1 0,0-1,0 0,-2 0,-11 16,-2-3,16-22,1 0,0 1,0 0,0 0,1 0,-1 0,1 0,1 1,-1 0,1-1,-3 9,5-13,0-1,0 1,0 0,1-1,-1 1,0 0,0 0,0-1,1 1,-1 0,0-1,1 1,-1 0,0-1,1 1,-1 0,1-1,-1 1,1-1,-1 1,1-1,-1 1,1-1,0 0,-1 1,1-1,0 0,-1 1,1-1,0 0,0 0,-1 0,1 1,0-1,0 0,-1 0,1 0,0 0,-1 0,1 0,0-1,1 1,39-8,-34 6,495-70,-352 56,-44 4,108 3,-203 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5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0,'4'72,"3"-1,3 0,22 78,7 40,-30-134,28 87,-32-126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6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0 437,'1'-3,"-1"0,1 0,0 1,0-1,0 0,0 0,0 1,1-1,-1 1,1-1,0 1,0 0,3-4,34-31,-24 24,-2 4,-1 0,2 2,-1-1,1 2,0 0,1 1,-1 0,27-5,21-8,71-31,108-35,-175 63,67-31,-132 52,13-6,0 0,-1-1,0 0,0-1,13-10,-21 12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09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659 12,'14'-11,"-14"15,-21 25,-94 104,-79 87,160-180,26-29,-1 0,0-1,-1 0,0 0,-1-1,0-1,-17 12,26-20,0 1,1-1,-1 0,0 1,0-1,0 0,0 0,0 0,0 0,0 0,0-1,0 1,0 0,1-1,-1 0,0 1,0-1,1 0,-1 0,0 0,1 0,-1 0,1 0,-1-1,1 1,-1 0,1-1,0 1,0-1,0 0,-2-3,-5-7,1-1,0 0,-5-16,8 19,-24-52,4 8,2-1,-17-65,37 112,0 0,1-1,0 1,0 0,1-1,0 1,1-1,1-9,-1 17,-1-1,1 0,-1 0,1 1,0-1,0 0,0 1,0-1,0 0,0 1,0 0,0-1,0 1,1 0,-1-1,0 1,1 0,0 0,-1 0,1 0,-1 0,1 1,0-1,0 0,-1 1,1-1,0 1,0 0,0 0,-1 0,1 0,0 0,0 0,0 0,0 0,-1 1,1-1,0 1,0-1,-1 1,1 0,0-1,1 3,4-1,-2 1,1 1,0-1,-1 1,1 0,-1 1,0-1,-1 1,1 0,-1 0,0 0,4 7,41 76,-38-64,15 26,2-1,2-2,57 69,-75-101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0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0,'-1'0,"0"0,0 1,0-1,1 0,-1 1,0-1,0 1,0-1,1 1,-1-1,0 1,0-1,1 1,-1 0,0 0,1-1,-1 1,1 0,-1 0,1-1,0 1,-1 0,1 0,0 0,-1 1,-7 30,5-21,-26 149,-15 286,42-421,-15 531,21-414,45 268,-37-343,33 144,-37-185,0 0,2-1,1 0,1-1,27 42,-37-63,0 0,0-1,0 0,0 1,1-1,-1 0,1 0,-1 0,1 0,0-1,0 1,0-1,0 1,0-1,0 0,0 0,3 0,11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1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35,'4'0,"10"0,10 0,10 0,7 0,10 0,8 0,2 0,4 0,-2-4,-6-2,-10 1,-4 0,-9-2,-11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0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1437,'-1'0,"1"0,-1 0,1 0,-1 0,1 0,-1 0,1 0,-1 0,0 0,1 0,-1 0,1 0,-1-1,1 1,-1 0,1 0,-1-1,1 1,-1 0,1 0,0-1,-1 1,1-1,-1 1,1 0,0-1,-1 1,1-1,0 1,0-1,-1 1,1-1,0 1,0-1,0 1,0-1,0 1,-1-1,1 0,0 1,0-1,0 1,1-1,-1 1,0-1,0 1,0-1,0 1,0-1,1 1,-1-1,1 0,0-2,0 1,0 0,0 0,0 0,1 0,-1 0,1 0,-1 0,1 0,4-3,6-1,1 0,0 1,0 0,0 1,17-4,8-1,1089-282,182 73,16 58,-1275 154,657-71,765-95,-667 50,555-70,-712 105,-635 87,-10 0,0 0,0 0,1 0,-1 0,0-1,0 1,0-1,0 0,0 0,0 0,0 0,4-3,-7 4,0-1,0 1,0-1,-1 1,1-1,0 1,0-1,-1 1,1 0,0-1,0 1,-1-1,1 1,0 0,-1-1,1 1,-1 0,1-1,-1 1,1 0,0 0,-1-1,1 1,-1 0,1 0,-1 0,1 0,-1 0,0-1,0 1,-12-4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8,0 13,0 5,0 2,0 4,0-3,0-4,0-5,0-5,0-7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3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1 294,'9'-1,"1"-1,-1-1,1 1,-1-2,0 1,0-1,-1-1,15-8,10-5,53-19,1 3,2 5,1 3,1 5,0 3,122-8,-54 2,-40 3,-98 19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4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0 300,'1'-6,"0"1,0-1,1 1,-1-1,1 1,0 0,1 0,-1 0,1 0,0 1,0-1,1 1,-1-1,5-3,61-55,-65 60,23-19,0 1,2 1,0 2,1 1,36-15,-54 27,0 1,1 0,-1 1,1 0,0 0,0 2,0 0,0 0,0 1,0 1,0 0,0 1,-1 0,1 1,0 0,20 9,-28-10,0 1,0-1,-1 1,1 0,-1 0,0 0,1 0,-2 1,1 0,0 0,-1 0,0 0,0 0,0 1,0-1,-1 1,1 0,-1 0,-1 0,1 0,-1 0,1 0,-2 1,2 5,-2-4,-1 0,1 0,-1 0,0 0,-1-1,0 1,0 0,0-1,-1 1,0-1,0 0,-1 0,1 0,-1 0,-1 0,1-1,-9 8,-63 52,-34 33,100-88,1 1,0 0,1 0,0 1,1 0,0 1,-10 25,16-37,1 0,0 0,-1 0,1 0,0 0,0 1,0-1,-1 0,1 0,0 0,1 0,-1 0,0 0,0 0,0 0,1 0,-1 0,0 0,1 0,-1 0,1 0,-1 0,1 0,0 0,0 1,1-1,0 1,0-1,0 0,0 0,1 0,-1 0,0 0,0 0,1-1,-1 1,4 0,8 0,0-1,0 0,17-2,-25 2,69-7,-1-2,75-21,-106 14,-27 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5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820 172,'-28'1,"1"1,0 2,0 1,0 1,1 1,0 1,0 2,1 1,0 0,0 2,2 1,-35 26,3 4,1 3,3 2,-74 90,100-108,1 0,1 1,2 1,1 1,-26 63,45-94,0-1,0 1,0 0,1 0,-1 0,1 0,0 0,-1 0,1 0,1-1,-1 1,0 0,2 4,-2-5,1-1,0 1,-1-1,1 1,0-1,0 0,0 1,0-1,1 0,-1 0,0 0,0 0,1 0,-1 0,0 0,1 0,2 1,3-1,0 1,0-1,0 0,0 0,-1-1,1 0,0 0,0-1,11-2,-13 2,0 0,0-1,0 0,-1 0,1 0,-1-1,1 1,-1-1,0 0,0 0,0-1,0 1,-1-1,1 0,2-4,7-10,-2 0,13-25,-14 24,116-265,-90 194,86-160,-100 208,8-15,-28 53,1 0,-1 1,1 0,-1-1,1 1,0 0,1 0,-1 1,0-1,1 1,4-3,-6 5,0-1,0 1,0-1,0 1,0 0,0 0,0 0,0 0,0 0,0 0,0 1,0-1,0 0,0 1,0 0,0 0,0-1,0 1,0 0,0 1,-1-1,1 0,0 0,-1 1,1-1,-1 1,0-1,1 1,-1 0,1 2,6 7,-1 0,-1 1,8 18,-11-24,16 34,1-1,2-1,2-1,1-1,49 53,-61-76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6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0,'5'7,"1"-1,-2 1,1 0,-1 1,7 13,6 13,24 32,438 753,-472-805,357 769,-356-760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7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0,'8'292,"58"377,-47-536,6-1,6-1,53 142,-69-238,2-1,2 0,1-1,1-1,2-1,1-1,1-2,1 0,2-1,44 32,29 12,206 109,-174-107,-121-66,1 1,-1 0,-1 0,12 12,-5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19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131 683,'9'-1,"1"0,0-1,-1-1,1 1,-1-2,11-4,13-4,119-37,165-59,-265 87,-1-3,0-2,86-61,-120 75,-1-1,-1-1,-1 0,0-1,14-20,-23 29,-1 1,-1-1,1 0,-1 0,0 0,-1 0,1-1,-1 1,0-1,-1 0,0 0,0 1,0-1,-1 0,0 0,0 0,0 0,-1 1,-2-8,1 9,-1 0,1 1,-1-1,0 1,0-1,-1 1,1 0,-1 0,0 1,0-1,0 1,0 0,-1 0,1 0,-1 0,0 1,0 0,0 0,-9-2,-7-2,0 0,-1 2,-30-2,17 4,0 2,0 2,0 1,0 2,1 1,-1 2,2 1,-1 1,1 3,1 0,-50 29,43-19,1 2,1 1,1 2,2 2,0 0,3 3,0 0,-41 61,54-66,1 0,1 1,2 1,1 0,1 1,-11 49,19-68,2 0,0 0,1 0,0 1,0-1,1 0,1 0,0 0,1 0,0 0,1 0,0 0,1 0,0-1,1 0,0 0,1 0,0 0,1-1,12 15,1-6,0-1,2 0,0-2,0-1,2 0,-1-2,2 0,0-2,0-1,42 11,21-1,165 18,-211-34,62 7,0-4,0-5,1-5,107-16,-203 18,1-1,0 0,-1-1,1 0,-1 0,0-1,0 0,0-1,12-7,-3-2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0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0 200,'0'-1,"1"0,-1 0,1 0,-1 0,1 0,-1 0,1 0,-1 0,1 1,0-1,-1 0,1 0,0 1,0-1,0 0,-1 1,1-1,0 1,0-1,0 1,0 0,0-1,0 1,0 0,1-1,36-7,-21 5,70-22,98-16,24 0,-107 19,2 4,134-6,-223 24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1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1 271,'0'-8,"1"0,1 0,-1 0,1 1,0-1,1 1,0-1,0 1,1 0,0 0,0 1,1-1,-1 1,1 0,11-10,7-6,2 1,40-25,-60 42,5-3,0 0,1 1,0 1,0-1,0 2,1 0,-1 0,1 1,0 0,0 1,16-1,-20 3,0 1,1-1,-1 1,0 1,0 0,0 0,0 0,-1 1,1 0,0 1,-1 0,0 0,0 0,0 1,-1 0,1 0,8 11,2 3,-1 2,-1 0,-1 0,-1 2,0 0,-2 0,-1 1,-1 0,-1 1,9 46,-12-45,-1 1,-2-1,0 1,-2-1,-1 1,-1 0,-1-1,-2 1,0-1,-14 38,13-52,-1 1,0-2,0 1,-1-1,-1 0,0 0,0-1,-1-1,0 0,-1 0,-20 13,-17 15,47-37,1 0,0 0,0 0,-1 1,1-1,0 0,-1 0,1 0,0 0,0 0,0 1,-1-1,1 0,0 0,0 0,-1 1,1-1,0 0,0 0,0 1,0-1,0 0,-1 0,1 1,0-1,0 0,0 0,0 1,0-1,0 0,0 1,0-1,0 0,0 0,0 1,0-1,0 0,0 1,0-1,0 0,1 0,-1 1,0-1,0 0,0 0,0 1,0-1,1 0,-1 1,20 1,25-7,154-53,-182 55,0-1,0-1,0-1,0 0,-1-1,0-1,0 0,26-19,-30 15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2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0,'-3'0,"-1"0,1 0,0 0,-1 1,1-1,0 1,0 0,0-1,0 1,-1 1,1-1,0 0,1 1,-1 0,0-1,0 1,1 0,-1 1,1-1,0 0,0 1,-1-1,2 1,-1 0,0-1,0 1,1 0,0 0,-1 0,1 0,0 1,0 4,-22 67,3 1,4 1,-11 136,26-201,0 0,1 1,1-1,0 0,3 14,-4-24,0 0,1 0,-1-1,0 1,1 0,-1-1,1 1,0 0,-1-1,1 1,0-1,0 1,0-1,0 1,0-1,0 0,0 0,1 1,-1-1,0 0,1 0,-1 0,1 0,-1 0,1-1,-1 1,1 0,0-1,-1 1,1-1,0 0,0 1,-1-1,1 0,0 0,0 0,-1 0,1-1,0 1,-1 0,1-1,0 1,-1-1,1 1,0-1,1-1,5-3,-1 0,0 0,-1 0,1-1,-1 0,0-1,0 1,-1-1,0 0,6-12,-1 3,-2-1,0 0,-1 0,5-18,-6 3,-1-1,-2 0,-2 1,0-1,-6-38,2-21,2 80,2-14,2 26,4 14,23 54,3-3,60 90,-41-72,27 43,-70-114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4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0,'0'4,"4"6,6 5,0 9,4 12,3 8,-1 6,5 2,2 4,3 6,0 1,0-7,-4-4,-2-3,0-10,-4-7,0-5,-3-7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3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0,'-4'1,"1"0,-1-1,1 1,0 1,-1-1,1 0,0 1,0-1,0 1,0 0,0 0,1 1,-5 3,-30 35,-43 84,-12 14,92-139,0 0,0 0,0-1,0 1,0 0,0 0,0 0,0 0,0 0,0 0,0 0,0 0,0 0,0 0,0-1,-1 1,1 0,0 0,0 0,0 0,0 0,0 0,0 0,0 0,0 0,0 0,0 0,0 0,-1 0,1 0,0 0,0 0,0 0,0 0,0 0,0 0,0 0,0 0,-1 0,1 0,0 0,0 0,0 0,0 0,0 0,0 0,0 0,0 0,0 0,0 0,-1 0,1 0,0 0,0 0,0 0,0 1,0-1,0 0,0 0,0 0,0 0,0 0,0 0,0 0,0-15,6-31,-5 33,3-46,-4 42,2-1,-1 1,6-23,-7 39,1 1,-1-1,0 1,0-1,0 1,0 0,0-1,0 1,1-1,-1 1,0 0,0-1,1 1,-1 0,0-1,0 1,1 0,-1-1,0 1,1 0,-1 0,0 0,1-1,-1 1,1 0,-1 0,0 0,1 0,-1-1,1 1,-1 0,1 0,0 0,15 9,17 30,-25-29,9 8,1-1,0-1,27 17,29 25,-25-15,-28-27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5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1,'-6'5,"-1"0,1 0,-1 0,-13 5,-23 18,-6 12,-2-2,-97 55,106-66,-24 15,61-40,1 1,0-1,-1-1,0 1,1-1,-1 1,0-1,0-1,1 1,-1-1,0 0,-5 0,8 0,1-1,-1 1,1-1,-1 1,1-1,-1 0,1 1,-1-1,1 0,0 0,-1 0,1 0,0 0,0-1,0 1,0 0,0-1,0 1,0 0,0-1,0 1,1-1,-1 1,1-1,-1 1,1-1,-1 0,1 1,0-1,0 0,0 1,0-1,0 0,0 1,0-1,1 1,-1-1,1 0,0-2,1-1,-1-1,1 1,0-1,0 1,1 0,-1 0,1 0,0 0,1 0,4-5,-3 6,0 0,1 1,-1 0,1 0,-1 0,1 1,0-1,0 1,0 1,0-1,1 1,-1 0,0 1,13-1,7 3,1 0,34 9,-8-2,-40-7,-1 0,1 1,0 1,-1 0,1 1,-1 0,0 1,20 13,-3 3,50 49,-77-70,14 14,0-1,2-1,-1 0,1-1,1-1,0-1,1-1,27 9,-44-17,-1 0,1-1,-1 1,1-1,-1 0,1 0,0 0,-1 0,1-1,-1 1,1-1,-1 1,1-1,-1 0,1 0,-1 0,0 0,1 0,-1-1,2-1,1-1,-1 0,0 0,0-1,0 1,0-1,-1 0,0 0,4-9,0-1,-1 0,-1 0,0-1,-2 0,5-29,-7 31,0 0,-1-1,0 1,-1 0,-1 0,-5-25,5 35,1 0,-1 0,1 0,-1 1,0-1,-1 0,1 1,-1 0,1-1,-1 1,0 0,0 0,0 1,-1-1,1 1,-1-1,1 1,-1 0,0 1,0-1,0 1,0-1,0 1,0 0,0 0,-8 0,-3 0,1 1,0 0,0 1,0 0,-1 1,1 1,1 0,-1 1,0 0,1 1,0 1,-22 12,24-8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0 217,'1'-2,"-1"1,1-1,0 1,0-1,0 1,0-1,0 1,0 0,1 0,-1-1,0 1,1 0,-1 0,0 0,1 0,0 0,1 0,30-15,22-4,-33 11,1 1,1 0,46-7,52-9,-42 7,-43 8,57-21,10-3,-84 28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8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445 667,'4'-1,"0"0,0 0,0-1,0 1,0-1,0 0,-1 0,8-6,19-9,54-8,67-24,-129 40,0-1,-1-1,0 0,30-24,-47 32,0 0,0-1,0 0,-1 0,0 0,0 0,0 0,0-1,-1 1,1-1,-1 0,0 0,-1 1,1-1,1-9,-2 4,-1 1,0 0,0 0,-1 0,0 0,0 0,-1 0,-4-13,0 4,-1 1,-1 1,0-1,-1 1,-1 1,-1 0,0 0,-19-20,12 19,0 1,-1 1,0 0,-1 1,-1 1,0 1,-34-12,39 17,0 1,0 1,0 0,-1 1,1 1,-1 1,0 0,1 1,-1 1,0 0,-26 7,31-4,0 1,0 0,0 1,1 0,0 1,0 0,1 0,0 1,0 1,1 0,0 0,-8 11,-14 20,-43 75,65-101,-13 24,1 1,3 1,0 1,3 0,1 1,3 1,1 0,2 1,2-1,2 2,2-1,5 70,-3-109,1 0,0 0,0 1,0-1,0 0,1-1,0 1,0 0,0 0,1-1,0 1,0-1,0 0,0 0,0 0,1 0,0-1,5 5,4 0,0-1,0-1,0 0,1 0,15 3,-6-2,69 26,127 39,-206-69,-1-1,1 0,-1-1,1 0,0-1,-1-1,1 0,0-1,14-3,15-7,54-21,-49 16,61-19,-25 8,84-38,-136 50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29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1 267,'8'-4,"7"-6,5-5,12-4,4-7,5-4,3 4,-1-2,-4 3,-1 2,-6 1,-5 4,-2 5,-6 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0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1 124,'1'-2,"1"-1,0 0,0 1,0 0,1-1,-1 1,0 0,1 0,-1 0,1 1,0-1,0 1,0-1,4-1,2-1,18-8,1 1,0 2,1 1,0 1,40-5,-44 8,32-6,2 3,83-1,-122 8,-1 1,1 1,-1 1,0 0,0 1,0 2,-1 0,1 0,-1 2,-1 0,22 14,-35-19,0 1,1 0,-1 0,-1 1,1-1,-1 1,1 0,-1-1,-1 1,1 1,-1-1,0 0,0 1,0-1,-1 1,0-1,0 1,0 0,-1-1,0 1,-1 8,-1 14,-1 0,-2 0,-10 33,4-17,-1 10,-2 0,-3-2,-2 0,-2 0,-43 72,30-84,28-34,0 0,1 0,-1 1,-7 13,13-20,0 1,0-1,0 1,0-1,0 1,0-1,0 0,0 1,1-1,-1 1,0-1,0 0,1 1,-1-1,0 1,1-1,-1 0,0 0,1 1,-1-1,0 0,1 1,-1-1,0 0,1 0,-1 0,1 0,-1 1,1-1,-1 0,0 0,1 0,-1 0,1 0,-1 0,1 0,-1 0,1 0,-1 0,0 0,1 0,-1-1,1 1,-1 0,1-1,24-1,59-29,-66 23,1 0,0 2,0 0,1 1,31-4,-31 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1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18,'0'-1,"-1"0,1 1,0-1,0 0,-1 0,1 0,0 0,-1 1,1-1,-1 0,1 0,-1 1,0-1,1 0,-1 1,0-1,1 1,-1-1,0 1,1-1,-1 1,0-1,0 1,0 0,0-1,1 1,-1 0,0 0,0-1,0 1,0 0,0 0,0 0,0 0,1 0,-3 1,0-1,0 0,0 0,0 1,0-1,0 1,0 0,0 0,0 0,-4 2,-1 5,1 0,1 1,0 0,0 0,1 0,0 1,0 0,1-1,-3 13,1-8,0 3,0 1,1-1,-3 22,7-32,0 1,0 0,1 0,0-1,0 1,1 0,0-1,0 1,5 14,-6-20,1-1,-1 1,1-1,-1 1,1-1,0 1,0-1,0 0,-1 0,1 1,0-1,1 0,-1 0,0 0,0 0,0 0,1 0,-1 0,0-1,1 1,-1 0,1-1,-1 1,1-1,2 1,-2-1,0-1,0 1,0-1,1 0,-1 1,0-1,0 0,0 0,0-1,0 1,-1 0,1 0,0-1,0 1,1-4,5-3,-1-1,0 0,-1-1,0 1,8-20,-7 9,-6 14,1 1,-1 0,1 0,0-1,1 1,-1 1,1-1,0 0,0 1,1-1,3-3,-6 8,0-1,-1 1,1 0,0 0,0-1,0 1,-1 0,1 0,0 0,0 0,0 0,-1 1,1-1,0 0,0 0,0 0,-1 1,1-1,0 0,0 1,-1-1,1 1,0-1,-1 1,1-1,-1 1,1-1,0 1,-1-1,1 1,-1 0,0-1,1 2,17 26,-16-24,13 24,2 0,0-1,2-1,27 30,-33-44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2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0,'0'4,"-4"6,-1 5,-4 4,-1 3,2 2,2 1,-2 1,0-1,1 1,3 3,-3 1,-4 0,-1 7,3-2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3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1 113,'0'-3,"-1"-11,2 0,0 1,0-1,5-16,-6 29,0-1,1 1,-1 0,1-1,-1 1,1 0,-1 0,1 0,0-1,0 1,-1 0,1 0,0 0,0 0,0 0,0 0,0 1,1-1,-1 0,0 0,2 0,-1 1,0 0,0 0,0 1,0-1,0 0,0 1,0 0,0-1,-1 1,1 0,0 0,0 0,-1 0,1 0,0 0,-1 1,0-1,1 1,-1-1,2 3,33 26,1 0,2-3,0-1,65 32,1 0,-79-45,-22-11,1 0,0 0,0 1,-1-1,0 1,1 0,-1 0,0 1,5 5,-6-2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3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1,'-1'0,"-1"0,1-1,-1 1,1 0,-1 0,1 0,0 1,-1-1,1 0,-1 0,1 1,0-1,-1 1,1-1,0 1,0 0,-1-1,1 1,0 0,0 0,0 0,0 0,0 0,0 0,0 0,0 0,-1 2,2 0,0-1,-1 0,1 0,0 1,1-1,-1 0,0 0,1 1,-1-1,1 0,0 0,-1 0,1 0,0 0,2 3,5 8,1 1,0-1,20 19,136 126,-104-105,-3 4,85 104,-121-127,-18-27,0 1,1-1,0 0,0 0,1-1,0 1,7 5,2-3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5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1,'1'5,"1"0,0 0,0 0,0 0,1-1,-1 1,1-1,0 1,0-1,7 6,1 4,70 93,69 97,-123-162,-1 1,38 91,-59-122,0 0,-2 0,1 1,-2-1,0 1,0 0,-1 0,-1 13,0-17,-2 0,1-1,-1 1,-1-1,1 1,-1-1,-1 0,0 0,0 0,0-1,-1 1,-9 10,-22 25,-2-1,-2-2,-1-2,-2-2,-2-1,-69 40,94-65,0-2,0 0,-1-2,0 0,-25 4,29-7,-19 12,32-13,0 0,-1 0,1 0,0 0,-1 0,0-1,1 0,-1 0,0 0,-6-1,10 0,1 0,0 0,-1 0,1 0,0 0,0 0,-1 0,1 0,0 0,0 0,-1 0,1 0,0-1,0 1,-1 0,1 0,0 0,0 0,0-1,-1 1,1 0,0 0,0-1,0 1,0 0,-1 0,1-1,0 1,0 0,0 0,0-1,0 1,0 0,0-1,0 1,0 0,0 0,0-1,0 1,0 0,0-1,9-12,16-9,-2 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4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745 0,'-8'1,"0"0,0 0,0 1,0 0,1 0,-1 1,1 0,-1 1,1-1,0 1,1 0,-1 1,-8 7,-11 11,-42 48,37-36,-431 408,436-419,6-3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4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0,'2'9,"0"1,1-1,0 0,0 0,1-1,0 1,1-1,0 0,0 0,11 12,11 20,31 54,82 103,-130-184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6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47,'0'-2,"0"0,0 0,0 0,0 1,-1-1,1 0,0 0,-1 1,1-1,-1 0,0 1,1-1,-1 0,0 1,0-1,0 1,0 0,-1-1,1 1,0 0,0 0,-4-3,3 3,-1 0,0 0,0 0,0 0,0 0,0 1,0-1,0 1,0 0,-1 0,1 0,-4 0,-1 2,-1-1,1 1,-1 0,1 1,0 0,0 0,0 1,-14 9,0 4,0 2,2 0,-34 41,44-47,1-1,0 1,1 1,1 0,0 0,0 0,2 1,-6 24,10-37,0 1,1 0,-1 0,1 0,0 0,0 0,0 0,1-1,-1 1,1 0,-1 0,1 0,0-1,0 1,0 0,0-1,1 1,-1-1,1 1,0-1,-1 1,1-1,0 0,0 0,0 0,1 0,-1-1,0 1,6 2,5 2,0-1,0 0,1-1,0-1,15 2,14 4,2 4,-16-3,1-2,-1-1,1-2,0 0,0-2,41-1,-65-3,0 0,0 0,-1 0,1-1,0 0,-1 0,1-1,-1 1,0-1,0 0,0-1,0 1,0-1,-1 0,0 0,1 0,-2-1,1 1,0-1,-1 0,0 0,4-8,3-11,-1-1,-1 1,10-51,-3 12,-13 58,-1 0,0 0,0 0,0 0,-1 0,1 0,-1 0,-2-9,2 11,-1 1,1 0,-1-1,0 1,0 0,0 0,-1 0,1 0,0 0,-1 0,1 0,-1 1,0-1,1 0,-1 1,0-1,0 1,0 0,0 0,0 0,-3-1,-13-5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7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0,'110'93,"2"16,153 194,62 149,-229-302,-7 4,109 253,-146-271,-6 3,-6 1,37 224,-41-50,-14 1,-23 455,-6-714,-24 105,17-100,11-54,-1 0,0 1,0-1,0 0,-1 0,-4 8,2-9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1 437,'2'-2,"0"-1,1 0,-1 1,1-1,-1 1,1 0,0 0,0 0,0 0,0 1,1-1,-1 1,0 0,5-1,-1-2,74-26,2 4,158-30,-122 31,525-98,-156 34,-394 66,-50 11,48-5,-90 16,0 1,0-1,0 1,0 0,0 0,0 0,0 0,0 1,0-1,0 0,0 1,0-1,0 1,0 0,0 0,0 0,3 2,3 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39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1 209,'0'-1,"1"0,-1 0,1-1,-1 1,1 0,0 0,0 0,-1 0,1 0,0 0,0 1,0-1,0 0,0 0,0 1,0-1,0 0,0 1,2-1,30-13,-25 10,46-13,0 2,1 2,1 3,80-4,-94 9,652-56,-692 61,15-1,-1 0,1-1,0 0,-1-1,0-1,0-1,17-7,-19 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40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220 485,'-37'537,"30"-462,-168 972,184-1102,-1-1,-1-61,-6-141,-2 128,-2-317,6-365,-4 789,2-1,1 0,1 1,0-1,2 1,1 0,1 1,12-29,-18 49,0 0,0 0,0 0,1 0,-1 0,0 1,1-1,-1 0,1 1,0-1,0 1,-1-1,1 1,0 0,0 0,0 0,0 0,0 0,1 0,-1 1,0-1,0 1,0-1,1 1,-1 0,0 0,0 0,1 0,-1 0,0 1,0-1,1 1,-1-1,0 1,0 0,0 0,0 0,0 0,0 0,0 0,0 1,3 2,6 5,0 0,0 1,-1 1,0-1,12 20,241 414,-234-390,11 19,-4 2,-3 1,31 107,-60-165,166 549,-141-499,-16-47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41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98,'3'-2,"1"-1,0 1,-1-1,1 0,-1 0,0 0,0 0,4-5,8-8,-8 12,0 0,1 0,0 0,-1 1,1 0,0 1,0 0,0 0,1 1,-1 0,0 0,15 1,46-8,-8-3,-42 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43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0 373,'1'-5,"0"0,0 0,0 1,0-1,0 0,1 1,0-1,0 1,0 0,1 0,-1 0,1 0,0 0,0 0,5-4,8-7,0 1,20-13,-22 16,44-32,114-63,-144 92,-1 1,2 2,0 0,0 2,1 1,0 2,31-4,-58 10,0 0,0 0,1 0,-1 0,0 1,0-1,1 1,-1 0,0 0,0 0,0 0,0 0,0 1,0 0,-1-1,1 1,0 0,-1 0,1 0,-1 1,0-1,0 1,0-1,0 1,0 0,0-1,-1 1,0 0,1 0,-1 0,1 7,3 8,-1 1,-1 0,-1 0,-1 27,0-25,0 39,-2 0,-3 0,-14 68,10-85,-3 0,-1-1,-2-1,-2 0,-22 41,-1-22,37-57,0-1,0 1,-1 0,0-1,1 1,-1-1,0 0,0 0,0 0,0 0,-1-1,1 1,0-1,-1 0,1 0,-7 1,10-2,-1 0,1 0,0 0,-1 1,1-1,0 0,-1 0,1 0,0 0,-1 0,1 0,0 0,0 0,-1-1,1 1,0 0,-1 0,1 0,0 0,0 0,-1 0,1-1,0 1,0 0,-1 0,1 0,0-1,0 1,-1 0,1 0,0-1,0 1,0 0,0 0,-1-1,1 1,6-11,17-9,51-24,3 3,2 4,1 3,1 4,122-28,-175 51,-1-2,1-1,26-14,-39 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44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1685,'-1'1,"0"-1,1 1,-1 0,0 0,1-1,-1 1,0 0,0-1,0 1,0 0,1-1,-1 0,0 1,0-1,0 1,0-1,0 0,0 0,0 0,0 1,0-1,-2 0,2-1,1 1,-1-1,1 0,-1 1,1-1,-1 0,1 1,-1-1,1 0,0 1,-1-1,1 0,0 0,0 0,-1 1,1-1,0 0,0 0,0 0,0 1,0-2,7-53,56-198,185-910,-241 1129,1 2,-2 0,4-43,-10 74,0-1,1 1,-1-1,0 1,0 0,0-1,0 1,0-1,0 1,-1-1,1 1,0-1,-1 1,1 0,-1-1,1 1,-1 0,0-1,1 1,-1 0,0 0,0 0,-2-2,2 3,0 0,-1 0,1 0,0 0,0 0,-1 0,1 1,0-1,0 0,0 1,-1-1,1 1,0-1,0 1,0 0,0-1,0 1,0 0,0 0,-1 1,-8 8,0 0,1 1,-12 17,-17 34,2 1,4 2,-37 104,-49 216,104-333,-42 159,10 3,-22 250,68-456,-3 14,1 1,1-1,1 0,1 1,5 24,-5-41,0-1,1 0,-1 0,1 0,0 0,1 0,-1-1,1 1,0-1,0 0,1 1,-1-1,1-1,0 1,0 0,0-1,0 0,1 0,-1 0,1-1,0 1,-1-1,1 0,0 0,1-1,-1 0,6 1,10 1,0-2,1 0,-1-1,0-1,1-1,-1-1,0-1,27-9,-15 3,-1-2,0-1,-1-1,44-28,-61 31,0 1,-1-2,0 0,-1 0,0-1,-1-1,-1 0,0 0,-1-1,13-28,2-13,28-103,-17 46,33-62,-67 171,0 1,0-1,0 0,1 1,0-1,0 0,0 1,0 0,0 0,1-1,-1 1,1 1,0-1,0 0,0 1,0-1,0 1,1 0,-1 0,1 0,-1 1,1-1,0 1,-1 0,1 0,0 0,0 0,0 1,0-1,0 1,0 0,0 1,0-1,0 0,0 1,-1 0,1 0,6 3,4 2,0 0,-1 1,0 1,0 1,-1-1,0 2,0 0,17 19,-5-1,-15-16,0-1,1-1,1 0,-1 0,1-1,14 9,-22-16,1-1,0 1,0-1,0 1,0-1,0 0,0-1,0 1,0-1,0 1,0-1,0-1,0 1,1 0,-1-1,0 0,0 0,0 0,-1-1,1 1,0-1,0 0,-1 0,1 0,-1 0,5-5,6-4,-1-1,0 0,-1-1,0-1,-1 0,12-21,51-101,-48 86,-9 15,-10 19,1 1,1 0,0 0,11-13,-16 24,-1 0,1 0,1 0,-1 0,1 1,-1 0,1 0,0 0,0 1,0 0,0 0,0 0,1 0,-1 1,1 0,8-1,45 0,70 5,-91 1,1-3,-1-1,1-1,-1-3,55-11,-84 11,0 0,-1-1,1 0,-1 0,0-1,0 0,-1 0,0-1,0 0,6-8,39-32,43-13,-83 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6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0,'-13'269,"1"-39,12-224,-3 142,29 277,-26-423,0 1,1-1,-1 1,1-1,0 0,-1 1,1-1,0 0,0 0,1 0,-1 0,0 0,1 0,-1 0,1 0,0 0,-1-1,1 1,0-1,0 1,0-1,0 0,0 1,1-1,-1 0,4 1,2-1,0 0,1 0,-1-1,1 0,-1 0,10-2,-6 1,10-1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45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2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75,'87'-1,"0"-3,0-5,-1-3,93-26,-164 35,1 0,0 1,22 0,-18 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4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0 383,'1'-2,"-1"0,1 0,0 0,0-1,-1 1,1 1,0-1,1 0,-1 0,0 0,0 0,1 1,-1-1,1 1,0-1,-1 1,1 0,0-1,0 1,0 0,0 0,0 0,0 1,3-2,56-16,-54 17,70-13,1 4,80 1,-13 0,-33 0,169-18,-212 17,-1-3,70-23,-33 4,-51 18,0-3,-1-3,98-50,-117 46,-20 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5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0 468,'43'-43,"26"-29,4 4,116-85,-164 136,0 1,1 1,1 1,0 1,1 2,0 1,0 1,1 1,1 2,-1 1,1 1,50 0,-72 5,1-1,-1 1,1 1,-1-1,0 1,0 1,0 0,0 0,0 0,-1 1,1 0,-1 0,0 1,6 6,-4-3,-1 1,0 0,0 1,-1-1,0 1,-1 1,0 0,8 19,0 12,-3 0,-1 0,-2 1,3 57,-6-39,-4 1,-2 0,-2-1,-3 0,-3 0,-24 85,6-57,-4-2,-3-1,-73 128,22-82,110-159,0 1,2 1,1 1,31-20,-5 3,193-140,-186 142,2 2,81-34,-103 55,-8 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6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719 1,'-13'1,"0"1,0 0,0 1,1 0,-1 1,1 1,0 0,0 1,1 0,0 0,0 1,-12 11,-16 13,-61 64,41-36,4 4,2 1,2 3,4 2,-42 83,79-134,2 0,0 1,1-1,1 2,1-1,1 0,0 1,2 0,0 0,1 34,2-51,-1 1,1 0,0 0,0 0,1-1,-1 1,1 0,0-1,0 1,0-1,0 0,0 0,1 0,-1 0,1 0,0 0,4 2,-1-1,1 0,-1-1,1 0,-1 0,1 0,0-1,0 0,13 2,8-2,0 0,0-2,48-5,-74 4,9 1,0-1,-1-1,1 0,-1 0,0-1,0-1,0 1,0-2,0 1,-1-1,0-1,0 0,0 0,-1-1,0 0,0 0,0-1,-1 0,-1 0,1-1,-1 1,8-18,1-16,-1-1,-3 0,-1-2,-3 1,3-56,-8-229,-6 194,7 108,-3 27,0 0,1 0,-1-1,0 1,0 0,0 0,0-1,0 1,0 0,1 0,-1-1,0 1,0 0,0 0,1-1,-1 1,0 0,0 0,1 0,-1 0,0 0,0-1,1 1,-1 0,0 0,0 0,1 0,-1 0,0 0,1 0,-1 0,0 0,0 0,1 0,-1 0,0 0,1 0,2 3,1-1,-1 1,0-1,0 1,0 0,0 0,3 6,2 0,30 31,2-2,2-3,85 58,-28-22,-25-22,2-2,128 57,-65-35,-131-66,-2 1,1 0,0 1,-1 0,7 7,1 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7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10,'3'-10,"3"17,5 18,3 41,64 370,-71-367,42 314,-42-349,1-8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8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0 594,'1'-10,"1"0,0 0,0 0,1 0,1 0,-1 1,1 0,1 0,0 0,0 0,1 1,0 0,0 0,1 0,0 1,12-10,6-4,0 1,2 0,53-28,130-51,-125 63,-3-4,84-55,-115 54,-40 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9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1 371,'38'-3,"0"-2,-1-1,0-2,66-24,1 2,884-194,-649 184,-339 40,5 0,0-1,0 1,0-1,0 0,0 0,0 0,0 0,-1-1,7-3,-1-4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4:59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2,'40'0,"16"-1,-1 2,1 2,-1 3,59 14,-91-15,-15-3,0-1,0 2,0-1,0 1,0 1,12 6,-18-8,1 0,-1 0,0 0,0 1,0-1,0 1,0-1,-1 1,1 0,-1-1,0 1,0 0,0 0,0 0,0 0,0 0,-1 0,0 0,1 1,-1-1,0 0,-1 4,-26 225,15-122,-36 142,41-221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0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0,'-1'21,"-1"0,-1-1,-1 0,-1 0,-1 0,0 0,-2-1,-14 29,-4-2,-2 0,-35 44,38-57,-1-1,-1-2,-1 0,-2-2,-1-2,-66 44,94-68,-1 0,0-1,1 1,-1-1,0 0,0 0,0 0,0-1,0 1,0-1,0 0,0 0,0 0,0-1,0 1,0-1,0 0,0 0,0-1,0 1,0-1,1 0,-1 0,1 0,-1 0,1 0,0-1,0 0,0 0,0 1,1-2,-3-2,-10-13,1-1,1 0,0-1,-11-27,15 30,-6-11,0 0,2-1,2-1,-13-50,24 79,-1 0,1 0,0 0,0 0,0 1,0-1,0 0,1 0,-1 0,1 1,-1-1,1 0,-1 0,1 1,0-1,0 1,0-1,0 1,0-1,0 1,0-1,0 1,1 0,-1 0,1-1,-1 1,1 0,-1 0,1 0,-1 1,1-1,0 0,0 1,-1-1,1 1,0-1,0 1,0 0,-1 0,1 0,3 0,11 0,-1 0,1 1,29 6,-28-5,175 42,-152-31,1-3,-1-1,1-2,1-1,82-1,-106-7,0-1,0 0,25-9,-38 11,-1 0,0 0,1-1,-1 0,0 0,0 0,-1 0,1-1,0 0,-1 1,1-1,-1 0,0-1,0 1,0-1,0 1,-1-1,0 0,3-5,-5 8,0-1,1 1,-1-1,0 1,0-1,0 0,0 1,-1-1,1 1,0-1,-1 1,1-1,-1 1,1-1,-1 1,0-1,1 1,-1 0,0-1,0 1,-2-2,-32-27,30 27,0 0,1 0,-1-1,1 0,0 0,0 0,-4-7,0-5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6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1,'1'87,"4"0,19 98,-15-137,2 0,2-1,3-1,1 0,32 58,-43-91,1-1,1 0,0-1,1 0,-1 0,2 0,0-1,0-1,1 0,0 0,0-1,1-1,0 0,1 0,0-1,-1-1,2 0,-1-1,27 5,11 2,-33-5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3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1,'3'57,"1"0,3 0,28 105,69 163,-33-116,-34-86,47 142,-80-254,1 0,0-1,0 1,9 11,1-4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7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1 472,'3'-4,"0"1,1 1,-1-1,1 0,0 1,0 0,0 0,0 0,0 0,0 0,1 1,3-1,1-1,125-44,140-30,146-11,-368 78,-43 8,31-5,72-24,127-45,-75 25,-118 34,-30 11,0 0,0 0,1 2,-1 0,21-2,-37 6,1 0,-1 0,0 0,0 0,1 0,-1 0,0 0,0 0,1 0,-1 0,0 0,0 1,1-1,-1 0,0 0,0 0,0 0,1 0,-1 1,0-1,0 0,0 0,0 0,0 1,1-1,-1 0,0 0,0 1,0-1,0 0,0 0,0 1,0-1,0 0,0 0,0 1,0-1,0 0,0 0,0 1,0-1,0 0,0 0,0 1,0-1,0 0,0 0,0 1,-1-1,1 0,0 0,0 0,0 1,0-1,-1 0,1 0,0 0,0 1,0-1,-1 0,1 0,0 0,0 0,-1 0,1 0,0 0,-1 1,-18 18,15-14,-10 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8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0 440,'0'-9,"0"0,1 0,0 0,0 0,1 0,0 0,1 0,-1 1,2-1,-1 1,1 0,1 0,-1 0,1 0,1 1,-1 0,1 0,9-7,15-16,2 1,0 2,2 2,1 1,1 1,1 2,1 2,1 1,0 2,79-21,-107 35,-1 0,1 1,0 0,-1 0,1 1,0 0,-1 1,1 1,0 0,-1 0,1 1,-1 0,0 0,17 10,-15-6,-1 1,0 0,0 1,0 0,-1 1,-1 0,0 0,0 1,-1 1,13 22,-8-8,-2 0,0 1,-2 1,0-1,-2 2,-1-1,3 50,-7-35,-1 1,-2 0,-3 0,-11 61,6-70,-1 0,-1 0,-2-1,-2-1,-1 0,-1-1,-2-1,-1-1,-1 0,-2-2,-31 31,71-61,25-11,-22 7,187-43,-129 33,8-4,-71 14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8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0,'0'21,"-1"65,5 0,13 86,5-59,4-2,77 202,-83-253,-15-39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09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1 348,'14'-2,"-1"0,1-1,0-1,-1 0,0-1,0-1,-1 0,14-8,40-16,95-16,-2 0,228-117,-381 160,25-11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1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0,'-2'445,"4"479,1-771,40 263,-36-381,1-1,2 0,1 0,23 46,-25-62,1-1,0 0,2 0,0-1,0 0,2-2,0 1,1-2,20 16,-15-17,-3-5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2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618 120,'-17'0,"4"-1,-1 0,0 1,1 1,-1 0,0 1,1 0,0 1,-1 1,1 0,1 1,-1 0,-14 8,-10 13,1 2,0 1,3 2,0 1,-31 41,41-44,1 1,2 1,1 1,1 1,1 0,-20 61,33-79,0 0,0 1,2-1,0 1,0-1,1 1,1-1,4 27,-3-35,1 0,0-1,0 1,0 0,1-1,0 1,1-1,-1 0,1 0,0 0,1-1,-1 1,1-1,0 0,1 0,-1-1,1 0,0 0,0 0,13 6,3-2,0-1,1-1,0-1,0-1,1-1,-1-1,1-1,-1-1,46-7,-64 6,0 0,0-1,1 0,-1 0,-1 0,1 0,0-1,-1 0,1 0,-1 0,0-1,0 1,0-1,0 0,-1 0,6-8,4-8,-1-1,14-32,-18 36,19-39,-2-2,-3 0,-3-2,-2 0,-3-1,-2 0,-4-1,-2 0,-2-80,-5 130,0 1,0 0,-2 0,1-1,-5-10,6 19,0 0,0 0,-1 0,1 1,-1-1,1 0,-1 1,0-1,0 1,0-1,0 1,0 0,-1 0,1 0,-1 0,1 1,-1-1,0 0,0 1,0 0,1 0,-7-2,-6 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3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0 263,'18'-3,"-1"-1,0 0,29-14,8-1,148-42,205-66,-361 107,-31 13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3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1,'0'65,"5"168,-2-195,2-1,2 0,1 0,15 40,3-1,-12-31,2 0,25 46,-32-76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4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1,'3'2,"0"0,0 0,1 0,-1 0,-1 0,1 1,0 0,0-1,-1 1,0 0,1 0,-1 1,0-1,-1 0,3 6,5 6,105 158,41 57,-118-180,121 163,129 232,-216-312,-7 2,92 275,-128-310,-4 1,-4 2,-5 0,-5 0,-2 114,-9-185,1-6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13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418 163,'0'-3,"0"1,-1 0,1 0,-1-1,0 1,0 0,0 0,0 0,0 0,0 0,0 0,-1 0,1 0,-1 1,1-1,-1 0,0 1,0 0,0-1,0 1,0 0,0 0,0 0,0 0,0 0,0 0,0 1,-1-1,1 1,0-1,-1 1,-1 0,-15-2,1 0,-1 2,-19 1,17 0,9 0,0 0,0 2,0-1,0 1,0 1,0 0,1 1,0 0,0 1,1 0,-1 0,1 1,0 1,-14 14,18-17,0 1,0 0,0 1,1-1,0 1,1 0,-1 0,1 1,1-1,-1 1,1 0,1 0,-1 0,1 0,1 1,0-1,0 0,0 1,1-1,0 1,1-1,2 11,-2-16,0 0,0 1,1-1,-1 0,1 0,0 0,0 0,0-1,0 1,1-1,-1 1,0-1,1 0,0 1,0-1,0-1,0 1,0 0,0-1,0 1,0-1,1 0,-1 0,0-1,1 1,-1-1,1 1,-1-1,6 0,-3 0,1-1,0 1,-1-1,1 0,-1-1,1 0,-1 0,0 0,0 0,0-1,0 0,0-1,-1 1,11-9,3-11,0-1,-2-1,-1-1,0 0,-2-2,20-55,24-42,-33 88,-25 36,0 1,0 0,0 0,1 0,-1 0,0 0,0 0,0-1,1 1,-1 0,0 0,0 0,1 0,-1 0,0 0,0 0,0 0,1 0,-1 0,0 0,0 0,1 0,-1 0,0 0,0 1,0-1,1 0,-1 0,0 0,0 0,0 0,1 0,-1 1,0-1,0 0,0 0,0 0,1 0,-1 1,0-1,0 0,0 0,0 0,0 1,0-1,5 28,-2 66,4-1,21 104,50 114,121 307,-195-609,-1 1,0 0,0 0,-1 0,0 1,0 19,-2-26,-1 0,0 0,1 0,-1 0,-1-1,1 1,-1 0,1-1,-1 1,0-1,0 0,-1 1,1-1,-1 0,1 0,-1-1,0 1,0-1,0 1,-7 3,-156 86,164-90,0-1,-1 0,1 1,-1-1,1 0,-1-1,1 1,-1 0,0-1,1 1,-1-1,0 0,1 0,-1 0,0 0,1-1,-1 1,0-1,1 1,-1-1,-4-2,5 1,-1 0,0 0,1-1,0 1,-1-1,1 0,0 1,0-1,1 0,-1 0,1 0,-1 0,1-1,-2-5,-1-12,1 0,0 0,2 0,0-29,1 41,4-53,1 0,4 1,2 0,3 0,32-87,109-197,-91 214,21-30,22-50,-97 168,-12 25,1 18,1 0,-1 0,1 0,-1-1,1 1,0 0,-1 0,1 0,-1 0,1 0,-1 0,1 0,-1 0,1 0,-1 0,1 0,0 0,-1 1,1-1,-1 0,1 0,-1 0,1 1,0-1,-1 0,1 0,0 1,-1-1,1 0,0 1,-1-1,1 0,0 1,-1-1,1 1,0 0,-2 1,0 1,0 0,1 0,-1 0,1 1,0-1,0 0,0 0,0 1,1-1,-1 1,1-1,0 0,0 1,0-1,1 1,-1-1,1 0,1 5,20 65,-14-53,2 0,0 0,2-1,17 24,-23-35,0 0,0-1,1 0,1 0,-1-1,1 0,0 0,0-1,0 0,1 0,0-1,10 4,-17-8,1 1,-1-1,1 1,-1-1,1 0,-1 0,1 0,-1-1,0 1,1-1,-1 1,1-1,-1 0,0 0,0 0,1 0,-1 0,0 0,0-1,0 1,0-1,0 1,-1-1,1 0,0 1,-1-1,3-4,4-6,-1 0,-1 0,10-24,-7 15,24-56,-15 32,39-69,-57 114,0 0,1-1,-1 1,0 0,0 0,0 0,0 0,0 0,0 0,0-1,0 1,0 0,0 0,0 0,0 0,0 0,0 0,1 0,-1 0,0 0,0-1,0 1,0 0,0 0,0 0,0 0,1 0,-1 0,0 0,0 0,0 0,0 0,0 0,0 0,1 0,-1 0,0 0,0 0,0 0,0 0,0 0,0 0,1 0,-1 0,0 0,0 0,0 0,0 0,0 1,0-1,0 0,1 0,-1 0,0 0,0 0,0 0,0 0,0 0,0 1,0-1,0 0,0 0,0 0,4 15,-1 24,-3-35,6 56,2-1,19 65,-8-36,8 39,119 693,-133-728,-5-39,4 106,-12-158,0 1,0 0,0 0,-1 0,1 0,0 0,-1 0,1 0,-1 0,1-1,-1 1,0 0,0 0,0-1,0 1,0-1,0 1,0-1,-1 1,1-1,0 1,-1-1,1 0,-4 2,2-2,0 0,0-1,0 1,-1 0,1-1,0 0,-1 0,1 0,0 0,-1 0,1-1,0 1,-4-2,-7-2,-1-1,1-1,0 0,1-1,-16-10,21 12,1-1,-1 0,1 0,0 0,1-1,-1 0,1 0,1-1,-1 0,1 0,1 0,-1-1,1 1,1-1,-5-16,5 6,0 1,1-1,2 0,-1 0,2 0,6-37,-4 38,-1-2,1 0,1 1,0-1,2 1,14-32,-10 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7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1 214,'8'-4,"7"-2,9-3,5-5,2 0,7-1,2-3,3 2,1-1,-1-1,-1 2,-3 0,1 3,-3 3,-4 3,-7 0,-4-1,-5 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5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12 445,'-1'0,"1"0,0 0,-1 0,1 0,-1 0,1 0,0 0,-1 0,1 0,-1 0,1 0,0-1,-1 1,1 0,-1 0,1 0,0 0,-1-1,1 1,0 0,-1 0,1-1,0 1,0 0,-1-1,1 1,0 0,0 0,-1-1,1 1,0-1,0 1,0 0,0-1,-1 1,1 0,0-1,0 1,0-1,0 1,0 0,0-1,0 1,0-1,0 1,0 0,0-1,1 1,-1-1,0 1,0 0,0-1,0 1,1 0,-1-1,0 1,0 0,1-1,-1 1,0 0,0-1,1 1,19-22,30-9,2 3,108-44,-56 28,41-24,144-61,-202 102,-57 20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6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1 299,'23'-2,"1"-1,-1-1,1-1,-1-1,-1-1,30-13,-14 6,42-11,505-136,-431 113,-146 45,-9 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7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1 329,'0'-3,"1"0,-1 1,1-1,0 0,0 1,0-1,1 1,-1-1,1 1,-1 0,1 0,0 0,0-1,0 2,0-1,0 0,0 0,0 1,1-1,-1 1,0-1,6-1,73-27,-49 20,553-203,-552 200,-9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19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30,'-1'34,"-9"46,0 15,5 12,-12 201,11-196,7-223,18-362,-16 415,-4 42,2-1,0 1,1 0,8-30,-10 45,0 0,0 1,0-1,0 1,1-1,-1 1,0-1,0 1,0-1,1 1,-1-1,0 1,1-1,-1 1,0 0,1-1,-1 1,1-1,-1 1,1 0,-1-1,1 1,-1 0,1 0,-1 0,1-1,-1 1,1 0,-1 0,1 0,-1 0,1 0,0 0,0 0,19 14,14 33,-31-42,137 231,-14-22,-89-159,2-2,57 59,-95-111,-1-1,1 0,-1 0,0 0,0 1,1-1,-1 0,0 0,0 0,1 0,-1 0,0 0,0 1,1-1,-1 0,0 0,0 0,0 1,0-1,1 0,-1 0,0 0,0 1,0-1,0 0,0 0,0 1,0-1,1 0,-1 0,0 1,0-1,0 0,0 1,0-1,0 0,0 0,0 1,-1-1,1 0,0 0,0 1,0-1,0 0,0 0,0 1,0-1,-1 0,1 0,0 0,0 1,-8-1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20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0 119,'0'-4,"4"-1,6-5,5 1,4 0,3 3,-2-2,0 0,0 2,1-3,1 1,2 1,-1-2,2 1,-1 1,-3 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22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0 172,'1'-3,"0"0,-1 0,1 0,1 0,-1 0,0 0,1 1,-1-1,1 0,0 1,0-1,0 1,0 0,0-1,1 1,4-3,46-32,-44 32,14-9,0 2,1 1,47-16,-58 23,0 0,0 1,1 1,0 0,-1 0,1 2,0 0,0 0,14 3,-24-3,1 1,0 0,-1 0,1 0,-1 1,0-1,1 1,-1 0,0 0,0 1,0-1,0 1,0 0,-1 0,1 0,-1 0,0 1,0-1,0 1,0 0,-1 0,0 0,1 0,-1 0,-1 1,1-1,-1 0,0 1,0 0,0-1,0 1,-1-1,0 1,0 0,0-1,0 1,-2 6,-2 7,-1 0,0 0,-2-1,0 0,0 0,-2 0,0-1,-13 17,2-4,-1-1,-2-1,0-1,-2-2,-41 34,92-87,29-21,-35 38,0 0,1 2,0 0,0 2,45-12,-10 8,69-5,20-5,-123 21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23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0 795,'1'-2,"0"-1,1 1,-1 0,1 0,-1 0,1 0,0 0,-1 0,1 0,0 1,0-1,0 1,1-1,-1 1,0 0,1 0,-1 0,0 0,1 0,3 0,3-3,72-35,-49 22,1 2,0 1,1 1,0 2,49-9,212-31,87-12,226-34,-578 91,45-12,0-4,129-56,-171 64,59-27,33-14,-69 32,71-40,-2 0,-50 37,-60 18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24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1 392,'0'-5,"-1"-1,1 1,0-1,1 1,-1-1,1 1,0-1,1 1,-1 0,1 0,0-1,0 1,1 0,-1 1,1-1,0 0,1 1,-1 0,1 0,-1 0,7-5,21-16,2 0,1 3,0 0,2 2,43-17,195-63,-262 96,2-1,0 0,0 2,0-1,24-1,-35 5,-1 0,1 0,-1 0,0 0,1 0,-1 0,1 1,-1-1,1 1,-1 0,0 0,1 0,-1 0,0 0,0 0,0 1,0-1,0 1,0-1,0 1,0 0,-1-1,1 1,-1 0,1 0,-1 1,0-1,0 0,0 0,0 0,0 1,0-1,0 5,2 14,-1-1,-2 0,0 1,-1-1,-1 0,0 1,-2-1,-1 0,0-1,-12 29,-12 20,-54 94,-165 226,247-388,0 1,0 0,0 0,1 0,-1 0,0 0,1 0,-1 0,1 0,-1 0,1 0,-1 0,1 0,0 1,-1-1,1 0,0 0,0 0,0 0,0 1,0-1,0 0,0 0,0 0,1 3,0-3,1-1,-1 1,0-1,0 1,0 0,1-1,-1 0,0 1,1-1,-1 0,0 0,1 0,-1 0,0 0,1 0,-1 0,0 0,3-1,10-2,0 0,-1-1,16-6,-28 9,24-10,0 1,1 1,0 2,50-9,-71 16,35-4,-1-1,0-2,0-1,57-21,-81 22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26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94,'0'-1,"-1"-1,1 1,-1 0,0 0,1 0,-1 0,0 0,0 0,0 0,0 0,0 0,0 0,0 0,0 1,0-1,0 0,0 1,-1-1,1 1,0-1,0 1,-1 0,1-1,0 1,-1 0,1 0,-2 0,-37-3,34 4,0 0,-1 1,1-1,0 2,0-1,0 0,0 1,1 0,-1 1,1-1,0 1,0 0,0 0,0 1,1 0,-1-1,1 1,-5 8,-8 13,1 0,-19 41,31-57,-8 14,1 0,1 1,2 1,0-1,2 1,1 0,0 1,3-1,-1 35,3-59,0 0,0 0,1 0,-1 0,1 0,-1 1,1-1,0 0,-1 0,1 0,0 0,0-1,1 1,-1 0,0 0,1-1,-1 1,1 0,-1-1,1 1,0-1,-1 0,4 2,-1-2,0 1,0-1,1 0,-1 0,0 0,1-1,-1 0,0 1,1-2,-1 1,5-1,7-2,0 0,-1-1,0-1,0-1,22-10,-32 13,0 0,0 0,0 0,0 0,0-1,-1 0,0 0,0 0,0 0,0-1,-1 1,6-10,-5 4,0-1,-1 0,0-1,0 1,1-18,22-219,-17 148,-4 18,35 157,19 69,-33-75,3-1,47 78,-73-142,0 0,0 0,0 0,1-1,-1 0,1 0,6 4,-4-2,5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0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75,'4'0,"1"-4,5-6,0-1,-2-3,-2-3,-2 6,-2 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0:57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0,'1'1,"1"-1,0 1,-1-1,1 1,-1 0,1 0,-1-1,1 1,-1 0,1 1,-1-1,0 0,0 0,1 0,-1 1,0-1,1 2,18 30,-18-30,120 247,-30-56,-54-118,-3 2,36 124,-70-198,-1-1,1 1,-1-1,0 1,0 0,-1-1,1 1,-1-1,1 0,-1 1,0-1,-1 1,1-1,0 0,-1 0,0 0,0 0,0 0,0 0,0 0,0-1,-1 1,-3 2,-4 5,-1-2,0 1,-1-1,-19 10,17-11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0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0,'6'8,"0"-1,-1 1,0 0,0 1,-1 0,0-1,-1 1,4 14,6 12,200 465,-194-438,-14-39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1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1 454,'9'-1,"1"-1,-1-1,1 0,-1 0,0-1,0 0,9-7,5 0,-1 0,573-246,-282 142,-265 95,-29 11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3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1 419,'1'-4,"1"0,-1 0,1 1,0-1,0 0,1 1,-1 0,1-1,0 1,-1 0,1 0,5-4,1-1,31-34,1 1,2 2,2 3,1 1,2 2,61-31,-90 55,14-8,44-14,-69 28,1 0,-1 1,1 0,-1 0,1 1,0 0,0 1,0 0,0 0,-1 1,10 1,-14 0,0-1,0 1,0 0,0 0,0 0,0 0,0 0,-1 1,1 0,-1 0,0 0,0 0,0 0,0 1,-1-1,1 1,-1 0,0 0,0 0,0 0,-1 0,1 0,-1 0,0 0,0 1,-1-1,1 1,-1-1,0 5,0 3,0 0,-1 0,-1 0,0 0,-1 0,0-1,0 1,-2-1,-7 16,-35 54,-64 83,56-87,-47 86,102-162,-1 0,0 0,0 0,1 0,-1 1,1-1,-1 0,1 0,-1 0,1 0,0 1,0-1,-1 0,1 0,0 1,0-1,0 0,0 0,1 1,-1-1,0 0,0 0,1 1,-1-1,1 0,-1 0,2 2,-1-2,1 0,0 0,-1 0,1-1,0 1,-1 0,1-1,0 1,0-1,-1 0,1 1,0-1,0 0,0 0,0 0,2-1,4 0,1 0,-1-1,1 0,-1 0,0-1,0 0,9-5,7-7,0 1,1 1,0 2,1 0,1 1,-1 2,1 1,1 1,-1 1,1 1,50 1,-64 2,0 1,0-2,17-4,-10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1,'-2'37,"-1"0,-1-1,-12 44,-37 107,26-98,-52 199,71-261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4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5,4 0,7 0,4 8,4 1,10 2,5 7,2 4,6 6,1-4,3-1,-5 2,-7-4,-4-2,-5-1,-10-5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5.7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14 322,'-1'-1,"0"0,0-1,-1 1,1-1,0 1,0-1,1 1,-1-1,0 1,0-1,1 0,-1 1,1-1,0 0,-1 0,1 1,0-1,0 0,0 0,0 1,0-1,1 0,0-3,0 1,1-1,0 1,0 0,1 0,-1 0,1 0,0 0,6-6,5-3,1 1,0 0,23-14,140-71,-64 34,-93 50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7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0,'-2'6,"1"-1,-1 1,0-1,0 0,-1 0,0 0,0 0,-5 7,0 1,-51 86,25-35,-4-3,-2-1,-63 72,101-131,1 1,-1 0,1 0,-1-1,0 1,0-1,0 1,0-1,0 0,0 1,0-1,0-1,0 1,-1 0,1 0,0-1,-1 1,1-1,0 0,-1 1,1-1,-5-1,5 0,-1 0,0 0,1-1,-1 1,0-1,1 0,0 0,-1 0,1 0,0 0,0 0,0 0,1-1,-1 1,-2-5,-3-8,0 0,0-1,2 1,0-2,-3-17,3 11,0 4,1-1,1 0,-1-39,5 51,0 0,0 0,1 0,-1 0,2 1,-1-1,1 1,1 0,-1 0,1 0,0 0,1 0,7-8,-9 10,1 1,0 0,0-1,0 2,1-1,-1 0,1 1,0 0,0 0,0 0,0 0,0 1,1 0,10-2,-11 3,0 1,0 0,-1 1,1-1,0 1,0 0,0 0,-1 1,1-1,0 1,-1 0,0 0,1 0,-1 1,0 0,0 0,6 5,253 239,-244-227,1 0,0-1,2-1,0-1,1-1,0-1,1-1,1-1,0-2,41 14,-30-15,21 8,2-3,68 8,-124-23,0 1,0-1,0 0,0 0,1 0,-1 0,0 0,0-1,0 0,0 1,0-1,0 0,0-1,0 1,0 0,-1-1,6-3,-6 2,0 1,-1 0,1-1,-1 1,0-1,1 0,-1 1,0-1,-1 0,1 0,0 0,-1 1,0-1,1 0,-1 0,0 0,-1 0,1 0,-1-5,-4-12,0 0,-1 0,-1 0,-1 1,-1 0,0 0,-2 1,0 1,-1-1,0 2,-2 0,0 0,0 1,-2 1,1 1,-2 0,-24-14,-8-1,-2 2,-1 2,-84-26,130 49,1-1,-1 1,0 0,1 0,-1 1,0 0,1 0,-1 0,-7 1,-3 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39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0,'2'17,"0"0,0 0,2 0,0-1,1 1,1-1,13 27,71 119,-51-98,41 72,5-3,138 162,-201-269,2 0,1-2,0-1,2-1,35 21,-47-35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40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520 151,'-11'1,"0"0,0 0,0 1,0 0,0 0,0 2,1-1,0 1,0 1,0 0,0 0,0 1,1 0,0 1,-11 10,-16 12,0 2,2 1,2 1,1 2,-34 49,51-63,0 1,1 0,2 1,0 1,2 0,0 0,1 0,2 1,1 0,0 1,0 29,5-49,0 0,0 0,0 1,1-1,0 0,0 0,1 0,0 0,0 0,0-1,0 1,1 0,0-1,5 6,-4-6,1 0,1 0,-1 0,1-1,-1 0,1 0,1-1,-1 1,0-1,1-1,0 1,7 1,23 6,0-1,0-2,1-2,0-2,0-1,0-1,66-9,-99 7,0 0,-1-1,1 0,0 0,0 0,-1 0,1-1,-1 1,0-1,0 0,0 0,0-1,-1 1,1-1,-1 0,0 0,0 0,0-1,-1 1,1 0,2-9,3-9,-1 1,-1-1,5-36,-9 47,8-57,-2-1,-4 0,-2 0,-4 0,-14-99,11 143,0 0,-18-45,20 61,-1 1,0 0,0 0,-1 0,0 0,0 1,-1 0,0 0,0 0,0 1,-12-9,-17 2,18 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41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0 154,'4'0,"6"0,9 0,6-5,3 0,8-5,7 1,5-4,2-2,1 0,4-1,1 2,-5 0,-6 1,-3 0,-9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1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1,'2'30,"1"1,2 0,16 57,5 27,-17-33,-3 98,-3-62,-3-109,1 1,1-1,-1 0,1 0,4 12,5 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41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9,3 5,5 8,8 6,5 1,5 6,7 8,4 4,-1-1,1 0,-3-2,-4-6,-4-3,-3-5,-7-9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42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1,'31'0,"191"6,-186-2,-1 1,0 1,-1 2,44 17,1 8,-1 3,-1 4,-3 3,-1 4,-3 2,-1 4,114 114,-162-144,0 1,-2 1,0 0,-2 2,20 41,-30-53,0 0,-2 0,0 1,-1 0,0 0,-1 0,-1 1,-1-1,0 0,-1 1,-1-1,-3 20,-9 66,4 1,8 156,0-7,1-236,-1-1,0 0,-2 1,1-1,-2 0,-8 23,4-23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5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1 931,'57'-74,"-14"35,1 1,2 3,1 2,2 2,1 2,85-36,336-97,-432 151,1156-366,-1162 365,-24 7,0 2,0-1,1 1,-1 0,1 1,0 0,0 1,0 0,13 1,-22 0,-1 0,1 0,0 0,0 0,-1 0,1 1,0-1,-1 0,1 0,-1 1,1-1,0 1,-1-1,1 0,-1 1,1-1,-1 1,1-1,-1 1,1-1,-1 1,0 0,1-1,-1 1,0 0,1-1,-1 1,0 0,0-1,0 1,0 0,1-1,-1 1,0 1,-7 24,7-26,-8 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55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6 783,'0'0,"-1"0,1-1,-1 1,1 0,0 0,-1-1,1 1,0 0,0-1,-1 1,1 0,0-1,0 1,0-1,-1 1,1 0,0-1,0 1,0 0,0-1,0 1,0-1,0 1,0-1,0 1,0 0,0-1,0 1,0-1,0 1,0 0,0-1,0 1,0-1,1 1,-1 0,0-1,0 1,1 0,-1-1,0 1,0 0,1-1,-1 1,0 0,1-1,12-20,5 1,0 2,1 0,1 1,0 1,1 1,33-18,147-63,-184 89,164-66,301-77,205 6,-559 121,271-53,-394 75,9-2,0 0,0-1,0-1,0 0,17-10,-27 12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56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695 0,'-4'2,"-1"-1,1 1,-1 0,1 0,0 1,0-1,0 1,0 0,1 0,-1 0,1 0,-5 6,-4 3,-53 53,2 3,-75 108,114-144,-26 36,3 3,2 1,-55 128,81-157,3 1,2 1,1 0,3 1,1 0,3 1,1-1,3 56,2-97,0 0,0 1,1-1,0 0,0 0,0 0,1 0,0 0,0 0,0 0,0 0,1-1,0 1,0-1,0 0,0 0,1 0,4 4,-2-4,1 0,0 0,0 0,0-1,0 0,1-1,0 1,-1-1,1-1,0 0,10 1,119 4,138-11,-260 5,16-2,0-1,-1-1,1-2,-1-1,-1-1,0-2,35-16,-50 20,0-1,0-1,-1 0,0-1,-1-1,0 1,-1-2,1 0,-2 0,0-1,0 0,-1-1,-1 0,0 0,-1-1,6-16,-9 16,0 0,-1 0,-1-1,0 1,-1-1,-1 1,0-1,-4-26,-5-8,-18-58,13 56,-68-208,63 211,-2 2,-2 0,-38-55,41 70,11 17,0 1,-1 0,-16-17,15 17,1 0,0-1,-14-25,5 9,10 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57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0,'2'26,"1"0,1 0,1 0,2 0,13 34,-2-1,223 591,55-20,-177-377,-105-221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5:58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1396,'-2'-41,"-2"1,-15-64,0-1,-1-21,7 48,2-1,1-131,12 197,0-1,1 1,0-1,1 1,1 0,0 0,0 1,1 0,1 0,0 0,1 1,0 0,1 0,15-14,1 1,2 1,0 1,1 1,49-26,25-3,3 4,197-56,-72 42,-193 53,0 1,0 3,0 0,51 5,-76-1,0 0,-1 2,0-1,1 1,-1 1,0 0,0 1,-1 0,16 10,-21-11,0-1,0 1,0 0,-1 1,1-1,-1 1,0 0,-1 0,1 0,-1 0,0 1,0-1,-1 1,1 0,-1 0,-1 0,1 0,-1 0,1 9,0 81,-5 0,-3 0,-25 126,19-160,-1 0,-4-1,-26 65,31-98,-1-1,-1 0,-2-2,0 1,-2-2,-1 0,0-2,-39 36,31-35,-1-2,-1-1,-50 28,61-39,1-2,-1 0,0-1,-1 0,0-2,0 0,0-1,-24 1,-96 7,-24 0,91-12,51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18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1371,'0'0,"0"-1,0 1,0 0,1-1,-1 1,0 0,0 0,1-1,-1 1,0 0,1 0,-1 0,0 0,1-1,-1 1,0 0,1 0,-1 0,0 0,1 0,-1 0,0 0,1 0,-1 0,1 0,-1 0,0 0,1 0,-1 0,0 0,1 0,-1 0,0 0,1 1,-1-1,0 0,1 0,-1 0,0 1,0-1,1 0,-1 0,0 1,0-1,1 0,-1 1,0-1,0 0,1 1,18 14,57 51,100 81,-146-125,2 0,0-3,69 32,-89-46,0-1,0-1,0 1,0-2,1 0,-1 0,1-1,0 0,-1-2,1 1,-1-1,19-4,-18 1,1-1,-1 0,0-1,0 0,-1-1,0-1,0 0,0 0,-1-1,19-19,32-41,-3-2,-3-3,48-82,124-253,-170 299,-13 25,257-527,-299 604,17-29,-14 32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24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0,'-2'0,"0"1,0-1,0 1,0-1,0 1,0 0,0 0,1 0,-1 0,0 0,1 0,-1 0,0 1,1-1,0 1,-1-1,1 1,0-1,0 1,-1 0,1-1,1 1,-1 0,0 0,0 0,1 0,-1 0,0 3,-2 11,0-1,-2 29,3-22,-66 871,67-874,0-4,0 0,1 0,1 0,5 24,-6-36,1 0,0 0,0 0,0 0,0 0,0-1,1 1,-1 0,1-1,0 1,0-1,0 0,0 1,0-1,0 0,0 0,1 0,-1-1,1 1,0 0,-1-1,1 0,0 0,0 0,0 0,0 0,0 0,5 0,10-1,-1 0,1-1,0 0,0-2,32-8,90-35,-111 36,949-416,-934 405,-30 15,-10 5,0-1,0 1,0-1,0 0,0 1,-1-2,1 1,-1 0,1-1,-1 0,0 1,0-1,5-7,-11 9,0 1,0-1,0 1,0 0,0 0,0 0,0 0,0 1,0-1,-5 2,7-2,-20 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24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30 652,'-1'0,"0"0,0 0,0 1,0-1,0 0,0 0,0-1,0 1,0 0,0 0,0 0,0-1,0 1,0 0,0-1,0 1,0-1,0 1,0-1,1 1,-1-1,0 0,0 1,1-1,-1 0,0 0,1 0,-1 1,1-1,-1 0,1 0,-1 0,1 0,0 0,-1 0,1 0,0 0,0 0,0 0,0 0,0 0,0 0,0 0,0 0,0 0,0 0,1 0,-1 0,0 0,1 0,-1 0,1 0,-1 0,1-1,2-4,0 0,0 0,1 1,0-1,0 1,0 0,5-5,55-41,2 4,2 2,81-39,-51 29,218-117,-126 70,-174 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2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0,'1'6,"0"-1,0 1,1 0,0-1,0 1,1-1,-1 0,1 0,0 0,6 7,12 25,13 54,-5 1,-4 2,23 163,-46-241,11 109,-12-114,-1 0,0 0,-1-1,0 1,-1 0,0-1,-1 1,0-1,-6 12,5-16,0 0,0-1,-1 1,0-1,0 0,0-1,-1 1,1-1,-1 0,0 0,0-1,-1 0,-9 4,-16 5,-51 11,42-12,-60 11,72-17,0 1,0 2,1 1,-41 18,62-24,10-7,1 0,4-4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25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0 278,'0'-4,"4"-6,6-1,5-2,8-4,9-3,7-2,5-2,4 4,6-4,1-1,1 3,-1 1,-2 5,-6 0,-10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26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77,'1'9,"1"0,0 0,1 0,0 0,0 0,8 14,3 8,190 664,-211-775,-2 14,2-1,4-133,5 163,2 0,1-1,2 2,2-1,1 1,28-64,-32 87,1-1,1 1,0 1,0 0,1 0,1 0,0 1,16-13,-23 21,0 1,1-1,0 1,-1 0,1 0,0 1,0-1,0 1,0 0,0 0,0 0,0 0,0 1,0-1,1 1,-1 0,0 1,0-1,0 1,0 0,0 0,0 0,0 0,0 1,0-1,0 1,0 0,-1 0,1 1,-1-1,0 1,0 0,5 5,2 2,0 1,-1 0,0 1,-1 0,-1 0,0 0,0 1,7 22,2 12,10 56,-15-56,38 162,-44-185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27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1447,'172'-179,"-68"85,72-67,156-183,-296 307,-28 30,0-1,0 0,-1 0,0-1,8-12,-15 21,1-1,-1 1,0-1,1 1,-1-1,0 1,0-1,1 1,-1-1,0 1,0-1,0 1,0-1,0 0,0 1,0-1,0 1,0-1,0 1,0-1,0 1,0-1,0 1,0-1,-1 0,1 1,0-1,0 1,-1 0,1-1,0 1,-1-1,1 1,0-1,-1 1,0-1,-24-2,-34 13,57-9,-58 16,1 2,1 3,0 3,2 2,1 2,1 3,-82 64,105-71,0 2,2 1,1 1,1 1,2 1,1 2,1 1,2 0,2 1,1 2,1 0,-20 72,34-98,0 1,1-1,1 1,0 0,0-1,1 1,2 12,-1-19,0-1,0 0,0 1,0-1,1 0,0 0,0 0,0 0,0-1,0 1,1 0,0-1,0 0,0 1,0-1,0-1,0 1,1 0,0-1,-1 1,9 2,9 3,1-1,0 0,0-2,1-1,0-1,0-1,-1-1,1 0,0-2,0-1,0-1,40-10,12-8,-2-3,102-47,-90 33,-1-4,-3-3,-1-3,123-99,-169 116,0-2,-2-1,-1-1,41-63,-54 69,-1-2,-1 0,-2-1,-1 0,-2-2,14-64,-14 38,3-116,-14 142,-1 1,-2-1,-1 1,-1-1,-11-31,14 58,-1 1,0 0,0 0,0 0,-1 0,1 0,-2 1,1-1,0 1,-1 1,0-1,0 0,-9-5,11 8,0 1,1-1,-1 1,0-1,0 1,0 0,0 0,-1 0,1 1,0-1,0 1,0-1,-1 1,1 0,0 1,0-1,0 0,-1 1,1 0,0 0,0 0,0 0,0 0,0 0,0 1,0 0,1-1,-1 1,1 0,-4 3,4-3,-1 1,1-1,0 1,0-1,0 1,0 0,1 0,-1 0,1 0,0 0,0 0,0 0,0 0,0 0,1 1,-1-1,1 6,0-3,1 0,0 1,0-1,1 0,0 0,0 0,0-1,6 12,1-3,1 1,0-1,1-1,0 0,26 22,13 3,1-3,88 46,-82-51,-1 3,66 52,-116-80,-1 0,0 0,0 0,0 1,0 0,-1 0,0 0,0 0,-1 1,1 0,-1-1,-1 1,1 0,-1 1,-1-1,1 0,-1 0,-1 1,1 7,-3 9,0 0,-2-1,-1 1,-11 33,2-5,14-51,0 1,-1-1,1 1,0 0,0-1,0 1,0 0,0-1,0 1,0-1,1 1,-1 0,0-1,1 1,-1-1,1 1,0-1,0 1,-1-1,1 0,0 1,0-1,0 0,1 0,-1 0,0 1,0-1,1 0,-1-1,0 1,1 0,-1 0,1-1,-1 1,1 0,-1-1,1 0,-1 1,1-1,0 0,-1 0,3 0,11 2,-1-2,1 1,27-5,-20 3,89-2,-89 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0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695 450,'-44'-18,"-1"1,-49-11,79 24,-17-5,0 2,0 1,0 2,-1 1,-33 1,48 2,1 2,0 0,0 1,0 0,0 2,0 0,1 1,0 0,0 2,1-1,-18 13,28-16,1 0,-1 1,1 0,0-1,0 2,1-1,-1 0,1 1,0-1,1 1,-1 0,1 0,0 0,1 0,-1 0,1 0,0 1,1-1,0 0,0 1,0-1,2 8,-1-4,0-1,1 1,0 0,0-1,1 1,1-1,0 0,0 0,0-1,1 1,1-1,-1 0,13 13,-7-10,1-1,0 0,0-1,1-1,0 0,1 0,-1-2,2 1,-1-2,0 0,1-1,0 0,0-1,0-1,1 0,-1-1,0-1,25-2,-38 2,1-1,-1 1,1-1,-1 0,1 0,-1 1,0-2,1 1,-1 0,0 0,0-1,0 1,0-1,0 0,0 0,-1 1,1-1,0 0,-1 0,0-1,1 1,-1 0,0 0,0-1,1-3,1-6,0 0,-1 0,-1 0,1-16,0-5,0 1,3-25,-5 54,1-1,-1 1,1 0,0 0,0 0,0 0,1 0,-1 0,1 0,-1 1,1-1,4-4,-5 6,0 1,0-1,0 1,0-1,0 1,1-1,-1 1,0 0,0 0,0 0,0 0,1 0,-1 0,0 0,0 0,0 0,1 0,-1 1,0-1,0 0,0 1,0-1,0 1,0 0,0-1,0 1,0 0,0-1,0 1,0 0,0 0,0 0,-1 0,1 0,0 0,0 1,31 45,-28-41,244 424,155 274,-382-663,-8-19,0 2,-1 0,-2 0,-1 1,0 0,8 47,-17-65,0 1,-1-1,0 1,0 0,-1-1,0 1,0-1,-1 0,0 0,0 0,-1 0,0-1,0 1,0-1,-1 0,0 0,0 0,0-1,-1 0,-8 7,-15 10,-1-2,-65 34,68-40,-42 23,-1-4,-112 37,143-58,-1-2,0-2,-1-1,0-2,0-2,-64-4,95 1,-1-1,1 0,0 0,0-2,-1 1,1-1,1 0,-1-1,0-1,1 1,0-1,0-1,0 0,1 0,0 0,0-1,1-1,-1 1,2-1,-1 0,1-1,0 0,1 1,0-2,0 1,1-1,0 1,1-1,-3-16,1-2,2 1,1-1,1 1,1-1,2 0,0 1,2-1,1 1,2 0,0 1,19-45,15-21,94-156,-128 236,203-312,-25 42,-169 257,-1 0,-1-2,-1 0,-2 0,13-44,-24 68,1 1,-1 0,1 0,0-1,0 1,0 0,0 0,0 0,0 0,1 0,-1 0,1 1,-1-1,1 0,-1 1,1-1,0 1,0-1,0 1,0 0,0 0,0 0,0 0,1 0,-1 1,3-2,5 1,0 0,0 1,0 0,0 0,11 3,18-1,12-2,0-3,0-2,0-3,-1-1,0-3,-1-2,62-26,-102 36,0-1,0 1,-1-1,1-1,-1 0,-1 0,1-1,-1 0,0 0,0 0,-1-1,0 0,5-9,-8 9,1 0,-1 0,-1 0,0 0,0 0,0-1,-1 1,0-1,-1 1,0-1,0 1,-1-1,0 1,0-1,-4-10,-8-24,-2 1,-2 1,-2 0,-1 1,-29-41,49 80,-1 0,1 0,-1-1,1 1,-1 0,0 0,0 0,0 0,0 0,0 0,0 0,0 0,0 0,0 0,0 0,0 1,-1-1,1 1,-2-2,3 3,-1-1,0 1,1-1,-1 1,1-1,-1 1,1-1,-1 1,1 0,0-1,-1 1,1 0,0-1,-1 1,1 0,0 0,0-1,0 1,-1 0,1 0,0-1,0 1,0 1,3 60,8 9,3-2,3 1,34 86,96 194,-22-88,278 430,-322-574,101 162,-180-277,6 11,0 0,-1 1,-1-1,7 24,-12-35,0 1,0-1,-1 1,1-1,-1 1,0-1,0 0,0 1,-1-1,1 1,-1-1,0 1,0-1,0 0,0 0,0 1,-1-1,0 0,1 0,-1 0,0-1,-1 1,1 0,0-1,-1 1,-3 2,-2 0,0 0,0 0,-1-1,1 0,-1-1,0 0,0 0,0-1,0 0,-1 0,1-1,0-1,-1 1,1-2,-1 1,1-1,0-1,-1 1,1-2,0 1,0-1,0-1,-8-3,-11-7,0-1,1-1,0-2,2 0,-39-36,19 9,1-1,3-3,1-2,3-1,2-1,3-3,2 0,3-2,-29-84,29 57,4-2,3 0,5-1,3 0,4-1,4-104,3 176,1-1,2 1,-1 0,2 0,0 0,1 1,1-1,0 1,1 0,12-21,-4 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1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1234,'-1'0,"0"0,1 0,-1 0,1 0,-1 0,1 0,-1 0,1 0,-1 0,0 0,1 0,-1-1,1 1,-1 0,1 0,-1-1,1 1,-1 0,1-1,0 1,-1 0,1-1,-1 1,1 0,0-1,-1 1,1-1,0 1,-1-2,5-17,27-30,-19 32,34-56,-3-2,-3-2,39-111,-65 151,-2-1,-2-1,-2 0,-1 0,-2-1,-2 1,-1-1,-2 0,-9-62,7 86,-2 0,0 1,0 0,-2 0,0 0,0 1,-2-1,0 2,0-1,-13-14,13 19,0 1,0 0,-1 0,0 1,0 0,-1 1,0 0,0 0,-1 1,1 1,-1 0,0 0,0 1,-19-3,7 2,0 2,-41 1,53 1,1 1,0 0,-1 1,1 0,0 1,0 0,1 1,-15 6,21-8,0-1,1 1,-1-1,1 1,-1 0,1 0,0 0,0 0,0 1,0-1,0 1,0-1,1 1,-1-1,1 1,0 0,0 0,0 0,0-1,-1 7,2-4,0 0,1-1,-1 1,1 0,0-1,0 1,1 0,-1-1,1 0,0 1,0-1,3 5,5 6,1-1,1 0,0 0,1-1,25 20,10 2,2-2,1-2,87 38,175 52,-196-79,-65-23,31 10,-2 4,94 53,-166-82,-1 1,-1 1,1 0,-1 0,10 10,-16-15,1 1,-1 0,0-1,0 1,0 0,0 0,0 0,0 0,0 0,0 0,-1 0,1 0,-1 0,0 1,1-1,-1 0,0 0,0 0,0 0,-1 1,1-1,0 0,-1 0,0 0,1 0,-1 0,-2 4,-18 26,-1-1,-1 0,-29 27,5-5,16-13,-3-3,0 0,-3-2,-64 48,95-80,0 1,-1-1,1 0,-1 0,0-1,0 1,1-2,-14 3,0-3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1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0,'0'5,"4"0,1 5,9 4,1 4,3-1,2 0,2-2,-3 5,4-2,-2 1,0 1,-1-3,-2 0,-5-3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1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3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277 253,'0'-1,"0"1,0-1,0 0,0 1,-1-1,1 0,0 1,0-1,-1 1,1-1,0 0,-1 1,1-1,0 1,-1-1,1 1,-1-1,1 1,-1-1,1 1,-1 0,0-1,1 1,-1 0,1-1,-1 1,0 0,1 0,-1-1,0 1,1 0,-1 0,0 0,1 0,-1 0,0 0,1 0,-1 0,0 0,1 0,-1 1,0-1,1 0,-1 0,1 1,-1-1,0 1,-33 13,13 0,1 0,0 2,1 0,1 1,0 1,2 1,0 0,1 1,0 1,-18 36,32-55,0 0,0 0,0 0,1 0,-1-1,0 1,1 0,-1 0,1 1,0-1,0 0,0 0,0 0,0 0,0 0,0 0,1 0,-1 0,1 0,-1 0,1 0,0 0,0 0,0-1,0 1,0 0,0 0,0-1,1 1,-1-1,1 1,-1-1,1 0,-1 1,1-1,0 0,0 0,-1 0,1 0,0 0,0-1,0 1,0-1,4 1,11 3,0 0,0-2,0 0,23-1,-29-1,3 1,1-1,-1 0,0-1,0-1,1 0,19-6,-30 6,0 1,0-1,0 0,0-1,0 1,0-1,-1 1,1-1,-1 0,0 0,0-1,0 1,0-1,0 1,-1-1,0 0,0 0,0 0,0 0,0 0,-1-1,0 1,0 0,1-9,0-1,1-1,0 1,1 0,10-24,-13 35,0 1,1-1,-1 0,1 1,0 0,-1-1,1 1,0 0,1 0,-1 0,0 0,0 1,5-3,-5 3,-1 1,1-1,0 1,0-1,0 1,0 0,0 0,0 0,0 0,0 1,-1-1,1 0,0 1,0-1,0 1,0 0,-1-1,1 1,0 0,-1 0,1 0,0 0,1 2,8 7,0 1,-1 0,0 1,-1 0,0 0,-1 1,13 26,-3-6,562 1064,-504-945,-55-111,51 99,83 232,-152-363,1 4,0-1,-1 1,0 0,2 25,-5-36,0 0,0 0,0 0,0 0,0 0,0 0,-1 0,1 0,-1 0,0 0,1 0,-1 0,0 0,0 0,0-1,0 1,-1 0,1-1,0 1,-1-1,1 1,-1-1,1 0,-1 0,0 1,0-1,1 0,-1-1,0 1,0 0,0 0,0-1,0 1,0-1,0 0,0 0,0 1,-3-2,-9 1,0-1,0-1,0-1,1 0,0 0,-1-1,1-1,0 0,1-1,0-1,0 1,0-2,-16-13,-8-8,1-2,-52-62,27 21,4-3,3-3,3-2,-56-122,60 97,5-2,5-1,-30-147,57 213,1-1,3-1,1 1,3-1,1 1,10-70,-7 96,0-1,2 2,0-1,0 0,2 1,0 0,1 0,1 1,0 0,1 1,0 0,1 0,1 1,0 1,1 0,0 0,1 2,0-1,17-7,1 2,68-23,-45 19,-53 19,0 0,0 0,1 1,-1-1,0 1,0-1,1 1,-1 0,0 0,1 0,-1 0,0 0,0 0,1 0,-1 1,0 0,0-1,1 1,-1 0,0 0,0 0,0 0,0 0,0 1,-1-1,1 0,2 3,1 3,1 0,-1 0,-1 1,0-1,7 16,-3-6,12 26,5 12,2 0,3-2,57 78,-87-130,1 0,-1 0,1 0,0 0,-1-1,1 1,0 0,-1-1,1 1,0 0,0-1,0 1,-1-1,1 1,0-1,0 1,0-1,0 0,0 0,0 1,1-1,-1 0,-1-1,1 1,-1-1,1 1,-1-1,1 0,-1 1,0-1,1 1,-1-1,0 0,0 1,1-1,-1 0,0 1,0-1,0 0,0 1,0-1,0 0,0 1,0-2,-5-53,4 46,-83-577,82 570,-2-15,1 1,2-46,1 75,0 0,0 0,0 0,0 0,0 0,0 0,0 0,1 0,-1 0,0 0,0 0,1 0,-1 0,1 0,-1 0,1 1,-1-1,1 0,-1 0,1 0,0 1,0-1,-1 0,1 1,0-1,0 0,0 1,0-1,0 1,1-1,0 1,0 0,0 1,-1-1,1 0,0 1,0-1,0 1,0 0,0 0,-1 0,1 0,0 0,-1 0,3 1,6 7,0 0,0 0,11 14,83 117,-6 5,-7 4,88 194,-165-314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34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1070,'-7'1,"0"0,0 0,0 1,1 0,-1 1,1 0,0 0,0 0,0 0,0 1,0 0,1 0,0 1,0-1,0 1,-5 7,-12 13,-34 54,55-77,0 0,-69 115,63-104,1 0,1 1,0 0,1 0,0 0,1 0,-1 18,3-29,1-1,0 1,0-1,0 0,1 1,-1-1,0 0,1 1,0-1,-1 0,1 0,0 1,0-1,3 3,-4-4,1 0,0 0,0 0,0 0,0 0,0-1,0 1,0 0,1-1,-1 1,0-1,0 1,0-1,1 0,-1 1,0-1,1 0,-1 0,3 0,-2 0,1-1,0 1,0-1,-1 0,1 0,0 0,-1 0,1-1,-1 1,0-1,1 1,-1-1,0 0,0 0,0 0,0 0,0 0,-1 0,1-1,-1 1,1 0,-1-1,1-3,18-54,-4-1,-2 0,12-117,-16-14,-7 84,-3 106,0 1,0 0,0-1,0 1,0 0,0 0,0-1,1 1,-1 0,0-1,1 1,-1 0,1 0,-1 0,1 0,0-1,-1 1,1 0,0 0,0 0,1-1,-1 2,0 0,0 0,0 0,-1 0,1 0,0 1,0-1,0 0,0 0,0 1,0-1,-1 0,1 1,0-1,0 1,-1-1,1 1,0-1,-1 1,1 0,0-1,0 2,37 52,-35-50,31 47,2-2,3-1,1-3,49 44,196 144,-256-210,-11-8,0-1,0-1,2-1,0 0,0-1,37 13,-56-23,1-1,-1 0,0 1,0-1,1 0,-1 0,0 0,0 0,1 0,-1-1,0 1,0 0,0 0,1-1,-1 1,0-1,0 1,0-1,0 1,0-1,0 0,0 1,0-1,0 0,0 0,0 0,0 0,0 0,-1 0,1 0,0 0,-1 0,1 0,-1 0,1-1,-1 1,0 0,1 0,-1 0,0-1,0 1,0-2,1-8,0 1,-1-1,-1 0,-1-10,1 13,-17-164,-58-245,56 343,-2 2,-3 0,-4 2,-3 1,-74-120,82 152,-70-94,84 119,-1 0,0 0,-1 1,0 1,-1 0,0 0,-22-11,34 20,0 0,0 0,0 1,-1-1,1 1,0-1,0 1,-1-1,1 1,0 0,0 0,-1 0,1-1,0 1,-1 0,1 1,0-1,-1 0,1 0,0 1,-1-1,1 0,0 1,0-1,-2 2,2-1,0 0,0 1,0-1,0 1,1-1,-1 1,0-1,1 1,-1 0,1-1,-1 1,1 0,0-1,0 1,0 0,0 2,1 9,0-1,1 1,1-1,4 12,17 37,2-1,3-1,73 107,-89-144,2 1,49 71,-56-84,0 0,0-1,1-1,0 1,1-1,19 12,-12-11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46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1488 1,'-24'3,"0"1,0 2,1 0,-29 12,-20 6,-1137 232,1205-256,0 0,0 1,0 0,1-1,-1 2,0-1,1 0,-1 1,1-1,0 1,-1 0,-2 3,5-3,0-1,-1 1,1 0,1 0,-1 0,0 0,0 0,1 0,-1 0,1 0,0 0,-1 0,1 0,0 1,0-1,0 0,1 0,-1 0,0 0,1 0,0 0,1 4,177 754,-37 3,-67-352,-14-63,53 265,-102-554,-7-24,3 0,1-1,16 41,-24-73,0 0,0 0,0 0,0 0,1 0,-1 0,0 0,1-1,-1 1,1-1,0 1,0-1,-1 1,1-1,0 0,0 0,0 0,0 0,0 0,0-1,1 1,-1 0,0-1,0 0,0 0,1 1,-1-1,0 0,0-1,0 1,1 0,-1-1,3 0,7-3,1-1,-1 0,0-1,19-12,-3 2,248-146,-266 155,17-9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2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1,'-1'5,"-1"0,1 0,-1 1,0-1,0 0,-1-1,1 1,-7 8,-8 16,9-9,1 1,1 0,1 0,1 1,1 0,0-1,2 1,0 0,2 0,0 0,2 0,0 0,13 41,-3-23,2 0,2-1,2-1,1-1,2-1,34 44,-18-26,-11-16,38 41,-49-63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47.0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1 197,'0'-4,"8"-2,7 1,9 1,13-3,9-5,17-4,14-3,11 1,3-1,-6 0,-9-3,-4 4,-12 5,-10 3,-15 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48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446 0,'-4'0,"-6"0,-5 0,-4 0,-3 4,-7 6,-6 1,-5 3,-1 3,-1-2,3 2,3-3,4 1,3-3,2-2,10-8,8-4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48.9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1298,'27'-2,"-1"-1,1-1,-1-2,43-14,17-4,2685-674,-1986 494,-318 75,-14-33,-446 158,42-22,-49 26,1 0,-1 0,0 0,0 0,1 0,-1-1,0 1,0 0,1 0,-1 0,0-1,0 1,0 0,0 0,0-1,1 1,-1 0,0 0,0-1,0 1,0 0,0-1,0 1,0 0,0 0,0-1,0 1,0 0,0-1,0 1,0 0,0 0,0-1,0 1,0 0,-1-1,1 1,0 0,0 0,0-1,0 1,0 0,-1 0,1 0,0-1,0 1,-1 0,1 0,0 0,0 0,-1-1,1 1,0 0,0 0,-1 0,1 0,0 0,0 0,-1 0,1 0,0 0,-1 0,1 0,0 0,0 0,-1 0,-22-3,22 3,-24-1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49.5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80,'58'-10,"-9"-1,663-35,0 37,-673 9,43-1,-27-1,0 2,0 3,70 12,-117-14,0 1,-1 0,0 1,1-1,10 7,-16-8,-1 0,1 0,-1 0,1 0,-1 0,0 1,1-1,-1 1,0-1,0 1,0-1,0 1,-1-1,1 1,0 0,-1-1,1 1,-1 0,1 0,-1 0,0-1,0 1,0 0,0 0,0 0,0-1,0 1,0 0,-2 2,-37 125,4-20,-121 580,142-600,4 0,4 0,6 111,1-181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0.4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1 338,'10'1,"0"0,0 0,0 1,0 1,0-1,-1 2,1-1,9 6,71 44,-58-33,143 97,-33-19,-137-95,-1 0,1 0,0 0,0-1,1 1,-1-1,0 0,1-1,-1 1,9 0,-12-2,0-1,0 1,0-1,0 1,0-1,0 0,-1 0,1 0,0 0,0 0,-1 0,1 0,0-1,-1 1,1 0,-1-1,0 0,1 1,-1-1,0 0,0 1,0-1,0 0,0 0,-1 0,1 0,-1 0,1 0,-1 0,1 0,-1-2,13-59,-2-1,3-85,-11-130,1 220,1 42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2.2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845 1233,'-3'1,"0"-1,0 0,0 1,0 0,0-1,0 1,0 1,0-1,0 0,1 1,-1-1,1 1,-1 0,-3 3,-31 36,23-23,-121 154,7 7,9 4,-119 244,207-363,-30 82,53-122,1 0,1 1,0 0,2 0,1 0,1 49,3-70,-1 0,1 0,0-1,0 1,0 0,0-1,1 1,-1-1,1 1,0-1,0 0,0 0,0 0,1 0,0 0,-1 0,1-1,0 1,0-1,0 0,0 0,1 0,-1 0,1 0,-1-1,1 0,-1 0,1 0,0 0,0 0,-1-1,8 1,10 0,1-1,-1 0,1-2,29-5,-32 3,0 0,-1-1,0-1,0-1,0 0,-1-1,0-1,-1-1,0 0,0-1,-1-1,-1 0,0-1,22-27,-20 19,-2 1,0-2,-2 0,0-1,-2 0,0 0,-2-1,0 0,-2-1,6-43,-3-29,-5 0,-4-1,-4 1,-19-109,-95-379,109 547,30 63,97 150,94 123,199 169,-339-396,4-4,2-3,3-4,106 60,-162-107,0 0,1-1,0-2,0-1,1 0,0-2,1-2,32 4,-48-9,0 1,0-2,0 1,0-2,0 0,-1 0,1-1,-1 0,1-1,-1 0,0-1,0 0,-1-1,0 0,0-1,0 0,-1 0,0-1,0 0,-1-1,11-14,-4 0,0-1,-2 0,-1 0,-1-2,-1 1,-1-1,9-51,-3-7,4-108,-11 13,-8-1,-8 0,-8 1,-7 1,-8 1,-67-212,96 382,-78-218,70 202,-1-1,-1 2,-1 0,0 0,-2 1,-33-35,46 54,-1 0,1-1,0 1,-1 1,1-1,-1 0,0 1,1-1,-1 1,0 0,-5-1,7 1,0 1,0 0,0 0,0 0,0 0,0 0,0 1,0-1,0 0,0 0,0 1,0-1,0 1,0-1,0 1,0-1,0 1,0-1,1 1,-1 0,0-1,-1 3,-1 2,1 0,-1 0,1 0,0 0,1 0,-1 1,1-1,0 1,0-1,1 1,0 8,0 33,3 0,1 1,13 52,44 142,-24-125,6-1,70 138,-73-178,4-2,2-1,4-3,66 71,-79-101,2-3,79 60,-91-79,0 0,1-2,1-1,0-2,1 0,33 8,-56-19,0 0,1 0,-1-1,1 0,-1-1,1 1,-1-2,1 1,-1-1,13-2,-16 1,-1 1,0 0,1-1,-1 0,0 0,0 0,0 0,0 0,-1-1,1 0,0 1,-1-1,0 0,0 0,0 0,0 0,0 0,0-1,-1 1,0-1,0 1,0-1,1-5,4-25,-1 0,-2 0,-2-51,-14-106,12 184,-2-31,2 16,0 1,-2-1,0 1,-2 0,0 0,-9-20,0 23,14 18,-1 0,1 0,0 0,-1 1,1-1,0 0,-1 0,1 0,0 1,-1-1,1 0,0 1,-1-1,1 0,0 1,0-1,-1 0,1 1,0-1,0 0,0 1,0-1,-1 1,1-1,0 1,0-1,0 0,0 1,0-1,0 1,1 47,11 5,3-1,2-1,2-1,3 0,1-1,3-2,44 62,-66-102,1-1,0 0,0-1,1 1,0-1,0 0,0-1,0 1,9 3,-14-7,1 0,1 0,-1 0,0 0,0-1,0 1,0-1,0 0,1 1,-1-1,0 0,0-1,0 1,1 0,-1 0,0-1,0 1,0-1,0 0,0 0,0 0,0 0,0 0,0 0,0 0,0-1,-1 1,1-1,0 1,-1-1,1 1,-1-1,0 0,0 0,2-3,2-5,0 1,-1-1,0 0,-1 0,0 0,0-1,1-13,2-80,-5 57,8-104,5-359,-10 532,1-1,0 0,2-1,1 0,0 0,18 29,-17-31,16 34,2-1,2-1,2-2,53 63,20-22,11 40,-94-104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3.1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819 316,'8'-15,"1"0,1 1,0 0,1 0,1 1,0 0,1 2,0-1,1 1,0 1,30-17,5 4,2 1,74-21,-108 37,-13 5,-1 0,1-1,0 0,0 0,-1 0,0 0,1 0,-1-1,4-3,-6 5,-1 1,0-1,1 1,-1 0,0-1,1 1,-1-1,0 1,0-1,0 1,1-1,-1 1,0-1,0 1,0-1,0 1,0-1,0 1,0-1,0 1,0-1,0 1,0-1,0 1,0-1,-1 1,1-2,-1 1,0 0,-1 0,1 0,0 0,0 0,-1 0,1 0,0 1,-1-1,1 1,-1-1,1 1,-1-1,-2 1,-7-2,-1 1,1 0,0 1,-1 1,1 0,0 0,0 1,0 0,0 1,0 0,-19 10,-8 4,-65 43,-10 12,4 5,3 5,-115 117,174-152,3 2,1 2,3 2,3 2,2 1,2 2,3 1,-34 94,54-123,-9 48,17-71,1 0,0 0,1 0,0-1,0 1,0 0,1 0,0 0,0 0,0 0,1 0,0-1,4 9,-4-13,0 1,0-1,0 0,0 0,0 0,0 0,0 0,1-1,-1 1,1-1,-1 1,1-1,-1 0,1 0,0 0,0 0,0-1,-1 1,1-1,3 1,64-4,-47 1,12 0,73-5,177-33,-202 22,-1-3,-1-4,-1-3,-1-4,91-51,-153 70,-11 7,-11 5,-5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4.1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377 1150,'3'1,"-1"-1,1 1,-1-1,1 1,-1 0,1 0,-1 0,0 0,1 0,-1 1,0-1,0 1,0-1,0 1,0 0,2 3,31 42,-25-31,184 311,-20 28,-134-272,315 691,-89-187,-204-455,135 310,-228-482,4 8,-339-495,23-16,-348-749,513 880,150 334,3-1,4-1,-15-115,34 177,0-1,1 0,1 0,1 0,1 0,1 1,0-1,8-22,-6 27,1-1,1 1,0 1,1-1,1 1,0 1,0-1,1 2,1-1,18-14,5-1,1 2,1 1,1 2,1 2,46-18,0 6,127-31,-134 45,0 2,124-7,-166 21,-1 2,1 2,-1 1,0 1,0 2,0 1,-1 2,45 18,-65-21,0 1,0 1,-1 0,-1 0,1 1,-1 1,-1 0,0 0,0 1,-1 0,-1 1,1 0,-2 0,0 1,0 0,-1 0,-1 1,0-1,-1 1,3 17,0 13,-1 0,-3 0,-1 0,-2 1,-8 57,-3-12,-5-1,-4 0,-3-2,-49 120,10-64,-138 234,174-331,-2-2,-2-1,-45 49,51-70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5.1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2079,'28'-1,"-1"-2,0-1,49-13,92-36,-81 23,1039-343,137-45,-47 2,-1135 390,-58 20,0-1,-1-2,32-15,-53 24,0 0,-1-1,1 1,0 0,-1-1,1 1,-1-1,1 1,-1 0,1-1,-1 1,1-1,-1 1,1-1,-1 0,0 1,1-1,-1 1,0-1,1 0,-1 1,0-1,0 0,0 1,0-1,0 0,0 1,0-1,0 0,0 0,0 1,0-1,0 0,0 1,0-1,-1 0,1 1,0-1,0 0,-1 1,1-1,0 1,-1-1,1 1,-1-1,1 1,-1-1,1 1,-1-1,1 1,-1-1,-1 0,-37-21,-55-15,-2 4,-131-27,119 33,-674-195,81 21,671 194,21 6,1-1,0 0,0 0,0-1,1 1,-1-2,1 1,-8-5,39 3,381-14,0 17,409 53,-507-5,-252-34,-2 2,0 3,79 36,-119-47,-1 2,1 0,-2 0,1 1,-1 0,-1 1,0 0,0 1,-1 0,0 1,-1 0,0 0,-1 1,0-1,-1 2,-1-1,0 1,3 15,3 21,-3 0,-1 0,-1 93,-8-1,-6 0,-31 170,-92 276,113-512,14-52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6.0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727 1,'-9'-1,"0"1,0 0,0 1,0 0,0 0,0 1,0 0,0 1,1 0,-1 0,1 1,0 0,0 0,0 1,0 0,1 0,-12 12,-26 26,3 3,1 2,2 1,3 2,-58 106,45-57,5 3,-46 154,62-165,-15 100,38-161,1 0,2-1,1 1,1 0,2 0,1 0,9 41,-8-59,0 1,1-1,1 0,0 0,0 0,2-1,-1 0,2 0,-1-1,18 17,-12-15,1-1,1 0,0-1,0-1,1 0,36 14,-1-7,2-2,0-2,0-3,85 6,-6-8,-1-6,1-6,-1-5,0-6,-1-6,194-57,-264 60,-1-4,88-44,-130 57,1-2,-1 0,-1-1,0-1,-1 0,0-1,-1-1,0-1,-2 0,0-1,17-28,-24 33,-2 0,0-1,0 0,-1 0,-1 0,0 0,-1 0,0 0,-1-1,-1 1,0 0,0 0,-1 0,-1 0,-1 0,-4-14,-11-22,-1 1,-43-74,59 116,-44-77,-5 3,-2 2,-4 3,-3 2,-3 4,-90-76,138 131,-1 0,0 1,0 1,-2 1,1 0,-30-11,32 17,1 0,-1 1,0 1,0 0,-1 2,1 0,0 1,-29 3,34-2,3 0,0 0,0 0,0-1,-1 0,1 0,-15-4,10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3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1,9 14,-2-1,66 212,-34-96,-33-112,3 11,1 0,31 60,-39-88,1-1,0 0,0 0,1-1,0 0,0 0,1 0,0-1,0 0,1-1,0 1,0-2,1 1,19 7,-8-7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8.0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20 118,'-1'0,"0"0,0-1,0 1,0 0,0-1,0 1,1-1,-1 1,0-1,0 1,0-1,1 1,-1-1,0 0,1 0,-1 1,0-1,1 0,-1 0,1 1,-1-1,1 0,0 0,-1 0,1 0,0 0,0 0,0 0,-1 0,1 0,0-1,0 0,0 0,0 1,0-1,0 1,0-1,0 1,0-1,1 0,-1 1,1-1,-1 1,1-1,-1 1,1 0,0-1,-1 1,1-1,0 1,0 0,2-2,9-2,0-1,0 1,1 1,0 0,0 1,0 0,1 1,16 0,6-3,-31 4,55-8,89-3,-133 11,0 2,0 0,0 0,-1 2,1 0,-1 0,1 2,-1 0,0 0,27 16,-36-17,-1 0,0 0,0 1,0-1,-1 1,1 0,-1 1,0-1,-1 1,1 0,-1 0,0 0,-1 0,0 0,0 1,0-1,0 1,-1 0,0-1,-1 1,0 0,0-1,-1 12,-2 11,-2 1,-2-1,-18 55,25-83,-181 490,74-211,65-171,-47 137,71-186,2 0,-9 70,25-128,-2 11,0 0,1 0,1 0,2 18,-2-28,0 0,1 0,0 0,0 0,0 0,0 0,0-1,0 1,1 0,-1-1,1 1,0-1,0 1,0-1,0 0,0 0,0 0,1 0,-1 0,1 0,-1-1,1 1,0-1,3 1,10 4,2-2,-1 0,0-2,1 0,34 0,97-11,-105 5,127-18,277-70,-404 80,63-27,-106 39,-1 0,0 0,1 0,-1 0,0 0,0 0,1 0,-1 1,0-1,1 0,-1 0,0 0,0 0,1 0,-1 0,0 1,0-1,1 0,-1 0,0 0,0 1,1-1,-1 0,0 0,0 1,0-1,0 0,1 0,-1 1,0-1,0 0,0 1,0-1,0 0,0 0,0 1,0-1,0 0,0 1,0-1,0 0,0 1,0-1,0 0,0 0,0 1,0-1,-1 0,1 1,0-1,0 0,0 0,0 1,-1-1,-7 33,2-7,5-9,1 1,1 0,0-1,2 1,-1-1,8 22,40 107,316 650,-178-414,193 493,-299-654,-11 4,45 238,-111-435,9 38,-4 0,5 117,-15-165,-1 0,0 0,-1 0,-1-1,-1 1,0-1,-1 0,-1 0,-1 0,0-1,-1 0,-1-1,0 1,-1-2,-16 19,-17 9,-1-1,-2-3,-2-1,-1-3,-2-2,-1-2,-2-2,-61 22,108-48,0 1,0-1,0-1,-1 1,1-1,0-1,-1 1,1-1,-1 0,1-1,-1 0,1 0,0-1,-1 0,-12-5,-5-3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6:59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0,'4'9,"6"14,5 9,4 10,7 11,4 9,0 10,0 2,-2-8,0-3,-6-8,-7-4,-5-8,-5-10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0.0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29 100,'0'-4,"0"-6,-4-9,-1-6,-5 2,0 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0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 52,'0'-2,"-1"-1,1 0,0 0,-1 1,1-1,-1 0,0 1,0-1,0 0,0 1,0-1,-1 1,1 0,-1-1,1 1,-1 0,0 0,0 0,-2-2,3 4,1 0,0 0,0 0,-1 0,1 0,0 1,0-1,-1 0,1 0,0 0,0 0,0 0,-1 1,1-1,0 0,0 0,0 0,0 1,-1-1,1 0,0 0,0 1,0-1,0 0,0 0,0 1,0-1,0 0,0 0,0 1,0-1,0 0,0 0,0 1,0-1,0 0,0 1,0-1,0 0,0 1,3 16,0 1,1-1,1 0,0 0,1-1,14 26,-4-5,383 728,-346-671,-22-39,97 160,-101-174,2-1,69 71,-93-106,0-1,1 1,0-1,0 0,0 0,0-1,0 0,1 0,-1 0,1-1,0 0,0 0,0-1,0 1,8-1,6-1,-1-2,1 0,37-9,-38 5,-4-1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0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1 339,'0'-6,"1"1,-1-1,1 1,1-1,-1 1,1-1,0 1,0 0,0 0,1 0,0 0,0 0,0 1,1-1,-1 1,1 0,0 0,0 0,1 1,7-6,9-4,0 1,0 1,37-13,-24 10,12-5,63-28,124-36,-195 73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1.8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1 782,'1'3,"0"0,0 0,0 0,1 0,-1 0,1 0,0-1,0 1,0-1,0 1,5 3,3 6,158 198,311 303,-465-501,-6-3,0-1,1 0,0-1,0 0,1-1,-1 1,1-2,21 9,-29-14,0 1,0-1,0-1,1 1,-1 0,0 0,0-1,0 1,0-1,0 0,0 1,0-1,0 0,0 0,0-1,-1 1,1 0,0 0,-1-1,1 1,-1-1,1 0,-1 1,0-1,1 0,-1 0,1-2,5-9,0 0,9-28,-12 29,163-495,-151 438,-2 0,-3 0,-4-2,-2 1,-7-113,-1 155,-2 0,0 1,-1 0,-2 0,-1 1,-1 0,-1 0,-2 1,0 1,-1 0,-2 1,0 0,-1 2,-2 0,0 0,-1 2,-1 1,-26-19,43 35,1 0,0 0,0 0,-1 0,1 0,-1 0,0 1,1 0,-1 0,0 0,-5-1,9 2,-1 0,1 0,0 0,0 1,0-1,0 0,-1 0,1 0,0 0,0 0,0 0,0 0,-1 0,1 0,0 0,0 0,0 0,0 1,0-1,-1 0,1 0,0 0,0 0,0 0,0 0,0 1,0-1,0 0,0 0,-1 0,1 0,0 1,0-1,0 0,0 0,0 0,0 1,0-1,0 0,0 0,0 0,0 0,0 1,0-1,0 0,1 0,-1 0,0 0,0 1,0-1,0 0,10 14,17 11,34 14,97 46,-62-35,-56-29,502 293,-535-309,100 73,-96-68,0-1,-1 1,0 1,0 0,-2 0,15 24,-22-32,1 0,-1 0,0 0,0 0,0 0,-1 0,1 0,-1 0,0 0,1 0,-2 0,1 0,0 0,0 1,-1-1,0 0,1 0,-1 0,-1 0,1 0,0-1,-4 6,-2 3,-2 0,1-1,-1-1,-14 12,-8 10,-149 178,-87 93,236-273,7-9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2.2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62 132,'-4'-8,"-5"-8,-6-4,0-3,2-2,8 3,5 10,6 6,6 14,10 12,1 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3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2343,'15'-16,"-1"-1,21-34,8-10,448-544,35-45,-496 612,-10 16,-2-1,-1-1,0-1,-2 0,-1-1,-1-1,12-32,-24 57,-1 0,1-1,0 1,-1 0,1 0,-1 0,1 0,-1-1,0 1,0 0,0 0,0 0,-1-1,1 1,0 0,-1 0,0 0,1 0,-1 0,0 0,0 0,0 0,0 0,-1 0,1 0,0 1,-1-1,1 1,-1-1,0 1,1-1,-1 1,0 0,0 0,0 0,0 0,0 0,0 0,0 0,0 1,-4-1,-6-1,0 1,0 1,0 0,0 0,0 1,-16 4,-19 4,1 3,0 2,1 2,1 2,0 1,2 3,0 1,2 3,0 1,2 1,1 2,-37 40,32-26,1 2,3 2,2 1,2 2,3 1,1 2,3 0,3 2,-20 65,38-101,1 0,0 0,2 1,0-1,1 1,2 0,0 0,1-1,4 23,-3-30,1-1,1 0,0 0,1-1,0 1,0-1,1 0,1-1,0 1,0-1,1 0,1-1,-1 0,2-1,-1 1,15 8,-2-3,1-1,1-1,0-2,1 0,0-2,0 0,37 5,190 15,-124-22,0-4,149-19,-211 9,0-3,-1-2,0-4,-2-3,122-54,-159 60,0-1,-1-1,0-1,-1-2,-2 0,0-1,0-2,-2 0,-1-1,18-28,-16 16,-1-1,-2-1,-1 0,-2-2,-2 0,15-71,-16 39,-3-1,-3 1,-2-1,-11-107,-6 61,-54-221,62 323,2 3,-1 1,2-2,0 1,-1-19,3 31,0 1,-1-1,1 1,0-1,0 1,0-1,0 1,0-1,0 1,0-1,0 1,1-1,-1 1,0-1,0 1,0-1,0 1,1-1,-1 1,0-1,1 1,-1-1,0 1,1 0,-1-1,0 1,1 0,-1-1,1 1,-1 0,0-1,1 1,-1 0,1 0,-1 0,1-1,18 12,16 32,-34-42,235 309,-235-308,0-1,0 0,0 1,0-1,0 0,0 0,0 1,1-1,-1 0,0 0,1-1,-1 1,1 0,-1 0,1-1,-1 1,1-1,0 1,-1-1,1 1,0-1,-1 0,1 0,2 0,-2-1,1 0,-1 0,0 0,0 0,0-1,0 1,0-1,0 1,0-1,0 0,-1 1,1-1,-1 0,3-4,5-9,-1-1,-1 0,10-29,-15 38,28-91,-4-1,20-152,-46 247,1 0,-1 0,1 0,0 0,0 0,0 0,1 0,-1 0,1 1,0-1,0 1,0-1,1 1,-1-1,6-4,-5 7,-1-1,1 1,-1 0,1 0,0 0,-1 1,1-1,0 1,0-1,0 1,-1 0,1 0,0 0,0 1,0-1,-1 1,1-1,0 1,-1 0,1 0,0 0,-1 0,1 1,1 1,37 19,-1 2,62 49,65 70,-161-139,45 42,-2 1,-2 2,46 63,-83-97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4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 1090,'17'-4,"-2"-1,1-1,0 0,-1-1,16-10,15-6,192-90,-180 82,-2-3,54-41,-100 68,-1-1,1-1,-2 1,1-2,-1 1,-1-1,10-15,-16 23,0 0,0-1,0 1,0-1,0 1,0-1,-1 0,0 1,1-1,-1 0,0 1,0-1,0 0,0 1,-1-1,0-3,-1 3,1 0,-1 0,1 1,-1-1,0 1,0 0,0-1,-1 1,1 0,0 0,-1 1,1-1,-1 0,0 1,1-1,-1 1,-5-2,-6-1,0 0,-1 1,1 0,0 1,-1 1,0 0,1 1,-1 0,1 1,-1 1,1 1,-1 0,1 0,0 2,0-1,-21 12,3 1,0 1,1 1,2 2,-1 1,-41 41,33-23,2 2,2 1,1 2,3 1,2 1,1 2,3 1,2 0,2 2,3 0,-17 88,29-118,1 0,2 0,0 1,1 0,2-1,3 28,-3-43,0 0,1 1,0-1,0 0,1 0,-1 0,2-1,-1 1,1-1,0 0,0 0,1 0,0 0,0-1,0 0,0 0,1 0,0 0,0-1,0 0,1-1,10 5,5 0,0-2,1 0,0-2,-1 0,1-2,0 0,1-2,23-2,25-6,90-20,-46 2,163-59,-214 60,0-3,-2-3,108-71,-154 91,0-2,-1 0,-1 0,0-2,-1 0,0 0,-1-2,-1 1,-1-1,0-1,-2 0,0-1,0 0,-2 0,0-1,-2 0,0 0,-1 0,-1 0,0-25,-3-24,-2 1,-4-1,-18-81,-68-195,90 337,-62-164,56 152,-1 2,-2-1,1 1,-2 1,-1 0,-21-23,30 36,-1 0,0 1,0-1,0 1,0 0,0 1,-1-1,1 1,-1 0,0 1,1-1,-1 1,0 0,0 1,-7-1,10 1,1 0,-1 0,1 0,-1 1,1-1,-1 1,1 0,-1-1,1 1,0 0,-1 1,1-1,0 0,0 0,0 1,0 0,0-1,0 1,1 0,-1 0,0 0,1 0,0 0,-1 0,1 0,0 0,0 1,0-1,0 0,0 1,1-1,-1 1,1-1,0 1,0-1,0 1,0 3,1 0,0 1,0-2,1 1,-1 0,2 0,-1 0,0-1,1 1,0-1,1 0,-1 0,1 0,0 0,0-1,0 1,7 4,11 10,51 33,-63-45,283 157,-192-111,-19-11,-35-20,-1 3,78 55,-120-76,0-1,0 1,0-1,-1 1,0 0,1 0,-1 1,-1-1,1 1,-1-1,0 1,0 0,0 0,-1 0,1 0,-1 0,-1 0,1 0,-1 0,1 1,-2-1,1 0,0 0,-2 7,-4 9,0-1,-1 1,-2-1,-16 31,-1 3,8-14,-20 50,34-81,2 0,-1 0,1 0,1 0,0 1,0-1,1 16,0-23,0 0,1 0,-1 0,1-1,-1 1,1 0,0 0,-1-1,1 1,0 0,0-1,0 1,1-1,-1 0,0 1,0-1,1 0,-1 0,1 1,-1-1,3 1,0 0,1 0,-1-1,1 1,0-1,0 0,-1 0,1-1,6 1,6-1,-1-1,1-1,29-6,11-5,-31 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6.5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617 648,'-19'2,"1"0,0 0,-1 2,2 0,-1 2,0 0,1 0,0 2,1 0,-1 1,-26 20,-10 12,-89 86,137-121,-31 28,-37 49,64-72,0 1,1 1,0-1,1 1,1 1,0-1,1 1,-7 25,12-35,-1-1,1 1,0-1,0 1,1-1,-1 1,1-1,0 1,0-1,0 0,0 1,0-1,1 0,-1 0,1 0,0 0,0 0,0 0,1 0,-1-1,1 1,-1-1,1 0,0 1,0-1,0-1,0 1,0 0,0-1,0 1,4 0,15 6,0-1,1 0,39 4,-31-5,-16-3,155 27,-146-27,-1-1,1-2,0 0,-1-1,28-6,-44 6,0-1,0 0,0 0,-1 0,1-1,-1 0,0 0,0-1,0 0,0 0,-1 0,0-1,1 0,-2 0,1 0,6-9,-5 4,-1 0,-1 0,1 0,-2-1,1 0,-1 1,-1-1,0 0,1-20,-2-26,-1 1,-3-1,-3 1,-13-58,-1 27,-58-156,73 228,-3-7,-1 1,-1-1,-18-28,18 41,8 18,6 21,10 17,2-1,40 80,-30-70,420 875,80-38,-442-774,103 163,-187-282,6 10,0 0,-1 0,-1 1,1 0,2 12,-7-21,1 0,-1 0,0 0,1 1,-1-1,0 0,0 1,-1-1,1 0,0 0,-1 1,0-1,1 0,-1 0,0 0,0 0,0 0,0 0,0 0,-1 0,1 0,-1-1,1 1,-1 0,1-1,-1 1,0-1,0 0,0 1,0-1,-3 1,-7 3,-1 0,1-2,-1 1,0-1,0-1,0-1,-16 1,-6-2,-57-7,56 1,-1-2,1-2,1-1,0-2,0-1,2-2,0-1,1-2,-50-37,34 19,2-3,2-1,2-3,2-1,-43-61,50 56,2-2,2-1,2-2,3 0,3-2,1 0,4-2,2 0,-13-116,21 76,5 0,3 1,5-1,5 1,30-127,68-183,31-156,-139 544,2-12,-1 27,1 16,2 6,0 0,2 1,-1-2,2 0,0 0,2 0,-1-1,2 0,0-1,0-1,1 0,1-1,21 16,0-3,2-2,0-1,1-2,68 26,-45-25,0-2,2-3,0-2,1-4,126 6,-182-16,0 0,1-1,-1 0,0 0,0 0,1-1,8-4,-15 5,1 0,-1 0,1-1,-1 0,0 1,0-1,1 0,-1 0,0 0,-1 0,1-1,0 1,-1 0,1-1,-1 1,0-1,0 1,0-1,0 0,0 1,-1-1,1 0,0-5,-1-9,0 0,-1 0,-1-1,0 1,-2 0,0 1,0-1,-2 1,-14-32,-5-1,-56-83,25 57,50 69,0-1,0 1,0 1,0-1,-1 1,0 0,0 1,-14-7,21 11,-1-1,1 1,-1-1,0 1,1 0,-1 0,0-1,1 1,-1 0,0 0,0 0,1 0,-1 0,0 0,0 0,1 0,-1 0,0 0,1 0,-1 1,0-1,1 0,-1 0,0 1,1-1,-1 0,0 1,1-1,-1 1,1-1,-2 2,2-1,-1 1,1-1,-1 1,1 0,0 0,-1-1,1 1,0 0,0-1,0 1,0 0,1-1,0 3,18 57,-19-61,326 655,-250-516,163 295,192 363,-56 24,-350-759,-2 2,-3 1,22 123,-41-179,0-1,0 1,-1-1,0 1,0 0,-1-1,-4 16,4-21,0 0,0 0,-1 0,1 0,-1 0,0 0,0-1,0 1,0-1,-1 1,1-1,-1 0,1 0,-1 0,0 0,1-1,-1 1,0-1,0 1,0-1,0 0,-5 1,-30 4,1-2,-1-1,0-2,0-1,-51-8,72 7,-39-5,-1-2,1-2,1-3,0-3,1-2,1-2,1-2,0-3,2-2,1-2,1-2,2-2,2-3,0-1,3-2,1-2,2-1,-54-80,49 53,3-1,3-2,4-2,-25-77,41 96,1-1,4 0,2-1,2-1,3 0,3-79,3 116,2-1,0 1,1 0,2 0,0 0,1 0,12-23,-14 32,2 1,0 0,0 0,1 0,0 1,1 0,0 0,0 1,1 0,0 1,1 0,21-12,-10 13,-6 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3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0 221,'1'-2,"0"-1,0 1,0-1,0 1,1-1,-1 1,1 0,-1 0,1 0,0 0,-1 0,1 0,0 0,1 0,-1 1,0-1,0 1,4-2,45-23,61-13,17-6,26-17,-148 57,-7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7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4231,'1'-37,"2"1,2-1,14-56,41-106,-32 115,124-378,184-631,-168 337,-135 555,11-364,-44 494,-3-1,-18-106,16 150,-2 0,0 1,-2 0,0 1,-2 0,-1 1,-2 0,0 0,-23-29,33 49,0 0,0 1,-1-1,1 1,-1 0,0 0,0 0,-1 1,1 0,-1 0,0 0,-10-3,12 5,0 0,-1 1,1 0,-1 0,1 0,-1 0,1 1,-1-1,1 1,0 0,0 1,-1-1,1 1,0 0,0 0,0 0,0 0,-5 5,-4 4,-1 1,1 1,1 0,1 0,0 1,0 1,2 0,-1 0,2 1,-7 18,0 2,3 0,1 2,-11 60,17-59,1 0,3-1,0 1,3 0,1 0,2-1,2 1,1-1,2-1,2 0,1 0,2-1,1-1,2 0,1-1,2-2,1 0,2-1,0-1,3-1,0-1,2-2,0-1,62 39,-31-30,3-4,0-2,2-3,77 20,279 47,-293-68,-77-13,452 107,-495-116,0 0,0 1,-1 0,1 1,-1 0,0 0,0 0,0 1,-1 0,7 6,-10-8,-1 1,0-1,0 1,0-1,0 1,0 0,-1-1,0 1,1 0,-1 0,-1 0,1 0,-1 0,1 0,-1 0,0 0,-1 1,1-1,-1 0,0 0,-1 6,-10 26,-1 0,-2 0,-37 62,23-45,-277 458,-36-21,309-444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7.7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1,'0'4,"4"5,1 6,9 4,6 7,7 12,12 16,20 15,13 13,6 9,6 5,-2-4,-3-7,-11-12,-12-16,-17-16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8.0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74 329,'-4'-9,"-2"-6,-7-5,-2-4,1-5,4-3,3 1,3-4,6 5,7 4,6 1,9-3,0 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09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764 817,'-16'1,"1"1,-1 0,1 2,0-1,0 2,0 0,0 0,1 2,0 0,-17 10,-9 10,1 1,-36 34,32-21,2 2,1 2,3 1,2 3,1 0,3 2,3 1,1 2,3 1,3 0,-28 110,44-143,0 1,1 0,2 0,-1 30,4-47,-1 1,1-1,0 0,0 0,1 0,0 0,0 0,0-1,5 9,-5-11,0 0,1 0,-1 0,1 0,-1-1,1 0,0 1,0-1,0 0,0 0,0 0,1-1,-1 1,1-1,-1 0,1 0,4 1,2 0,0-1,0 0,0-1,0 0,0 0,0-1,-1 0,1-1,0 0,0-1,14-5,-10 1,0 0,-1 0,0-2,0 1,-1-2,0 1,11-13,-6 3,1-1,-2 0,-1-2,-1 0,-1 0,0-1,-2-1,14-41,-8-7,-2 1,-4-2,2-91,-12 149,-1 9,1-1,0 1,0-1,0 0,1 1,0 0,0-1,5-8,-7 14,1 0,-1 1,1-1,0 0,0 0,0 0,-1 0,1 1,0-1,0 0,0 1,0-1,0 1,0-1,0 1,0-1,0 1,1 0,-1-1,0 1,1 0,1 0,-1 1,1-1,-1 1,0-1,1 1,-1 0,0 0,0 0,1 0,-1 1,0-1,0 1,3 2,27 26,-2 2,-1 0,36 54,-33-44,502 710,-256-352,-202-293,135 203,-206-302,1 1,-1 0,-1-1,1 2,3 11,-7-20,-1 1,1-1,-1 0,0 0,0 0,1 1,-1-1,0 0,0 0,0 1,0-1,0 0,-1 0,1 1,0-1,0 0,-1 0,1 0,-1 0,1 1,-1-1,0 0,1 0,-1 0,0 0,0 0,0 0,1-1,-1 1,0 0,0 0,0-1,-1 1,1 0,0-1,0 1,0-1,0 1,0-1,-1 0,-1 1,-22 4,-1-2,1 0,-1-2,0 0,1-2,-1-1,0-1,1-1,0-2,0 0,0-2,1 0,0-2,0 0,-22-15,-6-9,1-2,2-2,2-2,2-3,-42-50,37 34,4-2,2-2,-61-117,76 119,2-1,3-1,3-2,3 0,-18-116,31 137,2-1,1 1,3-1,1 0,2 1,3 0,1 0,2 1,26-71,-12 62,1 1,3 2,2 0,2 2,2 2,2 0,1 3,3 1,2 2,1 2,1 2,74-45,-111 76,0 0,0 0,1 1,-1 0,1 0,12-3,-18 6,0 0,0 0,0 0,0 0,0 0,0 0,0 0,0 1,0-1,-1 1,1 0,0-1,0 1,0 0,-1 0,1 0,0 0,-1 0,1 0,-1 1,1-1,-1 0,1 1,-1 0,0-1,0 1,0-1,0 1,0 0,0 0,0 2,13 34,11 48,-16-50,28 67,-32-90,1 1,1 0,0 0,0 0,2-1,18 23,-27-36,0 0,0-1,-1 1,1 0,0-1,0 1,0 0,0-1,0 1,0 0,0-1,0 1,0 0,0-1,0 1,0 0,0-1,0 1,0 0,1-1,-1 1,0 0,0 0,0-1,0 1,1 0,-1-1,0 1,0 0,1 0,-1-1,0 1,0 0,1 0,-1 0,0 0,1-1,-1 1,0 0,0 0,1 0,-1 0,0 0,1 0,-1 0,0 0,1 0,-1 0,1 0,-1 0,0 0,1 0,-1 0,0 0,0 0,1 0,-1 0,0 1,1-1,-1 0,0 0,1 0,-1 1,0-1,0 0,1 0,-1 1,-3-39,2 30,-12-524,15 467,15-104,-12 143,0 1,2 1,1-1,1 1,1 0,0 1,17-24,-24 42,0 0,0 1,0-1,1 1,0 0,-1 0,2 0,-1 1,0 0,1-1,-1 2,1-1,0 0,0 1,0 0,0 0,1 0,-1 1,0 0,1 0,-1 0,1 1,-1-1,1 1,-1 1,1-1,8 3,-2 0,-1 1,0 0,0 1,0 0,-1 0,0 1,0 1,0 0,-1 0,0 1,15 17,25 36,-2 2,50 91,-1-1,-69-113,-6-8,1 0,34 36,-38-50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10.3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618 1358,'-8'-6,"0"0,0 0,0 1,-1 0,0 0,0 1,0 0,0 0,-1 1,0 0,1 1,-1 0,0 1,0 0,0 1,0 0,0 0,-12 2,14 1,0 0,0 0,1 1,-1 0,1 1,-1 0,1 0,1 0,-1 1,1 0,0 0,-8 10,-7 13,-30 52,45-71,-140 267,122-223,3 2,2 1,-15 73,32-120,0 1,0 0,1-1,1 1,0 0,0 0,4 20,-3-28,0 0,0 0,0-1,0 1,1 0,-1-1,1 1,0-1,0 1,0-1,0 0,0 0,0 0,0 0,1 0,-1 0,1-1,-1 1,1-1,0 0,0 0,-1 0,1 0,0 0,0 0,0-1,0 0,0 1,0-1,0 0,0 0,5-1,6 0,0-1,0 0,0-1,-1-1,1 0,-1 0,0-1,0-1,0 0,-1-1,0-1,0 0,-1 0,0-1,0 0,-1-1,0 0,-1-1,0 0,-1-1,0 1,-1-2,0 1,-1-1,0 0,-1 0,-1 0,0-1,0 0,1-16,3-35,-2 0,-4-90,-25-129,22 277,-13-83,13 85,-1 0,1 0,-1 0,1 0,-1 1,-1-1,1 0,-1 1,0 0,0-1,0 1,0 1,-8-8,11 11,0 0,0-1,-1 1,1 0,0 0,0 0,0-1,-1 1,1 0,0 0,0 0,-1 0,1-1,0 1,-1 0,1 0,0 0,0 0,-1 0,1 0,0 0,-1 0,1 0,0 0,0 0,-1 0,1 0,0 0,-1 0,1 0,0 0,0 1,-1-1,1 0,0 0,0 0,-1 0,1 1,-1-1,2 14,12 19,19 12,1-2,65 65,90 66,-149-139,119 102,5-7,6-7,368 199,-531-318,9 4,1-1,0 0,0-1,0 0,18 2,-33-7,0-1,0 0,0 1,0-1,0 0,0 0,1 0,-1 0,0 0,0 0,0 0,0 0,0-1,0 1,0 0,0-1,0 1,0 0,0-1,0 1,0-1,0 0,0 1,0-1,0 0,-1 0,1 1,0-1,0 0,-1 0,1 0,-1 0,1 0,-1 0,1 0,-1 0,0 0,1-2,0-3,-1 0,0 0,-1 0,1 0,-1 0,-2-7,-11-40,-2 0,-2 1,-30-59,13 30,-150-336,-313-520,285 610,178 280,-3 2,-1 1,-2 2,-74-59,109 96,0 1,0 1,0-1,0 1,0 0,0 0,-1 1,0-1,-6 0,12 3,0 0,0 0,0 0,0 0,0 0,0 0,0 0,0 0,0 0,0 0,0 1,0-1,0 0,0 1,1-1,-1 1,0-1,0 1,0-1,1 1,-1 0,0-1,1 1,-1 0,0 0,0 2,0-1,0 0,1 1,-1-1,1 1,0-1,0 1,0-1,0 1,0-1,0 1,1-1,-1 0,2 5,5 11,1-1,1 0,0 0,1 0,1-1,0-1,26 27,-7-7,233 261,-138-163,412 429,-522-548,-6-6,0 1,0 0,-1 0,0 1,0 0,5 12,-5-4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1.6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751 346,'1'-30,"-2"-1,-1 1,-2 0,0 1,-16-51,18 73,0 1,0-1,-1 1,0 0,0 0,-1 0,1 1,-1-1,0 1,-1 0,0 0,1 0,-2 1,1 0,0 0,-1 0,0 0,0 1,0 0,0 0,0 1,0 0,-1 0,1 0,-1 1,0 0,0 0,1 0,-1 1,0 0,-11 2,5 0,1 1,0 1,-1 0,1 0,1 1,-1 1,1-1,0 2,0 0,1 0,-18 17,2 0,1 2,2 1,-23 32,11-8,3 2,2 1,2 2,3 1,2 1,-28 113,34-93,4 1,3 1,3-1,9 156,2-182,2-2,3 1,2-1,2 0,2-1,40 85,-43-110,1 0,1 0,2-2,0 0,2-1,0 0,1-2,1 0,1-1,1-1,1-2,0 0,1-1,32 15,-22-17,1-1,1-2,0-1,0-1,1-3,0-1,-1-1,74-6,-69 0,0-3,-1-1,0-2,-1-1,1-3,-2-1,70-36,-90 39,0 0,0-2,-1 0,-1-1,0 0,-1-2,-1 0,0 0,-1-1,11-21,-9 12,-2 0,-1-1,-2-1,0 0,-2 0,8-49,-10 17,-2 1,-2-1,-4 0,-2 1,-2 0,-25-101,21 117,-2 0,-2 1,-2 0,-2 1,-2 1,-1 1,-2 1,-1 1,-2 1,-2 1,-1 1,-2 2,-1 1,-1 2,-2 1,-1 1,-1 2,-1 2,-1 1,-47-18,-128-31,183 63,-1 2,0 1,0 1,-62 2,84 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2.3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0 148,'0'-9,"0"0,1-1,0 1,1 0,-1 0,2 0,-1 0,1 1,5-10,-6 15,0 0,0-1,0 1,0 0,1 0,0 0,-1 1,1-1,0 1,0-1,1 1,-1 0,0 0,1 0,-1 1,1-1,0 1,-1 0,1 0,0 0,0 0,0 1,7-1,-1 2,-1 0,1 0,-1 1,0 0,0 0,0 1,0 1,0-1,-1 1,12 8,10 7,39 34,-36-26,-10-9,-1 2,-2 0,0 1,-1 2,-1 0,-1 0,-1 2,-1 0,-1 1,13 36,-6-2,-2 1,-3 1,12 103,-12-28,16 96,-25-206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2.7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3.0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6.4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1 468,'22'-21,"0"2,2 0,0 1,1 2,0 0,2 2,0 0,0 2,1 2,0 0,1 2,30-5,-18 7,1 1,-1 3,1 1,0 3,0 1,-1 2,0 1,43 13,-54-10,-1 1,0 1,0 1,-1 1,-1 2,0 1,-1 1,27 23,-26-15,0 0,-2 2,-1 1,-1 1,-1 1,26 50,-24-34,-1 1,-3 1,-2 1,-2 1,-3 0,-1 1,-3 1,-2-1,-2 1,-3 78,-4-105,-1 0,-1-1,-1 1,-1-1,-1 0,-2-1,-13 29,22-51,0 0,-1 0,1 0,-1 0,1 0,-1 0,1 0,-1 0,0 0,1-1,-1 1,0 0,0 0,0 0,0-1,0 1,1-1,-1 1,0 0,0-1,-2 1,3-2,-1 1,0 0,1-1,-1 1,1-1,-1 1,1-1,-1 0,1 1,0-1,-1 1,1-1,-1 0,1 1,0-1,0 0,-1 0,1 1,0-1,0 0,0 0,0 0,-2-52,148-831,-111 704,-11 27,-17 91,4 0,19-65,-23 111,-6 31,-8 39,6-49,-8 90,5 165,6-193,-1 58,6 0,5-1,38 168,-45-271,1 0,1 0,1-1,14 27,-20-43,1 1,0-1,0 0,0 0,0 0,1 0,-1 0,1-1,0 1,0-1,0 0,1 0,-1-1,1 1,-1-1,1 0,0 0,0-1,0 0,0 1,0-2,0 1,0 0,7-1,30-3,-1-2,0-1,75-23,-92 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5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0,'8'2,"0"1,0 0,0 0,-1 0,1 1,-1 0,0 1,0-1,9 9,-9-8,14 11,1 1,-2 0,0 2,22 27,-35-37,-1-1,0 1,0 1,-1-1,0 1,-1 0,0 0,-1 0,0 0,0 0,-1 1,-1 0,1 18,-6 361,-2-331,6-49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6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1,'-4'0,"-1"4,-1 10,2 15,1 14,1 14,1 12,1 12,0 9,0 1,0-7,1-8,3-6,6-6,5-9,4-11,7-8,-1-10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7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1,'19'62,"12"58,55 136,-59-185,3-2,63 108,-90-173,-1-1,0 0,1 1,0-1,-1 0,1 0,0 0,1-1,-1 1,0-1,1 0,0 0,-1 0,1 0,0-1,0 1,0-1,0 0,0 0,0-1,0 1,0-1,0 0,1 0,-1 0,0 0,0-1,0 0,6-1,10-5,0 0,-1-2,0 0,31-19,-14 7,78-40,-86 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8.0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1 361,'7'-6,"0"1,0 0,1 0,10-4,14-10,8-4,0 1,1 2,1 2,45-12,82-38,130-56,-281 117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8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1,'30'0,"107"5,-121-3,1 1,-1 1,1 0,-1 1,-1 1,20 9,-3 3,0 2,-1 1,-1 2,-1 1,42 44,-34-28,-2 3,-2 1,35 59,-47-63,-2 0,-1 1,-2 1,-2 1,-2 0,-2 1,7 68,-8 8,-10 188,0-286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9.0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1 398,'1'-2,"1"-1,-1 1,1 0,-1 0,1 0,0 1,0-1,0 0,0 1,1-1,-1 1,0 0,0-1,1 1,-1 0,1 1,-1-1,1 0,2 0,5-2,145-50,315-63,-299 79,-25 4,42-11,333-35,-470 76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39.6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0 390,'3'-1,"1"0,-1 0,0 0,-1 0,1-1,0 1,0-1,-1 0,1 0,3-3,7-4,63-32,2 5,138-46,174-26,-303 85,265-45,-325 65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1.4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1 179,'-1'-56,"3"-60,-2 116,0 0,0 0,0 0,-1-1,1 1,0 0,0 0,0 0,0-1,0 1,0 0,0 0,0 0,0-1,0 1,0 0,0 0,0 0,1 0,-1-1,0 1,0 0,0 0,0 0,0 0,0-1,0 1,0 0,1 0,-1 0,0 0,0 0,0-1,0 1,0 0,1 0,-1 0,0 0,0 0,0 0,1 0,-1 0,0 0,0 0,0 0,0 0,1 0,-1 0,0 0,0 0,1 0,7 12,10 27,-16-33,311 762,-295-721,3 9,2-1,56 98,-66-138,-4-10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2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0,'51'59,"-3"2,45 76,-39-57,462 613,-505-681,-1 2,0-1,-1 1,0 1,8 20,-16-32,0-1,0 1,0 0,-1 0,1 0,-1-1,0 1,1 0,-1 0,-1 0,1 0,0 0,-1 0,1-1,-1 1,-1 3,0-4,0 1,0-1,1 1,-2-1,1 0,0 0,0 0,-1 0,1 0,-1 0,0-1,1 1,-1-1,0 0,0 0,0 0,0 0,-4 0,2 0,-55 15,-2-3,-66 6,107-17,0-2,0 0,0-2,0 0,0-1,0-1,1-1,0-1,0-1,-22-10,-9-10,2-1,-53-41,89 60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2.8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1,'-4'83,"-23"128,1-15,16 160,14-279,3-1,28 124,-31-181,1-1,1 0,1 0,0-1,17 27,-21-38,0-1,1 0,0 0,0 0,1-1,0 1,-1-1,1 0,1 0,-1-1,0 1,1-1,0-1,0 1,-1-1,2 0,-1 0,0 0,0-1,9 1,57-5,-41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3.3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1,'1'6,"0"1,1 0,-1 0,1-1,6 13,1 5,62 213,-37-112,90 211,-119-324,1 0,0 0,1-1,13 18,-17-26,1 0,-1 0,0 0,1 0,-1-1,1 0,0 1,-1-1,1-1,0 1,0-1,1 1,-1-1,0 0,0 0,1-1,7 1,380-7,-361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5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0 611,'7'-2,"-1"0,1 0,-1 0,0-1,1 0,-1 0,8-6,5-2,327-163,367-191,-673 344,-10 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4.1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0 314,'2'-3,"0"0,0 0,1 0,-1 1,1-1,-1 1,1 0,0 0,0 0,0 0,0 0,0 1,0-1,0 1,5-1,-1-2,35-17,-15 5,1 2,1 1,1 1,-1 2,54-12,94-19,-68 13,-10 8,-37 9,0-4,80-28,-125 35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44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22,'99'-22,"-90"23,0 0,1 1,-1 0,0 0,0 1,0 0,-1 0,1 1,-1 1,0-1,15 12,8 8,40 40,-64-58,126 131,-6 6,212 309,-331-439,0 0,0 1,-1-1,9 28,-14-35,0 1,-1-1,0 1,0 0,-1 0,1 0,-1-1,-1 1,1 0,-1 0,-1-1,1 1,-4 7,-11 44,13-40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1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2660,'3'-29,"1"-1,1 1,2 0,1 1,1 0,21-45,-7 14,264-804,-244 698,-8-1,-7-2,8-230,-35 321,-11-107,7 155,-2 0,-1 1,-1-1,-1 1,-2 1,-22-46,29 67,-1 0,1 0,-1 0,0 1,0-1,-1 1,0 0,0 0,0 1,0 0,-1 0,0 0,0 0,0 1,0 0,0 0,-1 1,1-1,-1 2,0-1,0 1,1 0,-1 0,0 0,0 1,-9 1,4 1,-1 1,1 0,0 1,0 0,0 0,0 2,1-1,0 2,0-1,1 1,0 1,0 0,-12 13,9-9,1 1,1 1,0 0,1 1,0 0,1 0,1 1,0 0,-9 30,15-37,0 0,0 1,1 0,0-1,1 1,0 0,0-1,1 1,1 0,-1-1,1 1,1-1,0 0,0 0,1 0,0 0,1-1,0 1,10 13,3-2,1 0,1 0,0-2,2-1,0 0,1-2,0 0,2-2,30 13,24 6,136 36,226 22,-207-49,-220-38,1 0,0 0,0 1,0 0,15 8,-26-11,-1 1,1 0,-1 0,0 0,0 1,0-1,0 1,0-1,-1 1,1 0,-1 0,0 0,0 1,0-1,0 1,0-1,-1 1,1-1,-1 1,0 0,0 4,1 9,-2 0,0 0,-1-1,-1 1,0 0,-1-1,-1 1,0-1,-8 16,-67 144,64-147,-167 288,87-159,-18 18,100-160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2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1383,'-1'16,"-1"0,-6 31,5-36,1 1,0-1,0 1,1 0,1 0,0 0,2 16,0-20,0 0,0 0,1 0,0 0,1 0,0-1,0 1,0-1,1 0,0 0,0-1,1 0,8 8,-3-5,0-1,0 0,1-1,0 0,1-1,-1 0,22 6,-9-5,1-1,-1-1,1-1,0-2,0-1,0 0,0-2,32-5,-39 2,1 0,-1-1,-1-1,1-1,-1-1,0 0,27-17,-44 25,-1-1,1 1,-1 0,0 0,1 0,-1 0,0 0,1-1,-1 1,1 0,-1 0,0-1,0 1,1 0,-1 0,0-1,1 1,-1 0,0-1,0 1,0 0,1-1,-1 1,0-1,0 1,0 0,0-1,0 1,0-1,0 1,0 0,0-1,0 1,0-1,0 1,0 0,0-1,0 1,0-1,0 1,0 0,-1-1,1 1,0-1,-23-6,-38 4,58 3,-69 4,-36-1,96-3,0-1,1 0,-1-1,0 0,1-1,-17-6,24 7,1 0,0 0,-1-1,1 1,0 0,0-1,1 0,-1 0,0 0,1 0,0 0,0 0,0-1,0 1,0-1,1 0,-1 1,1-1,0 0,0 0,1 0,-1 1,1-1,0-8,0-8,1-1,2 1,6-32,-5 32,28-144,14-239,-44 353,-1-1,-4 0,-1 0,-2 1,-3-1,-2 2,-2 0,-2 0,-27-57,23 66,-2 2,-1 0,-3 1,-1 2,-1 1,-40-40,64 72,0-1,0 1,0-1,-1 1,1 0,0 0,-1 0,-3-1,-6 6,9 18,9 2,2 0,0-1,1 0,1 0,1-1,15 24,-18-32,178 311,453 594,-515-773,-103-123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3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1469,'0'-4,"12"-6,13-13,23-15,27-19,36-23,35-20,34-17,29-18,16-7,11 0,3 0,-19 10,-29 21,-40 20,-37 21,-33 23,-31 20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3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0 783,'13'-4,"16"-6,15-9,26-14,34-14,33-11,25-12,20-8,7-2,-12 0,-15 1,-27 6,-28 15,-28 13,-23 15,-22 12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8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0,'4'33,"1"-1,2 0,1-1,2 0,18 43,-8-22,49 145,63 165,-124-340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7:59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1,'4'3,"-1"0,1 0,-1 1,-1 0,1-1,0 1,-1 0,0 0,0 0,3 9,0-3,289 581,-285-572,-2 0,0 0,7 35,-12-49,-2 1,1-1,0 1,-1-1,0 1,-1-1,1 1,-1 0,0-1,0 1,-1-1,1 0,-1 1,-1-1,1 0,-1 0,1 0,-6 6,-53 57,-3-3,-3-2,-122 88,185-148,-54 33,55-35,1 1,-1-1,0 0,1 0,-1 0,0 0,0 0,0-1,0 0,0 1,0-1,0 0,0 0,1 0,-1-1,0 1,0-1,0 1,-4-3,6 3,0-1,0 0,0 0,0 1,1-1,-1 0,0 0,0 0,0 0,1 0,-1 0,1 0,-1 0,1 0,-1-1,1 1,-1 0,1 0,0 0,0 0,0-1,0 1,0 0,0-2,2-11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0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0,'-1'0,"1"1,-1-1,0 0,0 1,0-1,0 1,0-1,1 1,-1-1,0 1,0 0,1-1,-1 1,0 0,1-1,-1 1,1 0,-1 0,1 0,-1 0,1 0,0-1,-1 1,1 0,0 0,0 0,-1 0,1 1,-4 34,4-30,-5 79,5-1,3 1,24 147,-15-169,3 0,3-2,3 0,2-1,48 89,-57-124,2 0,0-1,2-1,39 40,-44-51,1 0,1-1,-1-1,2 0,-1-1,1-1,1 0,-1-1,19 5,2-3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0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1,'1'10,"0"0,0 0,1 0,1 0,-1-1,2 1,-1-1,10 17,48 71,-38-64,1 4,93 130,-96-141,1 0,2-1,48 41,-63-59,1-1,0 0,0 0,0-1,0 0,1-1,0 0,0-1,0 0,0-1,1 0,-1 0,1-2,-1 1,1-1,-1-1,0 0,1-1,-1 0,0 0,12-6,-6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6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1 292,'18'-1,"1"-2,-1 0,33-11,-31 8,368-120,-4 0,-354 119,-5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1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0 249,'1'-2,"0"-1,-1 1,1 0,0 0,0 0,1-1,-1 1,0 0,1 0,-1 1,1-1,-1 0,1 0,0 1,0-1,0 1,0 0,0-1,0 1,0 0,4-1,52-19,259-71,-60 16,-237 70,0 2,38-4,-37 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1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0,'4'2,"0"-1,0 1,0 0,-1 0,1 1,-1-1,1 1,-1-1,0 1,0 0,0 1,3 4,6 4,121 124,222 294,-329-395,-2 1,33 65,-49-86,-2 1,0 0,-1 0,0 1,-2-1,0 1,0 0,-2 0,-1 31,-2-24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2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1 327,'4'0,"1"-5,5 0,8-5,5-4,8 0,10 3,11-6,22-3,14-3,18-6,7-6,9-1,1 5,0 0,-13 5,-24 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2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76,'-32'18,"0"1,-41 35,-7 3,62-41,17-16,1 0,0 0,0 0,0 0,0 0,0 0,0 1,0-1,0 0,0 0,0 0,0 0,0 0,0 1,0-1,0 0,0 0,0 0,0 0,0 1,0-1,0 0,0 0,0 0,0 0,0 0,0 1,0-1,0 0,0 0,0 0,0 0,0 0,1 0,-1 1,0-1,0 0,0 0,0 0,0 0,0 0,1 0,-1 0,0 0,0 0,0 0,0 0,0 0,1 0,-1 0,0 0,0 0,0 0,0 0,1 0,3 0,0 0,0 0,0-1,0 0,0 0,0 0,6-3,72-30,-14 4,2 4,0 2,105-21,-110 36,-27 4,0-1,-1-1,71-26,-98 30,0-1,0 2,1-1,-1 1,19 0,-10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5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0,'-16'1,"-1"1,1 0,0 2,0-1,0 2,1 0,-1 1,1 1,-21 12,-14 12,-58 46,89-63,-22 17,2 1,-56 59,83-77,1-1,0 1,0 1,2 0,0 0,1 1,0 0,1 1,1-1,1 1,-4 18,8-27,0 1,0-1,1 1,0-1,1 0,0 1,0-1,1 0,0 0,1 1,-1-2,1 1,5 8,-2-5,2 0,-1-1,1 1,1-1,0-1,0 0,17 14,12 2,1-1,1-2,75 29,-99-44,353 133,-262-103,-100-34,14 4,-1 0,0 2,0 0,31 21,-47-27,0 0,0 0,-1 0,1 1,-1-1,1 1,-1 0,0 0,-1 0,1 0,-1 1,0-1,0 1,0-1,0 1,-1 0,0 0,0 0,0-1,-1 1,1 0,-1 0,0 0,-1 0,1 0,-3 8,-3 9,-2 1,0-1,-1-1,-23 39,-62 79,66-98,-329 445,348-474,-12 19,20-30,1 0,-1 1,1-1,0 0,0 0,0 1,-1-1,1 0,0 1,1-1,-1 0,0 1,0-1,0 0,1 0,-1 1,1-1,-1 0,1 0,-1 0,1 0,0 1,0-1,1 1,4 7,0-1,-1 1,0-1,0 1,-1 1,0-1,-1 1,0-1,3 18,0 13,1 46,-4-44,11 140,42 497,34-2,12-254,-94-395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5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0,'4'0,"2"4,4 6,4 9,-1 6,3 6,2 7,-2 5,-4 0,1-4,-3-4,2-8,-1-5,-3-2,-3 1,-2-4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6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160 231,'-1'8,"0"-1,-1 0,0 0,-1 0,0 0,0 0,0 0,-5 6,-7 17,-100 279,114-309,1 1,0 0,-1-1,1 1,0 0,0 0,-1-1,1 1,0 0,0 0,0-1,0 1,0 0,0 0,0 0,0-1,0 1,0 0,0 0,1-1,-1 1,0 0,1-1,-1 1,0 0,1-1,-1 1,1 0,-1-1,1 1,-1-1,1 1,-1-1,1 1,0 0,1-1,1 1,-1-1,0 0,0 0,0 0,0 0,0-1,1 1,-1-1,0 1,0-1,3-1,56-29,-55 28,0-2,0 1,0-1,0 0,-1 0,0 0,0-1,0 0,-1 0,1 0,-2-1,1 1,-1-1,0 0,0 0,3-11,-4 3,0 0,-1 0,-1 0,0 0,-1 0,0 0,-5-20,-78-327,83 361,1 0,0 0,0 0,-1 0,1 0,0 0,-1 0,1 0,-1 0,0 0,1 0,-1 1,0-1,1 0,-1 0,0 0,0 1,-1-2,-5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7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102 517,'0'28,"-1"55,17 136,-12-194,1-1,1 1,1-1,1-1,1 1,1-1,1-1,1 0,29 40,-38-58,1-1,-1 0,1 0,0 0,-1 0,1-1,0 1,1-1,-1 0,0-1,1 1,-1-1,1 1,-1-1,1-1,0 1,-1-1,1 1,0-2,-1 1,1 0,0-1,-1 0,1 0,-1 0,1 0,6-4,13-5,-1 0,0-2,37-24,-48 28,13-8,-5 4,-1-1,32-27,-45 35,0-2,-1 1,0 0,0-1,0 0,-1 0,0-1,0 1,-1-1,0 0,3-12,1-16,-2-1,-2 1,-1-1,-2 0,-1 0,-2 1,-1-1,-2 1,-14-44,-7-10,-5 1,-58-117,86 198,-1-1,1 1,-2-1,1 2,-1-1,0 0,-1 1,0 1,0-1,-8-5,13 10,0 1,-1 0,1 0,-1 0,1 0,-1 0,1 0,-1 1,1-1,-1 1,0-1,1 1,-1 0,1 0,-1 0,-4 2,4-1,-1 0,1 1,0-1,0 1,0 0,0 0,0 0,0 1,0-1,1 1,-1-1,1 1,-1 0,1 0,-2 4,-21 32,-59 85,46-75,-80 113,107-145,1 1,1 0,0 1,1 0,2 1,0-1,-5 30,8-28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8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0,0 4,2 6,-3 5,-2 4,-5 4,-2 1,-3 1,-2 0,0 1,0-1,-1-4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09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8,0 7,-3 6,1 2,-1 2,-4 1,-2 1,-3-2,-5 1,-8-1,-1-5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0.3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606 175,'-1'-7,"1"0,-1 1,0-1,-1 0,0 1,0-1,0 1,-1 0,0-1,0 1,-1 0,1 1,-1-1,0 1,-1 0,1 0,-1 0,0 0,-1 1,1 0,-1 0,-7-4,2 2,0 0,-1 1,1 0,-2 1,1 0,0 1,-1 1,1 0,-1 0,1 1,-17 1,23 1,0 0,0 0,1 1,-1 0,0 0,1 0,0 1,-1 0,1 0,0 0,0 1,1-1,-1 1,1 0,0 0,0 1,-4 4,-5 9,1 0,1 1,-12 25,-16 44,4 2,3 1,5 2,4 1,4 0,5 2,3 0,5 0,7 129,2-172,1 0,4 0,1-1,3-1,2 0,23 57,-28-89,1 0,0-1,2 1,0-2,0 0,2 0,27 25,-28-32,-1 0,1-1,1 0,0-1,0-1,1 0,-1-1,2 0,-1-1,0-1,25 3,-17-4,0-2,1 0,-1-2,1 0,-1-1,1-2,-1 0,0-2,-1 0,1-2,-1 0,30-17,-16 4,-1-1,-1-2,0-1,-2-2,-2-1,35-40,-17 9,-2-1,-3-2,-3-2,60-130,-33 35,45-169,-105 304,4-9,-1-1,-2 0,6-57,-13 82,-1 1,1-1,-2 0,1 1,-2-1,1 1,-1-1,0 1,0 0,-1 0,0 0,-1 0,0 0,0 1,-1-1,0 1,0 0,0 1,-1-1,-8-6,-9-5,-2 1,0 2,0 0,-39-15,-118-38,135 52,-35-12,-1 2,-1 5,-2 3,-172-14,247 32,0 0,1 1,-1 0,1 1,-1 0,-11 3,-3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09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46,'0'-3,"-1"1,1 0,-1 0,0 0,1 1,-1-1,0 0,0 0,0 0,-1 1,1-1,0 0,-1 1,1-1,-1 1,1 0,-1-1,0 1,0 0,1 0,-1 0,0 0,0 0,0 1,0-1,0 1,0-1,0 1,-2-1,-4 0,0-1,1 1,-1 1,0-1,0 1,-11 2,13-1,0 1,0 0,1 0,-1 1,1-1,-1 1,1 0,0 1,0-1,0 1,1 0,-1 0,1 0,0 1,0 0,1-1,-1 1,1 1,0-1,0 0,1 1,0 0,0-1,0 1,0 0,1 0,0 0,0 0,1 0,0 0,0 0,0 0,1 0,0 0,0 0,0 0,1 0,3 8,11 13,32 44,-35-57,-2 2,0-1,-1 1,0 1,-2 0,0 0,-1 1,7 22,-14-31,1-1,-1 1,0 0,-1-1,0 1,0-1,-1 1,0-1,-1 0,0 0,0 0,-6 11,-8 11,-35 49,41-64,-27 38,-74 113,100-137,12-28,0 0,1-1,-1 1,1 0,-1 0,0-1,1 1,0 0,-1-1,1 1,-1 0,1-1,0 1,-1-1,1 1,0-1,0 1,-1-1,2 1,14 10,-9-3,0 1,0 0,-1 0,-1 1,0 0,0 0,-1 0,0 0,4 18,-3-13,54 187,32 211,-64-278,-14-60,5 144,-20 79,-1-99,3-89,0-85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0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66,'-19'-29,"18"26,0 1,0-1,0 1,-1-1,1 1,-1 0,1 0,-1-1,0 1,0 0,0 0,0 1,0-1,-1 0,-3-1,5 3,1 0,-1 0,1 0,0 0,-1 1,1-1,-1 0,1 0,-1 1,1-1,0 0,-1 1,1-1,0 0,-1 1,1-1,0 1,-1-1,1 1,0-1,0 0,-1 1,1-1,0 1,0-1,0 1,0-1,0 1,0-1,0 1,0-1,0 1,0-1,0 1,0-1,0 1,0-1,0 1,1-1,-1 1,0-1,1 1,3 25,80 195,-39-112,-5-11,80 145,-117-238,0 0,0-1,0 1,0-1,1 0,0 0,0 0,0-1,0 1,1-1,-1 0,1 0,0-1,0 1,0-1,0 0,10 2,-8-3,1 0,-1 0,1-1,0 0,-1-1,1 0,-1 0,1-1,-1 0,1 0,-1 0,8-5,11-5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1 307,'4'-4,"6"-2,4-3,6-1,10-2,14 0,19-6,16-3,19-4,10-4,-1-3,-6 1,-8 1,-16 6,-17 7,-10 2,-13 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2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0,'47'3,"-1"3,0 1,0 3,0 1,-2 2,1 3,44 21,-82-34,0 0,0 1,0-1,-1 1,1 0,-1 1,6 5,-10-8,0 0,-1 0,1 1,-1-1,1 1,-1-1,0 1,0 0,0-1,0 1,-1 0,1 0,-1-1,1 1,-1 0,0 0,0 0,0 0,-1 0,1-1,-2 6,-8 31,-29 67,0 2,16-31,-146 535,162-580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2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0,'1'72,"-3"85,0-133,-1-1,-1 0,-1 0,-13 37,-2-3,9-25,-19 40,19-51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3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0,'-1'1,"-1"-1,1 0,0 1,0 0,0-1,0 1,0-1,0 1,0 0,0 0,1 0,-1 0,0-1,0 1,1 0,-1 0,0 0,1 1,-1-1,1 0,-1 2,-10 29,9-26,-2 10,0 1,0-1,2 1,0 0,1-1,0 1,2 0,0 0,1 0,0-1,7 20,-7-28,0 0,1-1,0 1,1-1,0 0,0 0,1 0,-1 0,1-1,1 0,-1 0,1 0,0-1,1 1,-1-1,1-1,0 0,0 0,0 0,1-1,-1 0,1 0,0-1,14 3,-2-2,-1-1,1-1,-1-1,1-1,-1 0,1-1,19-6,-33 7,0-1,0 0,0 0,-1-1,1 0,-1 0,0 0,0 0,0-1,0 0,7-7,-10 8,0-1,1 1,-1-1,0 1,-1-1,1 0,-1 0,0 1,0-1,0 0,0 0,0-1,-1 1,0 0,0 0,0 0,0 0,-1 0,-1-5,0 1,-1-1,0 1,-1 0,0 0,0 0,-1 0,0 1,0 0,-1 0,0 0,-9-8,-6-4,-1 1,-29-20,29 23,0 0,-44-24,60 36,0 0,-1 1,0-1,1 1,-1 0,0 1,0 0,0 0,0 1,0-1,0 1,-8 2,-5 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6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1,'0'43,"-1"0,-13 66,6-47,3 1,3 0,5 65,0-7,-3-105,0 0,2 0,0-1,1 1,0 0,2-1,0 0,0 0,1 0,1-1,1 1,15 21,-20-32,1-1,-1 0,1 0,0-1,0 1,0-1,0 0,1 0,-1 0,0 0,1-1,-1 0,1 0,0 0,-1-1,1 1,0-1,-1 0,1 0,9-2,-4 0,1 0,0-1,0 0,-1 0,0-1,1-1,15-9,-4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7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1 146,'6'-3,"0"-1,0 1,0 0,0 0,0 1,1 0,0 0,-1 0,1 1,0 0,0 0,0 1,10 0,46-8,46-33,-67 23,0 3,63-14,-80 24,-3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7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0,'-5'56,"-1"-1,-4 0,-1-1,-21 59,18-65,-151 468,160-503,2-6,0 1,1 0,-1-1,2 1,-1 0,0 9,2-16,0 1,0 0,1-1,-1 1,0-1,1 1,-1-1,1 1,-1-1,1 0,0 1,0-1,0 0,0 1,0-1,0 0,0 0,0 0,0 0,0 0,0 0,1 0,-1 0,0 0,1-1,-1 1,1 0,-1-1,1 1,-1-1,1 0,-1 0,1 1,-1-1,1 0,0 0,1-1,26 1,-1-1,0-2,33-7,42-4,244-8,-203 16,-124 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18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80 200,'-1'-4,"0"0,0 0,-1 0,1 1,-1-1,0 0,0 1,0 0,0-1,-1 1,-5-6,7 8,0 0,0 0,0 0,-1 0,1 0,0 0,0 1,-1-1,1 0,-1 0,1 1,-1-1,1 1,-3-1,3 1,0 0,1 1,-1-1,0 0,0 0,0 1,1-1,-1 0,0 1,0-1,1 1,-1-1,0 1,1-1,-1 1,0 0,1-1,-1 1,1 0,-1-1,1 1,-1 0,1-1,0 1,-1 0,1 0,0 0,-1 1,-3 19,0 0,2 1,0-1,1 1,2-1,4 41,-4-58,0 1,0-1,1 1,-1-1,1 0,0 0,0 1,1-2,-1 1,1 0,0 0,0-1,0 1,0-1,0 0,1 0,0 0,-1-1,1 1,0-1,0 0,0 0,1 0,-1-1,0 1,1-1,5 1,15 3,0-1,1-2,41 1,-50-3,1 0,275-4,-290 4,0 0,1 0,-1-1,0 1,0-1,1 0,-1 0,0 0,0 0,0 0,0-1,0 0,0 1,0-1,-1 0,1 0,-1-1,1 1,-1 0,0-1,0 1,0-1,0 0,0 0,-1 0,1 0,-1 0,0 0,0 0,0 0,0-1,-1 1,1 0,-1-1,0 1,1 0,-2-6,0-1,0 0,-1 1,0-1,-1 1,0 0,0-1,-1 1,0 1,0-1,-1 1,-12-16,-8-6,-2 2,-1 1,-1 1,-1 1,-1 2,-45-26,67 44,0 1,-1 1,1 0,-1 0,1 1,-1 0,0 1,0 0,-13 0,18 1,-1 0,0 1,0-1,0 1,0 1,1-1,-1 1,0 0,1 0,-1 0,1 1,0 0,0 0,0 1,0-1,-6 7,0 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1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1132,'2'-11,"0"-1,1 1,1 1,-1-1,2 0,0 1,0 0,1 0,13-18,1-3,135-214,-171 305,-190 552,54-146,-35-16,183-441,3-5,0 0,-1-1,0 1,0 0,0-1,0 0,0 1,-1-1,0 0,1 0,-5 3,6-11,1 0,0-1,0 1,1-1,0 1,0 0,3-10,47-151,23-93,79-686,-85 249,-52 485,-16 209,0 0,0 0,0 0,0 0,0 0,0 0,0 0,1 0,-1 0,1 0,-1 0,1 0,0 0,0 0,0 1,0-1,0 0,0 1,1-1,-1 1,0-1,2-1,0 4,-1-1,0 0,0 1,0-1,0 1,1 0,-1 0,0 0,0 0,-1 0,1 0,0 0,0 1,0-1,-1 1,1-1,-1 1,2 2,108 89,6 6,276 303,-31-30,32-29,-353-312,2-2,1-1,1-2,66 26,-108-52,-1 1,0 0,0 0,0 0,0 0,-1 0,1 0,0 0,0 0,-1 1,1-1,0 1,-1-1,0 1,1 0,-1-1,0 1,0 0,1 2,-1-2,-1 0,0 0,0 0,0 0,0-1,0 1,0 0,-1 0,1 0,-1-1,1 1,-1 0,0 0,1-1,-1 1,0 0,-2 2,-6 7,-1-1,0 1,0-2,-21 15,19-14,-136 109,-492 370,519-408,-4-4,-3-7,-202 82,313-146,-5 4,-1-1,-1-2,0 0,0-1,0-2,-26 2,48-5,0-1,1 0,-1 0,0 0,1 0,-1 0,0-1,1 1,-1 0,0-1,1 1,-1-1,1 0,-1 1,1-1,-1 0,1 0,0 0,-1 0,1 0,0 0,0 0,0-1,0 1,0 0,0-1,0 1,0-1,0 1,1-1,-1 1,0-1,1 1,-1-1,1 0,0 1,0-1,0 0,0 1,0-1,0 0,0 1,0-1,0 0,1 1,0-4,3-8,0 1,0-1,2 1,9-18,-11 22,13-25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0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0,'2'0,"0"0,1 1,-1-1,0 0,0 1,1 0,-1-1,0 1,0 0,0 0,0 0,0 0,0 1,0-1,0 0,-1 1,1-1,3 4,-2 0,0 0,0-1,-1 1,1 0,-1 0,0 0,2 10,0 4,-1 0,0 0,-1 30,0-18,1 0,2 0,9 32,-7-33,-1 0,-1 1,1 38,-4-33,10 53,-2-20,4 4,-10-52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2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0,'2'10,"-1"0,2 0,-1 0,1 0,1 0,0-1,0 0,1 0,5 9,6 11,539 1200,-144-129,-36 15,-107-314,-72-261,371 721,-474-1085,111 228,-193-378,-4-7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3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2825,'38'-2,"-1"-1,1-2,53-13,111-42,-87 24,1872-608,-103-118,-672 259,23 47,-988 378,406-72,-626 146,52-9,0-3,86-29,-162 44,0 0,0 0,0 0,0-1,-1 1,1-1,0 1,-1-1,1 0,-1 0,3-3,-1-3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4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1830,'2'-3,"-1"0,1 0,-1 1,1-1,0 1,0 0,1-1,-1 1,0 0,1 0,-1 0,1 1,0-1,-1 0,1 1,0 0,5-2,-1-1,209-84,-111 49,435-159,77-31,173-115,-550 237,-101 43,174-69,-244 105,-1-2,-2-4,83-56,-92 55,-17 11,414-238,-273 186,-171 71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6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1845 0,'9'13,"0"0,-1 0,-1 1,0 0,-1 1,0-1,-1 1,3 17,7 13,454 1312,-271-744,-168-527,-15-47,16 64,-31-102,0 0,0 1,0-1,0 0,0 0,0 1,0-1,0 0,0 0,-1 1,1-1,0 0,-1 0,1 0,-1 1,1-1,-1 0,0 0,1 0,-1 0,0 0,0 0,0 0,0 0,0-1,0 1,0 0,0 0,0-1,0 1,0-1,0 1,-2 0,-47 9,34-8,-227 49,-282 96,269-70,-296 102,312-90,-461 199,638-267,69-24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7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28,'-2'0,"1"1,-1-1,0 1,1 0,-1-1,1 1,-1 0,1 0,-1 0,1 0,-1 0,1 0,0 1,0-1,-1 0,1 1,0-1,0 1,1-1,-1 1,0-1,0 1,1 0,-1-1,1 1,-1 2,0 1,-1 0,1-1,0 1,1 0,-1 0,1 0,0 0,1 7,1-7,-1-1,1 1,0 0,1-1,-1 1,1-1,0 0,0 0,0 0,1 0,-1 0,1-1,0 0,0 1,0-1,0-1,9 5,8 3,1-1,37 11,-21-8,-20-5,62 18,-74-23,-1-1,1 0,0 0,0-1,0 0,0 0,0 0,0 0,0-1,11-3,-14 2,-1 1,1-1,-1 0,0 0,0 0,0 0,0-1,0 1,0 0,0-1,-1 1,1-1,-1 0,0 0,0 1,0-1,0 0,0 0,-1 0,1 0,-1 0,0 0,0 0,0 0,0 0,0 0,-2-5,0-9,-1 0,0 0,-9-23,10 35,0-1,0 0,0 0,-1 1,0 0,0-1,-1 1,1 0,-1 1,0-1,0 1,-1 0,1-1,-10-4,7 5,0 1,-1 0,0 0,1 1,-1 0,0 0,0 1,0 0,0 1,-13 0,-3 0,3 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29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0 273,'58'-3,"78"-13,-32 2,451-46,-552 59,1 1,-1-1,1 1,-1 0,1 0,-1 1,1-1,-1 1,1-1,-1 1,0 0,1 1,-1-1,0 0,5 4,-6-3,0 0,0 0,0 0,-1 0,1 1,0-1,-1 1,0-1,1 1,-1-1,0 1,0 0,-1 0,1-1,-1 1,1 0,-1 0,0 0,0 5,-4 67,-27 141,-74 258,94-430,2-8,5-13,-2-1,0 1,-1-1,-13 24,19-44,1 0,-1-1,0 1,0 0,0-1,0 1,0-1,-1 0,1 1,0-1,-1 0,1 0,-1 0,1 0,-1 0,1 0,-1 0,0 0,0-1,-2 1,3-1,-1 0,0 0,1 0,-1-1,1 1,-1-1,0 1,1-1,-1 1,1-1,-1 0,1 0,0 0,-1 0,1 0,0 0,-2-2,-5-7,1 1,0-1,1 0,-9-19,15 29,-108-223,-218-412,312 612,-52-98,58 105,1-1,0 0,2 0,0 0,-4-26,9 19,4 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30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432 801,'-2'-11,"1"-1,-2 2,0-1,0 0,-1 1,0-1,-10-15,4 4,-191-329,15 29,186 322,0 0,0 0,0 0,0 0,0 0,0 0,0 0,0 0,1 0,-1 0,0 0,0 0,0 0,0 0,0 0,0 0,0-1,0 1,0 0,0 0,1 0,-1 0,0 0,0 0,0 0,0 0,0 0,0 0,0-1,0 1,0 0,0 0,0 0,0 0,0 0,0 0,0 0,0 0,0-1,0 1,0 0,0 0,0 0,0 0,0 0,0 0,0 0,0 0,0-1,0 1,-1 0,1 0,0 0,13 10,16 20,217 360,-198-307,41 84,-51-91,79 118,-114-190,0 0,0-1,0 1,0-1,1 1,-1-1,1 0,0-1,0 1,0 0,0-1,0 0,1 0,-1 0,1-1,-1 0,1 0,0 0,-1 0,1 0,9-1,-3-2,0 1,-1-2,1 0,-1 0,1-1,-1 0,0 0,15-10,146-68,-78 40,-61 26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31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1 317,'0'-3,"0"0,1 0,0 0,0 0,0 0,0 0,0 1,1-1,-1 0,1 1,0-1,-1 1,1 0,0-1,0 1,1 0,-1 0,3-1,55-36,-30 21,159-93,-85 52,-22 20,-85 42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38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1027 71,'2'-1,"-1"-1,1 1,-1-1,0 1,1-1,-1 0,0 0,0 1,0-1,0 0,-1 0,1 0,0 0,-1 0,1-4,-1 5,0 0,0-1,0 1,-1 0,1 0,-1-1,1 1,0 0,-1 0,0 0,1 0,-1 0,0 0,0 0,1 0,-1 0,0 0,0 0,-2-1,-1 0,0 0,0 0,0 0,0 0,-1 1,1 0,0 0,-1 0,0 0,1 1,-1-1,-7 1,-212 20,-221 7,441-27,0-1,-1 1,1 0,0 0,0 1,0-1,-1 1,1 0,0 0,0 0,0 1,0-1,0 1,1 0,-1 0,1 1,-1-1,1 1,-1-1,1 1,0 0,1 0,-1 0,0 1,1-1,0 1,-1-1,2 1,-1 0,0 0,1 0,-1 0,1 0,0 0,0 7,-16 79,-8 122,9-59,-43 210,-5 38,62-388,1-3,0-1,0 1,1-1,1 19,-1-26,1 0,-1 0,1 0,-1 0,1 0,0 0,0 0,0-1,0 1,0 0,0 0,1-1,-1 1,0-1,1 1,-1-1,1 1,0-1,-1 0,1 0,0 0,0 0,0 0,0 0,0-1,0 1,3 0,12 2,0-1,0-1,0-1,1 0,-1-1,0-1,0-1,21-6,132-48,-156 51,39-16,-30 12,1 0,48-12,-26 7,-37 11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39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0 219,'5'-2,"0"0,0 1,0-2,0 1,0-1,-1 1,0-1,1-1,3-3,17-10,15-1,1 2,1 1,45-9,25-8,100-30,-186 57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1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1,'-5'0,"1"1,-1 0,1 0,-1 1,1-1,-1 1,1 0,0 0,0 0,0 1,0-1,0 1,0 0,1 0,-1 0,1 1,0-1,-3 6,-8 10,0 1,-14 29,16-27,-13 23,3 1,1 1,2 1,2 1,3 0,-13 72,27-117,-1 0,0-1,1 1,0 0,0 0,0 0,0-1,1 1,0 0,-1 0,1-1,1 1,-1 0,0-1,1 1,0-1,0 0,0 1,3 3,-1-4,-1-1,1 1,0-1,0 1,0-1,1-1,-1 1,0-1,1 1,-1-1,1 0,-1-1,1 1,-1-1,9 0,-2 0,2 1,0-1,0-1,0 0,16-4,-26 4,0 1,1-1,-1-1,0 1,0 0,0-1,0 0,0 0,-1 0,1 0,-1 0,1 0,-1-1,1 1,-1-1,0 1,0-1,-1 0,1 0,0 0,1-5,50-158,-46 138,-1-1,-2 1,-1-1,-1-32,-4-59,2 99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0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1 386,'5'-1,"0"-1,0 1,-1-1,1 0,0-1,-1 1,1-1,-1 0,6-5,9-4,567-326,-570 329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0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86,'0'4,"8"1,11 0,11-1,13-5,11-2,5-6,13-4,3-5,-3 1,-6 3,-5 4,-10 4,-4 3,-7 1,-5 2,-6-3,-6-2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3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2184,'2'-28,"2"0,0 0,2 0,1 1,19-46,-11 29,244-803,-212 658,-9-1,22-304,-57 456,-1 17,-1 0,0-1,-2 1,0 0,-8-41,9 63,0-1,-1 0,1 1,0-1,0 0,0 0,-1 1,1-1,0 0,0 0,0 0,-1 1,1-1,0 0,-1 0,1 0,0 0,0 0,-1 0,1 1,0-1,-1 0,1 0,0 0,-1 0,1 0,0 0,-1 0,1 0,0 0,0 0,-1-1,1 1,0 0,-1 0,1 0,0 0,0 0,-1 0,1-1,0 1,-1 0,1 0,0 0,0-1,0 1,-1 0,1 0,0-1,0 1,0 0,0-1,0 1,-1 0,1 0,0-1,-9 33,-2 42,3 0,3 111,4-119,0-9,11 1188,-9-1207,2 1,1-1,2 0,2 0,17 47,-24-80,0-1,1 0,0 0,0 0,0 0,1 0,-1 0,1-1,0 1,0-1,0 0,0 0,0 0,1 0,0-1,-1 1,1-1,0 0,0 0,0 0,0-1,1 1,-1-1,0 0,1 0,-1-1,1 1,-1-1,0 0,1 0,-1 0,7-2,-3 0,1 0,-1-1,1 0,-1-1,0 0,0 0,-1 0,1-1,-1 0,0-1,0 0,-1 0,1 0,-1-1,8-11,12-27,-2-1,-2-1,24-74,-13 32,132-338,-163 421,0 1,1-1,0 1,0-1,0 1,0 0,1 0,0 0,6-6,-8 10,-1 0,1 0,0-1,0 1,0 0,0 0,0 1,1-1,-1 0,0 1,0-1,0 1,1 0,-1 0,0 0,0 0,1 0,-1 0,0 1,0-1,0 1,1-1,-1 1,0 0,0 0,0 0,0 0,3 2,21 15,0 2,41 39,20 16,-60-55,1 0,1-2,1-2,55 23,-68-33,2-1,-1 0,0-1,1-2,0 1,0-2,-1-1,1 0,0-1,21-5,-2-2,-2-1,1-2,-1-2,-1-1,0-2,-1-1,-1-2,-1-1,-1-1,0-2,-2-1,0-1,-2-2,-1-1,-1-1,-2-1,34-56,-48 71,0 0,1 0,1 1,12-12,-16 19,0 2,0-1,1 1,-1 0,1 0,0 1,0 0,1 1,14-5,91-31,210-105,-148 61,-127 63,-14 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3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4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10,'0'0,"0"0,-1-1,1 1,0 0,0-1,0 1,0 0,1-1,-1 1,0 0,0-1,0 1,0 0,0-1,0 1,0 0,1-1,-1 1,0 0,0 0,0-1,1 1,-1 0,0 0,0-1,1 1,-1 0,0 0,0 0,1-1,-1 1,0 0,1 0,-1 0,1 0,-1 0,1 0,-1 1,1-1,-1 0,1 0,-1 1,1-1,-1 0,0 1,1-1,-1 0,0 1,1-1,-1 0,0 1,1-1,-1 1,0-1,0 1,0-1,1 1,-1-1,0 1,0-1,0 2,6 29,-2 0,-1 1,-2-1,-3 48,1-6,3 166,-6 338,-5-506,4-49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5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0 747,'2'-6,"1"-1,-1 1,1 0,0 0,1 0,-1 0,1 1,0 0,0-1,1 1,5-4,2-5,64-67,3 3,4 4,3 3,108-67,6 7,-104 84,-35 19,-39 17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5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0 464,'13'-4,"8"-5,13-2,17-7,21-8,14-5,19-9,11-6,3 1,-7 3,-5 1,-9 3,-16 5,-15 2,-14 8,-12 7,-13 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6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1,'59'3,"-1"3,-1 3,60 16,-10-2,183 31,-285-54,0 1,0 0,0 0,0 0,0 1,-1 0,1 0,-1 0,1 0,6 6,-9-6,-1-1,0 1,0 0,0 0,1 0,-2-1,1 1,0 0,0 0,-1 0,1 0,-1 0,1 0,-1 1,0-1,0 0,0 0,0 0,0 0,0 0,-1 0,1 0,-1 0,1 0,-1 0,0 0,-1 2,-81 201,43-87,4-13,-43 198,74-268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7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1046 1,'-25'28,"1"2,-38 62,3-5,0-5,13-15,-3-3,-3-1,-105 98,145-151,0 0,-1-1,0-1,0 0,-1-1,1-1,-2 0,1-1,-1 0,-21 4,26-8,1 0,0-1,-1 0,1 0,0-1,-1-1,1 1,0-1,0-1,0 1,0-2,1 1,-1-1,1-1,0 1,0-1,0-1,-8-7,-1-2,1 0,0-1,1 0,1-2,1 0,0 0,1-1,1-1,1 0,1 0,-10-31,19 50,-1-1,1 1,0 0,-1-1,1 1,0-1,0 1,0 0,1-1,-1 1,0-1,0 1,1 0,-1-1,1 1,-1 0,1-1,0 1,-1 0,1 0,0-1,0 1,0 0,0 0,2-1,0 0,0 0,0 0,0 1,0-1,1 1,-1 0,1 0,-1 0,1 1,4-1,12 0,-1 2,1 0,20 3,-31-3,421 49,-341-37,0-4,0-4,107-7,-187-1,0 1,1-2,-1 1,-1-1,1 0,-1-1,1 0,-1-1,0 1,-1-1,11-12,21-13,132-77,-130 84,-39 23,1 0,-1-1,0 1,0-1,0 1,0-1,0 0,0 0,-1 0,1 0,0 0,1-4,-7-5,-18 5,-25 4,24 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49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1,'-15'55,"4"141,26 348,6-295,11-1,77 295,-106-532,20 80,20 145,-40-208,-1 1,-2 0,-1 0,-1-1,-1 1,-2-1,-1 0,-1 0,-15 39,1-21,-2-1,-2-1,-31 41,-101 115,57-75,90-112,-17 27,22-26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4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0,'0'4,"0"6,0 5,-4 4,-2 3,-3-2,-5-4,-4-6,1 1,0-3,6-1,5-3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0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0 282,'0'-4,"5"-2,4-3,10-5,10-8,8-1,11-4,5-2,1 0,-3 0,2 2,-9 1,-7 5,-10 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0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0,'0'9,"0"10,0 11,0 13,0 15,0 19,4 25,2 13,-1 6,3 0,1-8,-2-15,-2-17,3-12,-1-15,3-12,0-13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1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0 417,'5'0,"4"-4,10-6,15-4,13-1,15-6,18-8,12-6,8-3,2-6,-7-1,-8 4,-14 4,-15 5,-14 7,-10 9,-11 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2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1,'0'4,"0"6,0 8,0 11,0 8,0 11,0 9,0 3,-5 4,0 4,0 7,1-2,1 4,1-7,1-3,0-8,1-11,1-13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3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1002,'1'-8,"1"-1,0 1,0-1,1 1,0 0,6-11,1-7,-2 8,1 0,1 0,0 1,1 0,1 1,0 0,2 1,27-26,14-5,69-44,-71 53,516-348,-337 227,-219 143,-24 24,4 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6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30,'0'-29,"0"35,0 53,36 468,-8-195,-20-200,19 543,-28-493,1-156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7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1 346,'34'-44,"-31"38,1 0,0 0,0 1,0-1,1 1,-1 1,1-1,1 0,-1 1,0 0,1 0,6-3,-9 6,-1 0,0-1,1 1,-1 0,1 0,0 0,-1 1,1-1,0 0,-1 1,1 0,0 0,0 0,-1 0,1 0,0 0,0 1,-1-1,1 1,-1 0,1 0,0 0,-1 0,1 0,-1 1,0-1,1 1,-1-1,0 1,0 0,0 0,0 0,-1 0,1 0,2 4,1 3,-1 1,0 0,-1 0,0 1,0-1,-1 1,1 21,0 165,1-191,4-13,4-15,47-121,69-246,-129 396,-16 132,16-124,1 1,0-1,1 1,1-1,0 1,1-1,1 0,0 0,1-1,1 1,0-1,1 0,0 0,2-1,-1 0,1-1,1 0,19 19,-8-11,1-2,0-1,1 0,48 24,108 39,10 5,-172-74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8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1,'-18'90,"18"2,21 163,-14-205,2-2,3 1,2-2,1 0,3 0,2-2,2 0,1-1,45 60,-58-91,1-1,0 0,1-1,0 0,0-1,1-1,1 0,-1 0,2-2,-1 0,1 0,0-1,24 6,-17-9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8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1,'1'47,"3"1,2 0,16 58,51 149,-8-27,-59-206,-3-5,1-1,1 0,0 0,1 0,11 20,-16-34,1 1,0 0,-1-1,1 0,0 1,0-1,1 0,-1 0,0 0,1 0,-1-1,1 1,0 0,0-1,-1 0,1 0,0 0,0 0,0 0,0-1,0 1,0-1,0 0,0 0,0 0,0 0,0 0,1-1,-1 1,-1-1,1 0,0 0,0 0,0 0,4-3,92-45,-78 39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8:59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1 142,'18'-2,"0"0,0-2,0 0,0-1,23-10,8-1,9-1,94-15,-128 28,0-2,0-1,25-10,-34 11,0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5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0,'-2'269,"5"283,15-373,-11-124,-7-53,0 0,1 0,-1-1,0 1,1 0,0 0,-1 0,1-1,0 1,0-1,0 1,0 0,0-1,0 1,0-1,0 0,1 1,-1-1,0 0,1 0,-1 0,1 0,0 0,-1 0,1 0,0-1,-1 1,1-1,0 1,0-1,0 0,-1 1,1-1,0 0,0 0,0 0,0-1,-1 1,1 0,0-1,0 1,1-1,12-3,-1-1,0 0,-1-1,16-8,-18 8,19-8,1 0,-1-1,-1-1,0-1,-2-2,30-25,-56 43,0 1,-1-1,1 0,0 0,0 1,0-1,-1 0,1 0,-1 0,1 0,0 0,-1 0,0 0,1 0,-1 0,0 0,1 0,-1 0,0 0,0 0,0 0,0 0,0-3,-5-3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0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0,'1'5,"1"0,0 1,0-1,1-1,-1 1,1 0,0-1,0 1,0-1,1 0,7 7,4 7,38 51,-4 2,-2 3,45 97,-74-129,-1 1,-2 1,-2 0,-2 1,-2 1,-2-1,3 85,-14 21,4-131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1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0,'-19'52,"15"-22,2-1,0 1,2 0,6 48,28 117,205 767,-236-954,0 1,0 0,0 1,-1 0,0-1,0 1,-1 0,-1 0,0 0,0 0,-1-1,0 1,-1 0,-2 11,-3-8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2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0 210,'3'-4,"0"1,-1 0,1 0,0 0,1 1,-1-1,0 1,1 0,0-1,4 0,1-3,13-9,163-121,-182 134,-1 0,1 0,-1 0,1 0,0 0,0 1,0-1,0 1,0 0,0 0,1 0,-1 0,0 0,0 1,1 0,-1-1,0 1,1 1,-1-1,6 1,-6 0,0 1,-1-1,1 1,0 0,-1-1,0 1,1 0,-1 1,0-1,0 0,0 0,0 1,-1-1,1 1,0 0,-1-1,0 1,0 0,0 0,0 0,0 0,0 6,7 35,-1 1,-3 0,-1 63,-4-83,-1 0,-1-1,-1 1,-2-1,0 0,-1 0,-19 41,21-56,-1-1,0 1,0-1,-1-1,0 1,0-1,0 0,-1-1,-15 10,0 1,21-11,14-7,16-6,721-282,-570 224,-165 60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4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1068 1383,'-1'-11,"-1"0,0 1,0-1,-1 0,0 1,-1-1,-1 1,1 0,-1 1,-1-1,0 1,0 0,-1 0,0 1,-1 0,-13-12,-5-3,-2 1,-1 1,-56-30,68 41,-2 1,1 1,-1 0,0 2,-1 0,0 1,-37-4,45 8,0 1,1 0,-1 1,1 1,-1 0,1 0,0 1,-1 0,1 1,1 1,-1 0,1 0,0 1,0 0,-11 9,-7 9,2 0,2 2,0 0,1 2,2 1,1 0,-17 34,-9 28,-41 112,75-171,-48 133,54-143,1 0,0 0,2 0,0 0,1 36,2-52,1 1,0-1,-1 1,2-1,-1 0,1 0,0 0,0 0,1 0,0 0,0-1,0 1,0-1,1 0,0 0,0 0,1 0,6 5,-3-5,0 0,1 0,0-1,-1 0,2 0,-1-1,0 0,1-1,-1 0,1 0,12-1,29 3,0-2,0-3,0-1,0-3,-1-3,0-1,0-3,-1-1,0-3,84-41,-118 49,0-1,0-1,-1-1,0 0,-1-1,-1 0,0-1,0 0,-1-1,-1 0,0-1,-1 0,12-27,-9 9,-1-1,-2 1,-1-2,-2 1,4-68,-3-84,-32-346,-99-178,123 703,-1-1,1-1,-1 1,-1 0,0-1,0 1,0 0,-1 1,0-1,-1 1,-6-10,10 17,1-1,0 1,-1-1,1 1,-1 0,1-1,0 1,-1-1,1 1,-1 0,1-1,-1 1,1 0,-1-1,0 1,1 0,-1 0,1 0,-1 0,0-1,1 1,-1 0,1 0,-1 0,0 0,1 0,-1 0,1 1,-1-1,0 0,1 0,-1 0,1 0,-1 1,1-1,-2 1,-10 25,4 41,8-65,-2 68,4 0,11 76,34 141,-42-256,82 346,-62-297,3-1,62 120,-85-188,0-1,1 0,1 0,0 0,0-1,1 0,0-1,0 1,1-2,0 1,0-1,1 0,0-1,0 0,1-1,-1 0,1-1,0 0,0 0,1-2,-1 1,1-1,0-1,17 1,2-2,0-1,0-2,0-1,-1-1,1-1,-1-2,57-23,-64 21,-1-1,0 0,-1-2,0 0,-1-2,0 0,-1-1,-1-1,-1 0,24-31,-33 36,0-1,-1 0,-1 0,0 0,-1-1,0 0,-1 0,0 0,-1-1,-1 1,0-1,-2 0,1 1,-2-1,1 0,-2 1,0-1,-1 1,-7-20,-8-19,-4 2,-1 0,-55-87,6 12,-174-336,201 379,35 64,2 4,0 1,-1-1,-19-23,17 30,6 10,8 24,19 34,3-1,40 70,-29-58,49 96,146 282,30-22,-254-416,56 70,-58-74,2-1,-1 0,0 0,1 0,0-1,1 0,-1-1,1 0,8 4,-12-7,1-1,-1 0,0 0,0 0,0 0,1-1,-1 1,0-1,0 0,0 0,0-1,0 1,0-1,0 0,-1 0,1 0,-1 0,1-1,-1 1,0-1,0 0,3-4,3-1,0-2,-1 1,0-1,0-1,-1 1,7-15,-7 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4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1 511,'0'-4,"4"-2,5-3,6-5,13 0,13-6,13-12,18-4,9-9,11-5,-1-3,0-4,-6 3,-15 7,-14 7,-17 11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7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1,'24'652,"-1"-134,-21 129,-2-652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8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1746,'-11'-35,"-22"-63,-33-164,54 185,2 0,5-1,2 1,4-1,16-113,-10 148,3 0,1 1,2 0,1 0,3 2,1 0,2 1,2 1,1 1,2 1,36-40,-30 41,3 2,72-55,-88 74,2 2,-1 0,1 1,1 1,0 1,0 1,1 1,24-5,-42 11,0 0,0 0,0 1,0-1,0 1,0 0,0 0,0 0,0 1,-1 0,1-1,0 1,0 1,0-1,-1 0,1 1,-1 0,1 0,-1 0,0 0,5 4,-4-1,-1 0,0 0,0 0,0 1,-1-1,1 1,-1-1,-1 1,1 0,-1 0,0 0,0 0,0 8,1 33,-2 0,-2 0,-2 0,-2-1,-2 0,-1 0,-3 0,-2-2,-2 1,-26 49,1-17,-3-1,-4-2,-3-3,-90 99,94-109,34-39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09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1569,'0'25,"0"0,2 0,1 0,12 43,-12-58,0 0,1 0,0-1,1 0,0 0,0 0,1 0,0-1,1 0,0-1,0 1,1-1,-1 0,2-1,13 9,-13-10,1 0,0 0,0-1,1 0,-1-1,1 0,0-1,-1 0,1 0,0-1,0-1,0 0,0 0,0-1,0-1,0 0,0 0,-1-1,1 0,-1-1,15-7,-10 3,-1-1,0 0,-1-1,0-1,0 0,-1-1,-1 0,0-1,0 0,-1 0,-1-1,0-1,9-21,-6 8,-1-2,-1 0,-1 0,-2-1,-1 1,-1-2,-2 1,-1-48,1 96,1 0,0 0,1-1,0 0,1 0,1 0,1-1,0 0,1 0,1-1,17 21,-1-5,1 0,1-2,2-1,41 29,-48-39,1-2,1-1,0-1,1-1,1-2,-1 0,2-2,-1-1,1-1,0-1,47 2,-69-7,-1 0,1-1,-1 0,1 1,-1-2,0 1,1-1,-1 1,0-2,0 1,0 0,0-1,0 0,-1 0,1-1,-1 1,0-1,0 0,0 0,-1 0,1 0,-1-1,0 1,0-1,0 0,-1 0,0 0,0 0,0-1,-1 1,2-7,6-26,-1-1,5-77,-8-88,-5 185,-26-533,12 432,-6 2,-56-188,74 299,-44-120,40 112,-1 1,0-1,-1 2,-1-1,-1 1,-10-13,19 25,0-1,0 1,-1 0,1-1,0 1,0 0,0 0,-1 0,1 0,-1 0,1 0,-1 0,1 1,-1-1,1 0,-1 1,0-1,1 1,-1 0,0 0,1-1,-1 1,0 0,1 0,-4 1,4 0,-1 0,0 1,1-1,-1 0,1 1,0 0,-1-1,1 1,0 0,0-1,0 1,0 0,0 0,0 0,1 0,-1 0,0 3,-3 13,2 1,-1 0,2 25,1-41,0 53,3 0,3-1,2 1,2-1,3-1,2 0,2 0,45 91,-45-109,3-1,0-1,3-1,0-1,2-1,2-1,0-2,2 0,1-2,1-1,1-2,2-1,42 22,-11-20,-40-17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0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1 199,'4'0,"6"-4,5-2,4-3,3-1,6-2,11-4,7-3,8-3,-1-1,-1 3,-5 0,-7 5,-6 4,-4 3,-8 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0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1,'0'8,"5"16,4 20,6 19,8 19,5 13,6 7,1 2,-2-3,-1-12,-3-11,-5-12,-8-12,-2-16,-3-14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6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1 109,'4'-4,"1"1,-1 1,1-1,0 1,0-1,0 1,1 1,7-3,15-5,-1 0,0 1,1 1,-1 1,1 2,0 0,41 2,-14-1,114-20,-120 18,-29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1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0 483,'9'-2,"-1"1,0-1,0-1,0 1,0-1,0-1,-1 1,1-1,8-7,17-7,259-111,-68 31,-157 68,296-130,-329 147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1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1 354,'16'-9,"19"-10,23-11,15-8,7-3,-1 3,-2 3,-6 3,-7 3,-5 7,-9 2,-5 5,-6 1,-9 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1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1,'-8'4,"-7"14,-6 8,-6 8,-4 6,0 1,1 1,1 3,6-3,2-5,5-3,1-9,3-3,8-6,4-6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3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1 367,'1'-3,"0"0,0 0,0 0,0 0,1 0,-1 0,1 0,0 0,0 1,0-1,0 1,3-3,29-28,301-241,-312 254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4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1793 0,'-10'11,"1"0,1 1,-11 17,-7 10,-177 252,-74 101,-25-19,96-156,151-165,-117 86,157-127,-1 0,-1-1,1-1,-2-1,1 0,-1-1,0-1,-1 0,1-2,-1 0,0-1,0-1,0-1,-32-2,44 0,0-1,0-1,0 1,0-1,0 0,0-1,1 0,-1 0,1 0,0-1,1 0,-1 0,1 0,0-1,0 0,0 0,1 0,0 0,-6-13,-1-5,0 0,2-1,1 1,-8-37,4-10,4 1,2-1,3-1,9-91,-6 154,1-1,0 0,1 0,0 1,0-1,1 1,0-1,7-12,-7 18,-1 0,1 1,0-1,0 1,0 0,1 0,-1 0,1 0,-1 0,1 1,0 0,0 0,0 0,0 0,1 0,-1 1,0 0,1 0,-1 0,9 0,8 0,1 1,-1 1,0 0,39 9,87 31,-118-33,414 138,82 24,-369-128,222 33,-352-71,49 4,-70-7,-1-1,0 0,0 0,0 0,0-1,0 0,0 0,0 0,0 0,0 0,0-1,0 0,5-3,-6 1,1-1,-2 0,1 0,-1 0,1 0,-1 0,-1 0,1 0,-1-1,0 1,0-1,0 1,-1-1,0-8,2-9,50-647,-52 656,0 0,-1 0,-1 0,0 1,-1-1,0 1,-6-15,8 24,-1 1,0-1,0 1,0 0,0-1,0 1,0 0,-1 0,0 1,1-1,-1 0,0 1,-1 0,1 0,0 0,0 0,-1 0,1 0,-1 1,0 0,1 0,-1 0,0 0,0 1,0-1,0 1,1 0,-1 0,-7 1,-1 1,0 1,0 0,0 1,1 0,-22 12,24-12,-12 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 0,'-9'2,"1"-1,-1 1,0 1,1 0,0 0,-16 8,0 0,-53 16,-1-3,0-4,-2-3,-99 7,-37 10,-368 107,576-139,0 1,0 0,0 0,0 0,0 1,1 0,-9 7,14-9,0 0,-1 0,1 0,0 1,1-1,-1 1,0-1,1 1,0 0,-1-1,1 1,0 0,0 0,1 0,-1 0,1 0,-1 0,1 0,0 0,0 0,0 1,1-1,0 3,67 332,53 753,-100-838,-19-213,7 53,-8-86,0 1,1-1,0 0,0 0,1 0,0-1,0 1,0-1,7 9,-8-12,1-1,-1 0,1-1,-1 1,1 0,0-1,-1 1,1-1,0 0,0 0,0 0,0 0,0-1,0 1,0-1,0 0,5 0,56-6,-59 6,80-19,-1-3,140-58,-103 35,-77 29,102-41,-132 50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6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0 357,'0'-4,"5"-1,4-5,6-4,5 1,6-3,8-6,14-4,12-5,12-2,2 0,5 2,2 2,-9 6,-12 3,-9 1,-8 3,-12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1 257,'4'-4,"5"-6,10-1,6 2,2-3,6-2,4 0,2 3,5-1,8-2,4 0,4-4,5-1,0 0,1-5,5-4,-8 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17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21 277,'-5'4,"-4"1,2-4,7-2,8-9,10-4,15-7,15-4,11-2,12-5,6-1,0-3,-7 0,-5 6,-16 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1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470 151,'-6'-7,"1"1,0-1,0 0,-7-14,-19-27,25 43,0-1,-1 1,1 1,-1-1,0 1,0 0,0 0,0 1,-1 0,0 1,1-1,-1 1,0 1,-11-1,14 1,0 1,0 0,-1 0,1 0,0 1,0 0,0 0,0 0,0 0,0 1,0 0,0 0,0 1,1-1,-1 1,1 0,0 0,0 0,0 1,0-1,1 1,-1 0,-2 5,-4 8,1 1,1 0,0 0,1 1,2-1,0 2,0-1,-1 29,1 10,5 91,7-53,4 0,33 135,72 183,-39-154,-54-160,-5 1,-4 1,-5 1,-4 0,-15 194,8-283,-1 0,0 0,-1 0,-1-1,0 1,-1-1,0 0,-1 0,0-1,-1 0,-1 0,-19 20,-11 8,-88 68,87-76,39-31,-48 33,47-33,-1 1,0-1,0 1,-1-1,1 0,0 0,0-1,0 1,-1-1,1 1,0-1,-1 0,1-1,0 1,-4-1,-11-5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8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0,'27'2,"0"2,52 12,-56-10,1-1,48 12,110 38,-180-54,1 0,-1 0,1 0,0 0,-1 0,0 1,1-1,-1 1,0-1,0 1,0 0,0 0,0 0,0 0,0 0,-1 0,1 1,-1-1,0 1,0-1,0 1,0-1,0 1,0 0,0 2,-1 0,-1 0,1-1,-1 1,0-1,-1 1,1-1,-1 1,0-1,0 0,0 0,-1 0,1 0,-1 0,-3 3,-4 10,1-1,1 2,1-1,0 1,1 0,1 0,-5 38,3-23,-14 76,-32 121,49-214,4-4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2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69,'4'-4,"6"-2,5 1,4 1,3 1,2 1,1 1,1-3,-1-2,1 1,-1 1,0 1,-5-3,-1 0,0 0,-3 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3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1031 1,'-90'143,"-47"141,-28 52,104-226,-98 133,137-213,-2-1,-1-1,-2-1,0-1,-2-1,0-2,-2 0,-65 34,94-56,1 0,-1 0,0 0,0 0,-1-1,1 1,0 0,0-1,0 0,0 1,0-1,-1 0,1 0,0 0,0-1,0 1,0 0,-1-1,1 0,0 1,0-1,0 0,0 0,0 0,0 0,1 0,-1-1,0 1,0 0,1-1,-1 1,1-1,0 0,-1 0,1 1,0-1,0 0,0 0,0 0,0 0,0 0,0-3,-4-12,1 0,0 0,1-1,0-24,0 17,-2-10,2 1,1-1,2 0,8-67,-7 96,1 1,0-1,1 1,-1 0,1 0,0 0,0 0,0 0,1 0,0 1,0 0,0 0,0 0,1 0,-1 1,1 0,0 0,0 0,0 0,1 1,-1 0,1 0,10-2,13-3,0 2,0 1,44-1,-51 4,31-2,0 3,0 1,0 3,70 15,-62-5,34 8,156 17,-247-39,0 0,-1 0,1 0,0-1,0 0,-1 0,1 0,0 0,-1 0,1-1,-1 0,1 1,-1-1,0 0,0-1,0 1,0-1,0 1,0-1,-1 0,1 0,-1 0,0 0,0 0,0-1,0 1,-1-1,1 1,1-8,3-10,0-2,-1 1,2-44,-5 46,6-48,11-182,-19 220,-1 1,-2-1,-1 1,-1-1,-1 1,-15-39,11 47,0 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7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1312 254,'-5'1,"0"-1,0 1,0 0,0 1,0-1,0 1,0 0,0 0,1 0,-1 1,1-1,-8 8,-47 46,46-42,-113 123,-126 124,214-225,-3-2,-1-2,-1-2,-83 44,115-69,0 0,0-1,0 0,0-1,0 0,-1-1,1 0,-1 0,-16-1,19-2,1 0,-1-1,1 1,-1-2,1 1,0-1,0 0,0-1,0 0,0 0,1-1,0 0,-8-7,-28-24,3-1,1-3,1-1,-35-51,71 89,0 0,0 0,0 0,0 0,1 0,-1-1,1 1,0 0,0-1,0 1,0-1,1 0,-1 1,1-1,0-5,1 7,0 0,-1 0,1 0,1 0,-1 1,0-1,0 0,1 0,-1 1,1-1,-1 1,1-1,0 1,0 0,-1-1,1 1,0 0,0 0,0 0,0 1,0-1,1 0,-1 1,0-1,0 1,3 0,42-6,1 2,1 2,-1 2,49 7,-54-4,186 20,39 3,-253-27,-1 0,0-1,0 0,0-1,0 0,0-1,-1-1,1 0,-1-1,0-1,-1 0,22-16,-7 3,-2-1,0-1,-2-1,31-39,-44 47,0 0,-2 0,0-1,0 0,-2 0,0-1,-1 0,4-20,16-48,-16 67,8-17,-17 34,1 0,-1 0,1-1,-1 1,0 0,1 0,-1 0,0-1,0 1,0 0,0 0,0-1,0 1,0 0,0 0,0-1,-1 1,1 0,0 0,-1 0,0-2,0 2,0 1,0-1,0 1,0-1,0 1,0-1,0 1,0 0,0-1,0 1,0 0,0 0,0 0,0 0,0 0,0 0,0 0,0 0,0 0,0 0,0 1,0-1,0 0,0 1,1-1,-1 1,0-1,0 1,0-1,0 1,0 0,1-1,-1 1,0 0,1 0,-1-1,0 1,1 0,-1 0,0 1,-25 38,25-38,-265 561,259-544,-2 0,1-1,-2 0,-1 0,-19 25,19-37,8-14,3 6,0-1,0 1,1 0,-1 0,1 0,0 0,-1-1,1 1,0 0,0 1,2-4,1 2,0 0,0 0,0 0,0 1,1-1,-1 1,1 0,0 0,0 1,0-1,-1 1,1 0,0 1,6-1,81 0,-60 2,151-1,0 7,213 36,-312-27,245 36,-326-52,0 1,0-1,0 0,1 0,-1 0,0 0,0-1,0 1,1-1,-1 0,0 0,0 0,0 0,0 0,-1-1,1 0,5-3,-7 3,1 0,0 0,-1 0,1-1,-1 1,0 0,0-1,0 1,0-1,0 1,-1-1,1 0,-1 1,0-1,0 0,1 1,-2-4,0-7,-2 0,1 0,-2 0,0 0,0 0,-1 1,-7-13,-31-56,-4 2,-3 2,-3 3,-4 2,-2 2,-118-105,162 161,-1 1,-1 1,0 1,0 0,-37-16,48 24,0 1,0 0,-1 0,1 1,0-1,-1 2,1-1,0 1,-1-1,1 2,-1-1,1 1,0 0,-1 0,1 1,0 0,0 0,0 0,0 1,0 0,1 0,-1 0,-5 5,-82 78,-9 8,61-66,-1-2,-2-2,-87 34,45-20,44-12,27-12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9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0 995,'0'-3,"1"-1,0 1,-1 0,1-1,0 1,0 0,1 0,-1 0,1 0,-1 0,1 0,0 0,0 0,0 1,1-1,-1 1,1-1,-1 1,1 0,0 0,0 0,0 1,0-1,0 1,0-1,0 1,0 0,6-1,11-3,0 1,0 0,32-1,-38 4,93-7,-1 5,186 17,-272-11,1 0,-1 2,0 0,0 2,20 9,-36-14,1 0,-1 0,0 1,0 0,-1-1,1 2,-1-1,1 0,-1 1,0-1,0 1,3 5,-5-6,0 0,0 0,0 0,0 0,-1-1,1 1,-1 0,0 0,0 0,0 0,-1 0,1 0,0 0,-1 0,0 0,0-1,0 1,0 0,0 0,-1-1,-2 5,2-4,1 0,-1-1,0 1,0-1,0 0,0 0,0 0,-1 0,1 0,-1 0,1-1,-1 1,0-1,1 0,-1 1,0-1,0 0,0-1,0 1,0-1,0 1,-5-1,7 0,-1 0,0-1,1 1,-1-1,0 1,1-1,-1 0,0 0,1 0,-1 0,1 0,0 0,-1 0,1 0,0 0,0-1,-1 1,1 0,0-1,0 1,1-1,-1 1,0-1,0 0,1 1,-1-1,1 0,0 1,-1-1,1 0,0 0,0 1,0-1,0 0,0 0,0 1,1-1,-1 0,1-1,10-56,2 1,3 0,23-56,17-60,-32 100,-16 55,-1-1,-2 0,0 0,4-38,-8-167,-3 110,-1 93,3 22,0-1,0 1,0 0,0 0,0 0,0 0,0 0,0 0,0-1,0 1,0 0,0 0,0 0,0 0,0 0,-1 0,1 0,0 0,0 0,0-1,0 1,0 0,0 0,0 0,0 0,-1 0,1 0,0 0,0 0,0 0,0 0,0 0,0 0,-1 0,1 0,0 0,0 0,0 0,0 0,0 0,0 0,-1 0,1 0,0 0,0 0,0 0,0 0,0 0,0 1,0-1,-1 0,1 0,0 0,0 0,0 0,0 0,0 0,0 0,0 1,-2 2,1 0,-1 0,1 0,0 1,0-1,0 1,0-1,0 6,-6 92,4 0,12 120,-3-154,3 0,26 96,-24-124,2 0,2 0,2-1,1-1,29 45,-35-66,0-1,0-1,1 0,1 0,1-1,0-1,0-1,1 0,26 13,-18-13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39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0,'-2'1,"0"-1,0 0,0 1,0-1,1 1,-1-1,0 1,1 0,-1 0,0 0,1 0,-1 0,1 0,-1 1,1-1,0 0,0 1,-1-1,1 1,0-1,0 1,1-1,-1 1,-1 2,-15 50,14-44,-13 65,-11 132,13 79,14-270,1 277,2-254,1-1,2 1,2-1,2 0,21 54,-27-81,1-1,0 0,1 0,0 0,1-1,0 0,0 0,1-1,0 0,0 0,1-1,13 9,-11-9,1-1,1-1,-1 0,1 0,0-1,0-1,1 0,-1-1,27 1,50-4,-68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0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0,'-1'63,"7"296,0-266,3-1,24 102,-31-186,0 0,0-1,1 1,0-1,0 1,8 12,-10-18,1-1,-1 1,1 0,-1-1,1 1,0-1,-1 0,1 0,0 1,0-1,0 0,0 0,0-1,0 1,0 0,1-1,-1 1,0-1,0 0,0 0,1 0,-1 0,0 0,0 0,0 0,0-1,1 1,-1-1,3-1,3 0,0-1,1-1,-1 1,12-9,-7 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1 281,'21'-2,"0"0,0-2,37-10,18-4,377-82,-359 85,-69 12,1-1,-1-1,25-9,204-78,-233 85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2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0,'3'2,"-1"0,1 1,-1-1,0 1,0-1,0 1,0 0,0-1,0 1,-1 0,1 0,-1 0,1 4,4 6,78 117,-43-69,43 84,-51-68,-3 1,-3 1,-4 2,-4 0,-3 2,-3 0,-4 0,-4 1,-6 85,1-149,-1 0,-1 1,-1-1,-1 0,-10 34,5-37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3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1,'6'127,"38"217,-10-119,58 746,-42-393,-31-56,-20-500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4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0,'29'1087,"-24"-1000,36 826,-43-484,3-420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18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1,'-1'9,"-1"0,0 0,-1 0,0 0,0 0,-1 0,0-1,-7 11,-5 11,7-5,0 0,1 1,-5 36,8-36,-1 0,-1 0,-15 35,14-43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6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1 125,'0'-2,"1"0,-1 1,1-1,-1 0,1 1,0-1,0 1,0-1,0 1,0-1,0 1,0 0,0-1,1 1,-1 0,0 0,1 0,-1 0,1 0,1-1,40-19,-31 16,19-8,0 1,1 2,0 1,0 1,1 2,0 1,0 2,1 1,-1 1,1 2,45 8,-73-9,0 2,-1-1,1 0,-1 1,0 0,1 1,-1-1,0 1,-1 0,1 0,0 0,-1 1,1 0,-1 0,0 0,-1 0,6 7,-7-7,0 1,0 0,0-1,0 1,-1 0,0 0,0 0,0 0,-1 0,1 0,-1 0,0 1,-1-1,1 0,-1 0,0 0,-1 0,1 0,-5 9,-2 4,-1 1,-1-1,-1-1,-1 1,-15 16,-76 75,14-16,151-130,23-10,2 3,95-33,-14 23,-110 31,96-29,-151 51,0 0,0 1,-1-1,1 1,0 0,0 0,0 0,0 0,0 0,0 0,0 1,5 1,4 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7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1731,'6'-24,"0"-1,-1 0,-2 0,0 0,-2 0,-2-34,0 53,0 0,0 0,-1 1,0-1,0 0,0 1,0-1,-1 1,0 0,0 0,-1 0,1 0,-1 0,0 1,0-1,-1 1,1 0,-1 1,0-1,0 1,0 0,0 0,-1 1,1-1,-1 1,0 0,-11-2,3 1,0 0,-1 1,0 0,1 1,-1 1,0 1,0 0,1 0,-1 2,-22 6,14 0,1 1,0 1,0 1,1 1,1 1,0 0,1 2,0 0,2 1,0 1,-24 33,2 5,2 2,-57 119,68-122,-28 86,49-123,0-1,1 1,1 0,1 0,0 0,1 0,1 1,1-1,4 28,-2-37,0 0,1 0,0-1,0 1,1-1,0 0,1 0,-1-1,1 0,1 0,-1 0,1-1,1 0,-1 0,10 5,13 8,1-2,52 22,-54-27,1-1,0-2,1-1,0-1,0-1,43 1,-58-6,0-1,0-1,0 0,0-1,0-1,0-1,-1 0,1-1,-1 0,0-2,-1 1,1-2,-1 0,17-14,-9 3,-1-1,-1-1,-1-1,-1-1,-1 0,-1-2,24-48,-16 19,-2 0,28-111,-27 55,-4-1,6-174,-35-227,-37 128,34 318,-4 0,-2 2,-47-107,59 155,6 10,-2 0,1 1,-1-1,0 0,0 1,0 0,-1 0,1 0,-1 0,-1 0,1 1,-1 0,-5-4,10 8,-1 0,0 0,0 1,0-1,0 0,0 1,0-1,1 0,-1 1,0-1,0 1,1-1,-1 1,0 0,1-1,-1 1,0 0,1-1,-1 1,1 0,-1 0,1-1,-1 1,1 0,0 0,0 0,-1 0,1 0,0 0,0 0,0-1,0 1,0 0,0 0,0 0,0 1,-4 45,4-44,-2 127,21 171,43 128,84 180,-140-587,1 2,20 44,-25-63,0 0,1-1,-1 1,1-1,0 0,0 0,1 0,-1 0,1-1,0 1,-1-1,2 0,-1 0,0-1,7 4,-8-5,0-1,1 0,-1 0,0 1,1-2,-1 1,0 0,0-1,0 1,1-1,-1 0,0 0,0-1,0 1,0 0,0-1,-1 0,1 0,0 0,-1 0,1 0,-1 0,0-1,3-3,9-10,-1 0,17-29,-25 36,26-44,-3-1,-2-1,-2-1,-3-2,16-69,-12 16,19-210,-39 245,-3-1,-4 0,-11-81,4 103,-1 1,-4 0,-1 1,-45-100,46 123,0 1,-23-39,37 67,0 0,0 1,-1-1,1 0,0 1,-1-1,1 1,0-1,-1 1,1-1,0 0,-1 1,1 0,-1-1,1 1,-1-1,1 1,-1-1,0 1,1 0,-1 0,1-1,-1 1,0 0,1 0,-1 0,0-1,1 1,-1 0,0 0,1 0,-1 0,0 0,1 0,-2 1,1 0,0 0,0 1,0-1,1 0,-1 1,1-1,-1 1,1-1,-1 0,1 1,0-1,0 1,0-1,-1 1,2-1,-1 3,4 25,1 0,1 0,1 0,2-1,1 0,16 30,0 7,21 58,267 664,-305-765,0 0,1 0,1-1,24 36,-33-53,1 0,-1-1,1 1,0-1,0 0,1 0,-1 0,1 0,-1-1,1 0,0 1,0-1,0 0,0-1,0 1,0-1,1 0,-1 0,0 0,1 0,-1-1,1 0,-1 0,0 0,1 0,7-2,7-4,0-1,0-1,-1 0,0-1,-1-1,0-1,-1-1,0 0,0-1,-1 0,-1-1,-1-1,0-1,17-25,-11 10,-2 0,0-1,-3-1,0 0,-3-1,0-1,6-44,-11 47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8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1 258,'7'-1,"0"-1,0 0,-1 0,1 0,0-1,-1 0,1 0,7-6,13-5,182-63,-80 33,74-15,-88 30,-94 22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49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1 693,'11'-2,"-1"1,1-1,-1-1,1 0,-1 0,0-1,0-1,11-6,14-5,287-125,842-330,-1142 464,-1 0,1 2,39-6,-40 10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50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1 446,'12'-11,"2"1,-1 0,1 2,1-1,16-6,14-8,78-46,3 6,257-90,-335 138,1 2,59-7,-103 20,0-1,0 0,-1 0,1 0,-1-1,1 1,-1-1,0 0,8-5,-2-2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55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2225,'0'-7,"1"-1,0 0,0 0,1 1,0-1,0 1,1 0,0-1,1 1,-1 0,1 1,0-1,10-10,5-4,1 0,32-25,-29 27,101-82,5 5,4 7,176-89,453-174,-688 324,108-24,-64 20,183-62,330-83,437-101,-864 228,-189 45,1-1,-1-1,-1 0,1-1,-1-1,0 0,21-20,4-7,35-43,-58 63,0 2,1 0,1 2,0 0,33-16,6-5,-23 11,-12 6,1 1,1 1,0 2,1 0,0 1,1 2,45-12,-6 6,-29 7,-78 31,-838 334,513-217,-155 87,260-113,-31 17,-1318 613,1508-708,-2-4,-131 20,166-37,6-1,-118 10,153-23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56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0,'-6'1,"0"0,-1 1,1 0,0 0,0 0,0 0,0 1,1 0,-1 0,1 1,-1-1,1 1,0 1,1-1,-1 0,1 1,-7 9,-7 10,0 2,-18 36,-8 25,4 3,4 2,-42 166,66-208,2 2,2-1,2 1,3 0,2 1,2-1,3 0,2 0,2-1,27 93,-1-22,-5 2,-6 1,9 158,-25-204,-1-19,-2 83,-5-123,-1 0,-1 0,-1-1,0 0,-2 1,0-2,-1 1,-11 22,-3-6,-2 0,-1-2,-1-1,-2 0,-34 30,-166 130,89-80,76-62,40-34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39:59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126 396,'-3'0,"1"1,0 0,0-1,-1 1,1 0,0 0,0 0,0 1,0-1,1 0,-1 1,0-1,0 1,1 0,-1-1,1 1,-1 0,1 0,0 0,-2 4,-21 46,22-46,-2 3,-9 26,1 0,-13 57,23-84,1 1,0-1,0 0,0 0,1 0,0 1,1-1,0 0,0 0,1 0,0 0,0 0,1 0,0-1,0 1,1-1,0 0,5 8,-4-11,-1 1,1-1,-1 0,1 0,0-1,0 0,1 0,-1 0,1 0,-1-1,1 0,0 0,0 0,0-1,0 0,0 0,0-1,0 1,1-1,-1-1,0 1,0-1,0 0,8-3,14-4,-1-1,0-2,50-26,-38 17,174-102,-208 119,0-1,-1 1,1-1,0 0,-1 0,0 0,0-1,-1 0,1 1,-1-1,0 0,0-1,0 1,2-7,4-14,11-49,-10 35,-4 14,0 0,-2 0,-1 0,-1 0,-1-1,-3-28,0 47,1 1,-1 0,0 0,-1 0,1 1,-1-1,-1 0,1 1,-1 0,0 0,-1 0,1 1,-1-1,0 1,-1 0,1 0,-1 1,0 0,-13-7,-8-3,-1 1,0 1,-41-10,52 17,-12-5,-53-8,73 17,0 0,1 0,-1 1,0 0,0 0,0 1,0 0,1 1,-1-1,-15 7,21-6,1-1,-1 1,1 0,-1 0,1 1,0-1,0 0,0 1,0-1,0 1,1 0,-1 0,1 0,-1-1,1 1,0 0,0 0,1 1,-1-1,1 0,-1 4,0 11,0 0,4 29,-2-20,1-1,-1 0,-2-1,0 1,-2 0,0-1,-2 0,-16 48,-7-14,15-40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1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1616 31,'-2'0,"-1"1,1-1,0 1,0 0,-1 0,1 0,0 0,0 0,0 1,0-1,0 1,0-1,1 1,-1 0,0-1,-1 4,-27 37,21-29,-437 583,321-447,-260 238,354-359,-2-3,0 0,-64 35,83-54,-1 0,1 0,-1-1,0-1,-25 4,31-7,0 0,0-1,1 0,-1 0,0-1,1-1,-1 1,0-1,1-1,0 1,-9-5,7 1,0 0,1-1,-1 0,1-1,0 1,1-2,0 1,0-1,1-1,0 1,1-1,0 0,1-1,-5-11,1 2,2 0,0-1,2 0,0 0,1 0,-1-38,4 40,1 0,1 0,1 1,0-1,2 0,0 1,13-35,-13 44,1 0,-1 1,1-1,1 1,0 0,0 1,0 0,1 0,0 0,1 0,-1 1,1 1,1-1,-1 1,1 1,-1-1,12-3,60-19,2 4,130-21,174 10,-292 36,185 26,-160-12,-97-12,-1-2,1-1,0-1,0 0,0-2,0 0,-1-2,1 0,-1-2,0 0,0-1,-1-1,39-21,-14 5,-29 17,-1-1,-1-1,1 0,-1 0,17-17,-27 23,-1-1,0 0,0 0,0 0,-1 0,1 0,-1-1,0 1,0-1,-1 0,1 1,-1-1,0 0,0 0,-1 0,0 0,1 0,-2 0,1 1,0-1,-1 0,0 0,-2-6,-4-12,-1-1,-2 2,0-1,-1 1,-17-23,2 6,-56-62,68 85,-1 1,0 1,-24-17,31 26,0 0,-1 0,1 1,-1 0,0 0,0 1,0 0,-1 1,-13-3,2 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3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0 632,'49'-59,"-39"44,1 1,0 0,1 1,22-18,-29 27,-1 1,1 0,1 0,-1 1,0-1,1 1,-1 0,1 1,0-1,-1 1,1 0,0 1,0-1,0 1,0 0,0 1,-1-1,9 3,-7-1,0 0,1 1,-1 0,0 0,-1 1,1 0,0 0,-1 1,0-1,0 1,-1 1,1-1,-1 1,0 0,-1 0,1 1,-1-1,0 1,-1 0,0 0,0 0,0 0,1 9,5 19,-1 1,-1 1,2 54,-8-78,3 97,-4 1,-5-1,-5 1,-25 115,24-176,-2 0,-36 89,48-136,0 0,0-1,0 1,-1-1,1 0,-1 1,1-1,-1 0,0 0,0 0,0 0,0 0,-3 1,4-3,1 1,0-1,0 0,-1 0,1 0,0 0,-1 0,1 0,0 0,0 0,-1 0,1 0,0 0,-1 0,1 0,0 0,0 0,-1 0,1-1,0 1,-1 0,1 0,0 0,0 0,-1 0,1-1,0 1,0 0,0 0,-1 0,1-1,0 1,0 0,0 0,0-1,0 1,-1 0,1-1,-1-24,7-7,1 0,12-31,8-37,9-78,89-395,-87 411,-18 68,4 0,5 2,39-90,-61 169,1 1,0-1,1 2,14-16,8-12,-35 43,-3 2,1 0,-1 1,1 0,-7 10,-3 15,0 1,2 1,2 0,-14 60,-12 147,37-231,0 0,1 0,0 1,0-1,1 0,0 0,1 0,0 0,1 0,0 0,1-1,6 14,-6-16,1 0,0 0,1 0,-1-1,1 0,0 0,1-1,-1 0,1 0,0 0,1-1,-1 0,1 0,0-1,12 4,-8-4,-1-1,1 0,0-1,21 0,32 5,-49-2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0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131 100,'-9'-1,"0"2,-1-1,1 1,0 0,0 1,-16 4,22-5,1 1,-1-1,0 1,1 0,-1 0,1 0,-1 0,1 0,0 0,0 0,0 1,0-1,0 1,1 0,-1-1,1 1,0 0,0 0,0 0,0 0,0 0,0 0,0 5,-1 9,0 0,0 0,2 0,0 0,1 0,1 0,0 0,2 0,5 18,-7-31,1 0,0 0,0 0,0 0,1-1,-1 1,1-1,0 0,0 0,0 0,0-1,7 4,59 24,-57-26,5 2,0 0,0-2,1 0,-1-1,1-1,0 0,22-2,-34 0,0-1,0 1,-1-1,1 0,0-1,-1 0,1 0,-1 0,1-1,-1 1,0-2,0 1,0-1,-1 0,1 0,-1 0,0-1,0 0,0 0,-1 0,0 0,7-12,-8 8,0 1,0-1,-1 0,-1 0,1 0,-1 0,-1 0,0 0,0 0,-1 0,0 0,0 0,-1 0,0 0,-1 0,0 1,-4-9,-8-15,0 2,-2 0,-23-31,37 56,-1 0,1 0,-1 0,-1 0,1 1,-1 0,0 0,0 0,0 0,0 1,-1 0,1 0,-8-3,-6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3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1,'-2'1,"1"-1,0 1,0 0,-1 0,1 0,0 0,0 0,0 0,0 0,0 0,0 0,1 0,-1 1,0-1,0 0,1 1,-1-1,0 3,-12 33,12-32,-18 60,4 2,-11 97,2 144,18-190,-2-10,-5 77,14 267,0-442,0 15,2-1,1 1,7 23,-10-44,0 1,0-1,1 0,-1 0,1 0,0 1,0-2,1 1,-1 0,1 0,0-1,0 1,0-1,0 0,1 0,-1 0,1-1,0 1,0-1,0 0,0 0,0 0,6 1,10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4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0,'0'760,"0"-743,1 0,1-1,0 1,1 0,1 0,0-1,1 0,1 0,1 0,0-1,1 0,1 0,11 15,-10-18,0-1,0-1,1 0,0 0,0-1,1 0,1-1,-1 0,1-1,1-1,-1 0,1-1,0 0,0-1,18 2,29 9,-44-11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5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0 362,'25'-1,"0"-1,0-1,-1-1,1-2,26-9,118-51,-19 6,-125 50,-1 0,1-2,39-25,85-49,-90 45,-43 32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1,1 0,-1 0,0 0,1 0,-1 0,0 0,0 1,0-1,0 1,0 0,0-1,2 4,29 34,-21-24,179 231,-159-197,-2 2,-2 1,26 69,-46-99,-2 1,0 0,-2 0,0 0,0 27,-6 119,-2-78,3-21,-3-1,-19 97,20-154,0-1,-2 1,1-1,-1 0,-1 0,0 0,-12 16,16-26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7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1,'2'26,"2"1,1-1,1 1,2-1,0-1,2 0,13 27,8 22,24 86,41 198,7 171,-60-293,43 149,10 64,-80-351,-5 0,-2 163,-10-251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09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1,'103'1325,"-80"-990,-11-92,-2 169,-11-317,1-68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10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0 199,'3'-6,"0"1,0-1,0 1,0 0,1 0,0 0,0 0,0 0,1 1,0 0,5-4,-7 5,17-13,1 2,0 0,1 1,0 1,1 1,1 1,-1 1,2 1,-1 1,1 1,0 1,0 2,51-1,-73 3,0 2,-1-1,1 0,0 0,0 1,-1 0,1 0,0-1,-1 1,1 1,0-1,-1 0,0 1,1-1,-1 1,0 0,0-1,0 1,0 0,3 5,-3-3,0 0,0 0,0 0,0 1,-1-1,0 1,0-1,0 1,-1-1,1 1,-1 7,-1 3,-1-1,0 1,-1-1,-1 0,0 0,-1 0,-8 17,-114 193,108-191,0 2,17-29,0-1,-1 1,0-1,0 0,0 0,0 0,-1 0,0-1,0 1,0-1,-1 0,0 0,-9 6,-7 2,28-14,43-21,-35 16,627-234,-592 224,-10 6,-31 9,-1 1,0-1,0-1,1 0,-1 0,-1 0,1-1,0 0,-1-1,0 0,9-7,-16 12,0 0,0 0,0 0,0 0,-1 0,1 0,0 0,0 1,0-1,0 0,0 0,0 0,0 0,0 0,-1 0,1 0,0 0,0 0,0 0,0 0,0 0,0 0,0 0,-1 0,1 0,0 0,0 0,0 0,0 0,0-1,0 1,0 0,0 0,0 0,-1 0,1 0,0 0,0 0,0 0,0 0,0 0,0 0,0 0,0-1,0 1,0 0,-7 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12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1424,'1'-8,"0"-1,1 1,0-1,1 1,0 0,6-13,7-22,-14 37,-1-1,1 0,-1 1,-1-1,1 0,-1 0,0 0,-1 0,1 1,-3-11,2 15,-1-1,1 0,0 1,-1-1,1 1,-1-1,0 1,0 0,0-1,0 1,0 0,0 1,0-1,-1 0,1 0,-1 1,1 0,-1-1,0 1,1 0,-1 0,0 1,0-1,0 0,0 1,0 0,-3 0,-7 0,0 0,0 1,0 1,1 0,-1 1,0 1,1-1,0 2,0 0,0 0,0 1,1 1,0 0,-17 14,-8 9,1 1,-54 63,38-31,3 2,2 3,4 1,2 1,4 3,-49 141,79-199,-15 60,19-69,1-1,0 1,1 0,-1 0,1-1,0 1,1 0,-1-1,1 1,3 8,-4-13,0 0,1 0,0 1,-1-1,1 0,0 0,-1 0,1 0,0 0,0 0,0 0,0 0,0 0,0 0,0 0,0-1,1 1,-1 0,0-1,0 1,1-1,-1 1,0-1,1 0,-1 0,2 1,1-1,0-1,0 1,0-1,0 0,0 0,0 0,-1 0,1-1,4-2,6-3,0-2,0 0,19-17,-19 12,1-1,-2 0,0-1,-1-1,0 0,13-28,45-120,-41 94,49-118,-7-3,59-264,-122 397,-2 0,-3 0,-7-96,0 21,5 102,0 20,-1 0,0 1,0-1,-1 0,-4-16,-2 19,2 20,0 24,3 108,22 198,-4-140,-11-128,28 750,-33-814,0 0,0 0,1 0,0-1,1 1,3 12,-5-20,1 1,-1-1,1 0,0 1,0-1,0 0,0 0,-1 0,2 1,-1-1,0 0,0 0,0 0,0-1,1 1,-1 0,0 0,2 0,0-1,-1 1,0-1,1 0,-1 0,1 0,-1 0,0 0,1-1,-1 1,0-1,1 1,-1-1,0 0,0 0,3-1,14-8,-1-1,0-1,0 0,-1-1,15-16,76-84,-48 48,1-1,-2-3,-3-3,54-90,-95 132,-1 0,-1-1,-1 0,-2-1,-1 0,-2 0,-1-1,-2 0,-1 0,-1-43,-7-36,-33-186,30 244,-7-46,5 20,-3 1,-4 0,-42-121,58 198,0 0,0-1,0 1,-1 0,1 0,0 0,-1 0,0 0,1 0,-4-3,4 5,0-1,1 1,-1-1,0 1,1 0,-1-1,0 1,0 0,0 0,1 0,-1-1,0 1,0 0,0 0,1 0,-1 0,0 0,0 0,0 1,1-1,-1 0,-1 1,0 0,0 1,0-1,0 1,0 0,0 0,1 0,-1 0,1 0,0 0,-1 0,1 1,0-1,0 0,0 1,1-1,-1 1,0-1,1 1,-1 4,0 22,1 0,1-1,2 1,1 0,7 28,3 22,104 527,-98-517,-11-46,-4-12,2 0,1-1,2 0,15 34,-22-60,-1 0,1 0,0 0,0 0,0-1,1 0,-1 1,1-1,0 0,0-1,0 1,0-1,0 0,0 0,1 0,-1 0,1-1,0 0,-1 0,8 1,9-1,0 0,0-1,32-5,4 1,-30 2,-1-2,-1 0,1-2,0 0,-1-2,-1-1,1-1,36-21,-57 29,0-1,0 0,0 1,0-1,-1 0,1-1,3-4,3-6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1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1 242,'10'-1,"0"0,0-1,0 0,14-6,7-1,56-16,98-42,-57 18,-58 16,-55 25,1 0,0 1,32-10,-28 13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31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0 335,'4'0,"6"-4,5-2,9-8,12-5,12-4,7-3,7-4,8-6,2 3,-4 3,-5-1,-4 4,-9 7,-9 3,-6 3,-10 10,-9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1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6,0 4,0 4,0 1,0 1,0 0,0 1,0-1,0 0,0-4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31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0 346,'9'0,"6"0,5-4,8-10,11-6,12-9,9 1,15-7,4-2,1-3,-6 6,-6 4,-7 3,-10 6,-8 7,-9 5,-9 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33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26,'-3'-3,"-1"1,1-1,-1 1,0-1,0 1,0 0,-1 1,1-1,0 1,-1 0,1 0,-1 0,1 0,-1 1,1 0,-8 0,8 0,0 0,0 1,0-1,0 1,1 0,-1 0,0 0,0 0,0 1,1 0,-1-1,1 1,-1 1,1-1,0 0,0 1,0 0,-5 5,2 3,0 0,1 0,0 1,1-1,0 1,1 0,0 1,-1 16,-1 105,5-111,3 76,5 0,4 0,35 136,109 282,-8-131,39 119,-166-431,-3 0,-3 1,-3 0,3 153,-16-212,1-1,-2 1,0-1,-1 1,0-1,-1 0,-1 0,-1-1,0 1,0-1,-2 0,0-1,0 0,-1 0,-1-1,-18 19,-73 76,82-84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3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76 247,'-1'10,"-1"0,0 0,0 0,-8 17,3-4,-7 20,6-22,1 1,1-1,1 1,1 0,0 0,1 35,3-54,0-1,0 0,0 0,0 1,1-1,-1 0,1 0,0 0,0 0,0 0,-1 0,2 0,-1 0,0 0,0 0,1 0,-1-1,1 1,-1-1,1 1,0-1,0 1,-1-1,1 0,0 0,0 0,0 0,0 0,1-1,-1 1,0 0,0-1,0 0,1 1,-1-1,0 0,0 0,0 0,1-1,-1 1,0 0,0-1,0 0,3-1,4 0,0 0,-1-1,1-1,-1 0,0 0,0 0,0-1,-1 0,14-12,3-11,-2-2,0-1,-2 0,-1-2,-2 0,-1-1,-2 0,-1-2,16-71,-27 97,0 1,-1-1,0 0,0 0,-1 0,-1 0,1 0,-2 1,-2-13,3 18,0 1,-1 0,1-1,-1 1,0 0,0 0,0 0,-1 0,1 0,-1 1,1-1,-1 1,0 0,0-1,0 1,0 0,0 1,0-1,-1 1,1-1,-1 1,1 0,-1 0,1 0,-1 1,1-1,-8 1,2 0,0 1,0-1,0 2,0-1,0 1,0 1,0-1,1 1,0 1,-1 0,-8 5,-11 9,-43 35,61-45,-2 4,2-2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36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 23,'-1'8,"-1"-1,0 0,0 1,-1-1,0 0,0-1,0 1,-1 0,-6 7,-5 11,-175 276,139-227,-17 24,-5-3,-4-4,-3-3,-5-4,-169 131,241-205,7-5,1-1,-1 1,0-1,-1-1,1 1,-11 4,15-8,0 0,0 1,0-1,0 0,0 0,0 0,0 0,0-1,0 1,0 0,0-1,0 1,0-1,0 0,0 0,0 0,1 0,-1 0,0 0,1 0,-1 0,1-1,-1 1,1 0,-1-1,1 0,0 1,-2-4,-16-27,0 0,3-2,0-1,-13-44,-9-22,18 58,8 19,1 1,1-2,2 1,0-1,1-1,2 1,-3-28,8 49,1 0,-1 1,1-1,-1 0,1 1,0-1,1 1,-1 0,1-1,-1 1,1 0,0 0,0 0,0 0,1 0,-1 1,1-1,0 1,-1-1,1 1,0 0,0 0,0 0,1 0,-1 1,6-2,9-4,0 1,0 1,36-4,-46 8,116-12,0 6,131 9,-253-2,219 15,-127-6,186-8,-261-3,-1-2,1 0,-1-1,0-1,0-1,20-11,-5 1,-2-1,38-29,-65 44,-1 0,0 0,-1 0,1 0,-1 0,1 0,-1-1,0 1,0-1,0 0,-1 0,1 1,-1-1,0 0,0 0,0 0,-1-1,0 1,1 0,-1 0,-1 0,1 0,0 0,-1 0,0 0,-2-6,-4-11,0 0,-2 0,-20-34,12 22,12 21,-1 0,-1 0,1 1,-2 0,0 0,0 0,-1 1,-18-17,11 18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40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70,'0'-8,"0"-30,0 37,0 0,0 0,0 0,0 0,0 0,0 0,0 0,0 0,-1 0,1 0,0 0,-1 0,1 0,-1 0,1 0,-1 0,1 1,-1-1,1 0,-1 0,0 0,0 1,1-1,-2 0,1 1,1 0,0 0,-1 1,1-1,-1 0,1 1,0-1,-1 0,1 1,0-1,-1 1,1-1,0 0,0 1,0-1,-1 1,1-1,0 1,0-1,0 1,0-1,0 1,0-1,0 1,0-1,0 1,0-1,0 1,0-1,0 1,0-1,0 1,1-1,-1 1,0 0,6 23,-6-22,90 269,95 237,-152-425,-23-54,-3-7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48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1033 1524,'-1'-6,"1"0,0 0,-1 0,0 1,-1-1,1 0,-1 1,0-1,-1 1,1-1,-1 1,0 0,0 0,0 1,-5-6,2 4,-1 0,0 0,0 0,-1 1,1-1,-1 2,0-1,-1 1,-8-3,3 3,1 0,-1 0,0 1,0 1,-1 0,1 1,0 1,0 0,-1 0,1 2,0 0,-19 5,2 5,-1 2,2 1,0 1,1 1,1 2,1 1,0 1,-25 27,5-1,2 3,2 2,-39 62,53-69,2 1,2 1,2 2,2 0,2 1,3 1,1 1,3 0,-9 90,21-132,-1 0,1 0,1 0,0 0,0 0,1 0,0 0,7 18,-7-23,0-1,1 1,0-1,0 0,0 0,1 0,-1 0,1 0,0-1,0 1,0-1,0 0,1-1,-1 1,1-1,0 0,0 0,-1 0,7 1,14 2,1-1,0-1,-1-2,1 0,0-1,0-2,-1-1,1-1,-1-1,49-16,-63 16,0 0,0 0,-1-1,0-1,0 1,0-2,-1 1,0-1,-1-1,0 0,0 0,-1 0,0-1,0 0,-1-1,-1 1,5-13,4-13,-2 0,-2-1,-1-1,4-41,2-42,-3-199,-36-125,-57-114,58 458,-3 1,-6 1,-62-134,94 231,-12-22,-25-39,35 58,-2 1,1-1,0 1,-1 0,0 0,0 0,0 1,-1-1,1 1,-1 0,0 0,1 1,-1-1,-9-2,13 5,-1-1,1 1,0 0,0 0,-1 0,1-1,0 1,0 0,-1 1,1-1,0 0,0 0,0 0,-1 1,1-1,0 1,0-1,0 1,0-1,0 1,0 0,0-1,0 1,0 0,-1 1,0 0,1 0,0 0,0 0,1 0,-1 1,0-1,1 0,-1 0,1 1,0-1,-1 0,2 5,-1 4,2 0,-1 0,2-1,5 19,16 28,3-1,47 75,-15-29,172 277,-167-288,4-4,81 81,-127-145,2-2,0 0,2-2,31 19,-43-30,0 0,1-1,0-1,0-1,1 0,-1 0,1-2,0 0,0-1,17 0,-31-2,0 0,1 0,-1-1,0 1,1-1,-1 0,0 0,0 1,0-1,1-1,-1 1,0 0,0 0,-1-1,1 1,0-1,0 0,-1 1,1-1,-1 0,0 0,1 0,-1 0,0 0,0 0,0-1,0 1,-1 0,1 0,-1-1,1 1,-1 0,0-4,2-11,-1 0,-1-1,-3-27,1 25,-11-103,-41-182,-62-113,100 370,-1 0,-39-74,48 107,-1 1,0 0,0 1,-2 0,1 1,-2 0,0 0,0 1,-1 1,0 0,-1 1,-15-8,28 16,0 0,0 1,0-1,0 1,1-1,-1 1,0-1,0 1,0-1,-1 1,1 0,0 0,0 0,0-1,0 1,0 0,0 0,0 0,0 1,0-1,0 0,0 0,0 0,0 1,0-1,0 1,0-1,0 1,0-1,-2 2,3 0,-1 0,0 0,1-1,-1 1,1 0,0 0,0 0,-1 0,1 0,0 0,1 0,-1 0,0 0,2 4,2 12,2-1,11 25,-17-41,32 66,3-2,66 92,105 109,-124-167,5-3,5-5,3-3,112 79,-205-165,-1-1,1 0,0 0,-1 1,1-1,0 0,0-1,-1 1,1 0,0 0,0-1,0 1,3 0,2-3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49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1 382,'4'-5,"5"-4,10-10,6-2,7-5,10 1,6-2,8-6,3-6,-1 1,-6 6,-3 4,-7 3,-9 2,-7 4,-7 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49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0 252,'4'0,"6"-4,5-1,4-5,3-4,6 1,11-3,7-6,4 0,2-4,0 2,0 1,-9 1,-4 3,-4 2,-8 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0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0 209,'10'-2,"0"1,-1-2,1 1,-1-1,16-7,7-2,148-54,-106 37,116-30,-130 45,-41 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1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40,'-4'-1,"0"0,0 0,0 0,0 0,0-1,1 0,-1 1,0-1,1-1,-4-1,-29-15,32 19,1-1,0 1,0-1,-1 1,1 0,0 0,-1 0,1 1,0-1,0 1,0 0,-1 0,1 0,0 0,0 0,0 1,0 0,1-1,-5 4,2-1,1 1,0 0,0 0,0 0,0 0,1 0,0 1,0 0,-3 9,-2 9,2 1,1 0,0 0,0 26,0 14,3-1,12 130,-4-150,3 0,1 0,2-1,2 0,24 49,4-10,79 117,72 67,9 14,-121-153,70 149,-108-185,-5 3,43 154,-69-200,-2 0,-2 2,1 59,-8-92,-1 0,0 0,-2 0,0 0,-1 0,0 0,-2 0,0-1,-1 0,0 0,-1-1,-18 29,-2-4,20-28,0 0,-1-1,-1 0,0 0,0-1,-22 18,16-19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0.9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1 126,'0'-14,"0"5,0 0,0 1,0-1,1 0,1 0,3-14,-3 21,-1 0,0-1,0 1,1 0,-1 0,1 0,0 0,0 0,0 0,-1 1,2-1,-1 1,0-1,0 1,0 0,1 0,-1 0,1 0,-1 0,0 0,1 1,0-1,-1 1,1-1,-1 1,1 0,4 1,2 0,0 0,-1 1,1 0,-1 1,1 0,-1 0,0 0,0 1,-1 1,1-1,-1 1,0 0,0 1,0 0,-1 0,0 0,7 11,10 12,-1 1,30 57,-7 2,-4 2,-3 2,-5 2,24 112,46 402,-99-567,6 32,-5-58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2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1,'2'96,"4"1,5-1,32 133,-30-172,1 3,1-2,35 84,-48-139,0 1,0-1,0 0,0 0,1 0,-1 0,1 0,-1-1,1 1,0-1,0 0,0 1,1-2,-1 1,0 0,1 0,-1-1,1 0,-1 0,1 0,0 0,0-1,6 1,-2-1,-1 0,1 0,-1-1,1 0,-1-1,0 0,0 0,1 0,-1-1,-1 0,9-5,2-2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3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5,'-27'0,"1"1,-1 1,-27 5,43-4,1 0,-1 1,1 0,0 0,0 1,0 0,0 1,1 0,-17 15,17-13,0 1,0 0,1 0,1 1,0 0,0 0,1 0,0 1,0 0,-5 17,9-20,0-1,1 0,0 1,0-1,0 1,1-1,0 1,1 0,-1-1,2 1,-1-1,1 0,0 1,0-1,1 0,0 0,0 0,6 8,5 3,0 0,1 0,0-1,2-1,0-1,0 0,2-1,25 14,11 3,105 43,9-16,-144-51,1-1,0-2,0-1,46 0,-69-3,-1 0,1 0,-1 0,0-1,1 1,-1-1,0 0,1 1,-1-1,0 0,0 0,0-1,0 1,0 0,0-1,0 1,0-1,-1 1,1-1,0 0,1-3,-1 1,0 0,0 0,-1 0,0 0,1 0,-1-1,-1 1,1 0,-1-1,0-7,-1-9,-2 1,0-1,-12-37,-2 7,-1 1,-3 1,-2 0,-2 2,-2 1,-61-80,84 120,-1 0,0 0,0 1,0-1,-1 1,1 0,-1 1,-1-1,1 1,-1 1,1-1,-1 1,0 0,0 0,0 1,-1 0,1 1,0-1,-1 1,1 1,-1-1,-13 2,1 0,8-2,1 2,0 0,-1 0,-15 4,11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5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0,'-4'6,"0"-1,1 1,-1 0,1 0,1 0,-1 0,1 1,-2 9,-4 10,-40 95,-6-2,-5-2,-5-3,-5-3,-4-3,-112 125,182-229,0-1,0 1,-1-1,1 0,-1 0,0 0,0-1,0 1,0-1,0 0,0 0,-1-1,1 1,0-1,-10 2,11-3,-1 0,1 0,0-1,-1 1,1-1,0 0,0 0,0 0,-1 0,1-1,0 1,0-1,1 0,-1 0,0 0,1 0,-1 0,1 0,-1-1,1 0,0 1,-3-6,-19-32,1-2,-28-71,45 99,2-1,0 0,0 0,2 0,0 0,0-1,2 1,0-1,0 1,2-1,0 1,0 0,2 0,0 0,0 0,2 1,0-1,0 1,1 1,1-1,0 1,1 0,1 1,0 0,0 1,1 0,0 1,1 0,0 0,1 1,0 1,1 0,18-7,-6 6,1 1,0 2,0 1,0 0,1 3,27-1,-4 0,3-1,513-24,-526 29,-26 1,-1-1,1-1,-1-1,1 0,-1-1,15-3,-27 5,0-1,0 1,-1-1,1 0,0 1,-1-1,1 0,-1 0,1 0,-1 0,1 0,-1 0,0-1,1 1,-1 0,0-1,0 1,0-1,0 1,0-1,-1 1,1-1,0 0,0-2,-1 1,0 1,0-1,0 0,-1 0,1 1,-1-1,0 0,0 1,0-1,0 1,0-1,0 1,-1 0,-1-3,-5-5,1 1,-2 0,1 0,-1 1,-19-14,3 8,0 1,0 1,-38-11,38 14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445 980,'0'-1,"1"0,-1-1,0 1,0-1,-1 1,1 0,0-1,0 1,-1-1,1 1,-1 0,1-1,-1 1,1 0,-1 0,0-1,0 1,-1-2,1 3,0 0,1-1,-1 1,0 0,0 0,0-1,1 1,-1 0,0 0,0 0,0 0,1 0,-1 0,0 0,0 0,0 1,1-1,-1 0,0 0,0 1,0-1,-1 1,-2 2,-1 0,1 0,0 0,0 0,0 1,1 0,-1 0,-4 7,-23 41,3 1,2 1,3 2,-28 95,30-68,4 1,-11 138,28-217,-1 1,1 0,0-1,0 1,0 0,1-1,0 1,0 0,1-1,0 1,-1-1,2 0,3 7,-3-8,0 0,1 0,0 0,0-1,0 0,0 0,0 0,1 0,0-1,-1 1,1-1,0 0,0-1,8 2,-3 0,0-1,-1 0,1 0,0-1,0-1,0 0,1 0,-1-1,14-3,-19 3,0 0,0-1,0 0,0 0,-1 0,1-1,0 0,-1 0,0 0,0 0,0 0,0-1,0 0,0 0,-1 0,0 0,0-1,0 1,2-7,3-9,-1-1,-1 1,-1-1,-1 0,-1 0,0-1,-2 1,-1-1,0 1,-4-22,-4-18,-3 2,-23-75,5 55,-3 1,-3 1,-65-102,-13-27,107 194,-17-33,1-1,3-1,-19-69,39 109,8 17,12 21,248 479,-206-396,112 190,-119-216,90 109,-139-190,0 1,0-1,1 0,-1-1,2 1,-1-2,0 1,1-1,17 7,-23-11,0 0,-1 0,1-1,0 1,0-1,0 0,0 1,-1-1,1-1,0 1,0 0,0-1,0 1,-1-1,1 0,0 0,0 0,-1 0,1 0,-1-1,1 1,-1-1,0 0,1 0,-1 0,0 0,0 0,-1 0,1 0,0-1,-1 1,1 0,-1-1,0 0,1 1,-1-1,-1 0,2-4,6-18,-1-1,-2 1,0-1,1-33,-3-111,-4 103,-19-508,11 503,-3 0,-3 1,-3 0,-3 2,-57-128,66 171,7 13,-1 1,0-1,0 1,-2 0,1 0,-2 1,1 0,-21-18,28 28,1 0,-1 0,0 1,1-1,-1 0,0 1,1-1,-1 0,0 1,0-1,0 1,0 0,0-1,1 1,-1 0,0-1,0 1,0 0,0 0,0 0,0 0,0 0,0 0,0 0,0 0,0 0,0 1,0-1,0 0,0 0,1 1,-1-1,0 1,0-1,0 1,0-1,1 1,-1-1,0 1,1 0,-1 0,0-1,1 1,-1 0,1 0,-1-1,1 1,-1 0,1 0,0 0,-1 1,0 2,0 0,1 0,-1 0,1 0,0 0,0 0,0 0,1 0,0 0,-1 0,3 5,24 54,3 0,39 59,-1-2,237 442,-301-555,0-1,1 1,-1-1,1 1,0-2,1 1,-1 0,1-1,0 0,1-1,-1 1,1-1,7 3,0-1,1-2,-1 0,1 0,0-1,25 1,19 4,-42-9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8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0 509,'51'-48,"2"3,64-43,124-65,-105 68,-97 63,-28 17,0-1,-1 0,0-1,0 0,0-1,11-11,-15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0:59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1 579,'0'-1,"1"0,-1 0,1-1,0 1,0 0,0 0,0 0,0 0,0 0,0 0,0 0,0 1,0-1,1 0,-1 1,0-1,0 0,3 0,33-13,-27 10,828-326,-765 302,-23 11,-2-1,0-3,-1-2,74-50,-93 49,-17 15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0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1 349,'0'-4,"1"0,0-1,0 1,0 0,0 0,1-1,0 1,0 0,0 0,0 1,0-1,1 0,0 1,0 0,0-1,0 1,0 0,0 1,1-1,0 0,-1 1,1 0,8-3,11-5,0 0,1 2,26-6,-21 6,413-158,-375 134,-45 18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1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15,'0'-14,"0"14,6 22,26 50,2-2,52 76,-12-20,332 579,-404-701,0-1,0 0,0 1,1-1,0 0,-1 0,1-1,0 1,0-1,0 1,1-1,-1 0,1 0,-1 0,1-1,-1 1,1-1,0 0,0 0,0 0,0-1,0 1,-1-1,1 0,0 0,0 0,0-1,8-1,8-3,0-1,0-1,-1-1,27-14,2-1,44-13,-70 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3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1 300,'20'-18,"1"1,0 1,28-16,-19 13,29-20,-8 4,99-51,-106 59,-34 16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4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0,'1'23,"1"-1,2 1,0-1,1 0,1 0,12 28,63 124,-69-152,295 504,-146-307,-159-216,4 3,0 0,-1 1,1 0,-1 0,-1 0,0 1,0-1,0 1,-1 0,0 1,0-1,-1 0,2 14,6 25,-6-26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5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1,'-68'64,"29"-31,2 3,1 0,2 3,2 1,-36 58,64-92,1 0,-1 0,2 1,-1 0,1-1,0 1,0 0,-1 14,3-18,0 0,1 0,-1-1,1 1,-1 0,1-1,0 1,0-1,0 1,0-1,1 1,-1-1,1 0,-1 1,1-1,0 0,0 0,0 0,0-1,0 1,0 0,1-1,-1 1,1-1,3 2,10 4,0-1,1 0,-1-2,1 1,0-2,0 0,1-2,-1 0,33-2,-45 1,-1-2,1 1,0 0,-1-1,1 0,-1 0,1 0,-1-1,0 0,0 1,0-1,0-1,-1 1,1 0,-1-1,4-5,7-11,-1 1,13-26,-6 10,-11 21,-4 7,0 0,-1-1,0 0,0 1,-1-1,4-12,-6 18,-1-1,0 1,0-1,0 1,0-1,0 1,-1-1,1 1,-1-1,1 1,-1-1,0 1,0 0,0-1,0 1,0 0,-1 0,1 0,-1 0,1 0,-1 0,0 0,0 1,0-1,0 1,-4-3,-14-10,-62-48,68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3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0 115,'49'0,"66"-8,-100 6,0-1,0 0,0-1,0-1,-1-1,0 0,0-1,20-12,-17 8,1 0,26-10,-25 13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7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858 0,'-1'3,"0"-1,0 0,0 1,0-1,-1 0,1 0,-1 0,1 0,-1 0,0 0,0 0,-3 2,-4 5,-468 510,420-456,-89 73,145-134,0-1,-1 0,1 1,0-1,-1 0,1 0,-1 0,0 0,1 0,-1-1,0 1,1 0,-1-1,0 1,0-1,0 0,1 1,-1-1,0 0,0 0,0 0,0 0,0-1,1 1,-1 0,0-1,0 1,0-1,1 0,-1 0,0 1,1-1,-1 0,1 0,-1-1,1 1,-1 0,1 0,0-1,0 1,0-1,0 1,0-1,-1-1,-5-10,0-1,1 0,1 1,-6-27,3 11,1 9,1 0,0 0,2 0,1 0,-2-31,5 44,0 0,1 0,-1 0,1 0,1 0,-1 0,1 0,0 0,1 1,0-1,0 1,0 0,1 0,0 0,0 0,0 0,1 1,0 0,8-7,0 1,1 1,0 1,1 0,-1 1,2 0,-1 1,1 1,1 1,-1 0,1 1,-1 0,1 2,0 0,0 1,0 1,32 3,10 6,-1 4,0 1,-2 4,0 1,100 51,-148-66,-1-1,1-1,-1 1,1-1,0-1,0 1,-1-1,1-1,0 1,0-1,0-1,9-1,13-3,55-17,-32 8,22-4,-22 7,-1-2,96-39,-146 52,0-1,-1 0,1 0,0 0,0 0,-1 0,1 0,0 0,-1-1,1 1,-1 0,0-1,0 1,1-1,-1 0,0 1,0-1,0 0,1-3,-2 3,0 0,0 0,0 1,0-1,-1 0,1 0,0 1,-1-1,1 0,-1 1,0-1,0 0,1 1,-1-1,0 1,0-1,-2-1,-4-5,-1 2,1-1,-1 1,0 0,-1 0,-12-5,-14-8,-111-51,131 64,0 1,-1 0,1 1,-1 1,0 0,0 1,-28 1,39 1,0 1,0 0,0 0,1 0,-1 1,0-1,1 1,0 0,-1 1,1-1,0 1,0 0,0 0,0 0,1 0,-6 7,0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8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1 133,'4'0,"6"0,5-5,8 0,5-1,5-2,6-5,5 0,-2-1,1-3,-3 1,-4 4,-4-1,-8 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09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66,'8'0,"7"0,5 0,4 0,1-4,1-1,4-5,2 0,-2 2,0 2,-2 2,-2 2,0-4,-2 1,-4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10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0,'0'57,"1"0,4 0,1-1,3 0,33 107,-16-94,2-1,4-2,3-1,80 114,-56-103,4-3,2-2,95 78,-132-124,-7-6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12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1,'-2'22,"0"0,-1 0,-1-1,-1 1,-1-1,-10 24,-60 120,35-84,-4-1,-3-3,-84 104,128-176,0 0,0-1,-1 0,1 0,-1 0,0-1,0 1,0-1,-12 5,15-8,0 1,-1-1,1 1,-1-1,1 0,0 0,-1 0,1 0,-1 0,1-1,-1 1,1-1,0 1,-1-1,1 0,0 0,-1 0,1 0,0-1,0 1,0 0,0-1,0 0,1 1,-1-1,-2-3,-3-3,0 0,1-1,0 0,1 0,-1-1,2 1,-1-1,1 0,1-1,0 1,1-1,0 1,-2-21,4 26,0 1,0-1,1 0,-1 1,1-1,0 0,1 1,-1-1,1 1,0 0,0-1,0 1,0 0,1 0,0 0,0 1,0-1,0 1,0-1,1 1,-1 0,1 0,0 1,0-1,0 1,0 0,1 0,-1 0,1 1,-1-1,1 1,-1 0,9-1,15-1,0 0,1 1,-1 2,1 1,0 1,-1 2,49 12,-19 1,0 4,84 41,-83-37,1-3,0-2,2-3,94 14,-155-31,0 1,0-1,0 0,0 1,0-1,0 0,0 0,0 0,0 0,0 0,0 0,0 0,0 0,0 0,0-1,0 1,0 0,0-1,0 1,0-1,0 1,0-1,0 1,0-1,0 0,0 1,-1-1,1 0,0 0,-1 1,2-3,-2 1,1 0,-1-1,0 1,0 0,0-1,-1 1,1 0,0-1,-1 1,1 0,-1 0,0 0,-2-4,-5-11,-1 1,-17-24,26 40,-182-236,153 203,-2 1,-1 2,-1 1,-65-43,73 58,4 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12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0 159,'5'-4,"4"-2,2-3,3-1,3-3,3-2,2 0,1-1,2 2,0-1,0-1,0 1,-5 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13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3,'-1'29,"2"-1,1 1,1-1,9 33,-9-50,0-1,1 1,1-1,-1 0,2 0,-1-1,1 1,1-1,0-1,0 1,1-1,-1 0,17 11,-15-12,0-1,0 0,1 0,0 0,0-2,0 1,0-1,1-1,22 5,-27-8,0 0,0 0,0 0,1-1,-1 0,0 0,0 0,0-1,0 0,-1 0,1-1,0 0,-1 0,0 0,0 0,0-1,0 0,0 0,6-7,-5 6,-1-1,1-1,-1 1,-1-1,1 1,-1-2,0 1,0 0,-1-1,0 1,-1-1,0 0,0 0,0 0,-1 0,0-11,-1 13,-1-1,0 0,0 1,0-1,-1 1,0 0,-1-1,1 1,-1 0,0 0,-1 1,1-1,-1 1,0 0,-1 0,1 0,-1 0,0 1,0-1,-9-4,-9-8,15 11,0 0,0 0,0 1,-1 0,0 1,0-1,0 2,-1-1,-12-2,2 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15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41,'0'-2,"1"1,-1-1,0 0,1 0,-1 0,1 0,0 1,0-1,0 0,0 1,0-1,0 1,0-1,0 1,0-1,1 1,-1 0,1 0,-1-1,1 1,-1 0,1 0,0 1,-1-1,1 0,0 0,0 1,0-1,0 1,-1 0,1 0,0-1,0 1,3 1,6-2,1 1,0 0,0 1,12 3,29 9,-1 2,81 36,-29-11,92 25,113 43,-259-88,-1 4,-1 1,88 62,-63-25,109 120,-177-177,19 24,-1 2,-2 0,-1 1,19 43,34 53,76 70,-137-179,-4-1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27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1 464,'21'-19,"2"2,0 0,34-19,25-18,169-116,-83 59,-117 77,-38 28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28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1 475,'4'-4,"6"-2,0-3,8-5,9-4,8-7,10-8,11-6,7-6,10-6,2 4,-9 7,-7 5,-10 6,-8 2,-7 7,-10 1,-9 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4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1,'-9'0,"0"1,0 0,1 1,-1 0,1 0,0 1,-1 0,1 1,0-1,1 2,-14 8,-4 6,-45 44,36-31,32-31,0 1,1 0,-1 0,1 0,-1 0,1 0,0 0,-1 1,1-1,0 0,1 0,-1 1,0-1,1 1,-1-1,1 1,0-1,-1 1,1-1,1 1,-1-1,0 1,1-1,-1 0,1 1,0-1,-1 1,1-1,0 0,1 0,2 5,4 6,2 0,0 0,0-1,14 12,0 1,174 205,-166-197,-19-22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29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1373 1,'-3'0,"0"0,0 1,0-1,0 1,0 0,0 0,0 0,1 0,-1 1,0-1,1 1,-1 0,1 0,-1 0,-2 3,-32 41,21-26,-156 209,-89 106,218-286,-3-2,-2-2,-2-2,-77 51,117-87,-1 0,0-1,-1-1,1 0,-1 0,0-1,0-1,-1 0,-15 2,19-5,1 0,-1 0,1-1,-1 0,0 0,1-1,0 0,-1-1,1 1,0-2,0 1,1-1,-1-1,-9-6,-7-6,2-2,0 0,2-1,0-1,1-1,1-1,1-1,-23-40,31 46,0-1,1 1,1-1,1 0,1-1,0 0,2 0,0 0,1 0,1 0,1 0,0-1,5-24,-4 41,-1 1,1-1,0 1,0-1,0 1,1 0,-1-1,1 1,0 0,0 0,0 0,0 0,0 0,1 1,-1-1,1 1,0-1,0 1,0 0,0 0,6-3,1 2,1-1,0 2,0-1,0 2,19-1,2-1,42-2,1 3,-1 3,1 3,87 17,294 81,-321-69,123 17,-208-44,-1-3,0-1,64-7,-109 5,-1-1,0 1,1-1,-1 1,0-1,0 0,0 0,0-1,0 1,0-1,0 1,0-1,0 0,-1 0,1 0,-1 0,1-1,-1 1,0-1,0 1,0-1,0 0,0 0,-1 0,1 0,-1 0,2-6,-2 3,0 0,-1 1,0-1,0 0,0 0,-1 0,1 1,-1-1,-1 0,1 0,-1 1,0-1,0 1,-1 0,-4-8,-1 2,1 1,-1 0,-1 1,0 0,0 0,-1 1,0 0,-18-10,-13-6,-45-17,23 12,27 10,-2 1,0 3,-1 1,0 1,-52-8,50 11,26 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0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1,'29'641,"66"27,-8-66,-75-457,-12-117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1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0 762,'6'-207,"-2"171,1 0,2 0,19-57,-11 47,-5 12,2 0,1 0,34-58,-42 83,1 1,0 1,0-1,0 1,1 0,0 0,1 1,-1 0,1 0,0 1,1 0,-1 0,1 1,0 0,0 1,0 0,1 0,-1 1,13-2,52 0,98 5,-67 2,75 8,-157-8,-1 1,0 1,1 1,-2 1,40 18,-55-20,1-1,-1 1,0 0,-1 0,1 1,-1-1,0 1,0 1,-1-1,0 1,0-1,-1 1,1 0,-1 1,-1-1,0 0,0 1,0 0,1 13,0 14,-1 1,-6 70,3-88,-2 11,-1 0,-2-1,-1 0,-1 0,-2 0,0-1,-15 27,-2-4,-2-1,-58 73,64-93,-1-1,-2-1,-1-1,0-1,-2-2,-1 0,-63 34,30-35,47-15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2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0,'1253'0,"-1230"0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3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49,'35'-1,"49"-10,4 0,831-15,-894 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7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1425,'2'-29,"2"1,2-1,0 1,2 0,1 1,15-34,10-30,-18 39,155-568,-158 561,-3 0,-2-1,-3 0,-3-103,-10 138,8 24,0 1,-1-1,1 1,0 0,-1-1,1 1,0 0,-1-1,1 1,-1 0,1 0,0-1,-1 1,1 0,-1 0,1 0,-1-1,1 1,-1 0,1 0,-1 0,1 0,-1 0,1 0,0 0,-1 0,0 0,-1 1,0 1,1-1,-1 0,0 0,1 1,-1-1,1 1,0 0,-1-1,1 1,0 0,0-1,0 1,0 0,1 0,-1 0,0 0,1 0,-1 2,-24 97,5 0,5 1,-6 170,19-207,3 1,3-1,2 0,4 0,2-1,35 108,-32-131,2-1,2 0,1-2,2 0,1-2,31 37,-41-58,0-1,1 0,1 0,0-1,0-1,2-1,-1 0,2-1,-1-1,1-1,0 0,1-2,0 0,0-1,32 5,-8-5,1-2,-1-2,0-1,0-3,0-1,0-3,-1-1,1-2,49-19,0-6,2 4,1 4,112-17,-52 9,-100 21,1 2,60-5,-6 11,152 11,-224 5,-38-10,1 0,-1 0,1 0,-1 0,1 0,-1 0,1 0,-1 0,1 1,-1-1,1 0,-1 0,1 1,-1-1,1 0,-1 1,0-1,1 0,-1 1,1-1,-1 1,0-1,1 0,-1 1,0-1,0 1,1-1,-1 1,0-1,0 1,0 0,0-1,0 1,0-1,0 1,0-1,0 1,0-1,0 1,0-1,0 1,0-1,0 1,0-1,-1 1,1-1,0 1,0-1,-1 1,1-1,0 1,-1-1,1 1,0-1,-1 0,1 1,-1-1,1 0,-1 1,0-1,-12 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7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8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1,'2'252,"-9"328,-14-309,17-249,-1-6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49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1 507,'0'-3,"1"0,-1 0,1 0,0 1,0-1,0 0,0 1,1-1,-1 1,1-1,-1 1,1-1,0 1,0 0,0 0,3-2,41-30,-37 28,70-40,1 3,2 4,110-36,-157 61,1-1,-1-2,-1-1,-1-2,0-1,41-37,2 11,-60 39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1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0 593,'1'-3,"-1"1,1 0,-1-1,1 1,0 0,0 0,0-1,0 1,0 0,1 0,-1 0,0 0,1 0,0 1,-1-1,4-1,34-27,-25 20,17-10,0 0,2 2,0 2,63-22,148-31,-170 50,-25 11,-39 7,-1 0,1-1,0 0,-1 0,0-1,1-1,13-6,-23 10,1 0,0-1,-1 1,1 0,-1-1,1 1,0-1,-1 1,1-1,-1 1,1-1,-1 0,1 1,-1-1,0 0,1 1,-1-1,0 0,1 1,-1-1,0 0,0 1,0-1,0 0,0 0,0 1,0-1,0 0,0 0,0 1,0-1,0 0,-1 0,0-1,0 0,0 0,-1 0,1 0,-1 1,0-1,1 0,-1 1,0 0,0-1,-2 0,-57-25,60 26,-166-70,36 13,129 57,0 1,1 0,-1-1,1 1,-1-1,1 0,-1 1,1-1,-1 0,1 0,0 0,-1 0,1 0,0 0,0 0,0 0,0-1,0 1,0 0,0-1,0 1,0-1,1 1,-1-1,1 1,-1-1,1 1,-1-1,1 0,0 1,0-1,0-2,1 2,0 0,0 0,1 0,-1 0,1 0,-1 1,1-1,0 0,-1 1,1-1,0 1,0-1,0 1,0 0,1 0,-1 0,0 0,0 0,1 1,-1-1,4 0,33-5,1 2,-1 1,77 5,-36 1,92-4,143 4,-312-3,-1 1,1-1,-1 0,1 1,0-1,-1 1,1 0,-1 0,1 0,-1 0,0 0,1 1,-1-1,0 1,0 0,0-1,0 1,0 0,0 0,-1 0,1 0,-1 0,1 1,-1-1,0 0,0 1,0-1,0 1,0-1,0 1,-1 0,0-1,1 1,-1-1,0 1,0 0,0-1,-1 4,-1 12,0 0,-1-1,-1 1,-9 24,10-35,-52 191,31-104,-61 156,74-231,1-3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25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0,'-2'1,"1"0,-1 0,1 0,-1 0,1 0,-1 1,1-1,0 0,-1 1,1-1,0 1,0-1,0 1,0 0,1-1,-1 1,0 0,0 2,-13 35,10-23,1 0,1 0,0 0,1 1,1-1,0 0,1 1,1-1,4 18,4 5,1-1,26 59,-33-87,1-1,0 0,0 0,1 0,1 0,-1-1,1 0,1-1,-1 1,14 8,-18-14,-1 0,1-1,-1 0,1 1,0-1,0 0,0 0,-1-1,1 1,0 0,0-1,0 0,0 0,0 0,0 0,6-1,-6 0,1-1,-1 1,0-1,0 0,0 0,0 0,0 0,0 0,-1-1,1 0,-1 1,1-1,-1 0,0 0,0 0,0 0,1-5,3-2,-1 1,-1-1,1 0,-2-1,1 1,-1 0,-1-1,0 0,-1 0,0 1,0-1,-1 0,-1 0,0 0,0 0,-1 1,0-1,-1 0,0 1,-1 0,0 0,-1 0,0 0,0 1,-1 0,-9-11,-8-13,5 7,-35-38,37 48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2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0,'0'34,"-2"0,-2 0,-1 0,-1-1,-2 0,-2 0,0-1,-2 0,-21 38,23-52,-1 0,0 0,-1-1,-1-1,-1 0,0-1,-1 0,-1-1,0-1,-1 0,-1-1,1-1,-2-1,0-1,0 0,-22 6,3-5,0-2,-1-2,0-1,0-2,0-1,-1-3,-56-7,90 8,-1-1,1 0,0 0,-1-1,1 0,0 0,0 0,0-1,0 0,0 0,1 0,0-1,-1 0,1 0,0 0,1 0,-1-1,1 0,0 0,0 0,0-1,1 1,0-1,0 0,1 0,-1 0,1 0,0 0,1 0,0-1,0 1,0-1,0-6,0-1,1-1,1 0,0 1,0-1,2 1,0-1,0 1,1 0,10-21,-9 26,0-1,1 2,0-1,0 0,1 1,0 1,0-1,1 1,0 0,0 0,1 1,0 1,0-1,11-4,-7 5,1 0,-1 1,1 1,0 0,0 0,0 2,0 0,0 0,0 1,0 1,0 0,0 1,26 7,9 7,-1 1,69 36,-61-27,9 7,88 61,-105-62,2-2,0-2,68 27,-89-44,44 15,-68-25,0 0,-1 0,1 0,0-1,0 1,0-1,0-1,0 1,0-1,-1 1,1-1,7-3,-9 3,-1-1,0 0,0 1,0-1,0 0,0 0,0 0,-1 0,1 0,0 0,-1-1,0 1,0 0,0-1,0 1,0-1,0 1,0-1,-1 0,1 1,-1-6,0-65,-2 52,2 2,-2 0,0 1,-1-1,-1 0,0 1,-13-30,14 40,0 1,-1 0,0 0,0 1,-1-1,0 1,0 0,0 0,-1 1,0-1,0 1,0 1,-1-1,0 1,1 0,-1 0,-1 1,-10-4,4 3,-7-1,0-1,0-1,1-1,-1-1,2-1,-1-1,-19-14,-15-15,36 30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5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1,'0'615,"0"-594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6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1 485,'0'-2,"1"0,0 0,-1 0,1 0,0 0,0 0,0 0,0 0,0 1,0-1,1 0,-1 1,1-1,-1 1,1-1,-1 1,1 0,0 0,3-2,40-19,59-12,1 4,162-24,-106 24,541-94,-233 45,-211 11,-253 67,31-7,-35 8,-1 0,1 0,0 0,-1 0,1 0,0 0,0 1,-1-1,1 0,0 0,-1 1,1-1,-1 0,1 0,0 1,-1-1,1 1,-1-1,1 1,-1-1,1 1,-1-1,1 1,-1-1,0 1,1-1,-1 1,0 0,0-1,1 1,-1 0,0-1,0 1,0 0,0-1,1 1,-1 0,0-1,0 1,-1 0,1-1,0 1,0 0,0 1,-4 13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7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1 633,'0'-19,"-1"-12,7-56,-4 76,1 0,0 0,0 0,1 0,1 0,0 1,0 0,9-14,14-13,2 1,1 1,1 2,2 1,1 2,2 1,1 2,1 1,1 2,67-29,-96 49,0 0,0 0,1 1,0 0,-1 1,1 0,0 1,0 1,0 0,0 0,0 1,13 3,-12 0,0 0,0 0,-1 2,0 0,0 0,0 1,-1 0,0 1,0 0,12 14,8 7,-2 2,-2 1,0 0,-3 2,0 1,-3 2,0 0,-3 0,-1 2,-2 0,-1 1,10 53,-23-77,0 0,0 0,-2 1,0-1,-1 0,0 0,-2 0,0 0,0 0,-2-1,0 0,0 0,-11 16,-13 20,-3-2,-48 57,62-82,-90 103,-6-5,-139 116,241-227,21-21,21-19,-9 14,1 1,0 0,1 2,42-18,95-23,-34 14,-90 26,-9 3,0 1,0 1,0 1,1 1,45-4,-51 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7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1,'3'87,"4"0,33 162,70 164,-36-149,-48-186,-13-51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1:59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1 412,'0'-4,"0"-1,0 0,0 0,1 1,-1-1,1 0,0 0,1 1,-1-1,1 1,0 0,0-1,0 1,1 0,0 0,0 0,0 0,6-5,-1 3,0 1,1 0,-1 0,1 1,0 1,0-1,1 1,10-2,76-16,27-7,-83 15,12-2,0-2,64-32,-15 0,110-36,-194 80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1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1,'-3'1,"0"1,0-1,0 1,0-1,0 1,1 0,-1 0,1 0,-1 1,1-1,0 1,0-1,-2 4,-7 7,-22 18,8-9,2 1,0 0,1 2,2 1,-30 47,26-26,2 2,1 0,3 2,3 0,1 1,-13 105,24-117,1 1,2 0,2-1,2 1,2-1,1 0,2 0,2-1,28 69,64 85,-65-128,43 101,-65-121,-2 1,-2 0,-2 0,7 95,-18 191,-1-306,0 1,-2-1,-1 0,-1 0,-1-1,-2 1,0-1,-2-1,0 0,-2-1,0 0,-2-1,0 0,-2-1,0-1,-40 35,-18-8,58-36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1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1 114,'4'-4,"6"-1,5-1,4 2,3-3,2-1,1 2,5-2,1-1,-1 2,0-2,-3 0,0 2,-1-2,-1 1,-5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2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0,'0'138,"5"-1,32 183,-24-251,-3 0,1 105,-11-150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3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1 251,'110'-50,"-56"26,0-1,93-62,-57 26,-83 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30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2425,'-15'-12,"0"1,-1 1,-30-17,12 9,-28-15,41 23,1-1,0-1,1-1,-26-21,10-1,2-2,2-1,1-1,2-2,2 0,1-2,3-1,1-1,3-1,-25-94,36 103,3 0,1 0,2-54,-4-57,-61-266,61 397,-1-11,-1 1,-1 0,-1 0,-19-34,20 44,-7-14,12 27,5 17,17 43,45 91,-9-25,266 640,-296-699,-3 2,-3 0,-3 1,9 77,-14-80,-26-114,-2 1,-2 1,-26-48,11 22,-26-57,-68-165,103 230,3-1,-20-106,37 143,-7-34,-4-92,16 152,0 1,0-1,0 1,0-1,1 1,0-1,0 1,0-1,0 1,1 0,0-1,0 1,0 0,0 0,1 0,0 1,-1-1,1 1,1-1,5-4,0 2,1 0,0 1,0 0,1 1,0 0,0 0,14-2,422-96,125-34,-372 90,-123 31,0-3,76-30,294-118,-402 150,1 2,0 2,1 2,1 2,57-3,-40 6,-1-3,0-3,72-21,50-44,-103 40,-43 15,-27 10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4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0,'2'35,"3"0,0 0,3-1,18 54,4 17,31 124,-59-221,1 1,-2-1,1 1,-1 0,0-1,-1 1,0 0,-1 0,-1 9,-3-3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05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1 278,'51'-19,"283"-69,17-2,-341 87,0 0,-1 0,0-1,0 0,0-1,0 0,-1 0,1-1,-2 0,13-12,-9 9,0-1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1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6,'0'0,"0"1,0-1,0 0,1 0,-1 0,0 0,0 0,0 0,0 0,1 0,-1 0,0 0,0 0,0 0,1 0,-1 0,0 0,0 0,0 0,1 0,-1 0,0 0,0 0,0 0,0 0,1 0,-1 0,0 0,0 0,0 0,0 0,1-1,-1 1,0 0,0 0,0 0,0 0,0 0,0-1,1 1,-1 0,0 0,0 0,0 0,0-1,0 1,0 0,0 0,0 0,0 0,0-1,0 1,0 0,0 0,0 0,0-1,0 1,0 0,0 0,0 0,0 0,0-1,0 1,8 17,-2 27,-1 0,-3 0,-3 54,0-21,-2 349,5 342,3-711,1 0,3 0,3-1,2-1,36 93,-30-86,-14-38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2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1 491,'27'-43,"-1"1,-20 35,1 1,0 0,0 1,1-1,0 1,0 1,0 0,0 0,1 0,-1 1,17-3,-10 3,-1 0,0 2,1 0,-1 0,1 2,26 3,-34-2,-1 0,0 0,1 1,-1 0,-1 0,1 0,0 1,-1-1,0 1,1 1,-2-1,1 1,0 0,-1 0,0 0,0 1,-1-1,0 1,1 0,-2 0,4 8,5 15,-2 1,-1 1,6 33,-13-58,9 61,-2-1,-2 114,-30 132,23-311,1 6,-1-1,0 0,0 1,-1-1,0 0,-3 8,5-14,0 0,0 1,0-1,0 0,0 0,0 0,0 0,0 0,-1 0,1 0,0 0,0 1,0-1,0 0,0 0,0 0,0 0,0 0,0 0,-1 0,1 0,0 0,0 0,0 0,0 0,0 0,0 0,-1 0,1 0,0 0,0 0,0 0,0 0,0 0,0 0,-1 0,1 0,0 0,0 0,0 0,0 0,0 0,0 0,0 0,0 0,-1 0,1 0,0-1,0 1,0 0,0 0,0 0,0 0,0 0,0 0,0 0,0 0,0-1,0 1,0 0,0 0,0 0,-1 0,1 0,0-1,-4-14,0-19,4 4,1 0,2 1,11-52,32-89,-16 70,195-607,-200 624,-46 234,17-109,2 0,1 0,3 0,11 75,-9-97,0-1,1 1,0-1,2 0,0 0,2 0,19 32,81 120,-98-155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3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0,'-12'199,"1"-70,4-7,-12 643,22-721,2 0,2 0,17 57,-18-80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3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1,'-1'284,"3"303,-1-557,1 0,12 54,-10-69,0 0,1-1,1 0,1 0,-1 0,2-1,13 18,-15-23,-1 0,2-1,-1 0,1 0,0-1,0 1,1-2,8 6,-10-8,-1-1,1 0,-1 0,1-1,0 0,0 0,0 0,0 0,-1-1,1 0,0-1,0 1,0-1,9-2,29-13,-27 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4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58,'144'2,"-34"0,215-21,-295 14,-1-2,46-14,-53 12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5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0,'7'1,"0"0,0 0,0 1,0 0,-1 0,1 1,-1 0,0 0,1 0,-1 1,7 5,61 53,-72-60,27 26,-2 2,0 1,-2 1,-2 1,-1 1,-1 1,-2 0,24 66,-26-52,-3 0,-2 1,-2 1,-2 0,-2 0,-2 75,-4-89,1-18,-1 0,0 0,-2-1,0 1,-1 0,-1-1,-7 20,10-35,-1 0,0 0,0 1,-1-2,1 1,-1 0,1 0,-1-1,-3 3,0 0,-5 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5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1,'7'121,"5"1,44 191,-29-186,-6 0,5 143,-27 44,0-288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7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1 101,'1'-3,"-1"0,1 0,1 0,-1 0,0 0,1 0,-1 1,1-1,0 0,0 1,0 0,0-1,0 1,0 0,4-3,40-27,-36 28,-1 0,1 0,0 1,0 1,0 0,1 0,-1 1,0 0,1 0,-1 2,1-1,-1 1,0 1,17 4,-13-3,-1 1,0 1,-1 0,1 1,-1 0,0 1,-1 0,1 1,-2 0,18 17,-25-22,-1 0,1 0,-1 0,0 0,0 0,0 0,-1 0,1 1,-1-1,1 1,-1-1,0 1,-1-1,1 1,-1 0,1-1,-1 1,-1 6,0-4,0 1,-1-1,0 0,0 0,-1 0,1 0,-1 0,-1 0,-6 9,-7 5,-1 0,-1-1,-41 32,56-48,-17 13,14-12,0 0,1 1,0 0,0 0,0 0,1 1,0 0,0 0,-6 10,10-16,1 1,0-1,0 0,0 1,0-1,-1 0,1 1,0-1,0 0,0 1,0-1,0 1,0-1,0 0,0 1,0-1,0 0,0 1,0-1,1 1,-1-1,0 0,0 1,0-1,0 0,0 1,1-1,-1 0,0 0,0 1,1-1,-1 0,0 0,0 1,1-1,-1 0,0 0,1 1,-1-1,0 0,1 0,-1 0,0 0,1 0,-1 0,1 0,-1 0,0 0,1 0,-1 0,0 0,1 0,-1 0,1 0,-1 0,0 0,1 0,-1 0,0 0,1-1,-1 1,0 0,1 0,-1 0,0-1,0 1,1 0,-1-1,33-14,-28 13,57-23,0 2,126-26,-99 28,256-90,-322 103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3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0,'3'40,"1"0,3-1,1 0,2 0,18 45,-7-17,253 890,-268-938,-3-6,0-1,1 0,12 22,-15-31,1-1,-1 1,1-1,0 0,0 1,0-1,0 0,0 0,0 0,1-1,-1 1,1-1,-1 1,1-1,-1 0,1 0,0 0,0 0,-1 0,1 0,0-1,4 1,35-4,-1-2,1-1,-1-3,68-22,-82 23,72-21,-1-4,166-83,-228 96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8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1356 1224,'-39'2,"0"2,1 2,0 1,0 2,0 1,2 2,-66 31,19 0,1 3,-91 69,87-52,4 4,-95 99,132-117,2 1,2 3,2 1,-57 107,89-146,0-1,1 1,1 0,0 0,-4 23,8-35,1-1,-1 1,1 0,0 0,0-1,0 1,0 0,1 0,-1-1,1 1,-1 0,1 0,0-1,0 1,0-1,1 1,-1-1,0 0,1 1,0-1,-1 0,1 0,0 0,0 0,0 0,0 0,1-1,-1 1,0-1,1 0,-1 1,1-1,0 0,-1-1,1 1,0 0,-1-1,5 1,11 1,1-1,0-1,0 0,0-2,-1 0,1-1,0-1,21-8,19-8,62-31,-50 18,-1-4,-2-2,-2-4,-1-2,93-86,-122 96,-2-1,-1-2,-1-1,-3-2,-1-1,-2-1,-2-1,-2-1,29-87,-34 70,-2 0,-4-1,7-99,-16 58,-14-145,-2 23,7 201,7 25,-1 0,1 0,0 0,0 0,-1 0,1-1,0 1,-1 0,1 0,0 0,-1 0,1 0,0 0,-1 0,1 0,0 1,-1-1,1 0,0 0,0 0,-1 0,1 0,0 0,-1 0,1 1,0-1,0 0,-1 0,1 0,0 1,0-1,0 0,-1 0,1 1,0-1,0 0,0 1,-1-1,-1 5,-1 0,1 0,-1 0,1 0,1 0,-1 0,0 6,-7 49,4 1,2-1,4 62,26 182,-26-301,5 57,1 13,3-1,24 88,-28-140,0-1,1 0,1 0,0-1,2 0,0-1,1 0,1 0,0-1,1-1,1 0,0-1,17 13,-23-22,1-1,-1 1,1-1,0-1,0 0,0 0,0-1,0 0,1 0,-1-1,0-1,1 1,16-3,-10 1,0-1,0-1,0-1,0 0,-1-1,0 0,19-10,-13 3,-1-1,0 0,-1-2,-1 0,0-1,-1 0,22-28,-18 15,-1 0,-1-2,-2 0,19-46,-8 0,-4 0,-3-1,17-135,-24 108,-5 1,-7-155,-6 196,-3 0,-2 1,-3-1,-3 2,-31-83,42 135,0 1,-1 0,1 0,-2 0,-5-7,10 14,0 0,1 0,-1 0,0 0,0 1,0-1,0 0,0 0,0 1,0-1,0 1,0-1,0 1,-1-1,1 1,0 0,0-1,0 1,-2 0,2 1,0-1,0 1,0-1,0 1,0 0,0 0,0-1,0 1,1 0,-1 0,0 0,0 0,1 0,-1 0,1 0,-1 0,1 0,-1 0,1 1,0-1,-1 0,1 0,0 0,0 2,-4 25,2-1,1 1,1 0,2 0,8 46,-3-13,52 383,7 68,-64-445,-2-52,0 1,0-1,1 0,1 1,1-1,0 0,1 0,1 0,9 21,-12-34,0 1,0 0,1-1,-1 0,1 0,0 0,-1 0,1 0,0 0,0-1,0 1,1-1,-1 0,0 0,0 0,1 0,-1-1,0 1,5-1,11 1,0-1,26-4,-12 2,2 1,6 1,0-2,0-1,0-2,-1-2,78-24,-92 21,-4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19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1 274,'2'-3,"0"0,0 1,1-1,-1 1,1 0,0 0,0 0,0 0,0 0,0 1,0-1,0 1,6-2,-1-1,120-56,3 6,157-44,-247 88,49-7,-87 17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22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1 306,'21'-2,"1"-1,-1 0,0-2,0-1,38-15,19-6,429-84,-178 44,-70 9,-226 56,-33 2,1 0,-1 0,1 0,0 0,-1 0,1 0,0 1,-1-1,1 0,-1 0,1 1,0-1,-1 0,1 1,-1-1,1 1,-1-1,1 1,-1-1,0 1,1-1,-1 1,1-1,-1 1,0-1,0 1,1-1,-1 1,0 0,0-1,0 1,1 0,-1-1,0 1,0 0,0-1,0 1,0 0,0-1,-1 1,1-1,0 1,0 0,-7 14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2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1 218,'16'0,"19"-4,23-6,19-5,21-4,15-3,13-2,2-1,-9 4,-12 5,-12 1,-13 4,-9 3,-12-1,-12 1,-11 2,-12 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27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2460,'2'-23,"1"-1,1 1,1 0,15-41,-4 10,216-668,70-280,-295 970,34-185,-38 191,-1 0,-1 0,-2-1,0 1,-2 0,-7-31,9 50,-2 1,1-1,0 1,-1 0,-1-1,-3-4,7 10,-1 0,1 0,-1 1,1-1,-1 0,0 1,1-1,-1 0,0 1,0-1,1 1,-1-1,0 1,0 0,0-1,0 1,0 0,0-1,1 1,-2 0,1 0,-1 1,1-1,0 1,0-1,0 1,0-1,0 1,1 0,-1-1,0 1,0 0,0 0,1-1,-1 1,0 0,1 0,-1 0,0 0,1 0,0 0,-1 2,-7 17,0 0,2 0,1 1,-4 23,-1 7,-61 276,14 2,-21 472,77-769,0 1,2 0,2-1,1 1,9 34,-11-59,0 0,0-1,1 1,0-1,1 0,-1 0,1 0,1-1,-1 1,1-1,0 0,1 0,-1-1,1 1,0-1,1 0,-1-1,1 0,0 0,0 0,0-1,0 0,1 0,-1-1,1 0,10 1,27 1,0-1,0-3,-1-2,1-1,0-3,-1-2,63-18,294-125,-271 96,-46 18,69-26,-130 56,0 0,0 1,1 2,42-3,-63 6,5 1,-1 0,0 0,0-1,0-1,10-2,-13 4,-5 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28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29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0,'0'9,"-2"-1,1 0,-1 0,-1 0,-4 12,-6 19,-38 259,23-167,-71 287,78-355,13-41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0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0 449,'1'-5,"0"-1,0 0,1 0,-1 1,1-1,1 1,-1 0,1-1,-1 1,2 0,-1 1,0-1,1 0,0 1,0 0,0 0,1 0,-1 0,1 1,0 0,7-4,15-8,0 2,51-18,-64 25,118-40,-46 17,-1-3,100-54,-121 55,-44 22,0-1,23-14,-31 15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1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0 347,'74'-4,"137"-25,-122 14,-14 4,-1-3,124-41,-166 47,-27 8,0-1,0 0,0 0,0 0,0 0,-1-1,1 0,0 0,-1-1,1 1,3-4,-9 4,0 0,0 1,0-1,0 0,-1 1,1-1,0 1,-1-1,1 1,-1 0,0 0,0-1,1 1,-1 0,0 1,0-1,-3-1,2 1,-70-33,54 27,1-1,-1-1,1-1,1-1,-27-20,43 31,0-1,0 0,0 1,0-1,0 0,0 0,0 0,1 0,-1 0,0 0,0 0,1 0,-1 0,1-1,-1 1,1 0,-1 0,1 0,0-1,-1 1,1 0,0-1,0 1,0 0,0 0,1-2,-1 2,1-1,1 1,-1 0,0 0,0 0,0 0,1 0,-1 0,0 0,1 0,-1 1,1-1,-1 0,1 1,-1-1,1 1,2-1,12-1,1 0,32 0,-43 2,102-1,259 7,-365-6,0 0,0 0,-1-1,1 2,0-1,0 0,0 0,0 0,0 1,-1-1,1 1,0 0,0-1,-1 1,1 0,0 0,-1 0,1 0,-1 0,0 1,1-1,-1 0,0 1,1-1,-1 1,0-1,0 1,0-1,-1 1,1 0,0 0,-1-1,1 1,-1 0,1 0,-1 0,0-1,0 1,1 0,-2 0,1 0,0 0,0 0,-1 1,-3 11,0-1,-1 0,0-1,-1 1,-9 12,1 3,-12 28,11-21,-1-2,-39 59,43-76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2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726 0,'-31'37,"1"2,3 1,1 1,-29 62,-15 23,30-54,27-47,0-1,-2 0,0-1,-2 0,-28 29,44-50,-1 0,1-1,-1 1,1 0,-1-1,0 0,0 1,1-1,-1 0,0 0,0 0,0 0,-1-1,1 1,0 0,0-1,0 0,0 1,0-1,-1 0,1 0,0 0,0 0,-1-1,1 1,0-1,0 1,0-1,0 0,0 1,0-1,0 0,0-1,0 1,0 0,0 0,-1-3,-5-5,0 0,1 0,1-1,-1 0,-8-21,4 10,-31-57,3-1,4-2,-33-113,67 191,-1 0,2 0,-1 0,0 0,1 0,-1-1,1 1,0 0,0 0,0 0,0-1,1 1,-1 0,1 0,0 0,0 0,0 0,0 0,1 0,2-4,-2 5,1 0,-1 1,1-1,0 1,0-1,0 1,0 0,0 0,0 0,0 0,0 1,0 0,0-1,1 1,-1 0,0 0,0 1,0-1,0 1,0-1,4 2,31 9,-1 1,-1 1,0 2,-1 2,51 32,71 34,-68-47,125 34,-165-57,2-3,-1-2,1-3,65 0,-103-5,-5 0,-1 0,1 0,-1-1,0 0,0 0,9-3,-15 4,-1 0,1-1,0 1,-1 0,1-1,0 1,-1 0,1-1,-1 1,1-1,-1 1,1-1,-1 1,0-1,1 0,-1 1,1-1,-1 1,0-1,0 0,1 1,-1-1,0 0,0 1,0-1,0-1,0 0,-1-1,1 1,-1 0,0 0,0 0,0 0,0 0,0 0,0 0,-1 0,1 0,-3-3,-17-16,-1 1,0 0,-1 2,-1 1,-1 0,-1 2,0 1,-1 1,0 1,-31-8,38 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34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327 101,'10'-4,"-1"-1,0 1,-1-2,15-10,24-14,2 5,-49 25,0 0,0 0,-1 0,1 0,0 0,0 0,0 0,0 0,0 0,0 0,0 0,0-1,0 1,0 0,0 0,-1 0,1 0,0 0,0 0,0 0,0 0,0 0,0 0,0-1,0 1,0 0,0 0,0 0,0 0,0 0,0 0,0 0,0 0,0-1,0 1,0 0,0 0,0 0,0 0,0 0,0 0,0 0,0 0,0 0,0-1,1 1,-1 0,0 0,0 0,0 0,0 0,0 0,0 0,0 0,0 0,0 0,0 0,0 0,1 0,-1 0,0 0,0 0,0 0,-15-3,-21 0,-30 2,-161 5,216-3,0 1,0 1,0 0,-13 5,-34 8,58-16,0 1,0-1,-1 0,1 0,0 0,0 0,-1 0,1 1,0-1,0 0,-1 0,1 0,0 0,-1 0,1 0,0 0,0 0,-1 0,1 0,0 0,-1 0,1 0,0 0,-1 0,1 0,0 0,0-1,-1 1,1 0,0 0,0 0,-1 0,1-1,0 1,0 0,-1 0,1 0,0-1,0 1,0 0,0 0,-1-1,1 1,0 0,0-1,0 1,0 0,0 0,0-1,0 1,0 0,0-1,0 1,0 0,0 0,0-1,0 1,0 0,0-1,0 1,14-14,-1 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3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1,'3'163,"32"214,-29-328,0 76,-6-106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4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0 350,'1'-2,"0"0,-1 1,1-1,0 0,0 1,0-1,0 1,0-1,0 1,1-1,-1 1,0 0,1 0,-1 0,1-1,0 1,-1 1,1-1,0 0,3-1,39-14,81-16,162-19,-180 34,161-24,460-97,-659 117,-54 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5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0 592,'3'-4,"0"0,0 0,-1-1,1 1,-1-1,0 1,-1-1,3-7,4-9,9-18,3 2,1 0,2 1,1 1,1 2,3 0,0 2,44-37,-50 49,2 0,0 1,2 2,-1 1,2 0,0 2,0 1,2 2,-1 0,1 2,0 1,47-5,-72 12,-1-1,1 1,-1 0,1 0,0 0,-1 1,1-1,-1 1,1 0,-1 0,1 0,-1 0,0 1,1-1,5 5,-7-4,0 1,0 0,0 0,0-1,-1 1,1 0,-1 1,1-1,-1 0,0 0,-1 0,1 1,0-1,-1 0,0 1,0-1,0 6,-5 122,-6 0,-43 200,51-314,-7 30,-17 52,23-86,-1 0,-1 0,0-1,0 0,-2 0,1 0,-1-1,-17 18,6-16,4-3,32-12,95-33,-51 14,0 3,2 2,0 3,68-5,-109 17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6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0,'7'267,"-2"-214,2 1,28 100,-32-143,1 0,-2 0,1 1,-1-1,-1 0,0 1,-2 19,-3-10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37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0 198,'15'-1,"0"-1,-1-1,0 0,0-2,18-6,10-3,51-11,-36 11,0-2,97-43,-130 50,-20 7,0 1,0 0,0-1,0 0,0 0,0 0,-1-1,1 1,4-5,1-5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0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1,'-6'0,"1"1,0 0,0 1,0-1,0 1,0 0,0 0,0 0,1 1,-1 0,1 0,0 0,-6 5,2 0,0 0,0 0,1 0,0 1,-8 12,11-12,0 0,0 1,0-1,1 1,1 0,0 0,0 0,1 0,0 0,1 0,0 0,3 20,3 7,2-1,15 43,-6-20,14 48,-7-26,-3 2,16 129,-29-109,-4 0,-14 143,5-209,-2 0,-2-1,-1-1,-2 1,-18 37,1-14,-2-2,-40 56,66-105,-1-1,0 1,0-1,-1 0,-8 6,-3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71,'-4'0,"3"0,5 0,7 0,5 0,9 0,3 0,2-5,8 0,-2-5,-4 1,2 0,-2-1,-1 0,-2 3,-6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4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0,'-1'11,"0"0,-1 0,0 0,-1 0,-5 11,-8 39,-69 764,83-793,0 4,-1 1,-10 38,9-59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4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1 256,'13'-1,"-1"-1,1-1,-1 0,1 0,-1-1,21-11,8-1,233-78,14-10,-263 93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6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0,'0'638,"0"-616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36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1,'63'4,"-1"3,0 2,103 30,40 7,-84-28,-31-6,97 26,-179-36,0 0,-1 1,1 0,-1 1,1-1,8 7,-15-9,1 0,-1 0,0 0,1 0,-1 1,0-1,0 0,0 1,0-1,0 0,0 1,-1-1,1 1,0 0,-1-1,1 1,-1 0,1-1,-1 1,0 0,0-1,0 1,0 0,0-1,0 1,0 0,-1-1,1 1,-1 0,1-1,-1 1,0 0,1-1,-1 1,0-1,-2 3,-15 22,-2-1,-1-1,-44 39,-2 4,-337 407,-125 127,513-584,11-11,1-1,-1 0,-1 0,1 0,0-1,-1 0,0 0,0 0,-12 5,18-9,-1 0,1-1,-1 1,1 0,-1 0,1 0,-1 0,1-1,-1 1,1 0,-1 0,1-1,-1 1,1 0,0-1,-1 1,1 0,-1-1,1 1,0-1,0 1,-1-1,1 1,0-1,0 1,-1-1,1 1,0-1,0 1,0-1,0 1,0-1,0 1,0-1,0 1,0-1,0 1,0-1,0 1,0-1,0 1,1-1,-1 1,0-1,5-33,-4 28,10-92,-5-1,-8-129,0 76,2 60,-3 0,-4 1,-5-1,-45-176,53 256,1 7,1 0,0 0,1 0,-1 0,1 0,0 0,1-1,-1 1,1 0,0-1,0 1,0 0,2-6,-1 10,-1 0,1 0,0 1,-1-1,1 0,0 0,0 1,0-1,0 0,0 1,0-1,0 1,0-1,0 1,0-1,0 1,0 0,0-1,0 1,0 0,0 0,1 0,-1 0,0 0,0 0,0 0,0 0,0 1,0-1,1 0,-1 1,2 0,-3 0,1-1,0 1,0-1,0 0,0 1,0-1,0 0,0 0,0 1,0-1,0 0,0 0,0 0,0 0,0 0,0-1,0 1,0 0,0 0,0-1,0 1,0 0,0-1,0 1,0-1,0 0,-1 1,1-1,0 1,0-1,-1 0,1 0,0 1,-1-1,1 0,-1 0,1 0,-1 0,1 0,-1 0,0 0,1 0,-1 0,0 0,0 0,0 0,0 0,0-2,12-61,-8 42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7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0 287,'6'-1,"-1"0,1-1,-1 0,0 0,0 0,0-1,7-4,5-2,18-9,43-30,15-8,-49 37,-35 16,0 0,-1-1,0 0,0 0,0-1,0 0,-1-1,0 0,9-8,-8 5,0 1,1 0,-1 0,19-11,-7 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8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0,'0'4,"-4"2,-2 3,1 9,1 6,1 11,1 3,1 4,1-1,0-3,0-5,0-3,0-2,0-3,1-5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0,'2'16,"0"-1,2 1,-1-1,2 0,8 20,-5-14,23 81,-5 1,15 114,-39-205,12 100,-14-99,1-1,-2 1,0 0,0-1,-1 1,-6 20,7-30,0 0,-1-1,1 1,0 0,-1 0,0-1,0 1,1-1,-1 0,-1 1,1-1,0 0,0 0,-1-1,0 1,1 0,-1-1,0 1,-3 0,0 0,0-1,0 1,0-1,-1 0,1-1,0 0,-1 0,-11-2,-4-2,1 0,-1-2,1-1,-25-11,-60-19,81 31,1-2,0-1,0 0,1-2,1 0,-24-17,44 27,0-1,0 1,0-1,0 0,0 1,0-1,1 0,-1 0,1 0,-1 0,1-1,0 1,0 0,0-1,0 1,0 0,0-4,3-9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49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1,'0'53,"-1"88,24 197,-16-294,1-1,2 0,2 0,2-1,2-1,1 0,2-2,43 66,-57-97,1-1,0 0,0 0,0-1,1 1,0-2,0 1,1-1,-1 0,10 4,-3-3,-1-1,1-1,0 0,0-1,23 2,-19-3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0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1,'0'7,"-1"43,2 0,2-1,2 1,15 63,15-4,59 127,-92-231,1 0,-1 0,1-1,0 1,1-1,-1 0,1 0,0 0,-1-1,2 1,-1-1,0 0,1 0,-1 0,1-1,0 1,0-1,0-1,0 1,0 0,1-1,5 0,12 2,1-2,0-1,45-4,-1-1,-48 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1 110,'28'0,"1"-1,-1-2,0-1,0-1,0-1,0-1,46-20,-44 15,1 1,53-11,-64 16,-5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2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1,'4'2,"-1"-1,1 1,-1 0,0 1,1-1,-1 1,0-1,-1 1,1 0,0 0,-1 0,3 4,5 5,49 58,-2 3,71 124,-109-166,36 61,-4 2,69 182,-114-260,-1 1,0 0,-1 1,-2-1,2 26,-4-23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3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1,'1'40,"3"1,1-1,10 41,39 118,-32-126,73 229,-34-116,38 196,-19-43,-31-143,-29-132,-16-48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4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1,'24'897,"-21"-843,107 1037,-104-1054,-2-9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5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1 250,'61'-85,"-45"65,2 2,0 0,1 1,1 1,1 1,39-23,-53 35,0-1,0 1,0 1,1-1,-1 1,1 0,-1 1,1 0,0 0,0 1,-1 0,1 0,0 1,0 0,-1 0,1 1,-1 0,1 0,-1 1,0 0,0 0,0 1,0 0,0 0,-1 0,8 8,-7-6,0 0,-1 0,1 0,-2 1,1 0,-1 1,0-1,0 1,-1 0,0 0,3 9,-6-12,0 1,0-1,0 1,0-1,-1 1,0-1,0 1,-1-1,1 1,-1-1,0 1,-1-1,1 0,-1 1,0-1,-1 0,1 0,-1 0,-3 4,-32 40,-3-1,-1-3,-77 64,46-42,44-42,18-16,0 0,0 1,1 1,1-1,-1 2,-10 17,19-29,1 1,0-1,0 0,0 0,0 0,-1 1,1-1,0 0,0 0,0 1,0-1,0 0,0 1,0-1,0 0,0 0,0 1,0-1,0 0,0 0,0 1,0-1,0 0,0 1,0-1,0 0,0 0,0 1,0-1,0 0,1 0,-1 1,0-1,0 0,0 0,0 1,1-1,-1 0,0 0,0 0,0 0,1 1,-1-1,0 0,1 0,17-2,21-11,-39 12,43-15,0 1,1 3,53-9,141-10,14-2,181-67,-432 100,2-1,1 0,-1 0,1 0,-1-1,1 1,-1-1,0 0,0 0,4-2,-3-3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45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0,-1 1,1-1,0 1,0-1,0 0,0 1,-1-1,1 1,0 0,0-1,-1 1,1 0,-1-1,1 1,0 0,-1 0,1-1,-1 1,0 0,1 0,-1 0,0 0,1 0,-1-1,0 3,5 30,-5-31,5 438,-7-363,-23 379,25-450,0 0,0 1,0-1,1 0,0 0,0 0,0 1,1-1,3 9,-3-13,-1 1,1-1,0 1,0-1,0 0,0 0,1 0,-1 0,0 0,1-1,-1 1,1-1,0 0,-1 1,1-1,0 0,0 0,0-1,0 1,0-1,0 1,4-1,90 1,0-4,188-32,-222 26,-22 4,0-2,-1-2,0-1,46-19,-70 20,-6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7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1728,'1'-40,"0"13,-1-1,-2 0,0 1,-8-31,8 50,0 0,-1 0,0 1,0-1,-1 1,0-1,0 1,-1 1,0-1,0 0,-1 1,0 0,0 1,0-1,-1 1,1 0,-1 1,-9-5,8 5,0 0,0 1,-1 0,1 0,-1 1,0 0,0 0,0 1,0 0,0 1,0 0,-15 2,11 1,0 0,1 1,-1 0,1 0,0 2,1-1,-22 15,-2 7,2 0,2 2,0 2,-33 43,-10 16,5 3,4 3,4 2,-95 211,147-288,-29 83,35-96,1 1,0-1,1 1,-1-1,2 1,-1 0,1-1,1 1,1 14,-1-21,0 0,-1-1,1 1,0 0,0-1,0 1,0 0,1-1,-1 0,0 1,1-1,-1 0,1 1,-1-1,1 0,0 0,-1 0,1 0,0-1,0 1,-1 0,1-1,0 1,0-1,0 0,0 0,0 1,0-1,0 0,3-1,7 0,1 0,-1-1,20-6,-22 6,29-10,-1-1,-1-2,-1-2,0-1,-1-2,-1-1,-1-2,-1-1,54-54,-50 39,-2-2,-2-1,-1-2,-3-1,-1-1,-3-2,-2 0,24-73,-16 19,-4-2,-4 0,9-129,-21 116,-4 1,-6-1,-29-230,27 329,-1 0,-1 0,0 1,-1 0,-1 0,-1 0,0 1,-13-22,20 38,0 0,0-1,0 1,-1 0,1 0,0-1,0 1,-1 0,1 0,0 0,0-1,-1 1,1 0,0 0,0 0,-1 0,1-1,0 1,-1 0,1 0,0 0,-1 0,1 0,0 0,-1 0,1 0,0 0,-1 0,1 0,0 0,0 0,-1 1,1-1,0 0,-1 0,1 0,0 0,-1 0,1 1,0-1,0 0,0 0,-1 0,1 1,0-1,0 0,-1 0,1 1,0-1,0 0,0 1,0-1,0 0,0 0,-1 1,1-1,0 0,0 1,0-1,0 0,0 1,0-1,0 0,0 1,0-1,1 0,-1 1,-3 28,3-29,-1 48,3-1,14 94,36 97,-20-102,-27-114,15 78,4 0,73 184,-94-277,0 0,0-1,1 1,0-1,0 0,1 0,-1-1,1 1,0-1,1 0,-1 0,1-1,0 0,0 0,1 0,-1-1,1 0,0 0,9 2,-8-3,-1-1,1-1,0 1,0-1,0-1,0 0,0 0,0 0,0-1,-1 0,1-1,0 1,-1-1,0-1,0 0,0 0,9-7,-4 2,-1-1,0-1,-1 0,0 0,0-1,-1 0,-1-1,0 0,-1 0,0-1,7-24,5-19,18-95,-27 104,19-102,-7-1,-7-2,-6 1,-14-204,4 338,-10-89,9 98,1 0,-2 1,1-1,-1 1,-1 0,1-1,-2 1,1 1,-7-10,10 16,1 0,-1 0,1 0,-1 0,1 0,-1 0,0 0,0 1,1-1,-1 0,0 0,0 1,0-1,0 0,0 1,0-1,0 1,0 0,0-1,0 1,0 0,0-1,0 1,0 0,0 0,0 0,0 0,0 0,0 0,0 0,0 0,-1 1,1-1,0 0,0 1,0-1,0 0,0 1,0 0,1-1,-1 1,0-1,0 1,0 0,0 0,1-1,-2 2,-1 3,0-1,1 1,-1 0,1 0,0 0,1 1,-1-1,-1 9,-1 18,2 0,1 0,5 61,25 99,-20-137,0-2,3 0,2 0,3-2,1 0,27 52,-30-74,2 0,1-2,0 0,3-1,0-1,1 0,1-2,1-1,46 32,150 70,-158-92,-59-30,0 0,1 0,-1-1,1 1,-1-1,1 0,-1 0,1 0,0 0,0 0,-1-1,1 0,0 0,0 0,0 0,-1 0,5-2,7-5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2:58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1 184,'8'0,"7"-4,6-1,6-5,4-4,4 0,5-1,4-3,3-2,-3 2,-9 0,-1 3,-3 4,-3 5,-1 2,-6-2,-6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0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0 581,'4'0,"10"-4,6-1,9-5,20-8,18-10,18-8,24-10,19-6,7-3,7 1,-5-4,-13 4,-15 7,-22 8,-13 5,-16 10,-16 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0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0 304,'4'-1,"0"0,-1 0,1-1,0 1,-1-1,1 0,-1 0,5-3,11-7,353-125,-248 96,-44 16,-28 9,67-30,-100 36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1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1784,'2'-5,"0"-1,0 1,0 0,1 0,0 0,0 1,0-1,6-7,5-8,50-94,-5-3,-5-3,-6-2,-5-2,44-213,-65 207,-7-1,-5 0,-8-163,-2 282,-3-36,3 46,0 1,0-1,0 1,0-1,0 1,-1-1,1 1,-1-1,1 1,-1-1,0 1,1 0,-1-1,0 1,0 0,0 0,0 0,0-1,0 1,0 0,0 0,-3-1,3 2,0 1,-1-1,1 1,0-1,-1 1,1-1,0 1,0 0,-1-1,1 1,0 0,0 0,0 0,0 0,0 0,0 0,0 0,0 0,1 0,-1 1,0-1,1 0,-1 1,0 1,-16 34,6 5,1 1,2 0,2 0,2 0,2 58,2-75,-1 261,13-1,70 405,-72-621,4-1,3 0,34 90,-49-154,0 0,1-1,-1 1,1 0,0-1,1 1,-1-1,1 0,0 0,0 0,0-1,0 0,0 1,1-1,0-1,7 4,-5-3,1-1,-1 0,1-1,-1 0,1 0,0 0,0-1,-1 0,1-1,10-2,13-4,0-2,-1-1,-1-1,43-23,407-236,-108 56,-344 200,344-173,-293 154,1 2,154-36,-154 49,-54 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2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3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0,'6'225,"44"284,-32-307,-18-181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3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17 631,'-2'-2,"1"1,-1-1,1 0,0 1,-1-1,1 0,0 0,0 0,0 0,1 0,-1 0,0 0,1-1,-1 1,1 0,0 0,0 0,0 0,0-1,0 1,0 0,0 0,1 0,-1 0,1-1,0 1,0 0,-1 0,1 0,0 0,1 0,-1 1,0-1,3-3,5-5,0 1,1-1,0 2,16-12,-20 16,61-42,1 3,144-64,164-41,-217 89,65-24,-195 73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4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1005,'1'-4,"1"1,0-1,0 1,1-1,-1 1,1 0,0 0,-1 0,1 0,1 1,-1-1,6-3,-3 1,167-125,5 6,378-194,-373 247,-92 38,-91 33,0 0,0 0,0 0,0 0,0 0,1 0,-1 0,0 0,0 0,0 0,0 0,0 0,1 0,-1 0,0 0,0 0,0 0,0 0,0 0,0 0,1 0,-1 0,0 0,0 0,0 0,0 0,0-1,0 1,0 0,1 0,-1 0,0 0,0 0,0 0,0 0,0-1,0 1,0 0,0 0,0 0,0 0,0 0,0-1,0 1,0 0,0 0,0 0,0 0,0 0,0-1,0 1,0 0,0 0,0 0,0 0,0 0,0 0,0-1,0 1,0 0,-1 0,-13-4,-37 0,29 3,-300-59,237 41,56 12,-28-4,2-2,0-3,-72-32,125 48,0-1,0 0,0 1,1-1,-1 0,0 0,1 0,-1-1,0 1,1 0,-1 0,1-1,0 1,0-1,-1 0,1 1,0-1,0 0,0 1,0-3,1 2,0 1,1 0,-1 0,1 0,-1 0,1 0,-1 0,1 0,0 0,0 0,-1 0,1 0,0 0,0 1,0-1,0 0,0 0,0 1,0-1,0 1,0-1,0 1,2-1,12-4,1 0,-1 1,22-3,-36 7,58-9,-1 2,1 3,0 3,0 2,-1 2,1 4,-1 1,79 23,-127-28,0 0,-1 0,1 1,-1 1,0-1,0 2,0-1,0 1,-1 0,0 1,0 0,-1 0,0 1,0 0,-1 0,0 0,-1 1,1 0,-2 0,1 0,-1 1,-1-1,1 1,-2 0,1 0,0 18,8 50,-4 1,-4 0,-2 0,-18 133,13-188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6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1073 103,'-29'57,"-3"-1,-2-1,-3-2,-2-2,-88 90,120-135,0 0,0 0,-1-1,0 0,0-1,0 0,-1 0,1 0,-1-1,0-1,1 1,-2-1,1-1,0 0,0 0,0-1,0 0,-1 0,1-1,0-1,0 1,0-1,0-1,1 0,-1 0,-8-4,-15-9,0-2,1 0,1-2,1-2,-33-30,-237-229,281 255,17 25,1 1,0-1,0 1,0-1,-1 0,1 1,0-1,0 0,0 1,0-1,0 0,0 1,0-1,0 1,1-1,-1 0,0 1,0-1,0 0,1 1,-1-1,0 1,1-1,0 0,1-1,1 1,0-1,0 1,0 0,0 0,0 0,0 0,0 1,1-1,-1 1,0 0,0 0,0 0,4 0,56 3,0 2,113 24,120 49,-210-53,20 5,2 3,1-5,136 16,-235-42,0-2,0 1,1-1,-1-1,0 0,0 0,0-1,0-1,0 1,-1-1,1-1,9-5,-12 5,0-1,0 0,0 0,-1-1,0 0,0 0,-1 0,0 0,0-1,0 0,-1 0,0-1,0 1,5-16,-4 7,-2 9,0 0,-1 0,1 0,-2-1,1 1,0-14,-2 18,-1 1,1-1,-1 0,0 0,0 1,0-1,0 0,0 1,0-1,-1 1,1-1,-1 1,0 0,0 0,0 0,0 0,0 0,0 0,0 0,-1 1,-4-3,-14-10,0 1,-1 2,-1 0,-43-14,61 23,-1 1,0-1,1 1,-1 0,0 1,0 0,1 0,-1 0,0 0,0 1,0 0,1 0,-1 1,1-1,-1 1,1 0,-1 1,1 0,0-1,0 1,0 1,1-1,-1 1,1 0,0 0,-6 7,-29 42,28-41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46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0 255,'2'-3,"-1"-1,1 1,0 0,1 0,-1 0,0 0,1 1,0-1,-1 0,1 1,0 0,0 0,7-4,-2 0,26-19,77-52,-96 69,0 0,1 1,0 0,0 1,33-7,-22 7,0-2,0-1,32-16,-44 17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7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8,0 13,0 13,0 10,0 8,5 5,0-2,1-4,-2-5,-1-9,-1-5,-1-10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7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0 702,'37'-16,"51"-16,-22 9,1811-567,-1831 577,-23 5,0 2,1 1,24-3,-25 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8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1 127,'1'-3,"1"0,-1 1,1-1,0 1,-1-1,1 1,0 0,1 0,-1 0,0 0,1 0,-1 0,1 1,-1-1,1 1,4-2,2-2,10-5,0 0,1 2,0 0,0 2,1 0,33-5,131-7,-177 17,25-1,-11-1,1 2,0 0,0 2,40 5,-58-5,0 0,0 0,0 1,0 0,0 0,0 0,-1 0,1 1,-1 0,0 0,0 0,0 0,0 1,0-1,-1 1,0 0,1 0,-1 0,-1 1,1-1,-1 1,0-1,0 1,0 0,0 0,1 9,-1-1,-1 1,0 0,-1 0,-1-1,0 1,-1 0,0 0,-1-1,0 0,-10 24,-7 9,-42 71,51-98,-94 159,-8-5,-163 192,252-332,24-23,18-14,148-80,13-6,-62 38,234-68,-294 110,-35 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09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0,'12'417,"-2"-298,39 174,-6-133,-38-139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10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1 261,'9'-1,"0"0,0 0,0-1,0-1,-1 0,16-6,16-6,82-20,262-68,-325 88,-1-2,73-33,-117 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17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312 115,'-33'-40,"27"31,0 1,-1 0,-1 0,1 0,-1 1,-12-9,17 14,0 1,0 0,0-1,0 1,0 0,0 1,0-1,-1 0,1 1,0 0,0 0,0 0,-1 0,1 0,0 1,0-1,0 1,0 0,-1 0,1 0,1 1,-1-1,0 0,0 1,0 0,-3 3,-1 1,-1 0,1 1,0 0,1 1,0 0,0 0,0 0,1 0,0 1,1 0,-6 16,-1 8,-12 64,15-52,2 0,3 0,1 0,2 0,2 0,12 70,0-50,2 0,4-1,48 108,101 156,1 5,-35 9,-122-297,-2 1,-1 0,-3 1,-1 0,-2 84,-7-109,0-1,-1 0,0 0,-2-1,-1 1,0-1,-2 0,0-1,-17 26,6-15,-1 0,-1-2,-1-1,-51 45,68-67,-1 0,0-1,0 0,0 0,0-1,-1 1,1-2,-1 1,0-1,0 0,0-1,0 0,-11 0,2-1,0 0,0-1,0-1,0-1,-20-6,16 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17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0,'-38'13,"1"1,0 2,1 1,1 2,-58 42,76-48,1 1,1 0,0 1,1 1,0 0,2 1,0 0,1 1,0 0,2 1,0 0,-11 36,15-37,1 1,0 0,1 0,1 1,1-1,1 1,1-1,3 23,-3-35,0 0,1 0,0 0,0 0,1 0,-1-1,2 1,-1-1,1 0,0 0,0 0,0 0,1-1,0 1,0-1,1-1,-1 1,1-1,0 0,0 0,0 0,1-1,-1 0,14 4,23 4,0-2,0-2,1-2,82 0,-91-7,-1 0,0-2,0-2,0-1,-1-2,57-22,-86 29,1 0,-1 0,1 0,-1-1,0 0,0 0,0 0,0 0,-1-1,1 1,-1-1,0 0,0 0,0 0,0 0,-1-1,0 1,0-1,2-7,-2 5,-2 0,1 0,-1 0,0 0,0 1,-1-1,1 0,-2 0,1 0,-1 1,0-1,0 1,-7-12,-134-240,50 99,90 152,0 1,-1 0,0 0,-1 1,-8-10,-1 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19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1,'1'12,"1"1,0-1,1 1,1-1,0 0,10 21,3 9,118 380,-106-345,-23-59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0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1 601,'74'-70,"3"4,132-88,188-77,-319 199,-58 25,0-1,29-15,-35 14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2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1,'-1'0,"0"1,0-1,0 1,0-1,-1 1,1-1,0 1,1 0,-1 0,0-1,0 1,0 0,0 0,0 0,1 0,-1 0,1 0,-1 0,0 0,1 0,0 1,-1-1,1 0,0 0,-1 0,1 1,0-1,0 1,-4 42,4-39,1 32,3 1,0 0,3-1,1 0,21 57,-13-38,118 379,-125-404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19:31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47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0 564,'2'-4,"0"0,1 0,-1 1,1 0,0-1,0 1,0 0,1 0,-1 0,1 1,-1-1,1 1,6-3,1-2,311-186,-117 76,93-68,-293 182,14-8,-19 11,0 0,0 0,1 0,-1 0,0-1,0 1,1 0,-1 0,0 0,1 0,-1 0,0 0,0 0,1 0,-1 0,0 0,1 0,-1 0,0 0,0 0,1 0,-1 0,0 0,1 0,-1 1,0-1,0 0,1 0,-1 0,0 0,0 0,1 1,-1-1,0 0,0 0,0 1,0-1,1 0,-1 0,0 1,0-1,0 0,0 0,0 1,0-1,1 0,-1 0,0 1,0-1,0 1,-1 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3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1,0 0,1 0,-1 0,0 0,0 1,0 0,0 0,0 0,0 0,-1 1,1-1,5 6,43 52,-30-34,52 69,-3 2,-5 4,-5 2,-3 3,75 199,-109-233,-2 1,20 136,-16 153,-17-232,-6-105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3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0,'-10'71,"0"-12,6 8,2 1,4-1,2 0,4 0,2 0,3-1,29 88,-27-115,0 0,3-1,27 44,-17-50,-17-21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5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0 636,'0'-18,"1"0,1 0,1 1,0-1,1 1,1 0,1 0,9-21,-3 15,1 1,0 1,2 0,1 1,22-23,8-6,102-80,-123 111,0 0,2 2,0 0,1 3,0 0,45-13,-66 23,1 1,0 1,-1-1,1 1,0 1,0-1,0 1,0 1,-1 0,1 0,9 2,-13-1,-1-1,1 1,-1-1,0 1,1 0,-1 1,0-1,0 1,0-1,-1 1,1 0,0 0,-1 0,0 0,0 0,0 1,0-1,-1 1,1-1,-1 1,0-1,0 1,0 0,1 6,1 21,0 1,-2-1,-2 1,-8 61,-35 125,42-209,-22 88,-5-1,-3-1,-79 157,100-229,11-23,0 0,0 0,0 0,0 0,0 0,0 0,0 0,0 0,0 0,0 0,1 0,-1 0,0 0,0 0,0 0,0 0,0 0,0 0,0 0,0 0,0 0,0 0,1 0,-1 0,0 0,0 0,0 0,0 0,0 0,0 0,0 0,0 0,0 0,0 0,0 0,0 0,0 0,0 0,1 1,-1-1,26-34,-13 16,51-55,3 3,144-116,-117 107,28-29,129-104,-244 205,1 1,1 1,-1 0,1 0,17-7,-7 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6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1331 2291,'-12'1,"0"1,0-1,0 2,0 0,0 0,0 1,1 0,-15 8,-86 55,101-59,-86 60,3 4,3 4,4 5,3 3,4 3,3 4,5 3,4 3,5 3,-86 181,67-72,71-175,2 0,2 1,0 0,-1 42,8-70,-1 0,2 0,-1 0,1-1,0 1,0 0,1-1,-1 1,2-1,-1 0,1 1,0-1,5 8,-4-10,-1 0,1 0,0 0,0-1,0 0,1 1,-1-2,1 1,0 0,0-1,-1 0,2 0,-1-1,0 1,0-1,0 0,8 0,13 1,-1-2,1-1,0-1,-1-1,0-1,47-14,-4-4,80-39,-84 32,-2-3,-2-3,-1-3,-2-2,-1-3,64-63,-80 65,-3-2,-1-2,-2-1,-2-1,-2-2,-2-1,-3-2,23-62,-19 21,-5 0,-3-2,-4 0,-5-1,-3-1,-9-186,-15 101,-7 1,-79-308,-23 89,89 311,-3 1,-68-111,100 188,2 3,-1-1,0 1,0 0,-1 1,0-1,-1 1,1 0,-1 1,-9-7,16 13,-1-1,1 1,-1 0,0 0,1-1,-1 1,0 0,1 0,-1 0,0 0,1 0,-1 0,0 0,1 0,-1 0,0 0,1 0,-1 0,0 0,1 0,-1 1,0-1,1 0,-1 1,1-1,-1 0,0 1,1-1,-1 1,1-1,-1 1,1-1,0 1,-1-1,1 1,-1-1,1 1,0 0,0-1,-1 2,-7 29,7-5,0 0,2 0,1 0,10 49,35 111,-28-120,313 1003,-313-1014,3 9,54 111,-75-173,0 0,-1 0,1 0,0-1,0 1,1 0,-1 0,0-1,0 1,1-1,-1 1,1-1,0 0,-1 0,1 1,0-1,-1 0,1-1,0 1,0 0,0 0,0-1,0 1,0-1,0 0,0 1,0-1,0 0,0 0,0 0,0-1,0 1,0 0,0-1,0 1,0-1,0 0,0 0,3-1,5-5,-1 0,1 0,-1-1,-1 0,13-15,-12 13,28-32,-2-2,-1-1,-3-2,-2-1,-2-2,41-104,-43 80,-3-1,-4-1,-3-1,7-111,-16 54,-20-244,-56-118,51 394,-5 0,-39-102,59 194,3 5,-1 0,0-1,0 1,0 0,-1 1,0-1,0 0,-5-6,8 11,0 0,-1 0,1 0,0 0,0-1,-1 1,1 0,0 0,0 0,-1 0,1 0,0 0,0 0,-1 0,1 0,0 0,0 0,-1 0,1 0,0 0,0 0,-1 0,1 0,0 0,0 0,-1 0,1 0,0 0,0 0,-1 1,1-1,0 0,0 0,0 0,-1 0,1 1,0-1,0 0,0 0,0 0,-1 1,1-1,0 0,0 0,0 1,0-1,0 0,0 0,0 1,0-1,0 0,0 1,-4 16,4-17,-5 82,4 0,3 0,24 146,11 4,9-2,127 369,-165-577,7 23,3 0,35 64,-47-98,0 0,1-1,1 0,0 0,0-1,1 0,0-1,0 1,1-2,0 1,1-1,-1-1,1 0,22 8,45 12,-36-10,0-3,79 15,-99-26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6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0 401,'0'-4,"0"-6,5-1,9-7,10 0,11-6,10-2,7-6,2-2,1-2,-1 0,-9 2,-5 3,-8 2,-7 7,-6 2,-7 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7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0 532,'0'-4,"0"-5,12-6,13-8,6-5,15-10,11-2,9-8,5-3,0-1,-5 3,-5 3,-8 8,-10 7,-7 5,-7 6,-7 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28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0 420,'5'0,"4"0,6 0,4 0,8-8,11-7,12-5,9-7,21-4,16-9,5-1,2-3,-4 3,-7 3,-10 1,-12 6,-16 5,-19 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36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2143,'-19'-80,"-19"-281,-75-501,32 497,61 295,-3 1,-3 2,-39-73,58 125,-1 2,0-1,-1 1,-1 0,0 1,0 0,-24-20,33 32,1-1,-1 1,0-1,1 1,-1-1,0 1,0 0,1-1,-1 1,0 0,0 0,0-1,1 1,-1 0,0 0,0 0,0 0,0 0,1 0,-1 0,0 1,0-1,0 0,0 0,1 1,-1-1,0 0,0 1,1-1,-1 1,0-1,1 1,-1-1,1 1,-1 0,0-1,1 1,-1-1,1 1,0 0,-1 0,1-1,-1 1,1 0,0 0,0 0,0-1,-1 1,1 0,0 0,0 0,0-1,0 1,0 1,-3 57,3-51,1 30,2-1,1 1,17 63,43 107,-50-164,43 120,80 158,-89-226,4-3,121 165,-160-241,1-1,0 0,1-1,1-1,0 0,1-1,22 12,-25-18,0 0,1-1,-1-1,2 0,-1-1,0 0,1-2,0 0,-1 0,20-2,21-3,0-2,0-3,105-28,-141 28,1-1,-1-1,0-1,-1 0,-1-2,0 0,31-29,-29 23,2 1,0 1,1 2,39-21,-1 13,-42 17,0-1,26-14,-11 8,-17 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36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38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0,'1'20,"1"1,0-1,2 0,0 0,8 22,43 95,-25-65,228 502,-168-409,-77-146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48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1 114,'1'1,"1"0,0 0,-1 0,1 0,-1 1,1-1,-1 1,0-1,0 1,1-1,-1 1,0 0,0 0,-1 0,1-1,1 5,0-1,22 54,-3 0,-2 2,19 113,-6-22,-11-49,7 26,-20-114,-4-30,-2-38,-2 49,-2-756,2 759,0-5,0 0,0 0,0 0,1 1,0-1,0 0,3-6,-4 11,1 0,-1 0,0 0,1 1,0-1,-1 0,1 0,-1 1,1-1,0 1,-1-1,1 0,0 1,0-1,0 1,-1 0,1-1,0 1,0 0,1-1,0 1,1 0,-1 0,0 0,0 0,0 1,0-1,0 1,1-1,-1 1,0 0,0 0,2 1,48 25,-1 3,54 40,-79-50,-1 1,0 1,-2 2,-1 0,28 38,-38-42,0 1,-2-1,0 2,-2 0,0 0,-1 0,-1 1,-1 0,-2 0,0 0,-1 1,-2 29,-1-29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39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1 719,'0'-11,"1"0,1 1,0-1,0 1,1 0,0-1,1 1,0 0,10-15,5-7,35-42,-21 30,86-102,-99 125,1 1,1 1,1 1,36-23,-50 35,-1-1,1 0,-1-1,-1 0,14-17,10-11,26-37,-44 59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0 589,'9'-8,"0"2,0-1,1 1,-1 1,20-9,14-8,103-63,79-52,-223 136,-1 1,1-1,-1 0,1 0,-1-1,1 1,-1 0,1 0,-1-1,0 1,0-1,0 1,0-1,0 1,0-1,0 0,0 1,-1-1,1 0,-1 0,1 0,-1 0,0 1,1-3,-2 1,0 0,0 1,-1-1,1 1,-1-1,1 1,-1 0,0 0,0 0,0 0,0 0,0 0,0 0,0 1,-5-3,-45-27,0 3,-106-40,34 16,123 52,0-1,0 1,-1 0,1 0,0-1,0 1,0-1,0 1,0-1,0 0,0 1,0-1,0 0,0 1,1-1,-1 0,0 0,0 0,1 0,-1 0,0 0,1 0,-1 0,1 0,-1 0,1-2,1 2,-1 0,1-1,1 1,-1 1,0-1,0 0,0 0,0 0,1 1,-1-1,0 0,1 1,-1-1,0 1,1 0,-1-1,3 1,69-9,325 8,-199 3,-193-3,1 1,-1 0,0 1,1-1,-1 2,0-1,1 0,10 5,-15-4,0-1,0 1,0 0,0 0,0-1,0 1,-1 0,1 0,-1 1,1-1,-1 0,0 0,0 1,0-1,0 1,0-1,0 1,-1-1,0 1,1-1,-1 1,0 0,0-1,-1 4,-7 486,8-467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2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542 271,'0'0,"0"-1,0 0,0 1,0-1,0 0,0 0,0 1,0-1,0 0,0 1,0-1,0 0,1 1,-1-1,0 0,0 1,1-1,-1 1,0-1,1 0,-1 1,1-1,-1 1,0-1,1 1,0-1,-1 1,1 0,-1-1,1 1,-1-1,1 1,0 0,0-1,0 2,0-1,0 0,0 1,-1-1,1 1,0-1,-1 1,1 0,0-1,-1 1,1 0,-1-1,1 1,-1 0,1 0,-1-1,1 1,-1 0,0 0,0 0,1-1,-1 1,0 0,0 0,0 0,0 0,0 0,0 1,-1 18,-1 1,0-1,-2 0,0 0,-2 0,0 0,-9 18,9-20,4-13,1-1,-1 0,0 0,0 0,0 0,-1 0,1 0,-1 0,0-1,0 0,0 1,0-1,-1 0,0 0,-7 4,1-3,0 0,-1-1,1 0,-1 0,-14 0,14-1,-43 5,-1-2,0-3,-78-7,130 6,-1-2,1 1,-1 0,1-1,-1 1,1-1,-1 0,1 0,0-1,0 1,0-1,-1 1,1-1,1 0,-1 0,0 0,0-1,1 1,-1-1,1 1,0-1,-3-5,2 1,1 0,0-1,0 1,0-1,1 0,1 0,-1 0,1 1,1-10,0 1,2 0,-1 0,2 0,0 0,1 0,1 1,0 0,1 0,1 1,0 0,1 0,0 0,1 1,1 1,0 0,0 0,19-13,-25 21,0 1,0 0,1 0,-1 1,1-1,-1 1,1 0,0 1,0-1,0 1,0 1,0-1,0 1,0 0,0 0,7 2,11 1,-1 2,41 14,-25-6,129 48,-77-26,93 42,47 17,-227-92,0-1,0 0,0 0,0 0,0 0,0-1,0 0,0 1,0-1,0-1,0 1,0-1,7-1,-9 1,0-1,-1 1,1 0,0 0,-1-1,0 1,1-1,-1 0,0 1,1-1,-1 0,0 0,0 0,-1 1,1-1,0 0,-1 0,1 0,-1 0,1-1,-1 1,0 0,0 0,0 0,0 0,0 0,-1 0,0-3,-3-18,-1 1,-2 0,0 0,-1 1,-15-30,7 17,7 13,0 1,-1 0,-2 1,0 0,0 0,-22-21,30 35,0 1,-1 0,1 0,-1 0,0 1,0 0,0 0,-1 0,1 1,-1-1,1 1,-1 1,0-1,0 1,0 0,0 0,0 1,0-1,0 1,0 1,0-1,0 1,0 0,0 1,1-1,-1 1,0 0,-5 3,3 0,0 0,0 0,1 0,0 1,0 0,0 1,1-1,0 1,-7 11,-45 76,50-80,-9 19,11-20,-1 1,-1-1,-17 22,14-23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4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0,'2'17,"0"0,2 0,0 0,1 0,1-1,0 0,1 0,1-1,15 24,-8-13,22 53,34 93,-34-98,-11-28,-17-28,1 2,0 1,-1 0,-1 0,7 32,-12-35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4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1 872,'1'-4,"1"1,0-1,0 0,0 1,0-1,1 1,-1-1,1 1,0 0,0 0,0 1,4-4,1-1,151-142,5 7,7 7,6 8,198-108,-342 217,-7 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5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22 810,'-11'-48,"9"41,-1-1,1 1,1-1,-2-14,4 2,1 1,1-1,0 0,1 1,2-1,0 1,1 1,0-1,2 1,10-17,18-24,65-80,-86 119,20-28,2 2,2 2,62-53,-99 94,1 0,0 0,0 0,0 1,0-1,0 1,0 0,1 1,-1-1,1 1,-1-1,1 1,-1 1,1-1,0 1,-1-1,9 2,-9 0,1 1,-1 0,1 0,-1 0,0 0,0 0,0 1,0 0,-1 0,1 0,-1 0,1 1,-1-1,0 1,-1 0,1 0,2 5,17 29,-2 0,-2 2,-1 0,-2 1,-2 0,-2 1,-1 1,-3-1,-1 1,-2 1,-2-1,-7 83,3-112,-1 1,-1-1,0 0,-1 0,0-1,-1 1,0-1,-1 0,-1-1,-11 16,16-24,2-3,1-1,0 0,-1 0,1 1,-1-1,1 0,0 1,-1-1,1 0,0 1,0-1,-1 1,1-1,0 1,0-1,-1 1,1-1,0 0,0 1,0-1,0 1,0-1,0 1,0-1,0 1,0-1,0 1,0-1,0 1,0-1,0 1,1-1,-1 1,0-1,0 1,0-1,1 0,-1 1,0-1,1 1,-1-1,0 0,1 1,26-4,33-21,49-35,62-30,-123 65,-32 13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6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1,'1'12,"0"0,1 0,1 0,0 0,0 0,1 0,10 21,51 79,-34-61,139 203,-69-110,-55-64,-36-64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7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1 498,'0'-3,"1"0,-1 0,1 1,0-1,0 1,0-1,1 0,-1 1,0 0,1-1,0 1,0 0,-1 0,5-4,34-27,-32 27,135-86,-64 45,76-65,-102 71,114-68,-140 94,-24 13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48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35,'0'-2,"0"1,-1-1,1 1,0-1,0 1,-1 0,1-1,-1 1,1-1,-1 1,1 0,-1 0,0-1,0 1,0 0,0 0,0 0,0 0,0 0,0 0,0 0,0 0,0 0,-1 0,1 1,0-1,-1 1,1-1,0 1,-1-1,1 1,-1 0,1-1,0 1,-1 0,1 0,-1 0,1 0,-1 1,1-1,-1 0,1 1,0-1,-1 0,1 1,0 0,-1-1,1 1,0 0,0 0,-1 0,1-1,0 1,0 0,0 1,0-1,0 0,0 0,1 0,-1 0,0 1,1-1,-1 0,0 2,-1 5,1 0,0 1,0-1,1 0,0 0,1 0,0 0,0 0,0 0,1 0,0 0,1 0,5 12,5 9,2-1,20 29,33 39,5-4,86 84,8 10,-130-141,321 415,-339-430,-1 1,-2 1,-1 1,-1 0,-2 1,-1 1,-2-1,-1 1,-2 1,-1 0,-2-1,-2 1,-5 69,3-99,-1 1,1 0,-1-1,0 1,-1-1,0 0,0 0,0 0,0 0,-1 0,0-1,-1 1,-5 5,-6 3,0-1,-34 23,18-15,15-10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0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35,'-24'2,"0"1,0 0,1 2,-1 1,1 1,0 1,1 1,0 0,0 2,1 1,0 0,1 2,1 0,0 1,-22 24,36-34,1 0,-1 0,1 1,0-1,1 1,0 0,-1 0,2 0,-1 0,1 1,0-1,0 1,1-1,0 1,0 0,0 10,2-8,0 1,1-1,0 1,0-1,1 0,0 1,1-1,0-1,0 1,9 12,2-1,0-1,1-1,1 0,0-1,1-1,1-1,1 0,31 17,-48-30,0 0,1 0,-1-1,1 1,0-1,0 1,-1-1,1 0,0-1,0 1,0-1,0 0,0 0,0 0,0 0,0-1,0 1,0-1,0 0,-1 0,5-2,-1-1,0-1,0 0,-1 0,1-1,-1 1,0-1,-1 0,0-1,6-8,-2 3,133-197,-118 170,-2-1,-2-1,23-64,-42 101,1 1,-1-1,0 1,0-1,-1 1,1-1,-1 1,0-1,1 1,-2-1,1 0,0 1,-1-1,0 1,1-1,-1 1,-1-1,-2-5,2 7,0 0,-1-1,1 1,-1 0,1 1,-1-1,0 0,0 1,0 0,0-1,0 1,0 0,0 0,0 1,0-1,-1 1,1 0,0-1,0 2,-6-1,-5 0,0 0,1 1,-1 1,0 0,1 1,0 0,-22 8,14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49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1396,'0'-2,"1"0,0 0,-1-1,1 1,0 0,0 0,0 0,0 0,0 0,1 0,-1 0,1 1,-1-1,1 0,2-1,32-26,-25 21,35-27,-1-3,-3-1,0-2,-3-2,39-55,-64 79,-1-1,-1-1,-1 0,0-1,-2 0,0-1,-2 1,0-2,-2 1,0-1,-2 0,-1 0,0 0,-2 0,-3-26,1 42,0 1,0 0,-1 0,0 0,0 1,0-1,-1 1,0 0,-1 0,1 0,-1 0,0 1,-1 0,1 0,-1 0,0 1,0-1,0 2,-1-1,1 1,-1 0,0 0,0 0,0 1,0 0,-1 1,1 0,0 0,-1 0,1 1,-1 0,1 1,0-1,-1 2,1-1,-13 5,14-4,0 2,0-1,1 1,-1-1,1 2,0-1,0 0,1 1,-1 0,1 0,0 0,0 1,1-1,-1 1,-2 8,-6 13,2 0,-8 33,12-38,-15 52,4 1,3 1,3 0,-1 130,12-194,1 1,0-1,1 1,0-1,1 0,0 0,1 0,0 0,8 14,-7-18,0 0,0 0,1-1,0 1,1-1,-1-1,2 1,-1-1,0-1,1 1,0-1,15 7,-1-3,-1-1,1 0,0-2,1 0,-1-1,1-2,0 0,0-2,43-2,-35-2,0-2,0-1,0-1,-1-2,0-1,49-23,-39 12,-1-2,-1-2,-1-1,-1-2,-1-1,-2-2,-1-1,-1-2,-2 0,29-47,-37 47,-1-2,-1 0,-3-1,0-1,-3 0,-1-1,-2-1,-1 0,2-42,-8 54,-2 0,-2 0,0 0,-2 0,-1 0,-1 1,-2-1,0 1,-2 0,-1 1,-1 0,-1 1,-31-47,23 43,-1 2,-2 0,-31-28,40 43,0 0,-1 0,0 2,-1 0,0 1,-1 0,-29-10,44 18,-1 0,1 0,0 1,0-1,-1 1,1-1,0 1,-1 0,1 0,0 0,-1 0,1 0,0 0,-1 1,1-1,0 1,0-1,-1 1,1 0,0 0,0 0,0 0,0 1,0-1,-2 3,2-2,1 0,0 1,0-1,0 0,0 1,0-1,1 1,-1 0,1-1,0 1,-1-1,1 1,0 0,1-1,-1 1,0-1,1 1,-1-1,1 1,0-1,0 1,0-1,2 3,4 10,2 0,0 0,1-1,0-1,1 0,0 0,1-1,1 0,13 9,137 89,-122-85,-30-18,7 4,0 0,-2 1,1 0,24 26,-38-34,1 0,0 1,-1 0,0 0,0 0,-1 0,1 0,-1 1,0-1,-1 1,1-1,-1 1,0 0,-1-1,1 1,-1 0,0 0,0 0,-1-1,0 1,-2 8,-7 16,-1-1,-2-1,0 0,-21 29,-9 21,1 4,4 2,-42 139,78-218,0-1,1 1,0 0,0 0,1 0,-1 0,1 0,0 0,1 0,-1 0,1 0,0 0,0 0,0-1,1 1,-1 0,5 7,-3-9,0 1,1-1,-1 0,1 0,-1 0,1-1,0 1,0-1,0 0,0 0,1 0,-1-1,0 1,1-1,-1 0,1 0,0-1,-1 1,6-1,13-2,0 0,0-1,0-2,-1 0,0-1,0-2,29-13,-40 16,0-1,0 0,14-12,-15 11,7-5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1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154 324,'-5'-8,"-1"1,1-1,1 0,0 0,0-1,-4-11,-8-16,-25-60,30 67,-29-55,33 74,5 11,9 25,18 39,195 386,-148-308,-62-128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2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0 686,'1'-8,"0"0,0 1,1-1,0 0,0 1,1-1,0 1,0 0,1 0,0 0,0 1,0-1,1 1,0 0,11-10,10-8,1 1,38-24,-28 21,356-285,-292 209,-86 87,-1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5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1559,'0'-2,"0"0,0 0,0 0,-1 1,1-1,0 0,-1 0,1 1,-1-1,0 0,0 1,0-1,0 0,0 1,0 0,0-1,0 1,0-1,-1 1,1 0,-2-1,-1 0,1 0,-1 0,1 0,-1 1,0 0,1 0,-1 0,0 0,-7 0,2 1,0-1,0 2,0-1,0 1,1 1,-1 0,0 0,-13 5,8 1,0 1,1 0,-1 1,2 0,0 0,0 2,1 0,-13 17,4-3,1 2,1 0,-14 34,19-34,1 1,1 0,2 1,1 0,-6 48,12-66,1 1,0 0,1-1,0 1,1-1,1 1,0-1,0 0,2 1,-1-1,1 0,1-1,0 1,1-1,0 0,10 13,-3-9,1-1,0 0,1-1,0-1,1 0,0-1,34 17,-37-22,1 0,-1-1,1-1,1 0,-1 0,0-2,1 0,-1 0,1-2,0 0,18-2,-29 1,0 0,1 0,-1 0,0-1,0 1,-1-1,1 0,0-1,0 1,-1-1,0 1,1-1,-1 0,0 0,0 0,-1-1,1 1,-1-1,1 1,-1-1,0 0,-1 0,1 0,-1 0,0 0,2-6,1-13,0 0,-2 0,0-41,-1 43,-1-118,-6 0,-5 0,-7 1,-6 1,-6 0,-66-187,73 266,-3 0,-2 2,-2 1,-3 2,-45-56,43 70,12 24,22 15,0-1,1 1,-1 0,0 0,1 0,-1 0,1 0,-1-1,0 1,1 0,-1 1,0-1,1 0,-1 0,0 0,1 0,-1 0,0 1,1-1,-1 0,1 0,-1 1,1-1,-1 1,1-1,-1 0,1 1,-2 0,2 1,-1-1,0 1,1 0,-1 0,1 0,0-1,-1 1,1 0,0 0,0 0,0 0,0-1,1 1,-1 0,0 0,1 0,1 3,14 37,-11-30,42 85,3-2,67 92,-91-145,38 54,4-3,4-4,4-2,3-4,106 85,-180-163,0-1,1 0,0 0,-1-1,1 0,1 0,-1 0,0-1,1 1,-1-2,10 3,-13-4,1 0,0 0,0 0,0-1,0 1,-1-1,1 0,0 0,0 0,-1-1,1 1,-1-1,1 0,-1 0,0 0,0 0,0-1,0 1,0-1,4-6,15-18,-2-2,0 0,-3-1,0-1,-2-1,-1 0,10-37,-2-8,-4 0,9-80,1-190,-28 286,-3-1,-2 1,-22-98,21 136,-1 1,0 0,-2 0,0 1,-2 0,0 1,-1 0,-1 1,-1 0,-1 1,0 0,-1 2,-1 0,-1 1,0 0,-1 1,0 2,-1 0,0 0,-1 2,-28-9,46 17,0 1,-1 0,1 0,-1 0,1 1,-1-1,1 1,-1 0,1 0,-1 0,1 0,-1 1,0-1,1 1,-1 0,-3 1,6 0,-1-1,1 0,0 1,-1-1,1 0,0 1,0 0,0-1,0 1,1-1,-1 1,0 0,1 0,-1 0,1-1,-1 1,1 0,0 0,0 0,0 0,0 0,0-1,0 1,1 0,-1 0,0 0,1-1,0 1,-1 0,1 0,0-1,1 3,15 35,1-1,1 0,2-2,41 54,121 126,-107-131,73 83,156 188,-301-350,0-1,1 1,0-1,0 0,0 0,1 0,-1-1,1 0,0 0,9 4,-12-7,0 0,0-1,0 1,0-1,0 0,0 1,0-1,0 0,0-1,0 1,0-1,0 1,0-1,-1 0,1 0,0 0,0 0,0 0,-1-1,1 0,-1 1,1-1,-1 0,0 0,0 0,4-5,1-1,-1-1,0 0,-1 0,0 0,0-1,-1 0,0 0,3-12,4-14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7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61 269,'41'-24,"-1"-2,-1-2,40-37,33-24,-108 87,21-19,-23 12,-18 5,10 4,-1 1,1 0,0 1,0-1,0 1,0 0,0 1,1-1,-1 1,1 0,-7 5,-60 50,28-22,-135 88,165-115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3:59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1 574,'198'-103,"60"-29,152-32,-58 26,-330 126,20-8,-40 19,0 0,-1 1,1-1,0 1,0-1,-1 1,1-1,0 1,0 0,0 0,-1 0,1 0,0 0,0 1,0-1,-1 0,5 2,1 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0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0 727,'15'-12,"0"0,1 1,1 0,-1 2,25-11,15-9,497-243,18 43,-565 227,64-26,1 2,2 5,76-14,-122 30,-10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1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1656,'-17'5,"5"-3,11-3,1 1,-1-1,1 0,-1 0,1 0,-1 0,1 1,0-1,-1 0,1 0,0 0,0 0,0 0,0 0,0 0,0 0,0 0,0 0,0-1,3-37,9-54,1-1,41-845,-52 876,-2-131,-2 173,0 0,-2 0,0 0,-1 0,-1 1,-18-38,24 56,-1 0,0-1,0 1,0 0,-1 0,1 0,0 0,-1 0,0 0,1 0,-1 1,0-1,0 0,0 1,0 0,0-1,0 1,0 0,0 0,-1 0,1 0,0 0,-3 0,2 2,1 0,0-1,0 1,0 0,0 0,1 0,-1 1,0-1,0 0,1 1,-1-1,1 1,-1-1,1 1,0 0,-1 0,1 0,0-1,0 1,0 0,0 0,1 0,-1 1,1-1,-1 0,1 2,-13 45,3 1,1 0,-1 67,10 151,3-201,3 1,3-2,3 1,3-1,2-1,38 91,-52-149,0 0,1 0,0 0,0 0,0-1,1 1,0-1,0 0,0-1,1 1,0-1,0 0,11 6,-7-6,-1-1,1 0,0-1,1-1,-1 1,0-2,1 1,-1-1,18-1,25-2,0-2,0-2,0-3,-1-2,-1-2,0-3,0-1,-2-3,59-32,-14 4,898-491,-857 454,-115 74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2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1,'-4'0,"-2"0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6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1,'-3'3,"1"1,-1 0,1 0,0 0,0 0,0 1,0-1,1 0,0 1,0-1,0 1,0 8,-1 58,3-66,6 77,3 1,24 86,6 38,-35-173,23 222,-28-241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7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0 590,'6'-1,"0"-1,0 0,0-1,0 1,0-1,-1 0,0-1,1 1,6-7,1 1,115-65,1 1,314-193,-337 206,-58 38,-40 19,1-1,-1 1,0-1,0-1,0 0,0 0,6-6,-2-2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1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1,'-7'0,"-15"0,0 0,0 2,-35 6,50-6,-1 0,1 1,0 0,0 0,0 1,1-1,-1 1,1 1,0-1,0 1,0 1,1-1,-1 1,-4 7,2-4,-7 11,1 0,-21 39,32-55,1 0,0 0,0 0,1 0,-1 0,1 1,0-1,0 0,0 1,1-1,0 1,0-1,0 1,0-1,0 1,1-1,0 1,0-1,0 0,1 1,-1-1,4 6,-2-7,0 0,0 0,0-1,0 1,0-1,0 0,1 0,-1 0,1 0,-1-1,1 0,0 1,0-1,-1 0,1-1,7 1,72 0,-60-2,0 1,5 0,-1-1,1-1,36-8,-58 8,1 0,0 0,-1-1,1 0,-1 0,0 0,11-9,-14 10,-1 0,1-1,-1 1,1-1,-1 0,0 0,0 0,0 0,-1 0,1-1,-1 1,0 0,0-1,0 1,0-1,0-4,0 7,-1 0,0 0,0-1,0 1,0 0,0-1,0 1,0 0,0 0,-1-1,1 1,0 0,-1-1,1 1,-1 0,1 0,-1 0,0 0,0-2,-5 7,3 16,8 65,2 0,37 157,-24-140,203 995,-214-1053,-1-8,-1 0,-2 0,-2 0,-1 66,-3-99,1 0,-1 0,1-1,-1 1,0 0,0 0,-1-1,1 1,0-1,-1 1,0-1,0 1,1-1,-1 0,0 0,-1 0,1 0,0 0,-1-1,1 1,-1-1,1 1,-1-1,1 0,-1 0,0 0,0 0,0-1,0 1,1-1,-1 0,0 1,-6-2,-1 1,0 0,0-1,0-1,-1 0,1 0,1 0,-1-2,-16-6,4-3,1-1,0-1,1-1,1 0,1-1,0-1,1-1,1-1,1 0,1-1,-17-34,8 12,3-1,2-1,2 0,1-1,-9-55,19 64,1 0,1 0,2 0,2 0,2 0,1 0,1 0,2 1,22-64,-8 44,3 0,2 2,3 1,1 1,48-60,-44 67,61-88,-85 117,-1 0,-1-1,0 0,-1 0,-1-1,5-26,-11 44,0-1,0 1,0 0,0 0,0 0,0-1,1 1,-1 0,0 0,0 0,0 0,0-1,0 1,0 0,0 0,0 0,1 0,-1-1,0 1,0 0,0 0,0 0,0 0,1 0,-1 0,0 0,0-1,0 1,1 0,-1 0,0 0,0 0,0 0,1 0,-1 0,0 0,0 0,0 0,1 0,-1 0,0 0,0 0,0 0,1 0,-1 0,0 1,14 8,16 24,-22-24,23 23,1-1,2-2,1-1,1-2,1-1,1-2,1-2,60 24,-90-42,-1 0,0 0,1-1,-1 0,1-1,15 1,-21-2,-1 0,1 0,-1-1,1 1,0-1,-1 1,0-1,1 0,-1 0,1 0,-1 0,0-1,0 1,0-1,0 1,0-1,0 0,0 1,0-1,0 0,-1 0,1-1,-1 1,0 0,0 0,1-1,0-2,2-9,-1 1,0-1,-1 0,0-1,-2 1,1 0,-4-28,-21-105,19 122,-1-10,-2 1,-1 0,-2 0,-19-40,30 73,-1-1,1 1,-1 0,0-1,1 1,-1 0,0-1,0 1,0 0,0 0,0 0,0 0,0 0,-1 0,1 0,-2-1,3 3,-1-1,1 0,-1 0,1 1,-1-1,1 1,0-1,-1 0,1 1,0-1,-1 1,1-1,0 1,-1-1,1 1,0-1,0 1,0-1,-1 1,1-1,0 1,0 0,0-1,0 1,0-1,0 1,0 0,4 58,123 471,-61-281,264 1365,-322-1566,1 8,5 95,-14-148,0 0,0 0,0-1,0 1,0 0,-1 0,1-1,-1 1,0 0,0 0,1-1,-2 1,1-1,0 1,-1-1,1 0,-1 1,1-1,-1 0,-3 3,2-4,1 0,-1 0,1 0,-1 0,0-1,1 1,-1-1,0 1,0-1,0 0,1 0,-1-1,0 1,0 0,1-1,-1 0,0 1,1-1,-6-2,-8-5,-1 0,1-1,1-1,0 0,0-1,1 0,0-1,-18-22,-9-13,-38-60,17 17,4-3,4-2,5-3,-66-183,110 267,1 0,1 0,0 0,1 0,0-1,1 1,1-1,0 1,3-17,-1 20,1 1,0 0,1 0,0 0,0 0,1 0,1 1,-1 0,1 0,1 1,0-1,0 2,8-8,116-90,-33 29,-96 75,-2 0,1 1,0-1,0 0,0 1,0-1,0 0,-1 1,1-1,0 0,0 0,-1 0,1 0,-1 0,1 0,-1 0,1 0,-1 0,0 0,1 0,-1 0,0 0,0 0,0-2,-5-3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09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1 679,'24'-3,"1"0,-1-2,1 0,-2-2,1-1,-1-1,23-12,20-6,544-178,-599 202,143-50,-138 46,1-1,-2 0,1-2,-1 0,0 0,23-23,-36 32,0-1,0 1,-1-1,1 0,0 1,-1-1,0 0,1 0,-1 0,0 0,0 0,0 0,0 0,-1 0,1 0,0-1,-1 1,0 0,1 0,-1-1,0 1,0 0,0-1,0 1,-1 0,1 0,-1-1,1 1,-1 0,0 0,0 0,0 0,0 0,0 0,0 0,-1 0,1 0,-1 1,1-1,-1 0,0 1,1-1,-1 1,0 0,-3-2,-11-7,0 1,-1 1,1 1,-29-8,29 9,-132-35,47 15,61 6,39 20,1 0,0-1,0 1,-1 0,1 0,0 0,0 0,0 0,-1-1,1 1,0 0,0 0,0 0,-1 0,1-1,0 1,0 0,0 0,0-1,0 1,0 0,-1 0,1 0,0-1,0 1,0 0,0-1,0 1,0 0,0 0,0-1,0 1,0 0,0 0,0-1,0 1,1 0,-1 0,0-1,0 1,0 0,25-2,15 9,0 2,0 1,-1 3,0 1,-1 1,41 24,-72-36,0 1,-1-1,1 1,-1 0,0 1,0 0,0 0,-1 0,0 0,0 1,0 0,7 11,-9-9,1 0,-1 1,-1-1,0 1,0-1,-1 1,0 0,0-1,-1 1,-1 15,0-1,0 0,-2 1,0-2,-2 1,0 0,-2-1,-16 39,-25 45,43-89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0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4,'-8'9,"0"1,1 0,0 1,1 0,0 0,-4 13,-14 25,-18 17,-1-2,-88 96,74-94,25-27,-2-2,-47 42,79-78,1 1,-1-1,0 0,1 1,-1-1,0 0,0 0,0 0,0 0,1 0,-2 0,1-1,0 1,0-1,0 1,0-1,0 0,0 0,0 0,-3 0,3-1,1 0,-1 0,1 0,0 0,-1 0,1 0,0 0,0 0,0 0,0-1,0 1,0 0,0-1,0 1,1-1,-1 1,0-1,1 1,-1-1,1-1,-3-12,1 0,1 0,0-1,2-19,-1 28,0-124,5-78,-5 206,0 0,0 0,0 0,1 0,-1 0,1 0,0 1,0-1,0 0,0 0,1 0,-1 1,1-1,-1 1,1-1,0 1,0 0,0 0,0 0,1 0,-1 0,0 0,1 0,0 1,-1-1,1 1,0 0,-1 0,1 0,0 0,0 0,0 1,0-1,0 1,0 0,0 0,0 0,0 0,0 0,0 1,6 1,10 2,-1 1,1 1,-1 1,-1 0,20 12,475 221,-477-224,37 15,-68-29,0-1,1 0,-1 0,1 0,0 0,-1-1,1 1,0-1,-1-1,1 1,-1-1,9-1,-11 1,0 0,-1 0,1 0,0 0,-1-1,1 1,-1-1,1 1,-1-1,1 1,-1-1,0 0,0 1,0-1,0 0,0 0,0 0,-1 0,1 0,-1 0,1 0,-1 0,0 0,0 0,0 0,0 0,0 0,0 0,-1-3,0-8,-2 1,1-1,-7-17,6 20,-16-60,10 33,-2 1,-1-1,-29-57,39 90,0 0,-1 1,0-1,0 0,0 1,0 0,-1 0,1 0,-1 0,0 0,1 1,-1 0,0 0,-1 0,-4-2,-1 1,0 1,0 0,-1 0,1 1,-15 1,3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2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25 153,'-1'-24,"-2"0,-8-34,2 12,22 104,2 0,3 0,43 93,-49-124,-3-9,0 1,-2 0,0 0,-1 0,-1 1,5 34,-10-35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3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1610,'35'-35,"-12"11,2 2,37-29,781-496,-577 378,800-481,-1031 630,125-66,-140 80,-12 12,-8-3,0-1,-1 1,1-1,-1 0,1 1,-1-1,0 1,0-1,0 0,-2 4,-9 15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4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0 663,'1'-12,"1"-1,0 0,0 1,1-1,1 1,0 0,1 0,0 1,1-1,0 1,1 0,13-16,13-13,68-64,-67 72,26-27,2 4,3 1,74-45,-128 92,0 0,1 2,-1-1,1 1,1 1,-1 0,1 1,-1 0,1 1,0 1,0 0,20 1,-26 1,0 0,0 0,0 1,0 0,0 0,0 1,-1 0,1 0,-1 1,0 0,0 0,0 0,0 1,-1-1,0 1,0 1,0-1,0 1,-1 0,0 0,-1 0,1 0,4 12,2 9,-1 2,-1-1,-1 1,-2 0,-1 0,-1 1,-1 32,-3-17,-2-1,-2 0,-1 0,-14 46,4-35,-42 98,44-126,0 1,-2-2,0 0,-2-1,-25 27,24-25,20-27,-1 1,0-1,0 0,0 1,0-1,0 0,0 1,0-1,0 0,0 0,1 1,-1-1,0 0,0 0,0 1,1-1,-1 0,0 0,0 1,1-1,-1 0,0 0,0 0,1 0,-1 1,0-1,0 0,1 0,-1 0,0 0,1 0,-1 0,0 0,1 0,-1 0,0 0,1 0,-1 0,0 0,0 0,1 0,-1 0,0 0,1-1,55-17,220-122,-5 2,-240 125,20-9,88-51,-109 53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4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1,'1'14,"2"0,0-1,0 1,1-1,1 0,1 0,-1 0,10 13,-3 0,456 926,-395-813,-27-54,52 132,-95-206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6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1 821,'0'-4,"1"-1,0 0,0 0,0 0,1 1,-1-1,1 1,1-1,-1 1,0 0,1 0,0 0,4-4,50-50,-38 40,327-291,-211 194,-106 92,2 2,1 1,62-30,-84 45,14-10,0 0,-1-1,35-33,-21 17,-25 23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17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0,'-2'15,"1"0,-2 0,0-1,-8 22,-6 36,10 2,3 1,4-1,3 1,3-1,3 0,4 0,3-1,3-1,50 125,-18-83,4-1,6-4,4-1,5-4,85 97,-23-58,-109-119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0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0,'1'11,"0"-1,1 0,1 1,0-1,0 0,1-1,0 1,7 10,1 5,323 747,-263-576,-51-128,3-2,3 0,70 120,-87-170,2-1,0-1,0 0,18 15,-26-25,0 0,1 0,-1-1,1 0,0 0,0 0,0-1,0 0,0 0,1 0,-1 0,1-1,-1 0,1 0,-1 0,1-1,0 0,7-1,-8 0,0 0,-1-1,1 0,-1 0,0 0,1-1,-1 0,0 1,0-1,-1-1,1 1,4-6,39-53,-20 24,-26 37,11-14,0-1,16-27,-18 21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1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1 536,'2'-4,"0"0,1 1,0-1,0 0,0 1,0 0,0 0,1 0,-1 0,1 1,0-1,0 1,4-2,3-4,86-63,-39 26,115-66,-91 70,-2-4,143-107,-213 142,-4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1 371,'0'-4,"8"-1,7-9,14-1,13-7,18-8,18-3,17-4,13 0,5-2,-5 6,-7 4,-14 3,-16 6,-17 6,-14 5,-12 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2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1,'9'11,"0"1,-1-1,0 2,-1-1,-1 1,7 16,7 14,292 603,45 87,-191-431,-158-287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3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1,'-11'17,"-1"0,0-1,-1-1,-28 26,5-4,0 2,2 2,-43 63,67-85,-1-1,2 1,1 1,0 0,1 0,1 0,1 1,1 0,-1 24,3-26,0 9,0 0,5 46,-3-69,0 0,1 0,0 0,0 0,0 0,0-1,1 1,0 0,0 0,0-1,1 0,-1 1,1-1,0 0,0 0,1 0,-1-1,1 1,0-1,0 0,7 5,-6-7,1 0,-1 0,1 0,-1 0,1-1,-1 0,1 0,-1 0,1-1,-1 0,1 0,-1 0,0-1,1 0,-1 0,0 0,0 0,0-1,-1 0,6-4,14-9,-2-2,32-29,-52 45,42-38,89-90,-115 110,-1-1,-1 0,-1-1,23-45,-34 56,-1 0,1-1,-2 1,0-1,0 0,-1 0,-1-18,-7-84,7 113,-1-4,0 0,1-1,-2 1,1 0,-1-1,0 1,0 0,0 0,-1 0,0 1,0-1,0 1,0-1,-1 1,-4-4,0 1,0 1,0 1,-1-1,0 1,0 1,-19-8,6 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0,'2'14,"0"0,2 0,0 0,1 0,0-1,1 0,0 0,1 0,0-1,11 13,6 14,93 154,73 136,-144-253,-35-59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5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0 529,'2'-2,"-1"0,1 0,-1 0,1 0,0 0,0 0,0 0,0 1,0-1,0 1,0-1,0 1,0 0,1 0,-1 0,1 0,3 0,3-3,33-19,65-47,11-6,299-134,-340 167,-57 30,0 1,34-14,-16 9,-22 10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6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0,'47'52,"-3"3,52 80,-63-86,531 757,-262-352,-238-343,-4 2,55 152,-92-191,-3 1,14 116,-21-109,-11-73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7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1 440,'2'-4,"0"1,0 0,0-1,0 1,0 0,1 0,0 1,-1-1,1 0,0 1,0 0,1 0,-1 0,6-3,4-3,428-323,-422 316,-12 9,0 1,0-1,0 1,1 0,0 1,14-7,-22 12,0-1,0 0,-1 0,1 0,0 0,0 0,0 0,0 0,0 1,0-1,0 0,-1 0,1 0,0 0,0 1,0-1,0 0,0 0,0 0,0 0,0 1,0-1,0 0,0 0,0 0,0 0,0 1,0-1,0 0,0 0,0 0,0 1,0-1,0 0,0 0,0 0,1 0,-1 0,0 1,0-1,0 0,0 0,0 0,0 0,1 0,-1 1,0-1,0 0,0 0,0 0,0 0,1 0,-1 0,0 0,0 0,0 0,0 0,1 0,-1 0,0 0,0 0,0 0,1 0,-1 0,0 0,0 0,1 0,-2 1,-4 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8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1 299,'27'0,"0"-2,0-1,0-1,-1-1,1-2,-1 0,-1-2,1-1,45-25,-43 16,-2 0,39-39,9-6,-18 24,-32 24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29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1629,'-5'-1,"0"1,1-1,-1 0,1 0,-1-1,1 1,-1-1,1 0,0 0,0 0,0-1,0 0,0 1,1-1,-1-1,1 1,0 0,0-1,-5-7,-5-8,2-1,-18-40,15 30,-125-274,-111-358,227 586,-49-133,61 182,-1 1,-2 0,0 0,-2 2,-26-32,41 55,1 0,-1 0,1 0,-1 1,1-1,-1 0,0 1,1-1,-1 0,0 1,0-1,0 1,1-1,-1 1,0-1,0 1,0 0,0-1,0 1,0 0,0 0,0 0,0 0,1-1,-1 2,0-1,-1 0,1 1,0-1,0 1,0 0,0 0,0 0,0 0,1 0,-1 0,0 1,1-1,-1 0,1 0,-1 0,1 1,0-1,-1 0,1 2,-5 63,5-61,3 48,1 0,3-1,2 0,16 55,78 198,-72-231,4-3,75 117,-100-171,1-2,1 0,0 0,1-1,0-1,2 0,-1 0,1-2,1 0,0-1,1 0,0-1,0-1,1-1,-1-1,2 0,-1-1,1-1,0-1,-1 0,1-1,1-2,-1 0,0-1,0 0,0-2,-1 0,1-1,21-8,574-254,-562 241,139-71,-154 75,-2-2,66-53,-100 75,-1 1,1-1,0 1,-1-1,1 1,0-1,-1 0,1 1,-1-1,1 0,-1 0,1 1,-1-1,1 0,-1 0,0 0,0 0,1 1,-1-1,0 0,0 0,0 0,0-1,-3-4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0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1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1,'1'50,"3"0,19 90,38 94,-17-75,1-20,-36-111,-4-15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3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1 321,'0'-1,"1"-1,0 1,-1 0,1-1,0 1,0 0,0 0,0-1,0 1,0 0,0 0,0 0,0 0,1 0,-1 0,0 1,1-1,1-1,33-14,-29 13,225-86,256-62,-476 148,123-29,-108 28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2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0 636,'85'-68,"-13"8,125-81,-152 112,28-17,-1-3,126-113,-193 157,0 2,0-1,0 0,1 1,-1 0,13-4,-14 5,1 1,-1-1,0 0,1-1,-1 1,0-1,0 1,-1-1,1-1,0 1,-1 0,4-5,0-5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3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0 614,'8'-2,"0"1,-1-1,1 0,-1-1,1 0,-1 0,0 0,0-1,8-6,14-6,220-96,95-48,-338 157,1 0,-1-1,0 0,0 0,0 0,9-10,-15 13,1-1,0 1,0 0,-1-1,1 1,-1-1,1 1,-1 0,0-1,1 1,-1-1,0 1,0-1,0 1,0-1,0 1,-1-1,1 1,0-1,-1 1,1-1,-1 1,1 0,-1-1,0 1,0 0,1 0,-1-1,0 1,0 0,0 0,0 0,0 0,-1 0,1 0,0 0,0 0,-3 0,-15-13,-1 2,0 0,-1 1,0 1,-36-11,37 14,0 0,0-1,1-1,0-1,1-1,-33-25,50 35,0 1,0-1,1 1,-1 0,1-1,-1 1,0-1,1 1,-1-1,1 0,-1 1,1-1,-1 0,1 1,0-1,-1 0,1 1,0-1,-1 0,1 0,0 1,0-1,0 0,0 0,0 0,0 1,0-1,0 0,0 0,0 0,0 1,0-1,0 0,1 0,-1 1,1-2,1 1,-1 0,1 0,0 0,0 0,0 0,0 0,0 0,1 1,-1-1,0 1,0-1,4 1,7-1,0 1,0 0,23 4,26 13,-1 3,0 2,72 39,-116-52,0 0,0 1,-1 1,-1 0,25 24,-37-32,0 0,-1 0,0 0,1 0,-1 0,0 1,-1-1,1 0,0 1,-1 0,0-1,0 1,0 0,0 7,-1-7,-1-1,1 0,-1 0,0 1,0-1,0 0,-1 0,1 0,-1 0,0-1,0 1,0 0,0-1,0 1,0-1,-1 0,1 1,-1-1,1 0,-6 2,-4 4,8-6,1 0,0 0,-1 0,1 1,0-1,0 1,0 0,1 0,-1 0,0 0,1 1,-3 4,-1 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5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7,'1'1,"0"0,0-1,0 1,0 0,0 0,0-1,0 1,0 0,0 0,-1 0,1 0,0 0,-1 0,1 0,0 1,-1-1,0 0,1 0,-1 0,0 0,1 1,-1-1,0 0,0 0,0 1,0-1,0 0,0 0,-1 1,1 0,-3 42,-10 9,-2-1,-3-1,-1-1,-38 70,35-75,22-44,-64 120,57-109,-1-1,0 0,0 0,-1-1,-1 0,1-1,-2 0,-11 7,20-14,-1-1,0 0,1 0,-1 0,0-1,0 1,0-1,0 1,1-1,-1 0,0 0,0 0,0-1,0 1,0-1,0 0,1 1,-1-1,0 0,1-1,-1 1,0 0,1-1,0 1,-1-1,1 0,0 0,0 0,-4-4,-8-9,0-1,2 0,-14-22,13 19,-39-52,20 31,2-2,3-1,1-1,-27-61,52 103,0 0,0-1,0 1,1-1,-1 1,0-1,1 1,0-1,0 1,-1-1,1 1,1-1,-1 0,0 1,1-1,-1 1,1-1,0 1,0 0,0-1,0 1,0 0,0-1,1 1,1-3,0 3,0 1,-1-1,1 1,0-1,0 1,-1 0,1 0,0 0,0 0,0 1,0-1,1 1,-1 0,0-1,0 2,0-1,0 0,0 1,0-1,0 1,3 1,14 5,-1 0,-1 1,0 1,0 1,0 1,16 14,48 27,30 11,-58-31,89 39,-133-67,0-1,1 0,0-1,0 0,-1-1,1 0,0 0,0-2,0 1,0-1,0-1,0 0,0 0,-1-1,1 0,-1-1,0 0,0-1,-1 0,1-1,-1 0,0 0,0-1,-1 0,8-9,-12 11,1 0,-2 0,1-1,0 1,-1-1,0 0,-1 0,1 0,-1-1,0 1,-1 0,1-1,-1 1,-1-1,1 0,-1 1,0-1,0 1,-1-1,0 0,0 1,-1-1,0 1,0 0,-4-8,2 3,-1 1,0 0,-1 0,0 0,-1 1,1 0,-2 0,1 1,-2 0,1 0,-1 0,0 2,-18-12,-81-35,92 43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7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1,'1'5,"1"-1,0 1,0 0,0-1,0 1,1-1,0 0,0 1,5 4,3 6,69 126,6 9,-58-108,142 238,-162-264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38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1 656,'7'-1,"0"-1,0 1,0-1,-1-1,1 0,-1 0,1 0,-1 0,9-8,5-1,706-363,-678 348,-1-2,80-67,-120 90,58-62,-52 58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0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1 332,'67'-63,"3"3,3 3,87-51,-152 103,2-1,-1 0,1 0,0 1,1 1,10-4,-19 7,0 0,0 1,-1 0,1-1,0 1,0 0,0 0,0 0,0 0,0 0,0 0,0 1,0-1,0 1,-1-1,1 1,0 0,0 0,-1 0,1 0,0 0,-1 0,1 0,-1 0,1 1,-1-1,0 0,1 1,-1-1,0 1,0 0,0-1,0 1,-1 0,1 0,1 3,2 15,0 0,-1 0,-1 0,-1 1,-1-1,-5 40,2 4,2-53,0-1,-1 1,0-1,-1 1,0-1,0 0,-1 0,0 0,-1-1,0 0,-9 13,-4 8,14-22,0 0,0 0,0 0,1 0,-3 15,6-22,-1 0,1 1,0-1,0 0,0 1,0-1,0 0,0 0,0 1,0-1,0 0,1 1,-1-1,1 0,-1 0,1 1,-1-1,1 0,0 0,-1 0,1 0,0 0,0 0,0 0,0 0,0 0,0 0,0-1,0 1,0 0,0-1,0 1,1-1,-1 1,0-1,0 1,1-1,-1 0,0 0,1 1,-1-1,0 0,1 0,-1-1,0 1,0 0,3-1,16-2,0-1,-1-1,0 0,0-2,0 0,-1-1,0-1,0 0,18-15,-14 11,-5 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0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0,'1'9,"0"0,0-1,1 1,0-1,0 0,1 1,0-1,1 0,6 10,48 68,-35-53,-1-2,0 2,-3 1,0 0,26 73,-41-89,-1-1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1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1 445,'4'0,"0"-1,0 1,0-1,0 0,-1 0,1-1,0 1,0-1,-1 0,1 0,5-4,39-35,-14 10,83-53,254-138,-315 189,-37 19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1,'0'18,"1"1,0-1,2 0,0 1,1-1,1-1,0 1,2-1,0 0,1 0,0-1,2 0,13 19,13 13,2 0,3-3,86 76,161 101,-9-8,-188-138,-71-58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4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0,'5'2,"1"0,0 1,0-1,-1 1,0 0,1 1,-1-1,-1 1,1 0,8 9,-6-6,61 51,-3 4,-2 2,-4 3,95 138,-15 40,-131-229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4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0,'14'504,"-5"-255,17 416,-26-662,1 7,-1 0,1 0,1 0,0 0,5 16,-7-25,1 1,0 0,0 0,0-1,0 1,0 0,1-1,-1 0,0 1,1-1,-1 0,1 1,-1-1,1 0,0 0,-1 0,1 0,0-1,0 1,0 0,-1-1,1 1,0-1,0 0,0 0,0 0,0 0,0 0,0 0,0 0,0 0,0-1,0 1,3-2,27-7,0-2,0-2,46-24,88-62,-86 48,-31 27,-29 18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5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0 464,'206'-184,"-118"109,-42 28,-34 34,0 0,26-20,-7 10,37-36,-51 42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6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18 364,'-1'0,"0"0,0-1,0 1,0 0,1 0,-1-1,0 1,0 0,1-1,-1 1,0-1,0 1,1-1,-1 1,1-1,-1 0,0 1,1-1,-1 0,1 1,0-1,-1 0,1 0,-1 1,1-1,0 0,0 0,0 0,-1 0,1 1,0-1,0 0,0 0,0 0,0 0,0 1,1-1,-1 0,0 0,0 0,0 0,1 1,0-2,13-35,-4 25,1 1,0 0,1 0,0 1,22-13,24-20,-31 19,-2-1,0-1,37-53,-47 57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7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1,'-11'0,"0"1,1 0,-1 0,0 1,0 1,1 0,0 0,-1 1,-10 6,16-7,-1 0,1 0,0 1,0 0,1 0,-1 0,1 0,-1 1,2-1,-1 1,0 1,1-1,0 0,0 1,1-1,-1 1,-2 9,5-13,-1 1,1-1,0 1,0-1,0 1,0-1,0 1,0-1,0 1,1-1,0 0,-1 1,1-1,0 0,0 1,0-1,0 0,1 0,-1 0,0 0,1 0,0 0,-1 0,1 0,0-1,0 1,0-1,0 1,0-1,0 0,3 2,9 3,0-1,0 0,0 0,19 2,-1 2,197 72,-214-77,1 0,-1 0,1-2,0 0,-1-1,1 0,0-1,0-1,0-1,-1 0,1-1,30-9,-44 11,1 0,-1 0,0 0,0-1,1 1,-1 0,0-1,0 1,0-1,0 0,-1 0,1 0,0 0,-1 0,1 0,-1 0,0 0,0-1,0 1,0 0,0-1,0 1,-1-1,1 1,-1-1,1 1,-1-1,0 1,0-1,0 1,-1-1,1 0,-1 1,1-1,-1 1,0 0,0-1,0 1,0 0,-2-4,-3-5,0 0,-1 1,0 0,-1 1,0 0,0 0,-12-9,6 5,-1 0,-1 2,0 0,0 1,-1 1,0 0,-1 1,0 1,-29-8,-53-5,82 19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4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1,'12'0,"-1"1,0 1,0 0,1 0,-1 1,-1 1,14 5,73 42,-46-22,42 20,-1 5,87 67,-143-92,-2 0,-1 3,-1 0,-1 2,-2 2,-2 0,33 59,-56-87,7 10,-2-1,0 2,-1-1,10 38,-12-26,0-8,-2 1,4 44,-8-47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57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1 791,'1'-2,"0"0,0-1,0 1,0 0,1-1,-1 1,1 0,0 0,-1 0,1 1,0-1,0 0,4-2,2-3,79-72,154-110,116-47,-120 84,-200 126,-21 14,0 1,1 0,0 1,36-15,-52 25,-1 0,1 0,-1-1,1 1,-1 0,1 0,-1 0,0 0,1 0,-1 0,1 0,-1 0,1 0,-1 0,1 0,-1 0,1 0,-1 0,1 0,-1 0,1 1,-1-1,1 0,-1 0,0 0,1 1,-1-1,1 0,-1 1,0-1,1 0,-1 1,0-1,1 1,-1-1,0 0,0 1,0-1,1 1,-1-1,0 1,0-1,0 1,0-1,0 1,0-1,0 1,0-1,0 1,0-1,0 0,0 1,0-1,0 1,0-1,0 1,0-1,-1 1,1-1,0 1,-1 0,-12 30,2-10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4:58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0 528,'1'-9,"0"0,1 1,0-1,0 1,1 0,0-1,0 1,1 1,0-1,0 0,1 1,0 0,12-13,9-8,56-46,-50 46,60-59,-58 52,1 1,2 2,60-39,-75 61,-6 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07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1257,'-3'0,"-13"-3,11-21,2-91,2 52,-11-73,-88-452,92 531,-13-79,18 119,-2 0,0 0,-1 0,-1 0,-10-19,17 35,-1 0,1 1,-1-1,1 0,-1 0,1 0,-1 0,0 1,1-1,-1 0,0 1,0-1,1 1,-1-1,0 1,0-1,0 1,0-1,-1 0,-7 11,-1 30,10-37,-15 129,6 0,5 0,18 172,-10-268,1 0,1-1,3 1,24 66,-22-77,1-1,1 0,1 0,2-1,0-1,1-1,23 22,-25-28,1 0,1-2,0 0,1 0,0-2,0 0,38 15,-29-17,1-1,0-2,0 0,1-2,39 1,218-6,-246-2,-1-2,1-2,-1-2,0-1,41-17,-68 21,0-1,-1 0,0-1,0 0,0-1,-1 0,14-17,-13 14,1 0,0 1,0 0,23-14,39-14,49-30,-113 63,-8 5,1-1,-1 1,0 0,0-1,0 1,0-1,0 1,0-1,-1 0,1 0,2-4,-1-2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07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08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1,'0'4,"0"5,0 7,4 3,1 7,0 8,0 6,2 5,4 2,1 7,-2 2,1-1,4-5,-2 2,-2-5,-4-1,-2-5,-3-9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08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0 481,'1'-4,"0"-1,0 0,0 1,0-1,1 1,0 0,0 0,0-1,0 1,1 0,5-6,38-43,-35 42,46-44,86-65,-39 35,-4-5,-89 81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1 346,'0'-3,"1"1,0-1,0 1,0 0,0-1,0 1,1 0,-1 0,1 0,0-1,-1 2,1-1,0 0,0 0,0 1,0-1,4-1,41-25,-47 28,109-54,-36 19,-2-2,110-79,-130 84,-45 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0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1 637,'6'-2,"0"0,0 0,0 0,0-1,-1 0,1 0,-1 0,1-1,6-6,8-4,172-114,34-20,-210 139,-9 6,-1-1,0 1,1-1,-1 0,-1 0,1-1,-1 0,1 0,-2 0,1-1,4-6,-9 11,1 0,-1 1,0-1,0 0,0 0,0 0,0 0,-1 0,1 0,0 0,0 0,-1 0,1 0,0 0,-1 0,1 1,-1-1,1 0,-1 0,1 0,-1 1,0-1,1 0,-1 1,0-1,0 1,1-1,-1 1,0-1,0 1,0-1,0 1,-1-1,-35-13,34 13,-211-76,193 70,1 0,1-2,0-1,0 0,-21-16,39 25,0 1,0-1,0 1,0-1,1 1,-1-1,0 0,0 1,1-1,-1 0,0 0,1 0,-1 1,1-1,-1 0,1 0,-1 0,1 0,0 0,-1 0,1 0,0 0,0 0,0 0,0 0,0 0,0 0,0 0,0 0,0 0,1-1,0 0,0 1,1-1,0 1,-1-1,1 1,0 0,-1 0,1 0,0 0,0 0,0 0,0 0,4 0,8-3,1 2,0-1,16 1,-5 1,-1 1,0 2,1 1,-1 0,0 2,-1 1,31 11,-49-14,0 1,0 0,0 0,0 0,-1 1,1-1,-1 1,-1 1,1-1,-1 1,4 6,6 10,17 42,-1-2,-23-50,0 1,-1 0,7 24,-7-16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1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5,'-5'6,"1"1,0-1,0 1,1 0,0 0,0 1,1-1,0 0,-2 13,-8 26,-33 47,-89 141,89-160,44-73,-4 9,0-1,-1 0,0 0,0 0,-1-1,0 0,-1-1,1 1,-2-1,-8 6,16-13,0 1,0-1,1 0,-1 1,0-1,0 0,0 0,0 0,0 0,0 1,0-1,0 0,0-1,1 1,-1 0,0 0,0 0,0 0,0-1,0 1,0 0,1-1,-1 1,0-1,0 1,1-1,-1 1,-1-2,1 0,-1 0,1 0,0 0,0 0,0-1,0 1,0 0,0-1,0 1,0-4,-2-65,3 63,0 7,0-31,9-57,-7 78,1 0,0 0,0 0,2 0,-1 1,1-1,1 1,10-14,-5 8,0 1,1 1,25-23,-32 33,0 0,1 0,-1 1,1 0,0 0,0 0,0 0,1 1,-1 0,1 1,-1-1,1 1,-1 0,9 1,20 2,0 1,0 2,-1 2,41 13,65 12,-61-18,-48-7,0-2,1-1,0-1,45-2,-74-1,-1 0,1 0,-1 0,1-1,-1 1,1-1,-1 0,1 0,-1 0,1 0,-1 0,0 0,0 0,0-1,0 1,0-1,3-2,-5 3,1 0,0-1,-1 1,0 0,1-1,-1 1,0 0,1-1,-1 1,0 0,0-1,0 1,0 0,0-1,-1 1,1-1,0 1,-1 0,1-1,0 1,-1 0,-1-2,-2-4,0 1,0 0,-1 0,0 0,0 1,-1 0,1 0,-1 0,0 0,-8-3,-184-95,173 92,0 1,0 2,-1 0,0 2,0 1,-35-2,34 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2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0,'0'9,"0"6,4 5,2 3,3 3,5 0,0 0,1-1,3 1,-2-1,1 0,-4-1,-2 1,-5-5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3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1 632,'1'-7,"-1"0,2-1,-1 1,1 0,0 0,0 0,1 1,0-1,0 0,1 1,0 0,0 0,10-11,7-5,0 0,27-19,-20 17,423-369,-434 379,-3 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4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1 482,'1'-15,"0"-1,2 1,0-1,1 1,0 0,1 0,1 1,0-1,1 1,1 1,0-1,1 1,12-14,17-17,3 1,50-42,-74 69,-9 9,2-3,2 0,-1 1,2 0,25-15,-36 23,0 0,1 0,-1 0,0 0,1 0,-1 1,0-1,1 1,-1-1,1 1,-1 0,1 0,-1 0,1 1,-1-1,0 0,1 1,-1 0,1-1,-1 1,0 0,0 0,1 0,-1 1,0-1,0 0,0 1,0-1,-1 1,1 0,0 0,-1 0,1 0,-1 0,1 0,-1 0,0 0,1 3,6 12,-1 1,-1 0,0 0,-2 0,0 1,3 34,-5 120,-3-111,-2-26,0 1,-3-1,-16 59,2-15,20-79,0-1,0 0,0 0,0 0,0 1,0-1,0 0,0 0,0 1,0-1,0 0,0 0,0 0,0 1,0-1,0 0,0 0,0 1,0-1,0 0,0 0,0 1,0-1,0 0,0 0,0 0,1 1,-1-1,0 0,0 0,0 0,0 1,1-1,-1 0,0 0,0 0,0 0,1 0,-1 0,0 1,0-1,0 0,1 0,-1 0,0 0,0 0,1 0,-1 0,0 0,0 0,1 0,-1 0,0 0,0 0,0 0,1 0,-1 0,0-1,0 1,1 0,-1 0,0 0,0 0,0 0,1 0,-1-1,0 1,0 0,28-19,26-31,-24 22,2 2,1 1,0 2,40-20,-31 19,-1-3,48-39,-75 53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5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1,0-1,1 0,0 0,0 0,1 0,0 0,0 0,1-1,5 8,7 9,32 34,-20-25,30 36,196 245,-147-182,-93-110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6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1 499,'130'-148,"135"-83,-154 139,-95 77,-5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7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0,'-2'169,"-2"-40,25 230,-14-315,1 1,3-1,21 54,-28-85,1-1,0 1,1-1,1-1,0 1,0-1,1-1,1 1,0-1,0-1,1 0,0 0,1-1,-1 0,21 11,76 14,-90-24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0,'1'29,"2"-1,0 0,2 0,1 0,1-1,12 29,76 153,-63-143,201 386,-225-437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19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1 445,'4'-2,"-1"1,1-1,0-1,0 1,-1 0,1-1,-1 0,0 0,4-4,5-4,35-30,-2-3,61-77,-50 50,-27 32,36-35,-49 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1 296,'6'-1,"0"-1,0 0,0 0,0-1,0 1,10-7,4-2,265-130,-271 135,55-26,2 4,98-26,-158 51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0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1,'11'2,"0"0,-1 1,1 0,0 1,-1 1,0-1,0 2,0-1,-1 1,11 9,21 11,57 28,316 195,-367-216,-2 2,-2 2,-1 2,-2 1,-2 2,46 67,-56-64,-3 1,-1 1,-3 1,20 66,42 206,-59-215,-18-81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0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1,'1'275,"-16"778,5-532,10-482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1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1,'69'1131,"-66"-1104,-1-6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5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0 517,'396'-364,"-382"352,-1 0,1 0,-2-1,0-1,-1 0,0-1,15-28,-19 26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1 398,'4'0,"6"-4,9-6,6-5,10-4,9-8,8-7,5-6,0 0,3 2,-5-1,-7 7,-3 0,-6 5,-5 4,-8 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7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1433,'-1'-10,"-1"1,0-1,0 1,-7-17,1 6,-142-381,72 205,-61-151,89 238,-70-115,114 212,-19-28,24 38,0 1,1 0,-1 0,0-1,0 1,0 0,0 0,0 0,-1 0,1 0,0 0,0 0,-1 0,1 1,-1-1,1 0,0 1,-1-1,1 1,-1 0,-2-1,4 1,-1 1,0-1,1 0,-1 1,1-1,-1 1,1-1,-1 0,1 1,-1-1,1 1,-1 0,1-1,0 1,-1-1,1 1,0 0,0-1,-1 1,1 0,0-1,0 1,0 0,0-1,0 1,0 0,0-1,0 1,0 1,3 24,-3-25,27 103,5-1,71 158,-71-186,-26-59,281 608,-267-585,-16-28,2 0,0 0,0 0,9 11,-12-19,-1-1,1 1,0 0,0-1,0 0,0 0,0 0,0 0,1 0,-1-1,0 1,1-1,0 0,-1 0,1 0,0-1,-1 1,5-1,8 0,1-2,-1 0,0-1,1 0,-2-1,1-1,0-1,-1 0,0-1,21-12,17-15,67-54,-95 68,123-75,-24 17,9-6,-74 50,-40 22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8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8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1,'2'18,"1"1,1-1,1 0,0 0,1 0,1 0,18 31,-2-2,23 60,14 30,80 136,-127-253,-1-6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29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0 467,'0'-4,"4"-1,6-5,5-8,8-5,5-8,1-2,0 1,4-4,4 1,4-6,0 0,-4 2,-3 8,-4 6,-3 2,-5 1,-8 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3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1 490,'25'-23,"39"-27,-6 5,259-203,-311 244,-1 1,1-1,-1-1,0 1,0-1,-1 0,1 0,-1 0,0-1,-1 1,5-9,-9 13,1 0,0 0,0 0,-1 0,1 0,-1 0,1 0,-1 0,1 0,-1 0,0 0,1 0,-1 0,0 0,0 1,0-1,0 0,0 0,0 1,0-1,0 1,0-1,0 1,0-1,0 1,0 0,0-1,0 1,-2 0,-41-8,36 7,-138-25,210 26,-44-1,-1 1,1 0,-1 2,26 4,-39-4,-1-1,0 1,0 0,1 0,-1 0,-1 1,1 0,0 0,-1 0,1 0,-1 1,0 0,0 0,0 0,-1 0,0 0,1 1,-1 0,-1-1,4 9,22 63,24 112,-28-98,-15-54,6 48,-12-57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21:57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0 421,'16'-2,"0"0,0-1,-1-1,1 0,19-9,9-1,611-155,-425 113,399-88,-623 142,-1 1,1-1,0 1,-1 0,1 0,0 0,0 1,11 0,-4 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32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26,'0'20,"-1"1,-1-1,-1 1,-1-1,0 0,-11 28,-1 5,13-39,-1 0,0-1,-1 0,0 0,-10 16,12-25,0 0,0-1,0 1,0-1,-1 1,0-1,0 0,1 0,-1-1,-1 1,1-1,0 0,-1 0,1-1,-1 1,1-1,-1 0,0 0,-8 0,6 0,1-1,0 0,-1 0,1-1,0 0,-1 0,1 0,0-1,0 0,0 0,0-1,0 0,1 0,-1 0,1 0,-1-1,1 0,1 0,-1-1,0 1,-3-6,5 6,0-1,0 1,0-1,1 0,0 0,0 1,0-1,1-1,-1 1,1 0,0 0,1-1,-1 1,1 0,0-1,1 1,-1 0,1 0,0-1,0 1,1 0,-1 0,1 0,0 0,5-7,-4 5,1 1,0-1,0 1,0 0,1 0,0 0,8-7,-10 11,0 0,0 1,0 0,0-1,0 1,0 0,1 0,-1 1,0-1,1 1,-1-1,0 1,1 0,-1 0,0 1,1-1,-1 1,0 0,5 1,22 8,0 1,-1 1,32 19,-23-12,43 16,-68-30,-1-1,0-1,1-1,0 1,0-2,0 0,24-1,-29-2,-1 0,0 0,0 0,0-1,0-1,0 1,0-1,-1 0,0 0,0-1,9-8,-6 5,0-1,-1 0,0 0,-1 0,0-1,10-18,-16 26,0 0,0-1,-1 1,1 0,0-1,-1 1,1 0,-1-1,0 1,0-1,0 1,0 0,0-1,-1 1,1-1,-1 1,1 0,-1 0,0-1,-1-1,0 0,-1 0,1 1,-1 0,0 0,0 0,0 0,-1 0,1 0,-1 1,-5-4,-9-3,-1 2,0 0,-36-9,47 14,-14-3,0 2,-1 0,-34 0,36 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33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11,'0'-1,"0"1,0 0,0-1,0 1,0 0,0-1,0 1,0-1,0 1,0 0,0-1,0 1,0 0,1-1,-1 1,0 0,0-1,0 1,1 0,-1 0,0-1,0 1,0 0,1 0,-1-1,0 1,1 0,-1 0,0 0,1-1,-1 1,0 0,1 0,-1 0,0 0,1 0,15 5,13 14,-13-4,-1 0,0 1,-1 1,22 34,35 82,-70-130,6 10,1-1,0 0,0 0,2-1,-1 0,1-1,22 18,-20-19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34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0 940,'166'-160,"-40"41,-80 73,181-168,-58 58,-131 120,165-157,-186 177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36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0 391,'0'-14,"1"-1,1 0,0 1,1-1,0 1,2 0,-1 0,2 0,0 0,8-14,-1 7,1 1,1 1,1 0,0 1,27-22,-30 28,1 0,0 1,1 1,0 1,20-10,-33 18,0 0,1-1,-1 1,1 0,-1 0,1 1,0-1,-1 0,1 1,0 0,0-1,-1 1,1 0,0 1,0-1,-1 0,1 1,0-1,-1 1,1 0,0 0,-1 0,0 0,1 1,-1-1,1 1,-1-1,0 1,0 0,0 0,0 0,0 0,-1 0,1 0,0 0,-1 1,0-1,1 1,-1-1,0 1,0-1,0 4,12 34,-2 1,-1 1,-3-1,-1 1,-2 1,-3 75,-3-106,0 0,-1 1,-1-1,0-1,-1 1,0 0,-12 18,-54 75,62-93,-18 19,20-23,0-1,1 1,0 0,0 0,1 0,-8 19,12-27,1 1,0-1,-1 1,1-1,0 1,0-1,0 1,-1 0,1-1,0 1,0-1,0 1,0 0,0-1,0 1,0 0,0-1,0 1,0-1,1 1,-1 0,0-1,0 1,0-1,1 1,-1-1,0 1,1-1,-1 1,0-1,1 1,-1-1,1 1,0 0,22-4,25-23,245-207,-272 215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1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1 739,'2'-6,"0"1,1-1,-1 0,1 0,1 1,-1 0,1 0,0 0,0 0,0 0,1 1,6-5,6-9,574-570,-537 529,-50 58,-3 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1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0 554,'5'0,"13"-4,8-10,8-3,10-6,15-12,18-8,8-5,11-8,-3-1,-9 4,-11 7,-4 3,-11 5,-11 5,-9 7,-11 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2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0,'0'4,"8"6,7 1,5 7,4 4,5 3,3 6,-1 1,-1 0,-1-2,-7-2,-1-5,-6-3,-4-4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3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1,'-11'0,"-1"2,1-1,-1 2,1-1,-1 2,1-1,0 1,-18 11,-8 6,-36 27,49-32,3-1,0 0,0 1,-29 30,44-39,1-1,0 1,0 0,1 0,0 1,0-1,0 1,1 0,0-1,1 2,0-1,0 0,1 0,0 1,0 11,1 16,5 122,-5-154,1-1,0 1,0 0,0-1,0 1,1-1,-1 0,1 1,0-1,0 0,0 0,0 0,1 0,-1-1,1 1,-1-1,1 1,0-1,0 0,0 0,1 0,-1 0,0-1,1 0,-1 1,1-1,-1 0,1-1,0 1,3 0,17 2,0-1,0-2,41-3,-24 1,-21 1,291-11,-244 6,0-4,104-27,-167 36,1-1,-1 1,0-1,1 1,-1-2,0 1,-1 0,1-1,0 1,-1-1,1 0,-1 0,0-1,0 1,0-1,0 1,-1-1,3-5,0-2,-2 0,0 0,0-1,-1 1,2-19,-2 7,3-12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4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53,'0'5,"1"0,-1 0,2 0,-1 0,0-1,1 1,0 0,0-1,0 1,1-1,-1 0,1 0,0 0,6 6,7 6,0-1,19 14,-8-8,22 21,82 52,-113-82,0-2,1 0,0-1,0-1,1-1,0-1,0-1,37 6,-54-11,-1 0,1 1,0-1,-1 0,1 0,0-1,-1 1,1 0,-1-1,1 0,-1 1,1-1,-1 0,1 0,-1-1,0 1,0 0,1-1,2-2,-4 2,-1 0,1 1,0-1,-1 0,1 0,-1 0,0 1,1-1,-1 0,0 0,0 0,0 0,-1 0,1 1,0-1,-1 0,1 0,-1 0,0 1,1-1,-1 0,0 1,0-1,0 0,0 1,0-1,-1 1,-1-2,-23-30,-2 2,-1 2,-2 0,0 2,-2 1,-1 2,-1 1,0 2,-2 1,-1 2,-62-21,49 17,34 10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05:45:45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0 225,'101'-2,"-48"0,1 1,0 4,61 9,-107-10,-1 0,1 1,-1 0,1 0,-1 0,0 1,0 0,-1 0,1 1,-1 0,11 11,-15-14,1 1,-1 0,1 0,-1 0,0 0,0 1,-1-1,1 1,-1-1,1 1,-1-1,0 1,0 0,-1-1,1 1,-1 0,0 0,0-1,0 1,0 0,-1 0,0-1,1 1,-1 0,-1-1,-2 7,4-9,0-1,0 1,0 0,-1-1,1 1,0-1,-1 1,1 0,0-1,-1 1,1-1,-1 1,1-1,-1 1,1-1,-1 0,1 1,-1-1,1 1,-1-1,0 0,1 0,-1 1,0-1,1 0,-1 0,0 0,1 0,-1 0,0 0,1 0,-1 0,0 0,1 0,-1 0,0 0,0 0,-1-2,-1 1,1-1,0 1,0-1,0 0,0 0,0 0,1 0,-1 0,-1-3,-28-53,18 26,-16-65,26 84,1 0,0 0,1-1,0 1,1 0,0 0,1-1,3-15,-3 26,0 0,0 0,0 0,0-1,0 1,0 0,1 0,0 1,-1-1,1 0,0 1,1-1,-1 1,0-1,5-2,-5 3,0 1,1 0,-1 0,0 1,1-1,-1 0,1 1,-1 0,1-1,-1 1,1 0,-1 0,1 1,-1-1,1 0,3 2,8 3,0 1,0 0,-1 1,0 1,21 15,-6-4,207 148,-230-163,0 0,0 1,0-1,-1 1,7 10,-1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E90C-C89D-4807-B71F-1E5854CD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E06C-D7C3-4546-8859-4D7E2FB8C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B8FD-A339-485E-9604-5BF427D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E4E1-8917-4579-B646-65396D0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7599-F6B0-4015-BE7A-C588DF11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998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FE6C-240B-4496-B61C-ADD68F16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E6493-77C4-44CE-A477-6949F20D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1C03-E862-4500-96F7-C417612D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2B00-19AD-4FF6-A4E6-483613BD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544A-4A32-4C1F-ACAB-41E23189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33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60C00-FC47-4807-8C9A-F7C3B9F8F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250F-B963-4357-B57A-C143EDF0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59CA-F1E0-4C0D-9F3B-5F672958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7FB6-0FA9-461B-9A55-5C0389A0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3FC8-A1DC-407D-B73E-474327A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68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13DC-75E0-47AD-ABB4-E1A8FB3C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6E02-9F25-4C15-B6C7-2A795803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1B6E-3612-4EAD-BB4D-F056EE6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4606-3532-4A06-82A9-4457CA2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1698-33B0-49EC-A387-BDA984CC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61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3D52-B9BF-4E37-B694-CB64165F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2FD5-6B72-4B92-8DA7-C8CABE6B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702B-57C9-4A83-86B8-F814E787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3171-9A90-412B-AEE8-D40C64B2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9939-C629-4E8B-B68F-B38AE43E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8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4193-95C9-4AE7-B064-9A66B1FF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9BEF-454E-4EC2-8BF5-7478E544D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FD72-6D1F-4840-9C1E-FD8F7451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7841-3A84-4996-850B-350DEE9D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B70C3-FCB8-4B29-85C6-933D797E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5DD0-E56A-4AA1-B80B-0FB5C2E0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5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7E2E-058B-4FF7-8320-474231A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122F-8C65-4E99-9A01-414D42A4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511A0-FD4A-41A5-AB7A-3217DF0E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FFF30-BA8D-42D8-9A25-0425D19C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41638-49D0-4720-A36D-34A16A9A2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96E11-04A5-4F09-83B5-27299976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42FA-F2DB-4F12-A1B4-B6A9DE95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5133A-7E6F-43BF-9703-EC4022DE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91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558B-4D64-4D05-A595-7330EC6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53427-AD08-47CB-B4DC-AF0A2E1F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19EF-16EF-4A20-8E6F-97AE408E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A3B6-CEDE-48F4-A1FB-002F33E3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7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F3928-C64F-4E6B-B7A0-DBECF3E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F8421-4EFA-4145-8F80-2F1A4393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1BC45-B7C7-4D45-9585-356BF7E2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7469-8AC0-4CF3-81A6-E48AE053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734-ED62-4E52-AA20-9D89CCFA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CCAB-4F25-4272-BA06-754C0176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96D7-1C96-4332-9408-3D4F624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47F48-30AE-4E73-93B8-36899430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CC45-EB8D-4341-B996-E86863B5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28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1251-6A0A-47BC-88B8-6440DB4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92ECB-9F05-4CA0-919B-AD37FFB93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2D4F4-E320-44FD-8EF5-A9E6C87B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6647-B19E-469C-AE7C-69D20443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AE403-5B10-4BB0-A636-9DDEA447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3BC3-7F4A-425C-817C-91915A9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76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9928-8E37-4543-90E4-8D507B37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3719-E48C-4DD3-B9A9-3E5CA5EB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0096-5F6C-453B-97E2-635CFFC1B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F902-6F8F-4DC2-894B-7F3B004823EC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B77E-72E3-4C40-BB09-57248E0A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CEE3-4DA2-4047-ADBE-EFBBB919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0FDC-DBDD-48B9-A3E1-AB4C14DAE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12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2.png"/><Relationship Id="rId18" Type="http://schemas.openxmlformats.org/officeDocument/2006/relationships/customXml" Target="../ink/ink1025.xml"/><Relationship Id="rId26" Type="http://schemas.openxmlformats.org/officeDocument/2006/relationships/customXml" Target="../ink/ink1029.xml"/><Relationship Id="rId39" Type="http://schemas.openxmlformats.org/officeDocument/2006/relationships/image" Target="../media/image985.png"/><Relationship Id="rId21" Type="http://schemas.openxmlformats.org/officeDocument/2006/relationships/image" Target="../media/image976.png"/><Relationship Id="rId34" Type="http://schemas.openxmlformats.org/officeDocument/2006/relationships/customXml" Target="../ink/ink1033.xml"/><Relationship Id="rId42" Type="http://schemas.openxmlformats.org/officeDocument/2006/relationships/customXml" Target="../ink/ink1037.xml"/><Relationship Id="rId47" Type="http://schemas.openxmlformats.org/officeDocument/2006/relationships/image" Target="../media/image989.png"/><Relationship Id="rId50" Type="http://schemas.openxmlformats.org/officeDocument/2006/relationships/customXml" Target="../ink/ink1041.xml"/><Relationship Id="rId55" Type="http://schemas.openxmlformats.org/officeDocument/2006/relationships/image" Target="../media/image993.png"/><Relationship Id="rId63" Type="http://schemas.openxmlformats.org/officeDocument/2006/relationships/image" Target="../media/image997.png"/><Relationship Id="rId68" Type="http://schemas.openxmlformats.org/officeDocument/2006/relationships/customXml" Target="../ink/ink1050.xml"/><Relationship Id="rId76" Type="http://schemas.openxmlformats.org/officeDocument/2006/relationships/customXml" Target="../ink/ink1054.xml"/><Relationship Id="rId84" Type="http://schemas.openxmlformats.org/officeDocument/2006/relationships/customXml" Target="../ink/ink1058.xml"/><Relationship Id="rId7" Type="http://schemas.openxmlformats.org/officeDocument/2006/relationships/image" Target="../media/image969.png"/><Relationship Id="rId71" Type="http://schemas.openxmlformats.org/officeDocument/2006/relationships/image" Target="../media/image1001.png"/><Relationship Id="rId2" Type="http://schemas.openxmlformats.org/officeDocument/2006/relationships/customXml" Target="../ink/ink1017.xml"/><Relationship Id="rId16" Type="http://schemas.openxmlformats.org/officeDocument/2006/relationships/customXml" Target="../ink/ink1024.xml"/><Relationship Id="rId29" Type="http://schemas.openxmlformats.org/officeDocument/2006/relationships/image" Target="../media/image980.png"/><Relationship Id="rId11" Type="http://schemas.openxmlformats.org/officeDocument/2006/relationships/image" Target="../media/image971.png"/><Relationship Id="rId24" Type="http://schemas.openxmlformats.org/officeDocument/2006/relationships/customXml" Target="../ink/ink1028.xml"/><Relationship Id="rId32" Type="http://schemas.openxmlformats.org/officeDocument/2006/relationships/customXml" Target="../ink/ink1032.xml"/><Relationship Id="rId37" Type="http://schemas.openxmlformats.org/officeDocument/2006/relationships/image" Target="../media/image984.png"/><Relationship Id="rId40" Type="http://schemas.openxmlformats.org/officeDocument/2006/relationships/customXml" Target="../ink/ink1036.xml"/><Relationship Id="rId45" Type="http://schemas.openxmlformats.org/officeDocument/2006/relationships/image" Target="../media/image988.png"/><Relationship Id="rId53" Type="http://schemas.openxmlformats.org/officeDocument/2006/relationships/image" Target="../media/image992.png"/><Relationship Id="rId58" Type="http://schemas.openxmlformats.org/officeDocument/2006/relationships/customXml" Target="../ink/ink1045.xml"/><Relationship Id="rId66" Type="http://schemas.openxmlformats.org/officeDocument/2006/relationships/customXml" Target="../ink/ink1049.xml"/><Relationship Id="rId74" Type="http://schemas.openxmlformats.org/officeDocument/2006/relationships/customXml" Target="../ink/ink1053.xml"/><Relationship Id="rId79" Type="http://schemas.openxmlformats.org/officeDocument/2006/relationships/image" Target="../media/image1005.png"/><Relationship Id="rId5" Type="http://schemas.openxmlformats.org/officeDocument/2006/relationships/image" Target="../media/image968.png"/><Relationship Id="rId61" Type="http://schemas.openxmlformats.org/officeDocument/2006/relationships/image" Target="../media/image996.png"/><Relationship Id="rId82" Type="http://schemas.openxmlformats.org/officeDocument/2006/relationships/customXml" Target="../ink/ink1057.xml"/><Relationship Id="rId19" Type="http://schemas.openxmlformats.org/officeDocument/2006/relationships/image" Target="../media/image975.png"/><Relationship Id="rId4" Type="http://schemas.openxmlformats.org/officeDocument/2006/relationships/customXml" Target="../ink/ink1018.xml"/><Relationship Id="rId9" Type="http://schemas.openxmlformats.org/officeDocument/2006/relationships/image" Target="../media/image970.png"/><Relationship Id="rId14" Type="http://schemas.openxmlformats.org/officeDocument/2006/relationships/customXml" Target="../ink/ink1023.xml"/><Relationship Id="rId22" Type="http://schemas.openxmlformats.org/officeDocument/2006/relationships/customXml" Target="../ink/ink1027.xml"/><Relationship Id="rId27" Type="http://schemas.openxmlformats.org/officeDocument/2006/relationships/image" Target="../media/image979.png"/><Relationship Id="rId30" Type="http://schemas.openxmlformats.org/officeDocument/2006/relationships/customXml" Target="../ink/ink1031.xml"/><Relationship Id="rId35" Type="http://schemas.openxmlformats.org/officeDocument/2006/relationships/image" Target="../media/image983.png"/><Relationship Id="rId43" Type="http://schemas.openxmlformats.org/officeDocument/2006/relationships/image" Target="../media/image987.png"/><Relationship Id="rId48" Type="http://schemas.openxmlformats.org/officeDocument/2006/relationships/customXml" Target="../ink/ink1040.xml"/><Relationship Id="rId56" Type="http://schemas.openxmlformats.org/officeDocument/2006/relationships/customXml" Target="../ink/ink1044.xml"/><Relationship Id="rId64" Type="http://schemas.openxmlformats.org/officeDocument/2006/relationships/customXml" Target="../ink/ink1048.xml"/><Relationship Id="rId69" Type="http://schemas.openxmlformats.org/officeDocument/2006/relationships/image" Target="../media/image1000.png"/><Relationship Id="rId77" Type="http://schemas.openxmlformats.org/officeDocument/2006/relationships/image" Target="../media/image1004.png"/><Relationship Id="rId8" Type="http://schemas.openxmlformats.org/officeDocument/2006/relationships/customXml" Target="../ink/ink1020.xml"/><Relationship Id="rId51" Type="http://schemas.openxmlformats.org/officeDocument/2006/relationships/image" Target="../media/image991.png"/><Relationship Id="rId72" Type="http://schemas.openxmlformats.org/officeDocument/2006/relationships/customXml" Target="../ink/ink1052.xml"/><Relationship Id="rId80" Type="http://schemas.openxmlformats.org/officeDocument/2006/relationships/customXml" Target="../ink/ink1056.xml"/><Relationship Id="rId85" Type="http://schemas.openxmlformats.org/officeDocument/2006/relationships/image" Target="../media/image1008.png"/><Relationship Id="rId3" Type="http://schemas.openxmlformats.org/officeDocument/2006/relationships/image" Target="../media/image967.png"/><Relationship Id="rId12" Type="http://schemas.openxmlformats.org/officeDocument/2006/relationships/customXml" Target="../ink/ink1022.xml"/><Relationship Id="rId17" Type="http://schemas.openxmlformats.org/officeDocument/2006/relationships/image" Target="../media/image974.png"/><Relationship Id="rId25" Type="http://schemas.openxmlformats.org/officeDocument/2006/relationships/image" Target="../media/image978.png"/><Relationship Id="rId33" Type="http://schemas.openxmlformats.org/officeDocument/2006/relationships/image" Target="../media/image982.png"/><Relationship Id="rId38" Type="http://schemas.openxmlformats.org/officeDocument/2006/relationships/customXml" Target="../ink/ink1035.xml"/><Relationship Id="rId46" Type="http://schemas.openxmlformats.org/officeDocument/2006/relationships/customXml" Target="../ink/ink1039.xml"/><Relationship Id="rId59" Type="http://schemas.openxmlformats.org/officeDocument/2006/relationships/image" Target="../media/image995.png"/><Relationship Id="rId67" Type="http://schemas.openxmlformats.org/officeDocument/2006/relationships/image" Target="../media/image999.png"/><Relationship Id="rId20" Type="http://schemas.openxmlformats.org/officeDocument/2006/relationships/customXml" Target="../ink/ink1026.xml"/><Relationship Id="rId41" Type="http://schemas.openxmlformats.org/officeDocument/2006/relationships/image" Target="../media/image986.png"/><Relationship Id="rId54" Type="http://schemas.openxmlformats.org/officeDocument/2006/relationships/customXml" Target="../ink/ink1043.xml"/><Relationship Id="rId62" Type="http://schemas.openxmlformats.org/officeDocument/2006/relationships/customXml" Target="../ink/ink1047.xml"/><Relationship Id="rId70" Type="http://schemas.openxmlformats.org/officeDocument/2006/relationships/customXml" Target="../ink/ink1051.xml"/><Relationship Id="rId75" Type="http://schemas.openxmlformats.org/officeDocument/2006/relationships/image" Target="../media/image1003.png"/><Relationship Id="rId83" Type="http://schemas.openxmlformats.org/officeDocument/2006/relationships/image" Target="../media/image10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9.xml"/><Relationship Id="rId15" Type="http://schemas.openxmlformats.org/officeDocument/2006/relationships/image" Target="../media/image973.png"/><Relationship Id="rId23" Type="http://schemas.openxmlformats.org/officeDocument/2006/relationships/image" Target="../media/image977.png"/><Relationship Id="rId28" Type="http://schemas.openxmlformats.org/officeDocument/2006/relationships/customXml" Target="../ink/ink1030.xml"/><Relationship Id="rId36" Type="http://schemas.openxmlformats.org/officeDocument/2006/relationships/customXml" Target="../ink/ink1034.xml"/><Relationship Id="rId49" Type="http://schemas.openxmlformats.org/officeDocument/2006/relationships/image" Target="../media/image990.png"/><Relationship Id="rId57" Type="http://schemas.openxmlformats.org/officeDocument/2006/relationships/image" Target="../media/image994.png"/><Relationship Id="rId10" Type="http://schemas.openxmlformats.org/officeDocument/2006/relationships/customXml" Target="../ink/ink1021.xml"/><Relationship Id="rId31" Type="http://schemas.openxmlformats.org/officeDocument/2006/relationships/image" Target="../media/image981.png"/><Relationship Id="rId44" Type="http://schemas.openxmlformats.org/officeDocument/2006/relationships/customXml" Target="../ink/ink1038.xml"/><Relationship Id="rId52" Type="http://schemas.openxmlformats.org/officeDocument/2006/relationships/customXml" Target="../ink/ink1042.xml"/><Relationship Id="rId60" Type="http://schemas.openxmlformats.org/officeDocument/2006/relationships/customXml" Target="../ink/ink1046.xml"/><Relationship Id="rId65" Type="http://schemas.openxmlformats.org/officeDocument/2006/relationships/image" Target="../media/image998.png"/><Relationship Id="rId73" Type="http://schemas.openxmlformats.org/officeDocument/2006/relationships/image" Target="../media/image1002.png"/><Relationship Id="rId78" Type="http://schemas.openxmlformats.org/officeDocument/2006/relationships/customXml" Target="../ink/ink1055.xml"/><Relationship Id="rId81" Type="http://schemas.openxmlformats.org/officeDocument/2006/relationships/image" Target="../media/image1006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1.xml"/><Relationship Id="rId117" Type="http://schemas.openxmlformats.org/officeDocument/2006/relationships/image" Target="../media/image1066.png"/><Relationship Id="rId21" Type="http://schemas.openxmlformats.org/officeDocument/2006/relationships/image" Target="../media/image1018.png"/><Relationship Id="rId42" Type="http://schemas.openxmlformats.org/officeDocument/2006/relationships/customXml" Target="../ink/ink1079.xml"/><Relationship Id="rId47" Type="http://schemas.openxmlformats.org/officeDocument/2006/relationships/image" Target="../media/image1031.png"/><Relationship Id="rId63" Type="http://schemas.openxmlformats.org/officeDocument/2006/relationships/image" Target="../media/image1039.png"/><Relationship Id="rId68" Type="http://schemas.openxmlformats.org/officeDocument/2006/relationships/customXml" Target="../ink/ink1092.xml"/><Relationship Id="rId84" Type="http://schemas.openxmlformats.org/officeDocument/2006/relationships/customXml" Target="../ink/ink1100.xml"/><Relationship Id="rId89" Type="http://schemas.openxmlformats.org/officeDocument/2006/relationships/image" Target="../media/image1052.png"/><Relationship Id="rId112" Type="http://schemas.openxmlformats.org/officeDocument/2006/relationships/customXml" Target="../ink/ink1114.xml"/><Relationship Id="rId133" Type="http://schemas.openxmlformats.org/officeDocument/2006/relationships/image" Target="../media/image1074.png"/><Relationship Id="rId138" Type="http://schemas.openxmlformats.org/officeDocument/2006/relationships/customXml" Target="../ink/ink1127.xml"/><Relationship Id="rId16" Type="http://schemas.openxmlformats.org/officeDocument/2006/relationships/customXml" Target="../ink/ink1066.xml"/><Relationship Id="rId107" Type="http://schemas.openxmlformats.org/officeDocument/2006/relationships/image" Target="../media/image1061.png"/><Relationship Id="rId11" Type="http://schemas.openxmlformats.org/officeDocument/2006/relationships/image" Target="../media/image1013.png"/><Relationship Id="rId32" Type="http://schemas.openxmlformats.org/officeDocument/2006/relationships/customXml" Target="../ink/ink1074.xml"/><Relationship Id="rId37" Type="http://schemas.openxmlformats.org/officeDocument/2006/relationships/image" Target="../media/image1026.png"/><Relationship Id="rId53" Type="http://schemas.openxmlformats.org/officeDocument/2006/relationships/image" Target="../media/image1034.png"/><Relationship Id="rId58" Type="http://schemas.openxmlformats.org/officeDocument/2006/relationships/customXml" Target="../ink/ink1087.xml"/><Relationship Id="rId74" Type="http://schemas.openxmlformats.org/officeDocument/2006/relationships/customXml" Target="../ink/ink1095.xml"/><Relationship Id="rId79" Type="http://schemas.openxmlformats.org/officeDocument/2006/relationships/image" Target="../media/image1047.png"/><Relationship Id="rId102" Type="http://schemas.openxmlformats.org/officeDocument/2006/relationships/customXml" Target="../ink/ink1109.xml"/><Relationship Id="rId123" Type="http://schemas.openxmlformats.org/officeDocument/2006/relationships/image" Target="../media/image1069.png"/><Relationship Id="rId128" Type="http://schemas.openxmlformats.org/officeDocument/2006/relationships/customXml" Target="../ink/ink1122.xml"/><Relationship Id="rId5" Type="http://schemas.openxmlformats.org/officeDocument/2006/relationships/image" Target="../media/image1010.png"/><Relationship Id="rId90" Type="http://schemas.openxmlformats.org/officeDocument/2006/relationships/customXml" Target="../ink/ink1103.xml"/><Relationship Id="rId95" Type="http://schemas.openxmlformats.org/officeDocument/2006/relationships/image" Target="../media/image1055.png"/><Relationship Id="rId22" Type="http://schemas.openxmlformats.org/officeDocument/2006/relationships/customXml" Target="../ink/ink1069.xml"/><Relationship Id="rId27" Type="http://schemas.openxmlformats.org/officeDocument/2006/relationships/image" Target="../media/image1021.png"/><Relationship Id="rId43" Type="http://schemas.openxmlformats.org/officeDocument/2006/relationships/image" Target="../media/image1029.png"/><Relationship Id="rId48" Type="http://schemas.openxmlformats.org/officeDocument/2006/relationships/customXml" Target="../ink/ink1082.xml"/><Relationship Id="rId64" Type="http://schemas.openxmlformats.org/officeDocument/2006/relationships/customXml" Target="../ink/ink1090.xml"/><Relationship Id="rId69" Type="http://schemas.openxmlformats.org/officeDocument/2006/relationships/image" Target="../media/image1042.png"/><Relationship Id="rId113" Type="http://schemas.openxmlformats.org/officeDocument/2006/relationships/image" Target="../media/image1064.png"/><Relationship Id="rId118" Type="http://schemas.openxmlformats.org/officeDocument/2006/relationships/customXml" Target="../ink/ink1117.xml"/><Relationship Id="rId134" Type="http://schemas.openxmlformats.org/officeDocument/2006/relationships/customXml" Target="../ink/ink1125.xml"/><Relationship Id="rId139" Type="http://schemas.openxmlformats.org/officeDocument/2006/relationships/image" Target="../media/image1077.png"/><Relationship Id="rId8" Type="http://schemas.openxmlformats.org/officeDocument/2006/relationships/customXml" Target="../ink/ink1062.xml"/><Relationship Id="rId51" Type="http://schemas.openxmlformats.org/officeDocument/2006/relationships/image" Target="../media/image1033.png"/><Relationship Id="rId72" Type="http://schemas.openxmlformats.org/officeDocument/2006/relationships/customXml" Target="../ink/ink1094.xml"/><Relationship Id="rId80" Type="http://schemas.openxmlformats.org/officeDocument/2006/relationships/customXml" Target="../ink/ink1098.xml"/><Relationship Id="rId85" Type="http://schemas.openxmlformats.org/officeDocument/2006/relationships/image" Target="../media/image1050.png"/><Relationship Id="rId93" Type="http://schemas.openxmlformats.org/officeDocument/2006/relationships/image" Target="../media/image1054.png"/><Relationship Id="rId98" Type="http://schemas.openxmlformats.org/officeDocument/2006/relationships/customXml" Target="../ink/ink1107.xml"/><Relationship Id="rId121" Type="http://schemas.openxmlformats.org/officeDocument/2006/relationships/image" Target="../media/image1068.png"/><Relationship Id="rId3" Type="http://schemas.openxmlformats.org/officeDocument/2006/relationships/image" Target="../media/image1009.png"/><Relationship Id="rId12" Type="http://schemas.openxmlformats.org/officeDocument/2006/relationships/customXml" Target="../ink/ink1064.xml"/><Relationship Id="rId17" Type="http://schemas.openxmlformats.org/officeDocument/2006/relationships/image" Target="../media/image1016.png"/><Relationship Id="rId25" Type="http://schemas.openxmlformats.org/officeDocument/2006/relationships/image" Target="../media/image1020.png"/><Relationship Id="rId33" Type="http://schemas.openxmlformats.org/officeDocument/2006/relationships/image" Target="../media/image1024.png"/><Relationship Id="rId38" Type="http://schemas.openxmlformats.org/officeDocument/2006/relationships/customXml" Target="../ink/ink1077.xml"/><Relationship Id="rId46" Type="http://schemas.openxmlformats.org/officeDocument/2006/relationships/customXml" Target="../ink/ink1081.xml"/><Relationship Id="rId59" Type="http://schemas.openxmlformats.org/officeDocument/2006/relationships/image" Target="../media/image1037.png"/><Relationship Id="rId67" Type="http://schemas.openxmlformats.org/officeDocument/2006/relationships/image" Target="../media/image1041.png"/><Relationship Id="rId103" Type="http://schemas.openxmlformats.org/officeDocument/2006/relationships/image" Target="../media/image1059.png"/><Relationship Id="rId108" Type="http://schemas.openxmlformats.org/officeDocument/2006/relationships/customXml" Target="../ink/ink1112.xml"/><Relationship Id="rId116" Type="http://schemas.openxmlformats.org/officeDocument/2006/relationships/customXml" Target="../ink/ink1116.xml"/><Relationship Id="rId124" Type="http://schemas.openxmlformats.org/officeDocument/2006/relationships/customXml" Target="../ink/ink1120.xml"/><Relationship Id="rId129" Type="http://schemas.openxmlformats.org/officeDocument/2006/relationships/image" Target="../media/image1072.png"/><Relationship Id="rId137" Type="http://schemas.openxmlformats.org/officeDocument/2006/relationships/image" Target="../media/image1076.png"/><Relationship Id="rId20" Type="http://schemas.openxmlformats.org/officeDocument/2006/relationships/customXml" Target="../ink/ink1068.xml"/><Relationship Id="rId41" Type="http://schemas.openxmlformats.org/officeDocument/2006/relationships/image" Target="../media/image1028.png"/><Relationship Id="rId54" Type="http://schemas.openxmlformats.org/officeDocument/2006/relationships/customXml" Target="../ink/ink1085.xml"/><Relationship Id="rId62" Type="http://schemas.openxmlformats.org/officeDocument/2006/relationships/customXml" Target="../ink/ink1089.xml"/><Relationship Id="rId70" Type="http://schemas.openxmlformats.org/officeDocument/2006/relationships/customXml" Target="../ink/ink1093.xml"/><Relationship Id="rId75" Type="http://schemas.openxmlformats.org/officeDocument/2006/relationships/image" Target="../media/image1045.png"/><Relationship Id="rId83" Type="http://schemas.openxmlformats.org/officeDocument/2006/relationships/image" Target="../media/image1049.png"/><Relationship Id="rId88" Type="http://schemas.openxmlformats.org/officeDocument/2006/relationships/customXml" Target="../ink/ink1102.xml"/><Relationship Id="rId91" Type="http://schemas.openxmlformats.org/officeDocument/2006/relationships/image" Target="../media/image1053.png"/><Relationship Id="rId96" Type="http://schemas.openxmlformats.org/officeDocument/2006/relationships/customXml" Target="../ink/ink1106.xml"/><Relationship Id="rId111" Type="http://schemas.openxmlformats.org/officeDocument/2006/relationships/image" Target="../media/image1063.png"/><Relationship Id="rId132" Type="http://schemas.openxmlformats.org/officeDocument/2006/relationships/customXml" Target="../ink/ink1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1.xml"/><Relationship Id="rId15" Type="http://schemas.openxmlformats.org/officeDocument/2006/relationships/image" Target="../media/image1015.png"/><Relationship Id="rId23" Type="http://schemas.openxmlformats.org/officeDocument/2006/relationships/image" Target="../media/image1019.png"/><Relationship Id="rId28" Type="http://schemas.openxmlformats.org/officeDocument/2006/relationships/customXml" Target="../ink/ink1072.xml"/><Relationship Id="rId36" Type="http://schemas.openxmlformats.org/officeDocument/2006/relationships/customXml" Target="../ink/ink1076.xml"/><Relationship Id="rId49" Type="http://schemas.openxmlformats.org/officeDocument/2006/relationships/image" Target="../media/image1032.png"/><Relationship Id="rId57" Type="http://schemas.openxmlformats.org/officeDocument/2006/relationships/image" Target="../media/image1036.png"/><Relationship Id="rId106" Type="http://schemas.openxmlformats.org/officeDocument/2006/relationships/customXml" Target="../ink/ink1111.xml"/><Relationship Id="rId114" Type="http://schemas.openxmlformats.org/officeDocument/2006/relationships/customXml" Target="../ink/ink1115.xml"/><Relationship Id="rId119" Type="http://schemas.openxmlformats.org/officeDocument/2006/relationships/image" Target="../media/image1067.png"/><Relationship Id="rId127" Type="http://schemas.openxmlformats.org/officeDocument/2006/relationships/image" Target="../media/image1071.png"/><Relationship Id="rId10" Type="http://schemas.openxmlformats.org/officeDocument/2006/relationships/customXml" Target="../ink/ink1063.xml"/><Relationship Id="rId31" Type="http://schemas.openxmlformats.org/officeDocument/2006/relationships/image" Target="../media/image1023.png"/><Relationship Id="rId44" Type="http://schemas.openxmlformats.org/officeDocument/2006/relationships/customXml" Target="../ink/ink1080.xml"/><Relationship Id="rId52" Type="http://schemas.openxmlformats.org/officeDocument/2006/relationships/customXml" Target="../ink/ink1084.xml"/><Relationship Id="rId60" Type="http://schemas.openxmlformats.org/officeDocument/2006/relationships/customXml" Target="../ink/ink1088.xml"/><Relationship Id="rId65" Type="http://schemas.openxmlformats.org/officeDocument/2006/relationships/image" Target="../media/image1040.png"/><Relationship Id="rId73" Type="http://schemas.openxmlformats.org/officeDocument/2006/relationships/image" Target="../media/image1044.png"/><Relationship Id="rId78" Type="http://schemas.openxmlformats.org/officeDocument/2006/relationships/customXml" Target="../ink/ink1097.xml"/><Relationship Id="rId81" Type="http://schemas.openxmlformats.org/officeDocument/2006/relationships/image" Target="../media/image1048.png"/><Relationship Id="rId86" Type="http://schemas.openxmlformats.org/officeDocument/2006/relationships/customXml" Target="../ink/ink1101.xml"/><Relationship Id="rId94" Type="http://schemas.openxmlformats.org/officeDocument/2006/relationships/customXml" Target="../ink/ink1105.xml"/><Relationship Id="rId99" Type="http://schemas.openxmlformats.org/officeDocument/2006/relationships/image" Target="../media/image1057.png"/><Relationship Id="rId101" Type="http://schemas.openxmlformats.org/officeDocument/2006/relationships/image" Target="../media/image1058.png"/><Relationship Id="rId122" Type="http://schemas.openxmlformats.org/officeDocument/2006/relationships/customXml" Target="../ink/ink1119.xml"/><Relationship Id="rId130" Type="http://schemas.openxmlformats.org/officeDocument/2006/relationships/customXml" Target="../ink/ink1123.xml"/><Relationship Id="rId135" Type="http://schemas.openxmlformats.org/officeDocument/2006/relationships/image" Target="../media/image1075.png"/><Relationship Id="rId4" Type="http://schemas.openxmlformats.org/officeDocument/2006/relationships/customXml" Target="../ink/ink1060.xml"/><Relationship Id="rId9" Type="http://schemas.openxmlformats.org/officeDocument/2006/relationships/image" Target="../media/image1012.png"/><Relationship Id="rId13" Type="http://schemas.openxmlformats.org/officeDocument/2006/relationships/image" Target="../media/image1014.png"/><Relationship Id="rId18" Type="http://schemas.openxmlformats.org/officeDocument/2006/relationships/customXml" Target="../ink/ink1067.xml"/><Relationship Id="rId39" Type="http://schemas.openxmlformats.org/officeDocument/2006/relationships/image" Target="../media/image1027.png"/><Relationship Id="rId109" Type="http://schemas.openxmlformats.org/officeDocument/2006/relationships/image" Target="../media/image1062.png"/><Relationship Id="rId34" Type="http://schemas.openxmlformats.org/officeDocument/2006/relationships/customXml" Target="../ink/ink1075.xml"/><Relationship Id="rId50" Type="http://schemas.openxmlformats.org/officeDocument/2006/relationships/customXml" Target="../ink/ink1083.xml"/><Relationship Id="rId55" Type="http://schemas.openxmlformats.org/officeDocument/2006/relationships/image" Target="../media/image1035.png"/><Relationship Id="rId76" Type="http://schemas.openxmlformats.org/officeDocument/2006/relationships/customXml" Target="../ink/ink1096.xml"/><Relationship Id="rId97" Type="http://schemas.openxmlformats.org/officeDocument/2006/relationships/image" Target="../media/image1056.png"/><Relationship Id="rId104" Type="http://schemas.openxmlformats.org/officeDocument/2006/relationships/customXml" Target="../ink/ink1110.xml"/><Relationship Id="rId120" Type="http://schemas.openxmlformats.org/officeDocument/2006/relationships/customXml" Target="../ink/ink1118.xml"/><Relationship Id="rId125" Type="http://schemas.openxmlformats.org/officeDocument/2006/relationships/image" Target="../media/image1070.png"/><Relationship Id="rId7" Type="http://schemas.openxmlformats.org/officeDocument/2006/relationships/image" Target="../media/image1011.png"/><Relationship Id="rId71" Type="http://schemas.openxmlformats.org/officeDocument/2006/relationships/image" Target="../media/image1043.png"/><Relationship Id="rId92" Type="http://schemas.openxmlformats.org/officeDocument/2006/relationships/customXml" Target="../ink/ink1104.xml"/><Relationship Id="rId2" Type="http://schemas.openxmlformats.org/officeDocument/2006/relationships/customXml" Target="../ink/ink1059.xml"/><Relationship Id="rId29" Type="http://schemas.openxmlformats.org/officeDocument/2006/relationships/image" Target="../media/image1022.png"/><Relationship Id="rId24" Type="http://schemas.openxmlformats.org/officeDocument/2006/relationships/customXml" Target="../ink/ink1070.xml"/><Relationship Id="rId40" Type="http://schemas.openxmlformats.org/officeDocument/2006/relationships/customXml" Target="../ink/ink1078.xml"/><Relationship Id="rId45" Type="http://schemas.openxmlformats.org/officeDocument/2006/relationships/image" Target="../media/image1030.png"/><Relationship Id="rId66" Type="http://schemas.openxmlformats.org/officeDocument/2006/relationships/customXml" Target="../ink/ink1091.xml"/><Relationship Id="rId87" Type="http://schemas.openxmlformats.org/officeDocument/2006/relationships/image" Target="../media/image1051.png"/><Relationship Id="rId110" Type="http://schemas.openxmlformats.org/officeDocument/2006/relationships/customXml" Target="../ink/ink1113.xml"/><Relationship Id="rId115" Type="http://schemas.openxmlformats.org/officeDocument/2006/relationships/image" Target="../media/image1065.png"/><Relationship Id="rId131" Type="http://schemas.openxmlformats.org/officeDocument/2006/relationships/image" Target="../media/image1073.png"/><Relationship Id="rId136" Type="http://schemas.openxmlformats.org/officeDocument/2006/relationships/customXml" Target="../ink/ink1126.xml"/><Relationship Id="rId61" Type="http://schemas.openxmlformats.org/officeDocument/2006/relationships/image" Target="../media/image1038.png"/><Relationship Id="rId82" Type="http://schemas.openxmlformats.org/officeDocument/2006/relationships/customXml" Target="../ink/ink1099.xml"/><Relationship Id="rId19" Type="http://schemas.openxmlformats.org/officeDocument/2006/relationships/image" Target="../media/image1017.png"/><Relationship Id="rId14" Type="http://schemas.openxmlformats.org/officeDocument/2006/relationships/customXml" Target="../ink/ink1065.xml"/><Relationship Id="rId30" Type="http://schemas.openxmlformats.org/officeDocument/2006/relationships/customXml" Target="../ink/ink1073.xml"/><Relationship Id="rId35" Type="http://schemas.openxmlformats.org/officeDocument/2006/relationships/image" Target="../media/image1025.png"/><Relationship Id="rId56" Type="http://schemas.openxmlformats.org/officeDocument/2006/relationships/customXml" Target="../ink/ink1086.xml"/><Relationship Id="rId77" Type="http://schemas.openxmlformats.org/officeDocument/2006/relationships/image" Target="../media/image1046.png"/><Relationship Id="rId100" Type="http://schemas.openxmlformats.org/officeDocument/2006/relationships/customXml" Target="../ink/ink1108.xml"/><Relationship Id="rId105" Type="http://schemas.openxmlformats.org/officeDocument/2006/relationships/image" Target="../media/image1060.png"/><Relationship Id="rId126" Type="http://schemas.openxmlformats.org/officeDocument/2006/relationships/customXml" Target="../ink/ink112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6.xml"/><Relationship Id="rId21" Type="http://schemas.openxmlformats.org/officeDocument/2006/relationships/image" Target="../media/image1087.png"/><Relationship Id="rId42" Type="http://schemas.openxmlformats.org/officeDocument/2006/relationships/customXml" Target="../ink/ink1148.xml"/><Relationship Id="rId63" Type="http://schemas.openxmlformats.org/officeDocument/2006/relationships/image" Target="../media/image1108.png"/><Relationship Id="rId84" Type="http://schemas.openxmlformats.org/officeDocument/2006/relationships/customXml" Target="../ink/ink1169.xml"/><Relationship Id="rId138" Type="http://schemas.openxmlformats.org/officeDocument/2006/relationships/image" Target="../media/image1144.png"/><Relationship Id="rId159" Type="http://schemas.openxmlformats.org/officeDocument/2006/relationships/image" Target="../media/image1154.png"/><Relationship Id="rId170" Type="http://schemas.openxmlformats.org/officeDocument/2006/relationships/customXml" Target="../ink/ink1213.xml"/><Relationship Id="rId191" Type="http://schemas.openxmlformats.org/officeDocument/2006/relationships/customXml" Target="../ink/ink1224.xml"/><Relationship Id="rId205" Type="http://schemas.openxmlformats.org/officeDocument/2006/relationships/customXml" Target="../ink/ink1231.xml"/><Relationship Id="rId226" Type="http://schemas.openxmlformats.org/officeDocument/2006/relationships/image" Target="../media/image1187.png"/><Relationship Id="rId247" Type="http://schemas.openxmlformats.org/officeDocument/2006/relationships/customXml" Target="../ink/ink1252.xml"/><Relationship Id="rId107" Type="http://schemas.openxmlformats.org/officeDocument/2006/relationships/image" Target="../media/image1129.png"/><Relationship Id="rId11" Type="http://schemas.openxmlformats.org/officeDocument/2006/relationships/image" Target="../media/image1082.png"/><Relationship Id="rId32" Type="http://schemas.openxmlformats.org/officeDocument/2006/relationships/customXml" Target="../ink/ink1143.xml"/><Relationship Id="rId53" Type="http://schemas.openxmlformats.org/officeDocument/2006/relationships/image" Target="../media/image1103.png"/><Relationship Id="rId74" Type="http://schemas.openxmlformats.org/officeDocument/2006/relationships/customXml" Target="../ink/ink1164.xml"/><Relationship Id="rId128" Type="http://schemas.openxmlformats.org/officeDocument/2006/relationships/image" Target="../media/image1139.png"/><Relationship Id="rId149" Type="http://schemas.openxmlformats.org/officeDocument/2006/relationships/customXml" Target="../ink/ink1202.xml"/><Relationship Id="rId5" Type="http://schemas.openxmlformats.org/officeDocument/2006/relationships/image" Target="../media/image1079.png"/><Relationship Id="rId95" Type="http://schemas.openxmlformats.org/officeDocument/2006/relationships/image" Target="../media/image1123.png"/><Relationship Id="rId160" Type="http://schemas.openxmlformats.org/officeDocument/2006/relationships/customXml" Target="../ink/ink1208.xml"/><Relationship Id="rId181" Type="http://schemas.openxmlformats.org/officeDocument/2006/relationships/image" Target="../media/image1165.png"/><Relationship Id="rId216" Type="http://schemas.openxmlformats.org/officeDocument/2006/relationships/image" Target="../media/image1182.png"/><Relationship Id="rId237" Type="http://schemas.openxmlformats.org/officeDocument/2006/relationships/customXml" Target="../ink/ink1247.xml"/><Relationship Id="rId22" Type="http://schemas.openxmlformats.org/officeDocument/2006/relationships/customXml" Target="../ink/ink1138.xml"/><Relationship Id="rId43" Type="http://schemas.openxmlformats.org/officeDocument/2006/relationships/image" Target="../media/image1098.png"/><Relationship Id="rId64" Type="http://schemas.openxmlformats.org/officeDocument/2006/relationships/customXml" Target="../ink/ink1159.xml"/><Relationship Id="rId118" Type="http://schemas.openxmlformats.org/officeDocument/2006/relationships/image" Target="../media/image1134.png"/><Relationship Id="rId139" Type="http://schemas.openxmlformats.org/officeDocument/2006/relationships/customXml" Target="../ink/ink1197.xml"/><Relationship Id="rId85" Type="http://schemas.openxmlformats.org/officeDocument/2006/relationships/image" Target="../media/image1118.png"/><Relationship Id="rId150" Type="http://schemas.openxmlformats.org/officeDocument/2006/relationships/image" Target="../media/image1150.png"/><Relationship Id="rId171" Type="http://schemas.openxmlformats.org/officeDocument/2006/relationships/image" Target="../media/image1160.png"/><Relationship Id="rId192" Type="http://schemas.openxmlformats.org/officeDocument/2006/relationships/image" Target="../media/image1170.png"/><Relationship Id="rId206" Type="http://schemas.openxmlformats.org/officeDocument/2006/relationships/image" Target="../media/image1177.png"/><Relationship Id="rId227" Type="http://schemas.openxmlformats.org/officeDocument/2006/relationships/customXml" Target="../ink/ink1242.xml"/><Relationship Id="rId248" Type="http://schemas.openxmlformats.org/officeDocument/2006/relationships/image" Target="../media/image1198.png"/><Relationship Id="rId12" Type="http://schemas.openxmlformats.org/officeDocument/2006/relationships/customXml" Target="../ink/ink1133.xml"/><Relationship Id="rId17" Type="http://schemas.openxmlformats.org/officeDocument/2006/relationships/image" Target="../media/image1085.png"/><Relationship Id="rId33" Type="http://schemas.openxmlformats.org/officeDocument/2006/relationships/image" Target="../media/image1093.png"/><Relationship Id="rId38" Type="http://schemas.openxmlformats.org/officeDocument/2006/relationships/customXml" Target="../ink/ink1146.xml"/><Relationship Id="rId59" Type="http://schemas.openxmlformats.org/officeDocument/2006/relationships/image" Target="../media/image1106.png"/><Relationship Id="rId103" Type="http://schemas.openxmlformats.org/officeDocument/2006/relationships/image" Target="../media/image1127.png"/><Relationship Id="rId108" Type="http://schemas.openxmlformats.org/officeDocument/2006/relationships/customXml" Target="../ink/ink1181.xml"/><Relationship Id="rId124" Type="http://schemas.openxmlformats.org/officeDocument/2006/relationships/image" Target="../media/image1137.png"/><Relationship Id="rId129" Type="http://schemas.openxmlformats.org/officeDocument/2006/relationships/customXml" Target="../ink/ink1192.xml"/><Relationship Id="rId54" Type="http://schemas.openxmlformats.org/officeDocument/2006/relationships/customXml" Target="../ink/ink1154.xml"/><Relationship Id="rId70" Type="http://schemas.openxmlformats.org/officeDocument/2006/relationships/customXml" Target="../ink/ink1162.xml"/><Relationship Id="rId75" Type="http://schemas.openxmlformats.org/officeDocument/2006/relationships/image" Target="../media/image1113.png"/><Relationship Id="rId91" Type="http://schemas.openxmlformats.org/officeDocument/2006/relationships/image" Target="../media/image1121.png"/><Relationship Id="rId96" Type="http://schemas.openxmlformats.org/officeDocument/2006/relationships/customXml" Target="../ink/ink1175.xml"/><Relationship Id="rId140" Type="http://schemas.openxmlformats.org/officeDocument/2006/relationships/image" Target="../media/image1145.png"/><Relationship Id="rId145" Type="http://schemas.openxmlformats.org/officeDocument/2006/relationships/customXml" Target="../ink/ink1200.xml"/><Relationship Id="rId161" Type="http://schemas.openxmlformats.org/officeDocument/2006/relationships/image" Target="../media/image1155.png"/><Relationship Id="rId166" Type="http://schemas.openxmlformats.org/officeDocument/2006/relationships/customXml" Target="../ink/ink1211.xml"/><Relationship Id="rId182" Type="http://schemas.openxmlformats.org/officeDocument/2006/relationships/customXml" Target="../ink/ink1219.xml"/><Relationship Id="rId187" Type="http://schemas.openxmlformats.org/officeDocument/2006/relationships/image" Target="../media/image1168.png"/><Relationship Id="rId217" Type="http://schemas.openxmlformats.org/officeDocument/2006/relationships/customXml" Target="../ink/ink12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0.xml"/><Relationship Id="rId212" Type="http://schemas.openxmlformats.org/officeDocument/2006/relationships/image" Target="../media/image1180.png"/><Relationship Id="rId233" Type="http://schemas.openxmlformats.org/officeDocument/2006/relationships/customXml" Target="../ink/ink1245.xml"/><Relationship Id="rId238" Type="http://schemas.openxmlformats.org/officeDocument/2006/relationships/image" Target="../media/image1193.png"/><Relationship Id="rId23" Type="http://schemas.openxmlformats.org/officeDocument/2006/relationships/image" Target="../media/image1088.png"/><Relationship Id="rId28" Type="http://schemas.openxmlformats.org/officeDocument/2006/relationships/customXml" Target="../ink/ink1141.xml"/><Relationship Id="rId49" Type="http://schemas.openxmlformats.org/officeDocument/2006/relationships/image" Target="../media/image1101.png"/><Relationship Id="rId114" Type="http://schemas.openxmlformats.org/officeDocument/2006/relationships/image" Target="../media/image1132.png"/><Relationship Id="rId119" Type="http://schemas.openxmlformats.org/officeDocument/2006/relationships/customXml" Target="../ink/ink1187.xml"/><Relationship Id="rId44" Type="http://schemas.openxmlformats.org/officeDocument/2006/relationships/customXml" Target="../ink/ink1149.xml"/><Relationship Id="rId60" Type="http://schemas.openxmlformats.org/officeDocument/2006/relationships/customXml" Target="../ink/ink1157.xml"/><Relationship Id="rId65" Type="http://schemas.openxmlformats.org/officeDocument/2006/relationships/image" Target="../media/image471.png"/><Relationship Id="rId81" Type="http://schemas.openxmlformats.org/officeDocument/2006/relationships/image" Target="../media/image1116.png"/><Relationship Id="rId86" Type="http://schemas.openxmlformats.org/officeDocument/2006/relationships/customXml" Target="../ink/ink1170.xml"/><Relationship Id="rId130" Type="http://schemas.openxmlformats.org/officeDocument/2006/relationships/image" Target="../media/image1140.png"/><Relationship Id="rId135" Type="http://schemas.openxmlformats.org/officeDocument/2006/relationships/customXml" Target="../ink/ink1195.xml"/><Relationship Id="rId151" Type="http://schemas.openxmlformats.org/officeDocument/2006/relationships/customXml" Target="../ink/ink1203.xml"/><Relationship Id="rId156" Type="http://schemas.openxmlformats.org/officeDocument/2006/relationships/image" Target="../media/image1153.png"/><Relationship Id="rId177" Type="http://schemas.openxmlformats.org/officeDocument/2006/relationships/image" Target="../media/image1163.png"/><Relationship Id="rId198" Type="http://schemas.openxmlformats.org/officeDocument/2006/relationships/image" Target="../media/image1173.png"/><Relationship Id="rId172" Type="http://schemas.openxmlformats.org/officeDocument/2006/relationships/customXml" Target="../ink/ink1214.xml"/><Relationship Id="rId193" Type="http://schemas.openxmlformats.org/officeDocument/2006/relationships/customXml" Target="../ink/ink1225.xml"/><Relationship Id="rId202" Type="http://schemas.openxmlformats.org/officeDocument/2006/relationships/image" Target="../media/image1175.png"/><Relationship Id="rId207" Type="http://schemas.openxmlformats.org/officeDocument/2006/relationships/customXml" Target="../ink/ink1232.xml"/><Relationship Id="rId223" Type="http://schemas.openxmlformats.org/officeDocument/2006/relationships/customXml" Target="../ink/ink1240.xml"/><Relationship Id="rId228" Type="http://schemas.openxmlformats.org/officeDocument/2006/relationships/image" Target="../media/image1188.png"/><Relationship Id="rId244" Type="http://schemas.openxmlformats.org/officeDocument/2006/relationships/image" Target="../media/image1196.png"/><Relationship Id="rId249" Type="http://schemas.openxmlformats.org/officeDocument/2006/relationships/customXml" Target="../ink/ink1253.xml"/><Relationship Id="rId13" Type="http://schemas.openxmlformats.org/officeDocument/2006/relationships/image" Target="../media/image1083.png"/><Relationship Id="rId18" Type="http://schemas.openxmlformats.org/officeDocument/2006/relationships/customXml" Target="../ink/ink1136.xml"/><Relationship Id="rId39" Type="http://schemas.openxmlformats.org/officeDocument/2006/relationships/image" Target="../media/image1096.png"/><Relationship Id="rId109" Type="http://schemas.openxmlformats.org/officeDocument/2006/relationships/customXml" Target="../ink/ink1182.xml"/><Relationship Id="rId34" Type="http://schemas.openxmlformats.org/officeDocument/2006/relationships/customXml" Target="../ink/ink1144.xml"/><Relationship Id="rId50" Type="http://schemas.openxmlformats.org/officeDocument/2006/relationships/customXml" Target="../ink/ink1152.xml"/><Relationship Id="rId55" Type="http://schemas.openxmlformats.org/officeDocument/2006/relationships/image" Target="../media/image1104.png"/><Relationship Id="rId76" Type="http://schemas.openxmlformats.org/officeDocument/2006/relationships/customXml" Target="../ink/ink1165.xml"/><Relationship Id="rId97" Type="http://schemas.openxmlformats.org/officeDocument/2006/relationships/image" Target="../media/image1124.png"/><Relationship Id="rId104" Type="http://schemas.openxmlformats.org/officeDocument/2006/relationships/customXml" Target="../ink/ink1179.xml"/><Relationship Id="rId120" Type="http://schemas.openxmlformats.org/officeDocument/2006/relationships/image" Target="../media/image1135.png"/><Relationship Id="rId125" Type="http://schemas.openxmlformats.org/officeDocument/2006/relationships/customXml" Target="../ink/ink1190.xml"/><Relationship Id="rId141" Type="http://schemas.openxmlformats.org/officeDocument/2006/relationships/customXml" Target="../ink/ink1198.xml"/><Relationship Id="rId146" Type="http://schemas.openxmlformats.org/officeDocument/2006/relationships/image" Target="../media/image1148.png"/><Relationship Id="rId167" Type="http://schemas.openxmlformats.org/officeDocument/2006/relationships/image" Target="../media/image1158.png"/><Relationship Id="rId188" Type="http://schemas.openxmlformats.org/officeDocument/2006/relationships/customXml" Target="../ink/ink1222.xml"/><Relationship Id="rId7" Type="http://schemas.openxmlformats.org/officeDocument/2006/relationships/image" Target="../media/image1080.png"/><Relationship Id="rId71" Type="http://schemas.openxmlformats.org/officeDocument/2006/relationships/image" Target="../media/image1111.png"/><Relationship Id="rId92" Type="http://schemas.openxmlformats.org/officeDocument/2006/relationships/customXml" Target="../ink/ink1173.xml"/><Relationship Id="rId162" Type="http://schemas.openxmlformats.org/officeDocument/2006/relationships/customXml" Target="../ink/ink1209.xml"/><Relationship Id="rId183" Type="http://schemas.openxmlformats.org/officeDocument/2006/relationships/image" Target="../media/image1166.png"/><Relationship Id="rId213" Type="http://schemas.openxmlformats.org/officeDocument/2006/relationships/customXml" Target="../ink/ink1235.xml"/><Relationship Id="rId218" Type="http://schemas.openxmlformats.org/officeDocument/2006/relationships/image" Target="../media/image1183.png"/><Relationship Id="rId234" Type="http://schemas.openxmlformats.org/officeDocument/2006/relationships/image" Target="../media/image1191.png"/><Relationship Id="rId239" Type="http://schemas.openxmlformats.org/officeDocument/2006/relationships/customXml" Target="../ink/ink1248.xml"/><Relationship Id="rId2" Type="http://schemas.openxmlformats.org/officeDocument/2006/relationships/customXml" Target="../ink/ink1128.xml"/><Relationship Id="rId29" Type="http://schemas.openxmlformats.org/officeDocument/2006/relationships/image" Target="../media/image1091.png"/><Relationship Id="rId250" Type="http://schemas.openxmlformats.org/officeDocument/2006/relationships/image" Target="../media/image1199.png"/><Relationship Id="rId24" Type="http://schemas.openxmlformats.org/officeDocument/2006/relationships/customXml" Target="../ink/ink1139.xml"/><Relationship Id="rId40" Type="http://schemas.openxmlformats.org/officeDocument/2006/relationships/customXml" Target="../ink/ink1147.xml"/><Relationship Id="rId45" Type="http://schemas.openxmlformats.org/officeDocument/2006/relationships/image" Target="../media/image1099.png"/><Relationship Id="rId66" Type="http://schemas.openxmlformats.org/officeDocument/2006/relationships/customXml" Target="../ink/ink1160.xml"/><Relationship Id="rId87" Type="http://schemas.openxmlformats.org/officeDocument/2006/relationships/image" Target="../media/image1119.png"/><Relationship Id="rId110" Type="http://schemas.openxmlformats.org/officeDocument/2006/relationships/image" Target="../media/image1130.png"/><Relationship Id="rId115" Type="http://schemas.openxmlformats.org/officeDocument/2006/relationships/customXml" Target="../ink/ink1185.xml"/><Relationship Id="rId131" Type="http://schemas.openxmlformats.org/officeDocument/2006/relationships/customXml" Target="../ink/ink1193.xml"/><Relationship Id="rId136" Type="http://schemas.openxmlformats.org/officeDocument/2006/relationships/image" Target="../media/image1143.png"/><Relationship Id="rId157" Type="http://schemas.openxmlformats.org/officeDocument/2006/relationships/customXml" Target="../ink/ink1206.xml"/><Relationship Id="rId178" Type="http://schemas.openxmlformats.org/officeDocument/2006/relationships/customXml" Target="../ink/ink1217.xml"/><Relationship Id="rId61" Type="http://schemas.openxmlformats.org/officeDocument/2006/relationships/image" Target="../media/image1107.png"/><Relationship Id="rId82" Type="http://schemas.openxmlformats.org/officeDocument/2006/relationships/customXml" Target="../ink/ink1168.xml"/><Relationship Id="rId152" Type="http://schemas.openxmlformats.org/officeDocument/2006/relationships/image" Target="../media/image1151.png"/><Relationship Id="rId173" Type="http://schemas.openxmlformats.org/officeDocument/2006/relationships/image" Target="../media/image1161.png"/><Relationship Id="rId194" Type="http://schemas.openxmlformats.org/officeDocument/2006/relationships/image" Target="../media/image1171.png"/><Relationship Id="rId199" Type="http://schemas.openxmlformats.org/officeDocument/2006/relationships/customXml" Target="../ink/ink1228.xml"/><Relationship Id="rId203" Type="http://schemas.openxmlformats.org/officeDocument/2006/relationships/customXml" Target="../ink/ink1230.xml"/><Relationship Id="rId208" Type="http://schemas.openxmlformats.org/officeDocument/2006/relationships/image" Target="../media/image1178.png"/><Relationship Id="rId229" Type="http://schemas.openxmlformats.org/officeDocument/2006/relationships/customXml" Target="../ink/ink1243.xml"/><Relationship Id="rId19" Type="http://schemas.openxmlformats.org/officeDocument/2006/relationships/image" Target="../media/image1086.png"/><Relationship Id="rId224" Type="http://schemas.openxmlformats.org/officeDocument/2006/relationships/image" Target="../media/image1186.png"/><Relationship Id="rId240" Type="http://schemas.openxmlformats.org/officeDocument/2006/relationships/image" Target="../media/image1194.png"/><Relationship Id="rId245" Type="http://schemas.openxmlformats.org/officeDocument/2006/relationships/customXml" Target="../ink/ink1251.xml"/><Relationship Id="rId14" Type="http://schemas.openxmlformats.org/officeDocument/2006/relationships/customXml" Target="../ink/ink1134.xml"/><Relationship Id="rId30" Type="http://schemas.openxmlformats.org/officeDocument/2006/relationships/customXml" Target="../ink/ink1142.xml"/><Relationship Id="rId35" Type="http://schemas.openxmlformats.org/officeDocument/2006/relationships/image" Target="../media/image1094.png"/><Relationship Id="rId56" Type="http://schemas.openxmlformats.org/officeDocument/2006/relationships/customXml" Target="../ink/ink1155.xml"/><Relationship Id="rId77" Type="http://schemas.openxmlformats.org/officeDocument/2006/relationships/image" Target="../media/image1114.png"/><Relationship Id="rId100" Type="http://schemas.openxmlformats.org/officeDocument/2006/relationships/customXml" Target="../ink/ink1177.xml"/><Relationship Id="rId105" Type="http://schemas.openxmlformats.org/officeDocument/2006/relationships/image" Target="../media/image1128.png"/><Relationship Id="rId126" Type="http://schemas.openxmlformats.org/officeDocument/2006/relationships/image" Target="../media/image1138.png"/><Relationship Id="rId147" Type="http://schemas.openxmlformats.org/officeDocument/2006/relationships/customXml" Target="../ink/ink1201.xml"/><Relationship Id="rId168" Type="http://schemas.openxmlformats.org/officeDocument/2006/relationships/customXml" Target="../ink/ink1212.xml"/><Relationship Id="rId8" Type="http://schemas.openxmlformats.org/officeDocument/2006/relationships/customXml" Target="../ink/ink1131.xml"/><Relationship Id="rId51" Type="http://schemas.openxmlformats.org/officeDocument/2006/relationships/image" Target="../media/image1102.png"/><Relationship Id="rId72" Type="http://schemas.openxmlformats.org/officeDocument/2006/relationships/customXml" Target="../ink/ink1163.xml"/><Relationship Id="rId93" Type="http://schemas.openxmlformats.org/officeDocument/2006/relationships/image" Target="../media/image1122.png"/><Relationship Id="rId98" Type="http://schemas.openxmlformats.org/officeDocument/2006/relationships/customXml" Target="../ink/ink1176.xml"/><Relationship Id="rId121" Type="http://schemas.openxmlformats.org/officeDocument/2006/relationships/customXml" Target="../ink/ink1188.xml"/><Relationship Id="rId142" Type="http://schemas.openxmlformats.org/officeDocument/2006/relationships/image" Target="../media/image1146.png"/><Relationship Id="rId163" Type="http://schemas.openxmlformats.org/officeDocument/2006/relationships/image" Target="../media/image1156.png"/><Relationship Id="rId184" Type="http://schemas.openxmlformats.org/officeDocument/2006/relationships/customXml" Target="../ink/ink1220.xml"/><Relationship Id="rId189" Type="http://schemas.openxmlformats.org/officeDocument/2006/relationships/image" Target="../media/image1169.png"/><Relationship Id="rId219" Type="http://schemas.openxmlformats.org/officeDocument/2006/relationships/customXml" Target="../ink/ink1238.xml"/><Relationship Id="rId3" Type="http://schemas.openxmlformats.org/officeDocument/2006/relationships/image" Target="../media/image1078.png"/><Relationship Id="rId214" Type="http://schemas.openxmlformats.org/officeDocument/2006/relationships/image" Target="../media/image1181.png"/><Relationship Id="rId230" Type="http://schemas.openxmlformats.org/officeDocument/2006/relationships/image" Target="../media/image1189.png"/><Relationship Id="rId235" Type="http://schemas.openxmlformats.org/officeDocument/2006/relationships/customXml" Target="../ink/ink1246.xml"/><Relationship Id="rId25" Type="http://schemas.openxmlformats.org/officeDocument/2006/relationships/image" Target="../media/image1089.png"/><Relationship Id="rId46" Type="http://schemas.openxmlformats.org/officeDocument/2006/relationships/customXml" Target="../ink/ink1150.xml"/><Relationship Id="rId67" Type="http://schemas.openxmlformats.org/officeDocument/2006/relationships/image" Target="../media/image1109.png"/><Relationship Id="rId116" Type="http://schemas.openxmlformats.org/officeDocument/2006/relationships/image" Target="../media/image1133.png"/><Relationship Id="rId137" Type="http://schemas.openxmlformats.org/officeDocument/2006/relationships/customXml" Target="../ink/ink1196.xml"/><Relationship Id="rId158" Type="http://schemas.openxmlformats.org/officeDocument/2006/relationships/customXml" Target="../ink/ink1207.xml"/><Relationship Id="rId20" Type="http://schemas.openxmlformats.org/officeDocument/2006/relationships/customXml" Target="../ink/ink1137.xml"/><Relationship Id="rId41" Type="http://schemas.openxmlformats.org/officeDocument/2006/relationships/image" Target="../media/image1097.png"/><Relationship Id="rId62" Type="http://schemas.openxmlformats.org/officeDocument/2006/relationships/customXml" Target="../ink/ink1158.xml"/><Relationship Id="rId83" Type="http://schemas.openxmlformats.org/officeDocument/2006/relationships/image" Target="../media/image1117.png"/><Relationship Id="rId88" Type="http://schemas.openxmlformats.org/officeDocument/2006/relationships/customXml" Target="../ink/ink1171.xml"/><Relationship Id="rId111" Type="http://schemas.openxmlformats.org/officeDocument/2006/relationships/customXml" Target="../ink/ink1183.xml"/><Relationship Id="rId132" Type="http://schemas.openxmlformats.org/officeDocument/2006/relationships/image" Target="../media/image1141.png"/><Relationship Id="rId153" Type="http://schemas.openxmlformats.org/officeDocument/2006/relationships/customXml" Target="../ink/ink1204.xml"/><Relationship Id="rId174" Type="http://schemas.openxmlformats.org/officeDocument/2006/relationships/customXml" Target="../ink/ink1215.xml"/><Relationship Id="rId179" Type="http://schemas.openxmlformats.org/officeDocument/2006/relationships/image" Target="../media/image1164.png"/><Relationship Id="rId195" Type="http://schemas.openxmlformats.org/officeDocument/2006/relationships/customXml" Target="../ink/ink1226.xml"/><Relationship Id="rId209" Type="http://schemas.openxmlformats.org/officeDocument/2006/relationships/customXml" Target="../ink/ink1233.xml"/><Relationship Id="rId190" Type="http://schemas.openxmlformats.org/officeDocument/2006/relationships/customXml" Target="../ink/ink1223.xml"/><Relationship Id="rId204" Type="http://schemas.openxmlformats.org/officeDocument/2006/relationships/image" Target="../media/image1176.png"/><Relationship Id="rId220" Type="http://schemas.openxmlformats.org/officeDocument/2006/relationships/image" Target="../media/image1184.png"/><Relationship Id="rId225" Type="http://schemas.openxmlformats.org/officeDocument/2006/relationships/customXml" Target="../ink/ink1241.xml"/><Relationship Id="rId241" Type="http://schemas.openxmlformats.org/officeDocument/2006/relationships/customXml" Target="../ink/ink1249.xml"/><Relationship Id="rId246" Type="http://schemas.openxmlformats.org/officeDocument/2006/relationships/image" Target="../media/image1197.png"/><Relationship Id="rId15" Type="http://schemas.openxmlformats.org/officeDocument/2006/relationships/image" Target="../media/image1084.png"/><Relationship Id="rId36" Type="http://schemas.openxmlformats.org/officeDocument/2006/relationships/customXml" Target="../ink/ink1145.xml"/><Relationship Id="rId57" Type="http://schemas.openxmlformats.org/officeDocument/2006/relationships/image" Target="../media/image1105.png"/><Relationship Id="rId106" Type="http://schemas.openxmlformats.org/officeDocument/2006/relationships/customXml" Target="../ink/ink1180.xml"/><Relationship Id="rId127" Type="http://schemas.openxmlformats.org/officeDocument/2006/relationships/customXml" Target="../ink/ink1191.xml"/><Relationship Id="rId10" Type="http://schemas.openxmlformats.org/officeDocument/2006/relationships/customXml" Target="../ink/ink1132.xml"/><Relationship Id="rId31" Type="http://schemas.openxmlformats.org/officeDocument/2006/relationships/image" Target="../media/image1092.png"/><Relationship Id="rId52" Type="http://schemas.openxmlformats.org/officeDocument/2006/relationships/customXml" Target="../ink/ink1153.xml"/><Relationship Id="rId73" Type="http://schemas.openxmlformats.org/officeDocument/2006/relationships/image" Target="../media/image1112.png"/><Relationship Id="rId78" Type="http://schemas.openxmlformats.org/officeDocument/2006/relationships/customXml" Target="../ink/ink1166.xml"/><Relationship Id="rId94" Type="http://schemas.openxmlformats.org/officeDocument/2006/relationships/customXml" Target="../ink/ink1174.xml"/><Relationship Id="rId99" Type="http://schemas.openxmlformats.org/officeDocument/2006/relationships/image" Target="../media/image1125.png"/><Relationship Id="rId101" Type="http://schemas.openxmlformats.org/officeDocument/2006/relationships/image" Target="../media/image1126.png"/><Relationship Id="rId122" Type="http://schemas.openxmlformats.org/officeDocument/2006/relationships/image" Target="../media/image1136.png"/><Relationship Id="rId143" Type="http://schemas.openxmlformats.org/officeDocument/2006/relationships/customXml" Target="../ink/ink1199.xml"/><Relationship Id="rId148" Type="http://schemas.openxmlformats.org/officeDocument/2006/relationships/image" Target="../media/image1149.png"/><Relationship Id="rId164" Type="http://schemas.openxmlformats.org/officeDocument/2006/relationships/customXml" Target="../ink/ink1210.xml"/><Relationship Id="rId169" Type="http://schemas.openxmlformats.org/officeDocument/2006/relationships/image" Target="../media/image1159.png"/><Relationship Id="rId185" Type="http://schemas.openxmlformats.org/officeDocument/2006/relationships/image" Target="../media/image1167.png"/><Relationship Id="rId4" Type="http://schemas.openxmlformats.org/officeDocument/2006/relationships/customXml" Target="../ink/ink1129.xml"/><Relationship Id="rId9" Type="http://schemas.openxmlformats.org/officeDocument/2006/relationships/image" Target="../media/image1081.png"/><Relationship Id="rId180" Type="http://schemas.openxmlformats.org/officeDocument/2006/relationships/customXml" Target="../ink/ink1218.xml"/><Relationship Id="rId210" Type="http://schemas.openxmlformats.org/officeDocument/2006/relationships/image" Target="../media/image1179.png"/><Relationship Id="rId215" Type="http://schemas.openxmlformats.org/officeDocument/2006/relationships/customXml" Target="../ink/ink1236.xml"/><Relationship Id="rId236" Type="http://schemas.openxmlformats.org/officeDocument/2006/relationships/image" Target="../media/image1192.png"/><Relationship Id="rId26" Type="http://schemas.openxmlformats.org/officeDocument/2006/relationships/customXml" Target="../ink/ink1140.xml"/><Relationship Id="rId231" Type="http://schemas.openxmlformats.org/officeDocument/2006/relationships/customXml" Target="../ink/ink1244.xml"/><Relationship Id="rId47" Type="http://schemas.openxmlformats.org/officeDocument/2006/relationships/image" Target="../media/image1100.png"/><Relationship Id="rId68" Type="http://schemas.openxmlformats.org/officeDocument/2006/relationships/customXml" Target="../ink/ink1161.xml"/><Relationship Id="rId89" Type="http://schemas.openxmlformats.org/officeDocument/2006/relationships/image" Target="../media/image1120.png"/><Relationship Id="rId112" Type="http://schemas.openxmlformats.org/officeDocument/2006/relationships/image" Target="../media/image1131.png"/><Relationship Id="rId133" Type="http://schemas.openxmlformats.org/officeDocument/2006/relationships/customXml" Target="../ink/ink1194.xml"/><Relationship Id="rId154" Type="http://schemas.openxmlformats.org/officeDocument/2006/relationships/image" Target="../media/image1152.png"/><Relationship Id="rId175" Type="http://schemas.openxmlformats.org/officeDocument/2006/relationships/image" Target="../media/image1162.png"/><Relationship Id="rId196" Type="http://schemas.openxmlformats.org/officeDocument/2006/relationships/image" Target="../media/image1172.png"/><Relationship Id="rId200" Type="http://schemas.openxmlformats.org/officeDocument/2006/relationships/image" Target="../media/image1174.png"/><Relationship Id="rId16" Type="http://schemas.openxmlformats.org/officeDocument/2006/relationships/customXml" Target="../ink/ink1135.xml"/><Relationship Id="rId221" Type="http://schemas.openxmlformats.org/officeDocument/2006/relationships/customXml" Target="../ink/ink1239.xml"/><Relationship Id="rId242" Type="http://schemas.openxmlformats.org/officeDocument/2006/relationships/image" Target="../media/image1195.png"/><Relationship Id="rId37" Type="http://schemas.openxmlformats.org/officeDocument/2006/relationships/image" Target="../media/image1095.png"/><Relationship Id="rId58" Type="http://schemas.openxmlformats.org/officeDocument/2006/relationships/customXml" Target="../ink/ink1156.xml"/><Relationship Id="rId79" Type="http://schemas.openxmlformats.org/officeDocument/2006/relationships/image" Target="../media/image1115.png"/><Relationship Id="rId102" Type="http://schemas.openxmlformats.org/officeDocument/2006/relationships/customXml" Target="../ink/ink1178.xml"/><Relationship Id="rId123" Type="http://schemas.openxmlformats.org/officeDocument/2006/relationships/customXml" Target="../ink/ink1189.xml"/><Relationship Id="rId144" Type="http://schemas.openxmlformats.org/officeDocument/2006/relationships/image" Target="../media/image1147.png"/><Relationship Id="rId90" Type="http://schemas.openxmlformats.org/officeDocument/2006/relationships/customXml" Target="../ink/ink1172.xml"/><Relationship Id="rId165" Type="http://schemas.openxmlformats.org/officeDocument/2006/relationships/image" Target="../media/image1157.png"/><Relationship Id="rId186" Type="http://schemas.openxmlformats.org/officeDocument/2006/relationships/customXml" Target="../ink/ink1221.xml"/><Relationship Id="rId211" Type="http://schemas.openxmlformats.org/officeDocument/2006/relationships/customXml" Target="../ink/ink1234.xml"/><Relationship Id="rId232" Type="http://schemas.openxmlformats.org/officeDocument/2006/relationships/image" Target="../media/image1190.png"/><Relationship Id="rId27" Type="http://schemas.openxmlformats.org/officeDocument/2006/relationships/image" Target="../media/image1090.png"/><Relationship Id="rId48" Type="http://schemas.openxmlformats.org/officeDocument/2006/relationships/customXml" Target="../ink/ink1151.xml"/><Relationship Id="rId69" Type="http://schemas.openxmlformats.org/officeDocument/2006/relationships/image" Target="../media/image1110.png"/><Relationship Id="rId113" Type="http://schemas.openxmlformats.org/officeDocument/2006/relationships/customXml" Target="../ink/ink1184.xml"/><Relationship Id="rId134" Type="http://schemas.openxmlformats.org/officeDocument/2006/relationships/image" Target="../media/image1142.png"/><Relationship Id="rId80" Type="http://schemas.openxmlformats.org/officeDocument/2006/relationships/customXml" Target="../ink/ink1167.xml"/><Relationship Id="rId155" Type="http://schemas.openxmlformats.org/officeDocument/2006/relationships/customXml" Target="../ink/ink1205.xml"/><Relationship Id="rId176" Type="http://schemas.openxmlformats.org/officeDocument/2006/relationships/customXml" Target="../ink/ink1216.xml"/><Relationship Id="rId197" Type="http://schemas.openxmlformats.org/officeDocument/2006/relationships/customXml" Target="../ink/ink1227.xml"/><Relationship Id="rId201" Type="http://schemas.openxmlformats.org/officeDocument/2006/relationships/customXml" Target="../ink/ink1229.xml"/><Relationship Id="rId222" Type="http://schemas.openxmlformats.org/officeDocument/2006/relationships/image" Target="../media/image1185.png"/><Relationship Id="rId243" Type="http://schemas.openxmlformats.org/officeDocument/2006/relationships/customXml" Target="../ink/ink125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2.xml"/><Relationship Id="rId299" Type="http://schemas.openxmlformats.org/officeDocument/2006/relationships/image" Target="../media/image1343.png"/><Relationship Id="rId303" Type="http://schemas.openxmlformats.org/officeDocument/2006/relationships/image" Target="../media/image1345.png"/><Relationship Id="rId21" Type="http://schemas.openxmlformats.org/officeDocument/2006/relationships/image" Target="../media/image1208.png"/><Relationship Id="rId42" Type="http://schemas.openxmlformats.org/officeDocument/2006/relationships/customXml" Target="../ink/ink1274.xml"/><Relationship Id="rId63" Type="http://schemas.openxmlformats.org/officeDocument/2006/relationships/image" Target="../media/image1229.png"/><Relationship Id="rId84" Type="http://schemas.openxmlformats.org/officeDocument/2006/relationships/customXml" Target="../ink/ink1295.xml"/><Relationship Id="rId138" Type="http://schemas.openxmlformats.org/officeDocument/2006/relationships/image" Target="../media/image1265.png"/><Relationship Id="rId159" Type="http://schemas.openxmlformats.org/officeDocument/2006/relationships/customXml" Target="../ink/ink1333.xml"/><Relationship Id="rId324" Type="http://schemas.openxmlformats.org/officeDocument/2006/relationships/customXml" Target="../ink/ink1417.xml"/><Relationship Id="rId170" Type="http://schemas.openxmlformats.org/officeDocument/2006/relationships/customXml" Target="../ink/ink1339.xml"/><Relationship Id="rId191" Type="http://schemas.openxmlformats.org/officeDocument/2006/relationships/image" Target="../media/image1291.png"/><Relationship Id="rId205" Type="http://schemas.openxmlformats.org/officeDocument/2006/relationships/image" Target="../media/image1298.png"/><Relationship Id="rId226" Type="http://schemas.openxmlformats.org/officeDocument/2006/relationships/image" Target="../media/image1308.png"/><Relationship Id="rId247" Type="http://schemas.openxmlformats.org/officeDocument/2006/relationships/customXml" Target="../ink/ink1378.xml"/><Relationship Id="rId107" Type="http://schemas.openxmlformats.org/officeDocument/2006/relationships/image" Target="../media/image1250.png"/><Relationship Id="rId268" Type="http://schemas.openxmlformats.org/officeDocument/2006/relationships/customXml" Target="../ink/ink1389.xml"/><Relationship Id="rId289" Type="http://schemas.openxmlformats.org/officeDocument/2006/relationships/image" Target="../media/image1338.png"/><Relationship Id="rId11" Type="http://schemas.openxmlformats.org/officeDocument/2006/relationships/image" Target="../media/image1204.png"/><Relationship Id="rId32" Type="http://schemas.openxmlformats.org/officeDocument/2006/relationships/customXml" Target="../ink/ink1269.xml"/><Relationship Id="rId53" Type="http://schemas.openxmlformats.org/officeDocument/2006/relationships/image" Target="../media/image1224.png"/><Relationship Id="rId74" Type="http://schemas.openxmlformats.org/officeDocument/2006/relationships/customXml" Target="../ink/ink1290.xml"/><Relationship Id="rId128" Type="http://schemas.openxmlformats.org/officeDocument/2006/relationships/image" Target="../media/image1260.png"/><Relationship Id="rId149" Type="http://schemas.openxmlformats.org/officeDocument/2006/relationships/customXml" Target="../ink/ink1328.xml"/><Relationship Id="rId314" Type="http://schemas.openxmlformats.org/officeDocument/2006/relationships/customXml" Target="../ink/ink1412.xml"/><Relationship Id="rId335" Type="http://schemas.openxmlformats.org/officeDocument/2006/relationships/image" Target="../media/image1361.png"/><Relationship Id="rId5" Type="http://schemas.openxmlformats.org/officeDocument/2006/relationships/image" Target="../media/image1201.png"/><Relationship Id="rId95" Type="http://schemas.openxmlformats.org/officeDocument/2006/relationships/image" Target="../media/image1244.png"/><Relationship Id="rId160" Type="http://schemas.openxmlformats.org/officeDocument/2006/relationships/image" Target="../media/image1276.png"/><Relationship Id="rId181" Type="http://schemas.openxmlformats.org/officeDocument/2006/relationships/image" Target="../media/image1286.png"/><Relationship Id="rId216" Type="http://schemas.openxmlformats.org/officeDocument/2006/relationships/image" Target="../media/image1303.png"/><Relationship Id="rId237" Type="http://schemas.openxmlformats.org/officeDocument/2006/relationships/customXml" Target="../ink/ink1373.xml"/><Relationship Id="rId258" Type="http://schemas.openxmlformats.org/officeDocument/2006/relationships/customXml" Target="../ink/ink1384.xml"/><Relationship Id="rId279" Type="http://schemas.openxmlformats.org/officeDocument/2006/relationships/image" Target="../media/image1334.png"/><Relationship Id="rId22" Type="http://schemas.openxmlformats.org/officeDocument/2006/relationships/customXml" Target="../ink/ink1264.xml"/><Relationship Id="rId43" Type="http://schemas.openxmlformats.org/officeDocument/2006/relationships/image" Target="../media/image1219.png"/><Relationship Id="rId64" Type="http://schemas.openxmlformats.org/officeDocument/2006/relationships/customXml" Target="../ink/ink1285.xml"/><Relationship Id="rId118" Type="http://schemas.openxmlformats.org/officeDocument/2006/relationships/image" Target="../media/image1255.png"/><Relationship Id="rId139" Type="http://schemas.openxmlformats.org/officeDocument/2006/relationships/customXml" Target="../ink/ink1323.xml"/><Relationship Id="rId290" Type="http://schemas.openxmlformats.org/officeDocument/2006/relationships/customXml" Target="../ink/ink1400.xml"/><Relationship Id="rId304" Type="http://schemas.openxmlformats.org/officeDocument/2006/relationships/customXml" Target="../ink/ink1407.xml"/><Relationship Id="rId325" Type="http://schemas.openxmlformats.org/officeDocument/2006/relationships/image" Target="../media/image1356.png"/><Relationship Id="rId85" Type="http://schemas.openxmlformats.org/officeDocument/2006/relationships/image" Target="../media/image1239.png"/><Relationship Id="rId150" Type="http://schemas.openxmlformats.org/officeDocument/2006/relationships/image" Target="../media/image1271.png"/><Relationship Id="rId171" Type="http://schemas.openxmlformats.org/officeDocument/2006/relationships/image" Target="../media/image1281.png"/><Relationship Id="rId192" Type="http://schemas.openxmlformats.org/officeDocument/2006/relationships/customXml" Target="../ink/ink1350.xml"/><Relationship Id="rId206" Type="http://schemas.openxmlformats.org/officeDocument/2006/relationships/customXml" Target="../ink/ink1357.xml"/><Relationship Id="rId227" Type="http://schemas.openxmlformats.org/officeDocument/2006/relationships/customXml" Target="../ink/ink1368.xml"/><Relationship Id="rId248" Type="http://schemas.openxmlformats.org/officeDocument/2006/relationships/customXml" Target="../ink/ink1379.xml"/><Relationship Id="rId269" Type="http://schemas.openxmlformats.org/officeDocument/2006/relationships/image" Target="../media/image1329.png"/><Relationship Id="rId12" Type="http://schemas.openxmlformats.org/officeDocument/2006/relationships/customXml" Target="../ink/ink1259.xml"/><Relationship Id="rId33" Type="http://schemas.openxmlformats.org/officeDocument/2006/relationships/image" Target="../media/image1214.png"/><Relationship Id="rId108" Type="http://schemas.openxmlformats.org/officeDocument/2006/relationships/customXml" Target="../ink/ink1307.xml"/><Relationship Id="rId129" Type="http://schemas.openxmlformats.org/officeDocument/2006/relationships/customXml" Target="../ink/ink1318.xml"/><Relationship Id="rId280" Type="http://schemas.openxmlformats.org/officeDocument/2006/relationships/customXml" Target="../ink/ink1395.xml"/><Relationship Id="rId315" Type="http://schemas.openxmlformats.org/officeDocument/2006/relationships/image" Target="../media/image1351.png"/><Relationship Id="rId336" Type="http://schemas.openxmlformats.org/officeDocument/2006/relationships/customXml" Target="../ink/ink1423.xml"/><Relationship Id="rId54" Type="http://schemas.openxmlformats.org/officeDocument/2006/relationships/customXml" Target="../ink/ink1280.xml"/><Relationship Id="rId75" Type="http://schemas.openxmlformats.org/officeDocument/2006/relationships/image" Target="../media/image1234.png"/><Relationship Id="rId96" Type="http://schemas.openxmlformats.org/officeDocument/2006/relationships/customXml" Target="../ink/ink1301.xml"/><Relationship Id="rId140" Type="http://schemas.openxmlformats.org/officeDocument/2006/relationships/image" Target="../media/image1266.png"/><Relationship Id="rId161" Type="http://schemas.openxmlformats.org/officeDocument/2006/relationships/customXml" Target="../ink/ink1334.xml"/><Relationship Id="rId182" Type="http://schemas.openxmlformats.org/officeDocument/2006/relationships/customXml" Target="../ink/ink1345.xml"/><Relationship Id="rId217" Type="http://schemas.openxmlformats.org/officeDocument/2006/relationships/customXml" Target="../ink/ink1363.xml"/><Relationship Id="rId6" Type="http://schemas.openxmlformats.org/officeDocument/2006/relationships/customXml" Target="../ink/ink1256.xml"/><Relationship Id="rId238" Type="http://schemas.openxmlformats.org/officeDocument/2006/relationships/image" Target="../media/image1314.png"/><Relationship Id="rId259" Type="http://schemas.openxmlformats.org/officeDocument/2006/relationships/image" Target="../media/image1324.png"/><Relationship Id="rId23" Type="http://schemas.openxmlformats.org/officeDocument/2006/relationships/image" Target="../media/image1209.png"/><Relationship Id="rId119" Type="http://schemas.openxmlformats.org/officeDocument/2006/relationships/customXml" Target="../ink/ink1313.xml"/><Relationship Id="rId270" Type="http://schemas.openxmlformats.org/officeDocument/2006/relationships/customXml" Target="../ink/ink1390.xml"/><Relationship Id="rId291" Type="http://schemas.openxmlformats.org/officeDocument/2006/relationships/image" Target="../media/image1339.png"/><Relationship Id="rId305" Type="http://schemas.openxmlformats.org/officeDocument/2006/relationships/image" Target="../media/image1346.png"/><Relationship Id="rId326" Type="http://schemas.openxmlformats.org/officeDocument/2006/relationships/customXml" Target="../ink/ink1418.xml"/><Relationship Id="rId44" Type="http://schemas.openxmlformats.org/officeDocument/2006/relationships/customXml" Target="../ink/ink1275.xml"/><Relationship Id="rId65" Type="http://schemas.openxmlformats.org/officeDocument/2006/relationships/image" Target="../media/image1230.png"/><Relationship Id="rId86" Type="http://schemas.openxmlformats.org/officeDocument/2006/relationships/customXml" Target="../ink/ink1296.xml"/><Relationship Id="rId130" Type="http://schemas.openxmlformats.org/officeDocument/2006/relationships/image" Target="../media/image1261.png"/><Relationship Id="rId151" Type="http://schemas.openxmlformats.org/officeDocument/2006/relationships/customXml" Target="../ink/ink1329.xml"/><Relationship Id="rId172" Type="http://schemas.openxmlformats.org/officeDocument/2006/relationships/customXml" Target="../ink/ink1340.xml"/><Relationship Id="rId193" Type="http://schemas.openxmlformats.org/officeDocument/2006/relationships/image" Target="../media/image1292.png"/><Relationship Id="rId207" Type="http://schemas.openxmlformats.org/officeDocument/2006/relationships/image" Target="../media/image1299.png"/><Relationship Id="rId228" Type="http://schemas.openxmlformats.org/officeDocument/2006/relationships/image" Target="../media/image1309.png"/><Relationship Id="rId249" Type="http://schemas.openxmlformats.org/officeDocument/2006/relationships/image" Target="../media/image1319.png"/><Relationship Id="rId13" Type="http://schemas.openxmlformats.org/officeDocument/2006/relationships/image" Target="../media/image375.png"/><Relationship Id="rId109" Type="http://schemas.openxmlformats.org/officeDocument/2006/relationships/image" Target="../media/image1251.png"/><Relationship Id="rId260" Type="http://schemas.openxmlformats.org/officeDocument/2006/relationships/customXml" Target="../ink/ink1385.xml"/><Relationship Id="rId281" Type="http://schemas.openxmlformats.org/officeDocument/2006/relationships/image" Target="../media/image1335.png"/><Relationship Id="rId316" Type="http://schemas.openxmlformats.org/officeDocument/2006/relationships/customXml" Target="../ink/ink1413.xml"/><Relationship Id="rId337" Type="http://schemas.openxmlformats.org/officeDocument/2006/relationships/image" Target="../media/image1362.png"/><Relationship Id="rId34" Type="http://schemas.openxmlformats.org/officeDocument/2006/relationships/customXml" Target="../ink/ink1270.xml"/><Relationship Id="rId55" Type="http://schemas.openxmlformats.org/officeDocument/2006/relationships/image" Target="../media/image1225.png"/><Relationship Id="rId76" Type="http://schemas.openxmlformats.org/officeDocument/2006/relationships/customXml" Target="../ink/ink1291.xml"/><Relationship Id="rId97" Type="http://schemas.openxmlformats.org/officeDocument/2006/relationships/image" Target="../media/image1245.png"/><Relationship Id="rId120" Type="http://schemas.openxmlformats.org/officeDocument/2006/relationships/image" Target="../media/image1256.png"/><Relationship Id="rId141" Type="http://schemas.openxmlformats.org/officeDocument/2006/relationships/customXml" Target="../ink/ink1324.xml"/><Relationship Id="rId7" Type="http://schemas.openxmlformats.org/officeDocument/2006/relationships/image" Target="../media/image1202.png"/><Relationship Id="rId162" Type="http://schemas.openxmlformats.org/officeDocument/2006/relationships/image" Target="../media/image1277.png"/><Relationship Id="rId183" Type="http://schemas.openxmlformats.org/officeDocument/2006/relationships/image" Target="../media/image1287.png"/><Relationship Id="rId218" Type="http://schemas.openxmlformats.org/officeDocument/2006/relationships/image" Target="../media/image1304.png"/><Relationship Id="rId239" Type="http://schemas.openxmlformats.org/officeDocument/2006/relationships/customXml" Target="../ink/ink1374.xml"/><Relationship Id="rId250" Type="http://schemas.openxmlformats.org/officeDocument/2006/relationships/customXml" Target="../ink/ink1380.xml"/><Relationship Id="rId271" Type="http://schemas.openxmlformats.org/officeDocument/2006/relationships/image" Target="../media/image1330.png"/><Relationship Id="rId292" Type="http://schemas.openxmlformats.org/officeDocument/2006/relationships/customXml" Target="../ink/ink1401.xml"/><Relationship Id="rId306" Type="http://schemas.openxmlformats.org/officeDocument/2006/relationships/customXml" Target="../ink/ink1408.xml"/><Relationship Id="rId24" Type="http://schemas.openxmlformats.org/officeDocument/2006/relationships/customXml" Target="../ink/ink1265.xml"/><Relationship Id="rId45" Type="http://schemas.openxmlformats.org/officeDocument/2006/relationships/image" Target="../media/image1220.png"/><Relationship Id="rId66" Type="http://schemas.openxmlformats.org/officeDocument/2006/relationships/customXml" Target="../ink/ink1286.xml"/><Relationship Id="rId87" Type="http://schemas.openxmlformats.org/officeDocument/2006/relationships/image" Target="../media/image1240.png"/><Relationship Id="rId110" Type="http://schemas.openxmlformats.org/officeDocument/2006/relationships/customXml" Target="../ink/ink1308.xml"/><Relationship Id="rId131" Type="http://schemas.openxmlformats.org/officeDocument/2006/relationships/customXml" Target="../ink/ink1319.xml"/><Relationship Id="rId327" Type="http://schemas.openxmlformats.org/officeDocument/2006/relationships/image" Target="../media/image1357.png"/><Relationship Id="rId152" Type="http://schemas.openxmlformats.org/officeDocument/2006/relationships/image" Target="../media/image1272.png"/><Relationship Id="rId173" Type="http://schemas.openxmlformats.org/officeDocument/2006/relationships/image" Target="../media/image1282.png"/><Relationship Id="rId194" Type="http://schemas.openxmlformats.org/officeDocument/2006/relationships/customXml" Target="../ink/ink1351.xml"/><Relationship Id="rId208" Type="http://schemas.openxmlformats.org/officeDocument/2006/relationships/customXml" Target="../ink/ink1358.xml"/><Relationship Id="rId229" Type="http://schemas.openxmlformats.org/officeDocument/2006/relationships/customXml" Target="../ink/ink1369.xml"/><Relationship Id="rId240" Type="http://schemas.openxmlformats.org/officeDocument/2006/relationships/image" Target="../media/image1315.png"/><Relationship Id="rId261" Type="http://schemas.openxmlformats.org/officeDocument/2006/relationships/image" Target="../media/image1325.png"/><Relationship Id="rId14" Type="http://schemas.openxmlformats.org/officeDocument/2006/relationships/customXml" Target="../ink/ink1260.xml"/><Relationship Id="rId35" Type="http://schemas.openxmlformats.org/officeDocument/2006/relationships/image" Target="../media/image1215.png"/><Relationship Id="rId56" Type="http://schemas.openxmlformats.org/officeDocument/2006/relationships/customXml" Target="../ink/ink1281.xml"/><Relationship Id="rId77" Type="http://schemas.openxmlformats.org/officeDocument/2006/relationships/image" Target="../media/image1235.png"/><Relationship Id="rId100" Type="http://schemas.openxmlformats.org/officeDocument/2006/relationships/customXml" Target="../ink/ink1303.xml"/><Relationship Id="rId282" Type="http://schemas.openxmlformats.org/officeDocument/2006/relationships/customXml" Target="../ink/ink1396.xml"/><Relationship Id="rId317" Type="http://schemas.openxmlformats.org/officeDocument/2006/relationships/image" Target="../media/image1352.png"/><Relationship Id="rId8" Type="http://schemas.openxmlformats.org/officeDocument/2006/relationships/customXml" Target="../ink/ink1257.xml"/><Relationship Id="rId98" Type="http://schemas.openxmlformats.org/officeDocument/2006/relationships/customXml" Target="../ink/ink1302.xml"/><Relationship Id="rId121" Type="http://schemas.openxmlformats.org/officeDocument/2006/relationships/customXml" Target="../ink/ink1314.xml"/><Relationship Id="rId142" Type="http://schemas.openxmlformats.org/officeDocument/2006/relationships/image" Target="../media/image1267.png"/><Relationship Id="rId163" Type="http://schemas.openxmlformats.org/officeDocument/2006/relationships/customXml" Target="../ink/ink1335.xml"/><Relationship Id="rId184" Type="http://schemas.openxmlformats.org/officeDocument/2006/relationships/customXml" Target="../ink/ink1346.xml"/><Relationship Id="rId219" Type="http://schemas.openxmlformats.org/officeDocument/2006/relationships/customXml" Target="../ink/ink1364.xml"/><Relationship Id="rId3" Type="http://schemas.openxmlformats.org/officeDocument/2006/relationships/image" Target="../media/image1200.png"/><Relationship Id="rId214" Type="http://schemas.openxmlformats.org/officeDocument/2006/relationships/image" Target="../media/image1302.png"/><Relationship Id="rId230" Type="http://schemas.openxmlformats.org/officeDocument/2006/relationships/image" Target="../media/image1310.png"/><Relationship Id="rId235" Type="http://schemas.openxmlformats.org/officeDocument/2006/relationships/customXml" Target="../ink/ink1372.xml"/><Relationship Id="rId251" Type="http://schemas.openxmlformats.org/officeDocument/2006/relationships/image" Target="../media/image1320.png"/><Relationship Id="rId256" Type="http://schemas.openxmlformats.org/officeDocument/2006/relationships/customXml" Target="../ink/ink1383.xml"/><Relationship Id="rId277" Type="http://schemas.openxmlformats.org/officeDocument/2006/relationships/image" Target="../media/image1333.png"/><Relationship Id="rId298" Type="http://schemas.openxmlformats.org/officeDocument/2006/relationships/customXml" Target="../ink/ink1404.xml"/><Relationship Id="rId25" Type="http://schemas.openxmlformats.org/officeDocument/2006/relationships/image" Target="../media/image1210.png"/><Relationship Id="rId46" Type="http://schemas.openxmlformats.org/officeDocument/2006/relationships/customXml" Target="../ink/ink1276.xml"/><Relationship Id="rId67" Type="http://schemas.openxmlformats.org/officeDocument/2006/relationships/image" Target="../media/image1231.png"/><Relationship Id="rId116" Type="http://schemas.openxmlformats.org/officeDocument/2006/relationships/customXml" Target="../ink/ink1311.xml"/><Relationship Id="rId137" Type="http://schemas.openxmlformats.org/officeDocument/2006/relationships/customXml" Target="../ink/ink1322.xml"/><Relationship Id="rId158" Type="http://schemas.openxmlformats.org/officeDocument/2006/relationships/image" Target="../media/image1275.png"/><Relationship Id="rId272" Type="http://schemas.openxmlformats.org/officeDocument/2006/relationships/customXml" Target="../ink/ink1391.xml"/><Relationship Id="rId293" Type="http://schemas.openxmlformats.org/officeDocument/2006/relationships/image" Target="../media/image1340.png"/><Relationship Id="rId302" Type="http://schemas.openxmlformats.org/officeDocument/2006/relationships/customXml" Target="../ink/ink1406.xml"/><Relationship Id="rId307" Type="http://schemas.openxmlformats.org/officeDocument/2006/relationships/image" Target="../media/image1347.png"/><Relationship Id="rId323" Type="http://schemas.openxmlformats.org/officeDocument/2006/relationships/image" Target="../media/image1355.png"/><Relationship Id="rId328" Type="http://schemas.openxmlformats.org/officeDocument/2006/relationships/customXml" Target="../ink/ink1419.xml"/><Relationship Id="rId20" Type="http://schemas.openxmlformats.org/officeDocument/2006/relationships/customXml" Target="../ink/ink1263.xml"/><Relationship Id="rId41" Type="http://schemas.openxmlformats.org/officeDocument/2006/relationships/image" Target="../media/image1218.png"/><Relationship Id="rId62" Type="http://schemas.openxmlformats.org/officeDocument/2006/relationships/customXml" Target="../ink/ink1284.xml"/><Relationship Id="rId83" Type="http://schemas.openxmlformats.org/officeDocument/2006/relationships/image" Target="../media/image1238.png"/><Relationship Id="rId88" Type="http://schemas.openxmlformats.org/officeDocument/2006/relationships/customXml" Target="../ink/ink1297.xml"/><Relationship Id="rId111" Type="http://schemas.openxmlformats.org/officeDocument/2006/relationships/image" Target="../media/image1252.png"/><Relationship Id="rId132" Type="http://schemas.openxmlformats.org/officeDocument/2006/relationships/image" Target="../media/image1262.png"/><Relationship Id="rId153" Type="http://schemas.openxmlformats.org/officeDocument/2006/relationships/customXml" Target="../ink/ink1330.xml"/><Relationship Id="rId174" Type="http://schemas.openxmlformats.org/officeDocument/2006/relationships/customXml" Target="../ink/ink1341.xml"/><Relationship Id="rId179" Type="http://schemas.openxmlformats.org/officeDocument/2006/relationships/image" Target="../media/image1285.png"/><Relationship Id="rId195" Type="http://schemas.openxmlformats.org/officeDocument/2006/relationships/image" Target="../media/image1293.png"/><Relationship Id="rId209" Type="http://schemas.openxmlformats.org/officeDocument/2006/relationships/customXml" Target="../ink/ink1359.xml"/><Relationship Id="rId190" Type="http://schemas.openxmlformats.org/officeDocument/2006/relationships/customXml" Target="../ink/ink1349.xml"/><Relationship Id="rId204" Type="http://schemas.openxmlformats.org/officeDocument/2006/relationships/customXml" Target="../ink/ink1356.xml"/><Relationship Id="rId220" Type="http://schemas.openxmlformats.org/officeDocument/2006/relationships/image" Target="../media/image1305.png"/><Relationship Id="rId225" Type="http://schemas.openxmlformats.org/officeDocument/2006/relationships/customXml" Target="../ink/ink1367.xml"/><Relationship Id="rId241" Type="http://schemas.openxmlformats.org/officeDocument/2006/relationships/customXml" Target="../ink/ink1375.xml"/><Relationship Id="rId246" Type="http://schemas.openxmlformats.org/officeDocument/2006/relationships/image" Target="../media/image1318.png"/><Relationship Id="rId267" Type="http://schemas.openxmlformats.org/officeDocument/2006/relationships/image" Target="../media/image1328.png"/><Relationship Id="rId288" Type="http://schemas.openxmlformats.org/officeDocument/2006/relationships/customXml" Target="../ink/ink1399.xml"/><Relationship Id="rId15" Type="http://schemas.openxmlformats.org/officeDocument/2006/relationships/image" Target="../media/image1205.png"/><Relationship Id="rId36" Type="http://schemas.openxmlformats.org/officeDocument/2006/relationships/customXml" Target="../ink/ink1271.xml"/><Relationship Id="rId57" Type="http://schemas.openxmlformats.org/officeDocument/2006/relationships/image" Target="../media/image1226.png"/><Relationship Id="rId106" Type="http://schemas.openxmlformats.org/officeDocument/2006/relationships/customXml" Target="../ink/ink1306.xml"/><Relationship Id="rId127" Type="http://schemas.openxmlformats.org/officeDocument/2006/relationships/customXml" Target="../ink/ink1317.xml"/><Relationship Id="rId262" Type="http://schemas.openxmlformats.org/officeDocument/2006/relationships/customXml" Target="../ink/ink1386.xml"/><Relationship Id="rId283" Type="http://schemas.openxmlformats.org/officeDocument/2006/relationships/image" Target="../media/image1336.png"/><Relationship Id="rId313" Type="http://schemas.openxmlformats.org/officeDocument/2006/relationships/image" Target="../media/image1350.png"/><Relationship Id="rId318" Type="http://schemas.openxmlformats.org/officeDocument/2006/relationships/customXml" Target="../ink/ink1414.xml"/><Relationship Id="rId10" Type="http://schemas.openxmlformats.org/officeDocument/2006/relationships/customXml" Target="../ink/ink1258.xml"/><Relationship Id="rId31" Type="http://schemas.openxmlformats.org/officeDocument/2006/relationships/image" Target="../media/image1213.png"/><Relationship Id="rId52" Type="http://schemas.openxmlformats.org/officeDocument/2006/relationships/customXml" Target="../ink/ink1279.xml"/><Relationship Id="rId73" Type="http://schemas.openxmlformats.org/officeDocument/2006/relationships/image" Target="../media/image471.png"/><Relationship Id="rId78" Type="http://schemas.openxmlformats.org/officeDocument/2006/relationships/customXml" Target="../ink/ink1292.xml"/><Relationship Id="rId94" Type="http://schemas.openxmlformats.org/officeDocument/2006/relationships/customXml" Target="../ink/ink1300.xml"/><Relationship Id="rId99" Type="http://schemas.openxmlformats.org/officeDocument/2006/relationships/image" Target="../media/image1246.png"/><Relationship Id="rId101" Type="http://schemas.openxmlformats.org/officeDocument/2006/relationships/image" Target="../media/image1247.png"/><Relationship Id="rId122" Type="http://schemas.openxmlformats.org/officeDocument/2006/relationships/image" Target="../media/image1257.png"/><Relationship Id="rId143" Type="http://schemas.openxmlformats.org/officeDocument/2006/relationships/customXml" Target="../ink/ink1325.xml"/><Relationship Id="rId148" Type="http://schemas.openxmlformats.org/officeDocument/2006/relationships/image" Target="../media/image1270.png"/><Relationship Id="rId164" Type="http://schemas.openxmlformats.org/officeDocument/2006/relationships/image" Target="../media/image1278.png"/><Relationship Id="rId169" Type="http://schemas.openxmlformats.org/officeDocument/2006/relationships/image" Target="../media/image1280.png"/><Relationship Id="rId185" Type="http://schemas.openxmlformats.org/officeDocument/2006/relationships/image" Target="../media/image1288.png"/><Relationship Id="rId334" Type="http://schemas.openxmlformats.org/officeDocument/2006/relationships/customXml" Target="../ink/ink1422.xml"/><Relationship Id="rId4" Type="http://schemas.openxmlformats.org/officeDocument/2006/relationships/customXml" Target="../ink/ink1255.xml"/><Relationship Id="rId9" Type="http://schemas.openxmlformats.org/officeDocument/2006/relationships/image" Target="../media/image1203.png"/><Relationship Id="rId180" Type="http://schemas.openxmlformats.org/officeDocument/2006/relationships/customXml" Target="../ink/ink1344.xml"/><Relationship Id="rId210" Type="http://schemas.openxmlformats.org/officeDocument/2006/relationships/image" Target="../media/image1300.png"/><Relationship Id="rId215" Type="http://schemas.openxmlformats.org/officeDocument/2006/relationships/customXml" Target="../ink/ink1362.xml"/><Relationship Id="rId236" Type="http://schemas.openxmlformats.org/officeDocument/2006/relationships/image" Target="../media/image1313.png"/><Relationship Id="rId257" Type="http://schemas.openxmlformats.org/officeDocument/2006/relationships/image" Target="../media/image1323.png"/><Relationship Id="rId278" Type="http://schemas.openxmlformats.org/officeDocument/2006/relationships/customXml" Target="../ink/ink1394.xml"/><Relationship Id="rId26" Type="http://schemas.openxmlformats.org/officeDocument/2006/relationships/customXml" Target="../ink/ink1266.xml"/><Relationship Id="rId231" Type="http://schemas.openxmlformats.org/officeDocument/2006/relationships/customXml" Target="../ink/ink1370.xml"/><Relationship Id="rId252" Type="http://schemas.openxmlformats.org/officeDocument/2006/relationships/customXml" Target="../ink/ink1381.xml"/><Relationship Id="rId273" Type="http://schemas.openxmlformats.org/officeDocument/2006/relationships/image" Target="../media/image1331.png"/><Relationship Id="rId294" Type="http://schemas.openxmlformats.org/officeDocument/2006/relationships/customXml" Target="../ink/ink1402.xml"/><Relationship Id="rId308" Type="http://schemas.openxmlformats.org/officeDocument/2006/relationships/customXml" Target="../ink/ink1409.xml"/><Relationship Id="rId329" Type="http://schemas.openxmlformats.org/officeDocument/2006/relationships/image" Target="../media/image1358.png"/><Relationship Id="rId47" Type="http://schemas.openxmlformats.org/officeDocument/2006/relationships/image" Target="../media/image1221.png"/><Relationship Id="rId68" Type="http://schemas.openxmlformats.org/officeDocument/2006/relationships/customXml" Target="../ink/ink1287.xml"/><Relationship Id="rId89" Type="http://schemas.openxmlformats.org/officeDocument/2006/relationships/image" Target="../media/image1241.png"/><Relationship Id="rId112" Type="http://schemas.openxmlformats.org/officeDocument/2006/relationships/customXml" Target="../ink/ink1309.xml"/><Relationship Id="rId133" Type="http://schemas.openxmlformats.org/officeDocument/2006/relationships/customXml" Target="../ink/ink1320.xml"/><Relationship Id="rId154" Type="http://schemas.openxmlformats.org/officeDocument/2006/relationships/image" Target="../media/image1273.png"/><Relationship Id="rId175" Type="http://schemas.openxmlformats.org/officeDocument/2006/relationships/image" Target="../media/image1283.png"/><Relationship Id="rId196" Type="http://schemas.openxmlformats.org/officeDocument/2006/relationships/customXml" Target="../ink/ink1352.xml"/><Relationship Id="rId200" Type="http://schemas.openxmlformats.org/officeDocument/2006/relationships/customXml" Target="../ink/ink1354.xml"/><Relationship Id="rId16" Type="http://schemas.openxmlformats.org/officeDocument/2006/relationships/customXml" Target="../ink/ink1261.xml"/><Relationship Id="rId221" Type="http://schemas.openxmlformats.org/officeDocument/2006/relationships/customXml" Target="../ink/ink1365.xml"/><Relationship Id="rId242" Type="http://schemas.openxmlformats.org/officeDocument/2006/relationships/image" Target="../media/image1316.png"/><Relationship Id="rId263" Type="http://schemas.openxmlformats.org/officeDocument/2006/relationships/image" Target="../media/image1326.png"/><Relationship Id="rId284" Type="http://schemas.openxmlformats.org/officeDocument/2006/relationships/customXml" Target="../ink/ink1397.xml"/><Relationship Id="rId319" Type="http://schemas.openxmlformats.org/officeDocument/2006/relationships/image" Target="../media/image1353.png"/><Relationship Id="rId37" Type="http://schemas.openxmlformats.org/officeDocument/2006/relationships/image" Target="../media/image1216.png"/><Relationship Id="rId58" Type="http://schemas.openxmlformats.org/officeDocument/2006/relationships/customXml" Target="../ink/ink1282.xml"/><Relationship Id="rId79" Type="http://schemas.openxmlformats.org/officeDocument/2006/relationships/image" Target="../media/image1236.png"/><Relationship Id="rId102" Type="http://schemas.openxmlformats.org/officeDocument/2006/relationships/customXml" Target="../ink/ink1304.xml"/><Relationship Id="rId123" Type="http://schemas.openxmlformats.org/officeDocument/2006/relationships/customXml" Target="../ink/ink1315.xml"/><Relationship Id="rId144" Type="http://schemas.openxmlformats.org/officeDocument/2006/relationships/image" Target="../media/image1268.png"/><Relationship Id="rId330" Type="http://schemas.openxmlformats.org/officeDocument/2006/relationships/customXml" Target="../ink/ink1420.xml"/><Relationship Id="rId90" Type="http://schemas.openxmlformats.org/officeDocument/2006/relationships/customXml" Target="../ink/ink1298.xml"/><Relationship Id="rId165" Type="http://schemas.openxmlformats.org/officeDocument/2006/relationships/customXml" Target="../ink/ink1336.xml"/><Relationship Id="rId186" Type="http://schemas.openxmlformats.org/officeDocument/2006/relationships/customXml" Target="../ink/ink1347.xml"/><Relationship Id="rId211" Type="http://schemas.openxmlformats.org/officeDocument/2006/relationships/customXml" Target="../ink/ink1360.xml"/><Relationship Id="rId232" Type="http://schemas.openxmlformats.org/officeDocument/2006/relationships/image" Target="../media/image1311.png"/><Relationship Id="rId253" Type="http://schemas.openxmlformats.org/officeDocument/2006/relationships/image" Target="../media/image1321.png"/><Relationship Id="rId274" Type="http://schemas.openxmlformats.org/officeDocument/2006/relationships/customXml" Target="../ink/ink1392.xml"/><Relationship Id="rId295" Type="http://schemas.openxmlformats.org/officeDocument/2006/relationships/image" Target="../media/image1341.png"/><Relationship Id="rId309" Type="http://schemas.openxmlformats.org/officeDocument/2006/relationships/image" Target="../media/image1348.png"/><Relationship Id="rId27" Type="http://schemas.openxmlformats.org/officeDocument/2006/relationships/image" Target="../media/image1211.png"/><Relationship Id="rId48" Type="http://schemas.openxmlformats.org/officeDocument/2006/relationships/customXml" Target="../ink/ink1277.xml"/><Relationship Id="rId69" Type="http://schemas.openxmlformats.org/officeDocument/2006/relationships/image" Target="../media/image1232.png"/><Relationship Id="rId113" Type="http://schemas.openxmlformats.org/officeDocument/2006/relationships/image" Target="../media/image1253.png"/><Relationship Id="rId134" Type="http://schemas.openxmlformats.org/officeDocument/2006/relationships/image" Target="../media/image1263.png"/><Relationship Id="rId320" Type="http://schemas.openxmlformats.org/officeDocument/2006/relationships/customXml" Target="../ink/ink1415.xml"/><Relationship Id="rId80" Type="http://schemas.openxmlformats.org/officeDocument/2006/relationships/customXml" Target="../ink/ink1293.xml"/><Relationship Id="rId155" Type="http://schemas.openxmlformats.org/officeDocument/2006/relationships/customXml" Target="../ink/ink1331.xml"/><Relationship Id="rId176" Type="http://schemas.openxmlformats.org/officeDocument/2006/relationships/customXml" Target="../ink/ink1342.xml"/><Relationship Id="rId197" Type="http://schemas.openxmlformats.org/officeDocument/2006/relationships/image" Target="../media/image1294.png"/><Relationship Id="rId201" Type="http://schemas.openxmlformats.org/officeDocument/2006/relationships/image" Target="../media/image1296.png"/><Relationship Id="rId222" Type="http://schemas.openxmlformats.org/officeDocument/2006/relationships/image" Target="../media/image1306.png"/><Relationship Id="rId243" Type="http://schemas.openxmlformats.org/officeDocument/2006/relationships/customXml" Target="../ink/ink1376.xml"/><Relationship Id="rId264" Type="http://schemas.openxmlformats.org/officeDocument/2006/relationships/customXml" Target="../ink/ink1387.xml"/><Relationship Id="rId285" Type="http://schemas.openxmlformats.org/officeDocument/2006/relationships/image" Target="../media/image9.png"/><Relationship Id="rId17" Type="http://schemas.openxmlformats.org/officeDocument/2006/relationships/image" Target="../media/image1206.png"/><Relationship Id="rId38" Type="http://schemas.openxmlformats.org/officeDocument/2006/relationships/customXml" Target="../ink/ink1272.xml"/><Relationship Id="rId59" Type="http://schemas.openxmlformats.org/officeDocument/2006/relationships/image" Target="../media/image1227.png"/><Relationship Id="rId103" Type="http://schemas.openxmlformats.org/officeDocument/2006/relationships/image" Target="../media/image1248.png"/><Relationship Id="rId124" Type="http://schemas.openxmlformats.org/officeDocument/2006/relationships/image" Target="../media/image1258.png"/><Relationship Id="rId310" Type="http://schemas.openxmlformats.org/officeDocument/2006/relationships/customXml" Target="../ink/ink1410.xml"/><Relationship Id="rId70" Type="http://schemas.openxmlformats.org/officeDocument/2006/relationships/customXml" Target="../ink/ink1288.xml"/><Relationship Id="rId91" Type="http://schemas.openxmlformats.org/officeDocument/2006/relationships/image" Target="../media/image1242.png"/><Relationship Id="rId145" Type="http://schemas.openxmlformats.org/officeDocument/2006/relationships/customXml" Target="../ink/ink1326.xml"/><Relationship Id="rId166" Type="http://schemas.openxmlformats.org/officeDocument/2006/relationships/customXml" Target="../ink/ink1337.xml"/><Relationship Id="rId187" Type="http://schemas.openxmlformats.org/officeDocument/2006/relationships/image" Target="../media/image1289.png"/><Relationship Id="rId331" Type="http://schemas.openxmlformats.org/officeDocument/2006/relationships/image" Target="../media/image1359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01.png"/><Relationship Id="rId233" Type="http://schemas.openxmlformats.org/officeDocument/2006/relationships/customXml" Target="../ink/ink1371.xml"/><Relationship Id="rId254" Type="http://schemas.openxmlformats.org/officeDocument/2006/relationships/customXml" Target="../ink/ink1382.xml"/><Relationship Id="rId28" Type="http://schemas.openxmlformats.org/officeDocument/2006/relationships/customXml" Target="../ink/ink1267.xml"/><Relationship Id="rId49" Type="http://schemas.openxmlformats.org/officeDocument/2006/relationships/image" Target="../media/image1222.png"/><Relationship Id="rId114" Type="http://schemas.openxmlformats.org/officeDocument/2006/relationships/customXml" Target="../ink/ink1310.xml"/><Relationship Id="rId275" Type="http://schemas.openxmlformats.org/officeDocument/2006/relationships/image" Target="../media/image1332.png"/><Relationship Id="rId296" Type="http://schemas.openxmlformats.org/officeDocument/2006/relationships/customXml" Target="../ink/ink1403.xml"/><Relationship Id="rId300" Type="http://schemas.openxmlformats.org/officeDocument/2006/relationships/customXml" Target="../ink/ink1405.xml"/><Relationship Id="rId60" Type="http://schemas.openxmlformats.org/officeDocument/2006/relationships/customXml" Target="../ink/ink1283.xml"/><Relationship Id="rId81" Type="http://schemas.openxmlformats.org/officeDocument/2006/relationships/image" Target="../media/image1237.png"/><Relationship Id="rId135" Type="http://schemas.openxmlformats.org/officeDocument/2006/relationships/customXml" Target="../ink/ink1321.xml"/><Relationship Id="rId156" Type="http://schemas.openxmlformats.org/officeDocument/2006/relationships/image" Target="../media/image1274.png"/><Relationship Id="rId177" Type="http://schemas.openxmlformats.org/officeDocument/2006/relationships/image" Target="../media/image1284.png"/><Relationship Id="rId198" Type="http://schemas.openxmlformats.org/officeDocument/2006/relationships/customXml" Target="../ink/ink1353.xml"/><Relationship Id="rId321" Type="http://schemas.openxmlformats.org/officeDocument/2006/relationships/image" Target="../media/image1354.png"/><Relationship Id="rId202" Type="http://schemas.openxmlformats.org/officeDocument/2006/relationships/customXml" Target="../ink/ink1355.xml"/><Relationship Id="rId223" Type="http://schemas.openxmlformats.org/officeDocument/2006/relationships/customXml" Target="../ink/ink1366.xml"/><Relationship Id="rId244" Type="http://schemas.openxmlformats.org/officeDocument/2006/relationships/image" Target="../media/image1317.png"/><Relationship Id="rId18" Type="http://schemas.openxmlformats.org/officeDocument/2006/relationships/customXml" Target="../ink/ink1262.xml"/><Relationship Id="rId39" Type="http://schemas.openxmlformats.org/officeDocument/2006/relationships/image" Target="../media/image1217.png"/><Relationship Id="rId265" Type="http://schemas.openxmlformats.org/officeDocument/2006/relationships/image" Target="../media/image1327.png"/><Relationship Id="rId286" Type="http://schemas.openxmlformats.org/officeDocument/2006/relationships/customXml" Target="../ink/ink1398.xml"/><Relationship Id="rId50" Type="http://schemas.openxmlformats.org/officeDocument/2006/relationships/customXml" Target="../ink/ink1278.xml"/><Relationship Id="rId104" Type="http://schemas.openxmlformats.org/officeDocument/2006/relationships/customXml" Target="../ink/ink1305.xml"/><Relationship Id="rId125" Type="http://schemas.openxmlformats.org/officeDocument/2006/relationships/customXml" Target="../ink/ink1316.xml"/><Relationship Id="rId146" Type="http://schemas.openxmlformats.org/officeDocument/2006/relationships/image" Target="../media/image1269.png"/><Relationship Id="rId167" Type="http://schemas.openxmlformats.org/officeDocument/2006/relationships/image" Target="../media/image1279.png"/><Relationship Id="rId188" Type="http://schemas.openxmlformats.org/officeDocument/2006/relationships/customXml" Target="../ink/ink1348.xml"/><Relationship Id="rId311" Type="http://schemas.openxmlformats.org/officeDocument/2006/relationships/image" Target="../media/image1349.png"/><Relationship Id="rId332" Type="http://schemas.openxmlformats.org/officeDocument/2006/relationships/customXml" Target="../ink/ink1421.xml"/><Relationship Id="rId71" Type="http://schemas.openxmlformats.org/officeDocument/2006/relationships/image" Target="../media/image1233.png"/><Relationship Id="rId92" Type="http://schemas.openxmlformats.org/officeDocument/2006/relationships/customXml" Target="../ink/ink1299.xml"/><Relationship Id="rId213" Type="http://schemas.openxmlformats.org/officeDocument/2006/relationships/customXml" Target="../ink/ink1361.xml"/><Relationship Id="rId234" Type="http://schemas.openxmlformats.org/officeDocument/2006/relationships/image" Target="../media/image1312.png"/><Relationship Id="rId2" Type="http://schemas.openxmlformats.org/officeDocument/2006/relationships/customXml" Target="../ink/ink1254.xml"/><Relationship Id="rId29" Type="http://schemas.openxmlformats.org/officeDocument/2006/relationships/image" Target="../media/image1212.png"/><Relationship Id="rId255" Type="http://schemas.openxmlformats.org/officeDocument/2006/relationships/image" Target="../media/image1322.png"/><Relationship Id="rId276" Type="http://schemas.openxmlformats.org/officeDocument/2006/relationships/customXml" Target="../ink/ink1393.xml"/><Relationship Id="rId297" Type="http://schemas.openxmlformats.org/officeDocument/2006/relationships/image" Target="../media/image1342.png"/><Relationship Id="rId40" Type="http://schemas.openxmlformats.org/officeDocument/2006/relationships/customXml" Target="../ink/ink1273.xml"/><Relationship Id="rId115" Type="http://schemas.openxmlformats.org/officeDocument/2006/relationships/image" Target="../media/image1254.png"/><Relationship Id="rId136" Type="http://schemas.openxmlformats.org/officeDocument/2006/relationships/image" Target="../media/image1264.png"/><Relationship Id="rId157" Type="http://schemas.openxmlformats.org/officeDocument/2006/relationships/customXml" Target="../ink/ink1332.xml"/><Relationship Id="rId178" Type="http://schemas.openxmlformats.org/officeDocument/2006/relationships/customXml" Target="../ink/ink1343.xml"/><Relationship Id="rId301" Type="http://schemas.openxmlformats.org/officeDocument/2006/relationships/image" Target="../media/image1344.png"/><Relationship Id="rId322" Type="http://schemas.openxmlformats.org/officeDocument/2006/relationships/customXml" Target="../ink/ink1416.xml"/><Relationship Id="rId61" Type="http://schemas.openxmlformats.org/officeDocument/2006/relationships/image" Target="../media/image1228.png"/><Relationship Id="rId82" Type="http://schemas.openxmlformats.org/officeDocument/2006/relationships/customXml" Target="../ink/ink1294.xml"/><Relationship Id="rId199" Type="http://schemas.openxmlformats.org/officeDocument/2006/relationships/image" Target="../media/image1295.png"/><Relationship Id="rId203" Type="http://schemas.openxmlformats.org/officeDocument/2006/relationships/image" Target="../media/image1297.png"/><Relationship Id="rId19" Type="http://schemas.openxmlformats.org/officeDocument/2006/relationships/image" Target="../media/image1207.png"/><Relationship Id="rId224" Type="http://schemas.openxmlformats.org/officeDocument/2006/relationships/image" Target="../media/image1307.png"/><Relationship Id="rId245" Type="http://schemas.openxmlformats.org/officeDocument/2006/relationships/customXml" Target="../ink/ink1377.xml"/><Relationship Id="rId266" Type="http://schemas.openxmlformats.org/officeDocument/2006/relationships/customXml" Target="../ink/ink1388.xml"/><Relationship Id="rId287" Type="http://schemas.openxmlformats.org/officeDocument/2006/relationships/image" Target="../media/image1337.png"/><Relationship Id="rId30" Type="http://schemas.openxmlformats.org/officeDocument/2006/relationships/customXml" Target="../ink/ink1268.xml"/><Relationship Id="rId105" Type="http://schemas.openxmlformats.org/officeDocument/2006/relationships/image" Target="../media/image1249.png"/><Relationship Id="rId126" Type="http://schemas.openxmlformats.org/officeDocument/2006/relationships/image" Target="../media/image1259.png"/><Relationship Id="rId147" Type="http://schemas.openxmlformats.org/officeDocument/2006/relationships/customXml" Target="../ink/ink1327.xml"/><Relationship Id="rId168" Type="http://schemas.openxmlformats.org/officeDocument/2006/relationships/customXml" Target="../ink/ink1338.xml"/><Relationship Id="rId312" Type="http://schemas.openxmlformats.org/officeDocument/2006/relationships/customXml" Target="../ink/ink1411.xml"/><Relationship Id="rId333" Type="http://schemas.openxmlformats.org/officeDocument/2006/relationships/image" Target="../media/image1360.png"/><Relationship Id="rId51" Type="http://schemas.openxmlformats.org/officeDocument/2006/relationships/image" Target="../media/image1223.png"/><Relationship Id="rId72" Type="http://schemas.openxmlformats.org/officeDocument/2006/relationships/customXml" Target="../ink/ink1289.xml"/><Relationship Id="rId93" Type="http://schemas.openxmlformats.org/officeDocument/2006/relationships/image" Target="../media/image1243.png"/><Relationship Id="rId189" Type="http://schemas.openxmlformats.org/officeDocument/2006/relationships/image" Target="../media/image129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1.xml"/><Relationship Id="rId303" Type="http://schemas.openxmlformats.org/officeDocument/2006/relationships/customXml" Target="../ink/ink153.xml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63" Type="http://schemas.openxmlformats.org/officeDocument/2006/relationships/image" Target="../media/image32.png"/><Relationship Id="rId84" Type="http://schemas.openxmlformats.org/officeDocument/2006/relationships/customXml" Target="../ink/ink43.xml"/><Relationship Id="rId138" Type="http://schemas.openxmlformats.org/officeDocument/2006/relationships/image" Target="../media/image69.png"/><Relationship Id="rId159" Type="http://schemas.openxmlformats.org/officeDocument/2006/relationships/customXml" Target="../ink/ink81.xml"/><Relationship Id="rId324" Type="http://schemas.openxmlformats.org/officeDocument/2006/relationships/image" Target="../media/image162.png"/><Relationship Id="rId170" Type="http://schemas.openxmlformats.org/officeDocument/2006/relationships/image" Target="../media/image85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3.png"/><Relationship Id="rId247" Type="http://schemas.openxmlformats.org/officeDocument/2006/relationships/customXml" Target="../ink/ink125.xml"/><Relationship Id="rId107" Type="http://schemas.openxmlformats.org/officeDocument/2006/relationships/customXml" Target="../ink/ink55.xml"/><Relationship Id="rId268" Type="http://schemas.openxmlformats.org/officeDocument/2006/relationships/image" Target="../media/image134.png"/><Relationship Id="rId289" Type="http://schemas.openxmlformats.org/officeDocument/2006/relationships/customXml" Target="../ink/ink146.xml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53" Type="http://schemas.openxmlformats.org/officeDocument/2006/relationships/image" Target="../media/image27.png"/><Relationship Id="rId74" Type="http://schemas.openxmlformats.org/officeDocument/2006/relationships/customXml" Target="../ink/ink38.xml"/><Relationship Id="rId128" Type="http://schemas.openxmlformats.org/officeDocument/2006/relationships/image" Target="../media/image64.png"/><Relationship Id="rId149" Type="http://schemas.openxmlformats.org/officeDocument/2006/relationships/customXml" Target="../ink/ink76.xml"/><Relationship Id="rId314" Type="http://schemas.openxmlformats.org/officeDocument/2006/relationships/image" Target="../media/image157.png"/><Relationship Id="rId5" Type="http://schemas.openxmlformats.org/officeDocument/2006/relationships/image" Target="../media/image3.png"/><Relationship Id="rId95" Type="http://schemas.openxmlformats.org/officeDocument/2006/relationships/customXml" Target="../ink/ink49.xml"/><Relationship Id="rId160" Type="http://schemas.openxmlformats.org/officeDocument/2006/relationships/image" Target="../media/image80.png"/><Relationship Id="rId181" Type="http://schemas.openxmlformats.org/officeDocument/2006/relationships/customXml" Target="../ink/ink92.xml"/><Relationship Id="rId216" Type="http://schemas.openxmlformats.org/officeDocument/2006/relationships/image" Target="../media/image108.png"/><Relationship Id="rId237" Type="http://schemas.openxmlformats.org/officeDocument/2006/relationships/customXml" Target="../ink/ink120.xml"/><Relationship Id="rId258" Type="http://schemas.openxmlformats.org/officeDocument/2006/relationships/image" Target="../media/image129.png"/><Relationship Id="rId279" Type="http://schemas.openxmlformats.org/officeDocument/2006/relationships/customXml" Target="../ink/ink141.xml"/><Relationship Id="rId22" Type="http://schemas.openxmlformats.org/officeDocument/2006/relationships/customXml" Target="../ink/ink12.xml"/><Relationship Id="rId43" Type="http://schemas.openxmlformats.org/officeDocument/2006/relationships/image" Target="../media/image22.png"/><Relationship Id="rId64" Type="http://schemas.openxmlformats.org/officeDocument/2006/relationships/customXml" Target="../ink/ink33.xml"/><Relationship Id="rId118" Type="http://schemas.openxmlformats.org/officeDocument/2006/relationships/image" Target="../media/image59.png"/><Relationship Id="rId139" Type="http://schemas.openxmlformats.org/officeDocument/2006/relationships/customXml" Target="../ink/ink71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4.xml"/><Relationship Id="rId85" Type="http://schemas.openxmlformats.org/officeDocument/2006/relationships/image" Target="../media/image43.png"/><Relationship Id="rId150" Type="http://schemas.openxmlformats.org/officeDocument/2006/relationships/image" Target="../media/image75.png"/><Relationship Id="rId171" Type="http://schemas.openxmlformats.org/officeDocument/2006/relationships/customXml" Target="../ink/ink87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5.xml"/><Relationship Id="rId248" Type="http://schemas.openxmlformats.org/officeDocument/2006/relationships/image" Target="../media/image124.png"/><Relationship Id="rId269" Type="http://schemas.openxmlformats.org/officeDocument/2006/relationships/customXml" Target="../ink/ink136.xml"/><Relationship Id="rId12" Type="http://schemas.openxmlformats.org/officeDocument/2006/relationships/customXml" Target="../ink/ink7.xml"/><Relationship Id="rId33" Type="http://schemas.openxmlformats.org/officeDocument/2006/relationships/image" Target="../media/image17.png"/><Relationship Id="rId108" Type="http://schemas.openxmlformats.org/officeDocument/2006/relationships/image" Target="../media/image54.png"/><Relationship Id="rId129" Type="http://schemas.openxmlformats.org/officeDocument/2006/relationships/customXml" Target="../ink/ink66.xml"/><Relationship Id="rId280" Type="http://schemas.openxmlformats.org/officeDocument/2006/relationships/image" Target="../media/image140.png"/><Relationship Id="rId315" Type="http://schemas.openxmlformats.org/officeDocument/2006/relationships/customXml" Target="../ink/ink159.xml"/><Relationship Id="rId54" Type="http://schemas.openxmlformats.org/officeDocument/2006/relationships/customXml" Target="../ink/ink28.xml"/><Relationship Id="rId75" Type="http://schemas.openxmlformats.org/officeDocument/2006/relationships/image" Target="../media/image38.png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2.xml"/><Relationship Id="rId182" Type="http://schemas.openxmlformats.org/officeDocument/2006/relationships/image" Target="../media/image91.png"/><Relationship Id="rId217" Type="http://schemas.openxmlformats.org/officeDocument/2006/relationships/customXml" Target="../ink/ink110.xml"/><Relationship Id="rId6" Type="http://schemas.openxmlformats.org/officeDocument/2006/relationships/customXml" Target="../ink/ink4.xml"/><Relationship Id="rId238" Type="http://schemas.openxmlformats.org/officeDocument/2006/relationships/image" Target="../media/image119.png"/><Relationship Id="rId259" Type="http://schemas.openxmlformats.org/officeDocument/2006/relationships/customXml" Target="../ink/ink131.xml"/><Relationship Id="rId23" Type="http://schemas.openxmlformats.org/officeDocument/2006/relationships/image" Target="../media/image12.png"/><Relationship Id="rId119" Type="http://schemas.openxmlformats.org/officeDocument/2006/relationships/customXml" Target="../ink/ink61.xml"/><Relationship Id="rId270" Type="http://schemas.openxmlformats.org/officeDocument/2006/relationships/image" Target="../media/image135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26" Type="http://schemas.openxmlformats.org/officeDocument/2006/relationships/image" Target="../media/image163.png"/><Relationship Id="rId44" Type="http://schemas.openxmlformats.org/officeDocument/2006/relationships/customXml" Target="../ink/ink23.xml"/><Relationship Id="rId65" Type="http://schemas.openxmlformats.org/officeDocument/2006/relationships/image" Target="../media/image33.png"/><Relationship Id="rId86" Type="http://schemas.openxmlformats.org/officeDocument/2006/relationships/customXml" Target="../ink/ink44.xml"/><Relationship Id="rId130" Type="http://schemas.openxmlformats.org/officeDocument/2006/relationships/image" Target="../media/image65.png"/><Relationship Id="rId151" Type="http://schemas.openxmlformats.org/officeDocument/2006/relationships/customXml" Target="../ink/ink77.xml"/><Relationship Id="rId172" Type="http://schemas.openxmlformats.org/officeDocument/2006/relationships/image" Target="../media/image86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4.png"/><Relationship Id="rId249" Type="http://schemas.openxmlformats.org/officeDocument/2006/relationships/customXml" Target="../ink/ink126.xml"/><Relationship Id="rId13" Type="http://schemas.openxmlformats.org/officeDocument/2006/relationships/image" Target="../media/image7.png"/><Relationship Id="rId109" Type="http://schemas.openxmlformats.org/officeDocument/2006/relationships/customXml" Target="../ink/ink56.xml"/><Relationship Id="rId260" Type="http://schemas.openxmlformats.org/officeDocument/2006/relationships/image" Target="../media/image130.png"/><Relationship Id="rId281" Type="http://schemas.openxmlformats.org/officeDocument/2006/relationships/customXml" Target="../ink/ink142.xml"/><Relationship Id="rId316" Type="http://schemas.openxmlformats.org/officeDocument/2006/relationships/image" Target="../media/image158.png"/><Relationship Id="rId34" Type="http://schemas.openxmlformats.org/officeDocument/2006/relationships/customXml" Target="../ink/ink18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customXml" Target="../ink/ink50.xml"/><Relationship Id="rId120" Type="http://schemas.openxmlformats.org/officeDocument/2006/relationships/image" Target="../media/image60.png"/><Relationship Id="rId141" Type="http://schemas.openxmlformats.org/officeDocument/2006/relationships/customXml" Target="../ink/ink72.xml"/><Relationship Id="rId7" Type="http://schemas.openxmlformats.org/officeDocument/2006/relationships/image" Target="../media/image4.png"/><Relationship Id="rId162" Type="http://schemas.openxmlformats.org/officeDocument/2006/relationships/image" Target="../media/image81.png"/><Relationship Id="rId183" Type="http://schemas.openxmlformats.org/officeDocument/2006/relationships/customXml" Target="../ink/ink93.xml"/><Relationship Id="rId218" Type="http://schemas.openxmlformats.org/officeDocument/2006/relationships/image" Target="../media/image109.png"/><Relationship Id="rId239" Type="http://schemas.openxmlformats.org/officeDocument/2006/relationships/customXml" Target="../ink/ink121.xml"/><Relationship Id="rId250" Type="http://schemas.openxmlformats.org/officeDocument/2006/relationships/image" Target="../media/image125.png"/><Relationship Id="rId271" Type="http://schemas.openxmlformats.org/officeDocument/2006/relationships/customXml" Target="../ink/ink137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customXml" Target="../ink/ink13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110" Type="http://schemas.openxmlformats.org/officeDocument/2006/relationships/image" Target="../media/image55.png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152" Type="http://schemas.openxmlformats.org/officeDocument/2006/relationships/image" Target="../media/image76.png"/><Relationship Id="rId173" Type="http://schemas.openxmlformats.org/officeDocument/2006/relationships/customXml" Target="../ink/ink88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6.xml"/><Relationship Id="rId240" Type="http://schemas.openxmlformats.org/officeDocument/2006/relationships/image" Target="../media/image120.png"/><Relationship Id="rId261" Type="http://schemas.openxmlformats.org/officeDocument/2006/relationships/customXml" Target="../ink/ink132.xml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image" Target="../media/image50.png"/><Relationship Id="rId105" Type="http://schemas.openxmlformats.org/officeDocument/2006/relationships/customXml" Target="../ink/ink54.xml"/><Relationship Id="rId126" Type="http://schemas.openxmlformats.org/officeDocument/2006/relationships/image" Target="../media/image63.png"/><Relationship Id="rId147" Type="http://schemas.openxmlformats.org/officeDocument/2006/relationships/customXml" Target="../ink/ink75.xml"/><Relationship Id="rId168" Type="http://schemas.openxmlformats.org/officeDocument/2006/relationships/image" Target="../media/image84.png"/><Relationship Id="rId282" Type="http://schemas.openxmlformats.org/officeDocument/2006/relationships/image" Target="../media/image141.png"/><Relationship Id="rId312" Type="http://schemas.openxmlformats.org/officeDocument/2006/relationships/image" Target="../media/image156.png"/><Relationship Id="rId317" Type="http://schemas.openxmlformats.org/officeDocument/2006/relationships/customXml" Target="../ink/ink160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9.png"/><Relationship Id="rId121" Type="http://schemas.openxmlformats.org/officeDocument/2006/relationships/customXml" Target="../ink/ink62.xml"/><Relationship Id="rId142" Type="http://schemas.openxmlformats.org/officeDocument/2006/relationships/image" Target="../media/image71.png"/><Relationship Id="rId163" Type="http://schemas.openxmlformats.org/officeDocument/2006/relationships/customXml" Target="../ink/ink83.xml"/><Relationship Id="rId184" Type="http://schemas.openxmlformats.org/officeDocument/2006/relationships/image" Target="../media/image92.png"/><Relationship Id="rId189" Type="http://schemas.openxmlformats.org/officeDocument/2006/relationships/customXml" Target="../ink/ink96.xml"/><Relationship Id="rId219" Type="http://schemas.openxmlformats.org/officeDocument/2006/relationships/customXml" Target="../ink/ink111.xml"/><Relationship Id="rId3" Type="http://schemas.openxmlformats.org/officeDocument/2006/relationships/image" Target="../media/image2.png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9.xml"/><Relationship Id="rId251" Type="http://schemas.openxmlformats.org/officeDocument/2006/relationships/customXml" Target="../ink/ink127.xml"/><Relationship Id="rId256" Type="http://schemas.openxmlformats.org/officeDocument/2006/relationships/image" Target="../media/image128.png"/><Relationship Id="rId277" Type="http://schemas.openxmlformats.org/officeDocument/2006/relationships/customXml" Target="../ink/ink140.xml"/><Relationship Id="rId298" Type="http://schemas.openxmlformats.org/officeDocument/2006/relationships/image" Target="../media/image149.png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116" Type="http://schemas.openxmlformats.org/officeDocument/2006/relationships/image" Target="../media/image58.png"/><Relationship Id="rId137" Type="http://schemas.openxmlformats.org/officeDocument/2006/relationships/customXml" Target="../ink/ink70.xml"/><Relationship Id="rId158" Type="http://schemas.openxmlformats.org/officeDocument/2006/relationships/image" Target="../media/image79.png"/><Relationship Id="rId272" Type="http://schemas.openxmlformats.org/officeDocument/2006/relationships/image" Target="../media/image136.png"/><Relationship Id="rId293" Type="http://schemas.openxmlformats.org/officeDocument/2006/relationships/customXml" Target="../ink/ink148.xml"/><Relationship Id="rId302" Type="http://schemas.openxmlformats.org/officeDocument/2006/relationships/image" Target="../media/image151.png"/><Relationship Id="rId307" Type="http://schemas.openxmlformats.org/officeDocument/2006/relationships/customXml" Target="../ink/ink155.xml"/><Relationship Id="rId323" Type="http://schemas.openxmlformats.org/officeDocument/2006/relationships/customXml" Target="../ink/ink163.xml"/><Relationship Id="rId328" Type="http://schemas.openxmlformats.org/officeDocument/2006/relationships/image" Target="../media/image164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111" Type="http://schemas.openxmlformats.org/officeDocument/2006/relationships/customXml" Target="../ink/ink57.xml"/><Relationship Id="rId132" Type="http://schemas.openxmlformats.org/officeDocument/2006/relationships/image" Target="../media/image66.png"/><Relationship Id="rId153" Type="http://schemas.openxmlformats.org/officeDocument/2006/relationships/customXml" Target="../ink/ink78.xml"/><Relationship Id="rId174" Type="http://schemas.openxmlformats.org/officeDocument/2006/relationships/image" Target="../media/image87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4.xml"/><Relationship Id="rId241" Type="http://schemas.openxmlformats.org/officeDocument/2006/relationships/customXml" Target="../ink/ink122.xml"/><Relationship Id="rId246" Type="http://schemas.openxmlformats.org/officeDocument/2006/relationships/image" Target="../media/image123.png"/><Relationship Id="rId267" Type="http://schemas.openxmlformats.org/officeDocument/2006/relationships/customXml" Target="../ink/ink135.xml"/><Relationship Id="rId288" Type="http://schemas.openxmlformats.org/officeDocument/2006/relationships/image" Target="../media/image144.png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106" Type="http://schemas.openxmlformats.org/officeDocument/2006/relationships/image" Target="../media/image53.png"/><Relationship Id="rId127" Type="http://schemas.openxmlformats.org/officeDocument/2006/relationships/customXml" Target="../ink/ink65.xml"/><Relationship Id="rId262" Type="http://schemas.openxmlformats.org/officeDocument/2006/relationships/image" Target="../media/image131.png"/><Relationship Id="rId283" Type="http://schemas.openxmlformats.org/officeDocument/2006/relationships/customXml" Target="../ink/ink143.xml"/><Relationship Id="rId313" Type="http://schemas.openxmlformats.org/officeDocument/2006/relationships/customXml" Target="../ink/ink158.xml"/><Relationship Id="rId318" Type="http://schemas.openxmlformats.org/officeDocument/2006/relationships/image" Target="../media/image15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94" Type="http://schemas.openxmlformats.org/officeDocument/2006/relationships/image" Target="../media/image4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1.png"/><Relationship Id="rId143" Type="http://schemas.openxmlformats.org/officeDocument/2006/relationships/customXml" Target="../ink/ink73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9.xml"/><Relationship Id="rId236" Type="http://schemas.openxmlformats.org/officeDocument/2006/relationships/image" Target="../media/image118.png"/><Relationship Id="rId257" Type="http://schemas.openxmlformats.org/officeDocument/2006/relationships/customXml" Target="../ink/ink130.xml"/><Relationship Id="rId278" Type="http://schemas.openxmlformats.org/officeDocument/2006/relationships/image" Target="../media/image139.png"/><Relationship Id="rId26" Type="http://schemas.openxmlformats.org/officeDocument/2006/relationships/customXml" Target="../ink/ink14.xml"/><Relationship Id="rId231" Type="http://schemas.openxmlformats.org/officeDocument/2006/relationships/customXml" Target="../ink/ink117.xml"/><Relationship Id="rId252" Type="http://schemas.openxmlformats.org/officeDocument/2006/relationships/image" Target="../media/image126.png"/><Relationship Id="rId273" Type="http://schemas.openxmlformats.org/officeDocument/2006/relationships/customXml" Target="../ink/ink138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image" Target="../media/image45.png"/><Relationship Id="rId112" Type="http://schemas.openxmlformats.org/officeDocument/2006/relationships/image" Target="../media/image56.png"/><Relationship Id="rId133" Type="http://schemas.openxmlformats.org/officeDocument/2006/relationships/customXml" Target="../ink/ink68.xml"/><Relationship Id="rId154" Type="http://schemas.openxmlformats.org/officeDocument/2006/relationships/image" Target="../media/image77.png"/><Relationship Id="rId175" Type="http://schemas.openxmlformats.org/officeDocument/2006/relationships/customXml" Target="../ink/ink89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customXml" Target="../ink/ink9.xml"/><Relationship Id="rId221" Type="http://schemas.openxmlformats.org/officeDocument/2006/relationships/customXml" Target="../ink/ink112.xml"/><Relationship Id="rId242" Type="http://schemas.openxmlformats.org/officeDocument/2006/relationships/image" Target="../media/image121.png"/><Relationship Id="rId263" Type="http://schemas.openxmlformats.org/officeDocument/2006/relationships/customXml" Target="../ink/ink133.xml"/><Relationship Id="rId284" Type="http://schemas.openxmlformats.org/officeDocument/2006/relationships/image" Target="../media/image142.png"/><Relationship Id="rId319" Type="http://schemas.openxmlformats.org/officeDocument/2006/relationships/customXml" Target="../ink/ink161.xml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image" Target="../media/image51.png"/><Relationship Id="rId123" Type="http://schemas.openxmlformats.org/officeDocument/2006/relationships/customXml" Target="../ink/ink63.xml"/><Relationship Id="rId144" Type="http://schemas.openxmlformats.org/officeDocument/2006/relationships/image" Target="../media/image72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186" Type="http://schemas.openxmlformats.org/officeDocument/2006/relationships/image" Target="../media/image93.png"/><Relationship Id="rId211" Type="http://schemas.openxmlformats.org/officeDocument/2006/relationships/customXml" Target="../ink/ink107.xml"/><Relationship Id="rId232" Type="http://schemas.openxmlformats.org/officeDocument/2006/relationships/image" Target="../media/image116.png"/><Relationship Id="rId253" Type="http://schemas.openxmlformats.org/officeDocument/2006/relationships/customXml" Target="../ink/ink128.xml"/><Relationship Id="rId274" Type="http://schemas.openxmlformats.org/officeDocument/2006/relationships/image" Target="../media/image137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customXml" Target="../ink/ink58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8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11.png"/><Relationship Id="rId243" Type="http://schemas.openxmlformats.org/officeDocument/2006/relationships/customXml" Target="../ink/ink123.xml"/><Relationship Id="rId264" Type="http://schemas.openxmlformats.org/officeDocument/2006/relationships/image" Target="../media/image132.png"/><Relationship Id="rId285" Type="http://schemas.openxmlformats.org/officeDocument/2006/relationships/customXml" Target="../ink/ink144.xml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customXml" Target="../ink/ink53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customXml" Target="../ink/ink36.xml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83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6.png"/><Relationship Id="rId233" Type="http://schemas.openxmlformats.org/officeDocument/2006/relationships/customXml" Target="../ink/ink118.xml"/><Relationship Id="rId254" Type="http://schemas.openxmlformats.org/officeDocument/2006/relationships/image" Target="../media/image127.png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image" Target="../media/image57.png"/><Relationship Id="rId275" Type="http://schemas.openxmlformats.org/officeDocument/2006/relationships/customXml" Target="../ink/ink139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customXml" Target="../ink/ink69.xml"/><Relationship Id="rId156" Type="http://schemas.openxmlformats.org/officeDocument/2006/relationships/image" Target="../media/image78.png"/><Relationship Id="rId177" Type="http://schemas.openxmlformats.org/officeDocument/2006/relationships/customXml" Target="../ink/ink90.xml"/><Relationship Id="rId198" Type="http://schemas.openxmlformats.org/officeDocument/2006/relationships/image" Target="../media/image99.png"/><Relationship Id="rId321" Type="http://schemas.openxmlformats.org/officeDocument/2006/relationships/customXml" Target="../ink/ink162.xml"/><Relationship Id="rId202" Type="http://schemas.openxmlformats.org/officeDocument/2006/relationships/image" Target="../media/image101.png"/><Relationship Id="rId223" Type="http://schemas.openxmlformats.org/officeDocument/2006/relationships/customXml" Target="../ink/ink113.xml"/><Relationship Id="rId244" Type="http://schemas.openxmlformats.org/officeDocument/2006/relationships/image" Target="../media/image122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265" Type="http://schemas.openxmlformats.org/officeDocument/2006/relationships/customXml" Target="../ink/ink134.xml"/><Relationship Id="rId286" Type="http://schemas.openxmlformats.org/officeDocument/2006/relationships/image" Target="../media/image143.png"/><Relationship Id="rId50" Type="http://schemas.openxmlformats.org/officeDocument/2006/relationships/customXml" Target="../ink/ink26.xml"/><Relationship Id="rId104" Type="http://schemas.openxmlformats.org/officeDocument/2006/relationships/image" Target="../media/image52.png"/><Relationship Id="rId125" Type="http://schemas.openxmlformats.org/officeDocument/2006/relationships/customXml" Target="../ink/ink64.xml"/><Relationship Id="rId146" Type="http://schemas.openxmlformats.org/officeDocument/2006/relationships/image" Target="../media/image73.png"/><Relationship Id="rId167" Type="http://schemas.openxmlformats.org/officeDocument/2006/relationships/customXml" Target="../ink/ink85.xml"/><Relationship Id="rId188" Type="http://schemas.openxmlformats.org/officeDocument/2006/relationships/image" Target="../media/image94.png"/><Relationship Id="rId311" Type="http://schemas.openxmlformats.org/officeDocument/2006/relationships/customXml" Target="../ink/ink157.xml"/><Relationship Id="rId71" Type="http://schemas.openxmlformats.org/officeDocument/2006/relationships/image" Target="../media/image36.png"/><Relationship Id="rId92" Type="http://schemas.openxmlformats.org/officeDocument/2006/relationships/image" Target="../media/image46.png"/><Relationship Id="rId213" Type="http://schemas.openxmlformats.org/officeDocument/2006/relationships/customXml" Target="../ink/ink108.xml"/><Relationship Id="rId234" Type="http://schemas.openxmlformats.org/officeDocument/2006/relationships/image" Target="../media/image117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customXml" Target="../ink/ink129.xml"/><Relationship Id="rId276" Type="http://schemas.openxmlformats.org/officeDocument/2006/relationships/image" Target="../media/image138.png"/><Relationship Id="rId297" Type="http://schemas.openxmlformats.org/officeDocument/2006/relationships/customXml" Target="../ink/ink150.xml"/><Relationship Id="rId40" Type="http://schemas.openxmlformats.org/officeDocument/2006/relationships/customXml" Target="../ink/ink21.xml"/><Relationship Id="rId115" Type="http://schemas.openxmlformats.org/officeDocument/2006/relationships/customXml" Target="../ink/ink59.xml"/><Relationship Id="rId136" Type="http://schemas.openxmlformats.org/officeDocument/2006/relationships/image" Target="../media/image68.png"/><Relationship Id="rId157" Type="http://schemas.openxmlformats.org/officeDocument/2006/relationships/customXml" Target="../ink/ink80.xml"/><Relationship Id="rId178" Type="http://schemas.openxmlformats.org/officeDocument/2006/relationships/image" Target="../media/image89.png"/><Relationship Id="rId301" Type="http://schemas.openxmlformats.org/officeDocument/2006/relationships/customXml" Target="../ink/ink152.xml"/><Relationship Id="rId322" Type="http://schemas.openxmlformats.org/officeDocument/2006/relationships/image" Target="../media/image161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10.png"/><Relationship Id="rId224" Type="http://schemas.openxmlformats.org/officeDocument/2006/relationships/image" Target="../media/image112.png"/><Relationship Id="rId245" Type="http://schemas.openxmlformats.org/officeDocument/2006/relationships/customXml" Target="../ink/ink124.xml"/><Relationship Id="rId266" Type="http://schemas.openxmlformats.org/officeDocument/2006/relationships/image" Target="../media/image133.png"/><Relationship Id="rId287" Type="http://schemas.openxmlformats.org/officeDocument/2006/relationships/customXml" Target="../ink/ink1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303" Type="http://schemas.openxmlformats.org/officeDocument/2006/relationships/image" Target="../media/image315.png"/><Relationship Id="rId21" Type="http://schemas.openxmlformats.org/officeDocument/2006/relationships/image" Target="../media/image174.png"/><Relationship Id="rId42" Type="http://schemas.openxmlformats.org/officeDocument/2006/relationships/customXml" Target="../ink/ink186.xml"/><Relationship Id="rId63" Type="http://schemas.openxmlformats.org/officeDocument/2006/relationships/image" Target="../media/image195.png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Relationship Id="rId159" Type="http://schemas.openxmlformats.org/officeDocument/2006/relationships/image" Target="../media/image243.png"/><Relationship Id="rId324" Type="http://schemas.openxmlformats.org/officeDocument/2006/relationships/customXml" Target="../ink/ink327.xml"/><Relationship Id="rId170" Type="http://schemas.openxmlformats.org/officeDocument/2006/relationships/customXml" Target="../ink/ink250.xml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26" Type="http://schemas.openxmlformats.org/officeDocument/2006/relationships/customXml" Target="../ink/ink278.xml"/><Relationship Id="rId247" Type="http://schemas.openxmlformats.org/officeDocument/2006/relationships/image" Target="../media/image287.png"/><Relationship Id="rId107" Type="http://schemas.openxmlformats.org/officeDocument/2006/relationships/image" Target="../media/image217.png"/><Relationship Id="rId268" Type="http://schemas.openxmlformats.org/officeDocument/2006/relationships/customXml" Target="../ink/ink299.xml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32" Type="http://schemas.openxmlformats.org/officeDocument/2006/relationships/customXml" Target="../ink/ink181.xml"/><Relationship Id="rId53" Type="http://schemas.openxmlformats.org/officeDocument/2006/relationships/image" Target="../media/image190.png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149" Type="http://schemas.openxmlformats.org/officeDocument/2006/relationships/image" Target="../media/image238.png"/><Relationship Id="rId314" Type="http://schemas.openxmlformats.org/officeDocument/2006/relationships/customXml" Target="../ink/ink322.xml"/><Relationship Id="rId335" Type="http://schemas.openxmlformats.org/officeDocument/2006/relationships/image" Target="../media/image331.png"/><Relationship Id="rId5" Type="http://schemas.openxmlformats.org/officeDocument/2006/relationships/image" Target="../media/image166.png"/><Relationship Id="rId95" Type="http://schemas.openxmlformats.org/officeDocument/2006/relationships/image" Target="../media/image211.png"/><Relationship Id="rId160" Type="http://schemas.openxmlformats.org/officeDocument/2006/relationships/customXml" Target="../ink/ink245.xml"/><Relationship Id="rId181" Type="http://schemas.openxmlformats.org/officeDocument/2006/relationships/image" Target="../media/image254.png"/><Relationship Id="rId216" Type="http://schemas.openxmlformats.org/officeDocument/2006/relationships/customXml" Target="../ink/ink273.xml"/><Relationship Id="rId237" Type="http://schemas.openxmlformats.org/officeDocument/2006/relationships/image" Target="../media/image282.png"/><Relationship Id="rId258" Type="http://schemas.openxmlformats.org/officeDocument/2006/relationships/customXml" Target="../ink/ink294.xml"/><Relationship Id="rId279" Type="http://schemas.openxmlformats.org/officeDocument/2006/relationships/image" Target="../media/image303.png"/><Relationship Id="rId22" Type="http://schemas.openxmlformats.org/officeDocument/2006/relationships/customXml" Target="../ink/ink176.xml"/><Relationship Id="rId43" Type="http://schemas.openxmlformats.org/officeDocument/2006/relationships/image" Target="../media/image185.png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139" Type="http://schemas.openxmlformats.org/officeDocument/2006/relationships/image" Target="../media/image233.png"/><Relationship Id="rId290" Type="http://schemas.openxmlformats.org/officeDocument/2006/relationships/customXml" Target="../ink/ink310.xml"/><Relationship Id="rId304" Type="http://schemas.openxmlformats.org/officeDocument/2006/relationships/customXml" Target="../ink/ink317.xml"/><Relationship Id="rId325" Type="http://schemas.openxmlformats.org/officeDocument/2006/relationships/image" Target="../media/image326.png"/><Relationship Id="rId85" Type="http://schemas.openxmlformats.org/officeDocument/2006/relationships/image" Target="../media/image206.png"/><Relationship Id="rId150" Type="http://schemas.openxmlformats.org/officeDocument/2006/relationships/customXml" Target="../ink/ink240.xml"/><Relationship Id="rId171" Type="http://schemas.openxmlformats.org/officeDocument/2006/relationships/image" Target="../media/image249.png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227" Type="http://schemas.openxmlformats.org/officeDocument/2006/relationships/image" Target="../media/image277.png"/><Relationship Id="rId248" Type="http://schemas.openxmlformats.org/officeDocument/2006/relationships/customXml" Target="../ink/ink289.xml"/><Relationship Id="rId269" Type="http://schemas.openxmlformats.org/officeDocument/2006/relationships/image" Target="../media/image298.png"/><Relationship Id="rId12" Type="http://schemas.openxmlformats.org/officeDocument/2006/relationships/customXml" Target="../ink/ink171.xml"/><Relationship Id="rId33" Type="http://schemas.openxmlformats.org/officeDocument/2006/relationships/image" Target="../media/image180.png"/><Relationship Id="rId108" Type="http://schemas.openxmlformats.org/officeDocument/2006/relationships/customXml" Target="../ink/ink219.xml"/><Relationship Id="rId129" Type="http://schemas.openxmlformats.org/officeDocument/2006/relationships/image" Target="../media/image228.png"/><Relationship Id="rId280" Type="http://schemas.openxmlformats.org/officeDocument/2006/relationships/customXml" Target="../ink/ink305.xml"/><Relationship Id="rId315" Type="http://schemas.openxmlformats.org/officeDocument/2006/relationships/image" Target="../media/image321.png"/><Relationship Id="rId336" Type="http://schemas.openxmlformats.org/officeDocument/2006/relationships/customXml" Target="../ink/ink333.xml"/><Relationship Id="rId54" Type="http://schemas.openxmlformats.org/officeDocument/2006/relationships/customXml" Target="../ink/ink192.xml"/><Relationship Id="rId75" Type="http://schemas.openxmlformats.org/officeDocument/2006/relationships/image" Target="../media/image201.png"/><Relationship Id="rId96" Type="http://schemas.openxmlformats.org/officeDocument/2006/relationships/customXml" Target="../ink/ink213.xml"/><Relationship Id="rId140" Type="http://schemas.openxmlformats.org/officeDocument/2006/relationships/customXml" Target="../ink/ink235.xml"/><Relationship Id="rId161" Type="http://schemas.openxmlformats.org/officeDocument/2006/relationships/image" Target="../media/image244.png"/><Relationship Id="rId182" Type="http://schemas.openxmlformats.org/officeDocument/2006/relationships/customXml" Target="../ink/ink256.xml"/><Relationship Id="rId217" Type="http://schemas.openxmlformats.org/officeDocument/2006/relationships/image" Target="../media/image272.png"/><Relationship Id="rId6" Type="http://schemas.openxmlformats.org/officeDocument/2006/relationships/customXml" Target="../ink/ink168.xml"/><Relationship Id="rId238" Type="http://schemas.openxmlformats.org/officeDocument/2006/relationships/customXml" Target="../ink/ink284.xml"/><Relationship Id="rId259" Type="http://schemas.openxmlformats.org/officeDocument/2006/relationships/image" Target="../media/image293.png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300.xml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26" Type="http://schemas.openxmlformats.org/officeDocument/2006/relationships/customXml" Target="../ink/ink328.xml"/><Relationship Id="rId44" Type="http://schemas.openxmlformats.org/officeDocument/2006/relationships/customXml" Target="../ink/ink187.xml"/><Relationship Id="rId65" Type="http://schemas.openxmlformats.org/officeDocument/2006/relationships/image" Target="../media/image196.png"/><Relationship Id="rId86" Type="http://schemas.openxmlformats.org/officeDocument/2006/relationships/customXml" Target="../ink/ink208.xml"/><Relationship Id="rId130" Type="http://schemas.openxmlformats.org/officeDocument/2006/relationships/customXml" Target="../ink/ink230.xml"/><Relationship Id="rId151" Type="http://schemas.openxmlformats.org/officeDocument/2006/relationships/image" Target="../media/image239.png"/><Relationship Id="rId172" Type="http://schemas.openxmlformats.org/officeDocument/2006/relationships/customXml" Target="../ink/ink251.xml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28" Type="http://schemas.openxmlformats.org/officeDocument/2006/relationships/customXml" Target="../ink/ink279.xml"/><Relationship Id="rId249" Type="http://schemas.openxmlformats.org/officeDocument/2006/relationships/image" Target="../media/image288.png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5.xml"/><Relationship Id="rId281" Type="http://schemas.openxmlformats.org/officeDocument/2006/relationships/image" Target="../media/image304.png"/><Relationship Id="rId316" Type="http://schemas.openxmlformats.org/officeDocument/2006/relationships/customXml" Target="../ink/ink323.xml"/><Relationship Id="rId337" Type="http://schemas.openxmlformats.org/officeDocument/2006/relationships/image" Target="../media/image332.png"/><Relationship Id="rId34" Type="http://schemas.openxmlformats.org/officeDocument/2006/relationships/customXml" Target="../ink/ink182.xml"/><Relationship Id="rId55" Type="http://schemas.openxmlformats.org/officeDocument/2006/relationships/image" Target="../media/image191.png"/><Relationship Id="rId76" Type="http://schemas.openxmlformats.org/officeDocument/2006/relationships/customXml" Target="../ink/ink203.xml"/><Relationship Id="rId97" Type="http://schemas.openxmlformats.org/officeDocument/2006/relationships/image" Target="../media/image212.png"/><Relationship Id="rId120" Type="http://schemas.openxmlformats.org/officeDocument/2006/relationships/customXml" Target="../ink/ink225.xml"/><Relationship Id="rId141" Type="http://schemas.openxmlformats.org/officeDocument/2006/relationships/image" Target="../media/image234.png"/><Relationship Id="rId7" Type="http://schemas.openxmlformats.org/officeDocument/2006/relationships/image" Target="../media/image167.png"/><Relationship Id="rId162" Type="http://schemas.openxmlformats.org/officeDocument/2006/relationships/customXml" Target="../ink/ink246.xml"/><Relationship Id="rId183" Type="http://schemas.openxmlformats.org/officeDocument/2006/relationships/image" Target="../media/image255.png"/><Relationship Id="rId218" Type="http://schemas.openxmlformats.org/officeDocument/2006/relationships/customXml" Target="../ink/ink274.xml"/><Relationship Id="rId239" Type="http://schemas.openxmlformats.org/officeDocument/2006/relationships/image" Target="../media/image283.png"/><Relationship Id="rId250" Type="http://schemas.openxmlformats.org/officeDocument/2006/relationships/customXml" Target="../ink/ink290.xml"/><Relationship Id="rId271" Type="http://schemas.openxmlformats.org/officeDocument/2006/relationships/image" Target="../media/image299.png"/><Relationship Id="rId292" Type="http://schemas.openxmlformats.org/officeDocument/2006/relationships/customXml" Target="../ink/ink311.xml"/><Relationship Id="rId306" Type="http://schemas.openxmlformats.org/officeDocument/2006/relationships/customXml" Target="../ink/ink318.xml"/><Relationship Id="rId24" Type="http://schemas.openxmlformats.org/officeDocument/2006/relationships/customXml" Target="../ink/ink177.xml"/><Relationship Id="rId45" Type="http://schemas.openxmlformats.org/officeDocument/2006/relationships/image" Target="../media/image186.png"/><Relationship Id="rId66" Type="http://schemas.openxmlformats.org/officeDocument/2006/relationships/customXml" Target="../ink/ink198.xml"/><Relationship Id="rId87" Type="http://schemas.openxmlformats.org/officeDocument/2006/relationships/image" Target="../media/image207.png"/><Relationship Id="rId110" Type="http://schemas.openxmlformats.org/officeDocument/2006/relationships/customXml" Target="../ink/ink220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152" Type="http://schemas.openxmlformats.org/officeDocument/2006/relationships/customXml" Target="../ink/ink241.xml"/><Relationship Id="rId173" Type="http://schemas.openxmlformats.org/officeDocument/2006/relationships/image" Target="../media/image250.png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229" Type="http://schemas.openxmlformats.org/officeDocument/2006/relationships/image" Target="../media/image278.png"/><Relationship Id="rId240" Type="http://schemas.openxmlformats.org/officeDocument/2006/relationships/customXml" Target="../ink/ink285.xml"/><Relationship Id="rId261" Type="http://schemas.openxmlformats.org/officeDocument/2006/relationships/image" Target="../media/image294.png"/><Relationship Id="rId14" Type="http://schemas.openxmlformats.org/officeDocument/2006/relationships/customXml" Target="../ink/ink172.xml"/><Relationship Id="rId35" Type="http://schemas.openxmlformats.org/officeDocument/2006/relationships/image" Target="../media/image181.png"/><Relationship Id="rId56" Type="http://schemas.openxmlformats.org/officeDocument/2006/relationships/customXml" Target="../ink/ink193.xml"/><Relationship Id="rId77" Type="http://schemas.openxmlformats.org/officeDocument/2006/relationships/image" Target="../media/image202.png"/><Relationship Id="rId100" Type="http://schemas.openxmlformats.org/officeDocument/2006/relationships/customXml" Target="../ink/ink215.xml"/><Relationship Id="rId282" Type="http://schemas.openxmlformats.org/officeDocument/2006/relationships/customXml" Target="../ink/ink306.xml"/><Relationship Id="rId317" Type="http://schemas.openxmlformats.org/officeDocument/2006/relationships/image" Target="../media/image322.png"/><Relationship Id="rId8" Type="http://schemas.openxmlformats.org/officeDocument/2006/relationships/customXml" Target="../ink/ink169.xml"/><Relationship Id="rId98" Type="http://schemas.openxmlformats.org/officeDocument/2006/relationships/customXml" Target="../ink/ink214.xml"/><Relationship Id="rId121" Type="http://schemas.openxmlformats.org/officeDocument/2006/relationships/image" Target="../media/image224.png"/><Relationship Id="rId142" Type="http://schemas.openxmlformats.org/officeDocument/2006/relationships/customXml" Target="../ink/ink236.xml"/><Relationship Id="rId163" Type="http://schemas.openxmlformats.org/officeDocument/2006/relationships/image" Target="../media/image245.png"/><Relationship Id="rId184" Type="http://schemas.openxmlformats.org/officeDocument/2006/relationships/customXml" Target="../ink/ink257.xml"/><Relationship Id="rId219" Type="http://schemas.openxmlformats.org/officeDocument/2006/relationships/image" Target="../media/image273.png"/><Relationship Id="rId3" Type="http://schemas.openxmlformats.org/officeDocument/2006/relationships/image" Target="../media/image165.png"/><Relationship Id="rId214" Type="http://schemas.openxmlformats.org/officeDocument/2006/relationships/customXml" Target="../ink/ink272.xml"/><Relationship Id="rId230" Type="http://schemas.openxmlformats.org/officeDocument/2006/relationships/customXml" Target="../ink/ink280.xml"/><Relationship Id="rId235" Type="http://schemas.openxmlformats.org/officeDocument/2006/relationships/image" Target="../media/image281.png"/><Relationship Id="rId251" Type="http://schemas.openxmlformats.org/officeDocument/2006/relationships/image" Target="../media/image289.png"/><Relationship Id="rId256" Type="http://schemas.openxmlformats.org/officeDocument/2006/relationships/customXml" Target="../ink/ink293.xml"/><Relationship Id="rId277" Type="http://schemas.openxmlformats.org/officeDocument/2006/relationships/image" Target="../media/image302.png"/><Relationship Id="rId298" Type="http://schemas.openxmlformats.org/officeDocument/2006/relationships/customXml" Target="../ink/ink314.xml"/><Relationship Id="rId25" Type="http://schemas.openxmlformats.org/officeDocument/2006/relationships/image" Target="../media/image176.png"/><Relationship Id="rId46" Type="http://schemas.openxmlformats.org/officeDocument/2006/relationships/customXml" Target="../ink/ink188.xml"/><Relationship Id="rId67" Type="http://schemas.openxmlformats.org/officeDocument/2006/relationships/image" Target="../media/image197.png"/><Relationship Id="rId116" Type="http://schemas.openxmlformats.org/officeDocument/2006/relationships/customXml" Target="../ink/ink223.xml"/><Relationship Id="rId137" Type="http://schemas.openxmlformats.org/officeDocument/2006/relationships/image" Target="../media/image232.png"/><Relationship Id="rId158" Type="http://schemas.openxmlformats.org/officeDocument/2006/relationships/customXml" Target="../ink/ink244.xml"/><Relationship Id="rId272" Type="http://schemas.openxmlformats.org/officeDocument/2006/relationships/customXml" Target="../ink/ink301.xml"/><Relationship Id="rId293" Type="http://schemas.openxmlformats.org/officeDocument/2006/relationships/image" Target="../media/image310.png"/><Relationship Id="rId302" Type="http://schemas.openxmlformats.org/officeDocument/2006/relationships/customXml" Target="../ink/ink316.xml"/><Relationship Id="rId307" Type="http://schemas.openxmlformats.org/officeDocument/2006/relationships/image" Target="../media/image317.png"/><Relationship Id="rId323" Type="http://schemas.openxmlformats.org/officeDocument/2006/relationships/image" Target="../media/image325.png"/><Relationship Id="rId328" Type="http://schemas.openxmlformats.org/officeDocument/2006/relationships/customXml" Target="../ink/ink329.xml"/><Relationship Id="rId20" Type="http://schemas.openxmlformats.org/officeDocument/2006/relationships/customXml" Target="../ink/ink175.xml"/><Relationship Id="rId41" Type="http://schemas.openxmlformats.org/officeDocument/2006/relationships/image" Target="../media/image184.png"/><Relationship Id="rId62" Type="http://schemas.openxmlformats.org/officeDocument/2006/relationships/customXml" Target="../ink/ink196.xml"/><Relationship Id="rId83" Type="http://schemas.openxmlformats.org/officeDocument/2006/relationships/image" Target="../media/image205.png"/><Relationship Id="rId88" Type="http://schemas.openxmlformats.org/officeDocument/2006/relationships/customXml" Target="../ink/ink209.xml"/><Relationship Id="rId111" Type="http://schemas.openxmlformats.org/officeDocument/2006/relationships/image" Target="../media/image219.png"/><Relationship Id="rId132" Type="http://schemas.openxmlformats.org/officeDocument/2006/relationships/customXml" Target="../ink/ink231.xml"/><Relationship Id="rId153" Type="http://schemas.openxmlformats.org/officeDocument/2006/relationships/image" Target="../media/image240.png"/><Relationship Id="rId174" Type="http://schemas.openxmlformats.org/officeDocument/2006/relationships/customXml" Target="../ink/ink252.xml"/><Relationship Id="rId179" Type="http://schemas.openxmlformats.org/officeDocument/2006/relationships/image" Target="../media/image253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0" Type="http://schemas.openxmlformats.org/officeDocument/2006/relationships/customXml" Target="../ink/ink275.xml"/><Relationship Id="rId225" Type="http://schemas.openxmlformats.org/officeDocument/2006/relationships/image" Target="../media/image276.png"/><Relationship Id="rId241" Type="http://schemas.openxmlformats.org/officeDocument/2006/relationships/image" Target="../media/image284.png"/><Relationship Id="rId246" Type="http://schemas.openxmlformats.org/officeDocument/2006/relationships/customXml" Target="../ink/ink288.xml"/><Relationship Id="rId267" Type="http://schemas.openxmlformats.org/officeDocument/2006/relationships/image" Target="../media/image297.png"/><Relationship Id="rId288" Type="http://schemas.openxmlformats.org/officeDocument/2006/relationships/customXml" Target="../ink/ink309.xml"/><Relationship Id="rId15" Type="http://schemas.openxmlformats.org/officeDocument/2006/relationships/image" Target="../media/image171.png"/><Relationship Id="rId36" Type="http://schemas.openxmlformats.org/officeDocument/2006/relationships/customXml" Target="../ink/ink183.xml"/><Relationship Id="rId57" Type="http://schemas.openxmlformats.org/officeDocument/2006/relationships/image" Target="../media/image192.png"/><Relationship Id="rId106" Type="http://schemas.openxmlformats.org/officeDocument/2006/relationships/customXml" Target="../ink/ink218.xml"/><Relationship Id="rId127" Type="http://schemas.openxmlformats.org/officeDocument/2006/relationships/image" Target="../media/image227.png"/><Relationship Id="rId262" Type="http://schemas.openxmlformats.org/officeDocument/2006/relationships/customXml" Target="../ink/ink296.xml"/><Relationship Id="rId283" Type="http://schemas.openxmlformats.org/officeDocument/2006/relationships/image" Target="../media/image305.png"/><Relationship Id="rId313" Type="http://schemas.openxmlformats.org/officeDocument/2006/relationships/image" Target="../media/image320.png"/><Relationship Id="rId318" Type="http://schemas.openxmlformats.org/officeDocument/2006/relationships/customXml" Target="../ink/ink324.xml"/><Relationship Id="rId10" Type="http://schemas.openxmlformats.org/officeDocument/2006/relationships/customXml" Target="../ink/ink170.xml"/><Relationship Id="rId31" Type="http://schemas.openxmlformats.org/officeDocument/2006/relationships/image" Target="../media/image179.png"/><Relationship Id="rId52" Type="http://schemas.openxmlformats.org/officeDocument/2006/relationships/customXml" Target="../ink/ink191.xml"/><Relationship Id="rId73" Type="http://schemas.openxmlformats.org/officeDocument/2006/relationships/image" Target="../media/image200.png"/><Relationship Id="rId78" Type="http://schemas.openxmlformats.org/officeDocument/2006/relationships/customXml" Target="../ink/ink204.xml"/><Relationship Id="rId94" Type="http://schemas.openxmlformats.org/officeDocument/2006/relationships/customXml" Target="../ink/ink212.xml"/><Relationship Id="rId99" Type="http://schemas.openxmlformats.org/officeDocument/2006/relationships/image" Target="../media/image213.png"/><Relationship Id="rId101" Type="http://schemas.openxmlformats.org/officeDocument/2006/relationships/image" Target="../media/image214.png"/><Relationship Id="rId122" Type="http://schemas.openxmlformats.org/officeDocument/2006/relationships/customXml" Target="../ink/ink226.xml"/><Relationship Id="rId143" Type="http://schemas.openxmlformats.org/officeDocument/2006/relationships/image" Target="../media/image235.png"/><Relationship Id="rId148" Type="http://schemas.openxmlformats.org/officeDocument/2006/relationships/customXml" Target="../ink/ink239.xml"/><Relationship Id="rId164" Type="http://schemas.openxmlformats.org/officeDocument/2006/relationships/customXml" Target="../ink/ink247.xml"/><Relationship Id="rId169" Type="http://schemas.openxmlformats.org/officeDocument/2006/relationships/image" Target="../media/image248.png"/><Relationship Id="rId185" Type="http://schemas.openxmlformats.org/officeDocument/2006/relationships/image" Target="../media/image256.png"/><Relationship Id="rId334" Type="http://schemas.openxmlformats.org/officeDocument/2006/relationships/customXml" Target="../ink/ink332.xml"/><Relationship Id="rId4" Type="http://schemas.openxmlformats.org/officeDocument/2006/relationships/customXml" Target="../ink/ink167.xml"/><Relationship Id="rId9" Type="http://schemas.openxmlformats.org/officeDocument/2006/relationships/image" Target="../media/image168.png"/><Relationship Id="rId180" Type="http://schemas.openxmlformats.org/officeDocument/2006/relationships/customXml" Target="../ink/ink255.xml"/><Relationship Id="rId210" Type="http://schemas.openxmlformats.org/officeDocument/2006/relationships/customXml" Target="../ink/ink270.xml"/><Relationship Id="rId215" Type="http://schemas.openxmlformats.org/officeDocument/2006/relationships/image" Target="../media/image271.png"/><Relationship Id="rId236" Type="http://schemas.openxmlformats.org/officeDocument/2006/relationships/customXml" Target="../ink/ink283.xml"/><Relationship Id="rId257" Type="http://schemas.openxmlformats.org/officeDocument/2006/relationships/image" Target="../media/image292.png"/><Relationship Id="rId278" Type="http://schemas.openxmlformats.org/officeDocument/2006/relationships/customXml" Target="../ink/ink304.xml"/><Relationship Id="rId26" Type="http://schemas.openxmlformats.org/officeDocument/2006/relationships/customXml" Target="../ink/ink178.xml"/><Relationship Id="rId231" Type="http://schemas.openxmlformats.org/officeDocument/2006/relationships/image" Target="../media/image279.png"/><Relationship Id="rId252" Type="http://schemas.openxmlformats.org/officeDocument/2006/relationships/customXml" Target="../ink/ink291.xml"/><Relationship Id="rId273" Type="http://schemas.openxmlformats.org/officeDocument/2006/relationships/image" Target="../media/image300.png"/><Relationship Id="rId294" Type="http://schemas.openxmlformats.org/officeDocument/2006/relationships/customXml" Target="../ink/ink312.xml"/><Relationship Id="rId308" Type="http://schemas.openxmlformats.org/officeDocument/2006/relationships/customXml" Target="../ink/ink319.xml"/><Relationship Id="rId329" Type="http://schemas.openxmlformats.org/officeDocument/2006/relationships/image" Target="../media/image328.png"/><Relationship Id="rId47" Type="http://schemas.openxmlformats.org/officeDocument/2006/relationships/image" Target="../media/image187.png"/><Relationship Id="rId68" Type="http://schemas.openxmlformats.org/officeDocument/2006/relationships/customXml" Target="../ink/ink199.xml"/><Relationship Id="rId89" Type="http://schemas.openxmlformats.org/officeDocument/2006/relationships/image" Target="../media/image208.png"/><Relationship Id="rId112" Type="http://schemas.openxmlformats.org/officeDocument/2006/relationships/customXml" Target="../ink/ink221.xml"/><Relationship Id="rId133" Type="http://schemas.openxmlformats.org/officeDocument/2006/relationships/image" Target="../media/image230.png"/><Relationship Id="rId154" Type="http://schemas.openxmlformats.org/officeDocument/2006/relationships/customXml" Target="../ink/ink242.xml"/><Relationship Id="rId175" Type="http://schemas.openxmlformats.org/officeDocument/2006/relationships/image" Target="../media/image251.png"/><Relationship Id="rId196" Type="http://schemas.openxmlformats.org/officeDocument/2006/relationships/customXml" Target="../ink/ink263.xml"/><Relationship Id="rId200" Type="http://schemas.openxmlformats.org/officeDocument/2006/relationships/customXml" Target="../ink/ink265.xml"/><Relationship Id="rId16" Type="http://schemas.openxmlformats.org/officeDocument/2006/relationships/customXml" Target="../ink/ink173.xml"/><Relationship Id="rId221" Type="http://schemas.openxmlformats.org/officeDocument/2006/relationships/image" Target="../media/image274.png"/><Relationship Id="rId242" Type="http://schemas.openxmlformats.org/officeDocument/2006/relationships/customXml" Target="../ink/ink286.xml"/><Relationship Id="rId263" Type="http://schemas.openxmlformats.org/officeDocument/2006/relationships/image" Target="../media/image295.png"/><Relationship Id="rId284" Type="http://schemas.openxmlformats.org/officeDocument/2006/relationships/customXml" Target="../ink/ink307.xml"/><Relationship Id="rId319" Type="http://schemas.openxmlformats.org/officeDocument/2006/relationships/image" Target="../media/image323.png"/><Relationship Id="rId37" Type="http://schemas.openxmlformats.org/officeDocument/2006/relationships/image" Target="../media/image182.png"/><Relationship Id="rId58" Type="http://schemas.openxmlformats.org/officeDocument/2006/relationships/customXml" Target="../ink/ink194.xml"/><Relationship Id="rId79" Type="http://schemas.openxmlformats.org/officeDocument/2006/relationships/image" Target="../media/image203.png"/><Relationship Id="rId102" Type="http://schemas.openxmlformats.org/officeDocument/2006/relationships/customXml" Target="../ink/ink216.xml"/><Relationship Id="rId123" Type="http://schemas.openxmlformats.org/officeDocument/2006/relationships/image" Target="../media/image225.png"/><Relationship Id="rId144" Type="http://schemas.openxmlformats.org/officeDocument/2006/relationships/customXml" Target="../ink/ink237.xml"/><Relationship Id="rId330" Type="http://schemas.openxmlformats.org/officeDocument/2006/relationships/customXml" Target="../ink/ink330.xml"/><Relationship Id="rId90" Type="http://schemas.openxmlformats.org/officeDocument/2006/relationships/customXml" Target="../ink/ink210.xml"/><Relationship Id="rId165" Type="http://schemas.openxmlformats.org/officeDocument/2006/relationships/image" Target="../media/image246.png"/><Relationship Id="rId186" Type="http://schemas.openxmlformats.org/officeDocument/2006/relationships/customXml" Target="../ink/ink258.xml"/><Relationship Id="rId211" Type="http://schemas.openxmlformats.org/officeDocument/2006/relationships/image" Target="../media/image269.png"/><Relationship Id="rId232" Type="http://schemas.openxmlformats.org/officeDocument/2006/relationships/customXml" Target="../ink/ink281.xml"/><Relationship Id="rId253" Type="http://schemas.openxmlformats.org/officeDocument/2006/relationships/image" Target="../media/image290.png"/><Relationship Id="rId274" Type="http://schemas.openxmlformats.org/officeDocument/2006/relationships/customXml" Target="../ink/ink302.xml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27" Type="http://schemas.openxmlformats.org/officeDocument/2006/relationships/image" Target="../media/image177.png"/><Relationship Id="rId48" Type="http://schemas.openxmlformats.org/officeDocument/2006/relationships/customXml" Target="../ink/ink189.xml"/><Relationship Id="rId69" Type="http://schemas.openxmlformats.org/officeDocument/2006/relationships/image" Target="../media/image198.png"/><Relationship Id="rId113" Type="http://schemas.openxmlformats.org/officeDocument/2006/relationships/image" Target="../media/image220.png"/><Relationship Id="rId134" Type="http://schemas.openxmlformats.org/officeDocument/2006/relationships/customXml" Target="../ink/ink232.xml"/><Relationship Id="rId320" Type="http://schemas.openxmlformats.org/officeDocument/2006/relationships/customXml" Target="../ink/ink325.xml"/><Relationship Id="rId80" Type="http://schemas.openxmlformats.org/officeDocument/2006/relationships/customXml" Target="../ink/ink205.xml"/><Relationship Id="rId155" Type="http://schemas.openxmlformats.org/officeDocument/2006/relationships/image" Target="../media/image241.png"/><Relationship Id="rId176" Type="http://schemas.openxmlformats.org/officeDocument/2006/relationships/customXml" Target="../ink/ink253.xml"/><Relationship Id="rId197" Type="http://schemas.openxmlformats.org/officeDocument/2006/relationships/image" Target="../media/image262.png"/><Relationship Id="rId201" Type="http://schemas.openxmlformats.org/officeDocument/2006/relationships/image" Target="../media/image264.png"/><Relationship Id="rId222" Type="http://schemas.openxmlformats.org/officeDocument/2006/relationships/customXml" Target="../ink/ink276.xml"/><Relationship Id="rId243" Type="http://schemas.openxmlformats.org/officeDocument/2006/relationships/image" Target="../media/image285.png"/><Relationship Id="rId264" Type="http://schemas.openxmlformats.org/officeDocument/2006/relationships/customXml" Target="../ink/ink297.xml"/><Relationship Id="rId285" Type="http://schemas.openxmlformats.org/officeDocument/2006/relationships/image" Target="../media/image306.png"/><Relationship Id="rId17" Type="http://schemas.openxmlformats.org/officeDocument/2006/relationships/image" Target="../media/image172.png"/><Relationship Id="rId38" Type="http://schemas.openxmlformats.org/officeDocument/2006/relationships/customXml" Target="../ink/ink184.xml"/><Relationship Id="rId59" Type="http://schemas.openxmlformats.org/officeDocument/2006/relationships/image" Target="../media/image193.png"/><Relationship Id="rId103" Type="http://schemas.openxmlformats.org/officeDocument/2006/relationships/image" Target="../media/image215.png"/><Relationship Id="rId124" Type="http://schemas.openxmlformats.org/officeDocument/2006/relationships/customXml" Target="../ink/ink227.xml"/><Relationship Id="rId310" Type="http://schemas.openxmlformats.org/officeDocument/2006/relationships/customXml" Target="../ink/ink320.xml"/><Relationship Id="rId70" Type="http://schemas.openxmlformats.org/officeDocument/2006/relationships/customXml" Target="../ink/ink200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66" Type="http://schemas.openxmlformats.org/officeDocument/2006/relationships/customXml" Target="../ink/ink248.xml"/><Relationship Id="rId187" Type="http://schemas.openxmlformats.org/officeDocument/2006/relationships/image" Target="../media/image257.png"/><Relationship Id="rId331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1.xml"/><Relationship Id="rId233" Type="http://schemas.openxmlformats.org/officeDocument/2006/relationships/image" Target="../media/image280.png"/><Relationship Id="rId254" Type="http://schemas.openxmlformats.org/officeDocument/2006/relationships/customXml" Target="../ink/ink292.xml"/><Relationship Id="rId28" Type="http://schemas.openxmlformats.org/officeDocument/2006/relationships/customXml" Target="../ink/ink179.xml"/><Relationship Id="rId49" Type="http://schemas.openxmlformats.org/officeDocument/2006/relationships/image" Target="../media/image188.png"/><Relationship Id="rId114" Type="http://schemas.openxmlformats.org/officeDocument/2006/relationships/customXml" Target="../ink/ink222.xml"/><Relationship Id="rId275" Type="http://schemas.openxmlformats.org/officeDocument/2006/relationships/image" Target="../media/image301.png"/><Relationship Id="rId296" Type="http://schemas.openxmlformats.org/officeDocument/2006/relationships/customXml" Target="../ink/ink313.xml"/><Relationship Id="rId300" Type="http://schemas.openxmlformats.org/officeDocument/2006/relationships/customXml" Target="../ink/ink315.xml"/><Relationship Id="rId60" Type="http://schemas.openxmlformats.org/officeDocument/2006/relationships/customXml" Target="../ink/ink195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56" Type="http://schemas.openxmlformats.org/officeDocument/2006/relationships/customXml" Target="../ink/ink243.xml"/><Relationship Id="rId177" Type="http://schemas.openxmlformats.org/officeDocument/2006/relationships/image" Target="../media/image252.png"/><Relationship Id="rId198" Type="http://schemas.openxmlformats.org/officeDocument/2006/relationships/customXml" Target="../ink/ink264.xml"/><Relationship Id="rId321" Type="http://schemas.openxmlformats.org/officeDocument/2006/relationships/image" Target="../media/image324.png"/><Relationship Id="rId202" Type="http://schemas.openxmlformats.org/officeDocument/2006/relationships/customXml" Target="../ink/ink266.xml"/><Relationship Id="rId223" Type="http://schemas.openxmlformats.org/officeDocument/2006/relationships/image" Target="../media/image275.png"/><Relationship Id="rId244" Type="http://schemas.openxmlformats.org/officeDocument/2006/relationships/customXml" Target="../ink/ink287.xml"/><Relationship Id="rId18" Type="http://schemas.openxmlformats.org/officeDocument/2006/relationships/customXml" Target="../ink/ink174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8.xml"/><Relationship Id="rId50" Type="http://schemas.openxmlformats.org/officeDocument/2006/relationships/customXml" Target="../ink/ink190.xml"/><Relationship Id="rId104" Type="http://schemas.openxmlformats.org/officeDocument/2006/relationships/customXml" Target="../ink/ink217.xml"/><Relationship Id="rId125" Type="http://schemas.openxmlformats.org/officeDocument/2006/relationships/image" Target="../media/image226.png"/><Relationship Id="rId146" Type="http://schemas.openxmlformats.org/officeDocument/2006/relationships/customXml" Target="../ink/ink238.xml"/><Relationship Id="rId167" Type="http://schemas.openxmlformats.org/officeDocument/2006/relationships/image" Target="../media/image247.png"/><Relationship Id="rId188" Type="http://schemas.openxmlformats.org/officeDocument/2006/relationships/customXml" Target="../ink/ink259.xml"/><Relationship Id="rId311" Type="http://schemas.openxmlformats.org/officeDocument/2006/relationships/image" Target="../media/image319.png"/><Relationship Id="rId332" Type="http://schemas.openxmlformats.org/officeDocument/2006/relationships/customXml" Target="../ink/ink331.xml"/><Relationship Id="rId71" Type="http://schemas.openxmlformats.org/officeDocument/2006/relationships/image" Target="../media/image199.png"/><Relationship Id="rId92" Type="http://schemas.openxmlformats.org/officeDocument/2006/relationships/customXml" Target="../ink/ink211.xml"/><Relationship Id="rId213" Type="http://schemas.openxmlformats.org/officeDocument/2006/relationships/image" Target="../media/image270.png"/><Relationship Id="rId234" Type="http://schemas.openxmlformats.org/officeDocument/2006/relationships/customXml" Target="../ink/ink282.xml"/><Relationship Id="rId2" Type="http://schemas.openxmlformats.org/officeDocument/2006/relationships/customXml" Target="../ink/ink166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3.xml"/><Relationship Id="rId297" Type="http://schemas.openxmlformats.org/officeDocument/2006/relationships/image" Target="../media/image312.png"/><Relationship Id="rId40" Type="http://schemas.openxmlformats.org/officeDocument/2006/relationships/customXml" Target="../ink/ink185.xml"/><Relationship Id="rId115" Type="http://schemas.openxmlformats.org/officeDocument/2006/relationships/image" Target="../media/image221.png"/><Relationship Id="rId136" Type="http://schemas.openxmlformats.org/officeDocument/2006/relationships/customXml" Target="../ink/ink233.xml"/><Relationship Id="rId157" Type="http://schemas.openxmlformats.org/officeDocument/2006/relationships/image" Target="../media/image242.png"/><Relationship Id="rId178" Type="http://schemas.openxmlformats.org/officeDocument/2006/relationships/customXml" Target="../ink/ink254.xml"/><Relationship Id="rId301" Type="http://schemas.openxmlformats.org/officeDocument/2006/relationships/image" Target="../media/image314.png"/><Relationship Id="rId322" Type="http://schemas.openxmlformats.org/officeDocument/2006/relationships/customXml" Target="../ink/ink326.xml"/><Relationship Id="rId61" Type="http://schemas.openxmlformats.org/officeDocument/2006/relationships/image" Target="../media/image194.png"/><Relationship Id="rId82" Type="http://schemas.openxmlformats.org/officeDocument/2006/relationships/customXml" Target="../ink/ink206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19" Type="http://schemas.openxmlformats.org/officeDocument/2006/relationships/image" Target="../media/image173.png"/><Relationship Id="rId224" Type="http://schemas.openxmlformats.org/officeDocument/2006/relationships/customXml" Target="../ink/ink277.xml"/><Relationship Id="rId245" Type="http://schemas.openxmlformats.org/officeDocument/2006/relationships/image" Target="../media/image286.png"/><Relationship Id="rId266" Type="http://schemas.openxmlformats.org/officeDocument/2006/relationships/customXml" Target="../ink/ink298.xml"/><Relationship Id="rId287" Type="http://schemas.openxmlformats.org/officeDocument/2006/relationships/image" Target="../media/image307.png"/><Relationship Id="rId30" Type="http://schemas.openxmlformats.org/officeDocument/2006/relationships/customXml" Target="../ink/ink180.xml"/><Relationship Id="rId105" Type="http://schemas.openxmlformats.org/officeDocument/2006/relationships/image" Target="../media/image216.png"/><Relationship Id="rId126" Type="http://schemas.openxmlformats.org/officeDocument/2006/relationships/customXml" Target="../ink/ink228.xml"/><Relationship Id="rId147" Type="http://schemas.openxmlformats.org/officeDocument/2006/relationships/image" Target="../media/image237.png"/><Relationship Id="rId168" Type="http://schemas.openxmlformats.org/officeDocument/2006/relationships/customXml" Target="../ink/ink249.xml"/><Relationship Id="rId312" Type="http://schemas.openxmlformats.org/officeDocument/2006/relationships/customXml" Target="../ink/ink321.xml"/><Relationship Id="rId333" Type="http://schemas.openxmlformats.org/officeDocument/2006/relationships/image" Target="../media/image330.png"/><Relationship Id="rId51" Type="http://schemas.openxmlformats.org/officeDocument/2006/relationships/image" Target="../media/image189.png"/><Relationship Id="rId72" Type="http://schemas.openxmlformats.org/officeDocument/2006/relationships/customXml" Target="../ink/ink201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6.xml"/><Relationship Id="rId117" Type="http://schemas.openxmlformats.org/officeDocument/2006/relationships/image" Target="../media/image390.png"/><Relationship Id="rId21" Type="http://schemas.openxmlformats.org/officeDocument/2006/relationships/image" Target="../media/image342.png"/><Relationship Id="rId42" Type="http://schemas.openxmlformats.org/officeDocument/2006/relationships/customXml" Target="../ink/ink354.xml"/><Relationship Id="rId47" Type="http://schemas.openxmlformats.org/officeDocument/2006/relationships/image" Target="../media/image355.png"/><Relationship Id="rId63" Type="http://schemas.openxmlformats.org/officeDocument/2006/relationships/image" Target="../media/image363.png"/><Relationship Id="rId68" Type="http://schemas.openxmlformats.org/officeDocument/2006/relationships/customXml" Target="../ink/ink367.xml"/><Relationship Id="rId84" Type="http://schemas.openxmlformats.org/officeDocument/2006/relationships/customXml" Target="../ink/ink375.xml"/><Relationship Id="rId89" Type="http://schemas.openxmlformats.org/officeDocument/2006/relationships/image" Target="../media/image376.png"/><Relationship Id="rId112" Type="http://schemas.openxmlformats.org/officeDocument/2006/relationships/customXml" Target="../ink/ink389.xml"/><Relationship Id="rId133" Type="http://schemas.openxmlformats.org/officeDocument/2006/relationships/image" Target="../media/image398.png"/><Relationship Id="rId138" Type="http://schemas.openxmlformats.org/officeDocument/2006/relationships/customXml" Target="../ink/ink402.xml"/><Relationship Id="rId16" Type="http://schemas.openxmlformats.org/officeDocument/2006/relationships/customXml" Target="../ink/ink341.xml"/><Relationship Id="rId107" Type="http://schemas.openxmlformats.org/officeDocument/2006/relationships/image" Target="../media/image385.png"/><Relationship Id="rId11" Type="http://schemas.openxmlformats.org/officeDocument/2006/relationships/image" Target="../media/image337.png"/><Relationship Id="rId32" Type="http://schemas.openxmlformats.org/officeDocument/2006/relationships/customXml" Target="../ink/ink349.xml"/><Relationship Id="rId37" Type="http://schemas.openxmlformats.org/officeDocument/2006/relationships/image" Target="../media/image350.png"/><Relationship Id="rId53" Type="http://schemas.openxmlformats.org/officeDocument/2006/relationships/image" Target="../media/image358.png"/><Relationship Id="rId58" Type="http://schemas.openxmlformats.org/officeDocument/2006/relationships/customXml" Target="../ink/ink362.xml"/><Relationship Id="rId74" Type="http://schemas.openxmlformats.org/officeDocument/2006/relationships/customXml" Target="../ink/ink370.xml"/><Relationship Id="rId79" Type="http://schemas.openxmlformats.org/officeDocument/2006/relationships/image" Target="../media/image371.png"/><Relationship Id="rId102" Type="http://schemas.openxmlformats.org/officeDocument/2006/relationships/customXml" Target="../ink/ink384.xml"/><Relationship Id="rId123" Type="http://schemas.openxmlformats.org/officeDocument/2006/relationships/image" Target="../media/image393.png"/><Relationship Id="rId128" Type="http://schemas.openxmlformats.org/officeDocument/2006/relationships/customXml" Target="../ink/ink397.xml"/><Relationship Id="rId144" Type="http://schemas.openxmlformats.org/officeDocument/2006/relationships/customXml" Target="../ink/ink405.xml"/><Relationship Id="rId5" Type="http://schemas.openxmlformats.org/officeDocument/2006/relationships/image" Target="../media/image334.png"/><Relationship Id="rId90" Type="http://schemas.openxmlformats.org/officeDocument/2006/relationships/customXml" Target="../ink/ink378.xml"/><Relationship Id="rId95" Type="http://schemas.openxmlformats.org/officeDocument/2006/relationships/image" Target="../media/image379.png"/><Relationship Id="rId22" Type="http://schemas.openxmlformats.org/officeDocument/2006/relationships/customXml" Target="../ink/ink344.xml"/><Relationship Id="rId27" Type="http://schemas.openxmlformats.org/officeDocument/2006/relationships/image" Target="../media/image345.png"/><Relationship Id="rId43" Type="http://schemas.openxmlformats.org/officeDocument/2006/relationships/image" Target="../media/image353.png"/><Relationship Id="rId48" Type="http://schemas.openxmlformats.org/officeDocument/2006/relationships/customXml" Target="../ink/ink357.xml"/><Relationship Id="rId64" Type="http://schemas.openxmlformats.org/officeDocument/2006/relationships/customXml" Target="../ink/ink365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18" Type="http://schemas.openxmlformats.org/officeDocument/2006/relationships/customXml" Target="../ink/ink392.xml"/><Relationship Id="rId134" Type="http://schemas.openxmlformats.org/officeDocument/2006/relationships/customXml" Target="../ink/ink400.xml"/><Relationship Id="rId139" Type="http://schemas.openxmlformats.org/officeDocument/2006/relationships/image" Target="../media/image401.png"/><Relationship Id="rId80" Type="http://schemas.openxmlformats.org/officeDocument/2006/relationships/customXml" Target="../ink/ink373.xml"/><Relationship Id="rId85" Type="http://schemas.openxmlformats.org/officeDocument/2006/relationships/image" Target="../media/image374.png"/><Relationship Id="rId3" Type="http://schemas.openxmlformats.org/officeDocument/2006/relationships/image" Target="../media/image333.png"/><Relationship Id="rId12" Type="http://schemas.openxmlformats.org/officeDocument/2006/relationships/customXml" Target="../ink/ink339.xml"/><Relationship Id="rId17" Type="http://schemas.openxmlformats.org/officeDocument/2006/relationships/image" Target="../media/image340.png"/><Relationship Id="rId25" Type="http://schemas.openxmlformats.org/officeDocument/2006/relationships/image" Target="../media/image344.png"/><Relationship Id="rId33" Type="http://schemas.openxmlformats.org/officeDocument/2006/relationships/image" Target="../media/image348.png"/><Relationship Id="rId38" Type="http://schemas.openxmlformats.org/officeDocument/2006/relationships/customXml" Target="../ink/ink352.xml"/><Relationship Id="rId46" Type="http://schemas.openxmlformats.org/officeDocument/2006/relationships/customXml" Target="../ink/ink356.xml"/><Relationship Id="rId59" Type="http://schemas.openxmlformats.org/officeDocument/2006/relationships/image" Target="../media/image361.png"/><Relationship Id="rId67" Type="http://schemas.openxmlformats.org/officeDocument/2006/relationships/image" Target="../media/image365.png"/><Relationship Id="rId103" Type="http://schemas.openxmlformats.org/officeDocument/2006/relationships/image" Target="../media/image383.png"/><Relationship Id="rId108" Type="http://schemas.openxmlformats.org/officeDocument/2006/relationships/customXml" Target="../ink/ink387.xml"/><Relationship Id="rId116" Type="http://schemas.openxmlformats.org/officeDocument/2006/relationships/customXml" Target="../ink/ink391.xml"/><Relationship Id="rId124" Type="http://schemas.openxmlformats.org/officeDocument/2006/relationships/customXml" Target="../ink/ink395.xml"/><Relationship Id="rId129" Type="http://schemas.openxmlformats.org/officeDocument/2006/relationships/image" Target="../media/image396.png"/><Relationship Id="rId137" Type="http://schemas.openxmlformats.org/officeDocument/2006/relationships/image" Target="../media/image400.png"/><Relationship Id="rId20" Type="http://schemas.openxmlformats.org/officeDocument/2006/relationships/customXml" Target="../ink/ink343.xml"/><Relationship Id="rId41" Type="http://schemas.openxmlformats.org/officeDocument/2006/relationships/image" Target="../media/image352.png"/><Relationship Id="rId54" Type="http://schemas.openxmlformats.org/officeDocument/2006/relationships/customXml" Target="../ink/ink360.xml"/><Relationship Id="rId62" Type="http://schemas.openxmlformats.org/officeDocument/2006/relationships/customXml" Target="../ink/ink364.xml"/><Relationship Id="rId70" Type="http://schemas.openxmlformats.org/officeDocument/2006/relationships/customXml" Target="../ink/ink368.xml"/><Relationship Id="rId75" Type="http://schemas.openxmlformats.org/officeDocument/2006/relationships/image" Target="../media/image369.png"/><Relationship Id="rId83" Type="http://schemas.openxmlformats.org/officeDocument/2006/relationships/image" Target="../media/image373.png"/><Relationship Id="rId88" Type="http://schemas.openxmlformats.org/officeDocument/2006/relationships/customXml" Target="../ink/ink377.xml"/><Relationship Id="rId91" Type="http://schemas.openxmlformats.org/officeDocument/2006/relationships/image" Target="../media/image377.png"/><Relationship Id="rId96" Type="http://schemas.openxmlformats.org/officeDocument/2006/relationships/customXml" Target="../ink/ink381.xml"/><Relationship Id="rId111" Type="http://schemas.openxmlformats.org/officeDocument/2006/relationships/image" Target="../media/image387.png"/><Relationship Id="rId132" Type="http://schemas.openxmlformats.org/officeDocument/2006/relationships/customXml" Target="../ink/ink399.xml"/><Relationship Id="rId140" Type="http://schemas.openxmlformats.org/officeDocument/2006/relationships/customXml" Target="../ink/ink403.xml"/><Relationship Id="rId145" Type="http://schemas.openxmlformats.org/officeDocument/2006/relationships/image" Target="../media/image4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6.xml"/><Relationship Id="rId15" Type="http://schemas.openxmlformats.org/officeDocument/2006/relationships/image" Target="../media/image339.png"/><Relationship Id="rId23" Type="http://schemas.openxmlformats.org/officeDocument/2006/relationships/image" Target="../media/image343.png"/><Relationship Id="rId28" Type="http://schemas.openxmlformats.org/officeDocument/2006/relationships/customXml" Target="../ink/ink347.xml"/><Relationship Id="rId36" Type="http://schemas.openxmlformats.org/officeDocument/2006/relationships/customXml" Target="../ink/ink351.xml"/><Relationship Id="rId49" Type="http://schemas.openxmlformats.org/officeDocument/2006/relationships/image" Target="../media/image356.png"/><Relationship Id="rId57" Type="http://schemas.openxmlformats.org/officeDocument/2006/relationships/image" Target="../media/image360.png"/><Relationship Id="rId106" Type="http://schemas.openxmlformats.org/officeDocument/2006/relationships/customXml" Target="../ink/ink386.xml"/><Relationship Id="rId114" Type="http://schemas.openxmlformats.org/officeDocument/2006/relationships/customXml" Target="../ink/ink390.xml"/><Relationship Id="rId119" Type="http://schemas.openxmlformats.org/officeDocument/2006/relationships/image" Target="../media/image391.png"/><Relationship Id="rId127" Type="http://schemas.openxmlformats.org/officeDocument/2006/relationships/image" Target="../media/image395.png"/><Relationship Id="rId10" Type="http://schemas.openxmlformats.org/officeDocument/2006/relationships/customXml" Target="../ink/ink338.xml"/><Relationship Id="rId31" Type="http://schemas.openxmlformats.org/officeDocument/2006/relationships/image" Target="../media/image347.png"/><Relationship Id="rId44" Type="http://schemas.openxmlformats.org/officeDocument/2006/relationships/customXml" Target="../ink/ink355.xml"/><Relationship Id="rId52" Type="http://schemas.openxmlformats.org/officeDocument/2006/relationships/customXml" Target="../ink/ink359.xml"/><Relationship Id="rId60" Type="http://schemas.openxmlformats.org/officeDocument/2006/relationships/customXml" Target="../ink/ink363.xml"/><Relationship Id="rId65" Type="http://schemas.openxmlformats.org/officeDocument/2006/relationships/image" Target="../media/image364.png"/><Relationship Id="rId73" Type="http://schemas.openxmlformats.org/officeDocument/2006/relationships/image" Target="../media/image368.png"/><Relationship Id="rId78" Type="http://schemas.openxmlformats.org/officeDocument/2006/relationships/customXml" Target="../ink/ink372.xml"/><Relationship Id="rId81" Type="http://schemas.openxmlformats.org/officeDocument/2006/relationships/image" Target="../media/image372.png"/><Relationship Id="rId86" Type="http://schemas.openxmlformats.org/officeDocument/2006/relationships/customXml" Target="../ink/ink376.xml"/><Relationship Id="rId94" Type="http://schemas.openxmlformats.org/officeDocument/2006/relationships/customXml" Target="../ink/ink380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94.xml"/><Relationship Id="rId130" Type="http://schemas.openxmlformats.org/officeDocument/2006/relationships/customXml" Target="../ink/ink398.xml"/><Relationship Id="rId135" Type="http://schemas.openxmlformats.org/officeDocument/2006/relationships/image" Target="../media/image399.png"/><Relationship Id="rId143" Type="http://schemas.openxmlformats.org/officeDocument/2006/relationships/image" Target="../media/image403.png"/><Relationship Id="rId4" Type="http://schemas.openxmlformats.org/officeDocument/2006/relationships/customXml" Target="../ink/ink335.xml"/><Relationship Id="rId9" Type="http://schemas.openxmlformats.org/officeDocument/2006/relationships/image" Target="../media/image336.png"/><Relationship Id="rId13" Type="http://schemas.openxmlformats.org/officeDocument/2006/relationships/image" Target="../media/image338.png"/><Relationship Id="rId18" Type="http://schemas.openxmlformats.org/officeDocument/2006/relationships/customXml" Target="../ink/ink342.xml"/><Relationship Id="rId39" Type="http://schemas.openxmlformats.org/officeDocument/2006/relationships/image" Target="../media/image351.png"/><Relationship Id="rId109" Type="http://schemas.openxmlformats.org/officeDocument/2006/relationships/image" Target="../media/image386.png"/><Relationship Id="rId34" Type="http://schemas.openxmlformats.org/officeDocument/2006/relationships/customXml" Target="../ink/ink350.xml"/><Relationship Id="rId50" Type="http://schemas.openxmlformats.org/officeDocument/2006/relationships/customXml" Target="../ink/ink358.xml"/><Relationship Id="rId55" Type="http://schemas.openxmlformats.org/officeDocument/2006/relationships/image" Target="../media/image359.png"/><Relationship Id="rId76" Type="http://schemas.openxmlformats.org/officeDocument/2006/relationships/customXml" Target="../ink/ink371.xml"/><Relationship Id="rId97" Type="http://schemas.openxmlformats.org/officeDocument/2006/relationships/image" Target="../media/image380.png"/><Relationship Id="rId104" Type="http://schemas.openxmlformats.org/officeDocument/2006/relationships/customXml" Target="../ink/ink385.xml"/><Relationship Id="rId120" Type="http://schemas.openxmlformats.org/officeDocument/2006/relationships/customXml" Target="../ink/ink393.xml"/><Relationship Id="rId125" Type="http://schemas.openxmlformats.org/officeDocument/2006/relationships/image" Target="../media/image394.png"/><Relationship Id="rId141" Type="http://schemas.openxmlformats.org/officeDocument/2006/relationships/image" Target="../media/image402.png"/><Relationship Id="rId7" Type="http://schemas.openxmlformats.org/officeDocument/2006/relationships/image" Target="../media/image335.png"/><Relationship Id="rId71" Type="http://schemas.openxmlformats.org/officeDocument/2006/relationships/image" Target="../media/image367.png"/><Relationship Id="rId92" Type="http://schemas.openxmlformats.org/officeDocument/2006/relationships/customXml" Target="../ink/ink379.xml"/><Relationship Id="rId2" Type="http://schemas.openxmlformats.org/officeDocument/2006/relationships/customXml" Target="../ink/ink334.xml"/><Relationship Id="rId29" Type="http://schemas.openxmlformats.org/officeDocument/2006/relationships/image" Target="../media/image346.png"/><Relationship Id="rId24" Type="http://schemas.openxmlformats.org/officeDocument/2006/relationships/customXml" Target="../ink/ink345.xml"/><Relationship Id="rId40" Type="http://schemas.openxmlformats.org/officeDocument/2006/relationships/customXml" Target="../ink/ink353.xml"/><Relationship Id="rId45" Type="http://schemas.openxmlformats.org/officeDocument/2006/relationships/image" Target="../media/image354.png"/><Relationship Id="rId66" Type="http://schemas.openxmlformats.org/officeDocument/2006/relationships/customXml" Target="../ink/ink366.xml"/><Relationship Id="rId87" Type="http://schemas.openxmlformats.org/officeDocument/2006/relationships/image" Target="../media/image375.png"/><Relationship Id="rId110" Type="http://schemas.openxmlformats.org/officeDocument/2006/relationships/customXml" Target="../ink/ink388.xml"/><Relationship Id="rId115" Type="http://schemas.openxmlformats.org/officeDocument/2006/relationships/image" Target="../media/image389.png"/><Relationship Id="rId131" Type="http://schemas.openxmlformats.org/officeDocument/2006/relationships/image" Target="../media/image397.png"/><Relationship Id="rId136" Type="http://schemas.openxmlformats.org/officeDocument/2006/relationships/customXml" Target="../ink/ink401.xml"/><Relationship Id="rId61" Type="http://schemas.openxmlformats.org/officeDocument/2006/relationships/image" Target="../media/image362.png"/><Relationship Id="rId82" Type="http://schemas.openxmlformats.org/officeDocument/2006/relationships/customXml" Target="../ink/ink374.xml"/><Relationship Id="rId19" Type="http://schemas.openxmlformats.org/officeDocument/2006/relationships/image" Target="../media/image341.png"/><Relationship Id="rId14" Type="http://schemas.openxmlformats.org/officeDocument/2006/relationships/customXml" Target="../ink/ink340.xml"/><Relationship Id="rId30" Type="http://schemas.openxmlformats.org/officeDocument/2006/relationships/customXml" Target="../ink/ink348.xml"/><Relationship Id="rId35" Type="http://schemas.openxmlformats.org/officeDocument/2006/relationships/image" Target="../media/image349.png"/><Relationship Id="rId56" Type="http://schemas.openxmlformats.org/officeDocument/2006/relationships/customXml" Target="../ink/ink361.xml"/><Relationship Id="rId77" Type="http://schemas.openxmlformats.org/officeDocument/2006/relationships/image" Target="../media/image370.png"/><Relationship Id="rId100" Type="http://schemas.openxmlformats.org/officeDocument/2006/relationships/customXml" Target="../ink/ink383.xml"/><Relationship Id="rId105" Type="http://schemas.openxmlformats.org/officeDocument/2006/relationships/image" Target="../media/image384.png"/><Relationship Id="rId126" Type="http://schemas.openxmlformats.org/officeDocument/2006/relationships/customXml" Target="../ink/ink396.xml"/><Relationship Id="rId8" Type="http://schemas.openxmlformats.org/officeDocument/2006/relationships/customXml" Target="../ink/ink337.xml"/><Relationship Id="rId51" Type="http://schemas.openxmlformats.org/officeDocument/2006/relationships/image" Target="../media/image357.png"/><Relationship Id="rId72" Type="http://schemas.openxmlformats.org/officeDocument/2006/relationships/customXml" Target="../ink/ink369.xml"/><Relationship Id="rId93" Type="http://schemas.openxmlformats.org/officeDocument/2006/relationships/image" Target="../media/image378.png"/><Relationship Id="rId98" Type="http://schemas.openxmlformats.org/officeDocument/2006/relationships/customXml" Target="../ink/ink382.xml"/><Relationship Id="rId121" Type="http://schemas.openxmlformats.org/officeDocument/2006/relationships/image" Target="../media/image392.png"/><Relationship Id="rId142" Type="http://schemas.openxmlformats.org/officeDocument/2006/relationships/customXml" Target="../ink/ink40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117" Type="http://schemas.openxmlformats.org/officeDocument/2006/relationships/image" Target="../media/image428.png"/><Relationship Id="rId21" Type="http://schemas.openxmlformats.org/officeDocument/2006/relationships/image" Target="../media/image376.png"/><Relationship Id="rId42" Type="http://schemas.openxmlformats.org/officeDocument/2006/relationships/customXml" Target="../ink/ink426.xml"/><Relationship Id="rId47" Type="http://schemas.openxmlformats.org/officeDocument/2006/relationships/image" Target="../media/image389.png"/><Relationship Id="rId63" Type="http://schemas.openxmlformats.org/officeDocument/2006/relationships/image" Target="../media/image397.png"/><Relationship Id="rId68" Type="http://schemas.openxmlformats.org/officeDocument/2006/relationships/customXml" Target="../ink/ink439.xml"/><Relationship Id="rId84" Type="http://schemas.openxmlformats.org/officeDocument/2006/relationships/customXml" Target="../ink/ink447.xml"/><Relationship Id="rId89" Type="http://schemas.openxmlformats.org/officeDocument/2006/relationships/image" Target="../media/image414.png"/><Relationship Id="rId112" Type="http://schemas.openxmlformats.org/officeDocument/2006/relationships/customXml" Target="../ink/ink461.xml"/><Relationship Id="rId133" Type="http://schemas.openxmlformats.org/officeDocument/2006/relationships/image" Target="../media/image436.png"/><Relationship Id="rId138" Type="http://schemas.openxmlformats.org/officeDocument/2006/relationships/customXml" Target="../ink/ink474.xml"/><Relationship Id="rId154" Type="http://schemas.openxmlformats.org/officeDocument/2006/relationships/customXml" Target="../ink/ink482.xml"/><Relationship Id="rId159" Type="http://schemas.openxmlformats.org/officeDocument/2006/relationships/image" Target="../media/image449.png"/><Relationship Id="rId175" Type="http://schemas.openxmlformats.org/officeDocument/2006/relationships/image" Target="../media/image457.png"/><Relationship Id="rId170" Type="http://schemas.openxmlformats.org/officeDocument/2006/relationships/customXml" Target="../ink/ink490.xml"/><Relationship Id="rId16" Type="http://schemas.openxmlformats.org/officeDocument/2006/relationships/customXml" Target="../ink/ink413.xml"/><Relationship Id="rId107" Type="http://schemas.openxmlformats.org/officeDocument/2006/relationships/image" Target="../media/image423.png"/><Relationship Id="rId11" Type="http://schemas.openxmlformats.org/officeDocument/2006/relationships/image" Target="../media/image371.png"/><Relationship Id="rId32" Type="http://schemas.openxmlformats.org/officeDocument/2006/relationships/customXml" Target="../ink/ink421.xml"/><Relationship Id="rId37" Type="http://schemas.openxmlformats.org/officeDocument/2006/relationships/image" Target="../media/image384.png"/><Relationship Id="rId53" Type="http://schemas.openxmlformats.org/officeDocument/2006/relationships/image" Target="../media/image392.png"/><Relationship Id="rId58" Type="http://schemas.openxmlformats.org/officeDocument/2006/relationships/customXml" Target="../ink/ink434.xml"/><Relationship Id="rId74" Type="http://schemas.openxmlformats.org/officeDocument/2006/relationships/customXml" Target="../ink/ink442.xml"/><Relationship Id="rId79" Type="http://schemas.openxmlformats.org/officeDocument/2006/relationships/image" Target="../media/image409.png"/><Relationship Id="rId102" Type="http://schemas.openxmlformats.org/officeDocument/2006/relationships/customXml" Target="../ink/ink456.xml"/><Relationship Id="rId123" Type="http://schemas.openxmlformats.org/officeDocument/2006/relationships/image" Target="../media/image431.png"/><Relationship Id="rId128" Type="http://schemas.openxmlformats.org/officeDocument/2006/relationships/customXml" Target="../ink/ink469.xml"/><Relationship Id="rId144" Type="http://schemas.openxmlformats.org/officeDocument/2006/relationships/customXml" Target="../ink/ink477.xml"/><Relationship Id="rId149" Type="http://schemas.openxmlformats.org/officeDocument/2006/relationships/image" Target="../media/image444.png"/><Relationship Id="rId5" Type="http://schemas.openxmlformats.org/officeDocument/2006/relationships/image" Target="../media/image368.png"/><Relationship Id="rId90" Type="http://schemas.openxmlformats.org/officeDocument/2006/relationships/customXml" Target="../ink/ink450.xml"/><Relationship Id="rId95" Type="http://schemas.openxmlformats.org/officeDocument/2006/relationships/image" Target="../media/image417.png"/><Relationship Id="rId160" Type="http://schemas.openxmlformats.org/officeDocument/2006/relationships/customXml" Target="../ink/ink485.xml"/><Relationship Id="rId165" Type="http://schemas.openxmlformats.org/officeDocument/2006/relationships/image" Target="../media/image452.png"/><Relationship Id="rId181" Type="http://schemas.openxmlformats.org/officeDocument/2006/relationships/image" Target="../media/image460.png"/><Relationship Id="rId186" Type="http://schemas.openxmlformats.org/officeDocument/2006/relationships/customXml" Target="../ink/ink498.xml"/><Relationship Id="rId22" Type="http://schemas.openxmlformats.org/officeDocument/2006/relationships/customXml" Target="../ink/ink416.xml"/><Relationship Id="rId27" Type="http://schemas.openxmlformats.org/officeDocument/2006/relationships/image" Target="../media/image379.png"/><Relationship Id="rId43" Type="http://schemas.openxmlformats.org/officeDocument/2006/relationships/image" Target="../media/image387.png"/><Relationship Id="rId48" Type="http://schemas.openxmlformats.org/officeDocument/2006/relationships/customXml" Target="../ink/ink429.xml"/><Relationship Id="rId64" Type="http://schemas.openxmlformats.org/officeDocument/2006/relationships/customXml" Target="../ink/ink437.xml"/><Relationship Id="rId69" Type="http://schemas.openxmlformats.org/officeDocument/2006/relationships/image" Target="../media/image400.png"/><Relationship Id="rId113" Type="http://schemas.openxmlformats.org/officeDocument/2006/relationships/image" Target="../media/image426.png"/><Relationship Id="rId118" Type="http://schemas.openxmlformats.org/officeDocument/2006/relationships/customXml" Target="../ink/ink464.xml"/><Relationship Id="rId134" Type="http://schemas.openxmlformats.org/officeDocument/2006/relationships/customXml" Target="../ink/ink472.xml"/><Relationship Id="rId139" Type="http://schemas.openxmlformats.org/officeDocument/2006/relationships/image" Target="../media/image439.png"/><Relationship Id="rId80" Type="http://schemas.openxmlformats.org/officeDocument/2006/relationships/customXml" Target="../ink/ink445.xml"/><Relationship Id="rId85" Type="http://schemas.openxmlformats.org/officeDocument/2006/relationships/image" Target="../media/image412.png"/><Relationship Id="rId150" Type="http://schemas.openxmlformats.org/officeDocument/2006/relationships/customXml" Target="../ink/ink480.xml"/><Relationship Id="rId155" Type="http://schemas.openxmlformats.org/officeDocument/2006/relationships/image" Target="../media/image447.png"/><Relationship Id="rId171" Type="http://schemas.openxmlformats.org/officeDocument/2006/relationships/image" Target="../media/image455.png"/><Relationship Id="rId176" Type="http://schemas.openxmlformats.org/officeDocument/2006/relationships/customXml" Target="../ink/ink493.xml"/><Relationship Id="rId12" Type="http://schemas.openxmlformats.org/officeDocument/2006/relationships/customXml" Target="../ink/ink411.xml"/><Relationship Id="rId17" Type="http://schemas.openxmlformats.org/officeDocument/2006/relationships/image" Target="../media/image374.png"/><Relationship Id="rId33" Type="http://schemas.openxmlformats.org/officeDocument/2006/relationships/image" Target="../media/image382.png"/><Relationship Id="rId38" Type="http://schemas.openxmlformats.org/officeDocument/2006/relationships/customXml" Target="../ink/ink424.xml"/><Relationship Id="rId59" Type="http://schemas.openxmlformats.org/officeDocument/2006/relationships/image" Target="../media/image395.png"/><Relationship Id="rId103" Type="http://schemas.openxmlformats.org/officeDocument/2006/relationships/image" Target="../media/image421.png"/><Relationship Id="rId108" Type="http://schemas.openxmlformats.org/officeDocument/2006/relationships/customXml" Target="../ink/ink459.xml"/><Relationship Id="rId124" Type="http://schemas.openxmlformats.org/officeDocument/2006/relationships/customXml" Target="../ink/ink467.xml"/><Relationship Id="rId129" Type="http://schemas.openxmlformats.org/officeDocument/2006/relationships/image" Target="../media/image434.png"/><Relationship Id="rId54" Type="http://schemas.openxmlformats.org/officeDocument/2006/relationships/customXml" Target="../ink/ink432.xml"/><Relationship Id="rId70" Type="http://schemas.openxmlformats.org/officeDocument/2006/relationships/customXml" Target="../ink/ink440.xml"/><Relationship Id="rId75" Type="http://schemas.openxmlformats.org/officeDocument/2006/relationships/image" Target="../media/image407.png"/><Relationship Id="rId91" Type="http://schemas.openxmlformats.org/officeDocument/2006/relationships/image" Target="../media/image415.png"/><Relationship Id="rId96" Type="http://schemas.openxmlformats.org/officeDocument/2006/relationships/customXml" Target="../ink/ink453.xml"/><Relationship Id="rId140" Type="http://schemas.openxmlformats.org/officeDocument/2006/relationships/customXml" Target="../ink/ink475.xml"/><Relationship Id="rId145" Type="http://schemas.openxmlformats.org/officeDocument/2006/relationships/image" Target="../media/image442.png"/><Relationship Id="rId161" Type="http://schemas.openxmlformats.org/officeDocument/2006/relationships/image" Target="../media/image450.png"/><Relationship Id="rId166" Type="http://schemas.openxmlformats.org/officeDocument/2006/relationships/customXml" Target="../ink/ink488.xml"/><Relationship Id="rId182" Type="http://schemas.openxmlformats.org/officeDocument/2006/relationships/customXml" Target="../ink/ink496.xml"/><Relationship Id="rId187" Type="http://schemas.openxmlformats.org/officeDocument/2006/relationships/image" Target="../media/image4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8.xml"/><Relationship Id="rId23" Type="http://schemas.openxmlformats.org/officeDocument/2006/relationships/image" Target="../media/image377.png"/><Relationship Id="rId28" Type="http://schemas.openxmlformats.org/officeDocument/2006/relationships/customXml" Target="../ink/ink419.xml"/><Relationship Id="rId49" Type="http://schemas.openxmlformats.org/officeDocument/2006/relationships/image" Target="../media/image390.png"/><Relationship Id="rId114" Type="http://schemas.openxmlformats.org/officeDocument/2006/relationships/customXml" Target="../ink/ink462.xml"/><Relationship Id="rId119" Type="http://schemas.openxmlformats.org/officeDocument/2006/relationships/image" Target="../media/image429.png"/><Relationship Id="rId44" Type="http://schemas.openxmlformats.org/officeDocument/2006/relationships/customXml" Target="../ink/ink427.xml"/><Relationship Id="rId60" Type="http://schemas.openxmlformats.org/officeDocument/2006/relationships/customXml" Target="../ink/ink435.xml"/><Relationship Id="rId65" Type="http://schemas.openxmlformats.org/officeDocument/2006/relationships/image" Target="../media/image398.png"/><Relationship Id="rId81" Type="http://schemas.openxmlformats.org/officeDocument/2006/relationships/image" Target="../media/image410.png"/><Relationship Id="rId86" Type="http://schemas.openxmlformats.org/officeDocument/2006/relationships/customXml" Target="../ink/ink448.xml"/><Relationship Id="rId130" Type="http://schemas.openxmlformats.org/officeDocument/2006/relationships/customXml" Target="../ink/ink470.xml"/><Relationship Id="rId135" Type="http://schemas.openxmlformats.org/officeDocument/2006/relationships/image" Target="../media/image437.png"/><Relationship Id="rId151" Type="http://schemas.openxmlformats.org/officeDocument/2006/relationships/image" Target="../media/image445.png"/><Relationship Id="rId156" Type="http://schemas.openxmlformats.org/officeDocument/2006/relationships/customXml" Target="../ink/ink483.xml"/><Relationship Id="rId177" Type="http://schemas.openxmlformats.org/officeDocument/2006/relationships/image" Target="../media/image458.png"/><Relationship Id="rId172" Type="http://schemas.openxmlformats.org/officeDocument/2006/relationships/customXml" Target="../ink/ink491.xml"/><Relationship Id="rId13" Type="http://schemas.openxmlformats.org/officeDocument/2006/relationships/image" Target="../media/image372.png"/><Relationship Id="rId18" Type="http://schemas.openxmlformats.org/officeDocument/2006/relationships/customXml" Target="../ink/ink414.xml"/><Relationship Id="rId39" Type="http://schemas.openxmlformats.org/officeDocument/2006/relationships/image" Target="../media/image385.png"/><Relationship Id="rId109" Type="http://schemas.openxmlformats.org/officeDocument/2006/relationships/image" Target="../media/image424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393.png"/><Relationship Id="rId76" Type="http://schemas.openxmlformats.org/officeDocument/2006/relationships/customXml" Target="../ink/ink443.xml"/><Relationship Id="rId97" Type="http://schemas.openxmlformats.org/officeDocument/2006/relationships/image" Target="../media/image418.png"/><Relationship Id="rId104" Type="http://schemas.openxmlformats.org/officeDocument/2006/relationships/customXml" Target="../ink/ink457.xml"/><Relationship Id="rId120" Type="http://schemas.openxmlformats.org/officeDocument/2006/relationships/customXml" Target="../ink/ink465.xml"/><Relationship Id="rId125" Type="http://schemas.openxmlformats.org/officeDocument/2006/relationships/image" Target="../media/image432.png"/><Relationship Id="rId141" Type="http://schemas.openxmlformats.org/officeDocument/2006/relationships/image" Target="../media/image440.png"/><Relationship Id="rId146" Type="http://schemas.openxmlformats.org/officeDocument/2006/relationships/customXml" Target="../ink/ink478.xml"/><Relationship Id="rId167" Type="http://schemas.openxmlformats.org/officeDocument/2006/relationships/image" Target="../media/image453.png"/><Relationship Id="rId7" Type="http://schemas.openxmlformats.org/officeDocument/2006/relationships/image" Target="../media/image369.png"/><Relationship Id="rId71" Type="http://schemas.openxmlformats.org/officeDocument/2006/relationships/image" Target="../media/image405.png"/><Relationship Id="rId92" Type="http://schemas.openxmlformats.org/officeDocument/2006/relationships/customXml" Target="../ink/ink451.xml"/><Relationship Id="rId162" Type="http://schemas.openxmlformats.org/officeDocument/2006/relationships/customXml" Target="../ink/ink486.xml"/><Relationship Id="rId183" Type="http://schemas.openxmlformats.org/officeDocument/2006/relationships/image" Target="../media/image461.png"/><Relationship Id="rId2" Type="http://schemas.openxmlformats.org/officeDocument/2006/relationships/customXml" Target="../ink/ink406.xml"/><Relationship Id="rId29" Type="http://schemas.openxmlformats.org/officeDocument/2006/relationships/image" Target="../media/image380.png"/><Relationship Id="rId24" Type="http://schemas.openxmlformats.org/officeDocument/2006/relationships/customXml" Target="../ink/ink417.xml"/><Relationship Id="rId40" Type="http://schemas.openxmlformats.org/officeDocument/2006/relationships/customXml" Target="../ink/ink425.xml"/><Relationship Id="rId45" Type="http://schemas.openxmlformats.org/officeDocument/2006/relationships/image" Target="../media/image388.png"/><Relationship Id="rId66" Type="http://schemas.openxmlformats.org/officeDocument/2006/relationships/customXml" Target="../ink/ink438.xml"/><Relationship Id="rId87" Type="http://schemas.openxmlformats.org/officeDocument/2006/relationships/image" Target="../media/image413.png"/><Relationship Id="rId110" Type="http://schemas.openxmlformats.org/officeDocument/2006/relationships/customXml" Target="../ink/ink460.xml"/><Relationship Id="rId115" Type="http://schemas.openxmlformats.org/officeDocument/2006/relationships/image" Target="../media/image427.png"/><Relationship Id="rId131" Type="http://schemas.openxmlformats.org/officeDocument/2006/relationships/image" Target="../media/image435.png"/><Relationship Id="rId136" Type="http://schemas.openxmlformats.org/officeDocument/2006/relationships/customXml" Target="../ink/ink473.xml"/><Relationship Id="rId157" Type="http://schemas.openxmlformats.org/officeDocument/2006/relationships/image" Target="../media/image448.png"/><Relationship Id="rId178" Type="http://schemas.openxmlformats.org/officeDocument/2006/relationships/customXml" Target="../ink/ink494.xml"/><Relationship Id="rId61" Type="http://schemas.openxmlformats.org/officeDocument/2006/relationships/image" Target="../media/image396.png"/><Relationship Id="rId82" Type="http://schemas.openxmlformats.org/officeDocument/2006/relationships/customXml" Target="../ink/ink446.xml"/><Relationship Id="rId152" Type="http://schemas.openxmlformats.org/officeDocument/2006/relationships/customXml" Target="../ink/ink481.xml"/><Relationship Id="rId173" Type="http://schemas.openxmlformats.org/officeDocument/2006/relationships/image" Target="../media/image456.png"/><Relationship Id="rId19" Type="http://schemas.openxmlformats.org/officeDocument/2006/relationships/image" Target="../media/image375.png"/><Relationship Id="rId14" Type="http://schemas.openxmlformats.org/officeDocument/2006/relationships/customXml" Target="../ink/ink412.xml"/><Relationship Id="rId30" Type="http://schemas.openxmlformats.org/officeDocument/2006/relationships/customXml" Target="../ink/ink420.xml"/><Relationship Id="rId35" Type="http://schemas.openxmlformats.org/officeDocument/2006/relationships/image" Target="../media/image383.png"/><Relationship Id="rId56" Type="http://schemas.openxmlformats.org/officeDocument/2006/relationships/customXml" Target="../ink/ink433.xml"/><Relationship Id="rId77" Type="http://schemas.openxmlformats.org/officeDocument/2006/relationships/image" Target="../media/image408.png"/><Relationship Id="rId100" Type="http://schemas.openxmlformats.org/officeDocument/2006/relationships/customXml" Target="../ink/ink455.xml"/><Relationship Id="rId105" Type="http://schemas.openxmlformats.org/officeDocument/2006/relationships/image" Target="../media/image422.png"/><Relationship Id="rId126" Type="http://schemas.openxmlformats.org/officeDocument/2006/relationships/customXml" Target="../ink/ink468.xml"/><Relationship Id="rId147" Type="http://schemas.openxmlformats.org/officeDocument/2006/relationships/image" Target="../media/image443.png"/><Relationship Id="rId168" Type="http://schemas.openxmlformats.org/officeDocument/2006/relationships/customXml" Target="../ink/ink489.xml"/><Relationship Id="rId8" Type="http://schemas.openxmlformats.org/officeDocument/2006/relationships/customXml" Target="../ink/ink409.xml"/><Relationship Id="rId51" Type="http://schemas.openxmlformats.org/officeDocument/2006/relationships/image" Target="../media/image391.png"/><Relationship Id="rId72" Type="http://schemas.openxmlformats.org/officeDocument/2006/relationships/customXml" Target="../ink/ink441.xml"/><Relationship Id="rId93" Type="http://schemas.openxmlformats.org/officeDocument/2006/relationships/image" Target="../media/image416.png"/><Relationship Id="rId98" Type="http://schemas.openxmlformats.org/officeDocument/2006/relationships/customXml" Target="../ink/ink454.xml"/><Relationship Id="rId121" Type="http://schemas.openxmlformats.org/officeDocument/2006/relationships/image" Target="../media/image430.png"/><Relationship Id="rId142" Type="http://schemas.openxmlformats.org/officeDocument/2006/relationships/customXml" Target="../ink/ink476.xml"/><Relationship Id="rId163" Type="http://schemas.openxmlformats.org/officeDocument/2006/relationships/image" Target="../media/image451.png"/><Relationship Id="rId184" Type="http://schemas.openxmlformats.org/officeDocument/2006/relationships/customXml" Target="../ink/ink497.xml"/><Relationship Id="rId3" Type="http://schemas.openxmlformats.org/officeDocument/2006/relationships/image" Target="../media/image367.png"/><Relationship Id="rId25" Type="http://schemas.openxmlformats.org/officeDocument/2006/relationships/image" Target="../media/image378.png"/><Relationship Id="rId46" Type="http://schemas.openxmlformats.org/officeDocument/2006/relationships/customXml" Target="../ink/ink428.xml"/><Relationship Id="rId67" Type="http://schemas.openxmlformats.org/officeDocument/2006/relationships/image" Target="../media/image399.png"/><Relationship Id="rId116" Type="http://schemas.openxmlformats.org/officeDocument/2006/relationships/customXml" Target="../ink/ink463.xml"/><Relationship Id="rId137" Type="http://schemas.openxmlformats.org/officeDocument/2006/relationships/image" Target="../media/image438.png"/><Relationship Id="rId158" Type="http://schemas.openxmlformats.org/officeDocument/2006/relationships/customXml" Target="../ink/ink484.xml"/><Relationship Id="rId20" Type="http://schemas.openxmlformats.org/officeDocument/2006/relationships/customXml" Target="../ink/ink415.xml"/><Relationship Id="rId41" Type="http://schemas.openxmlformats.org/officeDocument/2006/relationships/image" Target="../media/image386.png"/><Relationship Id="rId62" Type="http://schemas.openxmlformats.org/officeDocument/2006/relationships/customXml" Target="../ink/ink436.xml"/><Relationship Id="rId83" Type="http://schemas.openxmlformats.org/officeDocument/2006/relationships/image" Target="../media/image411.png"/><Relationship Id="rId88" Type="http://schemas.openxmlformats.org/officeDocument/2006/relationships/customXml" Target="../ink/ink449.xml"/><Relationship Id="rId111" Type="http://schemas.openxmlformats.org/officeDocument/2006/relationships/image" Target="../media/image425.png"/><Relationship Id="rId132" Type="http://schemas.openxmlformats.org/officeDocument/2006/relationships/customXml" Target="../ink/ink471.xml"/><Relationship Id="rId153" Type="http://schemas.openxmlformats.org/officeDocument/2006/relationships/image" Target="../media/image446.png"/><Relationship Id="rId174" Type="http://schemas.openxmlformats.org/officeDocument/2006/relationships/customXml" Target="../ink/ink492.xml"/><Relationship Id="rId179" Type="http://schemas.openxmlformats.org/officeDocument/2006/relationships/image" Target="../media/image459.png"/><Relationship Id="rId15" Type="http://schemas.openxmlformats.org/officeDocument/2006/relationships/image" Target="../media/image373.png"/><Relationship Id="rId36" Type="http://schemas.openxmlformats.org/officeDocument/2006/relationships/customXml" Target="../ink/ink423.xml"/><Relationship Id="rId57" Type="http://schemas.openxmlformats.org/officeDocument/2006/relationships/image" Target="../media/image394.png"/><Relationship Id="rId106" Type="http://schemas.openxmlformats.org/officeDocument/2006/relationships/customXml" Target="../ink/ink458.xml"/><Relationship Id="rId127" Type="http://schemas.openxmlformats.org/officeDocument/2006/relationships/image" Target="../media/image433.png"/><Relationship Id="rId10" Type="http://schemas.openxmlformats.org/officeDocument/2006/relationships/customXml" Target="../ink/ink410.xml"/><Relationship Id="rId31" Type="http://schemas.openxmlformats.org/officeDocument/2006/relationships/image" Target="../media/image381.png"/><Relationship Id="rId52" Type="http://schemas.openxmlformats.org/officeDocument/2006/relationships/customXml" Target="../ink/ink431.xml"/><Relationship Id="rId73" Type="http://schemas.openxmlformats.org/officeDocument/2006/relationships/image" Target="../media/image406.png"/><Relationship Id="rId78" Type="http://schemas.openxmlformats.org/officeDocument/2006/relationships/customXml" Target="../ink/ink444.xml"/><Relationship Id="rId94" Type="http://schemas.openxmlformats.org/officeDocument/2006/relationships/customXml" Target="../ink/ink452.xml"/><Relationship Id="rId99" Type="http://schemas.openxmlformats.org/officeDocument/2006/relationships/image" Target="../media/image419.png"/><Relationship Id="rId101" Type="http://schemas.openxmlformats.org/officeDocument/2006/relationships/image" Target="../media/image420.png"/><Relationship Id="rId122" Type="http://schemas.openxmlformats.org/officeDocument/2006/relationships/customXml" Target="../ink/ink466.xml"/><Relationship Id="rId143" Type="http://schemas.openxmlformats.org/officeDocument/2006/relationships/image" Target="../media/image441.png"/><Relationship Id="rId148" Type="http://schemas.openxmlformats.org/officeDocument/2006/relationships/customXml" Target="../ink/ink479.xml"/><Relationship Id="rId164" Type="http://schemas.openxmlformats.org/officeDocument/2006/relationships/customXml" Target="../ink/ink487.xml"/><Relationship Id="rId169" Type="http://schemas.openxmlformats.org/officeDocument/2006/relationships/image" Target="../media/image454.png"/><Relationship Id="rId185" Type="http://schemas.openxmlformats.org/officeDocument/2006/relationships/image" Target="../media/image462.png"/><Relationship Id="rId4" Type="http://schemas.openxmlformats.org/officeDocument/2006/relationships/customXml" Target="../ink/ink407.xml"/><Relationship Id="rId9" Type="http://schemas.openxmlformats.org/officeDocument/2006/relationships/image" Target="../media/image370.png"/><Relationship Id="rId180" Type="http://schemas.openxmlformats.org/officeDocument/2006/relationships/customXml" Target="../ink/ink49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7.xml"/><Relationship Id="rId21" Type="http://schemas.openxmlformats.org/officeDocument/2006/relationships/image" Target="../media/image473.png"/><Relationship Id="rId42" Type="http://schemas.openxmlformats.org/officeDocument/2006/relationships/customXml" Target="../ink/ink519.xml"/><Relationship Id="rId63" Type="http://schemas.openxmlformats.org/officeDocument/2006/relationships/image" Target="../media/image494.png"/><Relationship Id="rId84" Type="http://schemas.openxmlformats.org/officeDocument/2006/relationships/image" Target="../media/image504.png"/><Relationship Id="rId138" Type="http://schemas.openxmlformats.org/officeDocument/2006/relationships/image" Target="../media/image531.png"/><Relationship Id="rId159" Type="http://schemas.openxmlformats.org/officeDocument/2006/relationships/customXml" Target="../ink/ink578.xml"/><Relationship Id="rId170" Type="http://schemas.openxmlformats.org/officeDocument/2006/relationships/customXml" Target="../ink/ink584.xml"/><Relationship Id="rId191" Type="http://schemas.openxmlformats.org/officeDocument/2006/relationships/image" Target="../media/image557.png"/><Relationship Id="rId205" Type="http://schemas.openxmlformats.org/officeDocument/2006/relationships/image" Target="../media/image564.png"/><Relationship Id="rId226" Type="http://schemas.openxmlformats.org/officeDocument/2006/relationships/customXml" Target="../ink/ink612.xml"/><Relationship Id="rId247" Type="http://schemas.openxmlformats.org/officeDocument/2006/relationships/image" Target="../media/image585.png"/><Relationship Id="rId107" Type="http://schemas.openxmlformats.org/officeDocument/2006/relationships/customXml" Target="../ink/ink552.xml"/><Relationship Id="rId268" Type="http://schemas.openxmlformats.org/officeDocument/2006/relationships/customXml" Target="../ink/ink633.xml"/><Relationship Id="rId11" Type="http://schemas.openxmlformats.org/officeDocument/2006/relationships/image" Target="../media/image468.png"/><Relationship Id="rId32" Type="http://schemas.openxmlformats.org/officeDocument/2006/relationships/customXml" Target="../ink/ink514.xml"/><Relationship Id="rId53" Type="http://schemas.openxmlformats.org/officeDocument/2006/relationships/image" Target="../media/image489.png"/><Relationship Id="rId74" Type="http://schemas.openxmlformats.org/officeDocument/2006/relationships/customXml" Target="../ink/ink535.xml"/><Relationship Id="rId128" Type="http://schemas.openxmlformats.org/officeDocument/2006/relationships/image" Target="../media/image526.png"/><Relationship Id="rId149" Type="http://schemas.openxmlformats.org/officeDocument/2006/relationships/customXml" Target="../ink/ink573.xml"/><Relationship Id="rId5" Type="http://schemas.openxmlformats.org/officeDocument/2006/relationships/image" Target="../media/image465.png"/><Relationship Id="rId95" Type="http://schemas.openxmlformats.org/officeDocument/2006/relationships/customXml" Target="../ink/ink546.xml"/><Relationship Id="rId160" Type="http://schemas.openxmlformats.org/officeDocument/2006/relationships/image" Target="../media/image542.png"/><Relationship Id="rId181" Type="http://schemas.openxmlformats.org/officeDocument/2006/relationships/image" Target="../media/image552.png"/><Relationship Id="rId216" Type="http://schemas.openxmlformats.org/officeDocument/2006/relationships/customXml" Target="../ink/ink607.xml"/><Relationship Id="rId237" Type="http://schemas.openxmlformats.org/officeDocument/2006/relationships/image" Target="../media/image580.png"/><Relationship Id="rId258" Type="http://schemas.openxmlformats.org/officeDocument/2006/relationships/customXml" Target="../ink/ink628.xml"/><Relationship Id="rId22" Type="http://schemas.openxmlformats.org/officeDocument/2006/relationships/customXml" Target="../ink/ink509.xml"/><Relationship Id="rId43" Type="http://schemas.openxmlformats.org/officeDocument/2006/relationships/image" Target="../media/image484.png"/><Relationship Id="rId64" Type="http://schemas.openxmlformats.org/officeDocument/2006/relationships/customXml" Target="../ink/ink530.xml"/><Relationship Id="rId118" Type="http://schemas.openxmlformats.org/officeDocument/2006/relationships/image" Target="../media/image521.png"/><Relationship Id="rId139" Type="http://schemas.openxmlformats.org/officeDocument/2006/relationships/customXml" Target="../ink/ink568.xml"/><Relationship Id="rId85" Type="http://schemas.openxmlformats.org/officeDocument/2006/relationships/customXml" Target="../ink/ink541.xml"/><Relationship Id="rId150" Type="http://schemas.openxmlformats.org/officeDocument/2006/relationships/image" Target="../media/image537.png"/><Relationship Id="rId171" Type="http://schemas.openxmlformats.org/officeDocument/2006/relationships/image" Target="../media/image547.png"/><Relationship Id="rId192" Type="http://schemas.openxmlformats.org/officeDocument/2006/relationships/customXml" Target="../ink/ink595.xml"/><Relationship Id="rId206" Type="http://schemas.openxmlformats.org/officeDocument/2006/relationships/customXml" Target="../ink/ink602.xml"/><Relationship Id="rId227" Type="http://schemas.openxmlformats.org/officeDocument/2006/relationships/image" Target="../media/image575.png"/><Relationship Id="rId248" Type="http://schemas.openxmlformats.org/officeDocument/2006/relationships/customXml" Target="../ink/ink623.xml"/><Relationship Id="rId269" Type="http://schemas.openxmlformats.org/officeDocument/2006/relationships/image" Target="../media/image596.png"/><Relationship Id="rId12" Type="http://schemas.openxmlformats.org/officeDocument/2006/relationships/customXml" Target="../ink/ink504.xml"/><Relationship Id="rId33" Type="http://schemas.openxmlformats.org/officeDocument/2006/relationships/image" Target="../media/image479.png"/><Relationship Id="rId108" Type="http://schemas.openxmlformats.org/officeDocument/2006/relationships/image" Target="../media/image516.png"/><Relationship Id="rId129" Type="http://schemas.openxmlformats.org/officeDocument/2006/relationships/customXml" Target="../ink/ink563.xml"/><Relationship Id="rId54" Type="http://schemas.openxmlformats.org/officeDocument/2006/relationships/customXml" Target="../ink/ink525.xml"/><Relationship Id="rId75" Type="http://schemas.openxmlformats.org/officeDocument/2006/relationships/image" Target="../media/image500.png"/><Relationship Id="rId96" Type="http://schemas.openxmlformats.org/officeDocument/2006/relationships/image" Target="../media/image510.png"/><Relationship Id="rId140" Type="http://schemas.openxmlformats.org/officeDocument/2006/relationships/image" Target="../media/image532.png"/><Relationship Id="rId161" Type="http://schemas.openxmlformats.org/officeDocument/2006/relationships/customXml" Target="../ink/ink579.xml"/><Relationship Id="rId182" Type="http://schemas.openxmlformats.org/officeDocument/2006/relationships/customXml" Target="../ink/ink590.xml"/><Relationship Id="rId217" Type="http://schemas.openxmlformats.org/officeDocument/2006/relationships/image" Target="../media/image570.png"/><Relationship Id="rId6" Type="http://schemas.openxmlformats.org/officeDocument/2006/relationships/customXml" Target="../ink/ink501.xml"/><Relationship Id="rId238" Type="http://schemas.openxmlformats.org/officeDocument/2006/relationships/customXml" Target="../ink/ink618.xml"/><Relationship Id="rId259" Type="http://schemas.openxmlformats.org/officeDocument/2006/relationships/image" Target="../media/image591.png"/><Relationship Id="rId23" Type="http://schemas.openxmlformats.org/officeDocument/2006/relationships/image" Target="../media/image474.png"/><Relationship Id="rId119" Type="http://schemas.openxmlformats.org/officeDocument/2006/relationships/customXml" Target="../ink/ink558.xml"/><Relationship Id="rId270" Type="http://schemas.openxmlformats.org/officeDocument/2006/relationships/customXml" Target="../ink/ink634.xml"/><Relationship Id="rId44" Type="http://schemas.openxmlformats.org/officeDocument/2006/relationships/customXml" Target="../ink/ink520.xml"/><Relationship Id="rId65" Type="http://schemas.openxmlformats.org/officeDocument/2006/relationships/image" Target="../media/image495.png"/><Relationship Id="rId86" Type="http://schemas.openxmlformats.org/officeDocument/2006/relationships/image" Target="../media/image505.png"/><Relationship Id="rId130" Type="http://schemas.openxmlformats.org/officeDocument/2006/relationships/image" Target="../media/image527.png"/><Relationship Id="rId151" Type="http://schemas.openxmlformats.org/officeDocument/2006/relationships/customXml" Target="../ink/ink574.xml"/><Relationship Id="rId172" Type="http://schemas.openxmlformats.org/officeDocument/2006/relationships/customXml" Target="../ink/ink585.xml"/><Relationship Id="rId193" Type="http://schemas.openxmlformats.org/officeDocument/2006/relationships/image" Target="../media/image558.png"/><Relationship Id="rId202" Type="http://schemas.openxmlformats.org/officeDocument/2006/relationships/customXml" Target="../ink/ink600.xml"/><Relationship Id="rId207" Type="http://schemas.openxmlformats.org/officeDocument/2006/relationships/image" Target="../media/image565.png"/><Relationship Id="rId223" Type="http://schemas.openxmlformats.org/officeDocument/2006/relationships/image" Target="../media/image573.png"/><Relationship Id="rId228" Type="http://schemas.openxmlformats.org/officeDocument/2006/relationships/customXml" Target="../ink/ink613.xml"/><Relationship Id="rId244" Type="http://schemas.openxmlformats.org/officeDocument/2006/relationships/customXml" Target="../ink/ink621.xml"/><Relationship Id="rId249" Type="http://schemas.openxmlformats.org/officeDocument/2006/relationships/image" Target="../media/image586.png"/><Relationship Id="rId13" Type="http://schemas.openxmlformats.org/officeDocument/2006/relationships/image" Target="../media/image469.png"/><Relationship Id="rId18" Type="http://schemas.openxmlformats.org/officeDocument/2006/relationships/customXml" Target="../ink/ink507.xml"/><Relationship Id="rId39" Type="http://schemas.openxmlformats.org/officeDocument/2006/relationships/image" Target="../media/image482.png"/><Relationship Id="rId109" Type="http://schemas.openxmlformats.org/officeDocument/2006/relationships/customXml" Target="../ink/ink553.xml"/><Relationship Id="rId260" Type="http://schemas.openxmlformats.org/officeDocument/2006/relationships/customXml" Target="../ink/ink629.xml"/><Relationship Id="rId265" Type="http://schemas.openxmlformats.org/officeDocument/2006/relationships/image" Target="../media/image594.png"/><Relationship Id="rId34" Type="http://schemas.openxmlformats.org/officeDocument/2006/relationships/customXml" Target="../ink/ink515.xml"/><Relationship Id="rId50" Type="http://schemas.openxmlformats.org/officeDocument/2006/relationships/customXml" Target="../ink/ink523.xml"/><Relationship Id="rId55" Type="http://schemas.openxmlformats.org/officeDocument/2006/relationships/image" Target="../media/image490.png"/><Relationship Id="rId76" Type="http://schemas.openxmlformats.org/officeDocument/2006/relationships/customXml" Target="../ink/ink536.xml"/><Relationship Id="rId97" Type="http://schemas.openxmlformats.org/officeDocument/2006/relationships/customXml" Target="../ink/ink547.xml"/><Relationship Id="rId104" Type="http://schemas.openxmlformats.org/officeDocument/2006/relationships/image" Target="../media/image514.png"/><Relationship Id="rId120" Type="http://schemas.openxmlformats.org/officeDocument/2006/relationships/image" Target="../media/image522.png"/><Relationship Id="rId125" Type="http://schemas.openxmlformats.org/officeDocument/2006/relationships/customXml" Target="../ink/ink561.xml"/><Relationship Id="rId141" Type="http://schemas.openxmlformats.org/officeDocument/2006/relationships/customXml" Target="../ink/ink569.xml"/><Relationship Id="rId146" Type="http://schemas.openxmlformats.org/officeDocument/2006/relationships/image" Target="../media/image535.png"/><Relationship Id="rId167" Type="http://schemas.openxmlformats.org/officeDocument/2006/relationships/image" Target="../media/image545.png"/><Relationship Id="rId188" Type="http://schemas.openxmlformats.org/officeDocument/2006/relationships/customXml" Target="../ink/ink593.xml"/><Relationship Id="rId7" Type="http://schemas.openxmlformats.org/officeDocument/2006/relationships/image" Target="../media/image466.png"/><Relationship Id="rId71" Type="http://schemas.openxmlformats.org/officeDocument/2006/relationships/image" Target="../media/image498.png"/><Relationship Id="rId92" Type="http://schemas.openxmlformats.org/officeDocument/2006/relationships/image" Target="../media/image508.png"/><Relationship Id="rId162" Type="http://schemas.openxmlformats.org/officeDocument/2006/relationships/image" Target="../media/image543.png"/><Relationship Id="rId183" Type="http://schemas.openxmlformats.org/officeDocument/2006/relationships/image" Target="../media/image553.png"/><Relationship Id="rId213" Type="http://schemas.openxmlformats.org/officeDocument/2006/relationships/image" Target="../media/image568.png"/><Relationship Id="rId218" Type="http://schemas.openxmlformats.org/officeDocument/2006/relationships/customXml" Target="../ink/ink608.xml"/><Relationship Id="rId234" Type="http://schemas.openxmlformats.org/officeDocument/2006/relationships/customXml" Target="../ink/ink616.xml"/><Relationship Id="rId239" Type="http://schemas.openxmlformats.org/officeDocument/2006/relationships/image" Target="../media/image581.png"/><Relationship Id="rId2" Type="http://schemas.openxmlformats.org/officeDocument/2006/relationships/customXml" Target="../ink/ink499.xml"/><Relationship Id="rId29" Type="http://schemas.openxmlformats.org/officeDocument/2006/relationships/image" Target="../media/image477.png"/><Relationship Id="rId250" Type="http://schemas.openxmlformats.org/officeDocument/2006/relationships/customXml" Target="../ink/ink624.xml"/><Relationship Id="rId255" Type="http://schemas.openxmlformats.org/officeDocument/2006/relationships/image" Target="../media/image589.png"/><Relationship Id="rId271" Type="http://schemas.openxmlformats.org/officeDocument/2006/relationships/image" Target="../media/image597.png"/><Relationship Id="rId276" Type="http://schemas.openxmlformats.org/officeDocument/2006/relationships/image" Target="../media/image599.png"/><Relationship Id="rId24" Type="http://schemas.openxmlformats.org/officeDocument/2006/relationships/customXml" Target="../ink/ink510.xml"/><Relationship Id="rId40" Type="http://schemas.openxmlformats.org/officeDocument/2006/relationships/customXml" Target="../ink/ink518.xml"/><Relationship Id="rId45" Type="http://schemas.openxmlformats.org/officeDocument/2006/relationships/image" Target="../media/image485.png"/><Relationship Id="rId66" Type="http://schemas.openxmlformats.org/officeDocument/2006/relationships/customXml" Target="../ink/ink531.xml"/><Relationship Id="rId87" Type="http://schemas.openxmlformats.org/officeDocument/2006/relationships/customXml" Target="../ink/ink542.xml"/><Relationship Id="rId110" Type="http://schemas.openxmlformats.org/officeDocument/2006/relationships/image" Target="../media/image517.png"/><Relationship Id="rId115" Type="http://schemas.openxmlformats.org/officeDocument/2006/relationships/customXml" Target="../ink/ink556.xml"/><Relationship Id="rId131" Type="http://schemas.openxmlformats.org/officeDocument/2006/relationships/customXml" Target="../ink/ink564.xml"/><Relationship Id="rId136" Type="http://schemas.openxmlformats.org/officeDocument/2006/relationships/image" Target="../media/image530.png"/><Relationship Id="rId157" Type="http://schemas.openxmlformats.org/officeDocument/2006/relationships/customXml" Target="../ink/ink577.xml"/><Relationship Id="rId178" Type="http://schemas.openxmlformats.org/officeDocument/2006/relationships/customXml" Target="../ink/ink588.xml"/><Relationship Id="rId61" Type="http://schemas.openxmlformats.org/officeDocument/2006/relationships/image" Target="../media/image493.png"/><Relationship Id="rId82" Type="http://schemas.openxmlformats.org/officeDocument/2006/relationships/image" Target="../media/image503.png"/><Relationship Id="rId152" Type="http://schemas.openxmlformats.org/officeDocument/2006/relationships/image" Target="../media/image538.png"/><Relationship Id="rId173" Type="http://schemas.openxmlformats.org/officeDocument/2006/relationships/image" Target="../media/image548.png"/><Relationship Id="rId194" Type="http://schemas.openxmlformats.org/officeDocument/2006/relationships/customXml" Target="../ink/ink596.xml"/><Relationship Id="rId199" Type="http://schemas.openxmlformats.org/officeDocument/2006/relationships/image" Target="../media/image561.png"/><Relationship Id="rId203" Type="http://schemas.openxmlformats.org/officeDocument/2006/relationships/image" Target="../media/image563.png"/><Relationship Id="rId208" Type="http://schemas.openxmlformats.org/officeDocument/2006/relationships/customXml" Target="../ink/ink603.xml"/><Relationship Id="rId229" Type="http://schemas.openxmlformats.org/officeDocument/2006/relationships/image" Target="../media/image576.png"/><Relationship Id="rId19" Type="http://schemas.openxmlformats.org/officeDocument/2006/relationships/image" Target="../media/image472.png"/><Relationship Id="rId224" Type="http://schemas.openxmlformats.org/officeDocument/2006/relationships/customXml" Target="../ink/ink611.xml"/><Relationship Id="rId240" Type="http://schemas.openxmlformats.org/officeDocument/2006/relationships/customXml" Target="../ink/ink619.xml"/><Relationship Id="rId245" Type="http://schemas.openxmlformats.org/officeDocument/2006/relationships/image" Target="../media/image584.png"/><Relationship Id="rId261" Type="http://schemas.openxmlformats.org/officeDocument/2006/relationships/image" Target="../media/image592.png"/><Relationship Id="rId266" Type="http://schemas.openxmlformats.org/officeDocument/2006/relationships/customXml" Target="../ink/ink632.xml"/><Relationship Id="rId14" Type="http://schemas.openxmlformats.org/officeDocument/2006/relationships/customXml" Target="../ink/ink505.xml"/><Relationship Id="rId30" Type="http://schemas.openxmlformats.org/officeDocument/2006/relationships/customXml" Target="../ink/ink513.xml"/><Relationship Id="rId35" Type="http://schemas.openxmlformats.org/officeDocument/2006/relationships/image" Target="../media/image480.png"/><Relationship Id="rId56" Type="http://schemas.openxmlformats.org/officeDocument/2006/relationships/customXml" Target="../ink/ink526.xml"/><Relationship Id="rId77" Type="http://schemas.openxmlformats.org/officeDocument/2006/relationships/image" Target="../media/image501.png"/><Relationship Id="rId100" Type="http://schemas.openxmlformats.org/officeDocument/2006/relationships/image" Target="../media/image512.png"/><Relationship Id="rId105" Type="http://schemas.openxmlformats.org/officeDocument/2006/relationships/customXml" Target="../ink/ink551.xml"/><Relationship Id="rId126" Type="http://schemas.openxmlformats.org/officeDocument/2006/relationships/image" Target="../media/image525.png"/><Relationship Id="rId147" Type="http://schemas.openxmlformats.org/officeDocument/2006/relationships/customXml" Target="../ink/ink572.xml"/><Relationship Id="rId168" Type="http://schemas.openxmlformats.org/officeDocument/2006/relationships/customXml" Target="../ink/ink583.xml"/><Relationship Id="rId8" Type="http://schemas.openxmlformats.org/officeDocument/2006/relationships/customXml" Target="../ink/ink502.xml"/><Relationship Id="rId51" Type="http://schemas.openxmlformats.org/officeDocument/2006/relationships/image" Target="../media/image488.png"/><Relationship Id="rId72" Type="http://schemas.openxmlformats.org/officeDocument/2006/relationships/customXml" Target="../ink/ink534.xml"/><Relationship Id="rId93" Type="http://schemas.openxmlformats.org/officeDocument/2006/relationships/customXml" Target="../ink/ink545.xml"/><Relationship Id="rId98" Type="http://schemas.openxmlformats.org/officeDocument/2006/relationships/image" Target="../media/image511.png"/><Relationship Id="rId121" Type="http://schemas.openxmlformats.org/officeDocument/2006/relationships/customXml" Target="../ink/ink559.xml"/><Relationship Id="rId142" Type="http://schemas.openxmlformats.org/officeDocument/2006/relationships/image" Target="../media/image533.png"/><Relationship Id="rId163" Type="http://schemas.openxmlformats.org/officeDocument/2006/relationships/customXml" Target="../ink/ink580.xml"/><Relationship Id="rId184" Type="http://schemas.openxmlformats.org/officeDocument/2006/relationships/customXml" Target="../ink/ink591.xml"/><Relationship Id="rId189" Type="http://schemas.openxmlformats.org/officeDocument/2006/relationships/image" Target="../media/image556.png"/><Relationship Id="rId219" Type="http://schemas.openxmlformats.org/officeDocument/2006/relationships/image" Target="../media/image571.png"/><Relationship Id="rId3" Type="http://schemas.openxmlformats.org/officeDocument/2006/relationships/image" Target="../media/image464.png"/><Relationship Id="rId214" Type="http://schemas.openxmlformats.org/officeDocument/2006/relationships/customXml" Target="../ink/ink606.xml"/><Relationship Id="rId230" Type="http://schemas.openxmlformats.org/officeDocument/2006/relationships/customXml" Target="../ink/ink614.xml"/><Relationship Id="rId235" Type="http://schemas.openxmlformats.org/officeDocument/2006/relationships/image" Target="../media/image579.png"/><Relationship Id="rId251" Type="http://schemas.openxmlformats.org/officeDocument/2006/relationships/image" Target="../media/image587.png"/><Relationship Id="rId256" Type="http://schemas.openxmlformats.org/officeDocument/2006/relationships/customXml" Target="../ink/ink627.xml"/><Relationship Id="rId277" Type="http://schemas.openxmlformats.org/officeDocument/2006/relationships/customXml" Target="../ink/ink638.xml"/><Relationship Id="rId25" Type="http://schemas.openxmlformats.org/officeDocument/2006/relationships/image" Target="../media/image475.png"/><Relationship Id="rId46" Type="http://schemas.openxmlformats.org/officeDocument/2006/relationships/customXml" Target="../ink/ink521.xml"/><Relationship Id="rId67" Type="http://schemas.openxmlformats.org/officeDocument/2006/relationships/image" Target="../media/image496.png"/><Relationship Id="rId116" Type="http://schemas.openxmlformats.org/officeDocument/2006/relationships/image" Target="../media/image520.png"/><Relationship Id="rId137" Type="http://schemas.openxmlformats.org/officeDocument/2006/relationships/customXml" Target="../ink/ink567.xml"/><Relationship Id="rId158" Type="http://schemas.openxmlformats.org/officeDocument/2006/relationships/image" Target="../media/image541.png"/><Relationship Id="rId272" Type="http://schemas.openxmlformats.org/officeDocument/2006/relationships/customXml" Target="../ink/ink635.xml"/><Relationship Id="rId20" Type="http://schemas.openxmlformats.org/officeDocument/2006/relationships/customXml" Target="../ink/ink508.xml"/><Relationship Id="rId41" Type="http://schemas.openxmlformats.org/officeDocument/2006/relationships/image" Target="../media/image483.png"/><Relationship Id="rId62" Type="http://schemas.openxmlformats.org/officeDocument/2006/relationships/customXml" Target="../ink/ink529.xml"/><Relationship Id="rId83" Type="http://schemas.openxmlformats.org/officeDocument/2006/relationships/customXml" Target="../ink/ink540.xml"/><Relationship Id="rId88" Type="http://schemas.openxmlformats.org/officeDocument/2006/relationships/image" Target="../media/image506.png"/><Relationship Id="rId111" Type="http://schemas.openxmlformats.org/officeDocument/2006/relationships/customXml" Target="../ink/ink554.xml"/><Relationship Id="rId132" Type="http://schemas.openxmlformats.org/officeDocument/2006/relationships/image" Target="../media/image528.png"/><Relationship Id="rId153" Type="http://schemas.openxmlformats.org/officeDocument/2006/relationships/customXml" Target="../ink/ink575.xml"/><Relationship Id="rId174" Type="http://schemas.openxmlformats.org/officeDocument/2006/relationships/customXml" Target="../ink/ink586.xml"/><Relationship Id="rId179" Type="http://schemas.openxmlformats.org/officeDocument/2006/relationships/image" Target="../media/image551.png"/><Relationship Id="rId195" Type="http://schemas.openxmlformats.org/officeDocument/2006/relationships/image" Target="../media/image559.png"/><Relationship Id="rId209" Type="http://schemas.openxmlformats.org/officeDocument/2006/relationships/image" Target="../media/image566.png"/><Relationship Id="rId190" Type="http://schemas.openxmlformats.org/officeDocument/2006/relationships/customXml" Target="../ink/ink594.xml"/><Relationship Id="rId204" Type="http://schemas.openxmlformats.org/officeDocument/2006/relationships/customXml" Target="../ink/ink601.xml"/><Relationship Id="rId220" Type="http://schemas.openxmlformats.org/officeDocument/2006/relationships/customXml" Target="../ink/ink609.xml"/><Relationship Id="rId225" Type="http://schemas.openxmlformats.org/officeDocument/2006/relationships/image" Target="../media/image574.png"/><Relationship Id="rId241" Type="http://schemas.openxmlformats.org/officeDocument/2006/relationships/image" Target="../media/image582.png"/><Relationship Id="rId246" Type="http://schemas.openxmlformats.org/officeDocument/2006/relationships/customXml" Target="../ink/ink622.xml"/><Relationship Id="rId267" Type="http://schemas.openxmlformats.org/officeDocument/2006/relationships/image" Target="../media/image595.png"/><Relationship Id="rId15" Type="http://schemas.openxmlformats.org/officeDocument/2006/relationships/image" Target="../media/image470.png"/><Relationship Id="rId36" Type="http://schemas.openxmlformats.org/officeDocument/2006/relationships/customXml" Target="../ink/ink516.xml"/><Relationship Id="rId57" Type="http://schemas.openxmlformats.org/officeDocument/2006/relationships/image" Target="../media/image491.png"/><Relationship Id="rId106" Type="http://schemas.openxmlformats.org/officeDocument/2006/relationships/image" Target="../media/image515.png"/><Relationship Id="rId127" Type="http://schemas.openxmlformats.org/officeDocument/2006/relationships/customXml" Target="../ink/ink562.xml"/><Relationship Id="rId262" Type="http://schemas.openxmlformats.org/officeDocument/2006/relationships/customXml" Target="../ink/ink630.xml"/><Relationship Id="rId10" Type="http://schemas.openxmlformats.org/officeDocument/2006/relationships/customXml" Target="../ink/ink503.xml"/><Relationship Id="rId31" Type="http://schemas.openxmlformats.org/officeDocument/2006/relationships/image" Target="../media/image478.png"/><Relationship Id="rId52" Type="http://schemas.openxmlformats.org/officeDocument/2006/relationships/customXml" Target="../ink/ink524.xml"/><Relationship Id="rId73" Type="http://schemas.openxmlformats.org/officeDocument/2006/relationships/image" Target="../media/image499.png"/><Relationship Id="rId78" Type="http://schemas.openxmlformats.org/officeDocument/2006/relationships/customXml" Target="../ink/ink537.xml"/><Relationship Id="rId94" Type="http://schemas.openxmlformats.org/officeDocument/2006/relationships/image" Target="../media/image509.png"/><Relationship Id="rId99" Type="http://schemas.openxmlformats.org/officeDocument/2006/relationships/customXml" Target="../ink/ink548.xml"/><Relationship Id="rId101" Type="http://schemas.openxmlformats.org/officeDocument/2006/relationships/customXml" Target="../ink/ink549.xml"/><Relationship Id="rId122" Type="http://schemas.openxmlformats.org/officeDocument/2006/relationships/image" Target="../media/image523.png"/><Relationship Id="rId143" Type="http://schemas.openxmlformats.org/officeDocument/2006/relationships/customXml" Target="../ink/ink570.xml"/><Relationship Id="rId148" Type="http://schemas.openxmlformats.org/officeDocument/2006/relationships/image" Target="../media/image536.png"/><Relationship Id="rId164" Type="http://schemas.openxmlformats.org/officeDocument/2006/relationships/customXml" Target="../ink/ink581.xml"/><Relationship Id="rId169" Type="http://schemas.openxmlformats.org/officeDocument/2006/relationships/image" Target="../media/image546.png"/><Relationship Id="rId185" Type="http://schemas.openxmlformats.org/officeDocument/2006/relationships/image" Target="../media/image554.png"/><Relationship Id="rId4" Type="http://schemas.openxmlformats.org/officeDocument/2006/relationships/customXml" Target="../ink/ink500.xml"/><Relationship Id="rId9" Type="http://schemas.openxmlformats.org/officeDocument/2006/relationships/image" Target="../media/image467.png"/><Relationship Id="rId180" Type="http://schemas.openxmlformats.org/officeDocument/2006/relationships/customXml" Target="../ink/ink589.xml"/><Relationship Id="rId210" Type="http://schemas.openxmlformats.org/officeDocument/2006/relationships/customXml" Target="../ink/ink604.xml"/><Relationship Id="rId215" Type="http://schemas.openxmlformats.org/officeDocument/2006/relationships/image" Target="../media/image569.png"/><Relationship Id="rId236" Type="http://schemas.openxmlformats.org/officeDocument/2006/relationships/customXml" Target="../ink/ink617.xml"/><Relationship Id="rId257" Type="http://schemas.openxmlformats.org/officeDocument/2006/relationships/image" Target="../media/image590.png"/><Relationship Id="rId278" Type="http://schemas.openxmlformats.org/officeDocument/2006/relationships/image" Target="../media/image600.png"/><Relationship Id="rId26" Type="http://schemas.openxmlformats.org/officeDocument/2006/relationships/customXml" Target="../ink/ink511.xml"/><Relationship Id="rId231" Type="http://schemas.openxmlformats.org/officeDocument/2006/relationships/image" Target="../media/image577.png"/><Relationship Id="rId252" Type="http://schemas.openxmlformats.org/officeDocument/2006/relationships/customXml" Target="../ink/ink625.xml"/><Relationship Id="rId273" Type="http://schemas.openxmlformats.org/officeDocument/2006/relationships/image" Target="../media/image598.png"/><Relationship Id="rId47" Type="http://schemas.openxmlformats.org/officeDocument/2006/relationships/image" Target="../media/image486.png"/><Relationship Id="rId68" Type="http://schemas.openxmlformats.org/officeDocument/2006/relationships/customXml" Target="../ink/ink532.xml"/><Relationship Id="rId89" Type="http://schemas.openxmlformats.org/officeDocument/2006/relationships/customXml" Target="../ink/ink543.xml"/><Relationship Id="rId112" Type="http://schemas.openxmlformats.org/officeDocument/2006/relationships/image" Target="../media/image518.png"/><Relationship Id="rId133" Type="http://schemas.openxmlformats.org/officeDocument/2006/relationships/customXml" Target="../ink/ink565.xml"/><Relationship Id="rId154" Type="http://schemas.openxmlformats.org/officeDocument/2006/relationships/image" Target="../media/image539.png"/><Relationship Id="rId175" Type="http://schemas.openxmlformats.org/officeDocument/2006/relationships/image" Target="../media/image549.png"/><Relationship Id="rId196" Type="http://schemas.openxmlformats.org/officeDocument/2006/relationships/customXml" Target="../ink/ink597.xml"/><Relationship Id="rId200" Type="http://schemas.openxmlformats.org/officeDocument/2006/relationships/customXml" Target="../ink/ink599.xml"/><Relationship Id="rId16" Type="http://schemas.openxmlformats.org/officeDocument/2006/relationships/customXml" Target="../ink/ink506.xml"/><Relationship Id="rId221" Type="http://schemas.openxmlformats.org/officeDocument/2006/relationships/image" Target="../media/image572.png"/><Relationship Id="rId242" Type="http://schemas.openxmlformats.org/officeDocument/2006/relationships/customXml" Target="../ink/ink620.xml"/><Relationship Id="rId263" Type="http://schemas.openxmlformats.org/officeDocument/2006/relationships/image" Target="../media/image593.png"/><Relationship Id="rId37" Type="http://schemas.openxmlformats.org/officeDocument/2006/relationships/image" Target="../media/image481.png"/><Relationship Id="rId58" Type="http://schemas.openxmlformats.org/officeDocument/2006/relationships/customXml" Target="../ink/ink527.xml"/><Relationship Id="rId79" Type="http://schemas.openxmlformats.org/officeDocument/2006/relationships/customXml" Target="../ink/ink538.xml"/><Relationship Id="rId102" Type="http://schemas.openxmlformats.org/officeDocument/2006/relationships/image" Target="../media/image513.png"/><Relationship Id="rId123" Type="http://schemas.openxmlformats.org/officeDocument/2006/relationships/customXml" Target="../ink/ink560.xml"/><Relationship Id="rId144" Type="http://schemas.openxmlformats.org/officeDocument/2006/relationships/image" Target="../media/image534.png"/><Relationship Id="rId90" Type="http://schemas.openxmlformats.org/officeDocument/2006/relationships/image" Target="../media/image507.png"/><Relationship Id="rId165" Type="http://schemas.openxmlformats.org/officeDocument/2006/relationships/image" Target="../media/image544.png"/><Relationship Id="rId186" Type="http://schemas.openxmlformats.org/officeDocument/2006/relationships/customXml" Target="../ink/ink592.xml"/><Relationship Id="rId211" Type="http://schemas.openxmlformats.org/officeDocument/2006/relationships/image" Target="../media/image567.png"/><Relationship Id="rId232" Type="http://schemas.openxmlformats.org/officeDocument/2006/relationships/customXml" Target="../ink/ink615.xml"/><Relationship Id="rId253" Type="http://schemas.openxmlformats.org/officeDocument/2006/relationships/image" Target="../media/image588.png"/><Relationship Id="rId274" Type="http://schemas.openxmlformats.org/officeDocument/2006/relationships/customXml" Target="../ink/ink636.xml"/><Relationship Id="rId27" Type="http://schemas.openxmlformats.org/officeDocument/2006/relationships/image" Target="../media/image476.png"/><Relationship Id="rId48" Type="http://schemas.openxmlformats.org/officeDocument/2006/relationships/customXml" Target="../ink/ink522.xml"/><Relationship Id="rId69" Type="http://schemas.openxmlformats.org/officeDocument/2006/relationships/image" Target="../media/image497.png"/><Relationship Id="rId113" Type="http://schemas.openxmlformats.org/officeDocument/2006/relationships/customXml" Target="../ink/ink555.xml"/><Relationship Id="rId134" Type="http://schemas.openxmlformats.org/officeDocument/2006/relationships/image" Target="../media/image529.png"/><Relationship Id="rId80" Type="http://schemas.openxmlformats.org/officeDocument/2006/relationships/image" Target="../media/image502.png"/><Relationship Id="rId155" Type="http://schemas.openxmlformats.org/officeDocument/2006/relationships/customXml" Target="../ink/ink576.xml"/><Relationship Id="rId176" Type="http://schemas.openxmlformats.org/officeDocument/2006/relationships/customXml" Target="../ink/ink587.xml"/><Relationship Id="rId197" Type="http://schemas.openxmlformats.org/officeDocument/2006/relationships/image" Target="../media/image560.png"/><Relationship Id="rId201" Type="http://schemas.openxmlformats.org/officeDocument/2006/relationships/image" Target="../media/image562.png"/><Relationship Id="rId222" Type="http://schemas.openxmlformats.org/officeDocument/2006/relationships/customXml" Target="../ink/ink610.xml"/><Relationship Id="rId243" Type="http://schemas.openxmlformats.org/officeDocument/2006/relationships/image" Target="../media/image583.png"/><Relationship Id="rId264" Type="http://schemas.openxmlformats.org/officeDocument/2006/relationships/customXml" Target="../ink/ink631.xml"/><Relationship Id="rId17" Type="http://schemas.openxmlformats.org/officeDocument/2006/relationships/image" Target="../media/image471.png"/><Relationship Id="rId38" Type="http://schemas.openxmlformats.org/officeDocument/2006/relationships/customXml" Target="../ink/ink517.xml"/><Relationship Id="rId59" Type="http://schemas.openxmlformats.org/officeDocument/2006/relationships/image" Target="../media/image492.png"/><Relationship Id="rId103" Type="http://schemas.openxmlformats.org/officeDocument/2006/relationships/customXml" Target="../ink/ink550.xml"/><Relationship Id="rId124" Type="http://schemas.openxmlformats.org/officeDocument/2006/relationships/image" Target="../media/image524.png"/><Relationship Id="rId70" Type="http://schemas.openxmlformats.org/officeDocument/2006/relationships/customXml" Target="../ink/ink533.xml"/><Relationship Id="rId91" Type="http://schemas.openxmlformats.org/officeDocument/2006/relationships/customXml" Target="../ink/ink544.xml"/><Relationship Id="rId145" Type="http://schemas.openxmlformats.org/officeDocument/2006/relationships/customXml" Target="../ink/ink571.xml"/><Relationship Id="rId166" Type="http://schemas.openxmlformats.org/officeDocument/2006/relationships/customXml" Target="../ink/ink582.xml"/><Relationship Id="rId187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5.xml"/><Relationship Id="rId233" Type="http://schemas.openxmlformats.org/officeDocument/2006/relationships/image" Target="../media/image578.png"/><Relationship Id="rId254" Type="http://schemas.openxmlformats.org/officeDocument/2006/relationships/customXml" Target="../ink/ink626.xml"/><Relationship Id="rId28" Type="http://schemas.openxmlformats.org/officeDocument/2006/relationships/customXml" Target="../ink/ink512.xml"/><Relationship Id="rId49" Type="http://schemas.openxmlformats.org/officeDocument/2006/relationships/image" Target="../media/image487.png"/><Relationship Id="rId114" Type="http://schemas.openxmlformats.org/officeDocument/2006/relationships/image" Target="../media/image519.png"/><Relationship Id="rId275" Type="http://schemas.openxmlformats.org/officeDocument/2006/relationships/customXml" Target="../ink/ink637.xml"/><Relationship Id="rId60" Type="http://schemas.openxmlformats.org/officeDocument/2006/relationships/customXml" Target="../ink/ink528.xml"/><Relationship Id="rId81" Type="http://schemas.openxmlformats.org/officeDocument/2006/relationships/customXml" Target="../ink/ink539.xml"/><Relationship Id="rId135" Type="http://schemas.openxmlformats.org/officeDocument/2006/relationships/customXml" Target="../ink/ink566.xml"/><Relationship Id="rId156" Type="http://schemas.openxmlformats.org/officeDocument/2006/relationships/image" Target="../media/image540.png"/><Relationship Id="rId177" Type="http://schemas.openxmlformats.org/officeDocument/2006/relationships/image" Target="../media/image550.png"/><Relationship Id="rId198" Type="http://schemas.openxmlformats.org/officeDocument/2006/relationships/customXml" Target="../ink/ink59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6.png"/><Relationship Id="rId18" Type="http://schemas.openxmlformats.org/officeDocument/2006/relationships/customXml" Target="../ink/ink647.xml"/><Relationship Id="rId26" Type="http://schemas.openxmlformats.org/officeDocument/2006/relationships/customXml" Target="../ink/ink651.xml"/><Relationship Id="rId39" Type="http://schemas.openxmlformats.org/officeDocument/2006/relationships/image" Target="../media/image619.png"/><Relationship Id="rId3" Type="http://schemas.openxmlformats.org/officeDocument/2006/relationships/image" Target="../media/image601.png"/><Relationship Id="rId21" Type="http://schemas.openxmlformats.org/officeDocument/2006/relationships/image" Target="../media/image610.png"/><Relationship Id="rId34" Type="http://schemas.openxmlformats.org/officeDocument/2006/relationships/customXml" Target="../ink/ink655.xml"/><Relationship Id="rId42" Type="http://schemas.openxmlformats.org/officeDocument/2006/relationships/customXml" Target="../ink/ink659.xml"/><Relationship Id="rId47" Type="http://schemas.openxmlformats.org/officeDocument/2006/relationships/image" Target="../media/image623.png"/><Relationship Id="rId50" Type="http://schemas.openxmlformats.org/officeDocument/2006/relationships/customXml" Target="../ink/ink663.xml"/><Relationship Id="rId7" Type="http://schemas.openxmlformats.org/officeDocument/2006/relationships/image" Target="../media/image603.png"/><Relationship Id="rId12" Type="http://schemas.openxmlformats.org/officeDocument/2006/relationships/customXml" Target="../ink/ink644.xml"/><Relationship Id="rId17" Type="http://schemas.openxmlformats.org/officeDocument/2006/relationships/image" Target="../media/image608.png"/><Relationship Id="rId25" Type="http://schemas.openxmlformats.org/officeDocument/2006/relationships/image" Target="../media/image612.png"/><Relationship Id="rId33" Type="http://schemas.openxmlformats.org/officeDocument/2006/relationships/image" Target="../media/image616.png"/><Relationship Id="rId38" Type="http://schemas.openxmlformats.org/officeDocument/2006/relationships/customXml" Target="../ink/ink657.xml"/><Relationship Id="rId46" Type="http://schemas.openxmlformats.org/officeDocument/2006/relationships/customXml" Target="../ink/ink661.xml"/><Relationship Id="rId2" Type="http://schemas.openxmlformats.org/officeDocument/2006/relationships/customXml" Target="../ink/ink639.xml"/><Relationship Id="rId16" Type="http://schemas.openxmlformats.org/officeDocument/2006/relationships/customXml" Target="../ink/ink646.xml"/><Relationship Id="rId20" Type="http://schemas.openxmlformats.org/officeDocument/2006/relationships/customXml" Target="../ink/ink648.xml"/><Relationship Id="rId29" Type="http://schemas.openxmlformats.org/officeDocument/2006/relationships/image" Target="../media/image614.png"/><Relationship Id="rId41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1.xml"/><Relationship Id="rId11" Type="http://schemas.openxmlformats.org/officeDocument/2006/relationships/image" Target="../media/image605.png"/><Relationship Id="rId24" Type="http://schemas.openxmlformats.org/officeDocument/2006/relationships/customXml" Target="../ink/ink650.xml"/><Relationship Id="rId32" Type="http://schemas.openxmlformats.org/officeDocument/2006/relationships/customXml" Target="../ink/ink654.xml"/><Relationship Id="rId37" Type="http://schemas.openxmlformats.org/officeDocument/2006/relationships/image" Target="../media/image618.png"/><Relationship Id="rId40" Type="http://schemas.openxmlformats.org/officeDocument/2006/relationships/customXml" Target="../ink/ink658.xml"/><Relationship Id="rId45" Type="http://schemas.openxmlformats.org/officeDocument/2006/relationships/image" Target="../media/image622.png"/><Relationship Id="rId53" Type="http://schemas.openxmlformats.org/officeDocument/2006/relationships/image" Target="../media/image626.png"/><Relationship Id="rId5" Type="http://schemas.openxmlformats.org/officeDocument/2006/relationships/image" Target="../media/image602.png"/><Relationship Id="rId15" Type="http://schemas.openxmlformats.org/officeDocument/2006/relationships/image" Target="../media/image607.png"/><Relationship Id="rId23" Type="http://schemas.openxmlformats.org/officeDocument/2006/relationships/image" Target="../media/image611.png"/><Relationship Id="rId28" Type="http://schemas.openxmlformats.org/officeDocument/2006/relationships/customXml" Target="../ink/ink652.xml"/><Relationship Id="rId36" Type="http://schemas.openxmlformats.org/officeDocument/2006/relationships/customXml" Target="../ink/ink656.xml"/><Relationship Id="rId49" Type="http://schemas.openxmlformats.org/officeDocument/2006/relationships/image" Target="../media/image624.png"/><Relationship Id="rId10" Type="http://schemas.openxmlformats.org/officeDocument/2006/relationships/customXml" Target="../ink/ink643.xml"/><Relationship Id="rId19" Type="http://schemas.openxmlformats.org/officeDocument/2006/relationships/image" Target="../media/image609.png"/><Relationship Id="rId31" Type="http://schemas.openxmlformats.org/officeDocument/2006/relationships/image" Target="../media/image615.png"/><Relationship Id="rId44" Type="http://schemas.openxmlformats.org/officeDocument/2006/relationships/customXml" Target="../ink/ink660.xml"/><Relationship Id="rId52" Type="http://schemas.openxmlformats.org/officeDocument/2006/relationships/customXml" Target="../ink/ink664.xml"/><Relationship Id="rId4" Type="http://schemas.openxmlformats.org/officeDocument/2006/relationships/customXml" Target="../ink/ink640.xml"/><Relationship Id="rId9" Type="http://schemas.openxmlformats.org/officeDocument/2006/relationships/image" Target="../media/image604.png"/><Relationship Id="rId14" Type="http://schemas.openxmlformats.org/officeDocument/2006/relationships/customXml" Target="../ink/ink645.xml"/><Relationship Id="rId22" Type="http://schemas.openxmlformats.org/officeDocument/2006/relationships/customXml" Target="../ink/ink649.xml"/><Relationship Id="rId27" Type="http://schemas.openxmlformats.org/officeDocument/2006/relationships/image" Target="../media/image613.png"/><Relationship Id="rId30" Type="http://schemas.openxmlformats.org/officeDocument/2006/relationships/customXml" Target="../ink/ink653.xml"/><Relationship Id="rId35" Type="http://schemas.openxmlformats.org/officeDocument/2006/relationships/image" Target="../media/image617.png"/><Relationship Id="rId43" Type="http://schemas.openxmlformats.org/officeDocument/2006/relationships/image" Target="../media/image621.png"/><Relationship Id="rId48" Type="http://schemas.openxmlformats.org/officeDocument/2006/relationships/customXml" Target="../ink/ink662.xml"/><Relationship Id="rId8" Type="http://schemas.openxmlformats.org/officeDocument/2006/relationships/customXml" Target="../ink/ink642.xml"/><Relationship Id="rId51" Type="http://schemas.openxmlformats.org/officeDocument/2006/relationships/image" Target="../media/image62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3.xml"/><Relationship Id="rId299" Type="http://schemas.openxmlformats.org/officeDocument/2006/relationships/customXml" Target="../ink/ink814.xml"/><Relationship Id="rId303" Type="http://schemas.openxmlformats.org/officeDocument/2006/relationships/customXml" Target="../ink/ink816.xml"/><Relationship Id="rId21" Type="http://schemas.openxmlformats.org/officeDocument/2006/relationships/customXml" Target="../ink/ink675.xml"/><Relationship Id="rId42" Type="http://schemas.openxmlformats.org/officeDocument/2006/relationships/image" Target="../media/image645.png"/><Relationship Id="rId63" Type="http://schemas.openxmlformats.org/officeDocument/2006/relationships/customXml" Target="../ink/ink696.xml"/><Relationship Id="rId84" Type="http://schemas.openxmlformats.org/officeDocument/2006/relationships/image" Target="../media/image666.png"/><Relationship Id="rId138" Type="http://schemas.openxmlformats.org/officeDocument/2006/relationships/image" Target="../media/image692.png"/><Relationship Id="rId159" Type="http://schemas.openxmlformats.org/officeDocument/2006/relationships/customXml" Target="../ink/ink744.xml"/><Relationship Id="rId170" Type="http://schemas.openxmlformats.org/officeDocument/2006/relationships/image" Target="../media/image708.png"/><Relationship Id="rId191" Type="http://schemas.openxmlformats.org/officeDocument/2006/relationships/customXml" Target="../ink/ink760.xml"/><Relationship Id="rId205" Type="http://schemas.openxmlformats.org/officeDocument/2006/relationships/customXml" Target="../ink/ink767.xml"/><Relationship Id="rId226" Type="http://schemas.openxmlformats.org/officeDocument/2006/relationships/image" Target="../media/image736.png"/><Relationship Id="rId247" Type="http://schemas.openxmlformats.org/officeDocument/2006/relationships/customXml" Target="../ink/ink788.xml"/><Relationship Id="rId107" Type="http://schemas.openxmlformats.org/officeDocument/2006/relationships/customXml" Target="../ink/ink718.xml"/><Relationship Id="rId268" Type="http://schemas.openxmlformats.org/officeDocument/2006/relationships/image" Target="../media/image757.png"/><Relationship Id="rId289" Type="http://schemas.openxmlformats.org/officeDocument/2006/relationships/customXml" Target="../ink/ink809.xml"/><Relationship Id="rId11" Type="http://schemas.openxmlformats.org/officeDocument/2006/relationships/customXml" Target="../ink/ink670.xml"/><Relationship Id="rId32" Type="http://schemas.openxmlformats.org/officeDocument/2006/relationships/image" Target="../media/image640.png"/><Relationship Id="rId53" Type="http://schemas.openxmlformats.org/officeDocument/2006/relationships/customXml" Target="../ink/ink691.xml"/><Relationship Id="rId74" Type="http://schemas.openxmlformats.org/officeDocument/2006/relationships/image" Target="../media/image661.png"/><Relationship Id="rId128" Type="http://schemas.openxmlformats.org/officeDocument/2006/relationships/image" Target="../media/image687.png"/><Relationship Id="rId149" Type="http://schemas.openxmlformats.org/officeDocument/2006/relationships/customXml" Target="../ink/ink739.xml"/><Relationship Id="rId5" Type="http://schemas.openxmlformats.org/officeDocument/2006/relationships/image" Target="../media/image628.png"/><Relationship Id="rId95" Type="http://schemas.openxmlformats.org/officeDocument/2006/relationships/customXml" Target="../ink/ink712.xml"/><Relationship Id="rId160" Type="http://schemas.openxmlformats.org/officeDocument/2006/relationships/image" Target="../media/image703.png"/><Relationship Id="rId181" Type="http://schemas.openxmlformats.org/officeDocument/2006/relationships/customXml" Target="../ink/ink755.xml"/><Relationship Id="rId216" Type="http://schemas.openxmlformats.org/officeDocument/2006/relationships/image" Target="../media/image731.png"/><Relationship Id="rId237" Type="http://schemas.openxmlformats.org/officeDocument/2006/relationships/customXml" Target="../ink/ink783.xml"/><Relationship Id="rId258" Type="http://schemas.openxmlformats.org/officeDocument/2006/relationships/image" Target="../media/image752.png"/><Relationship Id="rId279" Type="http://schemas.openxmlformats.org/officeDocument/2006/relationships/customXml" Target="../ink/ink804.xml"/><Relationship Id="rId22" Type="http://schemas.openxmlformats.org/officeDocument/2006/relationships/image" Target="../media/image635.png"/><Relationship Id="rId43" Type="http://schemas.openxmlformats.org/officeDocument/2006/relationships/customXml" Target="../ink/ink686.xml"/><Relationship Id="rId64" Type="http://schemas.openxmlformats.org/officeDocument/2006/relationships/image" Target="../media/image656.png"/><Relationship Id="rId118" Type="http://schemas.openxmlformats.org/officeDocument/2006/relationships/image" Target="../media/image471.png"/><Relationship Id="rId139" Type="http://schemas.openxmlformats.org/officeDocument/2006/relationships/customXml" Target="../ink/ink734.xml"/><Relationship Id="rId290" Type="http://schemas.openxmlformats.org/officeDocument/2006/relationships/image" Target="../media/image768.png"/><Relationship Id="rId304" Type="http://schemas.openxmlformats.org/officeDocument/2006/relationships/image" Target="../media/image775.png"/><Relationship Id="rId85" Type="http://schemas.openxmlformats.org/officeDocument/2006/relationships/customXml" Target="../ink/ink707.xml"/><Relationship Id="rId150" Type="http://schemas.openxmlformats.org/officeDocument/2006/relationships/image" Target="../media/image698.png"/><Relationship Id="rId171" Type="http://schemas.openxmlformats.org/officeDocument/2006/relationships/customXml" Target="../ink/ink750.xml"/><Relationship Id="rId192" Type="http://schemas.openxmlformats.org/officeDocument/2006/relationships/image" Target="../media/image719.png"/><Relationship Id="rId206" Type="http://schemas.openxmlformats.org/officeDocument/2006/relationships/image" Target="../media/image726.png"/><Relationship Id="rId227" Type="http://schemas.openxmlformats.org/officeDocument/2006/relationships/customXml" Target="../ink/ink778.xml"/><Relationship Id="rId248" Type="http://schemas.openxmlformats.org/officeDocument/2006/relationships/image" Target="../media/image747.png"/><Relationship Id="rId269" Type="http://schemas.openxmlformats.org/officeDocument/2006/relationships/customXml" Target="../ink/ink799.xml"/><Relationship Id="rId12" Type="http://schemas.openxmlformats.org/officeDocument/2006/relationships/image" Target="../media/image630.png"/><Relationship Id="rId33" Type="http://schemas.openxmlformats.org/officeDocument/2006/relationships/customXml" Target="../ink/ink681.xml"/><Relationship Id="rId108" Type="http://schemas.openxmlformats.org/officeDocument/2006/relationships/image" Target="../media/image678.png"/><Relationship Id="rId129" Type="http://schemas.openxmlformats.org/officeDocument/2006/relationships/customXml" Target="../ink/ink729.xml"/><Relationship Id="rId280" Type="http://schemas.openxmlformats.org/officeDocument/2006/relationships/image" Target="../media/image763.png"/><Relationship Id="rId54" Type="http://schemas.openxmlformats.org/officeDocument/2006/relationships/image" Target="../media/image651.png"/><Relationship Id="rId75" Type="http://schemas.openxmlformats.org/officeDocument/2006/relationships/customXml" Target="../ink/ink702.xml"/><Relationship Id="rId96" Type="http://schemas.openxmlformats.org/officeDocument/2006/relationships/image" Target="../media/image672.png"/><Relationship Id="rId140" Type="http://schemas.openxmlformats.org/officeDocument/2006/relationships/image" Target="../media/image693.png"/><Relationship Id="rId161" Type="http://schemas.openxmlformats.org/officeDocument/2006/relationships/customXml" Target="../ink/ink745.xml"/><Relationship Id="rId182" Type="http://schemas.openxmlformats.org/officeDocument/2006/relationships/image" Target="../media/image714.png"/><Relationship Id="rId217" Type="http://schemas.openxmlformats.org/officeDocument/2006/relationships/customXml" Target="../ink/ink773.xml"/><Relationship Id="rId6" Type="http://schemas.openxmlformats.org/officeDocument/2006/relationships/customXml" Target="../ink/ink667.xml"/><Relationship Id="rId238" Type="http://schemas.openxmlformats.org/officeDocument/2006/relationships/image" Target="../media/image742.png"/><Relationship Id="rId259" Type="http://schemas.openxmlformats.org/officeDocument/2006/relationships/customXml" Target="../ink/ink794.xml"/><Relationship Id="rId23" Type="http://schemas.openxmlformats.org/officeDocument/2006/relationships/customXml" Target="../ink/ink676.xml"/><Relationship Id="rId119" Type="http://schemas.openxmlformats.org/officeDocument/2006/relationships/customXml" Target="../ink/ink724.xml"/><Relationship Id="rId270" Type="http://schemas.openxmlformats.org/officeDocument/2006/relationships/image" Target="../media/image758.png"/><Relationship Id="rId291" Type="http://schemas.openxmlformats.org/officeDocument/2006/relationships/customXml" Target="../ink/ink810.xml"/><Relationship Id="rId305" Type="http://schemas.openxmlformats.org/officeDocument/2006/relationships/customXml" Target="../ink/ink817.xml"/><Relationship Id="rId44" Type="http://schemas.openxmlformats.org/officeDocument/2006/relationships/image" Target="../media/image646.png"/><Relationship Id="rId65" Type="http://schemas.openxmlformats.org/officeDocument/2006/relationships/customXml" Target="../ink/ink697.xml"/><Relationship Id="rId86" Type="http://schemas.openxmlformats.org/officeDocument/2006/relationships/image" Target="../media/image667.png"/><Relationship Id="rId130" Type="http://schemas.openxmlformats.org/officeDocument/2006/relationships/image" Target="../media/image688.png"/><Relationship Id="rId151" Type="http://schemas.openxmlformats.org/officeDocument/2006/relationships/customXml" Target="../ink/ink740.xml"/><Relationship Id="rId172" Type="http://schemas.openxmlformats.org/officeDocument/2006/relationships/image" Target="../media/image709.png"/><Relationship Id="rId193" Type="http://schemas.openxmlformats.org/officeDocument/2006/relationships/customXml" Target="../ink/ink761.xml"/><Relationship Id="rId207" Type="http://schemas.openxmlformats.org/officeDocument/2006/relationships/customXml" Target="../ink/ink768.xml"/><Relationship Id="rId228" Type="http://schemas.openxmlformats.org/officeDocument/2006/relationships/image" Target="../media/image737.png"/><Relationship Id="rId249" Type="http://schemas.openxmlformats.org/officeDocument/2006/relationships/customXml" Target="../ink/ink789.xml"/><Relationship Id="rId13" Type="http://schemas.openxmlformats.org/officeDocument/2006/relationships/customXml" Target="../ink/ink671.xml"/><Relationship Id="rId109" Type="http://schemas.openxmlformats.org/officeDocument/2006/relationships/customXml" Target="../ink/ink719.xml"/><Relationship Id="rId260" Type="http://schemas.openxmlformats.org/officeDocument/2006/relationships/image" Target="../media/image753.png"/><Relationship Id="rId281" Type="http://schemas.openxmlformats.org/officeDocument/2006/relationships/customXml" Target="../ink/ink805.xml"/><Relationship Id="rId34" Type="http://schemas.openxmlformats.org/officeDocument/2006/relationships/image" Target="../media/image641.png"/><Relationship Id="rId55" Type="http://schemas.openxmlformats.org/officeDocument/2006/relationships/customXml" Target="../ink/ink692.xml"/><Relationship Id="rId76" Type="http://schemas.openxmlformats.org/officeDocument/2006/relationships/image" Target="../media/image662.png"/><Relationship Id="rId97" Type="http://schemas.openxmlformats.org/officeDocument/2006/relationships/customXml" Target="../ink/ink713.xml"/><Relationship Id="rId120" Type="http://schemas.openxmlformats.org/officeDocument/2006/relationships/image" Target="../media/image683.png"/><Relationship Id="rId141" Type="http://schemas.openxmlformats.org/officeDocument/2006/relationships/customXml" Target="../ink/ink735.xml"/><Relationship Id="rId7" Type="http://schemas.openxmlformats.org/officeDocument/2006/relationships/image" Target="../media/image10.png"/><Relationship Id="rId162" Type="http://schemas.openxmlformats.org/officeDocument/2006/relationships/image" Target="../media/image704.png"/><Relationship Id="rId183" Type="http://schemas.openxmlformats.org/officeDocument/2006/relationships/customXml" Target="../ink/ink756.xml"/><Relationship Id="rId218" Type="http://schemas.openxmlformats.org/officeDocument/2006/relationships/image" Target="../media/image732.png"/><Relationship Id="rId239" Type="http://schemas.openxmlformats.org/officeDocument/2006/relationships/customXml" Target="../ink/ink784.xml"/><Relationship Id="rId250" Type="http://schemas.openxmlformats.org/officeDocument/2006/relationships/image" Target="../media/image748.png"/><Relationship Id="rId271" Type="http://schemas.openxmlformats.org/officeDocument/2006/relationships/customXml" Target="../ink/ink800.xml"/><Relationship Id="rId292" Type="http://schemas.openxmlformats.org/officeDocument/2006/relationships/image" Target="../media/image769.png"/><Relationship Id="rId306" Type="http://schemas.openxmlformats.org/officeDocument/2006/relationships/image" Target="../media/image776.png"/><Relationship Id="rId24" Type="http://schemas.openxmlformats.org/officeDocument/2006/relationships/image" Target="../media/image636.png"/><Relationship Id="rId40" Type="http://schemas.openxmlformats.org/officeDocument/2006/relationships/image" Target="../media/image644.png"/><Relationship Id="rId45" Type="http://schemas.openxmlformats.org/officeDocument/2006/relationships/customXml" Target="../ink/ink687.xml"/><Relationship Id="rId66" Type="http://schemas.openxmlformats.org/officeDocument/2006/relationships/image" Target="../media/image657.png"/><Relationship Id="rId87" Type="http://schemas.openxmlformats.org/officeDocument/2006/relationships/customXml" Target="../ink/ink708.xml"/><Relationship Id="rId110" Type="http://schemas.openxmlformats.org/officeDocument/2006/relationships/image" Target="../media/image679.png"/><Relationship Id="rId115" Type="http://schemas.openxmlformats.org/officeDocument/2006/relationships/customXml" Target="../ink/ink722.xml"/><Relationship Id="rId131" Type="http://schemas.openxmlformats.org/officeDocument/2006/relationships/customXml" Target="../ink/ink730.xml"/><Relationship Id="rId136" Type="http://schemas.openxmlformats.org/officeDocument/2006/relationships/image" Target="../media/image691.png"/><Relationship Id="rId157" Type="http://schemas.openxmlformats.org/officeDocument/2006/relationships/customXml" Target="../ink/ink743.xml"/><Relationship Id="rId178" Type="http://schemas.openxmlformats.org/officeDocument/2006/relationships/image" Target="../media/image712.png"/><Relationship Id="rId301" Type="http://schemas.openxmlformats.org/officeDocument/2006/relationships/customXml" Target="../ink/ink815.xml"/><Relationship Id="rId61" Type="http://schemas.openxmlformats.org/officeDocument/2006/relationships/customXml" Target="../ink/ink695.xml"/><Relationship Id="rId82" Type="http://schemas.openxmlformats.org/officeDocument/2006/relationships/image" Target="../media/image665.png"/><Relationship Id="rId152" Type="http://schemas.openxmlformats.org/officeDocument/2006/relationships/image" Target="../media/image699.png"/><Relationship Id="rId173" Type="http://schemas.openxmlformats.org/officeDocument/2006/relationships/customXml" Target="../ink/ink751.xml"/><Relationship Id="rId194" Type="http://schemas.openxmlformats.org/officeDocument/2006/relationships/image" Target="../media/image720.png"/><Relationship Id="rId199" Type="http://schemas.openxmlformats.org/officeDocument/2006/relationships/customXml" Target="../ink/ink764.xml"/><Relationship Id="rId203" Type="http://schemas.openxmlformats.org/officeDocument/2006/relationships/customXml" Target="../ink/ink766.xml"/><Relationship Id="rId208" Type="http://schemas.openxmlformats.org/officeDocument/2006/relationships/image" Target="../media/image727.png"/><Relationship Id="rId229" Type="http://schemas.openxmlformats.org/officeDocument/2006/relationships/customXml" Target="../ink/ink779.xml"/><Relationship Id="rId19" Type="http://schemas.openxmlformats.org/officeDocument/2006/relationships/customXml" Target="../ink/ink674.xml"/><Relationship Id="rId224" Type="http://schemas.openxmlformats.org/officeDocument/2006/relationships/image" Target="../media/image735.png"/><Relationship Id="rId240" Type="http://schemas.openxmlformats.org/officeDocument/2006/relationships/image" Target="../media/image743.png"/><Relationship Id="rId245" Type="http://schemas.openxmlformats.org/officeDocument/2006/relationships/customXml" Target="../ink/ink787.xml"/><Relationship Id="rId261" Type="http://schemas.openxmlformats.org/officeDocument/2006/relationships/customXml" Target="../ink/ink795.xml"/><Relationship Id="rId266" Type="http://schemas.openxmlformats.org/officeDocument/2006/relationships/image" Target="../media/image756.png"/><Relationship Id="rId287" Type="http://schemas.openxmlformats.org/officeDocument/2006/relationships/customXml" Target="../ink/ink808.xml"/><Relationship Id="rId14" Type="http://schemas.openxmlformats.org/officeDocument/2006/relationships/image" Target="../media/image631.png"/><Relationship Id="rId30" Type="http://schemas.openxmlformats.org/officeDocument/2006/relationships/image" Target="../media/image639.png"/><Relationship Id="rId35" Type="http://schemas.openxmlformats.org/officeDocument/2006/relationships/customXml" Target="../ink/ink682.xml"/><Relationship Id="rId56" Type="http://schemas.openxmlformats.org/officeDocument/2006/relationships/image" Target="../media/image652.png"/><Relationship Id="rId77" Type="http://schemas.openxmlformats.org/officeDocument/2006/relationships/customXml" Target="../ink/ink703.xml"/><Relationship Id="rId100" Type="http://schemas.openxmlformats.org/officeDocument/2006/relationships/image" Target="../media/image674.png"/><Relationship Id="rId105" Type="http://schemas.openxmlformats.org/officeDocument/2006/relationships/customXml" Target="../ink/ink717.xml"/><Relationship Id="rId126" Type="http://schemas.openxmlformats.org/officeDocument/2006/relationships/image" Target="../media/image686.png"/><Relationship Id="rId147" Type="http://schemas.openxmlformats.org/officeDocument/2006/relationships/customXml" Target="../ink/ink738.xml"/><Relationship Id="rId168" Type="http://schemas.openxmlformats.org/officeDocument/2006/relationships/image" Target="../media/image707.png"/><Relationship Id="rId282" Type="http://schemas.openxmlformats.org/officeDocument/2006/relationships/image" Target="../media/image764.png"/><Relationship Id="rId312" Type="http://schemas.openxmlformats.org/officeDocument/2006/relationships/image" Target="../media/image779.png"/><Relationship Id="rId8" Type="http://schemas.openxmlformats.org/officeDocument/2006/relationships/customXml" Target="../ink/ink668.xml"/><Relationship Id="rId51" Type="http://schemas.openxmlformats.org/officeDocument/2006/relationships/customXml" Target="../ink/ink690.xml"/><Relationship Id="rId72" Type="http://schemas.openxmlformats.org/officeDocument/2006/relationships/image" Target="../media/image660.png"/><Relationship Id="rId93" Type="http://schemas.openxmlformats.org/officeDocument/2006/relationships/customXml" Target="../ink/ink711.xml"/><Relationship Id="rId98" Type="http://schemas.openxmlformats.org/officeDocument/2006/relationships/image" Target="../media/image673.png"/><Relationship Id="rId121" Type="http://schemas.openxmlformats.org/officeDocument/2006/relationships/customXml" Target="../ink/ink725.xml"/><Relationship Id="rId142" Type="http://schemas.openxmlformats.org/officeDocument/2006/relationships/image" Target="../media/image694.png"/><Relationship Id="rId163" Type="http://schemas.openxmlformats.org/officeDocument/2006/relationships/customXml" Target="../ink/ink746.xml"/><Relationship Id="rId184" Type="http://schemas.openxmlformats.org/officeDocument/2006/relationships/image" Target="../media/image715.png"/><Relationship Id="rId189" Type="http://schemas.openxmlformats.org/officeDocument/2006/relationships/customXml" Target="../ink/ink759.xml"/><Relationship Id="rId219" Type="http://schemas.openxmlformats.org/officeDocument/2006/relationships/customXml" Target="../ink/ink774.xml"/><Relationship Id="rId3" Type="http://schemas.openxmlformats.org/officeDocument/2006/relationships/image" Target="../media/image627.png"/><Relationship Id="rId214" Type="http://schemas.openxmlformats.org/officeDocument/2006/relationships/image" Target="../media/image730.png"/><Relationship Id="rId230" Type="http://schemas.openxmlformats.org/officeDocument/2006/relationships/image" Target="../media/image738.png"/><Relationship Id="rId235" Type="http://schemas.openxmlformats.org/officeDocument/2006/relationships/customXml" Target="../ink/ink782.xml"/><Relationship Id="rId251" Type="http://schemas.openxmlformats.org/officeDocument/2006/relationships/customXml" Target="../ink/ink790.xml"/><Relationship Id="rId256" Type="http://schemas.openxmlformats.org/officeDocument/2006/relationships/image" Target="../media/image751.png"/><Relationship Id="rId277" Type="http://schemas.openxmlformats.org/officeDocument/2006/relationships/customXml" Target="../ink/ink803.xml"/><Relationship Id="rId298" Type="http://schemas.openxmlformats.org/officeDocument/2006/relationships/image" Target="../media/image772.png"/><Relationship Id="rId25" Type="http://schemas.openxmlformats.org/officeDocument/2006/relationships/customXml" Target="../ink/ink677.xml"/><Relationship Id="rId46" Type="http://schemas.openxmlformats.org/officeDocument/2006/relationships/image" Target="../media/image647.png"/><Relationship Id="rId67" Type="http://schemas.openxmlformats.org/officeDocument/2006/relationships/customXml" Target="../ink/ink698.xml"/><Relationship Id="rId116" Type="http://schemas.openxmlformats.org/officeDocument/2006/relationships/image" Target="../media/image682.png"/><Relationship Id="rId137" Type="http://schemas.openxmlformats.org/officeDocument/2006/relationships/customXml" Target="../ink/ink733.xml"/><Relationship Id="rId158" Type="http://schemas.openxmlformats.org/officeDocument/2006/relationships/image" Target="../media/image702.png"/><Relationship Id="rId272" Type="http://schemas.openxmlformats.org/officeDocument/2006/relationships/image" Target="../media/image759.png"/><Relationship Id="rId293" Type="http://schemas.openxmlformats.org/officeDocument/2006/relationships/customXml" Target="../ink/ink811.xml"/><Relationship Id="rId302" Type="http://schemas.openxmlformats.org/officeDocument/2006/relationships/image" Target="../media/image774.png"/><Relationship Id="rId307" Type="http://schemas.openxmlformats.org/officeDocument/2006/relationships/customXml" Target="../ink/ink818.xml"/><Relationship Id="rId20" Type="http://schemas.openxmlformats.org/officeDocument/2006/relationships/image" Target="../media/image634.png"/><Relationship Id="rId41" Type="http://schemas.openxmlformats.org/officeDocument/2006/relationships/customXml" Target="../ink/ink685.xml"/><Relationship Id="rId62" Type="http://schemas.openxmlformats.org/officeDocument/2006/relationships/image" Target="../media/image655.png"/><Relationship Id="rId83" Type="http://schemas.openxmlformats.org/officeDocument/2006/relationships/customXml" Target="../ink/ink706.xml"/><Relationship Id="rId88" Type="http://schemas.openxmlformats.org/officeDocument/2006/relationships/image" Target="../media/image668.png"/><Relationship Id="rId111" Type="http://schemas.openxmlformats.org/officeDocument/2006/relationships/customXml" Target="../ink/ink720.xml"/><Relationship Id="rId132" Type="http://schemas.openxmlformats.org/officeDocument/2006/relationships/image" Target="../media/image689.png"/><Relationship Id="rId153" Type="http://schemas.openxmlformats.org/officeDocument/2006/relationships/customXml" Target="../ink/ink741.xml"/><Relationship Id="rId174" Type="http://schemas.openxmlformats.org/officeDocument/2006/relationships/image" Target="../media/image710.png"/><Relationship Id="rId179" Type="http://schemas.openxmlformats.org/officeDocument/2006/relationships/customXml" Target="../ink/ink754.xml"/><Relationship Id="rId195" Type="http://schemas.openxmlformats.org/officeDocument/2006/relationships/customXml" Target="../ink/ink762.xml"/><Relationship Id="rId209" Type="http://schemas.openxmlformats.org/officeDocument/2006/relationships/customXml" Target="../ink/ink769.xml"/><Relationship Id="rId190" Type="http://schemas.openxmlformats.org/officeDocument/2006/relationships/image" Target="../media/image718.png"/><Relationship Id="rId204" Type="http://schemas.openxmlformats.org/officeDocument/2006/relationships/image" Target="../media/image725.png"/><Relationship Id="rId220" Type="http://schemas.openxmlformats.org/officeDocument/2006/relationships/image" Target="../media/image733.png"/><Relationship Id="rId225" Type="http://schemas.openxmlformats.org/officeDocument/2006/relationships/customXml" Target="../ink/ink777.xml"/><Relationship Id="rId241" Type="http://schemas.openxmlformats.org/officeDocument/2006/relationships/customXml" Target="../ink/ink785.xml"/><Relationship Id="rId246" Type="http://schemas.openxmlformats.org/officeDocument/2006/relationships/image" Target="../media/image746.png"/><Relationship Id="rId267" Type="http://schemas.openxmlformats.org/officeDocument/2006/relationships/customXml" Target="../ink/ink798.xml"/><Relationship Id="rId288" Type="http://schemas.openxmlformats.org/officeDocument/2006/relationships/image" Target="../media/image767.png"/><Relationship Id="rId15" Type="http://schemas.openxmlformats.org/officeDocument/2006/relationships/customXml" Target="../ink/ink672.xml"/><Relationship Id="rId36" Type="http://schemas.openxmlformats.org/officeDocument/2006/relationships/image" Target="../media/image642.png"/><Relationship Id="rId57" Type="http://schemas.openxmlformats.org/officeDocument/2006/relationships/customXml" Target="../ink/ink693.xml"/><Relationship Id="rId106" Type="http://schemas.openxmlformats.org/officeDocument/2006/relationships/image" Target="../media/image677.png"/><Relationship Id="rId127" Type="http://schemas.openxmlformats.org/officeDocument/2006/relationships/customXml" Target="../ink/ink728.xml"/><Relationship Id="rId262" Type="http://schemas.openxmlformats.org/officeDocument/2006/relationships/image" Target="../media/image754.png"/><Relationship Id="rId283" Type="http://schemas.openxmlformats.org/officeDocument/2006/relationships/customXml" Target="../ink/ink806.xml"/><Relationship Id="rId10" Type="http://schemas.openxmlformats.org/officeDocument/2006/relationships/image" Target="../media/image629.png"/><Relationship Id="rId31" Type="http://schemas.openxmlformats.org/officeDocument/2006/relationships/customXml" Target="../ink/ink680.xml"/><Relationship Id="rId52" Type="http://schemas.openxmlformats.org/officeDocument/2006/relationships/image" Target="../media/image650.png"/><Relationship Id="rId73" Type="http://schemas.openxmlformats.org/officeDocument/2006/relationships/customXml" Target="../ink/ink701.xml"/><Relationship Id="rId78" Type="http://schemas.openxmlformats.org/officeDocument/2006/relationships/image" Target="../media/image663.png"/><Relationship Id="rId94" Type="http://schemas.openxmlformats.org/officeDocument/2006/relationships/image" Target="../media/image671.png"/><Relationship Id="rId99" Type="http://schemas.openxmlformats.org/officeDocument/2006/relationships/customXml" Target="../ink/ink714.xml"/><Relationship Id="rId101" Type="http://schemas.openxmlformats.org/officeDocument/2006/relationships/customXml" Target="../ink/ink715.xml"/><Relationship Id="rId122" Type="http://schemas.openxmlformats.org/officeDocument/2006/relationships/image" Target="../media/image684.png"/><Relationship Id="rId143" Type="http://schemas.openxmlformats.org/officeDocument/2006/relationships/customXml" Target="../ink/ink736.xml"/><Relationship Id="rId148" Type="http://schemas.openxmlformats.org/officeDocument/2006/relationships/image" Target="../media/image697.png"/><Relationship Id="rId164" Type="http://schemas.openxmlformats.org/officeDocument/2006/relationships/image" Target="../media/image705.png"/><Relationship Id="rId169" Type="http://schemas.openxmlformats.org/officeDocument/2006/relationships/customXml" Target="../ink/ink749.xml"/><Relationship Id="rId185" Type="http://schemas.openxmlformats.org/officeDocument/2006/relationships/customXml" Target="../ink/ink757.xml"/><Relationship Id="rId4" Type="http://schemas.openxmlformats.org/officeDocument/2006/relationships/customXml" Target="../ink/ink666.xml"/><Relationship Id="rId9" Type="http://schemas.openxmlformats.org/officeDocument/2006/relationships/customXml" Target="../ink/ink669.xml"/><Relationship Id="rId180" Type="http://schemas.openxmlformats.org/officeDocument/2006/relationships/image" Target="../media/image713.png"/><Relationship Id="rId210" Type="http://schemas.openxmlformats.org/officeDocument/2006/relationships/image" Target="../media/image728.png"/><Relationship Id="rId215" Type="http://schemas.openxmlformats.org/officeDocument/2006/relationships/customXml" Target="../ink/ink772.xml"/><Relationship Id="rId236" Type="http://schemas.openxmlformats.org/officeDocument/2006/relationships/image" Target="../media/image741.png"/><Relationship Id="rId257" Type="http://schemas.openxmlformats.org/officeDocument/2006/relationships/customXml" Target="../ink/ink793.xml"/><Relationship Id="rId278" Type="http://schemas.openxmlformats.org/officeDocument/2006/relationships/image" Target="../media/image762.png"/><Relationship Id="rId26" Type="http://schemas.openxmlformats.org/officeDocument/2006/relationships/image" Target="../media/image637.png"/><Relationship Id="rId231" Type="http://schemas.openxmlformats.org/officeDocument/2006/relationships/customXml" Target="../ink/ink780.xml"/><Relationship Id="rId252" Type="http://schemas.openxmlformats.org/officeDocument/2006/relationships/image" Target="../media/image749.png"/><Relationship Id="rId273" Type="http://schemas.openxmlformats.org/officeDocument/2006/relationships/customXml" Target="../ink/ink801.xml"/><Relationship Id="rId294" Type="http://schemas.openxmlformats.org/officeDocument/2006/relationships/image" Target="../media/image770.png"/><Relationship Id="rId308" Type="http://schemas.openxmlformats.org/officeDocument/2006/relationships/image" Target="../media/image777.png"/><Relationship Id="rId47" Type="http://schemas.openxmlformats.org/officeDocument/2006/relationships/customXml" Target="../ink/ink688.xml"/><Relationship Id="rId68" Type="http://schemas.openxmlformats.org/officeDocument/2006/relationships/image" Target="../media/image658.png"/><Relationship Id="rId89" Type="http://schemas.openxmlformats.org/officeDocument/2006/relationships/customXml" Target="../ink/ink709.xml"/><Relationship Id="rId112" Type="http://schemas.openxmlformats.org/officeDocument/2006/relationships/image" Target="../media/image680.png"/><Relationship Id="rId133" Type="http://schemas.openxmlformats.org/officeDocument/2006/relationships/customXml" Target="../ink/ink731.xml"/><Relationship Id="rId154" Type="http://schemas.openxmlformats.org/officeDocument/2006/relationships/image" Target="../media/image700.png"/><Relationship Id="rId175" Type="http://schemas.openxmlformats.org/officeDocument/2006/relationships/customXml" Target="../ink/ink752.xml"/><Relationship Id="rId196" Type="http://schemas.openxmlformats.org/officeDocument/2006/relationships/image" Target="../media/image721.png"/><Relationship Id="rId200" Type="http://schemas.openxmlformats.org/officeDocument/2006/relationships/image" Target="../media/image723.png"/><Relationship Id="rId16" Type="http://schemas.openxmlformats.org/officeDocument/2006/relationships/image" Target="../media/image632.png"/><Relationship Id="rId221" Type="http://schemas.openxmlformats.org/officeDocument/2006/relationships/customXml" Target="../ink/ink775.xml"/><Relationship Id="rId242" Type="http://schemas.openxmlformats.org/officeDocument/2006/relationships/image" Target="../media/image744.png"/><Relationship Id="rId263" Type="http://schemas.openxmlformats.org/officeDocument/2006/relationships/customXml" Target="../ink/ink796.xml"/><Relationship Id="rId284" Type="http://schemas.openxmlformats.org/officeDocument/2006/relationships/image" Target="../media/image765.png"/><Relationship Id="rId37" Type="http://schemas.openxmlformats.org/officeDocument/2006/relationships/customXml" Target="../ink/ink683.xml"/><Relationship Id="rId58" Type="http://schemas.openxmlformats.org/officeDocument/2006/relationships/image" Target="../media/image653.png"/><Relationship Id="rId79" Type="http://schemas.openxmlformats.org/officeDocument/2006/relationships/customXml" Target="../ink/ink704.xml"/><Relationship Id="rId102" Type="http://schemas.openxmlformats.org/officeDocument/2006/relationships/image" Target="../media/image675.png"/><Relationship Id="rId123" Type="http://schemas.openxmlformats.org/officeDocument/2006/relationships/customXml" Target="../ink/ink726.xml"/><Relationship Id="rId144" Type="http://schemas.openxmlformats.org/officeDocument/2006/relationships/image" Target="../media/image695.png"/><Relationship Id="rId90" Type="http://schemas.openxmlformats.org/officeDocument/2006/relationships/image" Target="../media/image669.png"/><Relationship Id="rId165" Type="http://schemas.openxmlformats.org/officeDocument/2006/relationships/customXml" Target="../ink/ink747.xml"/><Relationship Id="rId186" Type="http://schemas.openxmlformats.org/officeDocument/2006/relationships/image" Target="../media/image716.png"/><Relationship Id="rId211" Type="http://schemas.openxmlformats.org/officeDocument/2006/relationships/customXml" Target="../ink/ink770.xml"/><Relationship Id="rId232" Type="http://schemas.openxmlformats.org/officeDocument/2006/relationships/image" Target="../media/image739.png"/><Relationship Id="rId253" Type="http://schemas.openxmlformats.org/officeDocument/2006/relationships/customXml" Target="../ink/ink791.xml"/><Relationship Id="rId274" Type="http://schemas.openxmlformats.org/officeDocument/2006/relationships/image" Target="../media/image760.png"/><Relationship Id="rId295" Type="http://schemas.openxmlformats.org/officeDocument/2006/relationships/customXml" Target="../ink/ink812.xml"/><Relationship Id="rId309" Type="http://schemas.openxmlformats.org/officeDocument/2006/relationships/customXml" Target="../ink/ink819.xml"/><Relationship Id="rId27" Type="http://schemas.openxmlformats.org/officeDocument/2006/relationships/customXml" Target="../ink/ink678.xml"/><Relationship Id="rId48" Type="http://schemas.openxmlformats.org/officeDocument/2006/relationships/image" Target="../media/image648.png"/><Relationship Id="rId69" Type="http://schemas.openxmlformats.org/officeDocument/2006/relationships/customXml" Target="../ink/ink699.xml"/><Relationship Id="rId113" Type="http://schemas.openxmlformats.org/officeDocument/2006/relationships/customXml" Target="../ink/ink721.xml"/><Relationship Id="rId134" Type="http://schemas.openxmlformats.org/officeDocument/2006/relationships/image" Target="../media/image690.png"/><Relationship Id="rId80" Type="http://schemas.openxmlformats.org/officeDocument/2006/relationships/image" Target="../media/image664.png"/><Relationship Id="rId155" Type="http://schemas.openxmlformats.org/officeDocument/2006/relationships/customXml" Target="../ink/ink742.xml"/><Relationship Id="rId176" Type="http://schemas.openxmlformats.org/officeDocument/2006/relationships/image" Target="../media/image711.png"/><Relationship Id="rId197" Type="http://schemas.openxmlformats.org/officeDocument/2006/relationships/customXml" Target="../ink/ink763.xml"/><Relationship Id="rId201" Type="http://schemas.openxmlformats.org/officeDocument/2006/relationships/customXml" Target="../ink/ink765.xml"/><Relationship Id="rId222" Type="http://schemas.openxmlformats.org/officeDocument/2006/relationships/image" Target="../media/image734.png"/><Relationship Id="rId243" Type="http://schemas.openxmlformats.org/officeDocument/2006/relationships/customXml" Target="../ink/ink786.xml"/><Relationship Id="rId264" Type="http://schemas.openxmlformats.org/officeDocument/2006/relationships/image" Target="../media/image755.png"/><Relationship Id="rId285" Type="http://schemas.openxmlformats.org/officeDocument/2006/relationships/customXml" Target="../ink/ink807.xml"/><Relationship Id="rId17" Type="http://schemas.openxmlformats.org/officeDocument/2006/relationships/customXml" Target="../ink/ink673.xml"/><Relationship Id="rId38" Type="http://schemas.openxmlformats.org/officeDocument/2006/relationships/image" Target="../media/image643.png"/><Relationship Id="rId59" Type="http://schemas.openxmlformats.org/officeDocument/2006/relationships/customXml" Target="../ink/ink694.xml"/><Relationship Id="rId103" Type="http://schemas.openxmlformats.org/officeDocument/2006/relationships/customXml" Target="../ink/ink716.xml"/><Relationship Id="rId124" Type="http://schemas.openxmlformats.org/officeDocument/2006/relationships/image" Target="../media/image685.png"/><Relationship Id="rId310" Type="http://schemas.openxmlformats.org/officeDocument/2006/relationships/image" Target="../media/image778.png"/><Relationship Id="rId70" Type="http://schemas.openxmlformats.org/officeDocument/2006/relationships/image" Target="../media/image659.png"/><Relationship Id="rId91" Type="http://schemas.openxmlformats.org/officeDocument/2006/relationships/customXml" Target="../ink/ink710.xml"/><Relationship Id="rId145" Type="http://schemas.openxmlformats.org/officeDocument/2006/relationships/customXml" Target="../ink/ink737.xml"/><Relationship Id="rId166" Type="http://schemas.openxmlformats.org/officeDocument/2006/relationships/image" Target="../media/image706.png"/><Relationship Id="rId187" Type="http://schemas.openxmlformats.org/officeDocument/2006/relationships/customXml" Target="../ink/ink75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729.png"/><Relationship Id="rId233" Type="http://schemas.openxmlformats.org/officeDocument/2006/relationships/customXml" Target="../ink/ink781.xml"/><Relationship Id="rId254" Type="http://schemas.openxmlformats.org/officeDocument/2006/relationships/image" Target="../media/image750.png"/><Relationship Id="rId28" Type="http://schemas.openxmlformats.org/officeDocument/2006/relationships/image" Target="../media/image638.png"/><Relationship Id="rId49" Type="http://schemas.openxmlformats.org/officeDocument/2006/relationships/customXml" Target="../ink/ink689.xml"/><Relationship Id="rId114" Type="http://schemas.openxmlformats.org/officeDocument/2006/relationships/image" Target="../media/image681.png"/><Relationship Id="rId275" Type="http://schemas.openxmlformats.org/officeDocument/2006/relationships/customXml" Target="../ink/ink802.xml"/><Relationship Id="rId296" Type="http://schemas.openxmlformats.org/officeDocument/2006/relationships/image" Target="../media/image771.png"/><Relationship Id="rId300" Type="http://schemas.openxmlformats.org/officeDocument/2006/relationships/image" Target="../media/image773.png"/><Relationship Id="rId60" Type="http://schemas.openxmlformats.org/officeDocument/2006/relationships/image" Target="../media/image654.png"/><Relationship Id="rId81" Type="http://schemas.openxmlformats.org/officeDocument/2006/relationships/customXml" Target="../ink/ink705.xml"/><Relationship Id="rId135" Type="http://schemas.openxmlformats.org/officeDocument/2006/relationships/customXml" Target="../ink/ink732.xml"/><Relationship Id="rId156" Type="http://schemas.openxmlformats.org/officeDocument/2006/relationships/image" Target="../media/image701.png"/><Relationship Id="rId177" Type="http://schemas.openxmlformats.org/officeDocument/2006/relationships/customXml" Target="../ink/ink753.xml"/><Relationship Id="rId198" Type="http://schemas.openxmlformats.org/officeDocument/2006/relationships/image" Target="../media/image722.png"/><Relationship Id="rId202" Type="http://schemas.openxmlformats.org/officeDocument/2006/relationships/image" Target="../media/image724.png"/><Relationship Id="rId223" Type="http://schemas.openxmlformats.org/officeDocument/2006/relationships/customXml" Target="../ink/ink776.xml"/><Relationship Id="rId244" Type="http://schemas.openxmlformats.org/officeDocument/2006/relationships/image" Target="../media/image745.png"/><Relationship Id="rId18" Type="http://schemas.openxmlformats.org/officeDocument/2006/relationships/image" Target="../media/image633.png"/><Relationship Id="rId39" Type="http://schemas.openxmlformats.org/officeDocument/2006/relationships/customXml" Target="../ink/ink684.xml"/><Relationship Id="rId265" Type="http://schemas.openxmlformats.org/officeDocument/2006/relationships/customXml" Target="../ink/ink797.xml"/><Relationship Id="rId286" Type="http://schemas.openxmlformats.org/officeDocument/2006/relationships/image" Target="../media/image766.png"/><Relationship Id="rId50" Type="http://schemas.openxmlformats.org/officeDocument/2006/relationships/image" Target="../media/image649.png"/><Relationship Id="rId104" Type="http://schemas.openxmlformats.org/officeDocument/2006/relationships/image" Target="../media/image676.png"/><Relationship Id="rId125" Type="http://schemas.openxmlformats.org/officeDocument/2006/relationships/customXml" Target="../ink/ink727.xml"/><Relationship Id="rId146" Type="http://schemas.openxmlformats.org/officeDocument/2006/relationships/image" Target="../media/image696.png"/><Relationship Id="rId167" Type="http://schemas.openxmlformats.org/officeDocument/2006/relationships/customXml" Target="../ink/ink748.xml"/><Relationship Id="rId188" Type="http://schemas.openxmlformats.org/officeDocument/2006/relationships/image" Target="../media/image717.png"/><Relationship Id="rId311" Type="http://schemas.openxmlformats.org/officeDocument/2006/relationships/customXml" Target="../ink/ink820.xml"/><Relationship Id="rId71" Type="http://schemas.openxmlformats.org/officeDocument/2006/relationships/customXml" Target="../ink/ink700.xml"/><Relationship Id="rId92" Type="http://schemas.openxmlformats.org/officeDocument/2006/relationships/image" Target="../media/image670.png"/><Relationship Id="rId213" Type="http://schemas.openxmlformats.org/officeDocument/2006/relationships/customXml" Target="../ink/ink771.xml"/><Relationship Id="rId234" Type="http://schemas.openxmlformats.org/officeDocument/2006/relationships/image" Target="../media/image740.png"/><Relationship Id="rId2" Type="http://schemas.openxmlformats.org/officeDocument/2006/relationships/customXml" Target="../ink/ink665.xml"/><Relationship Id="rId29" Type="http://schemas.openxmlformats.org/officeDocument/2006/relationships/customXml" Target="../ink/ink679.xml"/><Relationship Id="rId255" Type="http://schemas.openxmlformats.org/officeDocument/2006/relationships/customXml" Target="../ink/ink792.xml"/><Relationship Id="rId276" Type="http://schemas.openxmlformats.org/officeDocument/2006/relationships/image" Target="../media/image761.png"/><Relationship Id="rId297" Type="http://schemas.openxmlformats.org/officeDocument/2006/relationships/customXml" Target="../ink/ink81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9.xml"/><Relationship Id="rId299" Type="http://schemas.openxmlformats.org/officeDocument/2006/relationships/image" Target="../media/image924.png"/><Relationship Id="rId21" Type="http://schemas.openxmlformats.org/officeDocument/2006/relationships/image" Target="../media/image788.png"/><Relationship Id="rId42" Type="http://schemas.openxmlformats.org/officeDocument/2006/relationships/customXml" Target="../ink/ink841.xml"/><Relationship Id="rId63" Type="http://schemas.openxmlformats.org/officeDocument/2006/relationships/image" Target="../media/image809.png"/><Relationship Id="rId84" Type="http://schemas.openxmlformats.org/officeDocument/2006/relationships/image" Target="../media/image819.png"/><Relationship Id="rId138" Type="http://schemas.openxmlformats.org/officeDocument/2006/relationships/customXml" Target="../ink/ink890.xml"/><Relationship Id="rId159" Type="http://schemas.openxmlformats.org/officeDocument/2006/relationships/image" Target="../media/image856.png"/><Relationship Id="rId324" Type="http://schemas.openxmlformats.org/officeDocument/2006/relationships/customXml" Target="../ink/ink985.xml"/><Relationship Id="rId345" Type="http://schemas.openxmlformats.org/officeDocument/2006/relationships/customXml" Target="../ink/ink996.xml"/><Relationship Id="rId366" Type="http://schemas.openxmlformats.org/officeDocument/2006/relationships/customXml" Target="../ink/ink1007.xml"/><Relationship Id="rId170" Type="http://schemas.openxmlformats.org/officeDocument/2006/relationships/customXml" Target="../ink/ink906.xml"/><Relationship Id="rId191" Type="http://schemas.openxmlformats.org/officeDocument/2006/relationships/customXml" Target="../ink/ink917.xml"/><Relationship Id="rId205" Type="http://schemas.openxmlformats.org/officeDocument/2006/relationships/customXml" Target="../ink/ink924.xml"/><Relationship Id="rId226" Type="http://schemas.openxmlformats.org/officeDocument/2006/relationships/customXml" Target="../ink/ink935.xml"/><Relationship Id="rId247" Type="http://schemas.openxmlformats.org/officeDocument/2006/relationships/image" Target="../media/image899.png"/><Relationship Id="rId107" Type="http://schemas.openxmlformats.org/officeDocument/2006/relationships/customXml" Target="../ink/ink874.xml"/><Relationship Id="rId268" Type="http://schemas.openxmlformats.org/officeDocument/2006/relationships/image" Target="../media/image909.png"/><Relationship Id="rId289" Type="http://schemas.openxmlformats.org/officeDocument/2006/relationships/customXml" Target="../ink/ink967.xml"/><Relationship Id="rId11" Type="http://schemas.openxmlformats.org/officeDocument/2006/relationships/image" Target="../media/image784.png"/><Relationship Id="rId32" Type="http://schemas.openxmlformats.org/officeDocument/2006/relationships/customXml" Target="../ink/ink836.xml"/><Relationship Id="rId53" Type="http://schemas.openxmlformats.org/officeDocument/2006/relationships/image" Target="../media/image804.png"/><Relationship Id="rId74" Type="http://schemas.openxmlformats.org/officeDocument/2006/relationships/image" Target="../media/image814.png"/><Relationship Id="rId128" Type="http://schemas.openxmlformats.org/officeDocument/2006/relationships/image" Target="../media/image841.png"/><Relationship Id="rId149" Type="http://schemas.openxmlformats.org/officeDocument/2006/relationships/image" Target="../media/image851.png"/><Relationship Id="rId314" Type="http://schemas.openxmlformats.org/officeDocument/2006/relationships/customXml" Target="../ink/ink980.xml"/><Relationship Id="rId335" Type="http://schemas.openxmlformats.org/officeDocument/2006/relationships/customXml" Target="../ink/ink991.xml"/><Relationship Id="rId356" Type="http://schemas.openxmlformats.org/officeDocument/2006/relationships/image" Target="../media/image952.png"/><Relationship Id="rId377" Type="http://schemas.openxmlformats.org/officeDocument/2006/relationships/image" Target="../media/image962.png"/><Relationship Id="rId5" Type="http://schemas.openxmlformats.org/officeDocument/2006/relationships/image" Target="../media/image781.png"/><Relationship Id="rId95" Type="http://schemas.openxmlformats.org/officeDocument/2006/relationships/customXml" Target="../ink/ink868.xml"/><Relationship Id="rId160" Type="http://schemas.openxmlformats.org/officeDocument/2006/relationships/customXml" Target="../ink/ink901.xml"/><Relationship Id="rId181" Type="http://schemas.openxmlformats.org/officeDocument/2006/relationships/customXml" Target="../ink/ink912.xml"/><Relationship Id="rId216" Type="http://schemas.openxmlformats.org/officeDocument/2006/relationships/customXml" Target="../ink/ink930.xml"/><Relationship Id="rId237" Type="http://schemas.openxmlformats.org/officeDocument/2006/relationships/image" Target="../media/image894.png"/><Relationship Id="rId258" Type="http://schemas.openxmlformats.org/officeDocument/2006/relationships/image" Target="../media/image904.png"/><Relationship Id="rId279" Type="http://schemas.openxmlformats.org/officeDocument/2006/relationships/customXml" Target="../ink/ink962.xml"/><Relationship Id="rId22" Type="http://schemas.openxmlformats.org/officeDocument/2006/relationships/customXml" Target="../ink/ink831.xml"/><Relationship Id="rId43" Type="http://schemas.openxmlformats.org/officeDocument/2006/relationships/image" Target="../media/image799.png"/><Relationship Id="rId64" Type="http://schemas.openxmlformats.org/officeDocument/2006/relationships/customXml" Target="../ink/ink852.xml"/><Relationship Id="rId118" Type="http://schemas.openxmlformats.org/officeDocument/2006/relationships/image" Target="../media/image836.png"/><Relationship Id="rId139" Type="http://schemas.openxmlformats.org/officeDocument/2006/relationships/image" Target="../media/image846.png"/><Relationship Id="rId290" Type="http://schemas.openxmlformats.org/officeDocument/2006/relationships/customXml" Target="../ink/ink968.xml"/><Relationship Id="rId304" Type="http://schemas.openxmlformats.org/officeDocument/2006/relationships/customXml" Target="../ink/ink975.xml"/><Relationship Id="rId325" Type="http://schemas.openxmlformats.org/officeDocument/2006/relationships/image" Target="../media/image937.png"/><Relationship Id="rId346" Type="http://schemas.openxmlformats.org/officeDocument/2006/relationships/image" Target="../media/image947.png"/><Relationship Id="rId367" Type="http://schemas.openxmlformats.org/officeDocument/2006/relationships/image" Target="../media/image957.png"/><Relationship Id="rId85" Type="http://schemas.openxmlformats.org/officeDocument/2006/relationships/customXml" Target="../ink/ink863.xml"/><Relationship Id="rId150" Type="http://schemas.openxmlformats.org/officeDocument/2006/relationships/customXml" Target="../ink/ink896.xml"/><Relationship Id="rId171" Type="http://schemas.openxmlformats.org/officeDocument/2006/relationships/image" Target="../media/image862.png"/><Relationship Id="rId192" Type="http://schemas.openxmlformats.org/officeDocument/2006/relationships/image" Target="../media/image872.png"/><Relationship Id="rId206" Type="http://schemas.openxmlformats.org/officeDocument/2006/relationships/image" Target="../media/image879.png"/><Relationship Id="rId227" Type="http://schemas.openxmlformats.org/officeDocument/2006/relationships/image" Target="../media/image889.png"/><Relationship Id="rId248" Type="http://schemas.openxmlformats.org/officeDocument/2006/relationships/customXml" Target="../ink/ink946.xml"/><Relationship Id="rId269" Type="http://schemas.openxmlformats.org/officeDocument/2006/relationships/customXml" Target="../ink/ink957.xml"/><Relationship Id="rId12" Type="http://schemas.openxmlformats.org/officeDocument/2006/relationships/customXml" Target="../ink/ink826.xml"/><Relationship Id="rId33" Type="http://schemas.openxmlformats.org/officeDocument/2006/relationships/image" Target="../media/image794.png"/><Relationship Id="rId108" Type="http://schemas.openxmlformats.org/officeDocument/2006/relationships/image" Target="../media/image831.png"/><Relationship Id="rId129" Type="http://schemas.openxmlformats.org/officeDocument/2006/relationships/customXml" Target="../ink/ink885.xml"/><Relationship Id="rId280" Type="http://schemas.openxmlformats.org/officeDocument/2006/relationships/image" Target="../media/image915.png"/><Relationship Id="rId315" Type="http://schemas.openxmlformats.org/officeDocument/2006/relationships/image" Target="../media/image932.png"/><Relationship Id="rId336" Type="http://schemas.openxmlformats.org/officeDocument/2006/relationships/image" Target="../media/image942.png"/><Relationship Id="rId357" Type="http://schemas.openxmlformats.org/officeDocument/2006/relationships/customXml" Target="../ink/ink1002.xml"/><Relationship Id="rId54" Type="http://schemas.openxmlformats.org/officeDocument/2006/relationships/customXml" Target="../ink/ink847.xml"/><Relationship Id="rId75" Type="http://schemas.openxmlformats.org/officeDocument/2006/relationships/customXml" Target="../ink/ink858.xml"/><Relationship Id="rId96" Type="http://schemas.openxmlformats.org/officeDocument/2006/relationships/image" Target="../media/image825.png"/><Relationship Id="rId140" Type="http://schemas.openxmlformats.org/officeDocument/2006/relationships/customXml" Target="../ink/ink891.xml"/><Relationship Id="rId161" Type="http://schemas.openxmlformats.org/officeDocument/2006/relationships/image" Target="../media/image857.png"/><Relationship Id="rId182" Type="http://schemas.openxmlformats.org/officeDocument/2006/relationships/image" Target="../media/image867.png"/><Relationship Id="rId217" Type="http://schemas.openxmlformats.org/officeDocument/2006/relationships/image" Target="../media/image884.png"/><Relationship Id="rId378" Type="http://schemas.openxmlformats.org/officeDocument/2006/relationships/customXml" Target="../ink/ink1013.xml"/><Relationship Id="rId6" Type="http://schemas.openxmlformats.org/officeDocument/2006/relationships/customXml" Target="../ink/ink823.xml"/><Relationship Id="rId238" Type="http://schemas.openxmlformats.org/officeDocument/2006/relationships/customXml" Target="../ink/ink941.xml"/><Relationship Id="rId259" Type="http://schemas.openxmlformats.org/officeDocument/2006/relationships/customXml" Target="../ink/ink952.xml"/><Relationship Id="rId23" Type="http://schemas.openxmlformats.org/officeDocument/2006/relationships/image" Target="../media/image789.png"/><Relationship Id="rId119" Type="http://schemas.openxmlformats.org/officeDocument/2006/relationships/customXml" Target="../ink/ink880.xml"/><Relationship Id="rId270" Type="http://schemas.openxmlformats.org/officeDocument/2006/relationships/image" Target="../media/image910.png"/><Relationship Id="rId291" Type="http://schemas.openxmlformats.org/officeDocument/2006/relationships/image" Target="../media/image920.png"/><Relationship Id="rId305" Type="http://schemas.openxmlformats.org/officeDocument/2006/relationships/image" Target="../media/image927.png"/><Relationship Id="rId326" Type="http://schemas.openxmlformats.org/officeDocument/2006/relationships/customXml" Target="../ink/ink986.xml"/><Relationship Id="rId347" Type="http://schemas.openxmlformats.org/officeDocument/2006/relationships/customXml" Target="../ink/ink997.xml"/><Relationship Id="rId44" Type="http://schemas.openxmlformats.org/officeDocument/2006/relationships/customXml" Target="../ink/ink842.xml"/><Relationship Id="rId65" Type="http://schemas.openxmlformats.org/officeDocument/2006/relationships/image" Target="../media/image810.png"/><Relationship Id="rId86" Type="http://schemas.openxmlformats.org/officeDocument/2006/relationships/image" Target="../media/image820.png"/><Relationship Id="rId130" Type="http://schemas.openxmlformats.org/officeDocument/2006/relationships/customXml" Target="../ink/ink886.xml"/><Relationship Id="rId151" Type="http://schemas.openxmlformats.org/officeDocument/2006/relationships/image" Target="../media/image852.png"/><Relationship Id="rId368" Type="http://schemas.openxmlformats.org/officeDocument/2006/relationships/customXml" Target="../ink/ink1008.xml"/><Relationship Id="rId172" Type="http://schemas.openxmlformats.org/officeDocument/2006/relationships/customXml" Target="../ink/ink907.xml"/><Relationship Id="rId193" Type="http://schemas.openxmlformats.org/officeDocument/2006/relationships/customXml" Target="../ink/ink918.xml"/><Relationship Id="rId207" Type="http://schemas.openxmlformats.org/officeDocument/2006/relationships/customXml" Target="../ink/ink925.xml"/><Relationship Id="rId228" Type="http://schemas.openxmlformats.org/officeDocument/2006/relationships/customXml" Target="../ink/ink936.xml"/><Relationship Id="rId249" Type="http://schemas.openxmlformats.org/officeDocument/2006/relationships/image" Target="../media/image900.png"/><Relationship Id="rId13" Type="http://schemas.openxmlformats.org/officeDocument/2006/relationships/image" Target="../media/image471.png"/><Relationship Id="rId109" Type="http://schemas.openxmlformats.org/officeDocument/2006/relationships/customXml" Target="../ink/ink875.xml"/><Relationship Id="rId260" Type="http://schemas.openxmlformats.org/officeDocument/2006/relationships/image" Target="../media/image905.png"/><Relationship Id="rId281" Type="http://schemas.openxmlformats.org/officeDocument/2006/relationships/customXml" Target="../ink/ink963.xml"/><Relationship Id="rId316" Type="http://schemas.openxmlformats.org/officeDocument/2006/relationships/customXml" Target="../ink/ink981.xml"/><Relationship Id="rId337" Type="http://schemas.openxmlformats.org/officeDocument/2006/relationships/customXml" Target="../ink/ink992.xml"/><Relationship Id="rId34" Type="http://schemas.openxmlformats.org/officeDocument/2006/relationships/customXml" Target="../ink/ink837.xml"/><Relationship Id="rId55" Type="http://schemas.openxmlformats.org/officeDocument/2006/relationships/image" Target="../media/image805.png"/><Relationship Id="rId76" Type="http://schemas.openxmlformats.org/officeDocument/2006/relationships/image" Target="../media/image815.png"/><Relationship Id="rId97" Type="http://schemas.openxmlformats.org/officeDocument/2006/relationships/customXml" Target="../ink/ink869.xml"/><Relationship Id="rId120" Type="http://schemas.openxmlformats.org/officeDocument/2006/relationships/image" Target="../media/image837.png"/><Relationship Id="rId141" Type="http://schemas.openxmlformats.org/officeDocument/2006/relationships/image" Target="../media/image847.png"/><Relationship Id="rId358" Type="http://schemas.openxmlformats.org/officeDocument/2006/relationships/image" Target="../media/image953.png"/><Relationship Id="rId379" Type="http://schemas.openxmlformats.org/officeDocument/2006/relationships/image" Target="../media/image963.png"/><Relationship Id="rId7" Type="http://schemas.openxmlformats.org/officeDocument/2006/relationships/image" Target="../media/image782.png"/><Relationship Id="rId162" Type="http://schemas.openxmlformats.org/officeDocument/2006/relationships/customXml" Target="../ink/ink902.xml"/><Relationship Id="rId183" Type="http://schemas.openxmlformats.org/officeDocument/2006/relationships/customXml" Target="../ink/ink913.xml"/><Relationship Id="rId218" Type="http://schemas.openxmlformats.org/officeDocument/2006/relationships/customXml" Target="../ink/ink931.xml"/><Relationship Id="rId239" Type="http://schemas.openxmlformats.org/officeDocument/2006/relationships/image" Target="../media/image895.png"/><Relationship Id="rId250" Type="http://schemas.openxmlformats.org/officeDocument/2006/relationships/customXml" Target="../ink/ink947.xml"/><Relationship Id="rId271" Type="http://schemas.openxmlformats.org/officeDocument/2006/relationships/customXml" Target="../ink/ink958.xml"/><Relationship Id="rId292" Type="http://schemas.openxmlformats.org/officeDocument/2006/relationships/customXml" Target="../ink/ink969.xml"/><Relationship Id="rId306" Type="http://schemas.openxmlformats.org/officeDocument/2006/relationships/customXml" Target="../ink/ink976.xml"/><Relationship Id="rId24" Type="http://schemas.openxmlformats.org/officeDocument/2006/relationships/customXml" Target="../ink/ink832.xml"/><Relationship Id="rId45" Type="http://schemas.openxmlformats.org/officeDocument/2006/relationships/image" Target="../media/image800.png"/><Relationship Id="rId66" Type="http://schemas.openxmlformats.org/officeDocument/2006/relationships/customXml" Target="../ink/ink853.xml"/><Relationship Id="rId87" Type="http://schemas.openxmlformats.org/officeDocument/2006/relationships/customXml" Target="../ink/ink864.xml"/><Relationship Id="rId110" Type="http://schemas.openxmlformats.org/officeDocument/2006/relationships/image" Target="../media/image832.png"/><Relationship Id="rId131" Type="http://schemas.openxmlformats.org/officeDocument/2006/relationships/image" Target="../media/image842.png"/><Relationship Id="rId327" Type="http://schemas.openxmlformats.org/officeDocument/2006/relationships/customXml" Target="../ink/ink987.xml"/><Relationship Id="rId348" Type="http://schemas.openxmlformats.org/officeDocument/2006/relationships/image" Target="../media/image948.png"/><Relationship Id="rId369" Type="http://schemas.openxmlformats.org/officeDocument/2006/relationships/image" Target="../media/image958.png"/><Relationship Id="rId152" Type="http://schemas.openxmlformats.org/officeDocument/2006/relationships/customXml" Target="../ink/ink897.xml"/><Relationship Id="rId173" Type="http://schemas.openxmlformats.org/officeDocument/2006/relationships/image" Target="../media/image863.png"/><Relationship Id="rId194" Type="http://schemas.openxmlformats.org/officeDocument/2006/relationships/image" Target="../media/image873.png"/><Relationship Id="rId208" Type="http://schemas.openxmlformats.org/officeDocument/2006/relationships/image" Target="../media/image880.png"/><Relationship Id="rId229" Type="http://schemas.openxmlformats.org/officeDocument/2006/relationships/image" Target="../media/image890.png"/><Relationship Id="rId380" Type="http://schemas.openxmlformats.org/officeDocument/2006/relationships/customXml" Target="../ink/ink1014.xml"/><Relationship Id="rId240" Type="http://schemas.openxmlformats.org/officeDocument/2006/relationships/customXml" Target="../ink/ink942.xml"/><Relationship Id="rId261" Type="http://schemas.openxmlformats.org/officeDocument/2006/relationships/customXml" Target="../ink/ink953.xml"/><Relationship Id="rId14" Type="http://schemas.openxmlformats.org/officeDocument/2006/relationships/customXml" Target="../ink/ink827.xml"/><Relationship Id="rId35" Type="http://schemas.openxmlformats.org/officeDocument/2006/relationships/image" Target="../media/image795.png"/><Relationship Id="rId56" Type="http://schemas.openxmlformats.org/officeDocument/2006/relationships/customXml" Target="../ink/ink848.xml"/><Relationship Id="rId77" Type="http://schemas.openxmlformats.org/officeDocument/2006/relationships/customXml" Target="../ink/ink859.xml"/><Relationship Id="rId100" Type="http://schemas.openxmlformats.org/officeDocument/2006/relationships/image" Target="../media/image827.png"/><Relationship Id="rId282" Type="http://schemas.openxmlformats.org/officeDocument/2006/relationships/image" Target="../media/image916.png"/><Relationship Id="rId317" Type="http://schemas.openxmlformats.org/officeDocument/2006/relationships/image" Target="../media/image933.png"/><Relationship Id="rId338" Type="http://schemas.openxmlformats.org/officeDocument/2006/relationships/image" Target="../media/image943.png"/><Relationship Id="rId359" Type="http://schemas.openxmlformats.org/officeDocument/2006/relationships/customXml" Target="../ink/ink1003.xml"/><Relationship Id="rId8" Type="http://schemas.openxmlformats.org/officeDocument/2006/relationships/customXml" Target="../ink/ink824.xml"/><Relationship Id="rId98" Type="http://schemas.openxmlformats.org/officeDocument/2006/relationships/image" Target="../media/image826.png"/><Relationship Id="rId121" Type="http://schemas.openxmlformats.org/officeDocument/2006/relationships/customXml" Target="../ink/ink881.xml"/><Relationship Id="rId142" Type="http://schemas.openxmlformats.org/officeDocument/2006/relationships/customXml" Target="../ink/ink892.xml"/><Relationship Id="rId163" Type="http://schemas.openxmlformats.org/officeDocument/2006/relationships/image" Target="../media/image858.png"/><Relationship Id="rId184" Type="http://schemas.openxmlformats.org/officeDocument/2006/relationships/image" Target="../media/image868.png"/><Relationship Id="rId219" Type="http://schemas.openxmlformats.org/officeDocument/2006/relationships/image" Target="../media/image885.png"/><Relationship Id="rId370" Type="http://schemas.openxmlformats.org/officeDocument/2006/relationships/customXml" Target="../ink/ink1009.xml"/><Relationship Id="rId230" Type="http://schemas.openxmlformats.org/officeDocument/2006/relationships/customXml" Target="../ink/ink937.xml"/><Relationship Id="rId251" Type="http://schemas.openxmlformats.org/officeDocument/2006/relationships/image" Target="../media/image901.png"/><Relationship Id="rId25" Type="http://schemas.openxmlformats.org/officeDocument/2006/relationships/image" Target="../media/image790.png"/><Relationship Id="rId46" Type="http://schemas.openxmlformats.org/officeDocument/2006/relationships/customXml" Target="../ink/ink843.xml"/><Relationship Id="rId67" Type="http://schemas.openxmlformats.org/officeDocument/2006/relationships/image" Target="../media/image811.png"/><Relationship Id="rId272" Type="http://schemas.openxmlformats.org/officeDocument/2006/relationships/image" Target="../media/image911.png"/><Relationship Id="rId293" Type="http://schemas.openxmlformats.org/officeDocument/2006/relationships/image" Target="../media/image921.png"/><Relationship Id="rId307" Type="http://schemas.openxmlformats.org/officeDocument/2006/relationships/image" Target="../media/image928.png"/><Relationship Id="rId328" Type="http://schemas.openxmlformats.org/officeDocument/2006/relationships/image" Target="../media/image938.png"/><Relationship Id="rId349" Type="http://schemas.openxmlformats.org/officeDocument/2006/relationships/customXml" Target="../ink/ink998.xml"/><Relationship Id="rId88" Type="http://schemas.openxmlformats.org/officeDocument/2006/relationships/image" Target="../media/image821.png"/><Relationship Id="rId111" Type="http://schemas.openxmlformats.org/officeDocument/2006/relationships/customXml" Target="../ink/ink876.xml"/><Relationship Id="rId132" Type="http://schemas.openxmlformats.org/officeDocument/2006/relationships/customXml" Target="../ink/ink887.xml"/><Relationship Id="rId153" Type="http://schemas.openxmlformats.org/officeDocument/2006/relationships/image" Target="../media/image853.png"/><Relationship Id="rId174" Type="http://schemas.openxmlformats.org/officeDocument/2006/relationships/customXml" Target="../ink/ink908.xml"/><Relationship Id="rId195" Type="http://schemas.openxmlformats.org/officeDocument/2006/relationships/customXml" Target="../ink/ink919.xml"/><Relationship Id="rId209" Type="http://schemas.openxmlformats.org/officeDocument/2006/relationships/customXml" Target="../ink/ink926.xml"/><Relationship Id="rId360" Type="http://schemas.openxmlformats.org/officeDocument/2006/relationships/image" Target="../media/image954.png"/><Relationship Id="rId381" Type="http://schemas.openxmlformats.org/officeDocument/2006/relationships/image" Target="../media/image964.png"/><Relationship Id="rId220" Type="http://schemas.openxmlformats.org/officeDocument/2006/relationships/customXml" Target="../ink/ink932.xml"/><Relationship Id="rId241" Type="http://schemas.openxmlformats.org/officeDocument/2006/relationships/image" Target="../media/image896.png"/><Relationship Id="rId15" Type="http://schemas.openxmlformats.org/officeDocument/2006/relationships/image" Target="../media/image785.png"/><Relationship Id="rId36" Type="http://schemas.openxmlformats.org/officeDocument/2006/relationships/customXml" Target="../ink/ink838.xml"/><Relationship Id="rId57" Type="http://schemas.openxmlformats.org/officeDocument/2006/relationships/image" Target="../media/image806.png"/><Relationship Id="rId262" Type="http://schemas.openxmlformats.org/officeDocument/2006/relationships/image" Target="../media/image906.png"/><Relationship Id="rId283" Type="http://schemas.openxmlformats.org/officeDocument/2006/relationships/customXml" Target="../ink/ink964.xml"/><Relationship Id="rId318" Type="http://schemas.openxmlformats.org/officeDocument/2006/relationships/customXml" Target="../ink/ink982.xml"/><Relationship Id="rId339" Type="http://schemas.openxmlformats.org/officeDocument/2006/relationships/customXml" Target="../ink/ink993.xml"/><Relationship Id="rId78" Type="http://schemas.openxmlformats.org/officeDocument/2006/relationships/image" Target="../media/image816.png"/><Relationship Id="rId99" Type="http://schemas.openxmlformats.org/officeDocument/2006/relationships/customXml" Target="../ink/ink870.xml"/><Relationship Id="rId101" Type="http://schemas.openxmlformats.org/officeDocument/2006/relationships/customXml" Target="../ink/ink871.xml"/><Relationship Id="rId122" Type="http://schemas.openxmlformats.org/officeDocument/2006/relationships/image" Target="../media/image838.png"/><Relationship Id="rId143" Type="http://schemas.openxmlformats.org/officeDocument/2006/relationships/image" Target="../media/image848.png"/><Relationship Id="rId164" Type="http://schemas.openxmlformats.org/officeDocument/2006/relationships/customXml" Target="../ink/ink903.xml"/><Relationship Id="rId185" Type="http://schemas.openxmlformats.org/officeDocument/2006/relationships/customXml" Target="../ink/ink914.xml"/><Relationship Id="rId350" Type="http://schemas.openxmlformats.org/officeDocument/2006/relationships/image" Target="../media/image949.png"/><Relationship Id="rId371" Type="http://schemas.openxmlformats.org/officeDocument/2006/relationships/image" Target="../media/image959.png"/><Relationship Id="rId9" Type="http://schemas.openxmlformats.org/officeDocument/2006/relationships/image" Target="../media/image783.png"/><Relationship Id="rId210" Type="http://schemas.openxmlformats.org/officeDocument/2006/relationships/image" Target="../media/image881.png"/><Relationship Id="rId26" Type="http://schemas.openxmlformats.org/officeDocument/2006/relationships/customXml" Target="../ink/ink833.xml"/><Relationship Id="rId231" Type="http://schemas.openxmlformats.org/officeDocument/2006/relationships/image" Target="../media/image891.png"/><Relationship Id="rId252" Type="http://schemas.openxmlformats.org/officeDocument/2006/relationships/customXml" Target="../ink/ink948.xml"/><Relationship Id="rId273" Type="http://schemas.openxmlformats.org/officeDocument/2006/relationships/customXml" Target="../ink/ink959.xml"/><Relationship Id="rId294" Type="http://schemas.openxmlformats.org/officeDocument/2006/relationships/customXml" Target="../ink/ink970.xml"/><Relationship Id="rId308" Type="http://schemas.openxmlformats.org/officeDocument/2006/relationships/customXml" Target="../ink/ink977.xml"/><Relationship Id="rId329" Type="http://schemas.openxmlformats.org/officeDocument/2006/relationships/customXml" Target="../ink/ink988.xml"/><Relationship Id="rId47" Type="http://schemas.openxmlformats.org/officeDocument/2006/relationships/image" Target="../media/image801.png"/><Relationship Id="rId68" Type="http://schemas.openxmlformats.org/officeDocument/2006/relationships/customXml" Target="../ink/ink854.xml"/><Relationship Id="rId89" Type="http://schemas.openxmlformats.org/officeDocument/2006/relationships/customXml" Target="../ink/ink865.xml"/><Relationship Id="rId112" Type="http://schemas.openxmlformats.org/officeDocument/2006/relationships/image" Target="../media/image833.png"/><Relationship Id="rId133" Type="http://schemas.openxmlformats.org/officeDocument/2006/relationships/image" Target="../media/image843.png"/><Relationship Id="rId154" Type="http://schemas.openxmlformats.org/officeDocument/2006/relationships/customXml" Target="../ink/ink898.xml"/><Relationship Id="rId175" Type="http://schemas.openxmlformats.org/officeDocument/2006/relationships/customXml" Target="../ink/ink909.xml"/><Relationship Id="rId340" Type="http://schemas.openxmlformats.org/officeDocument/2006/relationships/image" Target="../media/image944.png"/><Relationship Id="rId361" Type="http://schemas.openxmlformats.org/officeDocument/2006/relationships/customXml" Target="../ink/ink1004.xml"/><Relationship Id="rId196" Type="http://schemas.openxmlformats.org/officeDocument/2006/relationships/image" Target="../media/image874.png"/><Relationship Id="rId200" Type="http://schemas.openxmlformats.org/officeDocument/2006/relationships/image" Target="../media/image876.png"/><Relationship Id="rId382" Type="http://schemas.openxmlformats.org/officeDocument/2006/relationships/customXml" Target="../ink/ink1015.xml"/><Relationship Id="rId16" Type="http://schemas.openxmlformats.org/officeDocument/2006/relationships/customXml" Target="../ink/ink828.xml"/><Relationship Id="rId221" Type="http://schemas.openxmlformats.org/officeDocument/2006/relationships/image" Target="../media/image886.png"/><Relationship Id="rId242" Type="http://schemas.openxmlformats.org/officeDocument/2006/relationships/customXml" Target="../ink/ink943.xml"/><Relationship Id="rId263" Type="http://schemas.openxmlformats.org/officeDocument/2006/relationships/customXml" Target="../ink/ink954.xml"/><Relationship Id="rId284" Type="http://schemas.openxmlformats.org/officeDocument/2006/relationships/image" Target="../media/image917.png"/><Relationship Id="rId319" Type="http://schemas.openxmlformats.org/officeDocument/2006/relationships/image" Target="../media/image934.png"/><Relationship Id="rId37" Type="http://schemas.openxmlformats.org/officeDocument/2006/relationships/image" Target="../media/image796.png"/><Relationship Id="rId58" Type="http://schemas.openxmlformats.org/officeDocument/2006/relationships/customXml" Target="../ink/ink849.xml"/><Relationship Id="rId79" Type="http://schemas.openxmlformats.org/officeDocument/2006/relationships/customXml" Target="../ink/ink860.xml"/><Relationship Id="rId102" Type="http://schemas.openxmlformats.org/officeDocument/2006/relationships/image" Target="../media/image828.png"/><Relationship Id="rId123" Type="http://schemas.openxmlformats.org/officeDocument/2006/relationships/customXml" Target="../ink/ink882.xml"/><Relationship Id="rId144" Type="http://schemas.openxmlformats.org/officeDocument/2006/relationships/customXml" Target="../ink/ink893.xml"/><Relationship Id="rId330" Type="http://schemas.openxmlformats.org/officeDocument/2006/relationships/image" Target="../media/image939.png"/><Relationship Id="rId90" Type="http://schemas.openxmlformats.org/officeDocument/2006/relationships/image" Target="../media/image822.png"/><Relationship Id="rId165" Type="http://schemas.openxmlformats.org/officeDocument/2006/relationships/image" Target="../media/image859.png"/><Relationship Id="rId186" Type="http://schemas.openxmlformats.org/officeDocument/2006/relationships/image" Target="../media/image869.png"/><Relationship Id="rId351" Type="http://schemas.openxmlformats.org/officeDocument/2006/relationships/customXml" Target="../ink/ink999.xml"/><Relationship Id="rId372" Type="http://schemas.openxmlformats.org/officeDocument/2006/relationships/customXml" Target="../ink/ink1010.xml"/><Relationship Id="rId211" Type="http://schemas.openxmlformats.org/officeDocument/2006/relationships/customXml" Target="../ink/ink927.xml"/><Relationship Id="rId232" Type="http://schemas.openxmlformats.org/officeDocument/2006/relationships/customXml" Target="../ink/ink938.xml"/><Relationship Id="rId253" Type="http://schemas.openxmlformats.org/officeDocument/2006/relationships/customXml" Target="../ink/ink949.xml"/><Relationship Id="rId274" Type="http://schemas.openxmlformats.org/officeDocument/2006/relationships/image" Target="../media/image912.png"/><Relationship Id="rId295" Type="http://schemas.openxmlformats.org/officeDocument/2006/relationships/image" Target="../media/image922.png"/><Relationship Id="rId309" Type="http://schemas.openxmlformats.org/officeDocument/2006/relationships/image" Target="../media/image929.png"/><Relationship Id="rId27" Type="http://schemas.openxmlformats.org/officeDocument/2006/relationships/image" Target="../media/image791.png"/><Relationship Id="rId48" Type="http://schemas.openxmlformats.org/officeDocument/2006/relationships/customXml" Target="../ink/ink844.xml"/><Relationship Id="rId69" Type="http://schemas.openxmlformats.org/officeDocument/2006/relationships/image" Target="../media/image812.png"/><Relationship Id="rId113" Type="http://schemas.openxmlformats.org/officeDocument/2006/relationships/customXml" Target="../ink/ink877.xml"/><Relationship Id="rId134" Type="http://schemas.openxmlformats.org/officeDocument/2006/relationships/customXml" Target="../ink/ink888.xml"/><Relationship Id="rId320" Type="http://schemas.openxmlformats.org/officeDocument/2006/relationships/customXml" Target="../ink/ink983.xml"/><Relationship Id="rId80" Type="http://schemas.openxmlformats.org/officeDocument/2006/relationships/image" Target="../media/image817.png"/><Relationship Id="rId155" Type="http://schemas.openxmlformats.org/officeDocument/2006/relationships/image" Target="../media/image854.png"/><Relationship Id="rId176" Type="http://schemas.openxmlformats.org/officeDocument/2006/relationships/image" Target="../media/image864.png"/><Relationship Id="rId197" Type="http://schemas.openxmlformats.org/officeDocument/2006/relationships/customXml" Target="../ink/ink920.xml"/><Relationship Id="rId341" Type="http://schemas.openxmlformats.org/officeDocument/2006/relationships/customXml" Target="../ink/ink994.xml"/><Relationship Id="rId362" Type="http://schemas.openxmlformats.org/officeDocument/2006/relationships/image" Target="../media/image955.png"/><Relationship Id="rId383" Type="http://schemas.openxmlformats.org/officeDocument/2006/relationships/image" Target="../media/image965.png"/><Relationship Id="rId201" Type="http://schemas.openxmlformats.org/officeDocument/2006/relationships/customXml" Target="../ink/ink922.xml"/><Relationship Id="rId222" Type="http://schemas.openxmlformats.org/officeDocument/2006/relationships/customXml" Target="../ink/ink933.xml"/><Relationship Id="rId243" Type="http://schemas.openxmlformats.org/officeDocument/2006/relationships/image" Target="../media/image897.png"/><Relationship Id="rId264" Type="http://schemas.openxmlformats.org/officeDocument/2006/relationships/image" Target="../media/image907.png"/><Relationship Id="rId285" Type="http://schemas.openxmlformats.org/officeDocument/2006/relationships/customXml" Target="../ink/ink965.xml"/><Relationship Id="rId17" Type="http://schemas.openxmlformats.org/officeDocument/2006/relationships/image" Target="../media/image786.png"/><Relationship Id="rId38" Type="http://schemas.openxmlformats.org/officeDocument/2006/relationships/customXml" Target="../ink/ink839.xml"/><Relationship Id="rId59" Type="http://schemas.openxmlformats.org/officeDocument/2006/relationships/image" Target="../media/image807.png"/><Relationship Id="rId103" Type="http://schemas.openxmlformats.org/officeDocument/2006/relationships/customXml" Target="../ink/ink872.xml"/><Relationship Id="rId124" Type="http://schemas.openxmlformats.org/officeDocument/2006/relationships/image" Target="../media/image839.png"/><Relationship Id="rId310" Type="http://schemas.openxmlformats.org/officeDocument/2006/relationships/customXml" Target="../ink/ink978.xml"/><Relationship Id="rId70" Type="http://schemas.openxmlformats.org/officeDocument/2006/relationships/customXml" Target="../ink/ink855.xml"/><Relationship Id="rId91" Type="http://schemas.openxmlformats.org/officeDocument/2006/relationships/customXml" Target="../ink/ink866.xml"/><Relationship Id="rId145" Type="http://schemas.openxmlformats.org/officeDocument/2006/relationships/image" Target="../media/image849.png"/><Relationship Id="rId166" Type="http://schemas.openxmlformats.org/officeDocument/2006/relationships/customXml" Target="../ink/ink904.xml"/><Relationship Id="rId187" Type="http://schemas.openxmlformats.org/officeDocument/2006/relationships/customXml" Target="../ink/ink915.xml"/><Relationship Id="rId331" Type="http://schemas.openxmlformats.org/officeDocument/2006/relationships/customXml" Target="../ink/ink989.xml"/><Relationship Id="rId352" Type="http://schemas.openxmlformats.org/officeDocument/2006/relationships/image" Target="../media/image950.png"/><Relationship Id="rId373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8.xml"/><Relationship Id="rId233" Type="http://schemas.openxmlformats.org/officeDocument/2006/relationships/image" Target="../media/image892.png"/><Relationship Id="rId254" Type="http://schemas.openxmlformats.org/officeDocument/2006/relationships/image" Target="../media/image902.png"/><Relationship Id="rId28" Type="http://schemas.openxmlformats.org/officeDocument/2006/relationships/customXml" Target="../ink/ink834.xml"/><Relationship Id="rId49" Type="http://schemas.openxmlformats.org/officeDocument/2006/relationships/image" Target="../media/image802.png"/><Relationship Id="rId114" Type="http://schemas.openxmlformats.org/officeDocument/2006/relationships/image" Target="../media/image834.png"/><Relationship Id="rId275" Type="http://schemas.openxmlformats.org/officeDocument/2006/relationships/customXml" Target="../ink/ink960.xml"/><Relationship Id="rId296" Type="http://schemas.openxmlformats.org/officeDocument/2006/relationships/customXml" Target="../ink/ink971.xml"/><Relationship Id="rId300" Type="http://schemas.openxmlformats.org/officeDocument/2006/relationships/customXml" Target="../ink/ink973.xml"/><Relationship Id="rId60" Type="http://schemas.openxmlformats.org/officeDocument/2006/relationships/customXml" Target="../ink/ink850.xml"/><Relationship Id="rId81" Type="http://schemas.openxmlformats.org/officeDocument/2006/relationships/customXml" Target="../ink/ink861.xml"/><Relationship Id="rId135" Type="http://schemas.openxmlformats.org/officeDocument/2006/relationships/image" Target="../media/image844.png"/><Relationship Id="rId156" Type="http://schemas.openxmlformats.org/officeDocument/2006/relationships/customXml" Target="../ink/ink899.xml"/><Relationship Id="rId177" Type="http://schemas.openxmlformats.org/officeDocument/2006/relationships/customXml" Target="../ink/ink910.xml"/><Relationship Id="rId198" Type="http://schemas.openxmlformats.org/officeDocument/2006/relationships/image" Target="../media/image875.png"/><Relationship Id="rId321" Type="http://schemas.openxmlformats.org/officeDocument/2006/relationships/image" Target="../media/image935.png"/><Relationship Id="rId342" Type="http://schemas.openxmlformats.org/officeDocument/2006/relationships/image" Target="../media/image945.png"/><Relationship Id="rId363" Type="http://schemas.openxmlformats.org/officeDocument/2006/relationships/customXml" Target="../ink/ink1005.xml"/><Relationship Id="rId384" Type="http://schemas.openxmlformats.org/officeDocument/2006/relationships/customXml" Target="../ink/ink1016.xml"/><Relationship Id="rId202" Type="http://schemas.openxmlformats.org/officeDocument/2006/relationships/image" Target="../media/image877.png"/><Relationship Id="rId223" Type="http://schemas.openxmlformats.org/officeDocument/2006/relationships/image" Target="../media/image887.png"/><Relationship Id="rId244" Type="http://schemas.openxmlformats.org/officeDocument/2006/relationships/customXml" Target="../ink/ink944.xml"/><Relationship Id="rId18" Type="http://schemas.openxmlformats.org/officeDocument/2006/relationships/customXml" Target="../ink/ink829.xml"/><Relationship Id="rId39" Type="http://schemas.openxmlformats.org/officeDocument/2006/relationships/image" Target="../media/image797.png"/><Relationship Id="rId265" Type="http://schemas.openxmlformats.org/officeDocument/2006/relationships/customXml" Target="../ink/ink955.xml"/><Relationship Id="rId286" Type="http://schemas.openxmlformats.org/officeDocument/2006/relationships/image" Target="../media/image918.png"/><Relationship Id="rId50" Type="http://schemas.openxmlformats.org/officeDocument/2006/relationships/customXml" Target="../ink/ink845.xml"/><Relationship Id="rId104" Type="http://schemas.openxmlformats.org/officeDocument/2006/relationships/image" Target="../media/image829.png"/><Relationship Id="rId125" Type="http://schemas.openxmlformats.org/officeDocument/2006/relationships/customXml" Target="../ink/ink883.xml"/><Relationship Id="rId146" Type="http://schemas.openxmlformats.org/officeDocument/2006/relationships/customXml" Target="../ink/ink894.xml"/><Relationship Id="rId167" Type="http://schemas.openxmlformats.org/officeDocument/2006/relationships/image" Target="../media/image860.png"/><Relationship Id="rId188" Type="http://schemas.openxmlformats.org/officeDocument/2006/relationships/image" Target="../media/image870.png"/><Relationship Id="rId311" Type="http://schemas.openxmlformats.org/officeDocument/2006/relationships/image" Target="../media/image930.png"/><Relationship Id="rId332" Type="http://schemas.openxmlformats.org/officeDocument/2006/relationships/image" Target="../media/image940.png"/><Relationship Id="rId353" Type="http://schemas.openxmlformats.org/officeDocument/2006/relationships/customXml" Target="../ink/ink1000.xml"/><Relationship Id="rId374" Type="http://schemas.openxmlformats.org/officeDocument/2006/relationships/customXml" Target="../ink/ink1011.xml"/><Relationship Id="rId71" Type="http://schemas.openxmlformats.org/officeDocument/2006/relationships/customXml" Target="../ink/ink856.xml"/><Relationship Id="rId92" Type="http://schemas.openxmlformats.org/officeDocument/2006/relationships/image" Target="../media/image823.png"/><Relationship Id="rId213" Type="http://schemas.openxmlformats.org/officeDocument/2006/relationships/image" Target="../media/image882.png"/><Relationship Id="rId234" Type="http://schemas.openxmlformats.org/officeDocument/2006/relationships/customXml" Target="../ink/ink939.xml"/><Relationship Id="rId2" Type="http://schemas.openxmlformats.org/officeDocument/2006/relationships/customXml" Target="../ink/ink821.xml"/><Relationship Id="rId29" Type="http://schemas.openxmlformats.org/officeDocument/2006/relationships/image" Target="../media/image792.png"/><Relationship Id="rId255" Type="http://schemas.openxmlformats.org/officeDocument/2006/relationships/customXml" Target="../ink/ink950.xml"/><Relationship Id="rId276" Type="http://schemas.openxmlformats.org/officeDocument/2006/relationships/image" Target="../media/image913.png"/><Relationship Id="rId297" Type="http://schemas.openxmlformats.org/officeDocument/2006/relationships/image" Target="../media/image923.png"/><Relationship Id="rId40" Type="http://schemas.openxmlformats.org/officeDocument/2006/relationships/customXml" Target="../ink/ink840.xml"/><Relationship Id="rId115" Type="http://schemas.openxmlformats.org/officeDocument/2006/relationships/customXml" Target="../ink/ink878.xml"/><Relationship Id="rId136" Type="http://schemas.openxmlformats.org/officeDocument/2006/relationships/customXml" Target="../ink/ink889.xml"/><Relationship Id="rId157" Type="http://schemas.openxmlformats.org/officeDocument/2006/relationships/image" Target="../media/image855.png"/><Relationship Id="rId178" Type="http://schemas.openxmlformats.org/officeDocument/2006/relationships/image" Target="../media/image865.png"/><Relationship Id="rId301" Type="http://schemas.openxmlformats.org/officeDocument/2006/relationships/image" Target="../media/image925.png"/><Relationship Id="rId322" Type="http://schemas.openxmlformats.org/officeDocument/2006/relationships/customXml" Target="../ink/ink984.xml"/><Relationship Id="rId343" Type="http://schemas.openxmlformats.org/officeDocument/2006/relationships/customXml" Target="../ink/ink995.xml"/><Relationship Id="rId364" Type="http://schemas.openxmlformats.org/officeDocument/2006/relationships/image" Target="../media/image956.png"/><Relationship Id="rId61" Type="http://schemas.openxmlformats.org/officeDocument/2006/relationships/image" Target="../media/image808.png"/><Relationship Id="rId82" Type="http://schemas.openxmlformats.org/officeDocument/2006/relationships/image" Target="../media/image818.png"/><Relationship Id="rId199" Type="http://schemas.openxmlformats.org/officeDocument/2006/relationships/customXml" Target="../ink/ink921.xml"/><Relationship Id="rId203" Type="http://schemas.openxmlformats.org/officeDocument/2006/relationships/customXml" Target="../ink/ink923.xml"/><Relationship Id="rId385" Type="http://schemas.openxmlformats.org/officeDocument/2006/relationships/image" Target="../media/image966.png"/><Relationship Id="rId19" Type="http://schemas.openxmlformats.org/officeDocument/2006/relationships/image" Target="../media/image787.png"/><Relationship Id="rId224" Type="http://schemas.openxmlformats.org/officeDocument/2006/relationships/customXml" Target="../ink/ink934.xml"/><Relationship Id="rId245" Type="http://schemas.openxmlformats.org/officeDocument/2006/relationships/image" Target="../media/image898.png"/><Relationship Id="rId266" Type="http://schemas.openxmlformats.org/officeDocument/2006/relationships/image" Target="../media/image908.png"/><Relationship Id="rId287" Type="http://schemas.openxmlformats.org/officeDocument/2006/relationships/customXml" Target="../ink/ink966.xml"/><Relationship Id="rId30" Type="http://schemas.openxmlformats.org/officeDocument/2006/relationships/customXml" Target="../ink/ink835.xml"/><Relationship Id="rId105" Type="http://schemas.openxmlformats.org/officeDocument/2006/relationships/customXml" Target="../ink/ink873.xml"/><Relationship Id="rId126" Type="http://schemas.openxmlformats.org/officeDocument/2006/relationships/image" Target="../media/image840.png"/><Relationship Id="rId147" Type="http://schemas.openxmlformats.org/officeDocument/2006/relationships/image" Target="../media/image850.png"/><Relationship Id="rId168" Type="http://schemas.openxmlformats.org/officeDocument/2006/relationships/customXml" Target="../ink/ink905.xml"/><Relationship Id="rId312" Type="http://schemas.openxmlformats.org/officeDocument/2006/relationships/customXml" Target="../ink/ink979.xml"/><Relationship Id="rId333" Type="http://schemas.openxmlformats.org/officeDocument/2006/relationships/customXml" Target="../ink/ink990.xml"/><Relationship Id="rId354" Type="http://schemas.openxmlformats.org/officeDocument/2006/relationships/image" Target="../media/image951.png"/><Relationship Id="rId51" Type="http://schemas.openxmlformats.org/officeDocument/2006/relationships/image" Target="../media/image803.png"/><Relationship Id="rId72" Type="http://schemas.openxmlformats.org/officeDocument/2006/relationships/image" Target="../media/image813.png"/><Relationship Id="rId93" Type="http://schemas.openxmlformats.org/officeDocument/2006/relationships/customXml" Target="../ink/ink867.xml"/><Relationship Id="rId189" Type="http://schemas.openxmlformats.org/officeDocument/2006/relationships/customXml" Target="../ink/ink916.xml"/><Relationship Id="rId375" Type="http://schemas.openxmlformats.org/officeDocument/2006/relationships/image" Target="../media/image961.png"/><Relationship Id="rId3" Type="http://schemas.openxmlformats.org/officeDocument/2006/relationships/image" Target="../media/image780.png"/><Relationship Id="rId214" Type="http://schemas.openxmlformats.org/officeDocument/2006/relationships/customXml" Target="../ink/ink929.xml"/><Relationship Id="rId235" Type="http://schemas.openxmlformats.org/officeDocument/2006/relationships/image" Target="../media/image893.png"/><Relationship Id="rId256" Type="http://schemas.openxmlformats.org/officeDocument/2006/relationships/image" Target="../media/image903.png"/><Relationship Id="rId277" Type="http://schemas.openxmlformats.org/officeDocument/2006/relationships/customXml" Target="../ink/ink961.xml"/><Relationship Id="rId298" Type="http://schemas.openxmlformats.org/officeDocument/2006/relationships/customXml" Target="../ink/ink972.xml"/><Relationship Id="rId116" Type="http://schemas.openxmlformats.org/officeDocument/2006/relationships/image" Target="../media/image835.png"/><Relationship Id="rId137" Type="http://schemas.openxmlformats.org/officeDocument/2006/relationships/image" Target="../media/image845.png"/><Relationship Id="rId158" Type="http://schemas.openxmlformats.org/officeDocument/2006/relationships/customXml" Target="../ink/ink900.xml"/><Relationship Id="rId302" Type="http://schemas.openxmlformats.org/officeDocument/2006/relationships/customXml" Target="../ink/ink974.xml"/><Relationship Id="rId323" Type="http://schemas.openxmlformats.org/officeDocument/2006/relationships/image" Target="../media/image936.png"/><Relationship Id="rId344" Type="http://schemas.openxmlformats.org/officeDocument/2006/relationships/image" Target="../media/image946.png"/><Relationship Id="rId20" Type="http://schemas.openxmlformats.org/officeDocument/2006/relationships/customXml" Target="../ink/ink830.xml"/><Relationship Id="rId41" Type="http://schemas.openxmlformats.org/officeDocument/2006/relationships/image" Target="../media/image798.png"/><Relationship Id="rId62" Type="http://schemas.openxmlformats.org/officeDocument/2006/relationships/customXml" Target="../ink/ink851.xml"/><Relationship Id="rId83" Type="http://schemas.openxmlformats.org/officeDocument/2006/relationships/customXml" Target="../ink/ink862.xml"/><Relationship Id="rId179" Type="http://schemas.openxmlformats.org/officeDocument/2006/relationships/customXml" Target="../ink/ink911.xml"/><Relationship Id="rId365" Type="http://schemas.openxmlformats.org/officeDocument/2006/relationships/customXml" Target="../ink/ink1006.xml"/><Relationship Id="rId190" Type="http://schemas.openxmlformats.org/officeDocument/2006/relationships/image" Target="../media/image871.png"/><Relationship Id="rId204" Type="http://schemas.openxmlformats.org/officeDocument/2006/relationships/image" Target="../media/image878.png"/><Relationship Id="rId225" Type="http://schemas.openxmlformats.org/officeDocument/2006/relationships/image" Target="../media/image888.png"/><Relationship Id="rId246" Type="http://schemas.openxmlformats.org/officeDocument/2006/relationships/customXml" Target="../ink/ink945.xml"/><Relationship Id="rId267" Type="http://schemas.openxmlformats.org/officeDocument/2006/relationships/customXml" Target="../ink/ink956.xml"/><Relationship Id="rId288" Type="http://schemas.openxmlformats.org/officeDocument/2006/relationships/image" Target="../media/image919.png"/><Relationship Id="rId106" Type="http://schemas.openxmlformats.org/officeDocument/2006/relationships/image" Target="../media/image830.png"/><Relationship Id="rId127" Type="http://schemas.openxmlformats.org/officeDocument/2006/relationships/customXml" Target="../ink/ink884.xml"/><Relationship Id="rId313" Type="http://schemas.openxmlformats.org/officeDocument/2006/relationships/image" Target="../media/image931.png"/><Relationship Id="rId10" Type="http://schemas.openxmlformats.org/officeDocument/2006/relationships/customXml" Target="../ink/ink825.xml"/><Relationship Id="rId31" Type="http://schemas.openxmlformats.org/officeDocument/2006/relationships/image" Target="../media/image793.png"/><Relationship Id="rId52" Type="http://schemas.openxmlformats.org/officeDocument/2006/relationships/customXml" Target="../ink/ink846.xml"/><Relationship Id="rId73" Type="http://schemas.openxmlformats.org/officeDocument/2006/relationships/customXml" Target="../ink/ink857.xml"/><Relationship Id="rId94" Type="http://schemas.openxmlformats.org/officeDocument/2006/relationships/image" Target="../media/image824.png"/><Relationship Id="rId148" Type="http://schemas.openxmlformats.org/officeDocument/2006/relationships/customXml" Target="../ink/ink895.xml"/><Relationship Id="rId169" Type="http://schemas.openxmlformats.org/officeDocument/2006/relationships/image" Target="../media/image861.png"/><Relationship Id="rId334" Type="http://schemas.openxmlformats.org/officeDocument/2006/relationships/image" Target="../media/image941.png"/><Relationship Id="rId355" Type="http://schemas.openxmlformats.org/officeDocument/2006/relationships/customXml" Target="../ink/ink1001.xml"/><Relationship Id="rId376" Type="http://schemas.openxmlformats.org/officeDocument/2006/relationships/customXml" Target="../ink/ink1012.xml"/><Relationship Id="rId4" Type="http://schemas.openxmlformats.org/officeDocument/2006/relationships/customXml" Target="../ink/ink822.xml"/><Relationship Id="rId180" Type="http://schemas.openxmlformats.org/officeDocument/2006/relationships/image" Target="../media/image866.png"/><Relationship Id="rId215" Type="http://schemas.openxmlformats.org/officeDocument/2006/relationships/image" Target="../media/image883.png"/><Relationship Id="rId236" Type="http://schemas.openxmlformats.org/officeDocument/2006/relationships/customXml" Target="../ink/ink940.xml"/><Relationship Id="rId257" Type="http://schemas.openxmlformats.org/officeDocument/2006/relationships/customXml" Target="../ink/ink951.xml"/><Relationship Id="rId278" Type="http://schemas.openxmlformats.org/officeDocument/2006/relationships/image" Target="../media/image914.png"/><Relationship Id="rId303" Type="http://schemas.openxmlformats.org/officeDocument/2006/relationships/image" Target="../media/image9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D92E-085C-4A60-B89E-5ADFA241E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03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F91A3-3A92-4B1E-969C-04E04CC097BE}"/>
                  </a:ext>
                </a:extLst>
              </p14:cNvPr>
              <p14:cNvContentPartPr/>
              <p14:nvPr/>
            </p14:nvContentPartPr>
            <p14:xfrm>
              <a:off x="2833422" y="1793658"/>
              <a:ext cx="6334920" cy="212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F91A3-3A92-4B1E-969C-04E04CC09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5782" y="1775658"/>
                <a:ext cx="6370560" cy="21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9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DF8EEEE-AEC3-4A39-B195-2CF9EA83936B}"/>
              </a:ext>
            </a:extLst>
          </p:cNvPr>
          <p:cNvGrpSpPr/>
          <p:nvPr/>
        </p:nvGrpSpPr>
        <p:grpSpPr>
          <a:xfrm>
            <a:off x="1028382" y="204978"/>
            <a:ext cx="8981280" cy="6327000"/>
            <a:chOff x="1028382" y="204978"/>
            <a:chExt cx="8981280" cy="63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1A49F4-E97D-4CF8-AC98-1D7D7F5B33B3}"/>
                    </a:ext>
                  </a:extLst>
                </p14:cNvPr>
                <p14:cNvContentPartPr/>
                <p14:nvPr/>
              </p14:nvContentPartPr>
              <p14:xfrm>
                <a:off x="1046022" y="852618"/>
                <a:ext cx="1270080" cy="79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1A49F4-E97D-4CF8-AC98-1D7D7F5B33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8382" y="834618"/>
                  <a:ext cx="130572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774C82-1992-47EE-B6C9-C51AB5748A10}"/>
                    </a:ext>
                  </a:extLst>
                </p14:cNvPr>
                <p14:cNvContentPartPr/>
                <p14:nvPr/>
              </p14:nvContentPartPr>
              <p14:xfrm>
                <a:off x="1239342" y="939738"/>
                <a:ext cx="482400" cy="27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774C82-1992-47EE-B6C9-C51AB5748A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1702" y="922098"/>
                  <a:ext cx="518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B9A2AC-8F13-42A3-ACFD-80D9ADF1F831}"/>
                    </a:ext>
                  </a:extLst>
                </p14:cNvPr>
                <p14:cNvContentPartPr/>
                <p14:nvPr/>
              </p14:nvContentPartPr>
              <p14:xfrm>
                <a:off x="1028382" y="490458"/>
                <a:ext cx="614520" cy="31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B9A2AC-8F13-42A3-ACFD-80D9ADF1F8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742" y="472458"/>
                  <a:ext cx="650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691AAE-9E6A-4060-B0F2-099A709F741D}"/>
                    </a:ext>
                  </a:extLst>
                </p14:cNvPr>
                <p14:cNvContentPartPr/>
                <p14:nvPr/>
              </p14:nvContentPartPr>
              <p14:xfrm>
                <a:off x="2312142" y="587298"/>
                <a:ext cx="905760" cy="30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691AAE-9E6A-4060-B0F2-099A709F74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4142" y="569298"/>
                  <a:ext cx="941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D1B9EF-39AB-4CCF-B43C-316493CE6BEC}"/>
                    </a:ext>
                  </a:extLst>
                </p14:cNvPr>
                <p14:cNvContentPartPr/>
                <p14:nvPr/>
              </p14:nvContentPartPr>
              <p14:xfrm>
                <a:off x="2522382" y="759018"/>
                <a:ext cx="864720" cy="33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D1B9EF-39AB-4CCF-B43C-316493CE6B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4742" y="741378"/>
                  <a:ext cx="900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1D724-ED17-435D-A127-7037BCA5581E}"/>
                    </a:ext>
                  </a:extLst>
                </p14:cNvPr>
                <p14:cNvContentPartPr/>
                <p14:nvPr/>
              </p14:nvContentPartPr>
              <p14:xfrm>
                <a:off x="3524982" y="204978"/>
                <a:ext cx="643320" cy="69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1D724-ED17-435D-A127-7037BCA558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6982" y="186978"/>
                  <a:ext cx="6789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688B4C-D263-4E8D-9144-31B7EF87A533}"/>
                    </a:ext>
                  </a:extLst>
                </p14:cNvPr>
                <p14:cNvContentPartPr/>
                <p14:nvPr/>
              </p14:nvContentPartPr>
              <p14:xfrm>
                <a:off x="1828302" y="1764138"/>
                <a:ext cx="865080" cy="160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688B4C-D263-4E8D-9144-31B7EF87A5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0662" y="1746138"/>
                  <a:ext cx="900720" cy="16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AC47C0-2F26-45BD-905D-D64754F72F23}"/>
                    </a:ext>
                  </a:extLst>
                </p14:cNvPr>
                <p14:cNvContentPartPr/>
                <p14:nvPr/>
              </p14:nvContentPartPr>
              <p14:xfrm>
                <a:off x="2777982" y="2070858"/>
                <a:ext cx="288720" cy="13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AC47C0-2F26-45BD-905D-D64754F72F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0342" y="2053218"/>
                  <a:ext cx="324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966555-7D78-4763-B98F-A504DB1A44D9}"/>
                    </a:ext>
                  </a:extLst>
                </p14:cNvPr>
                <p14:cNvContentPartPr/>
                <p14:nvPr/>
              </p14:nvContentPartPr>
              <p14:xfrm>
                <a:off x="2886342" y="2288298"/>
                <a:ext cx="54576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966555-7D78-4763-B98F-A504DB1A44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8342" y="2270298"/>
                  <a:ext cx="581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63E718-D582-42CF-9057-FFE2727013A7}"/>
                    </a:ext>
                  </a:extLst>
                </p14:cNvPr>
                <p14:cNvContentPartPr/>
                <p14:nvPr/>
              </p14:nvContentPartPr>
              <p14:xfrm>
                <a:off x="3796062" y="1602498"/>
                <a:ext cx="1195560" cy="54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63E718-D582-42CF-9057-FFE2727013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8062" y="1584858"/>
                  <a:ext cx="12312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49015A-4632-4048-9689-DAB5F284F172}"/>
                    </a:ext>
                  </a:extLst>
                </p14:cNvPr>
                <p14:cNvContentPartPr/>
                <p14:nvPr/>
              </p14:nvContentPartPr>
              <p14:xfrm>
                <a:off x="4888302" y="1444458"/>
                <a:ext cx="451080" cy="37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49015A-4632-4048-9689-DAB5F284F1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0302" y="1426818"/>
                  <a:ext cx="486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29CEB8-1CBB-4112-9DA1-164F0657391B}"/>
                    </a:ext>
                  </a:extLst>
                </p14:cNvPr>
                <p14:cNvContentPartPr/>
                <p14:nvPr/>
              </p14:nvContentPartPr>
              <p14:xfrm>
                <a:off x="5387262" y="1162218"/>
                <a:ext cx="624960" cy="67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29CEB8-1CBB-4112-9DA1-164F065739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69622" y="1144578"/>
                  <a:ext cx="66060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C38262-F63B-4CC5-A7F2-7BD7CEBEB3A8}"/>
                    </a:ext>
                  </a:extLst>
                </p14:cNvPr>
                <p14:cNvContentPartPr/>
                <p14:nvPr/>
              </p14:nvContentPartPr>
              <p14:xfrm>
                <a:off x="5917182" y="940458"/>
                <a:ext cx="608040" cy="52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C38262-F63B-4CC5-A7F2-7BD7CEBEB3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9182" y="922818"/>
                  <a:ext cx="6436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238031-4755-4C5D-A6D6-F1321554162F}"/>
                    </a:ext>
                  </a:extLst>
                </p14:cNvPr>
                <p14:cNvContentPartPr/>
                <p14:nvPr/>
              </p14:nvContentPartPr>
              <p14:xfrm>
                <a:off x="5653302" y="918138"/>
                <a:ext cx="686880" cy="38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238031-4755-4C5D-A6D6-F132155416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5302" y="900138"/>
                  <a:ext cx="722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2324B5-7165-462B-A256-BDE62A43B080}"/>
                    </a:ext>
                  </a:extLst>
                </p14:cNvPr>
                <p14:cNvContentPartPr/>
                <p14:nvPr/>
              </p14:nvContentPartPr>
              <p14:xfrm>
                <a:off x="6137142" y="1098858"/>
                <a:ext cx="616320" cy="31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2324B5-7165-462B-A256-BDE62A43B0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19502" y="1080858"/>
                  <a:ext cx="651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7BFC31-0B19-483F-A370-76AC68E40BE2}"/>
                    </a:ext>
                  </a:extLst>
                </p14:cNvPr>
                <p14:cNvContentPartPr/>
                <p14:nvPr/>
              </p14:nvContentPartPr>
              <p14:xfrm>
                <a:off x="6734382" y="592698"/>
                <a:ext cx="1069200" cy="82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7BFC31-0B19-483F-A370-76AC68E40B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16742" y="574698"/>
                  <a:ext cx="110484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DDF91B-8B6A-4665-84ED-E21EF38A0B26}"/>
                    </a:ext>
                  </a:extLst>
                </p14:cNvPr>
                <p14:cNvContentPartPr/>
                <p14:nvPr/>
              </p14:nvContentPartPr>
              <p14:xfrm>
                <a:off x="7325502" y="702858"/>
                <a:ext cx="605160" cy="29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DDF91B-8B6A-4665-84ED-E21EF38A0B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7862" y="685218"/>
                  <a:ext cx="640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510AA4-2C91-46C0-8A01-699A16586106}"/>
                    </a:ext>
                  </a:extLst>
                </p14:cNvPr>
                <p14:cNvContentPartPr/>
                <p14:nvPr/>
              </p14:nvContentPartPr>
              <p14:xfrm>
                <a:off x="4778862" y="2292618"/>
                <a:ext cx="644040" cy="81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510AA4-2C91-46C0-8A01-699A165861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1222" y="2274978"/>
                  <a:ext cx="67968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DC5952-DA62-4E99-AB8C-974FA8150D85}"/>
                    </a:ext>
                  </a:extLst>
                </p14:cNvPr>
                <p14:cNvContentPartPr/>
                <p14:nvPr/>
              </p14:nvContentPartPr>
              <p14:xfrm>
                <a:off x="5763462" y="1996338"/>
                <a:ext cx="1651680" cy="10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DC5952-DA62-4E99-AB8C-974FA8150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45822" y="1978698"/>
                  <a:ext cx="1687320" cy="10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26048F-5C76-4185-85DA-D3FB97582912}"/>
                    </a:ext>
                  </a:extLst>
                </p14:cNvPr>
                <p14:cNvContentPartPr/>
                <p14:nvPr/>
              </p14:nvContentPartPr>
              <p14:xfrm>
                <a:off x="7347822" y="1743258"/>
                <a:ext cx="552600" cy="45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26048F-5C76-4185-85DA-D3FB975829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9822" y="1725618"/>
                  <a:ext cx="588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C5433E-DD66-4ACC-A9DF-FAEE9B94C942}"/>
                    </a:ext>
                  </a:extLst>
                </p14:cNvPr>
                <p14:cNvContentPartPr/>
                <p14:nvPr/>
              </p14:nvContentPartPr>
              <p14:xfrm>
                <a:off x="7377342" y="3012258"/>
                <a:ext cx="1300320" cy="67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C5433E-DD66-4ACC-A9DF-FAEE9B94C9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9702" y="2994258"/>
                  <a:ext cx="13359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B5228D-1B05-4BF7-A1B3-C82AD0AB802E}"/>
                    </a:ext>
                  </a:extLst>
                </p14:cNvPr>
                <p14:cNvContentPartPr/>
                <p14:nvPr/>
              </p14:nvContentPartPr>
              <p14:xfrm>
                <a:off x="8229102" y="2628858"/>
                <a:ext cx="266400" cy="211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B5228D-1B05-4BF7-A1B3-C82AD0AB80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11462" y="2610858"/>
                  <a:ext cx="302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DEA8B7-7DDD-460B-83A8-76813B0E7C80}"/>
                    </a:ext>
                  </a:extLst>
                </p14:cNvPr>
                <p14:cNvContentPartPr/>
                <p14:nvPr/>
              </p14:nvContentPartPr>
              <p14:xfrm>
                <a:off x="8342862" y="2488818"/>
                <a:ext cx="339840" cy="34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DEA8B7-7DDD-460B-83A8-76813B0E7C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5222" y="2471178"/>
                  <a:ext cx="375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D02433-C194-45E2-80D1-1A448E788FA2}"/>
                    </a:ext>
                  </a:extLst>
                </p14:cNvPr>
                <p14:cNvContentPartPr/>
                <p14:nvPr/>
              </p14:nvContentPartPr>
              <p14:xfrm>
                <a:off x="8763342" y="2075898"/>
                <a:ext cx="1246320" cy="64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D02433-C194-45E2-80D1-1A448E788F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45702" y="2058258"/>
                  <a:ext cx="128196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514CD3-92ED-4A6E-BC6D-321F23F72417}"/>
                    </a:ext>
                  </a:extLst>
                </p14:cNvPr>
                <p14:cNvContentPartPr/>
                <p14:nvPr/>
              </p14:nvContentPartPr>
              <p14:xfrm>
                <a:off x="2836302" y="4078578"/>
                <a:ext cx="862560" cy="145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514CD3-92ED-4A6E-BC6D-321F23F724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18302" y="4060578"/>
                  <a:ext cx="89820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96661-BEBE-4CBE-B021-24D020BE3930}"/>
                    </a:ext>
                  </a:extLst>
                </p14:cNvPr>
                <p14:cNvContentPartPr/>
                <p14:nvPr/>
              </p14:nvContentPartPr>
              <p14:xfrm>
                <a:off x="3834582" y="4158138"/>
                <a:ext cx="395640" cy="62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96661-BEBE-4CBE-B021-24D020BE39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16942" y="4140498"/>
                  <a:ext cx="4312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E6099A-AFA6-476E-9435-E5D52D35E5BC}"/>
                    </a:ext>
                  </a:extLst>
                </p14:cNvPr>
                <p14:cNvContentPartPr/>
                <p14:nvPr/>
              </p14:nvContentPartPr>
              <p14:xfrm>
                <a:off x="4754382" y="4244538"/>
                <a:ext cx="158040" cy="17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E6099A-AFA6-476E-9435-E5D52D35E5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36382" y="4226538"/>
                  <a:ext cx="193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584447-BD71-48A9-89F5-ED7268C73BC3}"/>
                    </a:ext>
                  </a:extLst>
                </p14:cNvPr>
                <p14:cNvContentPartPr/>
                <p14:nvPr/>
              </p14:nvContentPartPr>
              <p14:xfrm>
                <a:off x="4469622" y="3947538"/>
                <a:ext cx="304560" cy="39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584447-BD71-48A9-89F5-ED7268C73B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1982" y="3929538"/>
                  <a:ext cx="340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D84DFF-8CB4-4E1E-9355-94FD1D8A4836}"/>
                    </a:ext>
                  </a:extLst>
                </p14:cNvPr>
                <p14:cNvContentPartPr/>
                <p14:nvPr/>
              </p14:nvContentPartPr>
              <p14:xfrm>
                <a:off x="4509942" y="3753858"/>
                <a:ext cx="801360" cy="74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D84DFF-8CB4-4E1E-9355-94FD1D8A48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2302" y="3736218"/>
                  <a:ext cx="8370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701FE3-126B-476A-9159-F2B756434F8D}"/>
                    </a:ext>
                  </a:extLst>
                </p14:cNvPr>
                <p14:cNvContentPartPr/>
                <p14:nvPr/>
              </p14:nvContentPartPr>
              <p14:xfrm>
                <a:off x="4771662" y="4037538"/>
                <a:ext cx="182160" cy="13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701FE3-126B-476A-9159-F2B756434F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4022" y="4019538"/>
                  <a:ext cx="217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086151-BD88-4527-ABDF-3AF9CBAA52A5}"/>
                    </a:ext>
                  </a:extLst>
                </p14:cNvPr>
                <p14:cNvContentPartPr/>
                <p14:nvPr/>
              </p14:nvContentPartPr>
              <p14:xfrm>
                <a:off x="4032222" y="3887778"/>
                <a:ext cx="177480" cy="2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086151-BD88-4527-ABDF-3AF9CBAA52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4582" y="3869778"/>
                  <a:ext cx="213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84048D-2B7A-47F8-B881-7439C41D0148}"/>
                    </a:ext>
                  </a:extLst>
                </p14:cNvPr>
                <p14:cNvContentPartPr/>
                <p14:nvPr/>
              </p14:nvContentPartPr>
              <p14:xfrm>
                <a:off x="6087462" y="3837738"/>
                <a:ext cx="461880" cy="53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84048D-2B7A-47F8-B881-7439C41D01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69462" y="3819738"/>
                  <a:ext cx="497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C4CB4A-E59F-40C1-AEBB-C681DF9289EB}"/>
                    </a:ext>
                  </a:extLst>
                </p14:cNvPr>
                <p14:cNvContentPartPr/>
                <p14:nvPr/>
              </p14:nvContentPartPr>
              <p14:xfrm>
                <a:off x="5626662" y="3926298"/>
                <a:ext cx="360" cy="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C4CB4A-E59F-40C1-AEBB-C681DF9289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8662" y="390829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16C41E-9810-4995-BB64-76AF67BFF393}"/>
                    </a:ext>
                  </a:extLst>
                </p14:cNvPr>
                <p14:cNvContentPartPr/>
                <p14:nvPr/>
              </p14:nvContentPartPr>
              <p14:xfrm>
                <a:off x="4173702" y="4896858"/>
                <a:ext cx="1433160" cy="126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16C41E-9810-4995-BB64-76AF67BFF3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5702" y="4878858"/>
                  <a:ext cx="146880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54A750-F102-406C-8638-A57F135EBC1D}"/>
                    </a:ext>
                  </a:extLst>
                </p14:cNvPr>
                <p14:cNvContentPartPr/>
                <p14:nvPr/>
              </p14:nvContentPartPr>
              <p14:xfrm>
                <a:off x="6109062" y="4349658"/>
                <a:ext cx="1004040" cy="147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54A750-F102-406C-8638-A57F135EBC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91422" y="4331658"/>
                  <a:ext cx="1039680" cy="15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87B4A1-E89F-4B99-BD62-1EF80898398B}"/>
                    </a:ext>
                  </a:extLst>
                </p14:cNvPr>
                <p14:cNvContentPartPr/>
                <p14:nvPr/>
              </p14:nvContentPartPr>
              <p14:xfrm>
                <a:off x="7065942" y="4747458"/>
                <a:ext cx="587520" cy="54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87B4A1-E89F-4B99-BD62-1EF8089839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7942" y="4729818"/>
                  <a:ext cx="6231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7C4AAD-7C78-43D7-942A-245C306D9201}"/>
                    </a:ext>
                  </a:extLst>
                </p14:cNvPr>
                <p14:cNvContentPartPr/>
                <p14:nvPr/>
              </p14:nvContentPartPr>
              <p14:xfrm>
                <a:off x="7730142" y="4034658"/>
                <a:ext cx="763200" cy="56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7C4AAD-7C78-43D7-942A-245C306D92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12502" y="4017018"/>
                  <a:ext cx="7988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150B3E-E1C3-4545-819B-103B81A32CD8}"/>
                    </a:ext>
                  </a:extLst>
                </p14:cNvPr>
                <p14:cNvContentPartPr/>
                <p14:nvPr/>
              </p14:nvContentPartPr>
              <p14:xfrm>
                <a:off x="8510622" y="3441018"/>
                <a:ext cx="1006200" cy="803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150B3E-E1C3-4545-819B-103B81A32C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2982" y="3423378"/>
                  <a:ext cx="104184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CF3B06-C615-4662-A7C2-48D77E14F696}"/>
                    </a:ext>
                  </a:extLst>
                </p14:cNvPr>
                <p14:cNvContentPartPr/>
                <p14:nvPr/>
              </p14:nvContentPartPr>
              <p14:xfrm>
                <a:off x="6980622" y="5540898"/>
                <a:ext cx="807480" cy="99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CF3B06-C615-4662-A7C2-48D77E14F6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62982" y="5522898"/>
                  <a:ext cx="84312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BD5BEA-A67C-4FDB-BBBC-4430D70D3DC8}"/>
                    </a:ext>
                  </a:extLst>
                </p14:cNvPr>
                <p14:cNvContentPartPr/>
                <p14:nvPr/>
              </p14:nvContentPartPr>
              <p14:xfrm>
                <a:off x="7675422" y="5925738"/>
                <a:ext cx="250200" cy="15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BD5BEA-A67C-4FDB-BBBC-4430D70D3D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7422" y="5908098"/>
                  <a:ext cx="285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D7129F-1725-4A46-BFF4-092619F40151}"/>
                    </a:ext>
                  </a:extLst>
                </p14:cNvPr>
                <p14:cNvContentPartPr/>
                <p14:nvPr/>
              </p14:nvContentPartPr>
              <p14:xfrm>
                <a:off x="7446462" y="5291058"/>
                <a:ext cx="1509480" cy="10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D7129F-1725-4A46-BFF4-092619F401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8822" y="5273058"/>
                  <a:ext cx="154512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36D985-4ACF-4BCE-8431-5708B883FE20}"/>
                    </a:ext>
                  </a:extLst>
                </p14:cNvPr>
                <p14:cNvContentPartPr/>
                <p14:nvPr/>
              </p14:nvContentPartPr>
              <p14:xfrm>
                <a:off x="8818422" y="4036818"/>
                <a:ext cx="1138680" cy="128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36D985-4ACF-4BCE-8431-5708B883FE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00422" y="4019178"/>
                  <a:ext cx="1174320" cy="131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23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71B282-801C-47F8-93DC-7681D7D8E6A7}"/>
                  </a:ext>
                </a:extLst>
              </p14:cNvPr>
              <p14:cNvContentPartPr/>
              <p14:nvPr/>
            </p14:nvContentPartPr>
            <p14:xfrm>
              <a:off x="368862" y="1793298"/>
              <a:ext cx="612720" cy="1020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71B282-801C-47F8-93DC-7681D7D8E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62" y="1757298"/>
                <a:ext cx="64836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E71B45-E063-4592-8A14-125D87A58DAC}"/>
                  </a:ext>
                </a:extLst>
              </p14:cNvPr>
              <p14:cNvContentPartPr/>
              <p14:nvPr/>
            </p14:nvContentPartPr>
            <p14:xfrm>
              <a:off x="1105782" y="1418898"/>
              <a:ext cx="867240" cy="962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E71B45-E063-4592-8A14-125D87A58D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782" y="1382898"/>
                <a:ext cx="90288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513128-6818-4E38-8FBF-104090C1D1EC}"/>
                  </a:ext>
                </a:extLst>
              </p14:cNvPr>
              <p14:cNvContentPartPr/>
              <p14:nvPr/>
            </p14:nvContentPartPr>
            <p14:xfrm>
              <a:off x="896622" y="2303418"/>
              <a:ext cx="1245600" cy="852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513128-6818-4E38-8FBF-104090C1D1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8622" y="2267778"/>
                <a:ext cx="128124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4F3056-D576-4B7F-BB7E-0C38A2A648A5}"/>
                  </a:ext>
                </a:extLst>
              </p14:cNvPr>
              <p14:cNvContentPartPr/>
              <p14:nvPr/>
            </p14:nvContentPartPr>
            <p14:xfrm>
              <a:off x="975462" y="2619138"/>
              <a:ext cx="990720" cy="581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4F3056-D576-4B7F-BB7E-0C38A2A64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7822" y="2583498"/>
                <a:ext cx="10263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EFACF9-4EE3-45F3-9F26-0C03537F03C6}"/>
                  </a:ext>
                </a:extLst>
              </p14:cNvPr>
              <p14:cNvContentPartPr/>
              <p14:nvPr/>
            </p14:nvContentPartPr>
            <p14:xfrm>
              <a:off x="3727302" y="6446298"/>
              <a:ext cx="360" cy="15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EFACF9-4EE3-45F3-9F26-0C03537F03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2" y="6410298"/>
                <a:ext cx="36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35484A0-CE58-44F8-806F-566A3E633B7C}"/>
              </a:ext>
            </a:extLst>
          </p:cNvPr>
          <p:cNvGrpSpPr/>
          <p:nvPr/>
        </p:nvGrpSpPr>
        <p:grpSpPr>
          <a:xfrm>
            <a:off x="360222" y="61338"/>
            <a:ext cx="10953000" cy="6161760"/>
            <a:chOff x="360222" y="61338"/>
            <a:chExt cx="10953000" cy="61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A9F6C8-9E15-4548-BAE0-D260FA2B0C06}"/>
                    </a:ext>
                  </a:extLst>
                </p14:cNvPr>
                <p14:cNvContentPartPr/>
                <p14:nvPr/>
              </p14:nvContentPartPr>
              <p14:xfrm>
                <a:off x="360222" y="738858"/>
                <a:ext cx="354600" cy="48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A9F6C8-9E15-4548-BAE0-D260FA2B0C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222" y="720858"/>
                  <a:ext cx="3902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F3E83F-1386-49A8-B391-83E6E6864D85}"/>
                    </a:ext>
                  </a:extLst>
                </p14:cNvPr>
                <p14:cNvContentPartPr/>
                <p14:nvPr/>
              </p14:nvContentPartPr>
              <p14:xfrm>
                <a:off x="933702" y="395418"/>
                <a:ext cx="116640" cy="66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F3E83F-1386-49A8-B391-83E6E6864D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5702" y="377418"/>
                  <a:ext cx="1522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84E3C4-9F76-4306-ADFB-61C7E7ABE069}"/>
                    </a:ext>
                  </a:extLst>
                </p14:cNvPr>
                <p14:cNvContentPartPr/>
                <p14:nvPr/>
              </p14:nvContentPartPr>
              <p14:xfrm>
                <a:off x="1142862" y="404058"/>
                <a:ext cx="322920" cy="50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84E3C4-9F76-4306-ADFB-61C7E7ABE0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4862" y="386418"/>
                  <a:ext cx="3585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B80E69-40F3-4DA3-9FCD-A3DA8C264FB3}"/>
                    </a:ext>
                  </a:extLst>
                </p14:cNvPr>
                <p14:cNvContentPartPr/>
                <p14:nvPr/>
              </p14:nvContentPartPr>
              <p14:xfrm>
                <a:off x="1109742" y="643818"/>
                <a:ext cx="134280" cy="12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B80E69-40F3-4DA3-9FCD-A3DA8C264F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1742" y="625818"/>
                  <a:ext cx="16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8DEC6B-AB24-4C8A-B49C-874DB3DBA748}"/>
                    </a:ext>
                  </a:extLst>
                </p14:cNvPr>
                <p14:cNvContentPartPr/>
                <p14:nvPr/>
              </p14:nvContentPartPr>
              <p14:xfrm>
                <a:off x="1362462" y="351498"/>
                <a:ext cx="417240" cy="70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8DEC6B-AB24-4C8A-B49C-874DB3DBA7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4462" y="333498"/>
                  <a:ext cx="4528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9B12B0-5EF7-4AE6-BEE8-EBD3CDF91FF5}"/>
                    </a:ext>
                  </a:extLst>
                </p14:cNvPr>
                <p14:cNvContentPartPr/>
                <p14:nvPr/>
              </p14:nvContentPartPr>
              <p14:xfrm>
                <a:off x="2145102" y="522138"/>
                <a:ext cx="526320" cy="16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9B12B0-5EF7-4AE6-BEE8-EBD3CDF91F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7102" y="504138"/>
                  <a:ext cx="561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1FC6C1-2BBB-445C-99C0-608D23E5889A}"/>
                    </a:ext>
                  </a:extLst>
                </p14:cNvPr>
                <p14:cNvContentPartPr/>
                <p14:nvPr/>
              </p14:nvContentPartPr>
              <p14:xfrm>
                <a:off x="2276862" y="681618"/>
                <a:ext cx="425160" cy="10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1FC6C1-2BBB-445C-99C0-608D23E58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9222" y="663978"/>
                  <a:ext cx="460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0F8407-1264-43C4-9F00-D4B8C1245A79}"/>
                    </a:ext>
                  </a:extLst>
                </p14:cNvPr>
                <p14:cNvContentPartPr/>
                <p14:nvPr/>
              </p14:nvContentPartPr>
              <p14:xfrm>
                <a:off x="2514102" y="3219978"/>
                <a:ext cx="491040" cy="87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0F8407-1264-43C4-9F00-D4B8C1245A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6462" y="3201978"/>
                  <a:ext cx="52668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68DA4E-06D1-493C-B636-370A094A88DC}"/>
                    </a:ext>
                  </a:extLst>
                </p14:cNvPr>
                <p14:cNvContentPartPr/>
                <p14:nvPr/>
              </p14:nvContentPartPr>
              <p14:xfrm>
                <a:off x="3164982" y="2769258"/>
                <a:ext cx="237240" cy="82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68DA4E-06D1-493C-B636-370A094A8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6982" y="2751258"/>
                  <a:ext cx="27288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BA9484-CFE8-42DC-8AE9-38171693E784}"/>
                    </a:ext>
                  </a:extLst>
                </p14:cNvPr>
                <p14:cNvContentPartPr/>
                <p14:nvPr/>
              </p14:nvContentPartPr>
              <p14:xfrm>
                <a:off x="3411222" y="2733978"/>
                <a:ext cx="236160" cy="54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BA9484-CFE8-42DC-8AE9-38171693E7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3222" y="2716338"/>
                  <a:ext cx="271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620047-899C-4EFE-BA7B-81C5B832CBFA}"/>
                    </a:ext>
                  </a:extLst>
                </p14:cNvPr>
                <p14:cNvContentPartPr/>
                <p14:nvPr/>
              </p14:nvContentPartPr>
              <p14:xfrm>
                <a:off x="3332022" y="3014058"/>
                <a:ext cx="232920" cy="11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620047-899C-4EFE-BA7B-81C5B832CB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4022" y="2996418"/>
                  <a:ext cx="26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ED37E3-C639-44B7-8C6B-924BCF994FC5}"/>
                    </a:ext>
                  </a:extLst>
                </p14:cNvPr>
                <p14:cNvContentPartPr/>
                <p14:nvPr/>
              </p14:nvContentPartPr>
              <p14:xfrm>
                <a:off x="3622182" y="2532018"/>
                <a:ext cx="328680" cy="63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ED37E3-C639-44B7-8C6B-924BCF994F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4182" y="2514018"/>
                  <a:ext cx="3643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3FB0F5-8AFA-4F54-A2FA-DE9DC7CE9683}"/>
                    </a:ext>
                  </a:extLst>
                </p14:cNvPr>
                <p14:cNvContentPartPr/>
                <p14:nvPr/>
              </p14:nvContentPartPr>
              <p14:xfrm>
                <a:off x="4193502" y="2679978"/>
                <a:ext cx="731520" cy="26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3FB0F5-8AFA-4F54-A2FA-DE9DC7CE96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5862" y="2662338"/>
                  <a:ext cx="767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4BD890-0726-4C8E-91A3-B2E9AF9F40DC}"/>
                    </a:ext>
                  </a:extLst>
                </p14:cNvPr>
                <p14:cNvContentPartPr/>
                <p14:nvPr/>
              </p14:nvContentPartPr>
              <p14:xfrm>
                <a:off x="4361982" y="2857458"/>
                <a:ext cx="532800" cy="24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4BD890-0726-4C8E-91A3-B2E9AF9F40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3982" y="2839818"/>
                  <a:ext cx="568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7237F9-0F0E-4333-86AB-ECF4C9B9E625}"/>
                    </a:ext>
                  </a:extLst>
                </p14:cNvPr>
                <p14:cNvContentPartPr/>
                <p14:nvPr/>
              </p14:nvContentPartPr>
              <p14:xfrm>
                <a:off x="5274942" y="1802298"/>
                <a:ext cx="641520" cy="180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7237F9-0F0E-4333-86AB-ECF4C9B9E6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57302" y="1784298"/>
                  <a:ext cx="677160" cy="18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057751-B1C2-4A2D-9838-58AFA38A2C1D}"/>
                    </a:ext>
                  </a:extLst>
                </p14:cNvPr>
                <p14:cNvContentPartPr/>
                <p14:nvPr/>
              </p14:nvContentPartPr>
              <p14:xfrm>
                <a:off x="5915022" y="1977978"/>
                <a:ext cx="124200" cy="25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057751-B1C2-4A2D-9838-58AFA38A2C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7022" y="1959978"/>
                  <a:ext cx="159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586EFE-201C-4C4D-85E1-CC2AE7894C8A}"/>
                    </a:ext>
                  </a:extLst>
                </p14:cNvPr>
                <p14:cNvContentPartPr/>
                <p14:nvPr/>
              </p14:nvContentPartPr>
              <p14:xfrm>
                <a:off x="6047502" y="2598258"/>
                <a:ext cx="347040" cy="62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586EFE-201C-4C4D-85E1-CC2AE7894C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9502" y="2580618"/>
                  <a:ext cx="3826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09DD3E-C630-4B7C-A734-38F9DC73D9E3}"/>
                    </a:ext>
                  </a:extLst>
                </p14:cNvPr>
                <p14:cNvContentPartPr/>
                <p14:nvPr/>
              </p14:nvContentPartPr>
              <p14:xfrm>
                <a:off x="6013662" y="2825418"/>
                <a:ext cx="339120" cy="163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09DD3E-C630-4B7C-A734-38F9DC73D9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96022" y="2807778"/>
                  <a:ext cx="37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93FACC-720A-4F83-BD0A-C900620ACA2E}"/>
                    </a:ext>
                  </a:extLst>
                </p14:cNvPr>
                <p14:cNvContentPartPr/>
                <p14:nvPr/>
              </p14:nvContentPartPr>
              <p14:xfrm>
                <a:off x="5565102" y="387138"/>
                <a:ext cx="563400" cy="69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93FACC-720A-4F83-BD0A-C900620ACA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47102" y="369498"/>
                  <a:ext cx="59904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3C73A3-620D-4B86-9229-302D45200FD6}"/>
                    </a:ext>
                  </a:extLst>
                </p14:cNvPr>
                <p14:cNvContentPartPr/>
                <p14:nvPr/>
              </p14:nvContentPartPr>
              <p14:xfrm>
                <a:off x="6417582" y="616458"/>
                <a:ext cx="354600" cy="334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3C73A3-620D-4B86-9229-302D45200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99582" y="598818"/>
                  <a:ext cx="390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33FB5C-A58C-4C9A-A91C-71BCE7B78115}"/>
                    </a:ext>
                  </a:extLst>
                </p14:cNvPr>
                <p14:cNvContentPartPr/>
                <p14:nvPr/>
              </p14:nvContentPartPr>
              <p14:xfrm>
                <a:off x="6831222" y="615738"/>
                <a:ext cx="683640" cy="37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33FB5C-A58C-4C9A-A91C-71BCE7B78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13222" y="597738"/>
                  <a:ext cx="719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BFE6A2-D890-433F-99D3-F7071EC4D871}"/>
                    </a:ext>
                  </a:extLst>
                </p14:cNvPr>
                <p14:cNvContentPartPr/>
                <p14:nvPr/>
              </p14:nvContentPartPr>
              <p14:xfrm>
                <a:off x="7569942" y="427818"/>
                <a:ext cx="534240" cy="62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BFE6A2-D890-433F-99D3-F7071EC4D8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1942" y="409818"/>
                  <a:ext cx="5698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976707-0DBA-4E48-8DA9-DA72AD3F5053}"/>
                    </a:ext>
                  </a:extLst>
                </p14:cNvPr>
                <p14:cNvContentPartPr/>
                <p14:nvPr/>
              </p14:nvContentPartPr>
              <p14:xfrm>
                <a:off x="8150262" y="155298"/>
                <a:ext cx="573480" cy="62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976707-0DBA-4E48-8DA9-DA72AD3F50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2262" y="137658"/>
                  <a:ext cx="6091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FA97C9-76CB-476E-9D76-22C4C2BED265}"/>
                    </a:ext>
                  </a:extLst>
                </p14:cNvPr>
                <p14:cNvContentPartPr/>
                <p14:nvPr/>
              </p14:nvContentPartPr>
              <p14:xfrm>
                <a:off x="8879982" y="377778"/>
                <a:ext cx="200160" cy="23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FA97C9-76CB-476E-9D76-22C4C2BED2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61982" y="359778"/>
                  <a:ext cx="235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03D6A9-AE79-4FF7-A1CA-AAE28E0C13F4}"/>
                    </a:ext>
                  </a:extLst>
                </p14:cNvPr>
                <p14:cNvContentPartPr/>
                <p14:nvPr/>
              </p14:nvContentPartPr>
              <p14:xfrm>
                <a:off x="9102462" y="131538"/>
                <a:ext cx="1036800" cy="116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03D6A9-AE79-4FF7-A1CA-AAE28E0C13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4462" y="113538"/>
                  <a:ext cx="1072440" cy="11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35440C-B0EC-4B7F-8E31-6578C9AFC099}"/>
                    </a:ext>
                  </a:extLst>
                </p14:cNvPr>
                <p14:cNvContentPartPr/>
                <p14:nvPr/>
              </p14:nvContentPartPr>
              <p14:xfrm>
                <a:off x="10365342" y="245658"/>
                <a:ext cx="549000" cy="85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35440C-B0EC-4B7F-8E31-6578C9AFC0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47342" y="227658"/>
                  <a:ext cx="58464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AD164A-DF2C-449E-8E3E-D9FF014987BC}"/>
                    </a:ext>
                  </a:extLst>
                </p14:cNvPr>
                <p14:cNvContentPartPr/>
                <p14:nvPr/>
              </p14:nvContentPartPr>
              <p14:xfrm>
                <a:off x="3270462" y="149898"/>
                <a:ext cx="377640" cy="76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AD164A-DF2C-449E-8E3E-D9FF014987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2822" y="132258"/>
                  <a:ext cx="41328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BB23D7-FE1F-4F88-AFEC-578F9F11E276}"/>
                    </a:ext>
                  </a:extLst>
                </p14:cNvPr>
                <p14:cNvContentPartPr/>
                <p14:nvPr/>
              </p14:nvContentPartPr>
              <p14:xfrm>
                <a:off x="3911262" y="201738"/>
                <a:ext cx="359280" cy="46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BB23D7-FE1F-4F88-AFEC-578F9F11E2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3622" y="184098"/>
                  <a:ext cx="394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D51AF0-DE2A-4648-9F99-A247587A1C29}"/>
                    </a:ext>
                  </a:extLst>
                </p14:cNvPr>
                <p14:cNvContentPartPr/>
                <p14:nvPr/>
              </p14:nvContentPartPr>
              <p14:xfrm>
                <a:off x="4228782" y="210738"/>
                <a:ext cx="237600" cy="31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D51AF0-DE2A-4648-9F99-A247587A1C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11142" y="193098"/>
                  <a:ext cx="273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8FC64D-63BD-469C-8F4B-7D1238D7E766}"/>
                    </a:ext>
                  </a:extLst>
                </p14:cNvPr>
                <p14:cNvContentPartPr/>
                <p14:nvPr/>
              </p14:nvContentPartPr>
              <p14:xfrm>
                <a:off x="4088022" y="290658"/>
                <a:ext cx="210960" cy="6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8FC64D-63BD-469C-8F4B-7D1238D7E7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70022" y="272658"/>
                  <a:ext cx="246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43729B-2181-466D-A9F0-FC8509A553FC}"/>
                    </a:ext>
                  </a:extLst>
                </p14:cNvPr>
                <p14:cNvContentPartPr/>
                <p14:nvPr/>
              </p14:nvContentPartPr>
              <p14:xfrm>
                <a:off x="4369542" y="96258"/>
                <a:ext cx="313920" cy="36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43729B-2181-466D-A9F0-FC8509A553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1542" y="78618"/>
                  <a:ext cx="349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DD9405-59C7-4A19-A45A-96FF91B91572}"/>
                    </a:ext>
                  </a:extLst>
                </p14:cNvPr>
                <p14:cNvContentPartPr/>
                <p14:nvPr/>
              </p14:nvContentPartPr>
              <p14:xfrm>
                <a:off x="3797862" y="953418"/>
                <a:ext cx="1598760" cy="57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DD9405-59C7-4A19-A45A-96FF91B915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0222" y="935778"/>
                  <a:ext cx="16344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90DDC2-A3ED-4F25-A298-7E570CED33CF}"/>
                    </a:ext>
                  </a:extLst>
                </p14:cNvPr>
                <p14:cNvContentPartPr/>
                <p14:nvPr/>
              </p14:nvContentPartPr>
              <p14:xfrm>
                <a:off x="4932222" y="141618"/>
                <a:ext cx="294840" cy="6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90DDC2-A3ED-4F25-A298-7E570CED33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14222" y="123978"/>
                  <a:ext cx="330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7F6A5B-421C-48F8-9B10-FBC60C942217}"/>
                    </a:ext>
                  </a:extLst>
                </p14:cNvPr>
                <p14:cNvContentPartPr/>
                <p14:nvPr/>
              </p14:nvContentPartPr>
              <p14:xfrm>
                <a:off x="4958502" y="354738"/>
                <a:ext cx="294840" cy="2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7F6A5B-421C-48F8-9B10-FBC60C9422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40862" y="337098"/>
                  <a:ext cx="330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14AA98-C32E-481F-98AE-D607EACEDA8C}"/>
                    </a:ext>
                  </a:extLst>
                </p14:cNvPr>
                <p14:cNvContentPartPr/>
                <p14:nvPr/>
              </p14:nvContentPartPr>
              <p14:xfrm>
                <a:off x="5793702" y="61338"/>
                <a:ext cx="224640" cy="28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14AA98-C32E-481F-98AE-D607EACEDA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76062" y="43338"/>
                  <a:ext cx="260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955360-9BCB-4A67-BE91-C350AF39351E}"/>
                    </a:ext>
                  </a:extLst>
                </p14:cNvPr>
                <p14:cNvContentPartPr/>
                <p14:nvPr/>
              </p14:nvContentPartPr>
              <p14:xfrm>
                <a:off x="5723502" y="148098"/>
                <a:ext cx="192240" cy="5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955360-9BCB-4A67-BE91-C350AF3935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05862" y="130098"/>
                  <a:ext cx="227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633701-7D31-47BE-BD34-0E3B20EB8A64}"/>
                    </a:ext>
                  </a:extLst>
                </p14:cNvPr>
                <p14:cNvContentPartPr/>
                <p14:nvPr/>
              </p14:nvContentPartPr>
              <p14:xfrm>
                <a:off x="6119142" y="201738"/>
                <a:ext cx="64800" cy="13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633701-7D31-47BE-BD34-0E3B20EB8A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01142" y="184098"/>
                  <a:ext cx="100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C54E3C-5783-4AE1-ACAC-33DD0EBF62E4}"/>
                    </a:ext>
                  </a:extLst>
                </p14:cNvPr>
                <p14:cNvContentPartPr/>
                <p14:nvPr/>
              </p14:nvContentPartPr>
              <p14:xfrm>
                <a:off x="6043182" y="129738"/>
                <a:ext cx="340560" cy="23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C54E3C-5783-4AE1-ACAC-33DD0EBF62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25182" y="112098"/>
                  <a:ext cx="37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447398-8C1D-43DD-8A2C-01952E078ABA}"/>
                    </a:ext>
                  </a:extLst>
                </p14:cNvPr>
                <p14:cNvContentPartPr/>
                <p14:nvPr/>
              </p14:nvContentPartPr>
              <p14:xfrm>
                <a:off x="6664542" y="96258"/>
                <a:ext cx="139320" cy="356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447398-8C1D-43DD-8A2C-01952E078A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6902" y="78258"/>
                  <a:ext cx="17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84FE15-6E37-4ABF-A3C8-ADF0CB3F734F}"/>
                    </a:ext>
                  </a:extLst>
                </p14:cNvPr>
                <p14:cNvContentPartPr/>
                <p14:nvPr/>
              </p14:nvContentPartPr>
              <p14:xfrm>
                <a:off x="6868302" y="140538"/>
                <a:ext cx="225360" cy="27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84FE15-6E37-4ABF-A3C8-ADF0CB3F73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0662" y="122538"/>
                  <a:ext cx="261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1D4935-BD4E-4431-A829-A67ED1AC1C05}"/>
                    </a:ext>
                  </a:extLst>
                </p14:cNvPr>
                <p14:cNvContentPartPr/>
                <p14:nvPr/>
              </p14:nvContentPartPr>
              <p14:xfrm>
                <a:off x="6822582" y="216498"/>
                <a:ext cx="173160" cy="2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1D4935-BD4E-4431-A829-A67ED1AC1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4582" y="198498"/>
                  <a:ext cx="208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E44AD2-D501-467F-B468-4FB8A98E800E}"/>
                    </a:ext>
                  </a:extLst>
                </p14:cNvPr>
                <p14:cNvContentPartPr/>
                <p14:nvPr/>
              </p14:nvContentPartPr>
              <p14:xfrm>
                <a:off x="7059822" y="69978"/>
                <a:ext cx="218880" cy="33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E44AD2-D501-467F-B468-4FB8A98E8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42182" y="51978"/>
                  <a:ext cx="254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829BF3-0B47-4F66-A044-8B04F1A0CC9D}"/>
                    </a:ext>
                  </a:extLst>
                </p14:cNvPr>
                <p14:cNvContentPartPr/>
                <p14:nvPr/>
              </p14:nvContentPartPr>
              <p14:xfrm>
                <a:off x="6787662" y="1494498"/>
                <a:ext cx="133560" cy="612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829BF3-0B47-4F66-A044-8B04F1A0CC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70022" y="1476858"/>
                  <a:ext cx="169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3A464E-20E9-471D-B5D7-FC9A19D24448}"/>
                    </a:ext>
                  </a:extLst>
                </p14:cNvPr>
                <p14:cNvContentPartPr/>
                <p14:nvPr/>
              </p14:nvContentPartPr>
              <p14:xfrm>
                <a:off x="6664542" y="1529778"/>
                <a:ext cx="763920" cy="30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3A464E-20E9-471D-B5D7-FC9A19D244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46542" y="1512138"/>
                  <a:ext cx="7995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1C1212-3052-4916-B560-1127AE380093}"/>
                    </a:ext>
                  </a:extLst>
                </p14:cNvPr>
                <p14:cNvContentPartPr/>
                <p14:nvPr/>
              </p14:nvContentPartPr>
              <p14:xfrm>
                <a:off x="6795942" y="1414578"/>
                <a:ext cx="131040" cy="7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1C1212-3052-4916-B560-1127AE3800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78302" y="1396938"/>
                  <a:ext cx="166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A4522E-12E4-4B4A-AC4E-86B84421E03D}"/>
                    </a:ext>
                  </a:extLst>
                </p14:cNvPr>
                <p14:cNvContentPartPr/>
                <p14:nvPr/>
              </p14:nvContentPartPr>
              <p14:xfrm>
                <a:off x="7710342" y="1239258"/>
                <a:ext cx="286200" cy="39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A4522E-12E4-4B4A-AC4E-86B84421E0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92702" y="1221618"/>
                  <a:ext cx="321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79EE33-0EAC-4425-A199-18D49E86FED6}"/>
                    </a:ext>
                  </a:extLst>
                </p14:cNvPr>
                <p14:cNvContentPartPr/>
                <p14:nvPr/>
              </p14:nvContentPartPr>
              <p14:xfrm>
                <a:off x="7643742" y="1347618"/>
                <a:ext cx="209880" cy="92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79EE33-0EAC-4425-A199-18D49E86FE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6102" y="1329618"/>
                  <a:ext cx="245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9078E1-D29A-4E46-842B-E2748668860D}"/>
                    </a:ext>
                  </a:extLst>
                </p14:cNvPr>
                <p14:cNvContentPartPr/>
                <p14:nvPr/>
              </p14:nvContentPartPr>
              <p14:xfrm>
                <a:off x="8091222" y="1212258"/>
                <a:ext cx="376200" cy="27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9078E1-D29A-4E46-842B-E274866886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73222" y="1194618"/>
                  <a:ext cx="411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E1D57B-36CB-4E8A-8171-3098A480DCBB}"/>
                    </a:ext>
                  </a:extLst>
                </p14:cNvPr>
                <p14:cNvContentPartPr/>
                <p14:nvPr/>
              </p14:nvContentPartPr>
              <p14:xfrm>
                <a:off x="8447622" y="1136298"/>
                <a:ext cx="239760" cy="228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E1D57B-36CB-4E8A-8171-3098A480DC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29982" y="1118298"/>
                  <a:ext cx="275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13DB74-19E3-4104-B890-B8E46E18D9B9}"/>
                    </a:ext>
                  </a:extLst>
                </p14:cNvPr>
                <p14:cNvContentPartPr/>
                <p14:nvPr/>
              </p14:nvContentPartPr>
              <p14:xfrm>
                <a:off x="7172862" y="2342658"/>
                <a:ext cx="124920" cy="55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13DB74-19E3-4104-B890-B8E46E18D9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55222" y="2325018"/>
                  <a:ext cx="1605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580167-92D7-4D79-B525-BD594DCFC265}"/>
                    </a:ext>
                  </a:extLst>
                </p14:cNvPr>
                <p14:cNvContentPartPr/>
                <p14:nvPr/>
              </p14:nvContentPartPr>
              <p14:xfrm>
                <a:off x="7103742" y="2349138"/>
                <a:ext cx="738360" cy="36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580167-92D7-4D79-B525-BD594DCFC26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85742" y="2331498"/>
                  <a:ext cx="774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823784-60BD-4EFE-B55E-BE34646B76A8}"/>
                    </a:ext>
                  </a:extLst>
                </p14:cNvPr>
                <p14:cNvContentPartPr/>
                <p14:nvPr/>
              </p14:nvContentPartPr>
              <p14:xfrm>
                <a:off x="8027142" y="1942698"/>
                <a:ext cx="210240" cy="38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823784-60BD-4EFE-B55E-BE34646B76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09142" y="1925058"/>
                  <a:ext cx="245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543DDB-A238-4006-ADE9-97A8700AD65A}"/>
                    </a:ext>
                  </a:extLst>
                </p14:cNvPr>
                <p14:cNvContentPartPr/>
                <p14:nvPr/>
              </p14:nvContentPartPr>
              <p14:xfrm>
                <a:off x="7953702" y="2095338"/>
                <a:ext cx="144360" cy="73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543DDB-A238-4006-ADE9-97A8700AD6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6062" y="2077698"/>
                  <a:ext cx="18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E75E77B-3F8F-403A-BC26-07B37E7133B3}"/>
                    </a:ext>
                  </a:extLst>
                </p14:cNvPr>
                <p14:cNvContentPartPr/>
                <p14:nvPr/>
              </p14:nvContentPartPr>
              <p14:xfrm>
                <a:off x="8343582" y="1925418"/>
                <a:ext cx="267120" cy="27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E75E77B-3F8F-403A-BC26-07B37E7133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25582" y="1907778"/>
                  <a:ext cx="302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2A29CE-E1B6-43F1-8559-E04DA1AB1DA5}"/>
                    </a:ext>
                  </a:extLst>
                </p14:cNvPr>
                <p14:cNvContentPartPr/>
                <p14:nvPr/>
              </p14:nvContentPartPr>
              <p14:xfrm>
                <a:off x="8619342" y="1960338"/>
                <a:ext cx="58680" cy="22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2A29CE-E1B6-43F1-8559-E04DA1AB1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01702" y="1942698"/>
                  <a:ext cx="94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A1ED38-CB93-4466-843C-2F2A98E4A016}"/>
                    </a:ext>
                  </a:extLst>
                </p14:cNvPr>
                <p14:cNvContentPartPr/>
                <p14:nvPr/>
              </p14:nvContentPartPr>
              <p14:xfrm>
                <a:off x="8737422" y="1664058"/>
                <a:ext cx="119160" cy="211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A1ED38-CB93-4466-843C-2F2A98E4A0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9782" y="1646418"/>
                  <a:ext cx="154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68CDA3-F099-4E56-A185-67E6ED9B5356}"/>
                    </a:ext>
                  </a:extLst>
                </p14:cNvPr>
                <p14:cNvContentPartPr/>
                <p14:nvPr/>
              </p14:nvContentPartPr>
              <p14:xfrm>
                <a:off x="7541862" y="3554418"/>
                <a:ext cx="971640" cy="587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68CDA3-F099-4E56-A185-67E6ED9B53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4222" y="3536418"/>
                  <a:ext cx="10072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6BE239-5D5A-4C8D-9CDE-382C87CBED56}"/>
                    </a:ext>
                  </a:extLst>
                </p14:cNvPr>
                <p14:cNvContentPartPr/>
                <p14:nvPr/>
              </p14:nvContentPartPr>
              <p14:xfrm>
                <a:off x="7816182" y="3631098"/>
                <a:ext cx="1089000" cy="2592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6BE239-5D5A-4C8D-9CDE-382C87CBED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98182" y="3613098"/>
                  <a:ext cx="1124640" cy="26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AFDE18-7833-4859-A443-D9FD658AA152}"/>
                    </a:ext>
                  </a:extLst>
                </p14:cNvPr>
                <p14:cNvContentPartPr/>
                <p14:nvPr/>
              </p14:nvContentPartPr>
              <p14:xfrm>
                <a:off x="5846622" y="4087578"/>
                <a:ext cx="5036760" cy="157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AFDE18-7833-4859-A443-D9FD658AA1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28622" y="4069938"/>
                  <a:ext cx="5072400" cy="16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3ACC3D-B8A9-4351-A19E-3BC3BE5CE79B}"/>
                    </a:ext>
                  </a:extLst>
                </p14:cNvPr>
                <p14:cNvContentPartPr/>
                <p14:nvPr/>
              </p14:nvContentPartPr>
              <p14:xfrm>
                <a:off x="11051142" y="4048338"/>
                <a:ext cx="262080" cy="462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3ACC3D-B8A9-4351-A19E-3BC3BE5CE7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33142" y="4030698"/>
                  <a:ext cx="297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98DA1D3-0D45-492F-AD17-D0C96E955739}"/>
                    </a:ext>
                  </a:extLst>
                </p14:cNvPr>
                <p14:cNvContentPartPr/>
                <p14:nvPr/>
              </p14:nvContentPartPr>
              <p14:xfrm>
                <a:off x="11060502" y="4292418"/>
                <a:ext cx="177480" cy="6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98DA1D3-0D45-492F-AD17-D0C96E9557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42502" y="4274418"/>
                  <a:ext cx="213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CB0135-8E64-4E30-B584-766BFE33212D}"/>
                    </a:ext>
                  </a:extLst>
                </p14:cNvPr>
                <p14:cNvContentPartPr/>
                <p14:nvPr/>
              </p14:nvContentPartPr>
              <p14:xfrm>
                <a:off x="10690782" y="4091898"/>
                <a:ext cx="235800" cy="28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CB0135-8E64-4E30-B584-766BFE3321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73142" y="4073898"/>
                  <a:ext cx="271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8D4670-FFCC-45E0-BDDE-F31C24C4148D}"/>
                    </a:ext>
                  </a:extLst>
                </p14:cNvPr>
                <p14:cNvContentPartPr/>
                <p14:nvPr/>
              </p14:nvContentPartPr>
              <p14:xfrm>
                <a:off x="8440062" y="3203058"/>
                <a:ext cx="974520" cy="173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8D4670-FFCC-45E0-BDDE-F31C24C414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22422" y="3185418"/>
                  <a:ext cx="1010160" cy="177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55240BB-C915-45DA-ACA7-D0788748F885}"/>
                  </a:ext>
                </a:extLst>
              </p14:cNvPr>
              <p14:cNvContentPartPr/>
              <p14:nvPr/>
            </p14:nvContentPartPr>
            <p14:xfrm>
              <a:off x="5317782" y="-167622"/>
              <a:ext cx="3057120" cy="1060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55240BB-C915-45DA-ACA7-D0788748F88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00142" y="-203622"/>
                <a:ext cx="3092760" cy="11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4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4F5EDE-3B27-4559-A0CB-175BE718B652}"/>
                  </a:ext>
                </a:extLst>
              </p14:cNvPr>
              <p14:cNvContentPartPr/>
              <p14:nvPr/>
            </p14:nvContentPartPr>
            <p14:xfrm>
              <a:off x="412422" y="395418"/>
              <a:ext cx="510840" cy="9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4F5EDE-3B27-4559-A0CB-175BE718B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422" y="359418"/>
                <a:ext cx="54648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61D4D9-ECF4-4D83-AAA1-3317B326F09F}"/>
                  </a:ext>
                </a:extLst>
              </p14:cNvPr>
              <p14:cNvContentPartPr/>
              <p14:nvPr/>
            </p14:nvContentPartPr>
            <p14:xfrm>
              <a:off x="386502" y="845058"/>
              <a:ext cx="274680" cy="8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61D4D9-ECF4-4D83-AAA1-3317B326F0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502" y="809418"/>
                <a:ext cx="310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C7DFA5-5444-482F-8305-79CACF46B78B}"/>
                  </a:ext>
                </a:extLst>
              </p14:cNvPr>
              <p14:cNvContentPartPr/>
              <p14:nvPr/>
            </p14:nvContentPartPr>
            <p14:xfrm>
              <a:off x="1046022" y="695658"/>
              <a:ext cx="442440" cy="13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C7DFA5-5444-482F-8305-79CACF46B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382" y="660018"/>
                <a:ext cx="4780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A6B13D-046B-4387-AE35-CA3C80EAFA26}"/>
                  </a:ext>
                </a:extLst>
              </p14:cNvPr>
              <p14:cNvContentPartPr/>
              <p14:nvPr/>
            </p14:nvContentPartPr>
            <p14:xfrm>
              <a:off x="1178142" y="864138"/>
              <a:ext cx="227520" cy="7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A6B13D-046B-4387-AE35-CA3C80EAFA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142" y="828498"/>
                <a:ext cx="263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7E8BEB-EF93-4F9C-9853-B42B09D11994}"/>
                  </a:ext>
                </a:extLst>
              </p14:cNvPr>
              <p14:cNvContentPartPr/>
              <p14:nvPr/>
            </p14:nvContentPartPr>
            <p14:xfrm>
              <a:off x="2061582" y="175818"/>
              <a:ext cx="975600" cy="78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7E8BEB-EF93-4F9C-9853-B42B09D119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3942" y="139818"/>
                <a:ext cx="101124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B70134-9522-4E2E-A35F-30ED328CC88C}"/>
                  </a:ext>
                </a:extLst>
              </p14:cNvPr>
              <p14:cNvContentPartPr/>
              <p14:nvPr/>
            </p14:nvContentPartPr>
            <p14:xfrm>
              <a:off x="2464782" y="663978"/>
              <a:ext cx="5760" cy="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B70134-9522-4E2E-A35F-30ED328CC8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7142" y="627978"/>
                <a:ext cx="41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89054A-9D0C-482D-A292-ADE344F01223}"/>
                  </a:ext>
                </a:extLst>
              </p14:cNvPr>
              <p14:cNvContentPartPr/>
              <p14:nvPr/>
            </p14:nvContentPartPr>
            <p14:xfrm>
              <a:off x="1989582" y="1177698"/>
              <a:ext cx="164520" cy="57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89054A-9D0C-482D-A292-ADE344F012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1942" y="1142058"/>
                <a:ext cx="2001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826949-C8A4-4CE8-8630-22B66D74EEFE}"/>
                  </a:ext>
                </a:extLst>
              </p14:cNvPr>
              <p14:cNvContentPartPr/>
              <p14:nvPr/>
            </p14:nvContentPartPr>
            <p14:xfrm>
              <a:off x="1907862" y="1013898"/>
              <a:ext cx="661320" cy="340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826949-C8A4-4CE8-8630-22B66D74EE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9862" y="977898"/>
                <a:ext cx="696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474ED3-B90A-4D7F-82E1-4BC804B0999A}"/>
                  </a:ext>
                </a:extLst>
              </p14:cNvPr>
              <p14:cNvContentPartPr/>
              <p14:nvPr/>
            </p14:nvContentPartPr>
            <p14:xfrm>
              <a:off x="2241582" y="1255458"/>
              <a:ext cx="363600" cy="244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474ED3-B90A-4D7F-82E1-4BC804B099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3942" y="1219818"/>
                <a:ext cx="3992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37E972-4BA5-4354-AF9E-1C949A30EAEE}"/>
                  </a:ext>
                </a:extLst>
              </p14:cNvPr>
              <p14:cNvContentPartPr/>
              <p14:nvPr/>
            </p14:nvContentPartPr>
            <p14:xfrm>
              <a:off x="2686902" y="1028298"/>
              <a:ext cx="554400" cy="396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37E972-4BA5-4354-AF9E-1C949A30EA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8902" y="992298"/>
                <a:ext cx="5900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AA4FE4-9413-4BA6-9683-0BBE9205D79F}"/>
                  </a:ext>
                </a:extLst>
              </p14:cNvPr>
              <p14:cNvContentPartPr/>
              <p14:nvPr/>
            </p14:nvContentPartPr>
            <p14:xfrm>
              <a:off x="3798942" y="309378"/>
              <a:ext cx="351000" cy="112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AA4FE4-9413-4BA6-9683-0BBE9205D7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0942" y="273738"/>
                <a:ext cx="38664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B9B43C-0B3D-4855-927F-336A560C361E}"/>
                  </a:ext>
                </a:extLst>
              </p14:cNvPr>
              <p14:cNvContentPartPr/>
              <p14:nvPr/>
            </p14:nvContentPartPr>
            <p14:xfrm>
              <a:off x="3437502" y="1988058"/>
              <a:ext cx="288000" cy="69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B9B43C-0B3D-4855-927F-336A560C36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9502" y="1952418"/>
                <a:ext cx="323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EBAD15-833F-4F65-89DB-4A4AA0F5D12C}"/>
                  </a:ext>
                </a:extLst>
              </p14:cNvPr>
              <p14:cNvContentPartPr/>
              <p14:nvPr/>
            </p14:nvContentPartPr>
            <p14:xfrm>
              <a:off x="3900102" y="1784658"/>
              <a:ext cx="12960" cy="297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EBAD15-833F-4F65-89DB-4A4AA0F5D1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2462" y="1748658"/>
                <a:ext cx="486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B01791-8D0D-4332-B0C5-C9859E6F6BBD}"/>
                  </a:ext>
                </a:extLst>
              </p14:cNvPr>
              <p14:cNvContentPartPr/>
              <p14:nvPr/>
            </p14:nvContentPartPr>
            <p14:xfrm>
              <a:off x="3736302" y="1662978"/>
              <a:ext cx="213120" cy="77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B01791-8D0D-4332-B0C5-C9859E6F6B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8662" y="1626978"/>
                <a:ext cx="248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7EAF51-4306-49F6-AF38-2BA38E228F71}"/>
                  </a:ext>
                </a:extLst>
              </p14:cNvPr>
              <p14:cNvContentPartPr/>
              <p14:nvPr/>
            </p14:nvContentPartPr>
            <p14:xfrm>
              <a:off x="3747462" y="149178"/>
              <a:ext cx="138960" cy="45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7EAF51-4306-49F6-AF38-2BA38E228F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9462" y="113178"/>
                <a:ext cx="1746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E838F3-6FB3-4517-94DD-17E93353976E}"/>
                  </a:ext>
                </a:extLst>
              </p14:cNvPr>
              <p14:cNvContentPartPr/>
              <p14:nvPr/>
            </p14:nvContentPartPr>
            <p14:xfrm>
              <a:off x="3648462" y="57018"/>
              <a:ext cx="355680" cy="17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E838F3-6FB3-4517-94DD-17E9335397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0462" y="21378"/>
                <a:ext cx="391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83A555-B09C-4C8B-885E-E5E07B25988F}"/>
                  </a:ext>
                </a:extLst>
              </p14:cNvPr>
              <p14:cNvContentPartPr/>
              <p14:nvPr/>
            </p14:nvContentPartPr>
            <p14:xfrm>
              <a:off x="4219782" y="652098"/>
              <a:ext cx="237960" cy="47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83A555-B09C-4C8B-885E-E5E07B259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2142" y="616458"/>
                <a:ext cx="2736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417457-A89F-443E-A5D1-EF6E01FCC3C3}"/>
                  </a:ext>
                </a:extLst>
              </p14:cNvPr>
              <p14:cNvContentPartPr/>
              <p14:nvPr/>
            </p14:nvContentPartPr>
            <p14:xfrm>
              <a:off x="4686702" y="483258"/>
              <a:ext cx="78840" cy="62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417457-A89F-443E-A5D1-EF6E01FCC3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68702" y="447618"/>
                <a:ext cx="1144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E9B794-5981-4443-B734-EAD2FAD1A4F6}"/>
                  </a:ext>
                </a:extLst>
              </p14:cNvPr>
              <p14:cNvContentPartPr/>
              <p14:nvPr/>
            </p14:nvContentPartPr>
            <p14:xfrm>
              <a:off x="4879302" y="430338"/>
              <a:ext cx="86760" cy="46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E9B794-5981-4443-B734-EAD2FAD1A4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61302" y="394698"/>
                <a:ext cx="1224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130889-C61B-4ED0-B24D-D8B22F7DA695}"/>
                  </a:ext>
                </a:extLst>
              </p14:cNvPr>
              <p14:cNvContentPartPr/>
              <p14:nvPr/>
            </p14:nvContentPartPr>
            <p14:xfrm>
              <a:off x="4747542" y="660378"/>
              <a:ext cx="186120" cy="3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130889-C61B-4ED0-B24D-D8B22F7DA6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9902" y="624738"/>
                <a:ext cx="2217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D7DEC4-0134-4969-AB68-802344403E26}"/>
                  </a:ext>
                </a:extLst>
              </p14:cNvPr>
              <p14:cNvContentPartPr/>
              <p14:nvPr/>
            </p14:nvContentPartPr>
            <p14:xfrm>
              <a:off x="5102142" y="518538"/>
              <a:ext cx="76680" cy="364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D7DEC4-0134-4969-AB68-802344403E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84502" y="482538"/>
                <a:ext cx="1123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803976-4487-4108-A7A7-965A636E4439}"/>
                  </a:ext>
                </a:extLst>
              </p14:cNvPr>
              <p14:cNvContentPartPr/>
              <p14:nvPr/>
            </p14:nvContentPartPr>
            <p14:xfrm>
              <a:off x="5354142" y="333858"/>
              <a:ext cx="62640" cy="668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803976-4487-4108-A7A7-965A636E44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6142" y="297858"/>
                <a:ext cx="9828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733F1C-7523-456E-8DD4-3F3FD9697F33}"/>
                  </a:ext>
                </a:extLst>
              </p14:cNvPr>
              <p14:cNvContentPartPr/>
              <p14:nvPr/>
            </p14:nvContentPartPr>
            <p14:xfrm>
              <a:off x="4114662" y="518538"/>
              <a:ext cx="61920" cy="65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733F1C-7523-456E-8DD4-3F3FD9697F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6662" y="482538"/>
                <a:ext cx="9756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D88699-2C20-425A-A943-331E27408244}"/>
                  </a:ext>
                </a:extLst>
              </p14:cNvPr>
              <p14:cNvContentPartPr/>
              <p14:nvPr/>
            </p14:nvContentPartPr>
            <p14:xfrm>
              <a:off x="5327862" y="191658"/>
              <a:ext cx="457200" cy="15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D88699-2C20-425A-A943-331E274082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09862" y="156018"/>
                <a:ext cx="4928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359B33-8212-4D30-A825-EDD4840B5C3C}"/>
                  </a:ext>
                </a:extLst>
              </p14:cNvPr>
              <p14:cNvContentPartPr/>
              <p14:nvPr/>
            </p14:nvContentPartPr>
            <p14:xfrm>
              <a:off x="6120582" y="87978"/>
              <a:ext cx="624600" cy="526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359B33-8212-4D30-A825-EDD4840B5C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2942" y="51978"/>
                <a:ext cx="66024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8DD37E-DD9A-4065-9BA1-0D8380E925E4}"/>
                  </a:ext>
                </a:extLst>
              </p14:cNvPr>
              <p14:cNvContentPartPr/>
              <p14:nvPr/>
            </p14:nvContentPartPr>
            <p14:xfrm>
              <a:off x="6541062" y="77538"/>
              <a:ext cx="580320" cy="89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8DD37E-DD9A-4065-9BA1-0D8380E925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3422" y="41538"/>
                <a:ext cx="615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433D5B6-94B7-4E38-9808-0DBA02566C66}"/>
                  </a:ext>
                </a:extLst>
              </p14:cNvPr>
              <p14:cNvContentPartPr/>
              <p14:nvPr/>
            </p14:nvContentPartPr>
            <p14:xfrm>
              <a:off x="728502" y="2611218"/>
              <a:ext cx="520200" cy="91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433D5B6-94B7-4E38-9808-0DBA02566C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0502" y="2575218"/>
                <a:ext cx="55584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472C1-C50B-407F-99E8-B984071A2FAA}"/>
                  </a:ext>
                </a:extLst>
              </p14:cNvPr>
              <p14:cNvContentPartPr/>
              <p14:nvPr/>
            </p14:nvContentPartPr>
            <p14:xfrm>
              <a:off x="711582" y="3076698"/>
              <a:ext cx="254160" cy="37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472C1-C50B-407F-99E8-B984071A2F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3942" y="3040698"/>
                <a:ext cx="289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7F59FA-5D6D-489E-8FC2-00A08592B84A}"/>
                  </a:ext>
                </a:extLst>
              </p14:cNvPr>
              <p14:cNvContentPartPr/>
              <p14:nvPr/>
            </p14:nvContentPartPr>
            <p14:xfrm>
              <a:off x="1397742" y="3050058"/>
              <a:ext cx="582480" cy="106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7F59FA-5D6D-489E-8FC2-00A08592B8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79742" y="3014418"/>
                <a:ext cx="618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061BD6-E99F-4B0F-AA6E-26359AB70A18}"/>
                  </a:ext>
                </a:extLst>
              </p14:cNvPr>
              <p14:cNvContentPartPr/>
              <p14:nvPr/>
            </p14:nvContentPartPr>
            <p14:xfrm>
              <a:off x="1476582" y="3404298"/>
              <a:ext cx="399240" cy="60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061BD6-E99F-4B0F-AA6E-26359AB70A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58942" y="3368298"/>
                <a:ext cx="434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4449AD-ADC9-4E08-A783-8291403B2576}"/>
                  </a:ext>
                </a:extLst>
              </p14:cNvPr>
              <p14:cNvContentPartPr/>
              <p14:nvPr/>
            </p14:nvContentPartPr>
            <p14:xfrm>
              <a:off x="2168502" y="2668458"/>
              <a:ext cx="853200" cy="699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4449AD-ADC9-4E08-A783-8291403B25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50502" y="2632458"/>
                <a:ext cx="8888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2B158E-B7ED-4282-A94E-3145421F719D}"/>
                  </a:ext>
                </a:extLst>
              </p14:cNvPr>
              <p14:cNvContentPartPr/>
              <p14:nvPr/>
            </p14:nvContentPartPr>
            <p14:xfrm>
              <a:off x="2519502" y="2962578"/>
              <a:ext cx="39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2B158E-B7ED-4282-A94E-3145421F71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1862" y="292693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5D38C3-D25D-4C1B-B5BE-36B28412F4E2}"/>
                  </a:ext>
                </a:extLst>
              </p14:cNvPr>
              <p14:cNvContentPartPr/>
              <p14:nvPr/>
            </p14:nvContentPartPr>
            <p14:xfrm>
              <a:off x="2119182" y="3683658"/>
              <a:ext cx="175680" cy="541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5D38C3-D25D-4C1B-B5BE-36B28412F4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1542" y="3648018"/>
                <a:ext cx="2113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41234E-B526-4F35-9596-160719289198}"/>
                  </a:ext>
                </a:extLst>
              </p14:cNvPr>
              <p14:cNvContentPartPr/>
              <p14:nvPr/>
            </p14:nvContentPartPr>
            <p14:xfrm>
              <a:off x="1951422" y="3507258"/>
              <a:ext cx="601560" cy="15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41234E-B526-4F35-9596-1607192891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3782" y="3471258"/>
                <a:ext cx="63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D12316-27B1-427C-8668-7C79CFB335BD}"/>
                  </a:ext>
                </a:extLst>
              </p14:cNvPr>
              <p14:cNvContentPartPr/>
              <p14:nvPr/>
            </p14:nvContentPartPr>
            <p14:xfrm>
              <a:off x="2356062" y="3796338"/>
              <a:ext cx="604440" cy="282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D12316-27B1-427C-8668-7C79CFB335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38062" y="3760338"/>
                <a:ext cx="640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4F3540-6EBA-4B3A-93AB-30E1241C2775}"/>
                  </a:ext>
                </a:extLst>
              </p14:cNvPr>
              <p14:cNvContentPartPr/>
              <p14:nvPr/>
            </p14:nvContentPartPr>
            <p14:xfrm>
              <a:off x="2918382" y="3551898"/>
              <a:ext cx="443160" cy="299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4F3540-6EBA-4B3A-93AB-30E1241C27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00742" y="3515898"/>
                <a:ext cx="478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DB883F-C651-4556-B8BE-AA4EC12B7014}"/>
                  </a:ext>
                </a:extLst>
              </p14:cNvPr>
              <p14:cNvContentPartPr/>
              <p14:nvPr/>
            </p14:nvContentPartPr>
            <p14:xfrm>
              <a:off x="3712182" y="2534178"/>
              <a:ext cx="155520" cy="971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DB883F-C651-4556-B8BE-AA4EC12B70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94182" y="2498178"/>
                <a:ext cx="19116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78F71D-3FF6-437E-A28D-25BAD216F681}"/>
                  </a:ext>
                </a:extLst>
              </p14:cNvPr>
              <p14:cNvContentPartPr/>
              <p14:nvPr/>
            </p14:nvContentPartPr>
            <p14:xfrm>
              <a:off x="3340662" y="3960498"/>
              <a:ext cx="297000" cy="10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78F71D-3FF6-437E-A28D-25BAD216F68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22662" y="3924498"/>
                <a:ext cx="3326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AFC41B6-FBD0-4E16-89F1-436C30CFD5BC}"/>
                  </a:ext>
                </a:extLst>
              </p14:cNvPr>
              <p14:cNvContentPartPr/>
              <p14:nvPr/>
            </p14:nvContentPartPr>
            <p14:xfrm>
              <a:off x="3708222" y="3735498"/>
              <a:ext cx="326880" cy="151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AFC41B6-FBD0-4E16-89F1-436C30CFD5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0582" y="3699858"/>
                <a:ext cx="362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E4FDDF-2FBA-432C-A803-C60F5BFD8709}"/>
                  </a:ext>
                </a:extLst>
              </p14:cNvPr>
              <p14:cNvContentPartPr/>
              <p14:nvPr/>
            </p14:nvContentPartPr>
            <p14:xfrm>
              <a:off x="3839622" y="2222778"/>
              <a:ext cx="469080" cy="263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E4FDDF-2FBA-432C-A803-C60F5BFD87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21982" y="2186778"/>
                <a:ext cx="504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83D00A-8165-4102-B95B-99CD4ACD4276}"/>
                  </a:ext>
                </a:extLst>
              </p14:cNvPr>
              <p14:cNvContentPartPr/>
              <p14:nvPr/>
            </p14:nvContentPartPr>
            <p14:xfrm>
              <a:off x="4036182" y="2652258"/>
              <a:ext cx="333720" cy="407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83D00A-8165-4102-B95B-99CD4ACD42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18542" y="2616618"/>
                <a:ext cx="3693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162F54-2294-4D7C-AEE5-56607CF030A8}"/>
                  </a:ext>
                </a:extLst>
              </p14:cNvPr>
              <p14:cNvContentPartPr/>
              <p14:nvPr/>
            </p14:nvContentPartPr>
            <p14:xfrm>
              <a:off x="4500222" y="2523018"/>
              <a:ext cx="124200" cy="407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162F54-2294-4D7C-AEE5-56607CF030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82582" y="2487018"/>
                <a:ext cx="159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6A36996-6083-4E7E-914E-B1639F085293}"/>
                  </a:ext>
                </a:extLst>
              </p14:cNvPr>
              <p14:cNvContentPartPr/>
              <p14:nvPr/>
            </p14:nvContentPartPr>
            <p14:xfrm>
              <a:off x="4755102" y="2505378"/>
              <a:ext cx="75960" cy="349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6A36996-6083-4E7E-914E-B1639F0852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37462" y="2469738"/>
                <a:ext cx="111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4CE765-5982-4385-910F-24BF55BD980D}"/>
                  </a:ext>
                </a:extLst>
              </p14:cNvPr>
              <p14:cNvContentPartPr/>
              <p14:nvPr/>
            </p14:nvContentPartPr>
            <p14:xfrm>
              <a:off x="4589142" y="2645418"/>
              <a:ext cx="298800" cy="4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4CE765-5982-4385-910F-24BF55BD98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71142" y="2609778"/>
                <a:ext cx="334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1E34DA9-5B97-4D01-B885-DC1A97E1D7DA}"/>
                  </a:ext>
                </a:extLst>
              </p14:cNvPr>
              <p14:cNvContentPartPr/>
              <p14:nvPr/>
            </p14:nvContentPartPr>
            <p14:xfrm>
              <a:off x="5002422" y="2382618"/>
              <a:ext cx="160920" cy="481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1E34DA9-5B97-4D01-B885-DC1A97E1D7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84782" y="2346618"/>
                <a:ext cx="1965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B5A7624-DAB2-4B8A-B4DD-D0DED18E0DC4}"/>
                  </a:ext>
                </a:extLst>
              </p14:cNvPr>
              <p14:cNvContentPartPr/>
              <p14:nvPr/>
            </p14:nvContentPartPr>
            <p14:xfrm>
              <a:off x="5248662" y="2197578"/>
              <a:ext cx="115560" cy="812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B5A7624-DAB2-4B8A-B4DD-D0DED18E0DC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31022" y="2161938"/>
                <a:ext cx="15120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B75B6B4-D47E-44BC-858D-2341767F3F96}"/>
                  </a:ext>
                </a:extLst>
              </p14:cNvPr>
              <p14:cNvContentPartPr/>
              <p14:nvPr/>
            </p14:nvContentPartPr>
            <p14:xfrm>
              <a:off x="3952302" y="2593578"/>
              <a:ext cx="30960" cy="784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B75B6B4-D47E-44BC-858D-2341767F3F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34302" y="2557578"/>
                <a:ext cx="6660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665CA5-8ED9-45DB-B41D-2DDA209A40E4}"/>
                  </a:ext>
                </a:extLst>
              </p14:cNvPr>
              <p14:cNvContentPartPr/>
              <p14:nvPr/>
            </p14:nvContentPartPr>
            <p14:xfrm>
              <a:off x="5163702" y="1877538"/>
              <a:ext cx="146160" cy="223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665CA5-8ED9-45DB-B41D-2DDA209A40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46062" y="1841898"/>
                <a:ext cx="181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AA9F392-E639-4AF8-9A50-A0E06A7B98C6}"/>
                  </a:ext>
                </a:extLst>
              </p14:cNvPr>
              <p14:cNvContentPartPr/>
              <p14:nvPr/>
            </p14:nvContentPartPr>
            <p14:xfrm>
              <a:off x="5556102" y="2134938"/>
              <a:ext cx="519120" cy="503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AA9F392-E639-4AF8-9A50-A0E06A7B98C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38462" y="2098938"/>
                <a:ext cx="55476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2C98121-61F3-4486-9CD0-777C1647B9E9}"/>
                  </a:ext>
                </a:extLst>
              </p14:cNvPr>
              <p14:cNvContentPartPr/>
              <p14:nvPr/>
            </p14:nvContentPartPr>
            <p14:xfrm>
              <a:off x="5776062" y="2245098"/>
              <a:ext cx="205200" cy="84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2C98121-61F3-4486-9CD0-777C1647B9E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58422" y="2209458"/>
                <a:ext cx="240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1C0B4B-C93C-4B2F-8725-71F4CD5007B9}"/>
                  </a:ext>
                </a:extLst>
              </p14:cNvPr>
              <p14:cNvContentPartPr/>
              <p14:nvPr/>
            </p14:nvContentPartPr>
            <p14:xfrm>
              <a:off x="6294822" y="2333658"/>
              <a:ext cx="326520" cy="101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1C0B4B-C93C-4B2F-8725-71F4CD5007B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77182" y="2298018"/>
                <a:ext cx="362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C2E2ED-F357-46FC-AA40-D5DF45E77C2E}"/>
                  </a:ext>
                </a:extLst>
              </p14:cNvPr>
              <p14:cNvContentPartPr/>
              <p14:nvPr/>
            </p14:nvContentPartPr>
            <p14:xfrm>
              <a:off x="6268542" y="2464698"/>
              <a:ext cx="4168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C2E2ED-F357-46FC-AA40-D5DF45E77C2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50902" y="2429058"/>
                <a:ext cx="452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BEFD60-B8B4-4986-A90B-08811C6022EF}"/>
                  </a:ext>
                </a:extLst>
              </p14:cNvPr>
              <p14:cNvContentPartPr/>
              <p14:nvPr/>
            </p14:nvContentPartPr>
            <p14:xfrm>
              <a:off x="6884502" y="1871418"/>
              <a:ext cx="598680" cy="564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BEFD60-B8B4-4986-A90B-08811C6022E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66502" y="1835418"/>
                <a:ext cx="6343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FB572F-EEBC-4E76-8766-5A75A28E040C}"/>
                  </a:ext>
                </a:extLst>
              </p14:cNvPr>
              <p14:cNvContentPartPr/>
              <p14:nvPr/>
            </p14:nvContentPartPr>
            <p14:xfrm>
              <a:off x="7077462" y="2179938"/>
              <a:ext cx="39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FB572F-EEBC-4E76-8766-5A75A28E04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59462" y="21442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57257A-8BFD-4E51-AF5E-676F9CF0447E}"/>
                  </a:ext>
                </a:extLst>
              </p14:cNvPr>
              <p14:cNvContentPartPr/>
              <p14:nvPr/>
            </p14:nvContentPartPr>
            <p14:xfrm>
              <a:off x="6877302" y="2681058"/>
              <a:ext cx="59760" cy="451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57257A-8BFD-4E51-AF5E-676F9CF0447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859662" y="2645418"/>
                <a:ext cx="954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CCA9BAD-494F-4399-B968-6E4A3AE581D5}"/>
                  </a:ext>
                </a:extLst>
              </p14:cNvPr>
              <p14:cNvContentPartPr/>
              <p14:nvPr/>
            </p14:nvContentPartPr>
            <p14:xfrm>
              <a:off x="6716742" y="2587098"/>
              <a:ext cx="356040" cy="147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CCA9BAD-494F-4399-B968-6E4A3AE581D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699102" y="2551458"/>
                <a:ext cx="391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6736203-A850-42D3-ABE8-A03A1F56F6CD}"/>
                  </a:ext>
                </a:extLst>
              </p14:cNvPr>
              <p14:cNvContentPartPr/>
              <p14:nvPr/>
            </p14:nvContentPartPr>
            <p14:xfrm>
              <a:off x="7015902" y="2699058"/>
              <a:ext cx="436680" cy="211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6736203-A850-42D3-ABE8-A03A1F56F6C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998262" y="2663058"/>
                <a:ext cx="472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0CC821-B1A4-4DE6-AB79-AB3736B488CC}"/>
                  </a:ext>
                </a:extLst>
              </p14:cNvPr>
              <p14:cNvContentPartPr/>
              <p14:nvPr/>
            </p14:nvContentPartPr>
            <p14:xfrm>
              <a:off x="7507302" y="2408538"/>
              <a:ext cx="308880" cy="344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0CC821-B1A4-4DE6-AB79-AB3736B488C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489302" y="2372898"/>
                <a:ext cx="3445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D6C123E-9552-46C8-84B6-4E9C6352D751}"/>
                  </a:ext>
                </a:extLst>
              </p14:cNvPr>
              <p14:cNvContentPartPr/>
              <p14:nvPr/>
            </p14:nvContentPartPr>
            <p14:xfrm>
              <a:off x="7944342" y="1503138"/>
              <a:ext cx="100800" cy="823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D6C123E-9552-46C8-84B6-4E9C6352D75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926702" y="1467138"/>
                <a:ext cx="13644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09F68E-3D95-44FD-9EAD-5B43BDF6286A}"/>
                  </a:ext>
                </a:extLst>
              </p14:cNvPr>
              <p14:cNvContentPartPr/>
              <p14:nvPr/>
            </p14:nvContentPartPr>
            <p14:xfrm>
              <a:off x="7995102" y="2653338"/>
              <a:ext cx="98640" cy="6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09F68E-3D95-44FD-9EAD-5B43BDF628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977462" y="2617698"/>
                <a:ext cx="134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C7B45B3-EB8B-4B4F-A19B-D6EB22AF3DA2}"/>
                  </a:ext>
                </a:extLst>
              </p14:cNvPr>
              <p14:cNvContentPartPr/>
              <p14:nvPr/>
            </p14:nvContentPartPr>
            <p14:xfrm>
              <a:off x="8197422" y="2336538"/>
              <a:ext cx="376200" cy="202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C7B45B3-EB8B-4B4F-A19B-D6EB22AF3DA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179782" y="2300898"/>
                <a:ext cx="411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A89C848-8CCD-42DB-BA62-4F31805D5335}"/>
                  </a:ext>
                </a:extLst>
              </p14:cNvPr>
              <p14:cNvContentPartPr/>
              <p14:nvPr/>
            </p14:nvContentPartPr>
            <p14:xfrm>
              <a:off x="7888542" y="1044498"/>
              <a:ext cx="348840" cy="239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A89C848-8CCD-42DB-BA62-4F31805D533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70902" y="1008498"/>
                <a:ext cx="3844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BA3254-D207-4DA6-B5A5-E5B2A6A89FF4}"/>
                  </a:ext>
                </a:extLst>
              </p14:cNvPr>
              <p14:cNvContentPartPr/>
              <p14:nvPr/>
            </p14:nvContentPartPr>
            <p14:xfrm>
              <a:off x="8176182" y="1626258"/>
              <a:ext cx="31320" cy="46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BA3254-D207-4DA6-B5A5-E5B2A6A89FF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58182" y="1590258"/>
                <a:ext cx="669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BB947F-633C-49A1-8F01-DA079B4CFB51}"/>
                  </a:ext>
                </a:extLst>
              </p14:cNvPr>
              <p14:cNvContentPartPr/>
              <p14:nvPr/>
            </p14:nvContentPartPr>
            <p14:xfrm>
              <a:off x="8359422" y="1614018"/>
              <a:ext cx="61920" cy="361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BB947F-633C-49A1-8F01-DA079B4CFB5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341422" y="1578378"/>
                <a:ext cx="97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D5FE1A4-C894-4D6B-AF83-07CF1A018CEB}"/>
                  </a:ext>
                </a:extLst>
              </p14:cNvPr>
              <p14:cNvContentPartPr/>
              <p14:nvPr/>
            </p14:nvContentPartPr>
            <p14:xfrm>
              <a:off x="8255742" y="1758378"/>
              <a:ext cx="223200" cy="35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D5FE1A4-C894-4D6B-AF83-07CF1A018CE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38102" y="1722738"/>
                <a:ext cx="258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A4DF163-C91F-4020-A46D-35F7B5644837}"/>
                  </a:ext>
                </a:extLst>
              </p14:cNvPr>
              <p14:cNvContentPartPr/>
              <p14:nvPr/>
            </p14:nvContentPartPr>
            <p14:xfrm>
              <a:off x="8597742" y="1591338"/>
              <a:ext cx="92160" cy="230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A4DF163-C91F-4020-A46D-35F7B564483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579742" y="1555338"/>
                <a:ext cx="127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E30F1D-AEA8-4D8A-881E-03CA14FC374E}"/>
                  </a:ext>
                </a:extLst>
              </p14:cNvPr>
              <p14:cNvContentPartPr/>
              <p14:nvPr/>
            </p14:nvContentPartPr>
            <p14:xfrm>
              <a:off x="8705382" y="1556058"/>
              <a:ext cx="130320" cy="293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E30F1D-AEA8-4D8A-881E-03CA14FC374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687382" y="1520058"/>
                <a:ext cx="165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419843-394E-404D-8B9F-73A1F5CA51EB}"/>
                  </a:ext>
                </a:extLst>
              </p14:cNvPr>
              <p14:cNvContentPartPr/>
              <p14:nvPr/>
            </p14:nvContentPartPr>
            <p14:xfrm>
              <a:off x="8914182" y="1485498"/>
              <a:ext cx="111240" cy="38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419843-394E-404D-8B9F-73A1F5CA51E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96182" y="1449858"/>
                <a:ext cx="1468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E968582-2CD8-47B6-8473-F2F47AF669D2}"/>
                  </a:ext>
                </a:extLst>
              </p14:cNvPr>
              <p14:cNvContentPartPr/>
              <p14:nvPr/>
            </p14:nvContentPartPr>
            <p14:xfrm>
              <a:off x="9065022" y="1459218"/>
              <a:ext cx="122040" cy="29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E968582-2CD8-47B6-8473-F2F47AF669D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047382" y="1423578"/>
                <a:ext cx="157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E0E247B-2F6F-4AAD-BD8B-8CD1C37CF569}"/>
                  </a:ext>
                </a:extLst>
              </p14:cNvPr>
              <p14:cNvContentPartPr/>
              <p14:nvPr/>
            </p14:nvContentPartPr>
            <p14:xfrm>
              <a:off x="8967822" y="1572978"/>
              <a:ext cx="166320" cy="53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E0E247B-2F6F-4AAD-BD8B-8CD1C37CF56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950182" y="1536978"/>
                <a:ext cx="201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503EE25-6934-46CA-B31F-DE18EF3C8BEF}"/>
                  </a:ext>
                </a:extLst>
              </p14:cNvPr>
              <p14:cNvContentPartPr/>
              <p14:nvPr/>
            </p14:nvContentPartPr>
            <p14:xfrm>
              <a:off x="9231342" y="1380018"/>
              <a:ext cx="73080" cy="415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503EE25-6934-46CA-B31F-DE18EF3C8BE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213702" y="1344378"/>
                <a:ext cx="1087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F08547-5711-48AC-A9A7-9B130995A509}"/>
                  </a:ext>
                </a:extLst>
              </p14:cNvPr>
              <p14:cNvContentPartPr/>
              <p14:nvPr/>
            </p14:nvContentPartPr>
            <p14:xfrm>
              <a:off x="9407382" y="1292178"/>
              <a:ext cx="104760" cy="442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F08547-5711-48AC-A9A7-9B130995A50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389382" y="1256178"/>
                <a:ext cx="1404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E7FBF4-0D71-4AB3-90B3-86AE136EA1D1}"/>
                  </a:ext>
                </a:extLst>
              </p14:cNvPr>
              <p14:cNvContentPartPr/>
              <p14:nvPr/>
            </p14:nvContentPartPr>
            <p14:xfrm>
              <a:off x="9240342" y="947658"/>
              <a:ext cx="446040" cy="198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E7FBF4-0D71-4AB3-90B3-86AE136EA1D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222702" y="911658"/>
                <a:ext cx="4816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61C3D51-D8CD-496D-A7F8-31A2D0B1FF81}"/>
                  </a:ext>
                </a:extLst>
              </p14:cNvPr>
              <p14:cNvContentPartPr/>
              <p14:nvPr/>
            </p14:nvContentPartPr>
            <p14:xfrm>
              <a:off x="9688542" y="866658"/>
              <a:ext cx="655920" cy="709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61C3D51-D8CD-496D-A7F8-31A2D0B1FF8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670542" y="831018"/>
                <a:ext cx="69156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0A813E-AFAE-4510-AE70-4CEF45445CA1}"/>
                  </a:ext>
                </a:extLst>
              </p14:cNvPr>
              <p14:cNvContentPartPr/>
              <p14:nvPr/>
            </p14:nvContentPartPr>
            <p14:xfrm>
              <a:off x="10053582" y="1089858"/>
              <a:ext cx="180720" cy="101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0A813E-AFAE-4510-AE70-4CEF45445CA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035942" y="1053858"/>
                <a:ext cx="216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7285714-EA9E-44B8-AFE4-67EECB6E9374}"/>
                  </a:ext>
                </a:extLst>
              </p14:cNvPr>
              <p14:cNvContentPartPr/>
              <p14:nvPr/>
            </p14:nvContentPartPr>
            <p14:xfrm>
              <a:off x="2523102" y="5631978"/>
              <a:ext cx="574560" cy="241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7285714-EA9E-44B8-AFE4-67EECB6E937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05462" y="5595978"/>
                <a:ext cx="610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21CEC47-8404-48D4-864D-3FABD8D1EF43}"/>
                  </a:ext>
                </a:extLst>
              </p14:cNvPr>
              <p14:cNvContentPartPr/>
              <p14:nvPr/>
            </p14:nvContentPartPr>
            <p14:xfrm>
              <a:off x="2663862" y="5925378"/>
              <a:ext cx="417960" cy="203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21CEC47-8404-48D4-864D-3FABD8D1EF4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645862" y="5889378"/>
                <a:ext cx="453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ED6A2B9-4DB7-497B-9640-825EAA00F4D1}"/>
                  </a:ext>
                </a:extLst>
              </p14:cNvPr>
              <p14:cNvContentPartPr/>
              <p14:nvPr/>
            </p14:nvContentPartPr>
            <p14:xfrm>
              <a:off x="3481422" y="4724778"/>
              <a:ext cx="880200" cy="922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ED6A2B9-4DB7-497B-9640-825EAA00F4D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463782" y="4688778"/>
                <a:ext cx="91584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86BA81-770B-401C-96EC-381CA225C17C}"/>
                  </a:ext>
                </a:extLst>
              </p14:cNvPr>
              <p14:cNvContentPartPr/>
              <p14:nvPr/>
            </p14:nvContentPartPr>
            <p14:xfrm>
              <a:off x="3789222" y="5230938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86BA81-770B-401C-96EC-381CA225C1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71582" y="5195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138C4D-D40F-42A1-A99A-FAC31882EF97}"/>
                  </a:ext>
                </a:extLst>
              </p14:cNvPr>
              <p14:cNvContentPartPr/>
              <p14:nvPr/>
            </p14:nvContentPartPr>
            <p14:xfrm>
              <a:off x="3779502" y="5864178"/>
              <a:ext cx="27720" cy="335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138C4D-D40F-42A1-A99A-FAC31882EF9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61862" y="5828178"/>
                <a:ext cx="633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525DE99-CFC3-4EBA-B15D-8027F263276F}"/>
                  </a:ext>
                </a:extLst>
              </p14:cNvPr>
              <p14:cNvContentPartPr/>
              <p14:nvPr/>
            </p14:nvContentPartPr>
            <p14:xfrm>
              <a:off x="3639822" y="5696058"/>
              <a:ext cx="312480" cy="195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525DE99-CFC3-4EBA-B15D-8027F263276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621822" y="5660058"/>
                <a:ext cx="3481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9945717-8EED-43C3-867B-3328CA346A7E}"/>
                  </a:ext>
                </a:extLst>
              </p14:cNvPr>
              <p14:cNvContentPartPr/>
              <p14:nvPr/>
            </p14:nvContentPartPr>
            <p14:xfrm>
              <a:off x="3995862" y="5908458"/>
              <a:ext cx="366840" cy="217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9945717-8EED-43C3-867B-3328CA346A7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78222" y="5872458"/>
                <a:ext cx="4024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8C08D1D-F1C7-444E-B441-D66E68F6AD58}"/>
                  </a:ext>
                </a:extLst>
              </p14:cNvPr>
              <p14:cNvContentPartPr/>
              <p14:nvPr/>
            </p14:nvContentPartPr>
            <p14:xfrm>
              <a:off x="4359822" y="5652858"/>
              <a:ext cx="473760" cy="286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8C08D1D-F1C7-444E-B441-D66E68F6AD5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42182" y="5617218"/>
                <a:ext cx="509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8EB541-D161-48B5-A2C0-3E152B57008C}"/>
                  </a:ext>
                </a:extLst>
              </p14:cNvPr>
              <p14:cNvContentPartPr/>
              <p14:nvPr/>
            </p14:nvContentPartPr>
            <p14:xfrm>
              <a:off x="4800822" y="4545498"/>
              <a:ext cx="132120" cy="888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8EB541-D161-48B5-A2C0-3E152B57008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83182" y="4509498"/>
                <a:ext cx="16776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38386C-57A7-41B8-8C11-3C462C4A81F0}"/>
                  </a:ext>
                </a:extLst>
              </p14:cNvPr>
              <p14:cNvContentPartPr/>
              <p14:nvPr/>
            </p14:nvContentPartPr>
            <p14:xfrm>
              <a:off x="5035902" y="5450538"/>
              <a:ext cx="198720" cy="223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38386C-57A7-41B8-8C11-3C462C4A81F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18262" y="5414538"/>
                <a:ext cx="2343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1D9F974-2B5D-44CB-9512-5D7DE024814E}"/>
                  </a:ext>
                </a:extLst>
              </p14:cNvPr>
              <p14:cNvContentPartPr/>
              <p14:nvPr/>
            </p14:nvContentPartPr>
            <p14:xfrm>
              <a:off x="4563222" y="4044018"/>
              <a:ext cx="587880" cy="408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1D9F974-2B5D-44CB-9512-5D7DE024814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45582" y="4008018"/>
                <a:ext cx="623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DEE334F-5968-4E04-9AF8-F9B016D4EDE3}"/>
                  </a:ext>
                </a:extLst>
              </p14:cNvPr>
              <p14:cNvContentPartPr/>
              <p14:nvPr/>
            </p14:nvContentPartPr>
            <p14:xfrm>
              <a:off x="5231022" y="4607058"/>
              <a:ext cx="379800" cy="457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DEE334F-5968-4E04-9AF8-F9B016D4EDE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13382" y="4571058"/>
                <a:ext cx="415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27CAE13-21E6-4F3B-AD0D-FAA6827C3FB0}"/>
                  </a:ext>
                </a:extLst>
              </p14:cNvPr>
              <p14:cNvContentPartPr/>
              <p14:nvPr/>
            </p14:nvContentPartPr>
            <p14:xfrm>
              <a:off x="5134542" y="4756458"/>
              <a:ext cx="167040" cy="105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27CAE13-21E6-4F3B-AD0D-FAA6827C3FB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16542" y="4720818"/>
                <a:ext cx="202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A31454-86B7-43CC-8B42-8DC9D9CD5170}"/>
                  </a:ext>
                </a:extLst>
              </p14:cNvPr>
              <p14:cNvContentPartPr/>
              <p14:nvPr/>
            </p14:nvContentPartPr>
            <p14:xfrm>
              <a:off x="5195742" y="4350378"/>
              <a:ext cx="353880" cy="318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A31454-86B7-43CC-8B42-8DC9D9CD517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78102" y="4314738"/>
                <a:ext cx="3895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84F52D5-552D-4213-AAAC-4182112F7B8D}"/>
                  </a:ext>
                </a:extLst>
              </p14:cNvPr>
              <p14:cNvContentPartPr/>
              <p14:nvPr/>
            </p14:nvContentPartPr>
            <p14:xfrm>
              <a:off x="8906622" y="1731378"/>
              <a:ext cx="447120" cy="276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84F52D5-552D-4213-AAAC-4182112F7B8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88622" y="1695378"/>
                <a:ext cx="482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195AE96-AB8C-492F-A105-9E825C824DE0}"/>
                  </a:ext>
                </a:extLst>
              </p14:cNvPr>
              <p14:cNvContentPartPr/>
              <p14:nvPr/>
            </p14:nvContentPartPr>
            <p14:xfrm>
              <a:off x="6031302" y="4030698"/>
              <a:ext cx="581040" cy="842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195AE96-AB8C-492F-A105-9E825C824DE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13302" y="3994698"/>
                <a:ext cx="61668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28BF38B-E044-4EFE-8B23-9F275233823B}"/>
                  </a:ext>
                </a:extLst>
              </p14:cNvPr>
              <p14:cNvContentPartPr/>
              <p14:nvPr/>
            </p14:nvContentPartPr>
            <p14:xfrm>
              <a:off x="6356742" y="4152738"/>
              <a:ext cx="227880" cy="7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28BF38B-E044-4EFE-8B23-9F27523382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38742" y="4116738"/>
                <a:ext cx="263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C235E7-D413-4D39-A73A-E32C9738DAB1}"/>
                  </a:ext>
                </a:extLst>
              </p14:cNvPr>
              <p14:cNvContentPartPr/>
              <p14:nvPr/>
            </p14:nvContentPartPr>
            <p14:xfrm>
              <a:off x="6857862" y="4177938"/>
              <a:ext cx="353160" cy="112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C235E7-D413-4D39-A73A-E32C9738DAB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39862" y="4141938"/>
                <a:ext cx="388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BDD9BD4-3073-4C19-AD98-3294D3AC871D}"/>
                  </a:ext>
                </a:extLst>
              </p14:cNvPr>
              <p14:cNvContentPartPr/>
              <p14:nvPr/>
            </p14:nvContentPartPr>
            <p14:xfrm>
              <a:off x="6831222" y="4386378"/>
              <a:ext cx="381960" cy="88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BDD9BD4-3073-4C19-AD98-3294D3AC871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813222" y="4350378"/>
                <a:ext cx="417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22263D1-7FD8-4B19-BB40-C422ADCE0D22}"/>
                  </a:ext>
                </a:extLst>
              </p14:cNvPr>
              <p14:cNvContentPartPr/>
              <p14:nvPr/>
            </p14:nvContentPartPr>
            <p14:xfrm>
              <a:off x="7674702" y="3768258"/>
              <a:ext cx="585360" cy="641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22263D1-7FD8-4B19-BB40-C422ADCE0D2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57062" y="3732258"/>
                <a:ext cx="6210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7732426-DF72-4733-BD8A-2CF2B1CBFCB2}"/>
                  </a:ext>
                </a:extLst>
              </p14:cNvPr>
              <p14:cNvContentPartPr/>
              <p14:nvPr/>
            </p14:nvContentPartPr>
            <p14:xfrm>
              <a:off x="7956582" y="3956178"/>
              <a:ext cx="360" cy="3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7732426-DF72-4733-BD8A-2CF2B1CBFCB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8942" y="39205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E3D48F-8438-4B31-9168-0EFF8ADEA616}"/>
                  </a:ext>
                </a:extLst>
              </p14:cNvPr>
              <p14:cNvContentPartPr/>
              <p14:nvPr/>
            </p14:nvContentPartPr>
            <p14:xfrm>
              <a:off x="7718622" y="4659618"/>
              <a:ext cx="53640" cy="488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E3D48F-8438-4B31-9168-0EFF8ADEA61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700982" y="4623978"/>
                <a:ext cx="892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3C4B11-4FBB-473B-9E74-9B4525CAA127}"/>
                  </a:ext>
                </a:extLst>
              </p14:cNvPr>
              <p14:cNvContentPartPr/>
              <p14:nvPr/>
            </p14:nvContentPartPr>
            <p14:xfrm>
              <a:off x="7455462" y="4514898"/>
              <a:ext cx="478800" cy="215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3C4B11-4FBB-473B-9E74-9B4525CAA12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437822" y="4479258"/>
                <a:ext cx="514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9BEB92B-AA00-48C4-BCF9-B4C35FD4E132}"/>
                  </a:ext>
                </a:extLst>
              </p14:cNvPr>
              <p14:cNvContentPartPr/>
              <p14:nvPr/>
            </p14:nvContentPartPr>
            <p14:xfrm>
              <a:off x="7833822" y="4729098"/>
              <a:ext cx="707400" cy="264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9BEB92B-AA00-48C4-BCF9-B4C35FD4E13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815822" y="4693458"/>
                <a:ext cx="743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5B0DD69-7C59-45F4-B03C-05DFAB69377B}"/>
                  </a:ext>
                </a:extLst>
              </p14:cNvPr>
              <p14:cNvContentPartPr/>
              <p14:nvPr/>
            </p14:nvContentPartPr>
            <p14:xfrm>
              <a:off x="8524662" y="4552698"/>
              <a:ext cx="559800" cy="342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5B0DD69-7C59-45F4-B03C-05DFAB69377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507022" y="4517058"/>
                <a:ext cx="5954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2FB723A-4BA4-4ED5-B221-A2513B5A0839}"/>
                  </a:ext>
                </a:extLst>
              </p14:cNvPr>
              <p14:cNvContentPartPr/>
              <p14:nvPr/>
            </p14:nvContentPartPr>
            <p14:xfrm>
              <a:off x="8922822" y="3235098"/>
              <a:ext cx="317880" cy="589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2FB723A-4BA4-4ED5-B221-A2513B5A083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905182" y="3199458"/>
                <a:ext cx="3535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3056724-C9C6-427B-8D00-83CA88EADC4D}"/>
                  </a:ext>
                </a:extLst>
              </p14:cNvPr>
              <p14:cNvContentPartPr/>
              <p14:nvPr/>
            </p14:nvContentPartPr>
            <p14:xfrm>
              <a:off x="8827062" y="3436338"/>
              <a:ext cx="299880" cy="98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3056724-C9C6-427B-8D00-83CA88EADC4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809062" y="3400338"/>
                <a:ext cx="335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C100A65-8280-4B2C-814F-4490D4EFB524}"/>
                  </a:ext>
                </a:extLst>
              </p14:cNvPr>
              <p14:cNvContentPartPr/>
              <p14:nvPr/>
            </p14:nvContentPartPr>
            <p14:xfrm>
              <a:off x="8976462" y="2696898"/>
              <a:ext cx="382320" cy="396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C100A65-8280-4B2C-814F-4490D4EFB52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958822" y="2661258"/>
                <a:ext cx="4179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2B655C9-1FEC-4E41-9339-5F4BFB44EB61}"/>
                  </a:ext>
                </a:extLst>
              </p14:cNvPr>
              <p14:cNvContentPartPr/>
              <p14:nvPr/>
            </p14:nvContentPartPr>
            <p14:xfrm>
              <a:off x="8853702" y="3887778"/>
              <a:ext cx="667800" cy="218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2B655C9-1FEC-4E41-9339-5F4BFB44EB6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835702" y="3851778"/>
                <a:ext cx="70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5E6A404-430D-45C6-81DE-A0DBC29E9D65}"/>
                  </a:ext>
                </a:extLst>
              </p14:cNvPr>
              <p14:cNvContentPartPr/>
              <p14:nvPr/>
            </p14:nvContentPartPr>
            <p14:xfrm>
              <a:off x="9038022" y="4209618"/>
              <a:ext cx="360360" cy="353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5E6A404-430D-45C6-81DE-A0DBC29E9D6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020382" y="4173978"/>
                <a:ext cx="3960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E66B54E-79ED-42C2-9D12-1341F8CC459D}"/>
                  </a:ext>
                </a:extLst>
              </p14:cNvPr>
              <p14:cNvContentPartPr/>
              <p14:nvPr/>
            </p14:nvContentPartPr>
            <p14:xfrm>
              <a:off x="9803022" y="2839818"/>
              <a:ext cx="158760" cy="946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E66B54E-79ED-42C2-9D12-1341F8CC459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785382" y="2803818"/>
                <a:ext cx="19440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58D50C-7149-403F-8AA4-A3D6156EA333}"/>
                  </a:ext>
                </a:extLst>
              </p14:cNvPr>
              <p14:cNvContentPartPr/>
              <p14:nvPr/>
            </p14:nvContentPartPr>
            <p14:xfrm>
              <a:off x="10047822" y="3947178"/>
              <a:ext cx="256320" cy="240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58D50C-7149-403F-8AA4-A3D6156EA33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029822" y="3911538"/>
                <a:ext cx="2919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65D9E9B-883C-41E7-8E55-5D80EF7B3E76}"/>
                  </a:ext>
                </a:extLst>
              </p14:cNvPr>
              <p14:cNvContentPartPr/>
              <p14:nvPr/>
            </p14:nvContentPartPr>
            <p14:xfrm>
              <a:off x="9695382" y="2216298"/>
              <a:ext cx="682920" cy="388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65D9E9B-883C-41E7-8E55-5D80EF7B3E7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677742" y="2180658"/>
                <a:ext cx="7185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714F55-34A0-4444-BFB3-364A821FE53A}"/>
                  </a:ext>
                </a:extLst>
              </p14:cNvPr>
              <p14:cNvContentPartPr/>
              <p14:nvPr/>
            </p14:nvContentPartPr>
            <p14:xfrm>
              <a:off x="8282022" y="3244098"/>
              <a:ext cx="329760" cy="816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714F55-34A0-4444-BFB3-364A821FE53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264382" y="3208458"/>
                <a:ext cx="36540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F95666-C18C-4E2E-933C-6EBF575FD1CD}"/>
                  </a:ext>
                </a:extLst>
              </p14:cNvPr>
              <p14:cNvContentPartPr/>
              <p14:nvPr/>
            </p14:nvContentPartPr>
            <p14:xfrm>
              <a:off x="10787982" y="2241498"/>
              <a:ext cx="328320" cy="917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F95666-C18C-4E2E-933C-6EBF575FD1C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0769982" y="2205858"/>
                <a:ext cx="36396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F7B9CFE-B07F-47BA-9804-12CA9991AC90}"/>
                  </a:ext>
                </a:extLst>
              </p14:cNvPr>
              <p14:cNvContentPartPr/>
              <p14:nvPr/>
            </p14:nvContentPartPr>
            <p14:xfrm>
              <a:off x="4809102" y="6329298"/>
              <a:ext cx="421200" cy="132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F7B9CFE-B07F-47BA-9804-12CA9991AC9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791462" y="6293658"/>
                <a:ext cx="456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9783532-8988-42EF-97D6-584DD1FF0AB2}"/>
                  </a:ext>
                </a:extLst>
              </p14:cNvPr>
              <p14:cNvContentPartPr/>
              <p14:nvPr/>
            </p14:nvContentPartPr>
            <p14:xfrm>
              <a:off x="4791462" y="6611898"/>
              <a:ext cx="380160" cy="114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9783532-8988-42EF-97D6-584DD1FF0AB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73822" y="6575898"/>
                <a:ext cx="415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94A0FA8-E60E-438B-AD1D-54200D17B954}"/>
                  </a:ext>
                </a:extLst>
              </p14:cNvPr>
              <p14:cNvContentPartPr/>
              <p14:nvPr/>
            </p14:nvContentPartPr>
            <p14:xfrm>
              <a:off x="5976942" y="5770938"/>
              <a:ext cx="864360" cy="470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94A0FA8-E60E-438B-AD1D-54200D17B95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958942" y="5734938"/>
                <a:ext cx="900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C77A507-8ECB-48B0-A533-5CCB4C6E7C95}"/>
                  </a:ext>
                </a:extLst>
              </p14:cNvPr>
              <p14:cNvContentPartPr/>
              <p14:nvPr/>
            </p14:nvContentPartPr>
            <p14:xfrm>
              <a:off x="6514782" y="5427498"/>
              <a:ext cx="324360" cy="261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C77A507-8ECB-48B0-A533-5CCB4C6E7C9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497142" y="5391498"/>
                <a:ext cx="3600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D088C04-444F-4FC3-947C-9B41859B17E6}"/>
                  </a:ext>
                </a:extLst>
              </p14:cNvPr>
              <p14:cNvContentPartPr/>
              <p14:nvPr/>
            </p14:nvContentPartPr>
            <p14:xfrm>
              <a:off x="5433342" y="6136698"/>
              <a:ext cx="48960" cy="288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D088C04-444F-4FC3-947C-9B41859B17E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415342" y="6101058"/>
                <a:ext cx="846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CF29DF-BA6B-4F99-B044-6EFD70630000}"/>
                  </a:ext>
                </a:extLst>
              </p14:cNvPr>
              <p14:cNvContentPartPr/>
              <p14:nvPr/>
            </p14:nvContentPartPr>
            <p14:xfrm>
              <a:off x="5283942" y="6528018"/>
              <a:ext cx="267120" cy="110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CF29DF-BA6B-4F99-B044-6EFD7063000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266302" y="6492378"/>
                <a:ext cx="3027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009731-62DF-4C4B-A043-3906C52F7109}"/>
                  </a:ext>
                </a:extLst>
              </p14:cNvPr>
              <p14:cNvContentPartPr/>
              <p14:nvPr/>
            </p14:nvContentPartPr>
            <p14:xfrm>
              <a:off x="5459622" y="6627378"/>
              <a:ext cx="170640" cy="210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009731-62DF-4C4B-A043-3906C52F710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441982" y="6591378"/>
                <a:ext cx="2062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E19BD57-A9B9-43E9-907D-A003213DEC7D}"/>
                  </a:ext>
                </a:extLst>
              </p14:cNvPr>
              <p14:cNvContentPartPr/>
              <p14:nvPr/>
            </p14:nvContentPartPr>
            <p14:xfrm>
              <a:off x="5670942" y="5925738"/>
              <a:ext cx="163080" cy="628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E19BD57-A9B9-43E9-907D-A003213DEC7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653302" y="5890098"/>
                <a:ext cx="1987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3F6AB97-8113-42F4-8927-D4EB488CC79B}"/>
                  </a:ext>
                </a:extLst>
              </p14:cNvPr>
              <p14:cNvContentPartPr/>
              <p14:nvPr/>
            </p14:nvContentPartPr>
            <p14:xfrm>
              <a:off x="7139022" y="5849418"/>
              <a:ext cx="319680" cy="85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3F6AB97-8113-42F4-8927-D4EB488CC79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121022" y="5813778"/>
                <a:ext cx="3553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C238487-3FAC-4586-AF56-589EB4480370}"/>
                  </a:ext>
                </a:extLst>
              </p14:cNvPr>
              <p14:cNvContentPartPr/>
              <p14:nvPr/>
            </p14:nvContentPartPr>
            <p14:xfrm>
              <a:off x="7931382" y="5644218"/>
              <a:ext cx="345240" cy="238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C238487-3FAC-4586-AF56-589EB448037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913382" y="5608578"/>
                <a:ext cx="380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06281D8-A448-4E2A-9563-A4333BE190B2}"/>
                  </a:ext>
                </a:extLst>
              </p14:cNvPr>
              <p14:cNvContentPartPr/>
              <p14:nvPr/>
            </p14:nvContentPartPr>
            <p14:xfrm>
              <a:off x="8088702" y="5388978"/>
              <a:ext cx="443880" cy="244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06281D8-A448-4E2A-9563-A4333BE190B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070702" y="5352978"/>
                <a:ext cx="4795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DDF215-CC46-4161-96D7-CD33571B5884}"/>
                  </a:ext>
                </a:extLst>
              </p14:cNvPr>
              <p14:cNvContentPartPr/>
              <p14:nvPr/>
            </p14:nvContentPartPr>
            <p14:xfrm>
              <a:off x="8422782" y="5283858"/>
              <a:ext cx="352800" cy="457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DDF215-CC46-4161-96D7-CD33571B588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04782" y="5247858"/>
                <a:ext cx="388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8D651E0-176E-4C35-A0F0-794825FA088A}"/>
                  </a:ext>
                </a:extLst>
              </p14:cNvPr>
              <p14:cNvContentPartPr/>
              <p14:nvPr/>
            </p14:nvContentPartPr>
            <p14:xfrm>
              <a:off x="8879982" y="5227338"/>
              <a:ext cx="448200" cy="162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8D651E0-176E-4C35-A0F0-794825FA088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861982" y="5191698"/>
                <a:ext cx="483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11ACC26-B08F-412D-AEE1-4DEE6C816A2D}"/>
                  </a:ext>
                </a:extLst>
              </p14:cNvPr>
              <p14:cNvContentPartPr/>
              <p14:nvPr/>
            </p14:nvContentPartPr>
            <p14:xfrm>
              <a:off x="8985462" y="5418498"/>
              <a:ext cx="249840" cy="85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11ACC26-B08F-412D-AEE1-4DEE6C816A2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967822" y="5382498"/>
                <a:ext cx="285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240AD12-3CC2-450F-8765-460C83028B70}"/>
                  </a:ext>
                </a:extLst>
              </p14:cNvPr>
              <p14:cNvContentPartPr/>
              <p14:nvPr/>
            </p14:nvContentPartPr>
            <p14:xfrm>
              <a:off x="9747942" y="4861218"/>
              <a:ext cx="1034640" cy="460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240AD12-3CC2-450F-8765-460C83028B7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730302" y="4825578"/>
                <a:ext cx="107028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C7ED0B5-37B3-4485-A23E-8A86778A8623}"/>
                  </a:ext>
                </a:extLst>
              </p14:cNvPr>
              <p14:cNvContentPartPr/>
              <p14:nvPr/>
            </p14:nvContentPartPr>
            <p14:xfrm>
              <a:off x="9431142" y="4458738"/>
              <a:ext cx="1781280" cy="1749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C7ED0B5-37B3-4485-A23E-8A86778A862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413502" y="4441098"/>
                <a:ext cx="1816920" cy="17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8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7A1A10-2FE0-41EF-92A7-330040725C65}"/>
                  </a:ext>
                </a:extLst>
              </p14:cNvPr>
              <p14:cNvContentPartPr/>
              <p14:nvPr/>
            </p14:nvContentPartPr>
            <p14:xfrm>
              <a:off x="219462" y="280938"/>
              <a:ext cx="249120" cy="82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7A1A10-2FE0-41EF-92A7-330040725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822" y="244938"/>
                <a:ext cx="28476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672DD9-48D7-43A6-A060-EED9739738AF}"/>
                  </a:ext>
                </a:extLst>
              </p14:cNvPr>
              <p14:cNvContentPartPr/>
              <p14:nvPr/>
            </p14:nvContentPartPr>
            <p14:xfrm>
              <a:off x="165102" y="217938"/>
              <a:ext cx="267480" cy="33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672DD9-48D7-43A6-A060-EED9739738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02" y="181938"/>
                <a:ext cx="3031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CA67BE-5C0F-466F-BE90-E6194469207B}"/>
                  </a:ext>
                </a:extLst>
              </p14:cNvPr>
              <p14:cNvContentPartPr/>
              <p14:nvPr/>
            </p14:nvContentPartPr>
            <p14:xfrm>
              <a:off x="624102" y="641298"/>
              <a:ext cx="576720" cy="5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CA67BE-5C0F-466F-BE90-E61944692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102" y="605658"/>
                <a:ext cx="612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F7F6B9-FB24-433F-AE4C-76C19A1B0282}"/>
                  </a:ext>
                </a:extLst>
              </p14:cNvPr>
              <p14:cNvContentPartPr/>
              <p14:nvPr/>
            </p14:nvContentPartPr>
            <p14:xfrm>
              <a:off x="685662" y="949098"/>
              <a:ext cx="423360" cy="2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F7F6B9-FB24-433F-AE4C-76C19A1B02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662" y="913458"/>
                <a:ext cx="459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A3CCCE-51E4-4945-BB5A-0ECA18B963F3}"/>
                  </a:ext>
                </a:extLst>
              </p14:cNvPr>
              <p14:cNvContentPartPr/>
              <p14:nvPr/>
            </p14:nvContentPartPr>
            <p14:xfrm>
              <a:off x="1775742" y="419178"/>
              <a:ext cx="921960" cy="66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A3CCCE-51E4-4945-BB5A-0ECA18B963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8102" y="383538"/>
                <a:ext cx="95760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8903D7-4D29-4E36-92DC-D1700735A680}"/>
                  </a:ext>
                </a:extLst>
              </p14:cNvPr>
              <p14:cNvContentPartPr/>
              <p14:nvPr/>
            </p14:nvContentPartPr>
            <p14:xfrm>
              <a:off x="2197662" y="694218"/>
              <a:ext cx="360" cy="2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8903D7-4D29-4E36-92DC-D1700735A6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0022" y="658578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BFAE72-8CAF-4DEE-9BBF-5DD2C632EBDE}"/>
                  </a:ext>
                </a:extLst>
              </p14:cNvPr>
              <p14:cNvContentPartPr/>
              <p14:nvPr/>
            </p14:nvContentPartPr>
            <p14:xfrm>
              <a:off x="1837302" y="1389018"/>
              <a:ext cx="360" cy="48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BFAE72-8CAF-4DEE-9BBF-5DD2C632EB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9302" y="1353018"/>
                <a:ext cx="360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E0C4BA-EEF1-4A44-973F-5EE8867C355C}"/>
                  </a:ext>
                </a:extLst>
              </p14:cNvPr>
              <p14:cNvContentPartPr/>
              <p14:nvPr/>
            </p14:nvContentPartPr>
            <p14:xfrm>
              <a:off x="1555782" y="1236738"/>
              <a:ext cx="427680" cy="18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E0C4BA-EEF1-4A44-973F-5EE8867C35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8142" y="1201098"/>
                <a:ext cx="463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E92D88-EE62-4C46-B3B6-9EBB72F6D5C3}"/>
                  </a:ext>
                </a:extLst>
              </p14:cNvPr>
              <p14:cNvContentPartPr/>
              <p14:nvPr/>
            </p14:nvContentPartPr>
            <p14:xfrm>
              <a:off x="2127462" y="1405218"/>
              <a:ext cx="424440" cy="29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E92D88-EE62-4C46-B3B6-9EBB72F6D5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9462" y="1369578"/>
                <a:ext cx="4600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65A0FA-7BEF-4DAC-96FF-6DDD38F36D79}"/>
                  </a:ext>
                </a:extLst>
              </p14:cNvPr>
              <p14:cNvContentPartPr/>
              <p14:nvPr/>
            </p14:nvContentPartPr>
            <p14:xfrm>
              <a:off x="2601582" y="1227738"/>
              <a:ext cx="434160" cy="31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65A0FA-7BEF-4DAC-96FF-6DDD38F36D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3942" y="1192098"/>
                <a:ext cx="4698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430257-A303-46BA-AA74-D3362017D525}"/>
                  </a:ext>
                </a:extLst>
              </p14:cNvPr>
              <p14:cNvContentPartPr/>
              <p14:nvPr/>
            </p14:nvContentPartPr>
            <p14:xfrm>
              <a:off x="3419862" y="456618"/>
              <a:ext cx="10440" cy="38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430257-A303-46BA-AA74-D3362017D5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01862" y="420978"/>
                <a:ext cx="460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B0E6EA-001A-4E3E-97AE-16AD3EC378DF}"/>
                  </a:ext>
                </a:extLst>
              </p14:cNvPr>
              <p14:cNvContentPartPr/>
              <p14:nvPr/>
            </p14:nvContentPartPr>
            <p14:xfrm>
              <a:off x="3182622" y="846138"/>
              <a:ext cx="595440" cy="94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B0E6EA-001A-4E3E-97AE-16AD3EC378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4622" y="810498"/>
                <a:ext cx="631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DB2F65-236B-4483-85E6-9CC4C70797D0}"/>
                  </a:ext>
                </a:extLst>
              </p14:cNvPr>
              <p14:cNvContentPartPr/>
              <p14:nvPr/>
            </p14:nvContentPartPr>
            <p14:xfrm>
              <a:off x="3173982" y="1065738"/>
              <a:ext cx="426960" cy="596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DB2F65-236B-4483-85E6-9CC4C7079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5982" y="1029738"/>
                <a:ext cx="46260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8479C8-A415-429C-9530-555174C80D2A}"/>
                  </a:ext>
                </a:extLst>
              </p14:cNvPr>
              <p14:cNvContentPartPr/>
              <p14:nvPr/>
            </p14:nvContentPartPr>
            <p14:xfrm>
              <a:off x="3948702" y="993018"/>
              <a:ext cx="8640" cy="55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8479C8-A415-429C-9530-555174C80D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0702" y="957378"/>
                <a:ext cx="442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C74F47-FF46-4FBC-8D94-08AFE0E8F050}"/>
                  </a:ext>
                </a:extLst>
              </p14:cNvPr>
              <p14:cNvContentPartPr/>
              <p14:nvPr/>
            </p14:nvContentPartPr>
            <p14:xfrm>
              <a:off x="3718662" y="860898"/>
              <a:ext cx="395280" cy="11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C74F47-FF46-4FBC-8D94-08AFE0E8F0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1022" y="824898"/>
                <a:ext cx="430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4B86F5-4822-4272-A817-3BB68139379B}"/>
                  </a:ext>
                </a:extLst>
              </p14:cNvPr>
              <p14:cNvContentPartPr/>
              <p14:nvPr/>
            </p14:nvContentPartPr>
            <p14:xfrm>
              <a:off x="3551622" y="715818"/>
              <a:ext cx="561960" cy="13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4B86F5-4822-4272-A817-3BB6813937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33982" y="679818"/>
                <a:ext cx="597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7B388E-96F4-400B-8B35-28CB38E8C0E9}"/>
                  </a:ext>
                </a:extLst>
              </p14:cNvPr>
              <p14:cNvContentPartPr/>
              <p14:nvPr/>
            </p14:nvContentPartPr>
            <p14:xfrm>
              <a:off x="4692102" y="328458"/>
              <a:ext cx="179280" cy="123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7B388E-96F4-400B-8B35-28CB38E8C0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74462" y="292818"/>
                <a:ext cx="2149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7F1B76-DD45-46E4-8557-F2A8B68587A1}"/>
                  </a:ext>
                </a:extLst>
              </p14:cNvPr>
              <p14:cNvContentPartPr/>
              <p14:nvPr/>
            </p14:nvContentPartPr>
            <p14:xfrm>
              <a:off x="4255062" y="2028738"/>
              <a:ext cx="442080" cy="134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7F1B76-DD45-46E4-8557-F2A8B68587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37422" y="1992738"/>
                <a:ext cx="477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C729DB-0632-4AEA-A623-9F813002D806}"/>
                  </a:ext>
                </a:extLst>
              </p14:cNvPr>
              <p14:cNvContentPartPr/>
              <p14:nvPr/>
            </p14:nvContentPartPr>
            <p14:xfrm>
              <a:off x="4769502" y="1758018"/>
              <a:ext cx="48600" cy="45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C729DB-0632-4AEA-A623-9F813002D8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1502" y="1722378"/>
                <a:ext cx="842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8E7E38-BE60-4DE6-96E8-2CA6E4C76DA4}"/>
                  </a:ext>
                </a:extLst>
              </p14:cNvPr>
              <p14:cNvContentPartPr/>
              <p14:nvPr/>
            </p14:nvContentPartPr>
            <p14:xfrm>
              <a:off x="4509942" y="1542738"/>
              <a:ext cx="578880" cy="338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8E7E38-BE60-4DE6-96E8-2CA6E4C76D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92302" y="1507098"/>
                <a:ext cx="6145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6939510-6DBF-4749-801D-96FC62C2FE3A}"/>
                  </a:ext>
                </a:extLst>
              </p14:cNvPr>
              <p14:cNvContentPartPr/>
              <p14:nvPr/>
            </p14:nvContentPartPr>
            <p14:xfrm>
              <a:off x="4615782" y="157818"/>
              <a:ext cx="61920" cy="36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6939510-6DBF-4749-801D-96FC62C2FE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97782" y="122178"/>
                <a:ext cx="975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8D7F6E-65B8-4B20-8D6B-E20A1B86A946}"/>
                  </a:ext>
                </a:extLst>
              </p14:cNvPr>
              <p14:cNvContentPartPr/>
              <p14:nvPr/>
            </p14:nvContentPartPr>
            <p14:xfrm>
              <a:off x="4404822" y="36498"/>
              <a:ext cx="470880" cy="14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8D7F6E-65B8-4B20-8D6B-E20A1B86A9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86822" y="498"/>
                <a:ext cx="506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BC9C33-CC0D-4775-AB75-C9EBA3004AD9}"/>
                  </a:ext>
                </a:extLst>
              </p14:cNvPr>
              <p14:cNvContentPartPr/>
              <p14:nvPr/>
            </p14:nvContentPartPr>
            <p14:xfrm>
              <a:off x="5051382" y="544874"/>
              <a:ext cx="65880" cy="71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BC9C33-CC0D-4775-AB75-C9EBA3004A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33382" y="508874"/>
                <a:ext cx="1015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378D8B-20ED-4BA8-8340-26546977D37A}"/>
                  </a:ext>
                </a:extLst>
              </p14:cNvPr>
              <p14:cNvContentPartPr/>
              <p14:nvPr/>
            </p14:nvContentPartPr>
            <p14:xfrm>
              <a:off x="5354142" y="662954"/>
              <a:ext cx="304920" cy="477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378D8B-20ED-4BA8-8340-26546977D3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36142" y="626954"/>
                <a:ext cx="3405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28B158-6E97-4D4E-A88B-2285189C96A9}"/>
                  </a:ext>
                </a:extLst>
              </p14:cNvPr>
              <p14:cNvContentPartPr/>
              <p14:nvPr/>
            </p14:nvContentPartPr>
            <p14:xfrm>
              <a:off x="5880462" y="509594"/>
              <a:ext cx="36360" cy="433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28B158-6E97-4D4E-A88B-2285189C96A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2822" y="473594"/>
                <a:ext cx="720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2438AD-57AC-4A98-86AE-345B5627CACB}"/>
                  </a:ext>
                </a:extLst>
              </p14:cNvPr>
              <p14:cNvContentPartPr/>
              <p14:nvPr/>
            </p14:nvContentPartPr>
            <p14:xfrm>
              <a:off x="6066222" y="474314"/>
              <a:ext cx="53640" cy="394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2438AD-57AC-4A98-86AE-345B5627CA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48222" y="438674"/>
                <a:ext cx="892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81A675-AA36-481D-9A47-76ACC62DE323}"/>
                  </a:ext>
                </a:extLst>
              </p14:cNvPr>
              <p14:cNvContentPartPr/>
              <p14:nvPr/>
            </p14:nvContentPartPr>
            <p14:xfrm>
              <a:off x="6002862" y="679154"/>
              <a:ext cx="65880" cy="3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81A675-AA36-481D-9A47-76ACC62DE3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84862" y="643514"/>
                <a:ext cx="101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962D22-6387-4631-8C4F-561D55AF1027}"/>
                  </a:ext>
                </a:extLst>
              </p14:cNvPr>
              <p14:cNvContentPartPr/>
              <p14:nvPr/>
            </p14:nvContentPartPr>
            <p14:xfrm>
              <a:off x="6197982" y="456674"/>
              <a:ext cx="69840" cy="409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962D22-6387-4631-8C4F-561D55AF10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80342" y="421034"/>
                <a:ext cx="1054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7D1FFA-F2E3-4B3A-AAE2-DB4EE0F39510}"/>
                  </a:ext>
                </a:extLst>
              </p14:cNvPr>
              <p14:cNvContentPartPr/>
              <p14:nvPr/>
            </p14:nvContentPartPr>
            <p14:xfrm>
              <a:off x="6389862" y="360194"/>
              <a:ext cx="25560" cy="48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7D1FFA-F2E3-4B3A-AAE2-DB4EE0F395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72222" y="324194"/>
                <a:ext cx="612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128C9B-11A6-43A0-8892-82715702DA21}"/>
                  </a:ext>
                </a:extLst>
              </p14:cNvPr>
              <p14:cNvContentPartPr/>
              <p14:nvPr/>
            </p14:nvContentPartPr>
            <p14:xfrm>
              <a:off x="6277182" y="80474"/>
              <a:ext cx="288360" cy="213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128C9B-11A6-43A0-8892-82715702DA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59542" y="44474"/>
                <a:ext cx="324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9C86FA-6C06-4FE5-AF63-2AD02FBCFA09}"/>
                  </a:ext>
                </a:extLst>
              </p14:cNvPr>
              <p14:cNvContentPartPr/>
              <p14:nvPr/>
            </p14:nvContentPartPr>
            <p14:xfrm>
              <a:off x="6593982" y="175874"/>
              <a:ext cx="447120" cy="583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9C86FA-6C06-4FE5-AF63-2AD02FBCFA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76342" y="140234"/>
                <a:ext cx="4827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3D8DE5-537D-468E-B8A8-2F5201172214}"/>
                  </a:ext>
                </a:extLst>
              </p14:cNvPr>
              <p14:cNvContentPartPr/>
              <p14:nvPr/>
            </p14:nvContentPartPr>
            <p14:xfrm>
              <a:off x="6840222" y="236714"/>
              <a:ext cx="201240" cy="4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B3D8DE5-537D-468E-B8A8-2F52011722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2222" y="201074"/>
                <a:ext cx="236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2E56AEA-7F93-4EE9-9BDB-E56273FC8FEC}"/>
                  </a:ext>
                </a:extLst>
              </p14:cNvPr>
              <p14:cNvContentPartPr/>
              <p14:nvPr/>
            </p14:nvContentPartPr>
            <p14:xfrm>
              <a:off x="1634982" y="3473834"/>
              <a:ext cx="707760" cy="245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2E56AEA-7F93-4EE9-9BDB-E56273FC8F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16982" y="3437834"/>
                <a:ext cx="7434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9297AF-FA52-416E-BE99-5339E9C824B1}"/>
                  </a:ext>
                </a:extLst>
              </p14:cNvPr>
              <p14:cNvContentPartPr/>
              <p14:nvPr/>
            </p14:nvContentPartPr>
            <p14:xfrm>
              <a:off x="1626342" y="3868394"/>
              <a:ext cx="547920" cy="176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9297AF-FA52-416E-BE99-5339E9C824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08342" y="3832394"/>
                <a:ext cx="5835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A3ADA9D-0A57-4F2A-AE69-139EC87DE293}"/>
                  </a:ext>
                </a:extLst>
              </p14:cNvPr>
              <p14:cNvContentPartPr/>
              <p14:nvPr/>
            </p14:nvContentPartPr>
            <p14:xfrm>
              <a:off x="2821902" y="2723234"/>
              <a:ext cx="931320" cy="1048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A3ADA9D-0A57-4F2A-AE69-139EC87DE2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04262" y="2687594"/>
                <a:ext cx="96696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D165BBA-D0EC-43E5-965F-145F95B324D3}"/>
                  </a:ext>
                </a:extLst>
              </p14:cNvPr>
              <p14:cNvContentPartPr/>
              <p14:nvPr/>
            </p14:nvContentPartPr>
            <p14:xfrm>
              <a:off x="3252822" y="3226514"/>
              <a:ext cx="360" cy="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D165BBA-D0EC-43E5-965F-145F95B324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35182" y="319087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627163-5BE6-4AAC-8CAD-F57BB081AEDF}"/>
                  </a:ext>
                </a:extLst>
              </p14:cNvPr>
              <p14:cNvContentPartPr/>
              <p14:nvPr/>
            </p14:nvContentPartPr>
            <p14:xfrm>
              <a:off x="2956902" y="3762914"/>
              <a:ext cx="58680" cy="290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627163-5BE6-4AAC-8CAD-F57BB081AED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39262" y="3726914"/>
                <a:ext cx="94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A3955A-FD0E-43B3-A14A-23C07FB499B3}"/>
                  </a:ext>
                </a:extLst>
              </p14:cNvPr>
              <p14:cNvContentPartPr/>
              <p14:nvPr/>
            </p14:nvContentPartPr>
            <p14:xfrm>
              <a:off x="2672502" y="3571034"/>
              <a:ext cx="634680" cy="27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A3955A-FD0E-43B3-A14A-23C07FB499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54502" y="3535034"/>
                <a:ext cx="670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DE2B517-5E44-4FB2-9A55-E099E6688535}"/>
                  </a:ext>
                </a:extLst>
              </p14:cNvPr>
              <p14:cNvContentPartPr/>
              <p14:nvPr/>
            </p14:nvContentPartPr>
            <p14:xfrm>
              <a:off x="3138702" y="3621074"/>
              <a:ext cx="615960" cy="261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DE2B517-5E44-4FB2-9A55-E099E66885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20702" y="3585074"/>
                <a:ext cx="651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CD08B26-D740-4E87-8092-D35E97ED6BAB}"/>
                  </a:ext>
                </a:extLst>
              </p14:cNvPr>
              <p14:cNvContentPartPr/>
              <p14:nvPr/>
            </p14:nvContentPartPr>
            <p14:xfrm>
              <a:off x="3821982" y="3402194"/>
              <a:ext cx="600840" cy="280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CD08B26-D740-4E87-8092-D35E97ED6B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04342" y="3366554"/>
                <a:ext cx="6364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D8814B-6CE6-493F-AB80-C78B9160B8CF}"/>
                  </a:ext>
                </a:extLst>
              </p14:cNvPr>
              <p14:cNvContentPartPr/>
              <p14:nvPr/>
            </p14:nvContentPartPr>
            <p14:xfrm>
              <a:off x="4952382" y="2417594"/>
              <a:ext cx="32760" cy="437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D8814B-6CE6-493F-AB80-C78B9160B8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34742" y="2381954"/>
                <a:ext cx="684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2CF18B-D0BD-441E-BEE5-B31FE3819FD2}"/>
                  </a:ext>
                </a:extLst>
              </p14:cNvPr>
              <p14:cNvContentPartPr/>
              <p14:nvPr/>
            </p14:nvContentPartPr>
            <p14:xfrm>
              <a:off x="4589142" y="2935274"/>
              <a:ext cx="754200" cy="15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2CF18B-D0BD-441E-BEE5-B31FE3819FD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71142" y="2899634"/>
                <a:ext cx="789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E28895-7101-429C-93DC-281532255F13}"/>
                  </a:ext>
                </a:extLst>
              </p14:cNvPr>
              <p14:cNvContentPartPr/>
              <p14:nvPr/>
            </p14:nvContentPartPr>
            <p14:xfrm>
              <a:off x="4747542" y="3425594"/>
              <a:ext cx="444240" cy="50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E28895-7101-429C-93DC-281532255F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29902" y="3389594"/>
                <a:ext cx="4798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3C70E8-211E-4ED7-BD9E-FE617DD30CF9}"/>
                  </a:ext>
                </a:extLst>
              </p14:cNvPr>
              <p14:cNvContentPartPr/>
              <p14:nvPr/>
            </p14:nvContentPartPr>
            <p14:xfrm>
              <a:off x="5336502" y="3419834"/>
              <a:ext cx="18720" cy="362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3C70E8-211E-4ED7-BD9E-FE617DD30C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18502" y="3384194"/>
                <a:ext cx="543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2CC687F-9E37-49C3-80C6-2B3FC4FDF993}"/>
                  </a:ext>
                </a:extLst>
              </p14:cNvPr>
              <p14:cNvContentPartPr/>
              <p14:nvPr/>
            </p14:nvContentPartPr>
            <p14:xfrm>
              <a:off x="5134542" y="3290594"/>
              <a:ext cx="398520" cy="102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2CC687F-9E37-49C3-80C6-2B3FC4FDF99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16542" y="3254954"/>
                <a:ext cx="434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7C17E3-095C-496C-993E-9BE9CE77A001}"/>
                  </a:ext>
                </a:extLst>
              </p14:cNvPr>
              <p14:cNvContentPartPr/>
              <p14:nvPr/>
            </p14:nvContentPartPr>
            <p14:xfrm>
              <a:off x="5795142" y="2100794"/>
              <a:ext cx="245160" cy="1004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7C17E3-095C-496C-993E-9BE9CE77A0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77502" y="2064794"/>
                <a:ext cx="28080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38AD08-7EAA-42F1-9858-7EBA7A88143A}"/>
                  </a:ext>
                </a:extLst>
              </p14:cNvPr>
              <p14:cNvContentPartPr/>
              <p14:nvPr/>
            </p14:nvContentPartPr>
            <p14:xfrm>
              <a:off x="5791902" y="3213914"/>
              <a:ext cx="337680" cy="43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38AD08-7EAA-42F1-9858-7EBA7A8814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73902" y="3178274"/>
                <a:ext cx="373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0DB630-7747-42EC-817F-6224AFF940D2}"/>
                  </a:ext>
                </a:extLst>
              </p14:cNvPr>
              <p14:cNvContentPartPr/>
              <p14:nvPr/>
            </p14:nvContentPartPr>
            <p14:xfrm>
              <a:off x="5988822" y="1441634"/>
              <a:ext cx="69120" cy="384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0DB630-7747-42EC-817F-6224AFF940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71182" y="1405994"/>
                <a:ext cx="104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CB71F0-D052-4371-9730-D367BAE956DA}"/>
                  </a:ext>
                </a:extLst>
              </p14:cNvPr>
              <p14:cNvContentPartPr/>
              <p14:nvPr/>
            </p14:nvContentPartPr>
            <p14:xfrm>
              <a:off x="5828982" y="1298714"/>
              <a:ext cx="444960" cy="25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CB71F0-D052-4371-9730-D367BAE956D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0982" y="1263074"/>
                <a:ext cx="4806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5DE1860-430E-4BF8-959C-1AF89A0F4DDF}"/>
                  </a:ext>
                </a:extLst>
              </p14:cNvPr>
              <p14:cNvContentPartPr/>
              <p14:nvPr/>
            </p14:nvContentPartPr>
            <p14:xfrm>
              <a:off x="6460062" y="2188994"/>
              <a:ext cx="190440" cy="486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5DE1860-430E-4BF8-959C-1AF89A0F4D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42422" y="2153354"/>
                <a:ext cx="2260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BB6835-EB55-462D-9211-57B9D343EF28}"/>
                  </a:ext>
                </a:extLst>
              </p14:cNvPr>
              <p14:cNvContentPartPr/>
              <p14:nvPr/>
            </p14:nvContentPartPr>
            <p14:xfrm>
              <a:off x="6400662" y="2364314"/>
              <a:ext cx="184320" cy="70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BB6835-EB55-462D-9211-57B9D343EF2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82662" y="2328674"/>
                <a:ext cx="219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AB511A-2166-4ECC-8DE4-98348B5EE03D}"/>
                  </a:ext>
                </a:extLst>
              </p14:cNvPr>
              <p14:cNvContentPartPr/>
              <p14:nvPr/>
            </p14:nvContentPartPr>
            <p14:xfrm>
              <a:off x="6396702" y="1711274"/>
              <a:ext cx="485640" cy="239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AB511A-2166-4ECC-8DE4-98348B5EE03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79062" y="1675274"/>
                <a:ext cx="521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6E4C9F-EA5A-4DE8-8052-46D60D733836}"/>
                  </a:ext>
                </a:extLst>
              </p14:cNvPr>
              <p14:cNvContentPartPr/>
              <p14:nvPr/>
            </p14:nvContentPartPr>
            <p14:xfrm>
              <a:off x="6855342" y="1768874"/>
              <a:ext cx="693000" cy="896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6E4C9F-EA5A-4DE8-8052-46D60D7338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7342" y="1732874"/>
                <a:ext cx="72864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8C5605-CD9D-4050-AC29-1FEAB79DCA29}"/>
                  </a:ext>
                </a:extLst>
              </p14:cNvPr>
              <p14:cNvContentPartPr/>
              <p14:nvPr/>
            </p14:nvContentPartPr>
            <p14:xfrm>
              <a:off x="7279782" y="2096474"/>
              <a:ext cx="235440" cy="92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8C5605-CD9D-4050-AC29-1FEAB79DCA2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62142" y="2060474"/>
                <a:ext cx="271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4C25415-F9B2-4E4B-BACE-14F50D9BD999}"/>
                  </a:ext>
                </a:extLst>
              </p14:cNvPr>
              <p14:cNvContentPartPr/>
              <p14:nvPr/>
            </p14:nvContentPartPr>
            <p14:xfrm>
              <a:off x="7824822" y="1978034"/>
              <a:ext cx="324000" cy="45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4C25415-F9B2-4E4B-BACE-14F50D9BD9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06822" y="1942034"/>
                <a:ext cx="359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C36998-E92D-4EF0-BC61-AABDE370292B}"/>
                  </a:ext>
                </a:extLst>
              </p14:cNvPr>
              <p14:cNvContentPartPr/>
              <p14:nvPr/>
            </p14:nvContentPartPr>
            <p14:xfrm>
              <a:off x="7921662" y="2178914"/>
              <a:ext cx="266400" cy="72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C36998-E92D-4EF0-BC61-AABDE370292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03662" y="2143274"/>
                <a:ext cx="302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143C30-F7CA-4783-9F87-2AA4601E3066}"/>
                  </a:ext>
                </a:extLst>
              </p14:cNvPr>
              <p14:cNvContentPartPr/>
              <p14:nvPr/>
            </p14:nvContentPartPr>
            <p14:xfrm>
              <a:off x="8369862" y="1424714"/>
              <a:ext cx="1089000" cy="770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143C30-F7CA-4783-9F87-2AA4601E306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51862" y="1388714"/>
                <a:ext cx="112464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52AD41F-16AA-42FA-A9EB-4CC726DF1232}"/>
                  </a:ext>
                </a:extLst>
              </p14:cNvPr>
              <p14:cNvContentPartPr/>
              <p14:nvPr/>
            </p14:nvContentPartPr>
            <p14:xfrm>
              <a:off x="9034782" y="1714154"/>
              <a:ext cx="39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52AD41F-16AA-42FA-A9EB-4CC726DF12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16782" y="167851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8FC8C2C-9354-4A07-8197-D8F9F56F897B}"/>
                  </a:ext>
                </a:extLst>
              </p14:cNvPr>
              <p14:cNvContentPartPr/>
              <p14:nvPr/>
            </p14:nvContentPartPr>
            <p14:xfrm>
              <a:off x="8888982" y="2470154"/>
              <a:ext cx="360" cy="406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8FC8C2C-9354-4A07-8197-D8F9F56F897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70982" y="2434514"/>
                <a:ext cx="36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DC5BB0-4A69-4ADB-9D67-6D27720DBB44}"/>
                  </a:ext>
                </a:extLst>
              </p14:cNvPr>
              <p14:cNvContentPartPr/>
              <p14:nvPr/>
            </p14:nvContentPartPr>
            <p14:xfrm>
              <a:off x="8651382" y="2374034"/>
              <a:ext cx="299520" cy="131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DC5BB0-4A69-4ADB-9D67-6D27720DBB4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633382" y="2338394"/>
                <a:ext cx="335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086E88A-5A53-42E7-A216-65F0A5069ACD}"/>
                  </a:ext>
                </a:extLst>
              </p14:cNvPr>
              <p14:cNvContentPartPr/>
              <p14:nvPr/>
            </p14:nvContentPartPr>
            <p14:xfrm>
              <a:off x="9029382" y="2512634"/>
              <a:ext cx="370800" cy="203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086E88A-5A53-42E7-A216-65F0A5069AC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011742" y="2476994"/>
                <a:ext cx="406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CE98927-E36D-40D7-A6D9-0A3DE40787F2}"/>
                  </a:ext>
                </a:extLst>
              </p14:cNvPr>
              <p14:cNvContentPartPr/>
              <p14:nvPr/>
            </p14:nvContentPartPr>
            <p14:xfrm>
              <a:off x="9344382" y="2388074"/>
              <a:ext cx="488160" cy="186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CE98927-E36D-40D7-A6D9-0A3DE40787F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326382" y="2352434"/>
                <a:ext cx="523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EF2DE55-2632-43A4-8D32-F6EA6164915F}"/>
                  </a:ext>
                </a:extLst>
              </p14:cNvPr>
              <p14:cNvContentPartPr/>
              <p14:nvPr/>
            </p14:nvContentPartPr>
            <p14:xfrm>
              <a:off x="9855942" y="1195394"/>
              <a:ext cx="9360" cy="239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EF2DE55-2632-43A4-8D32-F6EA6164915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837942" y="1159754"/>
                <a:ext cx="45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9E88F9-322B-4690-AEEF-200007A1558C}"/>
                  </a:ext>
                </a:extLst>
              </p14:cNvPr>
              <p14:cNvContentPartPr/>
              <p14:nvPr/>
            </p14:nvContentPartPr>
            <p14:xfrm>
              <a:off x="9635982" y="1564754"/>
              <a:ext cx="554760" cy="193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9E88F9-322B-4690-AEEF-200007A155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617982" y="1528754"/>
                <a:ext cx="590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2D99DD-B3F0-4F78-B9A9-89BB1A651888}"/>
                  </a:ext>
                </a:extLst>
              </p14:cNvPr>
              <p14:cNvContentPartPr/>
              <p14:nvPr/>
            </p14:nvContentPartPr>
            <p14:xfrm>
              <a:off x="9767742" y="1934474"/>
              <a:ext cx="428760" cy="264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2D99DD-B3F0-4F78-B9A9-89BB1A65188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50102" y="1898474"/>
                <a:ext cx="464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E00D1C0-AB82-4DC4-936D-0071261BE90B}"/>
                  </a:ext>
                </a:extLst>
              </p14:cNvPr>
              <p14:cNvContentPartPr/>
              <p14:nvPr/>
            </p14:nvContentPartPr>
            <p14:xfrm>
              <a:off x="10251582" y="1810994"/>
              <a:ext cx="88560" cy="442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E00D1C0-AB82-4DC4-936D-0071261BE90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233942" y="1774994"/>
                <a:ext cx="1242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300C19B-40D3-48A5-ADA0-34827FFAC1FC}"/>
                  </a:ext>
                </a:extLst>
              </p14:cNvPr>
              <p14:cNvContentPartPr/>
              <p14:nvPr/>
            </p14:nvContentPartPr>
            <p14:xfrm>
              <a:off x="10013982" y="1652594"/>
              <a:ext cx="414360" cy="141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300C19B-40D3-48A5-ADA0-34827FFAC1F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996342" y="1616594"/>
                <a:ext cx="450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C3449CC-E401-48CA-90B4-9A7DE7B352B8}"/>
                  </a:ext>
                </a:extLst>
              </p14:cNvPr>
              <p14:cNvContentPartPr/>
              <p14:nvPr/>
            </p14:nvContentPartPr>
            <p14:xfrm>
              <a:off x="10515462" y="764474"/>
              <a:ext cx="167040" cy="854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C3449CC-E401-48CA-90B4-9A7DE7B352B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497822" y="728474"/>
                <a:ext cx="20268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5C80B9F-DFD4-421B-99BA-22EDA9B47747}"/>
                  </a:ext>
                </a:extLst>
              </p14:cNvPr>
              <p14:cNvContentPartPr/>
              <p14:nvPr/>
            </p14:nvContentPartPr>
            <p14:xfrm>
              <a:off x="10884822" y="1002074"/>
              <a:ext cx="69480" cy="328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5C80B9F-DFD4-421B-99BA-22EDA9B477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867182" y="966074"/>
                <a:ext cx="1051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0486274-FBE0-4F5C-BE8C-AA630442F87C}"/>
                  </a:ext>
                </a:extLst>
              </p14:cNvPr>
              <p14:cNvContentPartPr/>
              <p14:nvPr/>
            </p14:nvContentPartPr>
            <p14:xfrm>
              <a:off x="10690782" y="836114"/>
              <a:ext cx="439560" cy="18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0486274-FBE0-4F5C-BE8C-AA630442F87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673142" y="800114"/>
                <a:ext cx="475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8046962-EA7D-4F85-BA69-36ECDD864CE4}"/>
                  </a:ext>
                </a:extLst>
              </p14:cNvPr>
              <p14:cNvContentPartPr/>
              <p14:nvPr/>
            </p14:nvContentPartPr>
            <p14:xfrm>
              <a:off x="10805262" y="791114"/>
              <a:ext cx="282600" cy="507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8046962-EA7D-4F85-BA69-36ECDD864CE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787622" y="755114"/>
                <a:ext cx="31824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9F9D91-687E-435C-9CEC-1B89FF0E08DE}"/>
                  </a:ext>
                </a:extLst>
              </p14:cNvPr>
              <p14:cNvContentPartPr/>
              <p14:nvPr/>
            </p14:nvContentPartPr>
            <p14:xfrm>
              <a:off x="10981302" y="197834"/>
              <a:ext cx="425160" cy="477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9F9D91-687E-435C-9CEC-1B89FF0E08D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963662" y="161834"/>
                <a:ext cx="4608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2CB0100-C8DC-4535-BD75-1E6EA5A86A12}"/>
                  </a:ext>
                </a:extLst>
              </p14:cNvPr>
              <p14:cNvContentPartPr/>
              <p14:nvPr/>
            </p14:nvContentPartPr>
            <p14:xfrm>
              <a:off x="10893462" y="1296554"/>
              <a:ext cx="397800" cy="347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2CB0100-C8DC-4535-BD75-1E6EA5A86A1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75462" y="1260554"/>
                <a:ext cx="433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15D0C65-2228-4B13-B6A1-035146371374}"/>
                  </a:ext>
                </a:extLst>
              </p14:cNvPr>
              <p14:cNvContentPartPr/>
              <p14:nvPr/>
            </p14:nvContentPartPr>
            <p14:xfrm>
              <a:off x="11060502" y="1605794"/>
              <a:ext cx="335520" cy="539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15D0C65-2228-4B13-B6A1-03514637137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42502" y="1569794"/>
                <a:ext cx="3711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B538B7D-7A00-4BB3-A716-E15C82323DEA}"/>
                  </a:ext>
                </a:extLst>
              </p14:cNvPr>
              <p14:cNvContentPartPr/>
              <p14:nvPr/>
            </p14:nvContentPartPr>
            <p14:xfrm>
              <a:off x="11632182" y="404114"/>
              <a:ext cx="300600" cy="1015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B538B7D-7A00-4BB3-A716-E15C82323DE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614182" y="368474"/>
                <a:ext cx="33624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23C178C-3EBB-4D1D-8ADB-9AA504C0AF11}"/>
                  </a:ext>
                </a:extLst>
              </p14:cNvPr>
              <p14:cNvContentPartPr/>
              <p14:nvPr/>
            </p14:nvContentPartPr>
            <p14:xfrm>
              <a:off x="11913342" y="368834"/>
              <a:ext cx="153360" cy="632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23C178C-3EBB-4D1D-8ADB-9AA504C0AF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895342" y="333194"/>
                <a:ext cx="18900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A82D2B3-495B-4D38-B082-68D6D6DFE491}"/>
                  </a:ext>
                </a:extLst>
              </p14:cNvPr>
              <p14:cNvContentPartPr/>
              <p14:nvPr/>
            </p14:nvContentPartPr>
            <p14:xfrm>
              <a:off x="12024942" y="1395554"/>
              <a:ext cx="190440" cy="229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A82D2B3-495B-4D38-B082-68D6D6DFE49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2006942" y="1359554"/>
                <a:ext cx="226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CA66034-F361-4EDF-99D9-DBD695925858}"/>
                  </a:ext>
                </a:extLst>
              </p14:cNvPr>
              <p14:cNvContentPartPr/>
              <p14:nvPr/>
            </p14:nvContentPartPr>
            <p14:xfrm>
              <a:off x="11895702" y="26114"/>
              <a:ext cx="120960" cy="184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CA66034-F361-4EDF-99D9-DBD69592585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77702" y="-9886"/>
                <a:ext cx="156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5A92FD7-8E2C-4AD4-967A-2DD3D897E97D}"/>
                  </a:ext>
                </a:extLst>
              </p14:cNvPr>
              <p14:cNvContentPartPr/>
              <p14:nvPr/>
            </p14:nvContentPartPr>
            <p14:xfrm>
              <a:off x="11675742" y="-83838"/>
              <a:ext cx="347400" cy="180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5A92FD7-8E2C-4AD4-967A-2DD3D897E97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658102" y="-119838"/>
                <a:ext cx="383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1561CAB-C140-4812-BFC4-F654DAC24DC7}"/>
                  </a:ext>
                </a:extLst>
              </p14:cNvPr>
              <p14:cNvContentPartPr/>
              <p14:nvPr/>
            </p14:nvContentPartPr>
            <p14:xfrm>
              <a:off x="3182622" y="5225857"/>
              <a:ext cx="669240" cy="234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1561CAB-C140-4812-BFC4-F654DAC24DC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64622" y="5189857"/>
                <a:ext cx="704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77C953-1D8A-4C70-88A6-A244C192F2B1}"/>
                  </a:ext>
                </a:extLst>
              </p14:cNvPr>
              <p14:cNvContentPartPr/>
              <p14:nvPr/>
            </p14:nvContentPartPr>
            <p14:xfrm>
              <a:off x="3191262" y="5681977"/>
              <a:ext cx="708480" cy="244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77C953-1D8A-4C70-88A6-A244C192F2B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173622" y="5646337"/>
                <a:ext cx="744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0E10915-4C37-4EB6-8F21-9B252FD1BA0E}"/>
                  </a:ext>
                </a:extLst>
              </p14:cNvPr>
              <p14:cNvContentPartPr/>
              <p14:nvPr/>
            </p14:nvContentPartPr>
            <p14:xfrm>
              <a:off x="4783902" y="4327297"/>
              <a:ext cx="887040" cy="1018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0E10915-4C37-4EB6-8F21-9B252FD1BA0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765902" y="4291657"/>
                <a:ext cx="92268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DBA8B4F-EBC8-4A8B-9A97-3526AA01A33D}"/>
                  </a:ext>
                </a:extLst>
              </p14:cNvPr>
              <p14:cNvContentPartPr/>
              <p14:nvPr/>
            </p14:nvContentPartPr>
            <p14:xfrm>
              <a:off x="5266302" y="4844257"/>
              <a:ext cx="360" cy="3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DBA8B4F-EBC8-4A8B-9A97-3526AA01A3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48662" y="480825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5A9947D-074E-4572-965C-F9CCB1EEC5A8}"/>
                  </a:ext>
                </a:extLst>
              </p14:cNvPr>
              <p14:cNvContentPartPr/>
              <p14:nvPr/>
            </p14:nvContentPartPr>
            <p14:xfrm>
              <a:off x="4828182" y="5626537"/>
              <a:ext cx="77760" cy="560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5A9947D-074E-4572-965C-F9CCB1EEC5A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0542" y="5590897"/>
                <a:ext cx="113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AB0543-69DB-43B8-8DB5-0D792E1194E7}"/>
                  </a:ext>
                </a:extLst>
              </p14:cNvPr>
              <p14:cNvContentPartPr/>
              <p14:nvPr/>
            </p14:nvContentPartPr>
            <p14:xfrm>
              <a:off x="4659702" y="5440417"/>
              <a:ext cx="422640" cy="274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AB0543-69DB-43B8-8DB5-0D792E1194E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41702" y="5404777"/>
                <a:ext cx="458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D2D5EA-F300-4C9B-B789-AFDE700FF0DC}"/>
                  </a:ext>
                </a:extLst>
              </p14:cNvPr>
              <p14:cNvContentPartPr/>
              <p14:nvPr/>
            </p14:nvContentPartPr>
            <p14:xfrm>
              <a:off x="5072982" y="5600257"/>
              <a:ext cx="549360" cy="281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D2D5EA-F300-4C9B-B789-AFDE700FF0D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54982" y="5564617"/>
                <a:ext cx="5850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0DC48D7-AF73-4780-B664-5BF77003C670}"/>
                  </a:ext>
                </a:extLst>
              </p14:cNvPr>
              <p14:cNvContentPartPr/>
              <p14:nvPr/>
            </p14:nvContentPartPr>
            <p14:xfrm>
              <a:off x="5501382" y="5318737"/>
              <a:ext cx="557640" cy="246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0DC48D7-AF73-4780-B664-5BF77003C67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83742" y="5283097"/>
                <a:ext cx="593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07B0BA9-44DB-4D10-AF47-C4CDA63FB625}"/>
                  </a:ext>
                </a:extLst>
              </p14:cNvPr>
              <p14:cNvContentPartPr/>
              <p14:nvPr/>
            </p14:nvContentPartPr>
            <p14:xfrm>
              <a:off x="6022302" y="4140817"/>
              <a:ext cx="52200" cy="298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07B0BA9-44DB-4D10-AF47-C4CDA63FB62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04662" y="4105177"/>
                <a:ext cx="87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9293110-9BEA-428E-9E4E-423DAB323821}"/>
                  </a:ext>
                </a:extLst>
              </p14:cNvPr>
              <p14:cNvContentPartPr/>
              <p14:nvPr/>
            </p14:nvContentPartPr>
            <p14:xfrm>
              <a:off x="5855262" y="4379857"/>
              <a:ext cx="780480" cy="341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9293110-9BEA-428E-9E4E-423DAB3238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837262" y="4344217"/>
                <a:ext cx="816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9ACEEEF-FE18-4D3F-99B1-867EA162A0EE}"/>
                  </a:ext>
                </a:extLst>
              </p14:cNvPr>
              <p14:cNvContentPartPr/>
              <p14:nvPr/>
            </p14:nvContentPartPr>
            <p14:xfrm>
              <a:off x="6128142" y="4950457"/>
              <a:ext cx="328680" cy="302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9ACEEEF-FE18-4D3F-99B1-867EA162A0E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10142" y="4914457"/>
                <a:ext cx="364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FD19B6-EF78-4A6D-A23D-7C9FCFA7ED50}"/>
                  </a:ext>
                </a:extLst>
              </p14:cNvPr>
              <p14:cNvContentPartPr/>
              <p14:nvPr/>
            </p14:nvContentPartPr>
            <p14:xfrm>
              <a:off x="6637902" y="4756417"/>
              <a:ext cx="92520" cy="406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FD19B6-EF78-4A6D-A23D-7C9FCFA7ED5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19902" y="4720417"/>
                <a:ext cx="128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9E7D618-5307-4CFB-A22D-E4660F8ED1AD}"/>
                  </a:ext>
                </a:extLst>
              </p14:cNvPr>
              <p14:cNvContentPartPr/>
              <p14:nvPr/>
            </p14:nvContentPartPr>
            <p14:xfrm>
              <a:off x="6383022" y="4583257"/>
              <a:ext cx="444600" cy="270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9E7D618-5307-4CFB-A22D-E4660F8ED1A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65022" y="4547257"/>
                <a:ext cx="4802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0605F87-9CB3-4529-952E-F70D5E2F07ED}"/>
                  </a:ext>
                </a:extLst>
              </p14:cNvPr>
              <p14:cNvContentPartPr/>
              <p14:nvPr/>
            </p14:nvContentPartPr>
            <p14:xfrm>
              <a:off x="6910422" y="3903217"/>
              <a:ext cx="179280" cy="56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0605F87-9CB3-4529-952E-F70D5E2F07E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92422" y="3867577"/>
                <a:ext cx="2149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F6CC8F1-6EDD-43A1-B5EA-A0C2F8624EA8}"/>
                  </a:ext>
                </a:extLst>
              </p14:cNvPr>
              <p14:cNvContentPartPr/>
              <p14:nvPr/>
            </p14:nvContentPartPr>
            <p14:xfrm>
              <a:off x="6100422" y="4621777"/>
              <a:ext cx="258840" cy="753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F6CC8F1-6EDD-43A1-B5EA-A0C2F8624EA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82782" y="4585777"/>
                <a:ext cx="2944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6EEC18A-C88D-46E6-9ECF-6F5887BE9A2B}"/>
                  </a:ext>
                </a:extLst>
              </p14:cNvPr>
              <p14:cNvContentPartPr/>
              <p14:nvPr/>
            </p14:nvContentPartPr>
            <p14:xfrm>
              <a:off x="7376622" y="3745177"/>
              <a:ext cx="88560" cy="475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EEC18A-C88D-46E6-9ECF-6F5887BE9A2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58622" y="3709177"/>
                <a:ext cx="1242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AAE7C81-5481-43A2-97B9-D9E6524542A0}"/>
                  </a:ext>
                </a:extLst>
              </p14:cNvPr>
              <p14:cNvContentPartPr/>
              <p14:nvPr/>
            </p14:nvContentPartPr>
            <p14:xfrm>
              <a:off x="7059822" y="3553297"/>
              <a:ext cx="513720" cy="332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AAE7C81-5481-43A2-97B9-D9E6524542A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42182" y="3517657"/>
                <a:ext cx="549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E5A6108-C3C3-45EF-83AA-1D09539CC545}"/>
                  </a:ext>
                </a:extLst>
              </p14:cNvPr>
              <p14:cNvContentPartPr/>
              <p14:nvPr/>
            </p14:nvContentPartPr>
            <p14:xfrm>
              <a:off x="7534662" y="3181417"/>
              <a:ext cx="372600" cy="416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E5A6108-C3C3-45EF-83AA-1D09539CC54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517022" y="3145417"/>
                <a:ext cx="4082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2D8E8A3-C646-4319-815C-F6D00683526A}"/>
                  </a:ext>
                </a:extLst>
              </p14:cNvPr>
              <p14:cNvContentPartPr/>
              <p14:nvPr/>
            </p14:nvContentPartPr>
            <p14:xfrm>
              <a:off x="7833822" y="3854977"/>
              <a:ext cx="358560" cy="136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2D8E8A3-C646-4319-815C-F6D00683526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815822" y="3818977"/>
                <a:ext cx="394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2539D98-1BDC-4A95-B3D9-D9D80E1AB6B4}"/>
                  </a:ext>
                </a:extLst>
              </p14:cNvPr>
              <p14:cNvContentPartPr/>
              <p14:nvPr/>
            </p14:nvContentPartPr>
            <p14:xfrm>
              <a:off x="8641302" y="3462217"/>
              <a:ext cx="329760" cy="238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2539D98-1BDC-4A95-B3D9-D9D80E1AB6B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23662" y="3426217"/>
                <a:ext cx="3654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7EF3909-4245-4544-B3DA-1B8400FF4059}"/>
                  </a:ext>
                </a:extLst>
              </p14:cNvPr>
              <p14:cNvContentPartPr/>
              <p14:nvPr/>
            </p14:nvContentPartPr>
            <p14:xfrm>
              <a:off x="8677662" y="3112297"/>
              <a:ext cx="408240" cy="224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7EF3909-4245-4544-B3DA-1B8400FF405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60022" y="3076657"/>
                <a:ext cx="443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06E45D9-4F68-4B35-B3D3-F3A8E262627E}"/>
                  </a:ext>
                </a:extLst>
              </p14:cNvPr>
              <p14:cNvContentPartPr/>
              <p14:nvPr/>
            </p14:nvContentPartPr>
            <p14:xfrm>
              <a:off x="8958822" y="2962537"/>
              <a:ext cx="572400" cy="947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06E45D9-4F68-4B35-B3D3-F3A8E262627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941182" y="2926897"/>
                <a:ext cx="6080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AA9D42F-1A7C-40CA-9C6E-1A22B5CDCFB4}"/>
                  </a:ext>
                </a:extLst>
              </p14:cNvPr>
              <p14:cNvContentPartPr/>
              <p14:nvPr/>
            </p14:nvContentPartPr>
            <p14:xfrm>
              <a:off x="5899542" y="6031177"/>
              <a:ext cx="650880" cy="334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AA9D42F-1A7C-40CA-9C6E-1A22B5CDCF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81542" y="5995537"/>
                <a:ext cx="686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477AF89-EEC0-47EE-A67B-CE1D1B9560CC}"/>
                  </a:ext>
                </a:extLst>
              </p14:cNvPr>
              <p14:cNvContentPartPr/>
              <p14:nvPr/>
            </p14:nvContentPartPr>
            <p14:xfrm>
              <a:off x="6039942" y="6279577"/>
              <a:ext cx="527760" cy="270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477AF89-EEC0-47EE-A67B-CE1D1B9560C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22302" y="6243937"/>
                <a:ext cx="563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E3BB5E7-9044-441B-879B-69B3712647D2}"/>
                  </a:ext>
                </a:extLst>
              </p14:cNvPr>
              <p14:cNvContentPartPr/>
              <p14:nvPr/>
            </p14:nvContentPartPr>
            <p14:xfrm>
              <a:off x="7051182" y="5261137"/>
              <a:ext cx="771120" cy="757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E3BB5E7-9044-441B-879B-69B3712647D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033182" y="5225137"/>
                <a:ext cx="8067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7A9B2A-5352-4885-B9F0-D833B176E3B6}"/>
                  </a:ext>
                </a:extLst>
              </p14:cNvPr>
              <p14:cNvContentPartPr/>
              <p14:nvPr/>
            </p14:nvContentPartPr>
            <p14:xfrm>
              <a:off x="7226862" y="5459857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7A9B2A-5352-4885-B9F0-D833B176E3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09222" y="54238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EBD367-2BCA-41F6-8ED5-A6380C7E165F}"/>
                  </a:ext>
                </a:extLst>
              </p14:cNvPr>
              <p14:cNvContentPartPr/>
              <p14:nvPr/>
            </p14:nvContentPartPr>
            <p14:xfrm>
              <a:off x="7235502" y="6215857"/>
              <a:ext cx="79560" cy="443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EBD367-2BCA-41F6-8ED5-A6380C7E165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217862" y="6179857"/>
                <a:ext cx="1152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9BABD2-9459-49D1-B8D7-85DB51EABBA7}"/>
                  </a:ext>
                </a:extLst>
              </p14:cNvPr>
              <p14:cNvContentPartPr/>
              <p14:nvPr/>
            </p14:nvContentPartPr>
            <p14:xfrm>
              <a:off x="6971982" y="6053857"/>
              <a:ext cx="376560" cy="303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9BABD2-9459-49D1-B8D7-85DB51EABBA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954342" y="6017857"/>
                <a:ext cx="4122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FB5F2E-6D5B-47DC-AE8E-F9984EF49B57}"/>
                  </a:ext>
                </a:extLst>
              </p14:cNvPr>
              <p14:cNvContentPartPr/>
              <p14:nvPr/>
            </p14:nvContentPartPr>
            <p14:xfrm>
              <a:off x="7411902" y="6109657"/>
              <a:ext cx="513720" cy="361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FB5F2E-6D5B-47DC-AE8E-F9984EF49B5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393902" y="6073657"/>
                <a:ext cx="5493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E3D01DA-A347-49EC-A5B4-878844663438}"/>
                  </a:ext>
                </a:extLst>
              </p14:cNvPr>
              <p14:cNvContentPartPr/>
              <p14:nvPr/>
            </p14:nvContentPartPr>
            <p14:xfrm>
              <a:off x="7875582" y="5835697"/>
              <a:ext cx="451800" cy="167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E3D01DA-A347-49EC-A5B4-87884466343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857582" y="5800057"/>
                <a:ext cx="487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A3F7A3C-3767-464A-ABD5-5DEAF6E9E202}"/>
                  </a:ext>
                </a:extLst>
              </p14:cNvPr>
              <p14:cNvContentPartPr/>
              <p14:nvPr/>
            </p14:nvContentPartPr>
            <p14:xfrm>
              <a:off x="8251422" y="4775857"/>
              <a:ext cx="107280" cy="322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A3F7A3C-3767-464A-ABD5-5DEAF6E9E20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233422" y="4739857"/>
                <a:ext cx="142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7F70949-B6BC-4AEA-9665-EAF9E26FA937}"/>
                  </a:ext>
                </a:extLst>
              </p14:cNvPr>
              <p14:cNvContentPartPr/>
              <p14:nvPr/>
            </p14:nvContentPartPr>
            <p14:xfrm>
              <a:off x="8062062" y="5130457"/>
              <a:ext cx="603000" cy="285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7F70949-B6BC-4AEA-9665-EAF9E26FA93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044422" y="5094457"/>
                <a:ext cx="638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33F59EB-0EC7-4073-8C40-F20501C814E3}"/>
                  </a:ext>
                </a:extLst>
              </p14:cNvPr>
              <p14:cNvContentPartPr/>
              <p14:nvPr/>
            </p14:nvContentPartPr>
            <p14:xfrm>
              <a:off x="8512062" y="5406937"/>
              <a:ext cx="157320" cy="585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33F59EB-0EC7-4073-8C40-F20501C814E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494062" y="5371297"/>
                <a:ext cx="1929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42F7092-9145-4518-8266-2A1C6AFAAC3C}"/>
                  </a:ext>
                </a:extLst>
              </p14:cNvPr>
              <p14:cNvContentPartPr/>
              <p14:nvPr/>
            </p14:nvContentPartPr>
            <p14:xfrm>
              <a:off x="8791782" y="5539057"/>
              <a:ext cx="54000" cy="263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42F7092-9145-4518-8266-2A1C6AFAAC3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774142" y="5503057"/>
                <a:ext cx="89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82CF029-882C-4542-9EF9-0DCCB069403B}"/>
                  </a:ext>
                </a:extLst>
              </p14:cNvPr>
              <p14:cNvContentPartPr/>
              <p14:nvPr/>
            </p14:nvContentPartPr>
            <p14:xfrm>
              <a:off x="8651382" y="5388937"/>
              <a:ext cx="220320" cy="150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82CF029-882C-4542-9EF9-0DCCB069403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633382" y="5352937"/>
                <a:ext cx="255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4C55561-09AF-40F5-AF12-36A0AD01524B}"/>
                  </a:ext>
                </a:extLst>
              </p14:cNvPr>
              <p14:cNvContentPartPr/>
              <p14:nvPr/>
            </p14:nvContentPartPr>
            <p14:xfrm>
              <a:off x="8985462" y="4571737"/>
              <a:ext cx="185040" cy="587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4C55561-09AF-40F5-AF12-36A0AD01524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967822" y="4535737"/>
                <a:ext cx="2206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BDBEF6-2922-4BB1-935B-EB341030283A}"/>
                  </a:ext>
                </a:extLst>
              </p14:cNvPr>
              <p14:cNvContentPartPr/>
              <p14:nvPr/>
            </p14:nvContentPartPr>
            <p14:xfrm>
              <a:off x="9257982" y="4563097"/>
              <a:ext cx="193680" cy="418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BDBEF6-2922-4BB1-935B-EB341030283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240342" y="4527097"/>
                <a:ext cx="2293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E099FCF-F7FB-4EBE-A7F8-29A42F8EC965}"/>
                  </a:ext>
                </a:extLst>
              </p14:cNvPr>
              <p14:cNvContentPartPr/>
              <p14:nvPr/>
            </p14:nvContentPartPr>
            <p14:xfrm>
              <a:off x="9126222" y="4442857"/>
              <a:ext cx="178560" cy="190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E099FCF-F7FB-4EBE-A7F8-29A42F8EC96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108222" y="4407217"/>
                <a:ext cx="214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A00D9A8-BC80-4C8B-8A14-79861D641C59}"/>
                  </a:ext>
                </a:extLst>
              </p14:cNvPr>
              <p14:cNvContentPartPr/>
              <p14:nvPr/>
            </p14:nvContentPartPr>
            <p14:xfrm>
              <a:off x="9416382" y="4139737"/>
              <a:ext cx="274680" cy="329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A00D9A8-BC80-4C8B-8A14-79861D641C5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398382" y="4103737"/>
                <a:ext cx="310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A3DEE27-2EFD-489F-8433-5CF502BC1B11}"/>
                  </a:ext>
                </a:extLst>
              </p14:cNvPr>
              <p14:cNvContentPartPr/>
              <p14:nvPr/>
            </p14:nvContentPartPr>
            <p14:xfrm>
              <a:off x="9767742" y="3736537"/>
              <a:ext cx="476280" cy="784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A3DEE27-2EFD-489F-8433-5CF502BC1B1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750102" y="3700537"/>
                <a:ext cx="51192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25BD0F2-7013-4307-991A-AB6FDC004ED6}"/>
                  </a:ext>
                </a:extLst>
              </p14:cNvPr>
              <p14:cNvContentPartPr/>
              <p14:nvPr/>
            </p14:nvContentPartPr>
            <p14:xfrm>
              <a:off x="9547422" y="3824377"/>
              <a:ext cx="63000" cy="1127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25BD0F2-7013-4307-991A-AB6FDC004ED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529422" y="3788377"/>
                <a:ext cx="98640" cy="11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DBC6EFC-0F1C-43D3-A27C-6F56A94C4F17}"/>
                  </a:ext>
                </a:extLst>
              </p14:cNvPr>
              <p14:cNvContentPartPr/>
              <p14:nvPr/>
            </p14:nvContentPartPr>
            <p14:xfrm>
              <a:off x="8759022" y="5195977"/>
              <a:ext cx="156240" cy="680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DBC6EFC-0F1C-43D3-A27C-6F56A94C4F1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741382" y="5160337"/>
                <a:ext cx="19188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F610621-6FF4-45EC-B3CA-BE63C2EB3053}"/>
                  </a:ext>
                </a:extLst>
              </p14:cNvPr>
              <p14:cNvContentPartPr/>
              <p14:nvPr/>
            </p14:nvContentPartPr>
            <p14:xfrm>
              <a:off x="8791782" y="6239977"/>
              <a:ext cx="461520" cy="292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F610621-6FF4-45EC-B3CA-BE63C2EB305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774142" y="6203977"/>
                <a:ext cx="497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164027-AA19-4CF0-9B54-D73EAA3E07C8}"/>
                  </a:ext>
                </a:extLst>
              </p14:cNvPr>
              <p14:cNvContentPartPr/>
              <p14:nvPr/>
            </p14:nvContentPartPr>
            <p14:xfrm>
              <a:off x="8871342" y="6530497"/>
              <a:ext cx="264960" cy="204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164027-AA19-4CF0-9B54-D73EAA3E07C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853342" y="6494857"/>
                <a:ext cx="300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BCCE21A-9322-4D2A-8C32-261D873C05D3}"/>
                  </a:ext>
                </a:extLst>
              </p14:cNvPr>
              <p14:cNvContentPartPr/>
              <p14:nvPr/>
            </p14:nvContentPartPr>
            <p14:xfrm>
              <a:off x="9511062" y="5585857"/>
              <a:ext cx="749160" cy="616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BCCE21A-9322-4D2A-8C32-261D873C05D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493422" y="5550217"/>
                <a:ext cx="7848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CD35A67-8B75-49D2-9172-BE902CCC61F9}"/>
                  </a:ext>
                </a:extLst>
              </p14:cNvPr>
              <p14:cNvContentPartPr/>
              <p14:nvPr/>
            </p14:nvContentPartPr>
            <p14:xfrm>
              <a:off x="9759102" y="5750017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CD35A67-8B75-49D2-9172-BE902CCC61F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41462" y="57140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02DA705-ADF8-40D7-A622-4F0C7ACBC65B}"/>
                  </a:ext>
                </a:extLst>
              </p14:cNvPr>
              <p14:cNvContentPartPr/>
              <p14:nvPr/>
            </p14:nvContentPartPr>
            <p14:xfrm>
              <a:off x="9723822" y="6365257"/>
              <a:ext cx="36360" cy="362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02DA705-ADF8-40D7-A622-4F0C7ACBC65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706182" y="6329617"/>
                <a:ext cx="72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4C572F4-3483-4E9A-8E5C-C319FC49F7A1}"/>
                  </a:ext>
                </a:extLst>
              </p14:cNvPr>
              <p14:cNvContentPartPr/>
              <p14:nvPr/>
            </p14:nvContentPartPr>
            <p14:xfrm>
              <a:off x="9512862" y="6206857"/>
              <a:ext cx="310680" cy="220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4C572F4-3483-4E9A-8E5C-C319FC49F7A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495222" y="6170857"/>
                <a:ext cx="346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8800F94-B7BB-4A97-BBF1-5429C94D6FB7}"/>
                  </a:ext>
                </a:extLst>
              </p14:cNvPr>
              <p14:cNvContentPartPr/>
              <p14:nvPr/>
            </p14:nvContentPartPr>
            <p14:xfrm>
              <a:off x="9829662" y="6277417"/>
              <a:ext cx="398160" cy="234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8800F94-B7BB-4A97-BBF1-5429C94D6FB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11662" y="6241417"/>
                <a:ext cx="4338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F7E04B7-F6BE-49EB-B523-DD8A8045E7E3}"/>
                  </a:ext>
                </a:extLst>
              </p14:cNvPr>
              <p14:cNvContentPartPr/>
              <p14:nvPr/>
            </p14:nvContentPartPr>
            <p14:xfrm>
              <a:off x="10265622" y="5916697"/>
              <a:ext cx="519480" cy="400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F7E04B7-F6BE-49EB-B523-DD8A8045E7E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247622" y="5881057"/>
                <a:ext cx="5551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3615670-F35E-46AF-9818-AF14C25130A2}"/>
                  </a:ext>
                </a:extLst>
              </p14:cNvPr>
              <p14:cNvContentPartPr/>
              <p14:nvPr/>
            </p14:nvContentPartPr>
            <p14:xfrm>
              <a:off x="10726062" y="4729777"/>
              <a:ext cx="207360" cy="457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3615670-F35E-46AF-9818-AF14C25130A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708422" y="4693777"/>
                <a:ext cx="2430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A11E803-2F60-4DE2-86EE-94373779ACAA}"/>
                  </a:ext>
                </a:extLst>
              </p14:cNvPr>
              <p14:cNvContentPartPr/>
              <p14:nvPr/>
            </p14:nvContentPartPr>
            <p14:xfrm>
              <a:off x="10444902" y="4542217"/>
              <a:ext cx="447120" cy="285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A11E803-2F60-4DE2-86EE-94373779ACA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427262" y="4506217"/>
                <a:ext cx="4827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680D1E1-6766-492E-9023-7DDD0390254B}"/>
                  </a:ext>
                </a:extLst>
              </p14:cNvPr>
              <p14:cNvContentPartPr/>
              <p14:nvPr/>
            </p14:nvContentPartPr>
            <p14:xfrm>
              <a:off x="10822902" y="3992857"/>
              <a:ext cx="289440" cy="327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680D1E1-6766-492E-9023-7DDD0390254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804902" y="3957217"/>
                <a:ext cx="325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F12F390-5FCC-4633-9617-BA3A58344518}"/>
                  </a:ext>
                </a:extLst>
              </p14:cNvPr>
              <p14:cNvContentPartPr/>
              <p14:nvPr/>
            </p14:nvContentPartPr>
            <p14:xfrm>
              <a:off x="10735062" y="4974217"/>
              <a:ext cx="761400" cy="520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F12F390-5FCC-4633-9617-BA3A5834451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717422" y="4938577"/>
                <a:ext cx="79704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CE9AEB9-2129-47CC-9F6E-6AD6C3A107B9}"/>
                  </a:ext>
                </a:extLst>
              </p14:cNvPr>
              <p14:cNvContentPartPr/>
              <p14:nvPr/>
            </p14:nvContentPartPr>
            <p14:xfrm>
              <a:off x="11236182" y="5362657"/>
              <a:ext cx="238680" cy="491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CE9AEB9-2129-47CC-9F6E-6AD6C3A107B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218182" y="5327017"/>
                <a:ext cx="274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660A56-BFBA-46F8-BC92-6829A0B160BD}"/>
                  </a:ext>
                </a:extLst>
              </p14:cNvPr>
              <p14:cNvContentPartPr/>
              <p14:nvPr/>
            </p14:nvContentPartPr>
            <p14:xfrm>
              <a:off x="11445342" y="4627897"/>
              <a:ext cx="171000" cy="137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660A56-BFBA-46F8-BC92-6829A0B160B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427342" y="4591897"/>
                <a:ext cx="206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1234F45-56AD-401F-B93E-8B920E1960E4}"/>
                  </a:ext>
                </a:extLst>
              </p14:cNvPr>
              <p14:cNvContentPartPr/>
              <p14:nvPr/>
            </p14:nvContentPartPr>
            <p14:xfrm>
              <a:off x="11500062" y="4758937"/>
              <a:ext cx="131760" cy="85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1234F45-56AD-401F-B93E-8B920E1960E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482422" y="4722937"/>
                <a:ext cx="167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A86EBE8-4A54-4A4E-B47F-E138BDEDBC4B}"/>
                  </a:ext>
                </a:extLst>
              </p14:cNvPr>
              <p14:cNvContentPartPr/>
              <p14:nvPr/>
            </p14:nvContentPartPr>
            <p14:xfrm>
              <a:off x="11640102" y="4160617"/>
              <a:ext cx="510840" cy="226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A86EBE8-4A54-4A4E-B47F-E138BDEDBC4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622102" y="4124617"/>
                <a:ext cx="546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082DE2A-D58C-42AA-876D-846205445C94}"/>
                  </a:ext>
                </a:extLst>
              </p14:cNvPr>
              <p14:cNvContentPartPr/>
              <p14:nvPr/>
            </p14:nvContentPartPr>
            <p14:xfrm>
              <a:off x="11763582" y="3805297"/>
              <a:ext cx="335160" cy="153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082DE2A-D58C-42AA-876D-846205445C9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745942" y="3769297"/>
                <a:ext cx="370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0659B20-D77C-417D-8035-7EF4F322838C}"/>
                  </a:ext>
                </a:extLst>
              </p14:cNvPr>
              <p14:cNvContentPartPr/>
              <p14:nvPr/>
            </p14:nvContentPartPr>
            <p14:xfrm>
              <a:off x="11763582" y="4357177"/>
              <a:ext cx="383040" cy="214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0659B20-D77C-417D-8035-7EF4F322838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745942" y="4321177"/>
                <a:ext cx="418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25885E4-D6CF-4D0F-B975-972784AF2726}"/>
                  </a:ext>
                </a:extLst>
              </p14:cNvPr>
              <p14:cNvContentPartPr/>
              <p14:nvPr/>
            </p14:nvContentPartPr>
            <p14:xfrm>
              <a:off x="11887422" y="4501537"/>
              <a:ext cx="167040" cy="494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25885E4-D6CF-4D0F-B975-972784AF272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869422" y="4465537"/>
                <a:ext cx="2026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338584C-98C9-48F6-95F7-E891CC32C29D}"/>
                  </a:ext>
                </a:extLst>
              </p14:cNvPr>
              <p14:cNvContentPartPr/>
              <p14:nvPr/>
            </p14:nvContentPartPr>
            <p14:xfrm>
              <a:off x="10726062" y="6486937"/>
              <a:ext cx="296640" cy="195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338584C-98C9-48F6-95F7-E891CC32C29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708422" y="6450937"/>
                <a:ext cx="332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7AAD143-CB82-4291-9B16-CF5A1DB9A922}"/>
                  </a:ext>
                </a:extLst>
              </p14:cNvPr>
              <p14:cNvContentPartPr/>
              <p14:nvPr/>
            </p14:nvContentPartPr>
            <p14:xfrm>
              <a:off x="10831902" y="6649297"/>
              <a:ext cx="143640" cy="111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7AAD143-CB82-4291-9B16-CF5A1DB9A92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813902" y="6613297"/>
                <a:ext cx="179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92B4A1A-E939-45CD-AA02-07A88FEEE51D}"/>
                  </a:ext>
                </a:extLst>
              </p14:cNvPr>
              <p14:cNvContentPartPr/>
              <p14:nvPr/>
            </p14:nvContentPartPr>
            <p14:xfrm>
              <a:off x="11188302" y="6022537"/>
              <a:ext cx="635400" cy="441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92B4A1A-E939-45CD-AA02-07A88FEEE5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170662" y="5986537"/>
                <a:ext cx="671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367A428-9256-4D11-8EFD-9A0A00A9DCD6}"/>
                  </a:ext>
                </a:extLst>
              </p14:cNvPr>
              <p14:cNvContentPartPr/>
              <p14:nvPr/>
            </p14:nvContentPartPr>
            <p14:xfrm>
              <a:off x="1160502" y="6304057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367A428-9256-4D11-8EFD-9A0A00A9DCD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42502" y="62860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5EC61CD-7090-466E-8C46-DDE26E7B6732}"/>
                  </a:ext>
                </a:extLst>
              </p14:cNvPr>
              <p14:cNvContentPartPr/>
              <p14:nvPr/>
            </p14:nvContentPartPr>
            <p14:xfrm>
              <a:off x="10724262" y="5648497"/>
              <a:ext cx="1352160" cy="1421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5EC61CD-7090-466E-8C46-DDE26E7B673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706262" y="5630497"/>
                <a:ext cx="1387800" cy="14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4545E4C-C1F0-4DA5-864F-FFB12E47503C}"/>
              </a:ext>
            </a:extLst>
          </p:cNvPr>
          <p:cNvGrpSpPr/>
          <p:nvPr/>
        </p:nvGrpSpPr>
        <p:grpSpPr>
          <a:xfrm>
            <a:off x="61062" y="4013017"/>
            <a:ext cx="5694120" cy="2810160"/>
            <a:chOff x="61062" y="4013017"/>
            <a:chExt cx="5694120" cy="28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60E044-585C-4798-837D-275EAB806F48}"/>
                    </a:ext>
                  </a:extLst>
                </p14:cNvPr>
                <p14:cNvContentPartPr/>
                <p14:nvPr/>
              </p14:nvContentPartPr>
              <p14:xfrm>
                <a:off x="61062" y="5520697"/>
                <a:ext cx="659160" cy="561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60E044-585C-4798-837D-275EAB806F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422" y="5503057"/>
                  <a:ext cx="6948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B874F6-9C3F-41F4-8F5C-21008440EE4C}"/>
                    </a:ext>
                  </a:extLst>
                </p14:cNvPr>
                <p14:cNvContentPartPr/>
                <p14:nvPr/>
              </p14:nvContentPartPr>
              <p14:xfrm>
                <a:off x="562182" y="5121457"/>
                <a:ext cx="367560" cy="52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B874F6-9C3F-41F4-8F5C-21008440EE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4542" y="5103457"/>
                  <a:ext cx="403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6CD9AEE-5689-4D55-83E9-1B3E8B7995F2}"/>
                    </a:ext>
                  </a:extLst>
                </p14:cNvPr>
                <p14:cNvContentPartPr/>
                <p14:nvPr/>
              </p14:nvContentPartPr>
              <p14:xfrm>
                <a:off x="966822" y="5134417"/>
                <a:ext cx="96120" cy="104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6CD9AEE-5689-4D55-83E9-1B3E8B7995F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9182" y="5116777"/>
                  <a:ext cx="131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253437-3E28-4B0F-86D8-7A7CC43D5961}"/>
                    </a:ext>
                  </a:extLst>
                </p14:cNvPr>
                <p14:cNvContentPartPr/>
                <p14:nvPr/>
              </p14:nvContentPartPr>
              <p14:xfrm>
                <a:off x="799422" y="4904377"/>
                <a:ext cx="141480" cy="212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253437-3E28-4B0F-86D8-7A7CC43D596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1422" y="4886737"/>
                  <a:ext cx="177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E31DEE-C079-4DA2-95D0-A06099E123C1}"/>
                    </a:ext>
                  </a:extLst>
                </p14:cNvPr>
                <p14:cNvContentPartPr/>
                <p14:nvPr/>
              </p14:nvContentPartPr>
              <p14:xfrm>
                <a:off x="808422" y="4791697"/>
                <a:ext cx="387720" cy="38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E31DEE-C079-4DA2-95D0-A06099E123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0782" y="4773697"/>
                  <a:ext cx="4233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9A3C08-BED4-4CBE-85C4-3CFC1E9D4ADE}"/>
                    </a:ext>
                  </a:extLst>
                </p14:cNvPr>
                <p14:cNvContentPartPr/>
                <p14:nvPr/>
              </p14:nvContentPartPr>
              <p14:xfrm>
                <a:off x="914262" y="4695217"/>
                <a:ext cx="381240" cy="39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9A3C08-BED4-4CBE-85C4-3CFC1E9D4AD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6622" y="4677577"/>
                  <a:ext cx="4168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D9A7A1-BE7E-4652-8B03-408DB483AD11}"/>
                    </a:ext>
                  </a:extLst>
                </p14:cNvPr>
                <p14:cNvContentPartPr/>
                <p14:nvPr/>
              </p14:nvContentPartPr>
              <p14:xfrm>
                <a:off x="1006782" y="4729777"/>
                <a:ext cx="74520" cy="87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D9A7A1-BE7E-4652-8B03-408DB483AD1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9142" y="4711777"/>
                  <a:ext cx="11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7224C3F-2384-4426-B181-D0FE531BBDD7}"/>
                    </a:ext>
                  </a:extLst>
                </p14:cNvPr>
                <p14:cNvContentPartPr/>
                <p14:nvPr/>
              </p14:nvContentPartPr>
              <p14:xfrm>
                <a:off x="1160502" y="4365457"/>
                <a:ext cx="785160" cy="408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7224C3F-2384-4426-B181-D0FE531BBD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42502" y="4347817"/>
                  <a:ext cx="8208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EE43AF-CE94-4CDC-A81C-CCB68DEEDD55}"/>
                    </a:ext>
                  </a:extLst>
                </p14:cNvPr>
                <p14:cNvContentPartPr/>
                <p14:nvPr/>
              </p14:nvContentPartPr>
              <p14:xfrm>
                <a:off x="518262" y="5638417"/>
                <a:ext cx="828000" cy="938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EE43AF-CE94-4CDC-A81C-CCB68DEEDD5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0622" y="5620777"/>
                  <a:ext cx="86364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C7FC7C-CEF4-493A-96AF-F2021AC0F4F0}"/>
                    </a:ext>
                  </a:extLst>
                </p14:cNvPr>
                <p14:cNvContentPartPr/>
                <p14:nvPr/>
              </p14:nvContentPartPr>
              <p14:xfrm>
                <a:off x="1380102" y="5044777"/>
                <a:ext cx="596160" cy="600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C7FC7C-CEF4-493A-96AF-F2021AC0F4F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62102" y="5026777"/>
                  <a:ext cx="631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847915-EE9C-474D-BC73-56B6E996D574}"/>
                    </a:ext>
                  </a:extLst>
                </p14:cNvPr>
                <p14:cNvContentPartPr/>
                <p14:nvPr/>
              </p14:nvContentPartPr>
              <p14:xfrm>
                <a:off x="1808862" y="4455457"/>
                <a:ext cx="1024560" cy="1028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847915-EE9C-474D-BC73-56B6E996D57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90862" y="4437817"/>
                  <a:ext cx="106020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0758C9-E710-426B-BB41-5252BC27291E}"/>
                    </a:ext>
                  </a:extLst>
                </p14:cNvPr>
                <p14:cNvContentPartPr/>
                <p14:nvPr/>
              </p14:nvContentPartPr>
              <p14:xfrm>
                <a:off x="1230342" y="6180217"/>
                <a:ext cx="357840" cy="642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0758C9-E710-426B-BB41-5252BC2729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2702" y="6162217"/>
                  <a:ext cx="3934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F709CC3-EA0F-46D0-AEC0-44EF55D5DEA3}"/>
                    </a:ext>
                  </a:extLst>
                </p14:cNvPr>
                <p14:cNvContentPartPr/>
                <p14:nvPr/>
              </p14:nvContentPartPr>
              <p14:xfrm>
                <a:off x="1652622" y="6127657"/>
                <a:ext cx="105120" cy="104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F709CC3-EA0F-46D0-AEC0-44EF55D5DEA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34622" y="6110017"/>
                  <a:ext cx="140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01F17D-5CE5-42AF-91FE-1C5CD7CA8321}"/>
                    </a:ext>
                  </a:extLst>
                </p14:cNvPr>
                <p14:cNvContentPartPr/>
                <p14:nvPr/>
              </p14:nvContentPartPr>
              <p14:xfrm>
                <a:off x="1406382" y="5625457"/>
                <a:ext cx="1432800" cy="951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01F17D-5CE5-42AF-91FE-1C5CD7CA832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388382" y="5607817"/>
                  <a:ext cx="146844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DA0900E-ABA5-45F2-9326-7A06894944D4}"/>
                    </a:ext>
                  </a:extLst>
                </p14:cNvPr>
                <p14:cNvContentPartPr/>
                <p14:nvPr/>
              </p14:nvContentPartPr>
              <p14:xfrm>
                <a:off x="2572782" y="4853257"/>
                <a:ext cx="826200" cy="952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DA0900E-ABA5-45F2-9326-7A06894944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54782" y="4835257"/>
                  <a:ext cx="86184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96AFBC1-C521-4F85-AE87-F5C7023CD397}"/>
                    </a:ext>
                  </a:extLst>
                </p14:cNvPr>
                <p14:cNvContentPartPr/>
                <p14:nvPr/>
              </p14:nvContentPartPr>
              <p14:xfrm>
                <a:off x="3727302" y="4349257"/>
                <a:ext cx="611280" cy="354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96AFBC1-C521-4F85-AE87-F5C7023CD3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709662" y="4331257"/>
                  <a:ext cx="6469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DB13491-2304-4308-8A2C-4CFD0273A204}"/>
                    </a:ext>
                  </a:extLst>
                </p14:cNvPr>
                <p14:cNvContentPartPr/>
                <p14:nvPr/>
              </p14:nvContentPartPr>
              <p14:xfrm>
                <a:off x="4299702" y="4013017"/>
                <a:ext cx="702360" cy="411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DB13491-2304-4308-8A2C-4CFD0273A20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82062" y="3995377"/>
                  <a:ext cx="738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4D7BA8-9B26-46D8-A208-255036F0123B}"/>
                    </a:ext>
                  </a:extLst>
                </p14:cNvPr>
                <p14:cNvContentPartPr/>
                <p14:nvPr/>
              </p14:nvContentPartPr>
              <p14:xfrm>
                <a:off x="2683302" y="5906257"/>
                <a:ext cx="630000" cy="713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4D7BA8-9B26-46D8-A208-255036F0123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65662" y="5888617"/>
                  <a:ext cx="6656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A7D1757-EDD1-401B-A159-E2E1CF084CAD}"/>
                    </a:ext>
                  </a:extLst>
                </p14:cNvPr>
                <p14:cNvContentPartPr/>
                <p14:nvPr/>
              </p14:nvContentPartPr>
              <p14:xfrm>
                <a:off x="3226542" y="5934337"/>
                <a:ext cx="311040" cy="469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A7D1757-EDD1-401B-A159-E2E1CF084CA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08542" y="5916697"/>
                  <a:ext cx="346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24337C-6DA6-47D7-99F1-262F55A7ABBC}"/>
                    </a:ext>
                  </a:extLst>
                </p14:cNvPr>
                <p14:cNvContentPartPr/>
                <p14:nvPr/>
              </p14:nvContentPartPr>
              <p14:xfrm>
                <a:off x="3507702" y="5516017"/>
                <a:ext cx="555480" cy="552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24337C-6DA6-47D7-99F1-262F55A7ABB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89702" y="5498377"/>
                  <a:ext cx="5911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8B6914-D4EE-49A5-B1F6-7BCE4A65B1F9}"/>
                    </a:ext>
                  </a:extLst>
                </p14:cNvPr>
                <p14:cNvContentPartPr/>
                <p14:nvPr/>
              </p14:nvContentPartPr>
              <p14:xfrm>
                <a:off x="4079022" y="4884937"/>
                <a:ext cx="754920" cy="707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8B6914-D4EE-49A5-B1F6-7BCE4A65B1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61022" y="4866937"/>
                  <a:ext cx="7905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E31138-E998-4B7F-8F98-8B30B8D7B411}"/>
                    </a:ext>
                  </a:extLst>
                </p14:cNvPr>
                <p14:cNvContentPartPr/>
                <p14:nvPr/>
              </p14:nvContentPartPr>
              <p14:xfrm>
                <a:off x="3789222" y="5781337"/>
                <a:ext cx="618840" cy="742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E31138-E998-4B7F-8F98-8B30B8D7B41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771582" y="5763337"/>
                  <a:ext cx="6544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C21D53-42D0-4BF1-B989-5944698C4C0D}"/>
                    </a:ext>
                  </a:extLst>
                </p14:cNvPr>
                <p14:cNvContentPartPr/>
                <p14:nvPr/>
              </p14:nvContentPartPr>
              <p14:xfrm>
                <a:off x="4395822" y="6048457"/>
                <a:ext cx="282240" cy="109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C21D53-42D0-4BF1-B989-5944698C4C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377822" y="6030457"/>
                  <a:ext cx="317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2B46B6-7E44-4D9E-A4B9-7F26FDDED9BC}"/>
                    </a:ext>
                  </a:extLst>
                </p14:cNvPr>
                <p14:cNvContentPartPr/>
                <p14:nvPr/>
              </p14:nvContentPartPr>
              <p14:xfrm>
                <a:off x="4405182" y="5123617"/>
                <a:ext cx="625680" cy="1452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2B46B6-7E44-4D9E-A4B9-7F26FDDED9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87542" y="5105617"/>
                  <a:ext cx="661320" cy="14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E884021-78B4-41CA-B772-843B975B18B0}"/>
                    </a:ext>
                  </a:extLst>
                </p14:cNvPr>
                <p14:cNvContentPartPr/>
                <p14:nvPr/>
              </p14:nvContentPartPr>
              <p14:xfrm>
                <a:off x="5097102" y="4322257"/>
                <a:ext cx="658080" cy="923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E884021-78B4-41CA-B772-843B975B18B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79462" y="4304617"/>
                  <a:ext cx="693720" cy="9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594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5C0014-F6BC-4025-A308-0CBBAD034FE5}"/>
                  </a:ext>
                </a:extLst>
              </p14:cNvPr>
              <p14:cNvContentPartPr/>
              <p14:nvPr/>
            </p14:nvContentPartPr>
            <p14:xfrm>
              <a:off x="9779262" y="131497"/>
              <a:ext cx="252720" cy="504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5C0014-F6BC-4025-A308-0CBBAD034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1622" y="113857"/>
                <a:ext cx="28836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A4B1D96-2E37-45BA-96B2-1767EF0712C1}"/>
              </a:ext>
            </a:extLst>
          </p:cNvPr>
          <p:cNvGrpSpPr/>
          <p:nvPr/>
        </p:nvGrpSpPr>
        <p:grpSpPr>
          <a:xfrm>
            <a:off x="9908862" y="143377"/>
            <a:ext cx="1627200" cy="624600"/>
            <a:chOff x="9908862" y="143377"/>
            <a:chExt cx="162720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A922A3-649A-4612-8530-7BB719E0DF9F}"/>
                    </a:ext>
                  </a:extLst>
                </p14:cNvPr>
                <p14:cNvContentPartPr/>
                <p14:nvPr/>
              </p14:nvContentPartPr>
              <p14:xfrm>
                <a:off x="9908862" y="436777"/>
                <a:ext cx="120600" cy="6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A922A3-649A-4612-8530-7BB719E0D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90862" y="419137"/>
                  <a:ext cx="156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7AF43C-F308-4347-8695-8CAD746CB193}"/>
                    </a:ext>
                  </a:extLst>
                </p14:cNvPr>
                <p14:cNvContentPartPr/>
                <p14:nvPr/>
              </p14:nvContentPartPr>
              <p14:xfrm>
                <a:off x="10093182" y="388177"/>
                <a:ext cx="246240" cy="21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7AF43C-F308-4347-8695-8CAD746CB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5182" y="370177"/>
                  <a:ext cx="281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395593-B8AF-4BAD-81BD-F081D739CBAF}"/>
                    </a:ext>
                  </a:extLst>
                </p14:cNvPr>
                <p14:cNvContentPartPr/>
                <p14:nvPr/>
              </p14:nvContentPartPr>
              <p14:xfrm>
                <a:off x="10392342" y="230137"/>
                <a:ext cx="448200" cy="254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395593-B8AF-4BAD-81BD-F081D739CB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4342" y="212137"/>
                  <a:ext cx="483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1B6C80-345C-439F-A1D3-9BDFD24110CC}"/>
                    </a:ext>
                  </a:extLst>
                </p14:cNvPr>
                <p14:cNvContentPartPr/>
                <p14:nvPr/>
              </p14:nvContentPartPr>
              <p14:xfrm>
                <a:off x="10953942" y="143377"/>
                <a:ext cx="582120" cy="62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1B6C80-345C-439F-A1D3-9BDFD24110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5942" y="125377"/>
                  <a:ext cx="617760" cy="66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50543-701C-46EF-B759-09BE200803DF}"/>
              </a:ext>
            </a:extLst>
          </p:cNvPr>
          <p:cNvGrpSpPr/>
          <p:nvPr/>
        </p:nvGrpSpPr>
        <p:grpSpPr>
          <a:xfrm>
            <a:off x="546702" y="-35502"/>
            <a:ext cx="8654760" cy="2204959"/>
            <a:chOff x="546702" y="-35502"/>
            <a:chExt cx="8654760" cy="22049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1DD617-A707-4376-A5AA-9D63B4DBDC50}"/>
                    </a:ext>
                  </a:extLst>
                </p14:cNvPr>
                <p14:cNvContentPartPr/>
                <p14:nvPr/>
              </p14:nvContentPartPr>
              <p14:xfrm>
                <a:off x="546702" y="306138"/>
                <a:ext cx="542520" cy="68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1DD617-A707-4376-A5AA-9D63B4DBDC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9062" y="288498"/>
                  <a:ext cx="5781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981579-AE7F-4223-BDE9-C7F16EA7060D}"/>
                    </a:ext>
                  </a:extLst>
                </p14:cNvPr>
                <p14:cNvContentPartPr/>
                <p14:nvPr/>
              </p14:nvContentPartPr>
              <p14:xfrm>
                <a:off x="852342" y="605298"/>
                <a:ext cx="234000" cy="55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981579-AE7F-4223-BDE9-C7F16EA706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702" y="587298"/>
                  <a:ext cx="2696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0B5D3E-52EE-42A6-A37D-BBAC87451C51}"/>
                    </a:ext>
                  </a:extLst>
                </p14:cNvPr>
                <p14:cNvContentPartPr/>
                <p14:nvPr/>
              </p14:nvContentPartPr>
              <p14:xfrm>
                <a:off x="1564782" y="50089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0B5D3E-52EE-42A6-A37D-BBAC87451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6782" y="4832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FB04CF-D4CB-442B-A575-35DF53EDF09A}"/>
                    </a:ext>
                  </a:extLst>
                </p14:cNvPr>
                <p14:cNvContentPartPr/>
                <p14:nvPr/>
              </p14:nvContentPartPr>
              <p14:xfrm>
                <a:off x="1555782" y="738138"/>
                <a:ext cx="360" cy="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FB04CF-D4CB-442B-A575-35DF53EDF0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8142" y="72049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42C1C7-0F47-4236-8660-F1106CAF0C0C}"/>
                    </a:ext>
                  </a:extLst>
                </p14:cNvPr>
                <p14:cNvContentPartPr/>
                <p14:nvPr/>
              </p14:nvContentPartPr>
              <p14:xfrm>
                <a:off x="1784382" y="322698"/>
                <a:ext cx="439560" cy="57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42C1C7-0F47-4236-8660-F1106CAF0C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6742" y="304698"/>
                  <a:ext cx="4752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042EE1-9973-4025-AE7C-E6976DA4ECCC}"/>
                    </a:ext>
                  </a:extLst>
                </p14:cNvPr>
                <p14:cNvContentPartPr/>
                <p14:nvPr/>
              </p14:nvContentPartPr>
              <p14:xfrm>
                <a:off x="2382342" y="316218"/>
                <a:ext cx="95400" cy="51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042EE1-9973-4025-AE7C-E6976DA4EC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4702" y="298218"/>
                  <a:ext cx="1310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52B0FE-BAE5-4FB2-A57E-BE14A68B49CF}"/>
                    </a:ext>
                  </a:extLst>
                </p14:cNvPr>
                <p14:cNvContentPartPr/>
                <p14:nvPr/>
              </p14:nvContentPartPr>
              <p14:xfrm>
                <a:off x="2531742" y="342498"/>
                <a:ext cx="107280" cy="40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52B0FE-BAE5-4FB2-A57E-BE14A68B49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4102" y="324498"/>
                  <a:ext cx="142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63D2AA-5EA0-47CF-9A12-0D8DA74FCAA7}"/>
                    </a:ext>
                  </a:extLst>
                </p14:cNvPr>
                <p14:cNvContentPartPr/>
                <p14:nvPr/>
              </p14:nvContentPartPr>
              <p14:xfrm>
                <a:off x="2494662" y="526818"/>
                <a:ext cx="10728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63D2AA-5EA0-47CF-9A12-0D8DA74FCA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6662" y="508818"/>
                  <a:ext cx="142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B23E5D-79DC-459B-92BE-8A3FD2C6AC28}"/>
                    </a:ext>
                  </a:extLst>
                </p14:cNvPr>
                <p14:cNvContentPartPr/>
                <p14:nvPr/>
              </p14:nvContentPartPr>
              <p14:xfrm>
                <a:off x="2690142" y="272298"/>
                <a:ext cx="204120" cy="42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B23E5D-79DC-459B-92BE-8A3FD2C6AC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72142" y="254298"/>
                  <a:ext cx="2397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D8825E-7C9D-4177-9D9F-00D67A553D6E}"/>
                    </a:ext>
                  </a:extLst>
                </p14:cNvPr>
                <p14:cNvContentPartPr/>
                <p14:nvPr/>
              </p14:nvContentPartPr>
              <p14:xfrm>
                <a:off x="3077142" y="370938"/>
                <a:ext cx="590760" cy="16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D8825E-7C9D-4177-9D9F-00D67A553D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9142" y="352938"/>
                  <a:ext cx="626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E0E94E-069E-416E-8618-A1764617332E}"/>
                    </a:ext>
                  </a:extLst>
                </p14:cNvPr>
                <p14:cNvContentPartPr/>
                <p14:nvPr/>
              </p14:nvContentPartPr>
              <p14:xfrm>
                <a:off x="3182622" y="588018"/>
                <a:ext cx="39672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E0E94E-069E-416E-8618-A176461733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64622" y="570378"/>
                  <a:ext cx="432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7F4019-C9F8-44DD-85D6-2845850E060D}"/>
                    </a:ext>
                  </a:extLst>
                </p14:cNvPr>
                <p14:cNvContentPartPr/>
                <p14:nvPr/>
              </p14:nvContentPartPr>
              <p14:xfrm>
                <a:off x="4157862" y="356538"/>
                <a:ext cx="384120" cy="44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7F4019-C9F8-44DD-85D6-2845850E06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0222" y="338898"/>
                  <a:ext cx="419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0FF820-3B48-492C-9D78-525FD17C0F38}"/>
                    </a:ext>
                  </a:extLst>
                </p14:cNvPr>
                <p14:cNvContentPartPr/>
                <p14:nvPr/>
              </p14:nvContentPartPr>
              <p14:xfrm>
                <a:off x="4246422" y="624018"/>
                <a:ext cx="7812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0FF820-3B48-492C-9D78-525FD17C0F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782" y="606018"/>
                  <a:ext cx="11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B286AE-1150-42A8-BCF9-1265182C3903}"/>
                    </a:ext>
                  </a:extLst>
                </p14:cNvPr>
                <p14:cNvContentPartPr/>
                <p14:nvPr/>
              </p14:nvContentPartPr>
              <p14:xfrm>
                <a:off x="4896942" y="435378"/>
                <a:ext cx="348480" cy="29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B286AE-1150-42A8-BCF9-1265182C39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9302" y="417738"/>
                  <a:ext cx="384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4E1526-ADD2-41A7-868D-7B026975EBA0}"/>
                    </a:ext>
                  </a:extLst>
                </p14:cNvPr>
                <p14:cNvContentPartPr/>
                <p14:nvPr/>
              </p14:nvContentPartPr>
              <p14:xfrm>
                <a:off x="4703262" y="271938"/>
                <a:ext cx="226800" cy="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4E1526-ADD2-41A7-868D-7B026975EB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5622" y="253938"/>
                  <a:ext cx="262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03F7D4-0345-4D1B-A39A-BF2BF413EC3D}"/>
                    </a:ext>
                  </a:extLst>
                </p14:cNvPr>
                <p14:cNvContentPartPr/>
                <p14:nvPr/>
              </p14:nvContentPartPr>
              <p14:xfrm>
                <a:off x="5185662" y="112098"/>
                <a:ext cx="230400" cy="16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03F7D4-0345-4D1B-A39A-BF2BF413EC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67662" y="94098"/>
                  <a:ext cx="266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1BC50D-4F55-4715-9E5A-8557E30C702E}"/>
                    </a:ext>
                  </a:extLst>
                </p14:cNvPr>
                <p14:cNvContentPartPr/>
                <p14:nvPr/>
              </p14:nvContentPartPr>
              <p14:xfrm>
                <a:off x="5503182" y="-35502"/>
                <a:ext cx="204120" cy="41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1BC50D-4F55-4715-9E5A-8557E30C70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85542" y="-53142"/>
                  <a:ext cx="2397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C80302-C0B8-4C56-8B07-D2449B6AAE65}"/>
                    </a:ext>
                  </a:extLst>
                </p14:cNvPr>
                <p14:cNvContentPartPr/>
                <p14:nvPr/>
              </p14:nvContentPartPr>
              <p14:xfrm>
                <a:off x="5432262" y="140137"/>
                <a:ext cx="142560" cy="1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C80302-C0B8-4C56-8B07-D2449B6AAE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4622" y="122497"/>
                  <a:ext cx="178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E8D21A-B9DC-4557-AD73-C0EACFCDC4DD}"/>
                    </a:ext>
                  </a:extLst>
                </p14:cNvPr>
                <p14:cNvContentPartPr/>
                <p14:nvPr/>
              </p14:nvContentPartPr>
              <p14:xfrm>
                <a:off x="5864262" y="571417"/>
                <a:ext cx="106200" cy="21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E8D21A-B9DC-4557-AD73-C0EACFCDC4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6262" y="553417"/>
                  <a:ext cx="141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D0A413-5524-4577-8D62-6E8596521E1C}"/>
                    </a:ext>
                  </a:extLst>
                </p14:cNvPr>
                <p14:cNvContentPartPr/>
                <p14:nvPr/>
              </p14:nvContentPartPr>
              <p14:xfrm>
                <a:off x="5988102" y="492217"/>
                <a:ext cx="198720" cy="26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D0A413-5524-4577-8D62-6E8596521E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0462" y="474217"/>
                  <a:ext cx="23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01BBA7-9FF1-4652-A285-8545DAD96698}"/>
                    </a:ext>
                  </a:extLst>
                </p14:cNvPr>
                <p14:cNvContentPartPr/>
                <p14:nvPr/>
              </p14:nvContentPartPr>
              <p14:xfrm>
                <a:off x="6347382" y="254617"/>
                <a:ext cx="158400" cy="52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01BBA7-9FF1-4652-A285-8545DAD966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29382" y="236617"/>
                  <a:ext cx="1940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84EACB-D2B5-48C8-8536-A3704D8D4453}"/>
                    </a:ext>
                  </a:extLst>
                </p14:cNvPr>
                <p14:cNvContentPartPr/>
                <p14:nvPr/>
              </p14:nvContentPartPr>
              <p14:xfrm>
                <a:off x="6488142" y="289897"/>
                <a:ext cx="356400" cy="38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84EACB-D2B5-48C8-8536-A3704D8D44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70502" y="271897"/>
                  <a:ext cx="392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0D12F7-786F-4D71-9308-5BB6355A6DE5}"/>
                    </a:ext>
                  </a:extLst>
                </p14:cNvPr>
                <p14:cNvContentPartPr/>
                <p14:nvPr/>
              </p14:nvContentPartPr>
              <p14:xfrm>
                <a:off x="6400662" y="457297"/>
                <a:ext cx="352800" cy="3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0D12F7-786F-4D71-9308-5BB6355A6D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2662" y="439297"/>
                  <a:ext cx="38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CFC0EF-3603-4087-9ABE-4F3A7DDCB2FB}"/>
                    </a:ext>
                  </a:extLst>
                </p14:cNvPr>
                <p14:cNvContentPartPr/>
                <p14:nvPr/>
              </p14:nvContentPartPr>
              <p14:xfrm>
                <a:off x="6848862" y="272257"/>
                <a:ext cx="221040" cy="56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CFC0EF-3603-4087-9ABE-4F3A7DDCB2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0862" y="254257"/>
                  <a:ext cx="2566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FCCE5F-8CB8-4658-9DA3-A8CF93454BA9}"/>
                    </a:ext>
                  </a:extLst>
                </p14:cNvPr>
                <p14:cNvContentPartPr/>
                <p14:nvPr/>
              </p14:nvContentPartPr>
              <p14:xfrm>
                <a:off x="7757142" y="450817"/>
                <a:ext cx="459000" cy="39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FCCE5F-8CB8-4658-9DA3-A8CF93454B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39142" y="432817"/>
                  <a:ext cx="494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631ADC-B0B1-4D0C-B6AD-D022B2A4146A}"/>
                    </a:ext>
                  </a:extLst>
                </p14:cNvPr>
                <p14:cNvContentPartPr/>
                <p14:nvPr/>
              </p14:nvContentPartPr>
              <p14:xfrm>
                <a:off x="7692702" y="325177"/>
                <a:ext cx="56880" cy="4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631ADC-B0B1-4D0C-B6AD-D022B2A414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75062" y="307177"/>
                  <a:ext cx="92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F47AA0-14FC-4135-9600-AF591C472F6E}"/>
                    </a:ext>
                  </a:extLst>
                </p14:cNvPr>
                <p14:cNvContentPartPr/>
                <p14:nvPr/>
              </p14:nvContentPartPr>
              <p14:xfrm>
                <a:off x="8730222" y="447937"/>
                <a:ext cx="171720" cy="25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F47AA0-14FC-4135-9600-AF591C472F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2222" y="429937"/>
                  <a:ext cx="207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58C8D5-48C4-4181-A7A4-4D8FAB99A5E0}"/>
                    </a:ext>
                  </a:extLst>
                </p14:cNvPr>
                <p14:cNvContentPartPr/>
                <p14:nvPr/>
              </p14:nvContentPartPr>
              <p14:xfrm>
                <a:off x="8958822" y="419497"/>
                <a:ext cx="242640" cy="14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58C8D5-48C4-4181-A7A4-4D8FAB99A5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41182" y="401497"/>
                  <a:ext cx="278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B9AD69-D73E-47FC-A7CC-039C90EBB2A3}"/>
                    </a:ext>
                  </a:extLst>
                </p14:cNvPr>
                <p14:cNvContentPartPr/>
                <p14:nvPr/>
              </p14:nvContentPartPr>
              <p14:xfrm>
                <a:off x="1030902" y="1403017"/>
                <a:ext cx="261000" cy="54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B9AD69-D73E-47FC-A7CC-039C90EBB2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3262" y="1385377"/>
                  <a:ext cx="2966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0D0AB4-4FA1-4F62-B4B6-A788A81DA19C}"/>
                    </a:ext>
                  </a:extLst>
                </p14:cNvPr>
                <p14:cNvContentPartPr/>
                <p14:nvPr/>
              </p14:nvContentPartPr>
              <p14:xfrm>
                <a:off x="1598982" y="1494457"/>
                <a:ext cx="10080" cy="23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0D0AB4-4FA1-4F62-B4B6-A788A81DA1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80982" y="1476457"/>
                  <a:ext cx="45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383B20-C0AE-407B-966F-09AD8193D7B3}"/>
                    </a:ext>
                  </a:extLst>
                </p14:cNvPr>
                <p14:cNvContentPartPr/>
                <p14:nvPr/>
              </p14:nvContentPartPr>
              <p14:xfrm>
                <a:off x="1520502" y="1328497"/>
                <a:ext cx="878760" cy="84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383B20-C0AE-407B-966F-09AD8193D7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02862" y="1310497"/>
                  <a:ext cx="9144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A9554D-11F3-46B8-A871-F55E1561AAE1}"/>
                    </a:ext>
                  </a:extLst>
                </p14:cNvPr>
                <p14:cNvContentPartPr/>
                <p14:nvPr/>
              </p14:nvContentPartPr>
              <p14:xfrm>
                <a:off x="2574942" y="940777"/>
                <a:ext cx="505440" cy="620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A9554D-11F3-46B8-A871-F55E1561AA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56942" y="922777"/>
                  <a:ext cx="5410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A2A481-91F1-4E67-9DE6-837904E4E0A7}"/>
                    </a:ext>
                  </a:extLst>
                </p14:cNvPr>
                <p14:cNvContentPartPr/>
                <p14:nvPr/>
              </p14:nvContentPartPr>
              <p14:xfrm>
                <a:off x="3394662" y="1106377"/>
                <a:ext cx="482760" cy="33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A2A481-91F1-4E67-9DE6-837904E4E0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6662" y="1088737"/>
                  <a:ext cx="51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62B81F-AFCB-49CA-BC19-874E8CA2FA3E}"/>
                    </a:ext>
                  </a:extLst>
                </p14:cNvPr>
                <p14:cNvContentPartPr/>
                <p14:nvPr/>
              </p14:nvContentPartPr>
              <p14:xfrm>
                <a:off x="4334262" y="1018537"/>
                <a:ext cx="430560" cy="666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62B81F-AFCB-49CA-BC19-874E8CA2FA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6262" y="1000537"/>
                  <a:ext cx="4662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F3C597-3919-4DE1-BAA0-A52261D6B534}"/>
                    </a:ext>
                  </a:extLst>
                </p14:cNvPr>
                <p14:cNvContentPartPr/>
                <p14:nvPr/>
              </p14:nvContentPartPr>
              <p14:xfrm>
                <a:off x="4838622" y="1230577"/>
                <a:ext cx="20880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F3C597-3919-4DE1-BAA0-A52261D6B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20982" y="1212577"/>
                  <a:ext cx="244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7A3731-54D9-4539-9615-75A940848624}"/>
                    </a:ext>
                  </a:extLst>
                </p14:cNvPr>
                <p14:cNvContentPartPr/>
                <p14:nvPr/>
              </p14:nvContentPartPr>
              <p14:xfrm>
                <a:off x="5119422" y="1203577"/>
                <a:ext cx="392400" cy="21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7A3731-54D9-4539-9615-75A9408486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01422" y="1185937"/>
                  <a:ext cx="428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378C62-930B-4E5E-B8F0-E70D975E5E51}"/>
                    </a:ext>
                  </a:extLst>
                </p14:cNvPr>
                <p14:cNvContentPartPr/>
                <p14:nvPr/>
              </p14:nvContentPartPr>
              <p14:xfrm>
                <a:off x="5496342" y="1086937"/>
                <a:ext cx="567720" cy="50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378C62-930B-4E5E-B8F0-E70D975E5E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8342" y="1068937"/>
                  <a:ext cx="603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F4E10B-60E1-4D2F-8C81-0F70F9836DBE}"/>
                    </a:ext>
                  </a:extLst>
                </p14:cNvPr>
                <p14:cNvContentPartPr/>
                <p14:nvPr/>
              </p14:nvContentPartPr>
              <p14:xfrm>
                <a:off x="6903582" y="1011337"/>
                <a:ext cx="308160" cy="52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F4E10B-60E1-4D2F-8C81-0F70F9836D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85942" y="993337"/>
                  <a:ext cx="3438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3EA2AB-0F4B-45CF-877F-0500882D293C}"/>
                    </a:ext>
                  </a:extLst>
                </p14:cNvPr>
                <p14:cNvContentPartPr/>
                <p14:nvPr/>
              </p14:nvContentPartPr>
              <p14:xfrm>
                <a:off x="7235502" y="1274497"/>
                <a:ext cx="18360" cy="6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3EA2AB-0F4B-45CF-877F-0500882D29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17862" y="1256497"/>
                  <a:ext cx="54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19FEA1-BCE3-472C-9544-34E68BED9906}"/>
                    </a:ext>
                  </a:extLst>
                </p14:cNvPr>
                <p14:cNvContentPartPr/>
                <p14:nvPr/>
              </p14:nvContentPartPr>
              <p14:xfrm>
                <a:off x="7156662" y="1068937"/>
                <a:ext cx="360" cy="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19FEA1-BCE3-472C-9544-34E68BED99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8662" y="105093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F7484F-68CD-429F-B659-07B3F5BF7DB6}"/>
                    </a:ext>
                  </a:extLst>
                </p14:cNvPr>
                <p14:cNvContentPartPr/>
                <p14:nvPr/>
              </p14:nvContentPartPr>
              <p14:xfrm>
                <a:off x="7202382" y="1056697"/>
                <a:ext cx="740160" cy="71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F7484F-68CD-429F-B659-07B3F5BF7DB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84382" y="1038697"/>
                  <a:ext cx="7758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15143C-8461-45FC-8077-00765BA40832}"/>
                    </a:ext>
                  </a:extLst>
                </p14:cNvPr>
                <p14:cNvContentPartPr/>
                <p14:nvPr/>
              </p14:nvContentPartPr>
              <p14:xfrm>
                <a:off x="8044422" y="717937"/>
                <a:ext cx="479880" cy="537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15143C-8461-45FC-8077-00765BA408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26422" y="699937"/>
                  <a:ext cx="515520" cy="57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4B548A8-D0EE-4A90-9D65-7560F19BE1E8}"/>
                  </a:ext>
                </a:extLst>
              </p14:cNvPr>
              <p14:cNvContentPartPr/>
              <p14:nvPr/>
            </p14:nvContentPartPr>
            <p14:xfrm>
              <a:off x="251862" y="2687497"/>
              <a:ext cx="326520" cy="627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4B548A8-D0EE-4A90-9D65-7560F19BE1E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34222" y="2651857"/>
                <a:ext cx="3621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8F0FF48-3CB4-4196-AE42-402D1F73EFEF}"/>
                  </a:ext>
                </a:extLst>
              </p14:cNvPr>
              <p14:cNvContentPartPr/>
              <p14:nvPr/>
            </p14:nvContentPartPr>
            <p14:xfrm>
              <a:off x="605022" y="2091337"/>
              <a:ext cx="356760" cy="941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8F0FF48-3CB4-4196-AE42-402D1F73EFE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7022" y="2055337"/>
                <a:ext cx="39240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7835EA-8E8D-4293-950C-CAA1CF458041}"/>
                  </a:ext>
                </a:extLst>
              </p14:cNvPr>
              <p14:cNvContentPartPr/>
              <p14:nvPr/>
            </p14:nvContentPartPr>
            <p14:xfrm>
              <a:off x="456702" y="3055057"/>
              <a:ext cx="763200" cy="189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7835EA-8E8D-4293-950C-CAA1CF45804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9062" y="3019417"/>
                <a:ext cx="7988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218E2C-F5AA-4F65-B9A3-E067CF984642}"/>
                  </a:ext>
                </a:extLst>
              </p14:cNvPr>
              <p14:cNvContentPartPr/>
              <p14:nvPr/>
            </p14:nvContentPartPr>
            <p14:xfrm>
              <a:off x="650382" y="3203737"/>
              <a:ext cx="577080" cy="19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218E2C-F5AA-4F65-B9A3-E067CF98464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32382" y="3168097"/>
                <a:ext cx="612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BDFCE6-02FD-49E8-8113-2418BE66B26E}"/>
                  </a:ext>
                </a:extLst>
              </p14:cNvPr>
              <p14:cNvContentPartPr/>
              <p14:nvPr/>
            </p14:nvContentPartPr>
            <p14:xfrm>
              <a:off x="8577222" y="1675897"/>
              <a:ext cx="661320" cy="690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BDFCE6-02FD-49E8-8113-2418BE66B26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559582" y="1640257"/>
                <a:ext cx="6969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AF3B801-2D3C-4447-BADC-8A722EC277BE}"/>
                  </a:ext>
                </a:extLst>
              </p14:cNvPr>
              <p14:cNvContentPartPr/>
              <p14:nvPr/>
            </p14:nvContentPartPr>
            <p14:xfrm>
              <a:off x="8783142" y="1802257"/>
              <a:ext cx="511560" cy="2083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AF3B801-2D3C-4447-BADC-8A722EC277B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765502" y="1766257"/>
                <a:ext cx="54720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B375CA-BE8C-42CB-BE1D-7CEE5FA6B45E}"/>
                  </a:ext>
                </a:extLst>
              </p14:cNvPr>
              <p14:cNvContentPartPr/>
              <p14:nvPr/>
            </p14:nvContentPartPr>
            <p14:xfrm>
              <a:off x="7696302" y="3060817"/>
              <a:ext cx="3245400" cy="517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B375CA-BE8C-42CB-BE1D-7CEE5FA6B45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678302" y="3024817"/>
                <a:ext cx="32810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DB2840E-3BCE-4098-83F0-B3F437ABF4F7}"/>
                  </a:ext>
                </a:extLst>
              </p14:cNvPr>
              <p14:cNvContentPartPr/>
              <p14:nvPr/>
            </p14:nvContentPartPr>
            <p14:xfrm>
              <a:off x="9020382" y="1564657"/>
              <a:ext cx="108720" cy="24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DB2840E-3BCE-4098-83F0-B3F437ABF4F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002742" y="1528657"/>
                <a:ext cx="144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C1BA41D-2312-46C7-8956-B6AEDE9551AB}"/>
                  </a:ext>
                </a:extLst>
              </p14:cNvPr>
              <p14:cNvContentPartPr/>
              <p14:nvPr/>
            </p14:nvContentPartPr>
            <p14:xfrm>
              <a:off x="9122622" y="1423897"/>
              <a:ext cx="241560" cy="445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C1BA41D-2312-46C7-8956-B6AEDE9551A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04982" y="1388257"/>
                <a:ext cx="2772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88AB62F-684B-4C0E-98F6-A26D18C9BD76}"/>
                  </a:ext>
                </a:extLst>
              </p14:cNvPr>
              <p14:cNvContentPartPr/>
              <p14:nvPr/>
            </p14:nvContentPartPr>
            <p14:xfrm>
              <a:off x="9458862" y="1230577"/>
              <a:ext cx="61200" cy="407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88AB62F-684B-4C0E-98F6-A26D18C9BD7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441222" y="1194577"/>
                <a:ext cx="968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87D9E1-1CF6-465F-935E-30C88883E911}"/>
                  </a:ext>
                </a:extLst>
              </p14:cNvPr>
              <p14:cNvContentPartPr/>
              <p14:nvPr/>
            </p14:nvContentPartPr>
            <p14:xfrm>
              <a:off x="9635982" y="1195297"/>
              <a:ext cx="163080" cy="321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87D9E1-1CF6-465F-935E-30C88883E91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17982" y="1159657"/>
                <a:ext cx="1987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1120EC7-BE7A-49EF-A88A-A36DA7BC7141}"/>
                  </a:ext>
                </a:extLst>
              </p14:cNvPr>
              <p14:cNvContentPartPr/>
              <p14:nvPr/>
            </p14:nvContentPartPr>
            <p14:xfrm>
              <a:off x="9548142" y="1294297"/>
              <a:ext cx="205920" cy="77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1120EC7-BE7A-49EF-A88A-A36DA7BC714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530142" y="1258657"/>
                <a:ext cx="241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DD9958-BAE6-4379-91D3-9668BE74A0AA}"/>
                  </a:ext>
                </a:extLst>
              </p14:cNvPr>
              <p14:cNvContentPartPr/>
              <p14:nvPr/>
            </p14:nvContentPartPr>
            <p14:xfrm>
              <a:off x="9767742" y="1045897"/>
              <a:ext cx="147240" cy="358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DD9958-BAE6-4379-91D3-9668BE74A0A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50102" y="1009897"/>
                <a:ext cx="1828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B4B491-17CA-4516-96DA-BC4D80D65A96}"/>
                  </a:ext>
                </a:extLst>
              </p14:cNvPr>
              <p14:cNvContentPartPr/>
              <p14:nvPr/>
            </p14:nvContentPartPr>
            <p14:xfrm>
              <a:off x="10277862" y="1450537"/>
              <a:ext cx="35640" cy="275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B4B491-17CA-4516-96DA-BC4D80D65A9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260222" y="1414897"/>
                <a:ext cx="712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FED1CE-D38F-4D45-BDE4-C2B4430FA2A6}"/>
                  </a:ext>
                </a:extLst>
              </p14:cNvPr>
              <p14:cNvContentPartPr/>
              <p14:nvPr/>
            </p14:nvContentPartPr>
            <p14:xfrm>
              <a:off x="10318902" y="1353697"/>
              <a:ext cx="199440" cy="392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FED1CE-D38F-4D45-BDE4-C2B4430FA2A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300902" y="1317697"/>
                <a:ext cx="2350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E5B0FEE-B405-4401-B5B4-D15ADC841E47}"/>
                  </a:ext>
                </a:extLst>
              </p14:cNvPr>
              <p14:cNvContentPartPr/>
              <p14:nvPr/>
            </p14:nvContentPartPr>
            <p14:xfrm>
              <a:off x="10662702" y="1212937"/>
              <a:ext cx="119880" cy="332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E5B0FEE-B405-4401-B5B4-D15ADC841E4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644702" y="1177297"/>
                <a:ext cx="155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4043373-5A64-4DA1-B143-B370A24EC789}"/>
                  </a:ext>
                </a:extLst>
              </p14:cNvPr>
              <p14:cNvContentPartPr/>
              <p14:nvPr/>
            </p14:nvContentPartPr>
            <p14:xfrm>
              <a:off x="10840542" y="1098457"/>
              <a:ext cx="139680" cy="290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4043373-5A64-4DA1-B143-B370A24EC78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822542" y="1062817"/>
                <a:ext cx="1753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2AB084-DBCB-4E0C-A3E5-7864C2907555}"/>
                  </a:ext>
                </a:extLst>
              </p14:cNvPr>
              <p14:cNvContentPartPr/>
              <p14:nvPr/>
            </p14:nvContentPartPr>
            <p14:xfrm>
              <a:off x="10814262" y="1212577"/>
              <a:ext cx="176040" cy="79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2AB084-DBCB-4E0C-A3E5-7864C290755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796262" y="1176577"/>
                <a:ext cx="211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B9FF26-047F-4822-8CB0-FE65E401CD22}"/>
                  </a:ext>
                </a:extLst>
              </p14:cNvPr>
              <p14:cNvContentPartPr/>
              <p14:nvPr/>
            </p14:nvContentPartPr>
            <p14:xfrm>
              <a:off x="10928382" y="1045897"/>
              <a:ext cx="98640" cy="280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B9FF26-047F-4822-8CB0-FE65E401CD2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910742" y="1009897"/>
                <a:ext cx="1342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6D0AAA-2278-4EC7-9EAD-8F8576484EAD}"/>
                  </a:ext>
                </a:extLst>
              </p14:cNvPr>
              <p14:cNvContentPartPr/>
              <p14:nvPr/>
            </p14:nvContentPartPr>
            <p14:xfrm>
              <a:off x="10383342" y="1951657"/>
              <a:ext cx="434520" cy="219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6D0AAA-2278-4EC7-9EAD-8F8576484EA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365342" y="1916017"/>
                <a:ext cx="470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D364DC8-941A-456D-A7D7-21CB5EB64BDD}"/>
                  </a:ext>
                </a:extLst>
              </p14:cNvPr>
              <p14:cNvContentPartPr/>
              <p14:nvPr/>
            </p14:nvContentPartPr>
            <p14:xfrm>
              <a:off x="10488822" y="2119057"/>
              <a:ext cx="343800" cy="105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D364DC8-941A-456D-A7D7-21CB5EB64BD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471182" y="2083057"/>
                <a:ext cx="379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8B3398-58A5-4560-8E25-26F2D9264B5E}"/>
                  </a:ext>
                </a:extLst>
              </p14:cNvPr>
              <p14:cNvContentPartPr/>
              <p14:nvPr/>
            </p14:nvContentPartPr>
            <p14:xfrm>
              <a:off x="11006862" y="1451617"/>
              <a:ext cx="115200" cy="1001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8B3398-58A5-4560-8E25-26F2D9264B5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989222" y="1415617"/>
                <a:ext cx="1508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85BF2D-F134-41BC-8181-F4505A5F0304}"/>
                  </a:ext>
                </a:extLst>
              </p14:cNvPr>
              <p14:cNvContentPartPr/>
              <p14:nvPr/>
            </p14:nvContentPartPr>
            <p14:xfrm>
              <a:off x="11262462" y="1512097"/>
              <a:ext cx="60120" cy="280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85BF2D-F134-41BC-8181-F4505A5F030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244822" y="1476097"/>
                <a:ext cx="957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17FEE9-AAA0-4DAE-A963-BC6C5744A484}"/>
                  </a:ext>
                </a:extLst>
              </p14:cNvPr>
              <p14:cNvContentPartPr/>
              <p14:nvPr/>
            </p14:nvContentPartPr>
            <p14:xfrm>
              <a:off x="11279742" y="2127337"/>
              <a:ext cx="115560" cy="239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17FEE9-AAA0-4DAE-A963-BC6C5744A48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62102" y="2091697"/>
                <a:ext cx="151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E07E352-E3FD-4B02-A1D6-A6D0155EE0ED}"/>
                  </a:ext>
                </a:extLst>
              </p14:cNvPr>
              <p14:cNvContentPartPr/>
              <p14:nvPr/>
            </p14:nvContentPartPr>
            <p14:xfrm>
              <a:off x="11498622" y="1766977"/>
              <a:ext cx="36720" cy="52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E07E352-E3FD-4B02-A1D6-A6D0155EE0E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80622" y="1730977"/>
                <a:ext cx="723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4AA47D3-BD05-4127-B19E-45EE2D8C65DB}"/>
                  </a:ext>
                </a:extLst>
              </p14:cNvPr>
              <p14:cNvContentPartPr/>
              <p14:nvPr/>
            </p14:nvContentPartPr>
            <p14:xfrm>
              <a:off x="11683662" y="1230577"/>
              <a:ext cx="154080" cy="394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4AA47D3-BD05-4127-B19E-45EE2D8C65D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666022" y="1194577"/>
                <a:ext cx="1897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970BC5-DEDB-4C74-A44E-7CC393AF4B97}"/>
                  </a:ext>
                </a:extLst>
              </p14:cNvPr>
              <p14:cNvContentPartPr/>
              <p14:nvPr/>
            </p14:nvContentPartPr>
            <p14:xfrm>
              <a:off x="11552622" y="1376377"/>
              <a:ext cx="219240" cy="39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970BC5-DEDB-4C74-A44E-7CC393AF4B9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534982" y="1340377"/>
                <a:ext cx="2548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AD08FA-6E5D-419B-B07E-AFAF382A13D1}"/>
                  </a:ext>
                </a:extLst>
              </p14:cNvPr>
              <p14:cNvContentPartPr/>
              <p14:nvPr/>
            </p14:nvContentPartPr>
            <p14:xfrm>
              <a:off x="11869422" y="1274497"/>
              <a:ext cx="173520" cy="289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AD08FA-6E5D-419B-B07E-AFAF382A13D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851422" y="1238497"/>
                <a:ext cx="2091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32210AC-5E5A-4616-8FCC-D8EA08ED95BB}"/>
                  </a:ext>
                </a:extLst>
              </p14:cNvPr>
              <p14:cNvContentPartPr/>
              <p14:nvPr/>
            </p14:nvContentPartPr>
            <p14:xfrm>
              <a:off x="12066702" y="1388617"/>
              <a:ext cx="49320" cy="149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32210AC-5E5A-4616-8FCC-D8EA08ED95B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2048702" y="1352977"/>
                <a:ext cx="84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1816F4A-97F0-4F62-8537-329961C72ECF}"/>
                  </a:ext>
                </a:extLst>
              </p14:cNvPr>
              <p14:cNvContentPartPr/>
              <p14:nvPr/>
            </p14:nvContentPartPr>
            <p14:xfrm>
              <a:off x="12068502" y="1098097"/>
              <a:ext cx="172800" cy="168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1816F4A-97F0-4F62-8537-329961C72EC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2050862" y="1062457"/>
                <a:ext cx="208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29B6BD5-74FB-4717-9E92-4E0CA8B250F7}"/>
                  </a:ext>
                </a:extLst>
              </p14:cNvPr>
              <p14:cNvContentPartPr/>
              <p14:nvPr/>
            </p14:nvContentPartPr>
            <p14:xfrm>
              <a:off x="11579262" y="2162617"/>
              <a:ext cx="360" cy="87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29B6BD5-74FB-4717-9E92-4E0CA8B250F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561262" y="2126977"/>
                <a:ext cx="36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C40D86-C3DE-441C-8683-0A8CCFA2E3BC}"/>
                  </a:ext>
                </a:extLst>
              </p14:cNvPr>
              <p14:cNvContentPartPr/>
              <p14:nvPr/>
            </p14:nvContentPartPr>
            <p14:xfrm>
              <a:off x="11702022" y="1916377"/>
              <a:ext cx="124200" cy="319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C40D86-C3DE-441C-8683-0A8CCFA2E3B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684382" y="1880737"/>
                <a:ext cx="1598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79568A6-594C-455B-9048-A40151625DE6}"/>
                  </a:ext>
                </a:extLst>
              </p14:cNvPr>
              <p14:cNvContentPartPr/>
              <p14:nvPr/>
            </p14:nvContentPartPr>
            <p14:xfrm>
              <a:off x="11623182" y="1954177"/>
              <a:ext cx="149040" cy="41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79568A6-594C-455B-9048-A40151625DE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605182" y="1918537"/>
                <a:ext cx="184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FA863C9-A3FF-49A3-977E-34156DE8808F}"/>
                  </a:ext>
                </a:extLst>
              </p14:cNvPr>
              <p14:cNvContentPartPr/>
              <p14:nvPr/>
            </p14:nvContentPartPr>
            <p14:xfrm>
              <a:off x="11907222" y="1889737"/>
              <a:ext cx="123120" cy="217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FA863C9-A3FF-49A3-977E-34156DE880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889222" y="1854097"/>
                <a:ext cx="158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BFAA8DB-D95B-4D8D-A845-685DC8F338B1}"/>
                  </a:ext>
                </a:extLst>
              </p14:cNvPr>
              <p14:cNvContentPartPr/>
              <p14:nvPr/>
            </p14:nvContentPartPr>
            <p14:xfrm>
              <a:off x="12132942" y="1810897"/>
              <a:ext cx="104040" cy="193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BFAA8DB-D95B-4D8D-A845-685DC8F338B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2115302" y="1774897"/>
                <a:ext cx="139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102539F-0C2D-4957-B484-CB01E45027B0}"/>
                  </a:ext>
                </a:extLst>
              </p14:cNvPr>
              <p14:cNvContentPartPr/>
              <p14:nvPr/>
            </p14:nvContentPartPr>
            <p14:xfrm>
              <a:off x="8952342" y="2432617"/>
              <a:ext cx="1165320" cy="873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102539F-0C2D-4957-B484-CB01E45027B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34702" y="2396617"/>
                <a:ext cx="120096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EE188D-6148-4C92-B2A5-8CC797F2A745}"/>
                  </a:ext>
                </a:extLst>
              </p14:cNvPr>
              <p14:cNvContentPartPr/>
              <p14:nvPr/>
            </p14:nvContentPartPr>
            <p14:xfrm>
              <a:off x="11051502" y="3296977"/>
              <a:ext cx="447840" cy="515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EE188D-6148-4C92-B2A5-8CC797F2A74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033502" y="3260977"/>
                <a:ext cx="4834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518BFE8-377A-449B-AD8F-E5840437D495}"/>
                  </a:ext>
                </a:extLst>
              </p14:cNvPr>
              <p14:cNvContentPartPr/>
              <p14:nvPr/>
            </p14:nvContentPartPr>
            <p14:xfrm>
              <a:off x="11004342" y="3586057"/>
              <a:ext cx="173520" cy="36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518BFE8-377A-449B-AD8F-E5840437D49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986702" y="3550057"/>
                <a:ext cx="209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3898C60-FFD7-4441-A40A-42331CF6797B}"/>
                  </a:ext>
                </a:extLst>
              </p14:cNvPr>
              <p14:cNvContentPartPr/>
              <p14:nvPr/>
            </p14:nvContentPartPr>
            <p14:xfrm>
              <a:off x="10788342" y="2874697"/>
              <a:ext cx="469080" cy="578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3898C60-FFD7-4441-A40A-42331CF6797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770702" y="2839057"/>
                <a:ext cx="5047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40CDD26-9AA1-4359-B890-3128E4268891}"/>
                  </a:ext>
                </a:extLst>
              </p14:cNvPr>
              <p14:cNvContentPartPr/>
              <p14:nvPr/>
            </p14:nvContentPartPr>
            <p14:xfrm>
              <a:off x="228102" y="3903217"/>
              <a:ext cx="320040" cy="408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40CDD26-9AA1-4359-B890-3128E426889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10462" y="3867577"/>
                <a:ext cx="3556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D628807-AC09-4076-AE39-39A37E43D531}"/>
                  </a:ext>
                </a:extLst>
              </p14:cNvPr>
              <p14:cNvContentPartPr/>
              <p14:nvPr/>
            </p14:nvContentPartPr>
            <p14:xfrm>
              <a:off x="193182" y="3996457"/>
              <a:ext cx="171720" cy="92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D628807-AC09-4076-AE39-39A37E43D53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75182" y="3960457"/>
                <a:ext cx="207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FA3B90A-7CD0-4248-A6A5-7BBABDFA7A49}"/>
                  </a:ext>
                </a:extLst>
              </p14:cNvPr>
              <p14:cNvContentPartPr/>
              <p14:nvPr/>
            </p14:nvContentPartPr>
            <p14:xfrm>
              <a:off x="184542" y="3691897"/>
              <a:ext cx="331560" cy="203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FA3B90A-7CD0-4248-A6A5-7BBABDFA7A4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66542" y="3656257"/>
                <a:ext cx="367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B8EDA6-CB47-4173-9473-548263A4FB92}"/>
                  </a:ext>
                </a:extLst>
              </p14:cNvPr>
              <p14:cNvContentPartPr/>
              <p14:nvPr/>
            </p14:nvContentPartPr>
            <p14:xfrm>
              <a:off x="544902" y="3915457"/>
              <a:ext cx="265320" cy="324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B8EDA6-CB47-4173-9473-548263A4FB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27262" y="3879817"/>
                <a:ext cx="300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F64901C-0004-4ED5-A3E3-69B2CA93ADC5}"/>
                  </a:ext>
                </a:extLst>
              </p14:cNvPr>
              <p14:cNvContentPartPr/>
              <p14:nvPr/>
            </p14:nvContentPartPr>
            <p14:xfrm>
              <a:off x="949182" y="3515137"/>
              <a:ext cx="503280" cy="547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F64901C-0004-4ED5-A3E3-69B2CA93ADC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1542" y="3479497"/>
                <a:ext cx="53892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D9FA1A3-2FDC-419E-8D72-29468C19EA0E}"/>
                  </a:ext>
                </a:extLst>
              </p14:cNvPr>
              <p14:cNvContentPartPr/>
              <p14:nvPr/>
            </p14:nvContentPartPr>
            <p14:xfrm>
              <a:off x="1555062" y="3480937"/>
              <a:ext cx="610560" cy="1071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D9FA1A3-2FDC-419E-8D72-29468C19EA0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537422" y="3445297"/>
                <a:ext cx="64620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76CA1E-AEA3-4770-8FE1-6CEA7B9DA3E0}"/>
                  </a:ext>
                </a:extLst>
              </p14:cNvPr>
              <p14:cNvContentPartPr/>
              <p14:nvPr/>
            </p14:nvContentPartPr>
            <p14:xfrm>
              <a:off x="2443902" y="3418297"/>
              <a:ext cx="373680" cy="133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76CA1E-AEA3-4770-8FE1-6CEA7B9DA3E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426262" y="3382297"/>
                <a:ext cx="409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F71C048-B531-44EC-98A1-C1EE5CCFDC99}"/>
                  </a:ext>
                </a:extLst>
              </p14:cNvPr>
              <p14:cNvContentPartPr/>
              <p14:nvPr/>
            </p14:nvContentPartPr>
            <p14:xfrm>
              <a:off x="2470182" y="3629617"/>
              <a:ext cx="345240" cy="11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F71C048-B531-44EC-98A1-C1EE5CCFDC9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452542" y="3593977"/>
                <a:ext cx="380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AD02D55-EEC0-437A-9385-4998827BDC57}"/>
                  </a:ext>
                </a:extLst>
              </p14:cNvPr>
              <p14:cNvContentPartPr/>
              <p14:nvPr/>
            </p14:nvContentPartPr>
            <p14:xfrm>
              <a:off x="3077142" y="2997817"/>
              <a:ext cx="219960" cy="549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AD02D55-EEC0-437A-9385-4998827BDC5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059142" y="2961817"/>
                <a:ext cx="2556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4295136-7B61-4B93-8E84-AD4A9740C9CA}"/>
                  </a:ext>
                </a:extLst>
              </p14:cNvPr>
              <p14:cNvContentPartPr/>
              <p14:nvPr/>
            </p14:nvContentPartPr>
            <p14:xfrm>
              <a:off x="3059502" y="3207697"/>
              <a:ext cx="204840" cy="124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4295136-7B61-4B93-8E84-AD4A9740C9C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041502" y="3172057"/>
                <a:ext cx="240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8F9342-5F2C-4E29-9813-201D5746A833}"/>
                  </a:ext>
                </a:extLst>
              </p14:cNvPr>
              <p14:cNvContentPartPr/>
              <p14:nvPr/>
            </p14:nvContentPartPr>
            <p14:xfrm>
              <a:off x="3059502" y="2891257"/>
              <a:ext cx="249120" cy="106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8F9342-5F2C-4E29-9813-201D5746A83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041502" y="2855257"/>
                <a:ext cx="284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2D499E-09AF-4E62-804F-291E7DB9FAEE}"/>
                  </a:ext>
                </a:extLst>
              </p14:cNvPr>
              <p14:cNvContentPartPr/>
              <p14:nvPr/>
            </p14:nvContentPartPr>
            <p14:xfrm>
              <a:off x="1389102" y="4798537"/>
              <a:ext cx="629280" cy="151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2D499E-09AF-4E62-804F-291E7DB9FAE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371102" y="4762897"/>
                <a:ext cx="6649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2C052F9-5760-4B19-9EE7-8E1ACC697FF1}"/>
                  </a:ext>
                </a:extLst>
              </p14:cNvPr>
              <p14:cNvContentPartPr/>
              <p14:nvPr/>
            </p14:nvContentPartPr>
            <p14:xfrm>
              <a:off x="1476582" y="5063857"/>
              <a:ext cx="388800" cy="12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2C052F9-5760-4B19-9EE7-8E1ACC697FF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458942" y="5027857"/>
                <a:ext cx="424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4C9496-D17B-4BB6-8E30-9D3C2770B24B}"/>
                  </a:ext>
                </a:extLst>
              </p14:cNvPr>
              <p14:cNvContentPartPr/>
              <p14:nvPr/>
            </p14:nvContentPartPr>
            <p14:xfrm>
              <a:off x="2734062" y="3837697"/>
              <a:ext cx="923040" cy="1314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4C9496-D17B-4BB6-8E30-9D3C2770B24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716422" y="3802057"/>
                <a:ext cx="95868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4AA7F70-B599-44E5-BF00-3FCBAB5E2A7C}"/>
                  </a:ext>
                </a:extLst>
              </p14:cNvPr>
              <p14:cNvContentPartPr/>
              <p14:nvPr/>
            </p14:nvContentPartPr>
            <p14:xfrm>
              <a:off x="3191262" y="4343137"/>
              <a:ext cx="360" cy="39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4AA7F70-B599-44E5-BF00-3FCBAB5E2A7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173622" y="4307137"/>
                <a:ext cx="36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D85DED1-0BA3-4593-BAF7-BA3D48B77E6B}"/>
                  </a:ext>
                </a:extLst>
              </p14:cNvPr>
              <p14:cNvContentPartPr/>
              <p14:nvPr/>
            </p14:nvContentPartPr>
            <p14:xfrm>
              <a:off x="3093702" y="5107417"/>
              <a:ext cx="45720" cy="293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D85DED1-0BA3-4593-BAF7-BA3D48B77E6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76062" y="5071777"/>
                <a:ext cx="81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E8ECAB6-6472-4EC1-8DE1-D41BD2704B3B}"/>
                  </a:ext>
                </a:extLst>
              </p14:cNvPr>
              <p14:cNvContentPartPr/>
              <p14:nvPr/>
            </p14:nvContentPartPr>
            <p14:xfrm>
              <a:off x="2857182" y="4985017"/>
              <a:ext cx="336600" cy="193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E8ECAB6-6472-4EC1-8DE1-D41BD2704B3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839182" y="4949377"/>
                <a:ext cx="372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29B34D5-3D20-4E63-8302-471AFF58A854}"/>
                  </a:ext>
                </a:extLst>
              </p14:cNvPr>
              <p14:cNvContentPartPr/>
              <p14:nvPr/>
            </p14:nvContentPartPr>
            <p14:xfrm>
              <a:off x="3235182" y="4859737"/>
              <a:ext cx="519840" cy="292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29B34D5-3D20-4E63-8302-471AFF58A85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217542" y="4824097"/>
                <a:ext cx="555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D3D9C9-6910-4737-BBC0-A7D7110D7792}"/>
                  </a:ext>
                </a:extLst>
              </p14:cNvPr>
              <p14:cNvContentPartPr/>
              <p14:nvPr/>
            </p14:nvContentPartPr>
            <p14:xfrm>
              <a:off x="3831342" y="4588297"/>
              <a:ext cx="390240" cy="332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D3D9C9-6910-4737-BBC0-A7D7110D779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13342" y="4552657"/>
                <a:ext cx="425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65022DC-C78B-48E3-AFF5-DFB1BEED069F}"/>
                  </a:ext>
                </a:extLst>
              </p14:cNvPr>
              <p14:cNvContentPartPr/>
              <p14:nvPr/>
            </p14:nvContentPartPr>
            <p14:xfrm>
              <a:off x="4451982" y="2769217"/>
              <a:ext cx="253440" cy="1455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65022DC-C78B-48E3-AFF5-DFB1BEED069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433982" y="2733217"/>
                <a:ext cx="28908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DD213E-24D7-4E24-B9E9-784DC6572D4D}"/>
                  </a:ext>
                </a:extLst>
              </p14:cNvPr>
              <p14:cNvContentPartPr/>
              <p14:nvPr/>
            </p14:nvContentPartPr>
            <p14:xfrm>
              <a:off x="4571502" y="4692697"/>
              <a:ext cx="183600" cy="46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DD213E-24D7-4E24-B9E9-784DC6572D4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553862" y="4657057"/>
                <a:ext cx="219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BA5C03C-3F35-4310-84A2-BE4518126EBD}"/>
                  </a:ext>
                </a:extLst>
              </p14:cNvPr>
              <p14:cNvContentPartPr/>
              <p14:nvPr/>
            </p14:nvContentPartPr>
            <p14:xfrm>
              <a:off x="4914582" y="4404697"/>
              <a:ext cx="89640" cy="397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BA5C03C-3F35-4310-84A2-BE4518126EB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896582" y="4369057"/>
                <a:ext cx="1252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7BC8A4F-E669-4E6A-B9DF-0275ED44ED81}"/>
                  </a:ext>
                </a:extLst>
              </p14:cNvPr>
              <p14:cNvContentPartPr/>
              <p14:nvPr/>
            </p14:nvContentPartPr>
            <p14:xfrm>
              <a:off x="4756182" y="4347457"/>
              <a:ext cx="224640" cy="110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7BC8A4F-E669-4E6A-B9DF-0275ED44ED8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738542" y="4311817"/>
                <a:ext cx="260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9DABCAF-ED94-457F-B3D0-D4600C9D45C7}"/>
                  </a:ext>
                </a:extLst>
              </p14:cNvPr>
              <p14:cNvContentPartPr/>
              <p14:nvPr/>
            </p14:nvContentPartPr>
            <p14:xfrm>
              <a:off x="4546302" y="2294737"/>
              <a:ext cx="35280" cy="273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9DABCAF-ED94-457F-B3D0-D4600C9D45C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528662" y="2258737"/>
                <a:ext cx="70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88C00-0D4D-4E6D-80FA-C66590FF2708}"/>
                  </a:ext>
                </a:extLst>
              </p14:cNvPr>
              <p14:cNvContentPartPr/>
              <p14:nvPr/>
            </p14:nvContentPartPr>
            <p14:xfrm>
              <a:off x="4105662" y="2060377"/>
              <a:ext cx="535320" cy="216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88C00-0D4D-4E6D-80FA-C66590FF270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087662" y="2024737"/>
                <a:ext cx="5709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89E7F0-10FC-4976-8A40-E0D73DB4344E}"/>
                  </a:ext>
                </a:extLst>
              </p14:cNvPr>
              <p14:cNvContentPartPr/>
              <p14:nvPr/>
            </p14:nvContentPartPr>
            <p14:xfrm>
              <a:off x="4729902" y="3015457"/>
              <a:ext cx="119160" cy="745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89E7F0-10FC-4976-8A40-E0D73DB4344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712262" y="2979457"/>
                <a:ext cx="15480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ED48D59-6B66-4249-AD69-3E49C2EB8414}"/>
                  </a:ext>
                </a:extLst>
              </p14:cNvPr>
              <p14:cNvContentPartPr/>
              <p14:nvPr/>
            </p14:nvContentPartPr>
            <p14:xfrm>
              <a:off x="4949502" y="3174937"/>
              <a:ext cx="205920" cy="333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ED48D59-6B66-4249-AD69-3E49C2EB841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931862" y="3138937"/>
                <a:ext cx="2415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FA07579-C5DE-4B12-945F-AE75E4805217}"/>
                  </a:ext>
                </a:extLst>
              </p14:cNvPr>
              <p14:cNvContentPartPr/>
              <p14:nvPr/>
            </p14:nvContentPartPr>
            <p14:xfrm>
              <a:off x="5283222" y="3006817"/>
              <a:ext cx="88200" cy="370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FA07579-C5DE-4B12-945F-AE75E480521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265222" y="2970817"/>
                <a:ext cx="1238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79264D6-07E8-4B80-9868-FDAEBCD66AF9}"/>
                  </a:ext>
                </a:extLst>
              </p14:cNvPr>
              <p14:cNvContentPartPr/>
              <p14:nvPr/>
            </p14:nvContentPartPr>
            <p14:xfrm>
              <a:off x="5433342" y="3006817"/>
              <a:ext cx="174960" cy="310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79264D6-07E8-4B80-9868-FDAEBCD66AF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415342" y="2970817"/>
                <a:ext cx="2106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C4BE830-A7DA-4BF0-902C-14D5C8D2F14D}"/>
                  </a:ext>
                </a:extLst>
              </p14:cNvPr>
              <p14:cNvContentPartPr/>
              <p14:nvPr/>
            </p14:nvContentPartPr>
            <p14:xfrm>
              <a:off x="5389422" y="3099337"/>
              <a:ext cx="172800" cy="74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C4BE830-A7DA-4BF0-902C-14D5C8D2F14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371422" y="3063697"/>
                <a:ext cx="208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2D4E5B5-556D-47EE-8587-97E40536EBE3}"/>
                  </a:ext>
                </a:extLst>
              </p14:cNvPr>
              <p14:cNvContentPartPr/>
              <p14:nvPr/>
            </p14:nvContentPartPr>
            <p14:xfrm>
              <a:off x="5618022" y="2971537"/>
              <a:ext cx="204840" cy="369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2D4E5B5-556D-47EE-8587-97E40536EBE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600022" y="2935537"/>
                <a:ext cx="240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5582F6B-294A-4804-8577-576331D85A10}"/>
                  </a:ext>
                </a:extLst>
              </p14:cNvPr>
              <p14:cNvContentPartPr/>
              <p14:nvPr/>
            </p14:nvContentPartPr>
            <p14:xfrm>
              <a:off x="5872902" y="2699017"/>
              <a:ext cx="176760" cy="459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5582F6B-294A-4804-8577-576331D85A1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854902" y="2663377"/>
                <a:ext cx="2124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69D0067-F41B-4F4F-B151-C737F52BC127}"/>
                  </a:ext>
                </a:extLst>
              </p14:cNvPr>
              <p14:cNvContentPartPr/>
              <p14:nvPr/>
            </p14:nvContentPartPr>
            <p14:xfrm>
              <a:off x="5714502" y="2169457"/>
              <a:ext cx="662760" cy="452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69D0067-F41B-4F4F-B151-C737F52BC12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696862" y="2133457"/>
                <a:ext cx="6984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8BB7F8D-15A2-4296-9CC7-04F634656B0E}"/>
                  </a:ext>
                </a:extLst>
              </p14:cNvPr>
              <p14:cNvContentPartPr/>
              <p14:nvPr/>
            </p14:nvContentPartPr>
            <p14:xfrm>
              <a:off x="6413262" y="2312737"/>
              <a:ext cx="935640" cy="765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8BB7F8D-15A2-4296-9CC7-04F634656B0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395622" y="2277097"/>
                <a:ext cx="97128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40B4A02-4800-46EC-A56B-21F87FB2F7FA}"/>
                  </a:ext>
                </a:extLst>
              </p14:cNvPr>
              <p14:cNvContentPartPr/>
              <p14:nvPr/>
            </p14:nvContentPartPr>
            <p14:xfrm>
              <a:off x="6928062" y="2380777"/>
              <a:ext cx="205560" cy="142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40B4A02-4800-46EC-A56B-21F87FB2F7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910062" y="2344777"/>
                <a:ext cx="2412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1640BC0-7362-476A-8675-B847F7A35C66}"/>
                  </a:ext>
                </a:extLst>
              </p14:cNvPr>
              <p14:cNvContentPartPr/>
              <p14:nvPr/>
            </p14:nvContentPartPr>
            <p14:xfrm>
              <a:off x="3208542" y="5899057"/>
              <a:ext cx="240840" cy="614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1640BC0-7362-476A-8675-B847F7A35C6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190902" y="5863417"/>
                <a:ext cx="27648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54EB878-5BB1-4012-8376-10C8370DF08C}"/>
                  </a:ext>
                </a:extLst>
              </p14:cNvPr>
              <p14:cNvContentPartPr/>
              <p14:nvPr/>
            </p14:nvContentPartPr>
            <p14:xfrm>
              <a:off x="3156342" y="5755777"/>
              <a:ext cx="249480" cy="373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54EB878-5BB1-4012-8376-10C8370DF08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138342" y="5720137"/>
                <a:ext cx="285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44B8178-034A-402C-8801-83539712C0E5}"/>
                  </a:ext>
                </a:extLst>
              </p14:cNvPr>
              <p14:cNvContentPartPr/>
              <p14:nvPr/>
            </p14:nvContentPartPr>
            <p14:xfrm>
              <a:off x="3613542" y="5571457"/>
              <a:ext cx="567360" cy="638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44B8178-034A-402C-8801-83539712C0E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595542" y="5535817"/>
                <a:ext cx="60300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2B92E14-0002-4C0A-895A-DC8B495A26E9}"/>
                  </a:ext>
                </a:extLst>
              </p14:cNvPr>
              <p14:cNvContentPartPr/>
              <p14:nvPr/>
            </p14:nvContentPartPr>
            <p14:xfrm>
              <a:off x="3753942" y="5567857"/>
              <a:ext cx="403920" cy="199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2B92E14-0002-4C0A-895A-DC8B495A26E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736302" y="5532217"/>
                <a:ext cx="439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066E0F0-E202-4050-8889-979F114419C0}"/>
                  </a:ext>
                </a:extLst>
              </p14:cNvPr>
              <p14:cNvContentPartPr/>
              <p14:nvPr/>
            </p14:nvContentPartPr>
            <p14:xfrm>
              <a:off x="4694622" y="5547697"/>
              <a:ext cx="116280" cy="275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066E0F0-E202-4050-8889-979F114419C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676982" y="5511697"/>
                <a:ext cx="151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C3E17BA-1269-4D41-9AD2-A4F299423F45}"/>
                  </a:ext>
                </a:extLst>
              </p14:cNvPr>
              <p14:cNvContentPartPr/>
              <p14:nvPr/>
            </p14:nvContentPartPr>
            <p14:xfrm>
              <a:off x="4474662" y="5483617"/>
              <a:ext cx="147240" cy="90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C3E17BA-1269-4D41-9AD2-A4F299423F4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457022" y="5447977"/>
                <a:ext cx="182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6B709A6-E5F1-4847-882F-A50A4F495279}"/>
                  </a:ext>
                </a:extLst>
              </p14:cNvPr>
              <p14:cNvContentPartPr/>
              <p14:nvPr/>
            </p14:nvContentPartPr>
            <p14:xfrm>
              <a:off x="4481502" y="5414137"/>
              <a:ext cx="451080" cy="91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6B709A6-E5F1-4847-882F-A50A4F49527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463502" y="5378137"/>
                <a:ext cx="486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B1FD9C1-5918-4DC8-90DF-CD7D1D3C9475}"/>
                  </a:ext>
                </a:extLst>
              </p14:cNvPr>
              <p14:cNvContentPartPr/>
              <p14:nvPr/>
            </p14:nvContentPartPr>
            <p14:xfrm>
              <a:off x="5143182" y="5271217"/>
              <a:ext cx="394200" cy="215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B1FD9C1-5918-4DC8-90DF-CD7D1D3C947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125182" y="5235217"/>
                <a:ext cx="429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3CC88C7-50F2-49D1-8C20-959FE61029CD}"/>
                  </a:ext>
                </a:extLst>
              </p14:cNvPr>
              <p14:cNvContentPartPr/>
              <p14:nvPr/>
            </p14:nvContentPartPr>
            <p14:xfrm>
              <a:off x="5178462" y="5462377"/>
              <a:ext cx="355320" cy="103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3CC88C7-50F2-49D1-8C20-959FE61029C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160462" y="5426377"/>
                <a:ext cx="390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95C1A32-9844-4109-B7AE-864EC2483333}"/>
                  </a:ext>
                </a:extLst>
              </p14:cNvPr>
              <p14:cNvContentPartPr/>
              <p14:nvPr/>
            </p14:nvContentPartPr>
            <p14:xfrm>
              <a:off x="5643222" y="5028937"/>
              <a:ext cx="564840" cy="320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95C1A32-9844-4109-B7AE-864EC248333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625222" y="4992937"/>
                <a:ext cx="6004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B91FD5B-31AA-4284-9657-B3E8131F04D8}"/>
                  </a:ext>
                </a:extLst>
              </p14:cNvPr>
              <p14:cNvContentPartPr/>
              <p14:nvPr/>
            </p14:nvContentPartPr>
            <p14:xfrm>
              <a:off x="4949502" y="6167257"/>
              <a:ext cx="532080" cy="466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B91FD5B-31AA-4284-9657-B3E8131F04D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931862" y="6131257"/>
                <a:ext cx="5677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E8CB5F3-631D-4C5D-A754-484DD255CB2B}"/>
                  </a:ext>
                </a:extLst>
              </p14:cNvPr>
              <p14:cNvContentPartPr/>
              <p14:nvPr/>
            </p14:nvContentPartPr>
            <p14:xfrm>
              <a:off x="5081622" y="6262297"/>
              <a:ext cx="150480" cy="155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E8CB5F3-631D-4C5D-A754-484DD255CB2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063622" y="6226657"/>
                <a:ext cx="186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A3AD5E8-040C-4271-B294-3B26B000AF91}"/>
                  </a:ext>
                </a:extLst>
              </p14:cNvPr>
              <p14:cNvContentPartPr/>
              <p14:nvPr/>
            </p14:nvContentPartPr>
            <p14:xfrm>
              <a:off x="4940862" y="5999137"/>
              <a:ext cx="222120" cy="190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A3AD5E8-040C-4271-B294-3B26B000AF9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923222" y="5963497"/>
                <a:ext cx="2577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3C58F95-3224-4079-9EB5-38C97E6ABB20}"/>
                  </a:ext>
                </a:extLst>
              </p14:cNvPr>
              <p14:cNvContentPartPr/>
              <p14:nvPr/>
            </p14:nvContentPartPr>
            <p14:xfrm>
              <a:off x="5670942" y="5936137"/>
              <a:ext cx="220680" cy="157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3C58F95-3224-4079-9EB5-38C97E6ABB2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652942" y="5900137"/>
                <a:ext cx="256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995215-6406-4B92-9E7A-1D8ED0B06856}"/>
                  </a:ext>
                </a:extLst>
              </p14:cNvPr>
              <p14:cNvContentPartPr/>
              <p14:nvPr/>
            </p14:nvContentPartPr>
            <p14:xfrm>
              <a:off x="5635662" y="6016777"/>
              <a:ext cx="461520" cy="269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995215-6406-4B92-9E7A-1D8ED0B0685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617662" y="5981137"/>
                <a:ext cx="497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DD87EE5-68C4-47E2-BE84-D4B3B9C693F2}"/>
                  </a:ext>
                </a:extLst>
              </p14:cNvPr>
              <p14:cNvContentPartPr/>
              <p14:nvPr/>
            </p14:nvContentPartPr>
            <p14:xfrm>
              <a:off x="6549342" y="4993657"/>
              <a:ext cx="303480" cy="1151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DD87EE5-68C4-47E2-BE84-D4B3B9C693F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531342" y="4957657"/>
                <a:ext cx="33912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684A4A4-5388-46BF-8E05-D91CFA65ADA6}"/>
                  </a:ext>
                </a:extLst>
              </p14:cNvPr>
              <p14:cNvContentPartPr/>
              <p14:nvPr/>
            </p14:nvContentPartPr>
            <p14:xfrm>
              <a:off x="6681822" y="6375697"/>
              <a:ext cx="158400" cy="77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684A4A4-5388-46BF-8E05-D91CFA65ADA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663822" y="6340057"/>
                <a:ext cx="194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EC1B8B1-2369-47B3-8BFF-38EB4C5F405B}"/>
                  </a:ext>
                </a:extLst>
              </p14:cNvPr>
              <p14:cNvContentPartPr/>
              <p14:nvPr/>
            </p14:nvContentPartPr>
            <p14:xfrm>
              <a:off x="6943182" y="6162937"/>
              <a:ext cx="328680" cy="301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EC1B8B1-2369-47B3-8BFF-38EB4C5F405B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925542" y="6127297"/>
                <a:ext cx="3643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E15B08-8C34-4DC5-9B2B-62649BAD9751}"/>
                  </a:ext>
                </a:extLst>
              </p14:cNvPr>
              <p14:cNvContentPartPr/>
              <p14:nvPr/>
            </p14:nvContentPartPr>
            <p14:xfrm>
              <a:off x="6354942" y="4510177"/>
              <a:ext cx="417600" cy="370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E15B08-8C34-4DC5-9B2B-62649BAD975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36942" y="4474177"/>
                <a:ext cx="4532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147E6E3-31CB-43A3-934F-BEFDEA43293C}"/>
                  </a:ext>
                </a:extLst>
              </p14:cNvPr>
              <p14:cNvContentPartPr/>
              <p14:nvPr/>
            </p14:nvContentPartPr>
            <p14:xfrm>
              <a:off x="6839862" y="5143057"/>
              <a:ext cx="124200" cy="640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147E6E3-31CB-43A3-934F-BEFDEA43293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822222" y="5107417"/>
                <a:ext cx="1598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A7AB02C-0C6D-44E8-AAE7-B5A2AB26B589}"/>
                  </a:ext>
                </a:extLst>
              </p14:cNvPr>
              <p14:cNvContentPartPr/>
              <p14:nvPr/>
            </p14:nvContentPartPr>
            <p14:xfrm>
              <a:off x="7101582" y="5164297"/>
              <a:ext cx="300960" cy="491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A7AB02C-0C6D-44E8-AAE7-B5A2AB26B58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083942" y="5128297"/>
                <a:ext cx="3366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F7892FC-C99E-4803-A067-B641CD9EA525}"/>
                  </a:ext>
                </a:extLst>
              </p14:cNvPr>
              <p14:cNvContentPartPr/>
              <p14:nvPr/>
            </p14:nvContentPartPr>
            <p14:xfrm>
              <a:off x="7165662" y="5462377"/>
              <a:ext cx="105840" cy="24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F7892FC-C99E-4803-A067-B641CD9EA525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147662" y="5426737"/>
                <a:ext cx="141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5C4549D-E39E-492C-9BC7-B8BBEBE25CC7}"/>
                  </a:ext>
                </a:extLst>
              </p14:cNvPr>
              <p14:cNvContentPartPr/>
              <p14:nvPr/>
            </p14:nvContentPartPr>
            <p14:xfrm>
              <a:off x="7496142" y="4976017"/>
              <a:ext cx="12600" cy="29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5C4549D-E39E-492C-9BC7-B8BBEBE25CC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478502" y="4940017"/>
                <a:ext cx="48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F7FE34A-50D2-47A8-8219-0AEC7833D91C}"/>
                  </a:ext>
                </a:extLst>
              </p14:cNvPr>
              <p14:cNvContentPartPr/>
              <p14:nvPr/>
            </p14:nvContentPartPr>
            <p14:xfrm>
              <a:off x="7420182" y="5126857"/>
              <a:ext cx="387720" cy="307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F7FE34A-50D2-47A8-8219-0AEC7833D91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402542" y="5091217"/>
                <a:ext cx="4233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90D6184-AB43-4745-8D85-9E4E0D338046}"/>
                  </a:ext>
                </a:extLst>
              </p14:cNvPr>
              <p14:cNvContentPartPr/>
              <p14:nvPr/>
            </p14:nvContentPartPr>
            <p14:xfrm>
              <a:off x="7464102" y="4911577"/>
              <a:ext cx="127800" cy="82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90D6184-AB43-4745-8D85-9E4E0D338046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446462" y="4875577"/>
                <a:ext cx="163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71B716E-F225-4239-A0C3-DAC69F5FAD93}"/>
                  </a:ext>
                </a:extLst>
              </p14:cNvPr>
              <p14:cNvContentPartPr/>
              <p14:nvPr/>
            </p14:nvContentPartPr>
            <p14:xfrm>
              <a:off x="7657422" y="4766497"/>
              <a:ext cx="224280" cy="200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71B716E-F225-4239-A0C3-DAC69F5FAD93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639782" y="4730497"/>
                <a:ext cx="259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81D0052-6758-41C0-B6D5-BEBC05F06AFA}"/>
                  </a:ext>
                </a:extLst>
              </p14:cNvPr>
              <p14:cNvContentPartPr/>
              <p14:nvPr/>
            </p14:nvContentPartPr>
            <p14:xfrm>
              <a:off x="7801062" y="4481377"/>
              <a:ext cx="271080" cy="328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81D0052-6758-41C0-B6D5-BEBC05F06AF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783062" y="4445737"/>
                <a:ext cx="306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AAD7AC-D928-4319-BD60-257F2290C885}"/>
                  </a:ext>
                </a:extLst>
              </p14:cNvPr>
              <p14:cNvContentPartPr/>
              <p14:nvPr/>
            </p14:nvContentPartPr>
            <p14:xfrm>
              <a:off x="7740942" y="4514497"/>
              <a:ext cx="158400" cy="110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AAD7AC-D928-4319-BD60-257F2290C88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722942" y="4478857"/>
                <a:ext cx="194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1A7E596-1336-4DEB-B32C-36570501BA6C}"/>
                  </a:ext>
                </a:extLst>
              </p14:cNvPr>
              <p14:cNvContentPartPr/>
              <p14:nvPr/>
            </p14:nvContentPartPr>
            <p14:xfrm>
              <a:off x="8185182" y="5028937"/>
              <a:ext cx="102240" cy="249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1A7E596-1336-4DEB-B32C-36570501BA6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167542" y="4992937"/>
                <a:ext cx="1378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D9F11B0-193A-41DE-BEA0-A013987486CE}"/>
                  </a:ext>
                </a:extLst>
              </p14:cNvPr>
              <p14:cNvContentPartPr/>
              <p14:nvPr/>
            </p14:nvContentPartPr>
            <p14:xfrm>
              <a:off x="8327022" y="4976017"/>
              <a:ext cx="148320" cy="290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D9F11B0-193A-41DE-BEA0-A013987486C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309022" y="4940017"/>
                <a:ext cx="1839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DFB7DD-F378-4F83-AA8F-DC4112F3960A}"/>
                  </a:ext>
                </a:extLst>
              </p14:cNvPr>
              <p14:cNvContentPartPr/>
              <p14:nvPr/>
            </p14:nvContentPartPr>
            <p14:xfrm>
              <a:off x="8502702" y="4756417"/>
              <a:ext cx="127800" cy="448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DFB7DD-F378-4F83-AA8F-DC4112F3960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484702" y="4720417"/>
                <a:ext cx="1634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A374350-6028-4B27-84E2-BD34CA73F3DF}"/>
                  </a:ext>
                </a:extLst>
              </p14:cNvPr>
              <p14:cNvContentPartPr/>
              <p14:nvPr/>
            </p14:nvContentPartPr>
            <p14:xfrm>
              <a:off x="8642742" y="4624297"/>
              <a:ext cx="303480" cy="393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A374350-6028-4B27-84E2-BD34CA73F3D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624742" y="4588657"/>
                <a:ext cx="3391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204F11D-1A83-448A-8EFD-4D2ADC4908C9}"/>
                  </a:ext>
                </a:extLst>
              </p14:cNvPr>
              <p14:cNvContentPartPr/>
              <p14:nvPr/>
            </p14:nvContentPartPr>
            <p14:xfrm>
              <a:off x="8686302" y="4794937"/>
              <a:ext cx="198360" cy="128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204F11D-1A83-448A-8EFD-4D2ADC4908C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668662" y="4758937"/>
                <a:ext cx="234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B1940DB-FE4D-4193-B844-E46F5A79E2E2}"/>
                  </a:ext>
                </a:extLst>
              </p14:cNvPr>
              <p14:cNvContentPartPr/>
              <p14:nvPr/>
            </p14:nvContentPartPr>
            <p14:xfrm>
              <a:off x="8871342" y="4563097"/>
              <a:ext cx="184320" cy="3787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B1940DB-FE4D-4193-B844-E46F5A79E2E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853342" y="4527097"/>
                <a:ext cx="2199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B73384E-6D0B-4A31-AA7E-245BF7FA8DB7}"/>
                  </a:ext>
                </a:extLst>
              </p14:cNvPr>
              <p14:cNvContentPartPr/>
              <p14:nvPr/>
            </p14:nvContentPartPr>
            <p14:xfrm>
              <a:off x="8915262" y="4184737"/>
              <a:ext cx="410040" cy="758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B73384E-6D0B-4A31-AA7E-245BF7FA8DB7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897262" y="4149097"/>
                <a:ext cx="44568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E2C090E-B33F-45EF-A640-F1F7FD5CE4FA}"/>
                  </a:ext>
                </a:extLst>
              </p14:cNvPr>
              <p14:cNvContentPartPr/>
              <p14:nvPr/>
            </p14:nvContentPartPr>
            <p14:xfrm>
              <a:off x="8589822" y="3546097"/>
              <a:ext cx="442080" cy="369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E2C090E-B33F-45EF-A640-F1F7FD5CE4F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571822" y="3510457"/>
                <a:ext cx="4777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2C98B92-B452-4FA2-9E84-E527E928671B}"/>
                  </a:ext>
                </a:extLst>
              </p14:cNvPr>
              <p14:cNvContentPartPr/>
              <p14:nvPr/>
            </p14:nvContentPartPr>
            <p14:xfrm>
              <a:off x="5434782" y="1702177"/>
              <a:ext cx="553320" cy="417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2C98B92-B452-4FA2-9E84-E527E928671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5416782" y="1666177"/>
                <a:ext cx="5889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FB15C20-9230-4197-AC74-1D402C20897F}"/>
                  </a:ext>
                </a:extLst>
              </p14:cNvPr>
              <p14:cNvContentPartPr/>
              <p14:nvPr/>
            </p14:nvContentPartPr>
            <p14:xfrm>
              <a:off x="9548862" y="3969457"/>
              <a:ext cx="557280" cy="759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FB15C20-9230-4197-AC74-1D402C20897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30862" y="3933457"/>
                <a:ext cx="59292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E44DD82-9AA6-421A-891A-61244827AEAF}"/>
                  </a:ext>
                </a:extLst>
              </p14:cNvPr>
              <p14:cNvContentPartPr/>
              <p14:nvPr/>
            </p14:nvContentPartPr>
            <p14:xfrm>
              <a:off x="9813102" y="4131817"/>
              <a:ext cx="165960" cy="53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E44DD82-9AA6-421A-891A-61244827AEA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795462" y="4096177"/>
                <a:ext cx="201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DAB5EB6-97C2-472C-B7F4-57FAC2D32721}"/>
                  </a:ext>
                </a:extLst>
              </p14:cNvPr>
              <p14:cNvContentPartPr/>
              <p14:nvPr/>
            </p14:nvContentPartPr>
            <p14:xfrm>
              <a:off x="8545902" y="2531977"/>
              <a:ext cx="171000" cy="342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DAB5EB6-97C2-472C-B7F4-57FAC2D3272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527902" y="2495977"/>
                <a:ext cx="206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3E2B799-09F3-45AF-9079-2FF8F304D309}"/>
                  </a:ext>
                </a:extLst>
              </p14:cNvPr>
              <p14:cNvContentPartPr/>
              <p14:nvPr/>
            </p14:nvContentPartPr>
            <p14:xfrm>
              <a:off x="9373902" y="3419737"/>
              <a:ext cx="115200" cy="2995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3E2B799-09F3-45AF-9079-2FF8F304D309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355902" y="3384097"/>
                <a:ext cx="15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E9B4B22-1740-445C-9CE9-E40AC86F15D9}"/>
                  </a:ext>
                </a:extLst>
              </p14:cNvPr>
              <p14:cNvContentPartPr/>
              <p14:nvPr/>
            </p14:nvContentPartPr>
            <p14:xfrm>
              <a:off x="7561302" y="3260617"/>
              <a:ext cx="1539000" cy="230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E9B4B22-1740-445C-9CE9-E40AC86F15D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543662" y="3224977"/>
                <a:ext cx="15746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DD7E9E5-1A2F-4BF2-9A06-331F37D9515D}"/>
                  </a:ext>
                </a:extLst>
              </p14:cNvPr>
              <p14:cNvContentPartPr/>
              <p14:nvPr/>
            </p14:nvContentPartPr>
            <p14:xfrm>
              <a:off x="11287302" y="3075577"/>
              <a:ext cx="598680" cy="243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DD7E9E5-1A2F-4BF2-9A06-331F37D9515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269662" y="3039577"/>
                <a:ext cx="63432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4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3778E3-94D4-47D8-8275-84380A28A5E9}"/>
                  </a:ext>
                </a:extLst>
              </p14:cNvPr>
              <p14:cNvContentPartPr/>
              <p14:nvPr/>
            </p14:nvContentPartPr>
            <p14:xfrm>
              <a:off x="332142" y="412698"/>
              <a:ext cx="451440" cy="66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3778E3-94D4-47D8-8275-84380A28A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42" y="377058"/>
                <a:ext cx="4870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02FB48-57E6-4C02-B635-8661E8FDB0A6}"/>
                  </a:ext>
                </a:extLst>
              </p14:cNvPr>
              <p14:cNvContentPartPr/>
              <p14:nvPr/>
            </p14:nvContentPartPr>
            <p14:xfrm>
              <a:off x="377862" y="653178"/>
              <a:ext cx="196200" cy="12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02FB48-57E6-4C02-B635-8661E8FDB0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2" y="617178"/>
                <a:ext cx="231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64C939-E9A6-4680-A4D0-F09EF04A740F}"/>
                  </a:ext>
                </a:extLst>
              </p14:cNvPr>
              <p14:cNvContentPartPr/>
              <p14:nvPr/>
            </p14:nvContentPartPr>
            <p14:xfrm>
              <a:off x="386502" y="255378"/>
              <a:ext cx="331560" cy="13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64C939-E9A6-4680-A4D0-F09EF04A74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502" y="219738"/>
                <a:ext cx="367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CA89F6-714E-42C9-9369-D1CF1663A7A6}"/>
                  </a:ext>
                </a:extLst>
              </p14:cNvPr>
              <p14:cNvContentPartPr/>
              <p14:nvPr/>
            </p14:nvContentPartPr>
            <p14:xfrm>
              <a:off x="1019382" y="572178"/>
              <a:ext cx="365400" cy="10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CA89F6-714E-42C9-9369-D1CF1663A7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742" y="536178"/>
                <a:ext cx="401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A5AD4E-7AD7-4E64-920C-10B7AB046A0A}"/>
                  </a:ext>
                </a:extLst>
              </p14:cNvPr>
              <p14:cNvContentPartPr/>
              <p14:nvPr/>
            </p14:nvContentPartPr>
            <p14:xfrm>
              <a:off x="1116222" y="808338"/>
              <a:ext cx="34380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A5AD4E-7AD7-4E64-920C-10B7AB046A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222" y="772698"/>
                <a:ext cx="379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290021-ADCF-4E10-955B-4D50DE1E368B}"/>
                  </a:ext>
                </a:extLst>
              </p14:cNvPr>
              <p14:cNvContentPartPr/>
              <p14:nvPr/>
            </p14:nvContentPartPr>
            <p14:xfrm>
              <a:off x="2277582" y="228378"/>
              <a:ext cx="122400" cy="88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290021-ADCF-4E10-955B-4D50DE1E3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9942" y="192738"/>
                <a:ext cx="15804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FAB293-A01C-439F-927C-BB24E32483AD}"/>
                  </a:ext>
                </a:extLst>
              </p14:cNvPr>
              <p14:cNvContentPartPr/>
              <p14:nvPr/>
            </p14:nvContentPartPr>
            <p14:xfrm>
              <a:off x="1977702" y="1452378"/>
              <a:ext cx="212400" cy="4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FAB293-A01C-439F-927C-BB24E32483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0062" y="1416378"/>
                <a:ext cx="248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76974A-F1FD-4A05-BBD7-6FE865936464}"/>
                  </a:ext>
                </a:extLst>
              </p14:cNvPr>
              <p14:cNvContentPartPr/>
              <p14:nvPr/>
            </p14:nvContentPartPr>
            <p14:xfrm>
              <a:off x="2249142" y="1239258"/>
              <a:ext cx="430200" cy="19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76974A-F1FD-4A05-BBD7-6FE8659364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1502" y="1203618"/>
                <a:ext cx="465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24D16A-9FCC-4B38-A43B-5469F79B82EB}"/>
                  </a:ext>
                </a:extLst>
              </p14:cNvPr>
              <p14:cNvContentPartPr/>
              <p14:nvPr/>
            </p14:nvContentPartPr>
            <p14:xfrm>
              <a:off x="1966542" y="45138"/>
              <a:ext cx="577080" cy="32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24D16A-9FCC-4B38-A43B-5469F79B8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8902" y="9138"/>
                <a:ext cx="612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C270E2-E2C5-490B-B872-78AC7328DDDB}"/>
                  </a:ext>
                </a:extLst>
              </p14:cNvPr>
              <p14:cNvContentPartPr/>
              <p14:nvPr/>
            </p14:nvContentPartPr>
            <p14:xfrm>
              <a:off x="2827662" y="245714"/>
              <a:ext cx="100080" cy="80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C270E2-E2C5-490B-B872-78AC7328DD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0022" y="210074"/>
                <a:ext cx="13572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F39847-ED69-4F31-897E-A66326486ED2}"/>
                  </a:ext>
                </a:extLst>
              </p14:cNvPr>
              <p14:cNvContentPartPr/>
              <p14:nvPr/>
            </p14:nvContentPartPr>
            <p14:xfrm>
              <a:off x="3042942" y="430394"/>
              <a:ext cx="267120" cy="60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F39847-ED69-4F31-897E-A66326486E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4942" y="394754"/>
                <a:ext cx="3027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47B4CB-F445-412B-A67A-7C8B0E229B0D}"/>
                  </a:ext>
                </a:extLst>
              </p14:cNvPr>
              <p14:cNvContentPartPr/>
              <p14:nvPr/>
            </p14:nvContentPartPr>
            <p14:xfrm>
              <a:off x="3112062" y="836474"/>
              <a:ext cx="61920" cy="3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47B4CB-F445-412B-A67A-7C8B0E229B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4062" y="800474"/>
                <a:ext cx="97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FB18FE-3300-4A64-8599-4942ADBDECE2}"/>
                  </a:ext>
                </a:extLst>
              </p14:cNvPr>
              <p14:cNvContentPartPr/>
              <p14:nvPr/>
            </p14:nvContentPartPr>
            <p14:xfrm>
              <a:off x="3524982" y="488354"/>
              <a:ext cx="268560" cy="417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FB18FE-3300-4A64-8599-4942ADBDEC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07342" y="452714"/>
                <a:ext cx="3042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F5B8DB-A91F-47F3-858A-95DE441014ED}"/>
                  </a:ext>
                </a:extLst>
              </p14:cNvPr>
              <p14:cNvContentPartPr/>
              <p14:nvPr/>
            </p14:nvContentPartPr>
            <p14:xfrm>
              <a:off x="3463782" y="336794"/>
              <a:ext cx="99000" cy="67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F5B8DB-A91F-47F3-858A-95DE441014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46142" y="301154"/>
                <a:ext cx="134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CDC8F2-D152-46E6-911A-477461ECBBEF}"/>
                  </a:ext>
                </a:extLst>
              </p14:cNvPr>
              <p14:cNvContentPartPr/>
              <p14:nvPr/>
            </p14:nvContentPartPr>
            <p14:xfrm>
              <a:off x="3704982" y="228074"/>
              <a:ext cx="269640" cy="158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CDC8F2-D152-46E6-911A-477461ECBB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7342" y="192434"/>
                <a:ext cx="305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AC807-42F2-48B9-85A3-63A976196438}"/>
                  </a:ext>
                </a:extLst>
              </p14:cNvPr>
              <p14:cNvContentPartPr/>
              <p14:nvPr/>
            </p14:nvContentPartPr>
            <p14:xfrm>
              <a:off x="3964902" y="26114"/>
              <a:ext cx="171360" cy="29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AC807-42F2-48B9-85A3-63A9761964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7262" y="-9886"/>
                <a:ext cx="2070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543FBB-EB2E-47B0-870F-E3C73B0634C4}"/>
                  </a:ext>
                </a:extLst>
              </p14:cNvPr>
              <p14:cNvContentPartPr/>
              <p14:nvPr/>
            </p14:nvContentPartPr>
            <p14:xfrm>
              <a:off x="3894702" y="47922"/>
              <a:ext cx="182160" cy="6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543FBB-EB2E-47B0-870F-E3C73B0634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6702" y="12282"/>
                <a:ext cx="217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9952AE-2776-40B0-95BC-7A95700F1613}"/>
                  </a:ext>
                </a:extLst>
              </p14:cNvPr>
              <p14:cNvContentPartPr/>
              <p14:nvPr/>
            </p14:nvContentPartPr>
            <p14:xfrm>
              <a:off x="4360542" y="456882"/>
              <a:ext cx="139320" cy="36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9952AE-2776-40B0-95BC-7A95700F16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2542" y="421242"/>
                <a:ext cx="1749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7B7B00-D128-4217-83BC-CDAA1D3766A5}"/>
                  </a:ext>
                </a:extLst>
              </p14:cNvPr>
              <p14:cNvContentPartPr/>
              <p14:nvPr/>
            </p14:nvContentPartPr>
            <p14:xfrm>
              <a:off x="4498782" y="456882"/>
              <a:ext cx="251280" cy="459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7B7B00-D128-4217-83BC-CDAA1D3766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81142" y="421242"/>
                <a:ext cx="2869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FE25CD-D08A-4D73-A30A-1FE2F68BF301}"/>
                  </a:ext>
                </a:extLst>
              </p14:cNvPr>
              <p14:cNvContentPartPr/>
              <p14:nvPr/>
            </p14:nvContentPartPr>
            <p14:xfrm>
              <a:off x="4763742" y="403962"/>
              <a:ext cx="207000" cy="37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FE25CD-D08A-4D73-A30A-1FE2F68BF3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5742" y="368322"/>
                <a:ext cx="2426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3B9324-4F55-4287-A1DA-B0AEFB45A3CC}"/>
                  </a:ext>
                </a:extLst>
              </p14:cNvPr>
              <p14:cNvContentPartPr/>
              <p14:nvPr/>
            </p14:nvContentPartPr>
            <p14:xfrm>
              <a:off x="4932222" y="272202"/>
              <a:ext cx="183600" cy="352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3B9324-4F55-4287-A1DA-B0AEFB45A3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14222" y="236202"/>
                <a:ext cx="2192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207C0D-CEA1-4ECA-8BE7-C2E27CAD1767}"/>
                  </a:ext>
                </a:extLst>
              </p14:cNvPr>
              <p14:cNvContentPartPr/>
              <p14:nvPr/>
            </p14:nvContentPartPr>
            <p14:xfrm>
              <a:off x="4923582" y="421242"/>
              <a:ext cx="219960" cy="6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207C0D-CEA1-4ECA-8BE7-C2E27CAD17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5582" y="385602"/>
                <a:ext cx="255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4C8D15-A3D1-40FD-AB03-8E99CD476B7F}"/>
                  </a:ext>
                </a:extLst>
              </p14:cNvPr>
              <p14:cNvContentPartPr/>
              <p14:nvPr/>
            </p14:nvContentPartPr>
            <p14:xfrm>
              <a:off x="5274942" y="281202"/>
              <a:ext cx="99720" cy="428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4C8D15-A3D1-40FD-AB03-8E99CD476B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57302" y="245202"/>
                <a:ext cx="1353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7573FB-E7DC-4D2D-9D25-CA8BE998FEFF}"/>
                  </a:ext>
                </a:extLst>
              </p14:cNvPr>
              <p14:cNvContentPartPr/>
              <p14:nvPr/>
            </p14:nvContentPartPr>
            <p14:xfrm>
              <a:off x="5494542" y="193002"/>
              <a:ext cx="106920" cy="500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7573FB-E7DC-4D2D-9D25-CA8BE998FE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76902" y="157362"/>
                <a:ext cx="1425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D456A8-E5F3-448D-9E1A-DBCB16EF43CF}"/>
                  </a:ext>
                </a:extLst>
              </p14:cNvPr>
              <p14:cNvContentPartPr/>
              <p14:nvPr/>
            </p14:nvContentPartPr>
            <p14:xfrm>
              <a:off x="5574102" y="8322"/>
              <a:ext cx="404280" cy="115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D456A8-E5F3-448D-9E1A-DBCB16EF43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56102" y="-27318"/>
                <a:ext cx="4399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49EE88-0A8E-4CE5-A493-2E17EEB5BB84}"/>
                  </a:ext>
                </a:extLst>
              </p14:cNvPr>
              <p14:cNvContentPartPr/>
              <p14:nvPr/>
            </p14:nvContentPartPr>
            <p14:xfrm>
              <a:off x="5959662" y="59857"/>
              <a:ext cx="914040" cy="599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49EE88-0A8E-4CE5-A493-2E17EEB5BB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41662" y="23857"/>
                <a:ext cx="9496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735E94-DC0D-48A8-B808-0655B94A6440}"/>
                  </a:ext>
                </a:extLst>
              </p14:cNvPr>
              <p14:cNvContentPartPr/>
              <p14:nvPr/>
            </p14:nvContentPartPr>
            <p14:xfrm>
              <a:off x="6418302" y="133657"/>
              <a:ext cx="271800" cy="6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735E94-DC0D-48A8-B808-0655B94A64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00302" y="98017"/>
                <a:ext cx="307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B69A78-81F6-4E2C-A6BC-5ADF66FFF694}"/>
                  </a:ext>
                </a:extLst>
              </p14:cNvPr>
              <p14:cNvContentPartPr/>
              <p14:nvPr/>
            </p14:nvContentPartPr>
            <p14:xfrm>
              <a:off x="7103742" y="360097"/>
              <a:ext cx="307080" cy="63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B69A78-81F6-4E2C-A6BC-5ADF66FFF6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85742" y="324457"/>
                <a:ext cx="342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74EC95-00EA-48B7-A495-FA2DE449E943}"/>
                  </a:ext>
                </a:extLst>
              </p14:cNvPr>
              <p14:cNvContentPartPr/>
              <p14:nvPr/>
            </p14:nvContentPartPr>
            <p14:xfrm>
              <a:off x="7130382" y="614977"/>
              <a:ext cx="219240" cy="18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74EC95-00EA-48B7-A495-FA2DE449E9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12382" y="578977"/>
                <a:ext cx="254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45913B-4D58-4BD2-A757-769059C4C390}"/>
                  </a:ext>
                </a:extLst>
              </p14:cNvPr>
              <p14:cNvContentPartPr/>
              <p14:nvPr/>
            </p14:nvContentPartPr>
            <p14:xfrm>
              <a:off x="7981422" y="149137"/>
              <a:ext cx="145080" cy="11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45913B-4D58-4BD2-A757-769059C4C3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3422" y="113497"/>
                <a:ext cx="18072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6F1256-798E-4115-AB20-08E948A7A125}"/>
                  </a:ext>
                </a:extLst>
              </p14:cNvPr>
              <p14:cNvContentPartPr/>
              <p14:nvPr/>
            </p14:nvContentPartPr>
            <p14:xfrm>
              <a:off x="7543302" y="1528297"/>
              <a:ext cx="130680" cy="54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6F1256-798E-4115-AB20-08E948A7A1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25662" y="1492657"/>
                <a:ext cx="1663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4DB3F3-B543-41A9-8C39-4282A1D63951}"/>
                  </a:ext>
                </a:extLst>
              </p14:cNvPr>
              <p14:cNvContentPartPr/>
              <p14:nvPr/>
            </p14:nvContentPartPr>
            <p14:xfrm>
              <a:off x="7878462" y="1432897"/>
              <a:ext cx="484920" cy="190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4DB3F3-B543-41A9-8C39-4282A1D639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60462" y="1397257"/>
                <a:ext cx="520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096EBE-ABC8-42ED-8B59-9F44DF0A5264}"/>
                  </a:ext>
                </a:extLst>
              </p14:cNvPr>
              <p14:cNvContentPartPr/>
              <p14:nvPr/>
            </p14:nvContentPartPr>
            <p14:xfrm>
              <a:off x="7612782" y="68857"/>
              <a:ext cx="481680" cy="22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096EBE-ABC8-42ED-8B59-9F44DF0A526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94782" y="33217"/>
                <a:ext cx="5173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5812B0-6C29-4558-ACE0-42B65C14ED34}"/>
                  </a:ext>
                </a:extLst>
              </p14:cNvPr>
              <p14:cNvContentPartPr/>
              <p14:nvPr/>
            </p14:nvContentPartPr>
            <p14:xfrm>
              <a:off x="8264382" y="465577"/>
              <a:ext cx="76680" cy="662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5812B0-6C29-4558-ACE0-42B65C14ED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46742" y="429937"/>
                <a:ext cx="1123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AC32F4-DA92-4C52-8D9A-7A383DC4CEE5}"/>
                  </a:ext>
                </a:extLst>
              </p14:cNvPr>
              <p14:cNvContentPartPr/>
              <p14:nvPr/>
            </p14:nvContentPartPr>
            <p14:xfrm>
              <a:off x="8466702" y="566377"/>
              <a:ext cx="210240" cy="403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AC32F4-DA92-4C52-8D9A-7A383DC4CE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49062" y="530377"/>
                <a:ext cx="2458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326C60-D5B8-4A4C-A4C0-C2EE0A0B5482}"/>
                  </a:ext>
                </a:extLst>
              </p14:cNvPr>
              <p14:cNvContentPartPr/>
              <p14:nvPr/>
            </p14:nvContentPartPr>
            <p14:xfrm>
              <a:off x="8466702" y="764017"/>
              <a:ext cx="229320" cy="4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326C60-D5B8-4A4C-A4C0-C2EE0A0B548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49062" y="728017"/>
                <a:ext cx="2649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EE18C4C-3AEA-4199-92C5-3F9BEE4E8A26}"/>
                  </a:ext>
                </a:extLst>
              </p14:cNvPr>
              <p14:cNvContentPartPr/>
              <p14:nvPr/>
            </p14:nvContentPartPr>
            <p14:xfrm>
              <a:off x="8449062" y="325897"/>
              <a:ext cx="159480" cy="154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EE18C4C-3AEA-4199-92C5-3F9BEE4E8A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31422" y="290257"/>
                <a:ext cx="195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9F8985-F722-4F1F-8041-5724ABF56979}"/>
                  </a:ext>
                </a:extLst>
              </p14:cNvPr>
              <p14:cNvContentPartPr/>
              <p14:nvPr/>
            </p14:nvContentPartPr>
            <p14:xfrm>
              <a:off x="8974302" y="411577"/>
              <a:ext cx="284400" cy="39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9F8985-F722-4F1F-8041-5724ABF569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56662" y="375937"/>
                <a:ext cx="3200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374EA0-273F-4210-A076-9036B74E972A}"/>
                  </a:ext>
                </a:extLst>
              </p14:cNvPr>
              <p14:cNvContentPartPr/>
              <p14:nvPr/>
            </p14:nvContentPartPr>
            <p14:xfrm>
              <a:off x="8809422" y="212497"/>
              <a:ext cx="122400" cy="33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374EA0-273F-4210-A076-9036B74E97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91422" y="176497"/>
                <a:ext cx="15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71F439-5419-4716-9135-28FE141DAFAA}"/>
                  </a:ext>
                </a:extLst>
              </p14:cNvPr>
              <p14:cNvContentPartPr/>
              <p14:nvPr/>
            </p14:nvContentPartPr>
            <p14:xfrm>
              <a:off x="9161502" y="44017"/>
              <a:ext cx="175320" cy="25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71F439-5419-4716-9135-28FE141DAF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43502" y="8377"/>
                <a:ext cx="2109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C91C21-2310-445E-B9F2-C24F822232CC}"/>
                  </a:ext>
                </a:extLst>
              </p14:cNvPr>
              <p14:cNvContentPartPr/>
              <p14:nvPr/>
            </p14:nvContentPartPr>
            <p14:xfrm>
              <a:off x="9510342" y="70657"/>
              <a:ext cx="222840" cy="187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C91C21-2310-445E-B9F2-C24F822232C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92342" y="34657"/>
                <a:ext cx="258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008379-DD48-4E49-8D4B-28340103CE92}"/>
                  </a:ext>
                </a:extLst>
              </p14:cNvPr>
              <p14:cNvContentPartPr/>
              <p14:nvPr/>
            </p14:nvContentPartPr>
            <p14:xfrm>
              <a:off x="9785382" y="-35543"/>
              <a:ext cx="223920" cy="337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008379-DD48-4E49-8D4B-28340103CE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67742" y="-71183"/>
                <a:ext cx="2595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DE3CCD-B1BC-4FF4-BD84-36D34C6F2F73}"/>
                  </a:ext>
                </a:extLst>
              </p14:cNvPr>
              <p14:cNvContentPartPr/>
              <p14:nvPr/>
            </p14:nvContentPartPr>
            <p14:xfrm>
              <a:off x="9741462" y="8017"/>
              <a:ext cx="210240" cy="3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DE3CCD-B1BC-4FF4-BD84-36D34C6F2F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23822" y="-27623"/>
                <a:ext cx="245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FB0E93-D55D-4A20-B749-934303A8112C}"/>
                  </a:ext>
                </a:extLst>
              </p14:cNvPr>
              <p14:cNvContentPartPr/>
              <p14:nvPr/>
            </p14:nvContentPartPr>
            <p14:xfrm>
              <a:off x="9961062" y="412657"/>
              <a:ext cx="145080" cy="425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FB0E93-D55D-4A20-B749-934303A811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43422" y="377017"/>
                <a:ext cx="1807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A69EC6A-DFF9-4728-A714-F3A15083D3F1}"/>
                  </a:ext>
                </a:extLst>
              </p14:cNvPr>
              <p14:cNvContentPartPr/>
              <p14:nvPr/>
            </p14:nvContentPartPr>
            <p14:xfrm>
              <a:off x="10146102" y="412657"/>
              <a:ext cx="184680" cy="404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A69EC6A-DFF9-4728-A714-F3A15083D3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28102" y="377017"/>
                <a:ext cx="2203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4A416B-549B-4DF9-B23D-3F691ED3B388}"/>
                  </a:ext>
                </a:extLst>
              </p14:cNvPr>
              <p14:cNvContentPartPr/>
              <p14:nvPr/>
            </p14:nvContentPartPr>
            <p14:xfrm>
              <a:off x="10426902" y="281257"/>
              <a:ext cx="158760" cy="403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4A416B-549B-4DF9-B23D-3F691ED3B3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08902" y="245257"/>
                <a:ext cx="1944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AAA88F3-54EA-470B-BC0A-F48A098069EC}"/>
                  </a:ext>
                </a:extLst>
              </p14:cNvPr>
              <p14:cNvContentPartPr/>
              <p14:nvPr/>
            </p14:nvContentPartPr>
            <p14:xfrm>
              <a:off x="10532742" y="281257"/>
              <a:ext cx="222840" cy="270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AAA88F3-54EA-470B-BC0A-F48A09806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15102" y="245257"/>
                <a:ext cx="258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EB4E5F-76CF-4366-B59D-9F01BBDA20A2}"/>
                  </a:ext>
                </a:extLst>
              </p14:cNvPr>
              <p14:cNvContentPartPr/>
              <p14:nvPr/>
            </p14:nvContentPartPr>
            <p14:xfrm>
              <a:off x="10611942" y="420577"/>
              <a:ext cx="51120" cy="36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EB4E5F-76CF-4366-B59D-9F01BBDA20A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93942" y="384937"/>
                <a:ext cx="867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ECCAA27-D91F-4196-BBAB-5AAF95A7A29E}"/>
                  </a:ext>
                </a:extLst>
              </p14:cNvPr>
              <p14:cNvContentPartPr/>
              <p14:nvPr/>
            </p14:nvContentPartPr>
            <p14:xfrm>
              <a:off x="10682142" y="210697"/>
              <a:ext cx="159840" cy="357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ECCAA27-D91F-4196-BBAB-5AAF95A7A29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64502" y="175057"/>
                <a:ext cx="195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4981F1-8163-4560-8461-FAEB4EEB8D4E}"/>
                  </a:ext>
                </a:extLst>
              </p14:cNvPr>
              <p14:cNvContentPartPr/>
              <p14:nvPr/>
            </p14:nvContentPartPr>
            <p14:xfrm>
              <a:off x="10966182" y="231577"/>
              <a:ext cx="621000" cy="369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4981F1-8163-4560-8461-FAEB4EEB8D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48542" y="195577"/>
                <a:ext cx="656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B36C885-1368-444A-BEDD-C3B6628CA29A}"/>
                  </a:ext>
                </a:extLst>
              </p14:cNvPr>
              <p14:cNvContentPartPr/>
              <p14:nvPr/>
            </p14:nvContentPartPr>
            <p14:xfrm>
              <a:off x="11245542" y="281257"/>
              <a:ext cx="221400" cy="5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B36C885-1368-444A-BEDD-C3B6628CA2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227902" y="245257"/>
                <a:ext cx="257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A390F60-1DC8-4A63-BB17-C8C5C8082C64}"/>
                  </a:ext>
                </a:extLst>
              </p14:cNvPr>
              <p14:cNvContentPartPr/>
              <p14:nvPr/>
            </p14:nvContentPartPr>
            <p14:xfrm>
              <a:off x="1274622" y="3103297"/>
              <a:ext cx="491760" cy="88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A390F60-1DC8-4A63-BB17-C8C5C8082C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56982" y="3067657"/>
                <a:ext cx="527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C054E5D-4C49-45DA-BC4B-8748F551EED2}"/>
                  </a:ext>
                </a:extLst>
              </p14:cNvPr>
              <p14:cNvContentPartPr/>
              <p14:nvPr/>
            </p14:nvContentPartPr>
            <p14:xfrm>
              <a:off x="1344822" y="3269617"/>
              <a:ext cx="457560" cy="115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C054E5D-4C49-45DA-BC4B-8748F551EED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26822" y="3233977"/>
                <a:ext cx="4932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3F1610-CCB3-47FF-B3AA-FC85D6481E63}"/>
                  </a:ext>
                </a:extLst>
              </p14:cNvPr>
              <p14:cNvContentPartPr/>
              <p14:nvPr/>
            </p14:nvContentPartPr>
            <p14:xfrm>
              <a:off x="2547222" y="2343697"/>
              <a:ext cx="186840" cy="1022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3F1610-CCB3-47FF-B3AA-FC85D6481E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29582" y="2308057"/>
                <a:ext cx="22248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277B6C-2DD4-4049-8C26-7B7E69BCCC4C}"/>
                  </a:ext>
                </a:extLst>
              </p14:cNvPr>
              <p14:cNvContentPartPr/>
              <p14:nvPr/>
            </p14:nvContentPartPr>
            <p14:xfrm>
              <a:off x="2555862" y="3489937"/>
              <a:ext cx="143640" cy="29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277B6C-2DD4-4049-8C26-7B7E69BCCC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38222" y="3454297"/>
                <a:ext cx="179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7B2C9E-D655-46B3-9856-6F8E528BE210}"/>
                  </a:ext>
                </a:extLst>
              </p14:cNvPr>
              <p14:cNvContentPartPr/>
              <p14:nvPr/>
            </p14:nvContentPartPr>
            <p14:xfrm>
              <a:off x="2249502" y="1851217"/>
              <a:ext cx="540000" cy="365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7B2C9E-D655-46B3-9856-6F8E528BE21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31502" y="1815217"/>
                <a:ext cx="5756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63175E6-B173-45A9-948D-34720F8473C8}"/>
                  </a:ext>
                </a:extLst>
              </p14:cNvPr>
              <p14:cNvContentPartPr/>
              <p14:nvPr/>
            </p14:nvContentPartPr>
            <p14:xfrm>
              <a:off x="2813262" y="2452777"/>
              <a:ext cx="157320" cy="891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63175E6-B173-45A9-948D-34720F8473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95262" y="2417137"/>
                <a:ext cx="19296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99FE2A-DB0A-4967-861E-CEF6074CF794}"/>
                  </a:ext>
                </a:extLst>
              </p14:cNvPr>
              <p14:cNvContentPartPr/>
              <p14:nvPr/>
            </p14:nvContentPartPr>
            <p14:xfrm>
              <a:off x="2997582" y="2502097"/>
              <a:ext cx="332280" cy="536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99FE2A-DB0A-4967-861E-CEF6074CF7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79942" y="2466457"/>
                <a:ext cx="36792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0545C11-8047-42AB-894A-90A6B7357C6E}"/>
                  </a:ext>
                </a:extLst>
              </p14:cNvPr>
              <p14:cNvContentPartPr/>
              <p14:nvPr/>
            </p14:nvContentPartPr>
            <p14:xfrm>
              <a:off x="3032862" y="2796937"/>
              <a:ext cx="113400" cy="42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0545C11-8047-42AB-894A-90A6B7357C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15222" y="2761297"/>
                <a:ext cx="149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E8FA62-B190-4A57-87DE-33DF616E7ED7}"/>
                  </a:ext>
                </a:extLst>
              </p14:cNvPr>
              <p14:cNvContentPartPr/>
              <p14:nvPr/>
            </p14:nvContentPartPr>
            <p14:xfrm>
              <a:off x="3077142" y="2155417"/>
              <a:ext cx="170640" cy="258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E8FA62-B190-4A57-87DE-33DF616E7ED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59142" y="2119417"/>
                <a:ext cx="206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D2A6BB-C17A-4947-933E-8E3EA6EC836A}"/>
                  </a:ext>
                </a:extLst>
              </p14:cNvPr>
              <p14:cNvContentPartPr/>
              <p14:nvPr/>
            </p14:nvContentPartPr>
            <p14:xfrm>
              <a:off x="3568542" y="2414617"/>
              <a:ext cx="435960" cy="558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D2A6BB-C17A-4947-933E-8E3EA6EC836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50542" y="2378617"/>
                <a:ext cx="4716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7CB8A56-F948-4CB3-B2D4-BB528665E50F}"/>
                  </a:ext>
                </a:extLst>
              </p14:cNvPr>
              <p14:cNvContentPartPr/>
              <p14:nvPr/>
            </p14:nvContentPartPr>
            <p14:xfrm>
              <a:off x="3481422" y="2128417"/>
              <a:ext cx="375840" cy="96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7CB8A56-F948-4CB3-B2D4-BB528665E5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63782" y="2092417"/>
                <a:ext cx="411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60392DD-F3E5-4D73-A5DE-906B45235747}"/>
                  </a:ext>
                </a:extLst>
              </p14:cNvPr>
              <p14:cNvContentPartPr/>
              <p14:nvPr/>
            </p14:nvContentPartPr>
            <p14:xfrm>
              <a:off x="3833142" y="1780657"/>
              <a:ext cx="411840" cy="306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60392DD-F3E5-4D73-A5DE-906B4523574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15142" y="1745017"/>
                <a:ext cx="4474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28B5CD2-25D4-4DD4-A92E-49377BA3A0EE}"/>
                  </a:ext>
                </a:extLst>
              </p14:cNvPr>
              <p14:cNvContentPartPr/>
              <p14:nvPr/>
            </p14:nvContentPartPr>
            <p14:xfrm>
              <a:off x="4334262" y="1671577"/>
              <a:ext cx="250920" cy="248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28B5CD2-25D4-4DD4-A92E-49377BA3A0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16622" y="1635937"/>
                <a:ext cx="286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726A1D9-066D-4678-BBA4-E848EA9A56AF}"/>
                  </a:ext>
                </a:extLst>
              </p14:cNvPr>
              <p14:cNvContentPartPr/>
              <p14:nvPr/>
            </p14:nvContentPartPr>
            <p14:xfrm>
              <a:off x="4694622" y="1388617"/>
              <a:ext cx="210240" cy="475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726A1D9-066D-4678-BBA4-E848EA9A56A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76982" y="1352977"/>
                <a:ext cx="2458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96ECFDD-A670-404A-A425-DC6A751BD3BF}"/>
                  </a:ext>
                </a:extLst>
              </p14:cNvPr>
              <p14:cNvContentPartPr/>
              <p14:nvPr/>
            </p14:nvContentPartPr>
            <p14:xfrm>
              <a:off x="4598142" y="1476817"/>
              <a:ext cx="244800" cy="70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96ECFDD-A670-404A-A425-DC6A751BD3B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80142" y="1440817"/>
                <a:ext cx="280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A06B1CC-AA65-48E9-BB3D-E5CBA482C400}"/>
                  </a:ext>
                </a:extLst>
              </p14:cNvPr>
              <p14:cNvContentPartPr/>
              <p14:nvPr/>
            </p14:nvContentPartPr>
            <p14:xfrm>
              <a:off x="4874622" y="2382217"/>
              <a:ext cx="286200" cy="388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A06B1CC-AA65-48E9-BB3D-E5CBA482C40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6982" y="2346577"/>
                <a:ext cx="3218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3AF6414-BB22-48E0-A052-8B51AE9187D9}"/>
                  </a:ext>
                </a:extLst>
              </p14:cNvPr>
              <p14:cNvContentPartPr/>
              <p14:nvPr/>
            </p14:nvContentPartPr>
            <p14:xfrm>
              <a:off x="4870662" y="2373577"/>
              <a:ext cx="357120" cy="241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3AF6414-BB22-48E0-A052-8B51AE9187D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52662" y="2337937"/>
                <a:ext cx="3927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AEDD17-243C-4C5A-85D0-1E7CEA22176F}"/>
                  </a:ext>
                </a:extLst>
              </p14:cNvPr>
              <p14:cNvContentPartPr/>
              <p14:nvPr/>
            </p14:nvContentPartPr>
            <p14:xfrm>
              <a:off x="5020062" y="2573737"/>
              <a:ext cx="88920" cy="64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AEDD17-243C-4C5A-85D0-1E7CEA22176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02422" y="2537737"/>
                <a:ext cx="124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DE03E65-DB9C-4893-9409-BF872F60ED53}"/>
                  </a:ext>
                </a:extLst>
              </p14:cNvPr>
              <p14:cNvContentPartPr/>
              <p14:nvPr/>
            </p14:nvContentPartPr>
            <p14:xfrm>
              <a:off x="5020062" y="2303377"/>
              <a:ext cx="153720" cy="347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DE03E65-DB9C-4893-9409-BF872F60ED5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02422" y="2267377"/>
                <a:ext cx="189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AA8A09-F1F6-4697-8389-4AD0BC92D2CF}"/>
                  </a:ext>
                </a:extLst>
              </p14:cNvPr>
              <p14:cNvContentPartPr/>
              <p14:nvPr/>
            </p14:nvContentPartPr>
            <p14:xfrm>
              <a:off x="5485902" y="2118337"/>
              <a:ext cx="142200" cy="451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AA8A09-F1F6-4697-8389-4AD0BC92D2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68262" y="2082697"/>
                <a:ext cx="1778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257C40F-E520-4861-894A-47A208CF3589}"/>
                  </a:ext>
                </a:extLst>
              </p14:cNvPr>
              <p14:cNvContentPartPr/>
              <p14:nvPr/>
            </p14:nvContentPartPr>
            <p14:xfrm>
              <a:off x="5433342" y="2574817"/>
              <a:ext cx="355320" cy="54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257C40F-E520-4861-894A-47A208CF358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15342" y="2538817"/>
                <a:ext cx="390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D4FF09C-2C7E-46DB-BE96-E00BB3AEA59F}"/>
                  </a:ext>
                </a:extLst>
              </p14:cNvPr>
              <p14:cNvContentPartPr/>
              <p14:nvPr/>
            </p14:nvContentPartPr>
            <p14:xfrm>
              <a:off x="5350902" y="1872817"/>
              <a:ext cx="104400" cy="411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D4FF09C-2C7E-46DB-BE96-E00BB3AEA59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33262" y="1836817"/>
                <a:ext cx="1400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DAF7CB-C677-45A5-9C12-6B2515BA5D0B}"/>
                  </a:ext>
                </a:extLst>
              </p14:cNvPr>
              <p14:cNvContentPartPr/>
              <p14:nvPr/>
            </p14:nvContentPartPr>
            <p14:xfrm>
              <a:off x="5896302" y="1720897"/>
              <a:ext cx="903240" cy="831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DAF7CB-C677-45A5-9C12-6B2515BA5D0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78302" y="1685257"/>
                <a:ext cx="93888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AB645-9642-4C87-8077-7B564C6998B3}"/>
                  </a:ext>
                </a:extLst>
              </p14:cNvPr>
              <p14:cNvContentPartPr/>
              <p14:nvPr/>
            </p14:nvContentPartPr>
            <p14:xfrm>
              <a:off x="6216342" y="1986577"/>
              <a:ext cx="369000" cy="84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AB645-9642-4C87-8077-7B564C6998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98342" y="1950577"/>
                <a:ext cx="404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DD70FF7-9F59-41C6-A21B-F194005DEAD0}"/>
                  </a:ext>
                </a:extLst>
              </p14:cNvPr>
              <p14:cNvContentPartPr/>
              <p14:nvPr/>
            </p14:nvContentPartPr>
            <p14:xfrm>
              <a:off x="1766742" y="4906537"/>
              <a:ext cx="662400" cy="34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DD70FF7-9F59-41C6-A21B-F194005DEAD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49102" y="4870537"/>
                <a:ext cx="698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C31B9EC-B744-4AD7-AB09-39198ED76BD2}"/>
                  </a:ext>
                </a:extLst>
              </p14:cNvPr>
              <p14:cNvContentPartPr/>
              <p14:nvPr/>
            </p14:nvContentPartPr>
            <p14:xfrm>
              <a:off x="1898862" y="5238817"/>
              <a:ext cx="664920" cy="1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C31B9EC-B744-4AD7-AB09-39198ED76BD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80862" y="5202817"/>
                <a:ext cx="700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DF3DE3-979A-49F9-A9C3-09287EEAF0F0}"/>
                  </a:ext>
                </a:extLst>
              </p14:cNvPr>
              <p14:cNvContentPartPr/>
              <p14:nvPr/>
            </p14:nvContentPartPr>
            <p14:xfrm>
              <a:off x="3278382" y="4387057"/>
              <a:ext cx="369720" cy="56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DF3DE3-979A-49F9-A9C3-09287EEAF0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60382" y="4351417"/>
                <a:ext cx="4053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C21CE9D-934F-4D32-9852-FDC40BA0B087}"/>
                  </a:ext>
                </a:extLst>
              </p14:cNvPr>
              <p14:cNvContentPartPr/>
              <p14:nvPr/>
            </p14:nvContentPartPr>
            <p14:xfrm>
              <a:off x="3279102" y="4641937"/>
              <a:ext cx="123480" cy="35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C21CE9D-934F-4D32-9852-FDC40BA0B08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61462" y="4606297"/>
                <a:ext cx="159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5DF9DB6-F8AB-48B2-8897-094253DC527C}"/>
                  </a:ext>
                </a:extLst>
              </p14:cNvPr>
              <p14:cNvContentPartPr/>
              <p14:nvPr/>
            </p14:nvContentPartPr>
            <p14:xfrm>
              <a:off x="3323022" y="3902137"/>
              <a:ext cx="254520" cy="461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5DF9DB6-F8AB-48B2-8897-094253DC527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05022" y="3866137"/>
                <a:ext cx="2901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ECE678-E913-4A16-BFCD-DF1DA21F0BE8}"/>
                  </a:ext>
                </a:extLst>
              </p14:cNvPr>
              <p14:cNvContentPartPr/>
              <p14:nvPr/>
            </p14:nvContentPartPr>
            <p14:xfrm>
              <a:off x="4122582" y="3644017"/>
              <a:ext cx="275040" cy="1285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ECE678-E913-4A16-BFCD-DF1DA21F0BE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04942" y="3608377"/>
                <a:ext cx="310680" cy="13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75A9B9-559A-4017-9D22-AB1DB6F72BDE}"/>
                  </a:ext>
                </a:extLst>
              </p14:cNvPr>
              <p14:cNvContentPartPr/>
              <p14:nvPr/>
            </p14:nvContentPartPr>
            <p14:xfrm>
              <a:off x="4061382" y="5156737"/>
              <a:ext cx="263880" cy="515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75A9B9-559A-4017-9D22-AB1DB6F72BD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43742" y="5120737"/>
                <a:ext cx="2995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12D4F8-09FF-4D9B-A9B6-CB2C52E4D9E5}"/>
                  </a:ext>
                </a:extLst>
              </p14:cNvPr>
              <p14:cNvContentPartPr/>
              <p14:nvPr/>
            </p14:nvContentPartPr>
            <p14:xfrm>
              <a:off x="3810462" y="3068377"/>
              <a:ext cx="703080" cy="52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12D4F8-09FF-4D9B-A9B6-CB2C52E4D9E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92462" y="3032377"/>
                <a:ext cx="73872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37B0AE7-3DF9-4B4A-A6F5-AC608063E0C2}"/>
                  </a:ext>
                </a:extLst>
              </p14:cNvPr>
              <p14:cNvContentPartPr/>
              <p14:nvPr/>
            </p14:nvContentPartPr>
            <p14:xfrm>
              <a:off x="4835382" y="3964417"/>
              <a:ext cx="362880" cy="610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37B0AE7-3DF9-4B4A-A6F5-AC608063E0C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817382" y="3928777"/>
                <a:ext cx="3985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EEC68E9-C5FB-4394-A34A-BE8DB09F89FB}"/>
                  </a:ext>
                </a:extLst>
              </p14:cNvPr>
              <p14:cNvContentPartPr/>
              <p14:nvPr/>
            </p14:nvContentPartPr>
            <p14:xfrm>
              <a:off x="4642062" y="3780097"/>
              <a:ext cx="194400" cy="105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EEC68E9-C5FB-4394-A34A-BE8DB09F89F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24062" y="3744457"/>
                <a:ext cx="230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3DF9544-3F0F-457B-9616-C4F1DD27D778}"/>
                  </a:ext>
                </a:extLst>
              </p14:cNvPr>
              <p14:cNvContentPartPr/>
              <p14:nvPr/>
            </p14:nvContentPartPr>
            <p14:xfrm>
              <a:off x="4976142" y="3357457"/>
              <a:ext cx="344160" cy="351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3DF9544-3F0F-457B-9616-C4F1DD27D7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958502" y="3321457"/>
                <a:ext cx="3798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9E8E4F4-BE84-4EC3-ACAC-23C3097C319B}"/>
                  </a:ext>
                </a:extLst>
              </p14:cNvPr>
              <p14:cNvContentPartPr/>
              <p14:nvPr/>
            </p14:nvContentPartPr>
            <p14:xfrm>
              <a:off x="5452062" y="2967577"/>
              <a:ext cx="496800" cy="615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9E8E4F4-BE84-4EC3-ACAC-23C3097C319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34062" y="2931577"/>
                <a:ext cx="5324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A00A3A-0493-414C-8250-3C0F5973233C}"/>
                  </a:ext>
                </a:extLst>
              </p14:cNvPr>
              <p14:cNvContentPartPr/>
              <p14:nvPr/>
            </p14:nvContentPartPr>
            <p14:xfrm>
              <a:off x="5618022" y="3116977"/>
              <a:ext cx="174600" cy="65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A00A3A-0493-414C-8250-3C0F5973233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00022" y="3081337"/>
                <a:ext cx="210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CF76075-9CE5-4DDA-AAD1-0035EA935108}"/>
                  </a:ext>
                </a:extLst>
              </p14:cNvPr>
              <p14:cNvContentPartPr/>
              <p14:nvPr/>
            </p14:nvContentPartPr>
            <p14:xfrm>
              <a:off x="5842302" y="3477697"/>
              <a:ext cx="1268280" cy="827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CF76075-9CE5-4DDA-AAD1-0035EA93510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24302" y="3441697"/>
                <a:ext cx="13039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356ACE0-BC7D-4E16-BE74-ED86D1F1E715}"/>
                  </a:ext>
                </a:extLst>
              </p14:cNvPr>
              <p14:cNvContentPartPr/>
              <p14:nvPr/>
            </p14:nvContentPartPr>
            <p14:xfrm>
              <a:off x="6573822" y="3763537"/>
              <a:ext cx="467640" cy="84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356ACE0-BC7D-4E16-BE74-ED86D1F1E71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56182" y="3727897"/>
                <a:ext cx="503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F570B18-7E00-4B06-9C16-66C3AEC930FF}"/>
                  </a:ext>
                </a:extLst>
              </p14:cNvPr>
              <p14:cNvContentPartPr/>
              <p14:nvPr/>
            </p14:nvContentPartPr>
            <p14:xfrm>
              <a:off x="7341342" y="3641137"/>
              <a:ext cx="573840" cy="147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F570B18-7E00-4B06-9C16-66C3AEC930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23342" y="3605497"/>
                <a:ext cx="609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782EC36-EE50-4591-AAD6-BAB2E26FB1E0}"/>
                  </a:ext>
                </a:extLst>
              </p14:cNvPr>
              <p14:cNvContentPartPr/>
              <p14:nvPr/>
            </p14:nvContentPartPr>
            <p14:xfrm>
              <a:off x="7367622" y="3881977"/>
              <a:ext cx="552960" cy="83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782EC36-EE50-4591-AAD6-BAB2E26FB1E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349622" y="3845977"/>
                <a:ext cx="58860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E2109CF-3404-408A-8C58-D75AFFEDF930}"/>
              </a:ext>
            </a:extLst>
          </p:cNvPr>
          <p:cNvGrpSpPr/>
          <p:nvPr/>
        </p:nvGrpSpPr>
        <p:grpSpPr>
          <a:xfrm>
            <a:off x="8211102" y="611017"/>
            <a:ext cx="4254840" cy="2569680"/>
            <a:chOff x="8211102" y="611017"/>
            <a:chExt cx="4254840" cy="25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8D0C8C-0022-4DAF-814E-EA3C2248F673}"/>
                    </a:ext>
                  </a:extLst>
                </p14:cNvPr>
                <p14:cNvContentPartPr/>
                <p14:nvPr/>
              </p14:nvContentPartPr>
              <p14:xfrm>
                <a:off x="9200742" y="2133457"/>
                <a:ext cx="757440" cy="520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8D0C8C-0022-4DAF-814E-EA3C2248F6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82742" y="2115457"/>
                  <a:ext cx="7930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5495E6-318F-4FF1-9BA8-6E61AA6CF676}"/>
                    </a:ext>
                  </a:extLst>
                </p14:cNvPr>
                <p14:cNvContentPartPr/>
                <p14:nvPr/>
              </p14:nvContentPartPr>
              <p14:xfrm>
                <a:off x="8791782" y="1995937"/>
                <a:ext cx="203400" cy="4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5495E6-318F-4FF1-9BA8-6E61AA6CF6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74142" y="1977937"/>
                  <a:ext cx="23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AA878C-0645-48B0-B4A5-05355C126C21}"/>
                    </a:ext>
                  </a:extLst>
                </p14:cNvPr>
                <p14:cNvContentPartPr/>
                <p14:nvPr/>
              </p14:nvContentPartPr>
              <p14:xfrm>
                <a:off x="9220542" y="1731697"/>
                <a:ext cx="315720" cy="335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AA878C-0645-48B0-B4A5-05355C126C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02542" y="1713697"/>
                  <a:ext cx="351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B56828-D172-4B9E-9DB8-F370AAF875A1}"/>
                    </a:ext>
                  </a:extLst>
                </p14:cNvPr>
                <p14:cNvContentPartPr/>
                <p14:nvPr/>
              </p14:nvContentPartPr>
              <p14:xfrm>
                <a:off x="9495222" y="1630537"/>
                <a:ext cx="258480" cy="27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B56828-D172-4B9E-9DB8-F370AAF875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77582" y="1612897"/>
                  <a:ext cx="2941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06EE51-446D-4E07-9186-7BF8750606D9}"/>
                    </a:ext>
                  </a:extLst>
                </p14:cNvPr>
                <p14:cNvContentPartPr/>
                <p14:nvPr/>
              </p14:nvContentPartPr>
              <p14:xfrm>
                <a:off x="8431422" y="1898737"/>
                <a:ext cx="221400" cy="99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06EE51-446D-4E07-9186-7BF8750606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13422" y="1880737"/>
                  <a:ext cx="25704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77AC71F-9A8A-425A-9B34-9A0DEB797B8D}"/>
                    </a:ext>
                  </a:extLst>
                </p14:cNvPr>
                <p14:cNvContentPartPr/>
                <p14:nvPr/>
              </p14:nvContentPartPr>
              <p14:xfrm>
                <a:off x="9900222" y="1824217"/>
                <a:ext cx="360000" cy="63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77AC71F-9A8A-425A-9B34-9A0DEB797B8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82222" y="1806577"/>
                  <a:ext cx="395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28D7A4-3BFE-47F7-9291-63D558807B8B}"/>
                    </a:ext>
                  </a:extLst>
                </p14:cNvPr>
                <p14:cNvContentPartPr/>
                <p14:nvPr/>
              </p14:nvContentPartPr>
              <p14:xfrm>
                <a:off x="10286502" y="1824577"/>
                <a:ext cx="216360" cy="35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28D7A4-3BFE-47F7-9291-63D558807B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68862" y="1806577"/>
                  <a:ext cx="252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A2D76B-F727-4BD9-8763-43DDDA9BC3AE}"/>
                    </a:ext>
                  </a:extLst>
                </p14:cNvPr>
                <p14:cNvContentPartPr/>
                <p14:nvPr/>
              </p14:nvContentPartPr>
              <p14:xfrm>
                <a:off x="10611942" y="1789297"/>
                <a:ext cx="155520" cy="66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A2D76B-F727-4BD9-8763-43DDDA9BC3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93942" y="1771297"/>
                  <a:ext cx="191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591475-13FD-4C33-89C3-4E99D1046C82}"/>
                    </a:ext>
                  </a:extLst>
                </p14:cNvPr>
                <p14:cNvContentPartPr/>
                <p14:nvPr/>
              </p14:nvContentPartPr>
              <p14:xfrm>
                <a:off x="10611942" y="1886497"/>
                <a:ext cx="224640" cy="6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591475-13FD-4C33-89C3-4E99D1046C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93942" y="1868857"/>
                  <a:ext cx="260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2B976A-8228-40D6-97C2-87911014315B}"/>
                    </a:ext>
                  </a:extLst>
                </p14:cNvPr>
                <p14:cNvContentPartPr/>
                <p14:nvPr/>
              </p14:nvContentPartPr>
              <p14:xfrm>
                <a:off x="11129262" y="1518217"/>
                <a:ext cx="491400" cy="38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2B976A-8228-40D6-97C2-87911014315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11622" y="1500577"/>
                  <a:ext cx="527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2CFE38-2D9E-4F79-8A74-A469BAE97B46}"/>
                    </a:ext>
                  </a:extLst>
                </p14:cNvPr>
                <p14:cNvContentPartPr/>
                <p14:nvPr/>
              </p14:nvContentPartPr>
              <p14:xfrm>
                <a:off x="11051502" y="1344697"/>
                <a:ext cx="280080" cy="79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2CFE38-2D9E-4F79-8A74-A469BAE97B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33502" y="1326697"/>
                  <a:ext cx="315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92639F9-948C-4FB8-AED8-BA618E30D8CE}"/>
                    </a:ext>
                  </a:extLst>
                </p14:cNvPr>
                <p14:cNvContentPartPr/>
                <p14:nvPr/>
              </p14:nvContentPartPr>
              <p14:xfrm>
                <a:off x="11421222" y="1169737"/>
                <a:ext cx="236880" cy="28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92639F9-948C-4FB8-AED8-BA618E30D8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03222" y="1151737"/>
                  <a:ext cx="2725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174528-5201-44D4-9DA4-86721AF6F0AC}"/>
                    </a:ext>
                  </a:extLst>
                </p14:cNvPr>
                <p14:cNvContentPartPr/>
                <p14:nvPr/>
              </p14:nvContentPartPr>
              <p14:xfrm>
                <a:off x="11587902" y="1056697"/>
                <a:ext cx="227880" cy="25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174528-5201-44D4-9DA4-86721AF6F0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69902" y="1039057"/>
                  <a:ext cx="263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95FFC52-4557-4740-AED0-A9F4495EF497}"/>
                    </a:ext>
                  </a:extLst>
                </p14:cNvPr>
                <p14:cNvContentPartPr/>
                <p14:nvPr/>
              </p14:nvContentPartPr>
              <p14:xfrm>
                <a:off x="11051502" y="1819897"/>
                <a:ext cx="830880" cy="211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95FFC52-4557-4740-AED0-A9F4495EF4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33502" y="1801897"/>
                  <a:ext cx="866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5B645BB-4AF5-4E84-B85D-D41ED9FEA392}"/>
                    </a:ext>
                  </a:extLst>
                </p14:cNvPr>
                <p14:cNvContentPartPr/>
                <p14:nvPr/>
              </p14:nvContentPartPr>
              <p14:xfrm>
                <a:off x="11306742" y="2207977"/>
                <a:ext cx="186120" cy="34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5B645BB-4AF5-4E84-B85D-D41ED9FEA39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88742" y="2189977"/>
                  <a:ext cx="221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33B054-D2F1-4DEA-BF1B-0DCF87A8B086}"/>
                    </a:ext>
                  </a:extLst>
                </p14:cNvPr>
                <p14:cNvContentPartPr/>
                <p14:nvPr/>
              </p14:nvContentPartPr>
              <p14:xfrm>
                <a:off x="11561982" y="2002777"/>
                <a:ext cx="398520" cy="317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33B054-D2F1-4DEA-BF1B-0DCF87A8B08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44342" y="1984777"/>
                  <a:ext cx="434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857460-8287-4FE0-A00E-FE630AF97D20}"/>
                    </a:ext>
                  </a:extLst>
                </p14:cNvPr>
                <p14:cNvContentPartPr/>
                <p14:nvPr/>
              </p14:nvContentPartPr>
              <p14:xfrm>
                <a:off x="8211102" y="611017"/>
                <a:ext cx="4254840" cy="2569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857460-8287-4FE0-A00E-FE630AF97D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93462" y="593017"/>
                  <a:ext cx="4290480" cy="260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EBA8C93-C899-451B-874E-370261C82EDE}"/>
                  </a:ext>
                </a:extLst>
              </p14:cNvPr>
              <p14:cNvContentPartPr/>
              <p14:nvPr/>
            </p14:nvContentPartPr>
            <p14:xfrm>
              <a:off x="8369502" y="3543937"/>
              <a:ext cx="335160" cy="442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EBA8C93-C899-451B-874E-370261C82ED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351862" y="3507937"/>
                <a:ext cx="370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FD3D723-84EC-4F1F-A85B-1F1B3CB4A22C}"/>
                  </a:ext>
                </a:extLst>
              </p14:cNvPr>
              <p14:cNvContentPartPr/>
              <p14:nvPr/>
            </p14:nvContentPartPr>
            <p14:xfrm>
              <a:off x="8405142" y="3706657"/>
              <a:ext cx="176040" cy="91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FD3D723-84EC-4F1F-A85B-1F1B3CB4A22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87142" y="3670657"/>
                <a:ext cx="211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668E41-38C8-4B3C-BAE0-F3017FB3C30B}"/>
                  </a:ext>
                </a:extLst>
              </p14:cNvPr>
              <p14:cNvContentPartPr/>
              <p14:nvPr/>
            </p14:nvContentPartPr>
            <p14:xfrm>
              <a:off x="8035782" y="3147937"/>
              <a:ext cx="212760" cy="223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668E41-38C8-4B3C-BAE0-F3017FB3C3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18142" y="3112297"/>
                <a:ext cx="2484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70E8638-5809-44E1-8772-05682B31110E}"/>
                  </a:ext>
                </a:extLst>
              </p14:cNvPr>
              <p14:cNvContentPartPr/>
              <p14:nvPr/>
            </p14:nvContentPartPr>
            <p14:xfrm>
              <a:off x="8889342" y="3191137"/>
              <a:ext cx="532800" cy="1332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70E8638-5809-44E1-8772-05682B31110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71342" y="3155497"/>
                <a:ext cx="56844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4D3035E-CE36-4A8A-874C-E77C132185B0}"/>
                  </a:ext>
                </a:extLst>
              </p14:cNvPr>
              <p14:cNvContentPartPr/>
              <p14:nvPr/>
            </p14:nvContentPartPr>
            <p14:xfrm>
              <a:off x="8158902" y="3282217"/>
              <a:ext cx="117360" cy="32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4D3035E-CE36-4A8A-874C-E77C132185B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40902" y="3246577"/>
                <a:ext cx="153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FFD289B-978F-4301-9BF2-187802BF5F4E}"/>
                  </a:ext>
                </a:extLst>
              </p14:cNvPr>
              <p14:cNvContentPartPr/>
              <p14:nvPr/>
            </p14:nvContentPartPr>
            <p14:xfrm>
              <a:off x="9914262" y="3354937"/>
              <a:ext cx="489240" cy="419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FFD289B-978F-4301-9BF2-187802BF5F4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896622" y="3318937"/>
                <a:ext cx="5248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BAA6AF3-0F82-4CA5-9D16-169893919074}"/>
                  </a:ext>
                </a:extLst>
              </p14:cNvPr>
              <p14:cNvContentPartPr/>
              <p14:nvPr/>
            </p14:nvContentPartPr>
            <p14:xfrm>
              <a:off x="9556782" y="3275737"/>
              <a:ext cx="180360" cy="56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BAA6AF3-0F82-4CA5-9D16-1698939190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38782" y="3240097"/>
                <a:ext cx="21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05CD3C9-208A-450A-A26F-FAFB52D3C0BA}"/>
                  </a:ext>
                </a:extLst>
              </p14:cNvPr>
              <p14:cNvContentPartPr/>
              <p14:nvPr/>
            </p14:nvContentPartPr>
            <p14:xfrm>
              <a:off x="9767742" y="2850937"/>
              <a:ext cx="429480" cy="297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05CD3C9-208A-450A-A26F-FAFB52D3C0B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50102" y="2814937"/>
                <a:ext cx="465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CB00E0F-71D7-42C9-A6AA-7478096DC6B9}"/>
                  </a:ext>
                </a:extLst>
              </p14:cNvPr>
              <p14:cNvContentPartPr/>
              <p14:nvPr/>
            </p14:nvContentPartPr>
            <p14:xfrm>
              <a:off x="10319622" y="2354137"/>
              <a:ext cx="435240" cy="636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CB00E0F-71D7-42C9-A6AA-7478096DC6B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301622" y="2318137"/>
                <a:ext cx="4708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73551E6-5F1B-4600-BF98-6F052F8E43EA}"/>
                  </a:ext>
                </a:extLst>
              </p14:cNvPr>
              <p14:cNvContentPartPr/>
              <p14:nvPr/>
            </p14:nvContentPartPr>
            <p14:xfrm>
              <a:off x="10453542" y="2440177"/>
              <a:ext cx="277200" cy="83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73551E6-5F1B-4600-BF98-6F052F8E43E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35902" y="2404177"/>
                <a:ext cx="3128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A71A0AD-CD28-4784-A92D-371F002E1E06}"/>
                  </a:ext>
                </a:extLst>
              </p14:cNvPr>
              <p14:cNvContentPartPr/>
              <p14:nvPr/>
            </p14:nvContentPartPr>
            <p14:xfrm>
              <a:off x="9486582" y="3672457"/>
              <a:ext cx="1432440" cy="433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A71A0AD-CD28-4784-A92D-371F002E1E0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68942" y="3636817"/>
                <a:ext cx="14680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4774252-0EB2-46B2-800D-04C2772846BB}"/>
                  </a:ext>
                </a:extLst>
              </p14:cNvPr>
              <p14:cNvContentPartPr/>
              <p14:nvPr/>
            </p14:nvContentPartPr>
            <p14:xfrm>
              <a:off x="9899862" y="4220377"/>
              <a:ext cx="257760" cy="35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4774252-0EB2-46B2-800D-04C2772846B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881862" y="4184737"/>
                <a:ext cx="293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F57E617-EBDE-433C-A35D-8CE348C01278}"/>
                  </a:ext>
                </a:extLst>
              </p14:cNvPr>
              <p14:cNvContentPartPr/>
              <p14:nvPr/>
            </p14:nvContentPartPr>
            <p14:xfrm>
              <a:off x="10233942" y="4007257"/>
              <a:ext cx="378360" cy="266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F57E617-EBDE-433C-A35D-8CE348C0127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216302" y="3971617"/>
                <a:ext cx="4140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4D2708A-FA42-4061-B7E3-53CA336B7B4C}"/>
                  </a:ext>
                </a:extLst>
              </p14:cNvPr>
              <p14:cNvContentPartPr/>
              <p14:nvPr/>
            </p14:nvContentPartPr>
            <p14:xfrm>
              <a:off x="10675302" y="3953617"/>
              <a:ext cx="357840" cy="254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4D2708A-FA42-4061-B7E3-53CA336B7B4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657302" y="3917977"/>
                <a:ext cx="393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EDA22CC-8A11-427C-B3DC-85FA47939205}"/>
                  </a:ext>
                </a:extLst>
              </p14:cNvPr>
              <p14:cNvContentPartPr/>
              <p14:nvPr/>
            </p14:nvContentPartPr>
            <p14:xfrm>
              <a:off x="11192262" y="2663737"/>
              <a:ext cx="343080" cy="887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EDA22CC-8A11-427C-B3DC-85FA4793920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174622" y="2628097"/>
                <a:ext cx="3787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090AECF-376F-4340-A97E-2AD9699EC085}"/>
                  </a:ext>
                </a:extLst>
              </p14:cNvPr>
              <p14:cNvContentPartPr/>
              <p14:nvPr/>
            </p14:nvContentPartPr>
            <p14:xfrm>
              <a:off x="11427342" y="3665977"/>
              <a:ext cx="198000" cy="4744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090AECF-376F-4340-A97E-2AD9699EC08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409342" y="3630337"/>
                <a:ext cx="233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802CAA0-362D-4C0E-9F00-9E704012F43C}"/>
                  </a:ext>
                </a:extLst>
              </p14:cNvPr>
              <p14:cNvContentPartPr/>
              <p14:nvPr/>
            </p14:nvContentPartPr>
            <p14:xfrm>
              <a:off x="10987422" y="2315257"/>
              <a:ext cx="480960" cy="228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802CAA0-362D-4C0E-9F00-9E704012F43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69422" y="2279617"/>
                <a:ext cx="5166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F968186-C9C4-4BFD-BFA3-F0F654DB7B10}"/>
                  </a:ext>
                </a:extLst>
              </p14:cNvPr>
              <p14:cNvContentPartPr/>
              <p14:nvPr/>
            </p14:nvContentPartPr>
            <p14:xfrm>
              <a:off x="11570262" y="2454217"/>
              <a:ext cx="609120" cy="1751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F968186-C9C4-4BFD-BFA3-F0F654DB7B1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552262" y="2418577"/>
                <a:ext cx="64476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027DC25-6814-4946-BD55-53F27BE9B747}"/>
                  </a:ext>
                </a:extLst>
              </p14:cNvPr>
              <p14:cNvContentPartPr/>
              <p14:nvPr/>
            </p14:nvContentPartPr>
            <p14:xfrm>
              <a:off x="2540742" y="6411337"/>
              <a:ext cx="455040" cy="11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027DC25-6814-4946-BD55-53F27BE9B74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523102" y="6375697"/>
                <a:ext cx="490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F9B730A-4052-476B-ADE9-BD6D1F908E30}"/>
                  </a:ext>
                </a:extLst>
              </p14:cNvPr>
              <p14:cNvContentPartPr/>
              <p14:nvPr/>
            </p14:nvContentPartPr>
            <p14:xfrm>
              <a:off x="2637582" y="6669457"/>
              <a:ext cx="437760" cy="30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F9B730A-4052-476B-ADE9-BD6D1F908E3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619582" y="6633457"/>
                <a:ext cx="4734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8B88E1D-A1A2-4A5F-ACB1-3F25F90D2FBE}"/>
                  </a:ext>
                </a:extLst>
              </p14:cNvPr>
              <p14:cNvContentPartPr/>
              <p14:nvPr/>
            </p14:nvContentPartPr>
            <p14:xfrm>
              <a:off x="3789222" y="5924617"/>
              <a:ext cx="357480" cy="432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8B88E1D-A1A2-4A5F-ACB1-3F25F90D2FB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771222" y="5888617"/>
                <a:ext cx="3931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A66BED6-2AAB-4F2E-B124-B278E85BDDA9}"/>
                  </a:ext>
                </a:extLst>
              </p14:cNvPr>
              <p14:cNvContentPartPr/>
              <p14:nvPr/>
            </p14:nvContentPartPr>
            <p14:xfrm>
              <a:off x="3815502" y="6139897"/>
              <a:ext cx="166320" cy="23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A66BED6-2AAB-4F2E-B124-B278E85BDDA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97862" y="6103897"/>
                <a:ext cx="201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2549835-ED57-4981-A0D0-EEF84CE42B62}"/>
                  </a:ext>
                </a:extLst>
              </p14:cNvPr>
              <p14:cNvContentPartPr/>
              <p14:nvPr/>
            </p14:nvContentPartPr>
            <p14:xfrm>
              <a:off x="3516342" y="5669737"/>
              <a:ext cx="405000" cy="267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2549835-ED57-4981-A0D0-EEF84CE42B6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498702" y="5634097"/>
                <a:ext cx="4406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44A5923-73E4-4E3E-8A2E-DCDC15A0F6E5}"/>
                  </a:ext>
                </a:extLst>
              </p14:cNvPr>
              <p14:cNvContentPartPr/>
              <p14:nvPr/>
            </p14:nvContentPartPr>
            <p14:xfrm>
              <a:off x="3270462" y="6346177"/>
              <a:ext cx="191880" cy="19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44A5923-73E4-4E3E-8A2E-DCDC15A0F6E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252822" y="6310177"/>
                <a:ext cx="227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F941D3F-39CC-43F6-B163-D24443F198C7}"/>
                  </a:ext>
                </a:extLst>
              </p14:cNvPr>
              <p14:cNvContentPartPr/>
              <p14:nvPr/>
            </p14:nvContentPartPr>
            <p14:xfrm>
              <a:off x="3499062" y="6383977"/>
              <a:ext cx="1012320" cy="131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F941D3F-39CC-43F6-B163-D24443F198C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481422" y="6348337"/>
                <a:ext cx="1047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1B07794-E19C-45E9-BA7E-930115A2CA60}"/>
                  </a:ext>
                </a:extLst>
              </p14:cNvPr>
              <p14:cNvContentPartPr/>
              <p14:nvPr/>
            </p14:nvContentPartPr>
            <p14:xfrm>
              <a:off x="3824502" y="6619777"/>
              <a:ext cx="392760" cy="1245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1B07794-E19C-45E9-BA7E-930115A2CA6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06502" y="6583777"/>
                <a:ext cx="428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4104EE6-65EE-4DB5-96D6-8497298ACA8A}"/>
                  </a:ext>
                </a:extLst>
              </p14:cNvPr>
              <p14:cNvContentPartPr/>
              <p14:nvPr/>
            </p14:nvContentPartPr>
            <p14:xfrm>
              <a:off x="4447302" y="6558937"/>
              <a:ext cx="313560" cy="137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4104EE6-65EE-4DB5-96D6-8497298ACA8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429302" y="6522937"/>
                <a:ext cx="349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DF4F4E1-534F-4171-AEE8-7026B7832760}"/>
                  </a:ext>
                </a:extLst>
              </p14:cNvPr>
              <p14:cNvContentPartPr/>
              <p14:nvPr/>
            </p14:nvContentPartPr>
            <p14:xfrm>
              <a:off x="4538742" y="6558577"/>
              <a:ext cx="50760" cy="9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DF4F4E1-534F-4171-AEE8-7026B783276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520742" y="6522577"/>
                <a:ext cx="86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42104C1-2781-4240-A10A-C1D21718FD14}"/>
                  </a:ext>
                </a:extLst>
              </p14:cNvPr>
              <p14:cNvContentPartPr/>
              <p14:nvPr/>
            </p14:nvContentPartPr>
            <p14:xfrm>
              <a:off x="4897662" y="5284537"/>
              <a:ext cx="263880" cy="1285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42104C1-2781-4240-A10A-C1D21718FD1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879662" y="5248897"/>
                <a:ext cx="299520" cy="13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2545BBE-818E-4FBF-A01F-5FA76CD24AC2}"/>
                  </a:ext>
                </a:extLst>
              </p14:cNvPr>
              <p14:cNvContentPartPr/>
              <p14:nvPr/>
            </p14:nvContentPartPr>
            <p14:xfrm>
              <a:off x="5617302" y="5690257"/>
              <a:ext cx="554760" cy="579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2545BBE-818E-4FBF-A01F-5FA76CD24AC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99302" y="5654257"/>
                <a:ext cx="5904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1A53B20-DA77-4018-A72F-372BC91B5DFB}"/>
                  </a:ext>
                </a:extLst>
              </p14:cNvPr>
              <p14:cNvContentPartPr/>
              <p14:nvPr/>
            </p14:nvContentPartPr>
            <p14:xfrm>
              <a:off x="5468262" y="5549137"/>
              <a:ext cx="98280" cy="42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1A53B20-DA77-4018-A72F-372BC91B5DF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450622" y="5513137"/>
                <a:ext cx="133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83F95EA-FEE0-44AC-8FED-239F0F1EEFA3}"/>
                  </a:ext>
                </a:extLst>
              </p14:cNvPr>
              <p14:cNvContentPartPr/>
              <p14:nvPr/>
            </p14:nvContentPartPr>
            <p14:xfrm>
              <a:off x="5591382" y="5122897"/>
              <a:ext cx="415080" cy="403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83F95EA-FEE0-44AC-8FED-239F0F1EEFA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573742" y="5087257"/>
                <a:ext cx="4507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5024337-746E-490E-AE49-EF4418C0191D}"/>
                  </a:ext>
                </a:extLst>
              </p14:cNvPr>
              <p14:cNvContentPartPr/>
              <p14:nvPr/>
            </p14:nvContentPartPr>
            <p14:xfrm>
              <a:off x="6081702" y="5099137"/>
              <a:ext cx="231120" cy="220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5024337-746E-490E-AE49-EF4418C0191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063702" y="5063497"/>
                <a:ext cx="266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3A556BA-B592-44A1-B461-21E7F5F82A61}"/>
                  </a:ext>
                </a:extLst>
              </p14:cNvPr>
              <p14:cNvContentPartPr/>
              <p14:nvPr/>
            </p14:nvContentPartPr>
            <p14:xfrm>
              <a:off x="6204462" y="4823377"/>
              <a:ext cx="513000" cy="320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3A556BA-B592-44A1-B461-21E7F5F82A6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186822" y="4787737"/>
                <a:ext cx="548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7E212B1-C247-4F71-B358-A5D700339C7A}"/>
                  </a:ext>
                </a:extLst>
              </p14:cNvPr>
              <p14:cNvContentPartPr/>
              <p14:nvPr/>
            </p14:nvContentPartPr>
            <p14:xfrm>
              <a:off x="6576342" y="5899057"/>
              <a:ext cx="461160" cy="53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7E212B1-C247-4F71-B358-A5D700339C7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558342" y="5863417"/>
                <a:ext cx="496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2D57C3A-4BEC-4F7B-8D88-414CC47F0610}"/>
                  </a:ext>
                </a:extLst>
              </p14:cNvPr>
              <p14:cNvContentPartPr/>
              <p14:nvPr/>
            </p14:nvContentPartPr>
            <p14:xfrm>
              <a:off x="7356102" y="5520697"/>
              <a:ext cx="536400" cy="456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2D57C3A-4BEC-4F7B-8D88-414CC47F061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338462" y="5485057"/>
                <a:ext cx="5720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C43D852-468F-4C56-90D5-CBE4C39D98D1}"/>
                  </a:ext>
                </a:extLst>
              </p14:cNvPr>
              <p14:cNvContentPartPr/>
              <p14:nvPr/>
            </p14:nvContentPartPr>
            <p14:xfrm>
              <a:off x="7235502" y="5318737"/>
              <a:ext cx="239400" cy="79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C43D852-468F-4C56-90D5-CBE4C39D98D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17862" y="5283097"/>
                <a:ext cx="275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AA1F206-764A-4D16-AC05-3557C0F60A4A}"/>
                  </a:ext>
                </a:extLst>
              </p14:cNvPr>
              <p14:cNvContentPartPr/>
              <p14:nvPr/>
            </p14:nvContentPartPr>
            <p14:xfrm>
              <a:off x="7506582" y="5011657"/>
              <a:ext cx="340920" cy="417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AA1F206-764A-4D16-AC05-3557C0F60A4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488582" y="4976017"/>
                <a:ext cx="3765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F720217-507D-40BD-B93C-FB75CCDC1D7C}"/>
                  </a:ext>
                </a:extLst>
              </p14:cNvPr>
              <p14:cNvContentPartPr/>
              <p14:nvPr/>
            </p14:nvContentPartPr>
            <p14:xfrm>
              <a:off x="7769742" y="4909777"/>
              <a:ext cx="314280" cy="3456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F720217-507D-40BD-B93C-FB75CCDC1D7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752102" y="4873777"/>
                <a:ext cx="3499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101343C-9339-4EAE-9963-D88C0E6CB3A0}"/>
                  </a:ext>
                </a:extLst>
              </p14:cNvPr>
              <p14:cNvContentPartPr/>
              <p14:nvPr/>
            </p14:nvContentPartPr>
            <p14:xfrm>
              <a:off x="7974222" y="4965577"/>
              <a:ext cx="260640" cy="242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101343C-9339-4EAE-9963-D88C0E6CB3A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956582" y="4929937"/>
                <a:ext cx="296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4C68A28-3A40-4E00-B00C-6616D1CD090A}"/>
                  </a:ext>
                </a:extLst>
              </p14:cNvPr>
              <p14:cNvContentPartPr/>
              <p14:nvPr/>
            </p14:nvContentPartPr>
            <p14:xfrm>
              <a:off x="8192742" y="4940737"/>
              <a:ext cx="160200" cy="1688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4C68A28-3A40-4E00-B00C-6616D1CD090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174742" y="4905097"/>
                <a:ext cx="195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C3E75D8-B574-478D-9EE4-965F7AE85852}"/>
                  </a:ext>
                </a:extLst>
              </p14:cNvPr>
              <p14:cNvContentPartPr/>
              <p14:nvPr/>
            </p14:nvContentPartPr>
            <p14:xfrm>
              <a:off x="8211462" y="4932097"/>
              <a:ext cx="140400" cy="194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C3E75D8-B574-478D-9EE4-965F7AE8585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193822" y="4896457"/>
                <a:ext cx="176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642BED1-EE08-442E-A24D-A53B9B646A5A}"/>
                  </a:ext>
                </a:extLst>
              </p14:cNvPr>
              <p14:cNvContentPartPr/>
              <p14:nvPr/>
            </p14:nvContentPartPr>
            <p14:xfrm>
              <a:off x="8132622" y="5002297"/>
              <a:ext cx="246240" cy="10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642BED1-EE08-442E-A24D-A53B9B646A5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114622" y="4966297"/>
                <a:ext cx="281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99BBE18-0B9B-4E70-8B57-D4EAECE54545}"/>
                  </a:ext>
                </a:extLst>
              </p14:cNvPr>
              <p14:cNvContentPartPr/>
              <p14:nvPr/>
            </p14:nvContentPartPr>
            <p14:xfrm>
              <a:off x="8456262" y="4940737"/>
              <a:ext cx="198000" cy="246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99BBE18-0B9B-4E70-8B57-D4EAECE5454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438262" y="4904737"/>
                <a:ext cx="233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8983249-3D10-4718-A093-B54B72C3D7D5}"/>
                  </a:ext>
                </a:extLst>
              </p14:cNvPr>
              <p14:cNvContentPartPr/>
              <p14:nvPr/>
            </p14:nvContentPartPr>
            <p14:xfrm>
              <a:off x="8501622" y="4560217"/>
              <a:ext cx="714240" cy="1459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8983249-3D10-4718-A093-B54B72C3D7D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483982" y="4524577"/>
                <a:ext cx="749880" cy="15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917927F-5288-4F92-9385-550EA8264BCC}"/>
                  </a:ext>
                </a:extLst>
              </p14:cNvPr>
              <p14:cNvContentPartPr/>
              <p14:nvPr/>
            </p14:nvContentPartPr>
            <p14:xfrm>
              <a:off x="9319542" y="5214337"/>
              <a:ext cx="222120" cy="87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917927F-5288-4F92-9385-550EA8264BC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301542" y="5178697"/>
                <a:ext cx="257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6349669-6EAA-4D94-85F0-D3BB75E8B264}"/>
                  </a:ext>
                </a:extLst>
              </p14:cNvPr>
              <p14:cNvContentPartPr/>
              <p14:nvPr/>
            </p14:nvContentPartPr>
            <p14:xfrm>
              <a:off x="9328182" y="5343577"/>
              <a:ext cx="189360" cy="99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6349669-6EAA-4D94-85F0-D3BB75E8B26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310182" y="5307937"/>
                <a:ext cx="225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B7EC538-BFC8-483F-8849-0DBA8A25BA41}"/>
                  </a:ext>
                </a:extLst>
              </p14:cNvPr>
              <p14:cNvContentPartPr/>
              <p14:nvPr/>
            </p14:nvContentPartPr>
            <p14:xfrm>
              <a:off x="9741462" y="5099497"/>
              <a:ext cx="192600" cy="70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B7EC538-BFC8-483F-8849-0DBA8A25BA4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723822" y="5063497"/>
                <a:ext cx="228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F5F0734-3CFE-4BE7-94A3-5A7CF96A783A}"/>
                  </a:ext>
                </a:extLst>
              </p14:cNvPr>
              <p14:cNvContentPartPr/>
              <p14:nvPr/>
            </p14:nvContentPartPr>
            <p14:xfrm>
              <a:off x="10092102" y="4720777"/>
              <a:ext cx="200520" cy="385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F5F0734-3CFE-4BE7-94A3-5A7CF96A783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074462" y="4684777"/>
                <a:ext cx="2361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C3BC4A1-8FB1-4F33-82B6-CC9E1A4B5A10}"/>
                  </a:ext>
                </a:extLst>
              </p14:cNvPr>
              <p14:cNvContentPartPr/>
              <p14:nvPr/>
            </p14:nvContentPartPr>
            <p14:xfrm>
              <a:off x="10084542" y="4915897"/>
              <a:ext cx="89280" cy="34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C3BC4A1-8FB1-4F33-82B6-CC9E1A4B5A1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066542" y="4880257"/>
                <a:ext cx="124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D32E0B9-9DE9-4922-A6E5-CE7AD7CFB90E}"/>
                  </a:ext>
                </a:extLst>
              </p14:cNvPr>
              <p14:cNvContentPartPr/>
              <p14:nvPr/>
            </p14:nvContentPartPr>
            <p14:xfrm>
              <a:off x="9943782" y="4387057"/>
              <a:ext cx="418680" cy="126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D32E0B9-9DE9-4922-A6E5-CE7AD7CFB90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926142" y="4351417"/>
                <a:ext cx="454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E31A21B-76A7-447C-BFCF-DA34186C0FD9}"/>
                  </a:ext>
                </a:extLst>
              </p14:cNvPr>
              <p14:cNvContentPartPr/>
              <p14:nvPr/>
            </p14:nvContentPartPr>
            <p14:xfrm>
              <a:off x="9812022" y="5137297"/>
              <a:ext cx="656640" cy="217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E31A21B-76A7-447C-BFCF-DA34186C0FD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794022" y="5101297"/>
                <a:ext cx="692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BB0-0E95-4F28-8494-4A6EBC316329}"/>
                  </a:ext>
                </a:extLst>
              </p14:cNvPr>
              <p14:cNvContentPartPr/>
              <p14:nvPr/>
            </p14:nvContentPartPr>
            <p14:xfrm>
              <a:off x="9750102" y="5574337"/>
              <a:ext cx="295200" cy="273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BB0-0E95-4F28-8494-4A6EBC31632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732462" y="5538697"/>
                <a:ext cx="3308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86C3AB9-B9A5-49D9-BAAC-A0CA8F44F89C}"/>
                  </a:ext>
                </a:extLst>
              </p14:cNvPr>
              <p14:cNvContentPartPr/>
              <p14:nvPr/>
            </p14:nvContentPartPr>
            <p14:xfrm>
              <a:off x="10127022" y="5424577"/>
              <a:ext cx="268920" cy="213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86C3AB9-B9A5-49D9-BAAC-A0CA8F44F89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109022" y="5388937"/>
                <a:ext cx="304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FDB6BF6-3C09-432F-A249-CD8D252AC8B0}"/>
                  </a:ext>
                </a:extLst>
              </p14:cNvPr>
              <p14:cNvContentPartPr/>
              <p14:nvPr/>
            </p14:nvContentPartPr>
            <p14:xfrm>
              <a:off x="10560102" y="4589377"/>
              <a:ext cx="165600" cy="632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FDB6BF6-3C09-432F-A249-CD8D252AC8B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542462" y="4553377"/>
                <a:ext cx="20124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5036627-3355-412C-8C1C-592C8338D2F2}"/>
                  </a:ext>
                </a:extLst>
              </p14:cNvPr>
              <p14:cNvContentPartPr/>
              <p14:nvPr/>
            </p14:nvContentPartPr>
            <p14:xfrm>
              <a:off x="10715982" y="4829137"/>
              <a:ext cx="142920" cy="285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5036627-3355-412C-8C1C-592C8338D2F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698342" y="4793137"/>
                <a:ext cx="178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7AE8EDD-9600-4762-9E9A-06628F53C05F}"/>
                  </a:ext>
                </a:extLst>
              </p14:cNvPr>
              <p14:cNvContentPartPr/>
              <p14:nvPr/>
            </p14:nvContentPartPr>
            <p14:xfrm>
              <a:off x="11051502" y="4884937"/>
              <a:ext cx="154800" cy="73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7AE8EDD-9600-4762-9E9A-06628F53C05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033502" y="4849297"/>
                <a:ext cx="190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14D5A89-A87F-4A9D-9D41-F4A0049023BF}"/>
                  </a:ext>
                </a:extLst>
              </p14:cNvPr>
              <p14:cNvContentPartPr/>
              <p14:nvPr/>
            </p14:nvContentPartPr>
            <p14:xfrm>
              <a:off x="11385942" y="4632937"/>
              <a:ext cx="92880" cy="2700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14D5A89-A87F-4A9D-9D41-F4A0049023B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1367942" y="4597297"/>
                <a:ext cx="1285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9AC956-7D3B-4F59-BC89-981D82F00085}"/>
                  </a:ext>
                </a:extLst>
              </p14:cNvPr>
              <p14:cNvContentPartPr/>
              <p14:nvPr/>
            </p14:nvContentPartPr>
            <p14:xfrm>
              <a:off x="11376942" y="4334497"/>
              <a:ext cx="296640" cy="602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9AC956-7D3B-4F59-BC89-981D82F0008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1358942" y="4298497"/>
                <a:ext cx="332280" cy="6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38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090D41-77B8-4203-8E0D-7E5916EB3382}"/>
                  </a:ext>
                </a:extLst>
              </p14:cNvPr>
              <p14:cNvContentPartPr/>
              <p14:nvPr/>
            </p14:nvContentPartPr>
            <p14:xfrm>
              <a:off x="1547142" y="1177698"/>
              <a:ext cx="316080" cy="3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090D41-77B8-4203-8E0D-7E5916EB3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502" y="1141698"/>
                <a:ext cx="351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D90538-7F62-42C0-A637-D4C57F80BF7E}"/>
                  </a:ext>
                </a:extLst>
              </p14:cNvPr>
              <p14:cNvContentPartPr/>
              <p14:nvPr/>
            </p14:nvContentPartPr>
            <p14:xfrm>
              <a:off x="1573422" y="1416738"/>
              <a:ext cx="348120" cy="3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D90538-7F62-42C0-A637-D4C57F80BF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5782" y="1380738"/>
                <a:ext cx="3837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442B65-DED2-4443-9F5F-4AAF5238A90D}"/>
                  </a:ext>
                </a:extLst>
              </p14:cNvPr>
              <p14:cNvContentPartPr/>
              <p14:nvPr/>
            </p14:nvContentPartPr>
            <p14:xfrm>
              <a:off x="2523102" y="1145298"/>
              <a:ext cx="315720" cy="4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442B65-DED2-4443-9F5F-4AAF5238A9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5462" y="1109298"/>
                <a:ext cx="351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08806F-825F-460D-A8B1-536DC382FEEC}"/>
                  </a:ext>
                </a:extLst>
              </p14:cNvPr>
              <p14:cNvContentPartPr/>
              <p14:nvPr/>
            </p14:nvContentPartPr>
            <p14:xfrm>
              <a:off x="3116022" y="626538"/>
              <a:ext cx="320760" cy="50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08806F-825F-460D-A8B1-536DC382FE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382" y="590898"/>
                <a:ext cx="3564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9031F7-1484-4E7F-A3C3-638803DF6910}"/>
                  </a:ext>
                </a:extLst>
              </p14:cNvPr>
              <p14:cNvContentPartPr/>
              <p14:nvPr/>
            </p14:nvContentPartPr>
            <p14:xfrm>
              <a:off x="3173982" y="811938"/>
              <a:ext cx="191880" cy="8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9031F7-1484-4E7F-A3C3-638803DF69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5982" y="776298"/>
                <a:ext cx="227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2F6A87-9B32-4776-9EC2-B87D84CC2182}"/>
                  </a:ext>
                </a:extLst>
              </p14:cNvPr>
              <p14:cNvContentPartPr/>
              <p14:nvPr/>
            </p14:nvContentPartPr>
            <p14:xfrm>
              <a:off x="3164982" y="210378"/>
              <a:ext cx="322560" cy="21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2F6A87-9B32-4776-9EC2-B87D84CC21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6982" y="174378"/>
                <a:ext cx="358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B43AE1-2291-4BB3-AF97-CFD9231EC31A}"/>
                  </a:ext>
                </a:extLst>
              </p14:cNvPr>
              <p14:cNvContentPartPr/>
              <p14:nvPr/>
            </p14:nvContentPartPr>
            <p14:xfrm>
              <a:off x="2373702" y="1279938"/>
              <a:ext cx="1158120" cy="8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0B43AE1-2291-4BB3-AF97-CFD9231EC3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5702" y="1244298"/>
                <a:ext cx="1193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653E6A-DC21-4412-A7B8-AB4BB4C61C1B}"/>
                  </a:ext>
                </a:extLst>
              </p14:cNvPr>
              <p14:cNvContentPartPr/>
              <p14:nvPr/>
            </p14:nvContentPartPr>
            <p14:xfrm>
              <a:off x="3394662" y="1212618"/>
              <a:ext cx="579600" cy="6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653E6A-DC21-4412-A7B8-AB4BB4C61C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6662" y="1176978"/>
                <a:ext cx="615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C5FB6E-94E2-4AB3-A05E-F05C6FC61035}"/>
                  </a:ext>
                </a:extLst>
              </p14:cNvPr>
              <p14:cNvContentPartPr/>
              <p14:nvPr/>
            </p14:nvContentPartPr>
            <p14:xfrm>
              <a:off x="2769342" y="1556418"/>
              <a:ext cx="477720" cy="38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C5FB6E-94E2-4AB3-A05E-F05C6FC610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1342" y="1520778"/>
                <a:ext cx="5133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7CF623-F46F-4ADC-A8A1-B849E55FD5F4}"/>
                  </a:ext>
                </a:extLst>
              </p14:cNvPr>
              <p14:cNvContentPartPr/>
              <p14:nvPr/>
            </p14:nvContentPartPr>
            <p14:xfrm>
              <a:off x="3425262" y="1491258"/>
              <a:ext cx="468720" cy="37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7CF623-F46F-4ADC-A8A1-B849E55FD5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7262" y="1455258"/>
                <a:ext cx="504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3E3382-4C44-41CB-A62F-A495AF19E322}"/>
                  </a:ext>
                </a:extLst>
              </p14:cNvPr>
              <p14:cNvContentPartPr/>
              <p14:nvPr/>
            </p14:nvContentPartPr>
            <p14:xfrm>
              <a:off x="4668702" y="325218"/>
              <a:ext cx="400680" cy="1046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3E3382-4C44-41CB-A62F-A495AF19E3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0702" y="289218"/>
                <a:ext cx="43632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56E562-0562-4E85-8522-1F1184A5F62C}"/>
                  </a:ext>
                </a:extLst>
              </p14:cNvPr>
              <p14:cNvContentPartPr/>
              <p14:nvPr/>
            </p14:nvContentPartPr>
            <p14:xfrm>
              <a:off x="5177742" y="570378"/>
              <a:ext cx="382320" cy="39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56E562-0562-4E85-8522-1F1184A5F6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9742" y="534378"/>
                <a:ext cx="4179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639BC3-E103-4E7A-8663-C58CB85C2566}"/>
                  </a:ext>
                </a:extLst>
              </p14:cNvPr>
              <p14:cNvContentPartPr/>
              <p14:nvPr/>
            </p14:nvContentPartPr>
            <p14:xfrm>
              <a:off x="5872902" y="793578"/>
              <a:ext cx="318600" cy="8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639BC3-E103-4E7A-8663-C58CB85C25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54902" y="757938"/>
                <a:ext cx="3542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75CCEE-0E2D-4C44-9B6C-1C08CC39FE1E}"/>
                  </a:ext>
                </a:extLst>
              </p14:cNvPr>
              <p14:cNvContentPartPr/>
              <p14:nvPr/>
            </p14:nvContentPartPr>
            <p14:xfrm>
              <a:off x="6197982" y="527178"/>
              <a:ext cx="206640" cy="30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75CCEE-0E2D-4C44-9B6C-1C08CC39FE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80342" y="491178"/>
                <a:ext cx="242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D7EA23-ACAE-4026-B8DA-30CF52EEC1DD}"/>
                  </a:ext>
                </a:extLst>
              </p14:cNvPr>
              <p14:cNvContentPartPr/>
              <p14:nvPr/>
            </p14:nvContentPartPr>
            <p14:xfrm>
              <a:off x="6075222" y="245658"/>
              <a:ext cx="567360" cy="70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D7EA23-ACAE-4026-B8DA-30CF52EEC1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7222" y="210018"/>
                <a:ext cx="60300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C2B901-1B4B-4C8B-8D5A-1C909431E1F9}"/>
                  </a:ext>
                </a:extLst>
              </p14:cNvPr>
              <p14:cNvContentPartPr/>
              <p14:nvPr/>
            </p14:nvContentPartPr>
            <p14:xfrm>
              <a:off x="6901782" y="521058"/>
              <a:ext cx="591840" cy="23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C2B901-1B4B-4C8B-8D5A-1C909431E1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3782" y="485418"/>
                <a:ext cx="627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E1E070-5B32-4F66-BEF1-EFA6AB107AB7}"/>
                  </a:ext>
                </a:extLst>
              </p14:cNvPr>
              <p14:cNvContentPartPr/>
              <p14:nvPr/>
            </p14:nvContentPartPr>
            <p14:xfrm>
              <a:off x="6980622" y="794298"/>
              <a:ext cx="425880" cy="9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E1E070-5B32-4F66-BEF1-EFA6AB107A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2982" y="758298"/>
                <a:ext cx="4615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D902B8-4746-466A-85E4-4E7C273123C1}"/>
                  </a:ext>
                </a:extLst>
              </p14:cNvPr>
              <p14:cNvContentPartPr/>
              <p14:nvPr/>
            </p14:nvContentPartPr>
            <p14:xfrm>
              <a:off x="8457342" y="250698"/>
              <a:ext cx="338760" cy="518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D902B8-4746-466A-85E4-4E7C273123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39702" y="214698"/>
                <a:ext cx="3744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50B6E8-D55C-42EE-A1FE-2ACD983DF066}"/>
                  </a:ext>
                </a:extLst>
              </p14:cNvPr>
              <p14:cNvContentPartPr/>
              <p14:nvPr/>
            </p14:nvContentPartPr>
            <p14:xfrm>
              <a:off x="8510622" y="447258"/>
              <a:ext cx="174600" cy="45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50B6E8-D55C-42EE-A1FE-2ACD983DF0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92982" y="411618"/>
                <a:ext cx="2102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DB5533-CE56-4715-A64A-240CE4D346C4}"/>
                  </a:ext>
                </a:extLst>
              </p14:cNvPr>
              <p14:cNvContentPartPr/>
              <p14:nvPr/>
            </p14:nvContentPartPr>
            <p14:xfrm>
              <a:off x="8728782" y="94818"/>
              <a:ext cx="258480" cy="211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DB5533-CE56-4715-A64A-240CE4D346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1142" y="59178"/>
                <a:ext cx="294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A54905-CA12-4307-9C6A-0D5412E3D929}"/>
                  </a:ext>
                </a:extLst>
              </p14:cNvPr>
              <p14:cNvContentPartPr/>
              <p14:nvPr/>
            </p14:nvContentPartPr>
            <p14:xfrm>
              <a:off x="8264382" y="635898"/>
              <a:ext cx="963000" cy="29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A54905-CA12-4307-9C6A-0D5412E3D9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46742" y="599898"/>
                <a:ext cx="9986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4389CD-943A-495D-B098-08F92E49516E}"/>
                  </a:ext>
                </a:extLst>
              </p14:cNvPr>
              <p14:cNvContentPartPr/>
              <p14:nvPr/>
            </p14:nvContentPartPr>
            <p14:xfrm>
              <a:off x="8588022" y="994098"/>
              <a:ext cx="412560" cy="796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4389CD-943A-495D-B098-08F92E4951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70022" y="958098"/>
                <a:ext cx="44820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2F5C80-B787-4AEB-85A9-A858BF1DCC5D}"/>
                  </a:ext>
                </a:extLst>
              </p14:cNvPr>
              <p14:cNvContentPartPr/>
              <p14:nvPr/>
            </p14:nvContentPartPr>
            <p14:xfrm>
              <a:off x="9088422" y="1017138"/>
              <a:ext cx="464040" cy="427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2F5C80-B787-4AEB-85A9-A858BF1DCC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70422" y="981138"/>
                <a:ext cx="4996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AC4633F-60CE-4ABE-BA2B-FC4BFBFD3A31}"/>
                  </a:ext>
                </a:extLst>
              </p14:cNvPr>
              <p14:cNvContentPartPr/>
              <p14:nvPr/>
            </p14:nvContentPartPr>
            <p14:xfrm>
              <a:off x="5171622" y="624018"/>
              <a:ext cx="5006520" cy="2880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AC4633F-60CE-4ABE-BA2B-FC4BFBFD3A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53982" y="588018"/>
                <a:ext cx="5042160" cy="29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4C777D-1EC7-423B-BDCD-272F6C3E9179}"/>
                  </a:ext>
                </a:extLst>
              </p14:cNvPr>
              <p14:cNvContentPartPr/>
              <p14:nvPr/>
            </p14:nvContentPartPr>
            <p14:xfrm>
              <a:off x="6206982" y="3004698"/>
              <a:ext cx="516600" cy="49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4C777D-1EC7-423B-BDCD-272F6C3E91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89342" y="2969058"/>
                <a:ext cx="5522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6AC588-29CE-47F0-B348-7F2FDE543BDE}"/>
                  </a:ext>
                </a:extLst>
              </p14:cNvPr>
              <p14:cNvContentPartPr/>
              <p14:nvPr/>
            </p14:nvContentPartPr>
            <p14:xfrm>
              <a:off x="7192302" y="2839818"/>
              <a:ext cx="840600" cy="351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6AC588-29CE-47F0-B348-7F2FDE543B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74662" y="2803818"/>
                <a:ext cx="8762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E6379B-B445-414D-8EBC-0A2A63C78588}"/>
                  </a:ext>
                </a:extLst>
              </p14:cNvPr>
              <p14:cNvContentPartPr/>
              <p14:nvPr/>
            </p14:nvContentPartPr>
            <p14:xfrm>
              <a:off x="8027142" y="2847018"/>
              <a:ext cx="254880" cy="11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E6379B-B445-414D-8EBC-0A2A63C785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9502" y="2811378"/>
                <a:ext cx="290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7C1128-8397-4EDF-8124-859AE26D4C30}"/>
                  </a:ext>
                </a:extLst>
              </p14:cNvPr>
              <p14:cNvContentPartPr/>
              <p14:nvPr/>
            </p14:nvContentPartPr>
            <p14:xfrm>
              <a:off x="8278062" y="2531658"/>
              <a:ext cx="405360" cy="370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7C1128-8397-4EDF-8124-859AE26D4C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60062" y="2496018"/>
                <a:ext cx="441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E7C6E5-0988-4D2D-97C5-187751F382EF}"/>
                  </a:ext>
                </a:extLst>
              </p14:cNvPr>
              <p14:cNvContentPartPr/>
              <p14:nvPr/>
            </p14:nvContentPartPr>
            <p14:xfrm>
              <a:off x="8765502" y="2268138"/>
              <a:ext cx="351000" cy="477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E7C6E5-0988-4D2D-97C5-187751F382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7862" y="2232138"/>
                <a:ext cx="3866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AFB9CD-0DAB-4B28-B8D1-8F45AE198C65}"/>
                  </a:ext>
                </a:extLst>
              </p14:cNvPr>
              <p14:cNvContentPartPr/>
              <p14:nvPr/>
            </p14:nvContentPartPr>
            <p14:xfrm>
              <a:off x="8625102" y="2496738"/>
              <a:ext cx="257040" cy="11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AFB9CD-0DAB-4B28-B8D1-8F45AE198C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07102" y="2461098"/>
                <a:ext cx="292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B3FC8A-7B79-4835-BC21-A415241A4596}"/>
                  </a:ext>
                </a:extLst>
              </p14:cNvPr>
              <p14:cNvContentPartPr/>
              <p14:nvPr/>
            </p14:nvContentPartPr>
            <p14:xfrm>
              <a:off x="9178062" y="2301978"/>
              <a:ext cx="216000" cy="223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B3FC8A-7B79-4835-BC21-A415241A45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60422" y="2266338"/>
                <a:ext cx="2516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69F8F3-9044-4E3B-8922-AA6A56E85C7B}"/>
                  </a:ext>
                </a:extLst>
              </p14:cNvPr>
              <p14:cNvContentPartPr/>
              <p14:nvPr/>
            </p14:nvContentPartPr>
            <p14:xfrm>
              <a:off x="9390102" y="2118738"/>
              <a:ext cx="392760" cy="289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69F8F3-9044-4E3B-8922-AA6A56E85C7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72102" y="2082738"/>
                <a:ext cx="4284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AE8145-3FFF-438D-9FDE-1678FA3C9C89}"/>
                  </a:ext>
                </a:extLst>
              </p14:cNvPr>
              <p14:cNvContentPartPr/>
              <p14:nvPr/>
            </p14:nvContentPartPr>
            <p14:xfrm>
              <a:off x="9761262" y="1779618"/>
              <a:ext cx="495000" cy="594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AE8145-3FFF-438D-9FDE-1678FA3C9C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43622" y="1743618"/>
                <a:ext cx="5306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7E1702-E8B6-4EF9-9E2C-F6A972DAC4F4}"/>
                  </a:ext>
                </a:extLst>
              </p14:cNvPr>
              <p14:cNvContentPartPr/>
              <p14:nvPr/>
            </p14:nvContentPartPr>
            <p14:xfrm>
              <a:off x="9684942" y="1883658"/>
              <a:ext cx="425880" cy="60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7E1702-E8B6-4EF9-9E2C-F6A972DAC4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67302" y="1848018"/>
                <a:ext cx="461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4AB1F3-B46C-465C-BBCF-247FBCB6FC4D}"/>
                  </a:ext>
                </a:extLst>
              </p14:cNvPr>
              <p14:cNvContentPartPr/>
              <p14:nvPr/>
            </p14:nvContentPartPr>
            <p14:xfrm>
              <a:off x="8466702" y="2874018"/>
              <a:ext cx="608400" cy="672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4AB1F3-B46C-465C-BBCF-247FBCB6FC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49062" y="2838018"/>
                <a:ext cx="6440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F72263-D03E-4481-94C5-CA9D0A5591C5}"/>
                  </a:ext>
                </a:extLst>
              </p14:cNvPr>
              <p14:cNvContentPartPr/>
              <p14:nvPr/>
            </p14:nvContentPartPr>
            <p14:xfrm>
              <a:off x="9278502" y="2562258"/>
              <a:ext cx="1294200" cy="941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F72263-D03E-4481-94C5-CA9D0A5591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60862" y="2526258"/>
                <a:ext cx="13298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B8BB88-025E-46AD-8BA1-908D553577A8}"/>
                  </a:ext>
                </a:extLst>
              </p14:cNvPr>
              <p14:cNvContentPartPr/>
              <p14:nvPr/>
            </p14:nvContentPartPr>
            <p14:xfrm>
              <a:off x="10625622" y="2258058"/>
              <a:ext cx="539280" cy="57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B8BB88-025E-46AD-8BA1-908D553577A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07622" y="2222418"/>
                <a:ext cx="5749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DE6AE9-2CA1-4100-8855-2EF0CA0833E5}"/>
                  </a:ext>
                </a:extLst>
              </p14:cNvPr>
              <p14:cNvContentPartPr/>
              <p14:nvPr/>
            </p14:nvContentPartPr>
            <p14:xfrm>
              <a:off x="342582" y="4607058"/>
              <a:ext cx="70920" cy="98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DE6AE9-2CA1-4100-8855-2EF0CA0833E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4582" y="4571058"/>
                <a:ext cx="10656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FE41EA-8A7F-4F9C-B6C9-F842909A6B92}"/>
                  </a:ext>
                </a:extLst>
              </p14:cNvPr>
              <p14:cNvContentPartPr/>
              <p14:nvPr/>
            </p14:nvContentPartPr>
            <p14:xfrm>
              <a:off x="280662" y="4228698"/>
              <a:ext cx="697320" cy="765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FE41EA-8A7F-4F9C-B6C9-F842909A6B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3022" y="4192698"/>
                <a:ext cx="7329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8ACEBF-6745-41CF-865D-9A223A6E62FE}"/>
                  </a:ext>
                </a:extLst>
              </p14:cNvPr>
              <p14:cNvContentPartPr/>
              <p14:nvPr/>
            </p14:nvContentPartPr>
            <p14:xfrm>
              <a:off x="1133862" y="4752138"/>
              <a:ext cx="567720" cy="242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8ACEBF-6745-41CF-865D-9A223A6E62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5862" y="4716138"/>
                <a:ext cx="603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5C6C6F-7901-46AB-8FCF-C48A3A5A56B1}"/>
                  </a:ext>
                </a:extLst>
              </p14:cNvPr>
              <p14:cNvContentPartPr/>
              <p14:nvPr/>
            </p14:nvContentPartPr>
            <p14:xfrm>
              <a:off x="1125222" y="5099898"/>
              <a:ext cx="465840" cy="12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5C6C6F-7901-46AB-8FCF-C48A3A5A56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7222" y="5063898"/>
                <a:ext cx="501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DBA716-436A-4058-9605-AF1EC7FD9EA1}"/>
                  </a:ext>
                </a:extLst>
              </p14:cNvPr>
              <p14:cNvContentPartPr/>
              <p14:nvPr/>
            </p14:nvContentPartPr>
            <p14:xfrm>
              <a:off x="2189022" y="3900738"/>
              <a:ext cx="1057320" cy="113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DBA716-436A-4058-9605-AF1EC7FD9E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71022" y="3864738"/>
                <a:ext cx="109296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3672C0F-38B8-4919-A5DE-8CE94DAA0672}"/>
                  </a:ext>
                </a:extLst>
              </p14:cNvPr>
              <p14:cNvContentPartPr/>
              <p14:nvPr/>
            </p14:nvContentPartPr>
            <p14:xfrm>
              <a:off x="2672502" y="4431018"/>
              <a:ext cx="360" cy="1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3672C0F-38B8-4919-A5DE-8CE94DAA06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54502" y="4395378"/>
                <a:ext cx="36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D6A924-5A25-4820-A7EB-2E747E164F82}"/>
                  </a:ext>
                </a:extLst>
              </p14:cNvPr>
              <p14:cNvContentPartPr/>
              <p14:nvPr/>
            </p14:nvContentPartPr>
            <p14:xfrm>
              <a:off x="2073102" y="5229858"/>
              <a:ext cx="81000" cy="615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D6A924-5A25-4820-A7EB-2E747E164F8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55102" y="5193858"/>
                <a:ext cx="1166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C7F80C-DD8B-4EB5-99BA-C5311AF70377}"/>
                  </a:ext>
                </a:extLst>
              </p14:cNvPr>
              <p14:cNvContentPartPr/>
              <p14:nvPr/>
            </p14:nvContentPartPr>
            <p14:xfrm>
              <a:off x="1863582" y="4997658"/>
              <a:ext cx="561240" cy="277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C7F80C-DD8B-4EB5-99BA-C5311AF703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45582" y="4962018"/>
                <a:ext cx="5968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8EE4C8-1E5F-40A7-93EC-BB000B0B448D}"/>
                  </a:ext>
                </a:extLst>
              </p14:cNvPr>
              <p14:cNvContentPartPr/>
              <p14:nvPr/>
            </p14:nvContentPartPr>
            <p14:xfrm>
              <a:off x="2329782" y="5343258"/>
              <a:ext cx="469800" cy="391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8EE4C8-1E5F-40A7-93EC-BB000B0B44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11782" y="5307258"/>
                <a:ext cx="5054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8E880D-8739-43B7-8A37-A6F312454932}"/>
                  </a:ext>
                </a:extLst>
              </p14:cNvPr>
              <p14:cNvContentPartPr/>
              <p14:nvPr/>
            </p14:nvContentPartPr>
            <p14:xfrm>
              <a:off x="2883102" y="5064258"/>
              <a:ext cx="519840" cy="41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8E880D-8739-43B7-8A37-A6F3124549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65462" y="5028258"/>
                <a:ext cx="5554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ED336A-1B99-4E5B-AA07-B06763514872}"/>
                  </a:ext>
                </a:extLst>
              </p14:cNvPr>
              <p14:cNvContentPartPr/>
              <p14:nvPr/>
            </p14:nvContentPartPr>
            <p14:xfrm>
              <a:off x="3806862" y="4053018"/>
              <a:ext cx="360" cy="28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ED336A-1B99-4E5B-AA07-B0676351487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88862" y="4017018"/>
                <a:ext cx="360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8014F2D-FE2E-4EAC-AF56-B69D1F493742}"/>
                  </a:ext>
                </a:extLst>
              </p14:cNvPr>
              <p14:cNvContentPartPr/>
              <p14:nvPr/>
            </p14:nvContentPartPr>
            <p14:xfrm>
              <a:off x="3428862" y="4461978"/>
              <a:ext cx="912960" cy="180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8014F2D-FE2E-4EAC-AF56-B69D1F4937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10862" y="4426338"/>
                <a:ext cx="948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18ED28-104F-41FA-9054-7F1CD0985874}"/>
                  </a:ext>
                </a:extLst>
              </p14:cNvPr>
              <p14:cNvContentPartPr/>
              <p14:nvPr/>
            </p14:nvContentPartPr>
            <p14:xfrm>
              <a:off x="3701022" y="4823418"/>
              <a:ext cx="282240" cy="360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18ED28-104F-41FA-9054-7F1CD09858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83382" y="4787778"/>
                <a:ext cx="317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453EC3-2641-4D95-BAEB-BE0EEE0288A5}"/>
                  </a:ext>
                </a:extLst>
              </p14:cNvPr>
              <p14:cNvContentPartPr/>
              <p14:nvPr/>
            </p14:nvContentPartPr>
            <p14:xfrm>
              <a:off x="4333902" y="4729818"/>
              <a:ext cx="9720" cy="342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453EC3-2641-4D95-BAEB-BE0EEE0288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15902" y="4694178"/>
                <a:ext cx="45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549ADEC-B873-47EB-949B-5D07819EA7E6}"/>
                  </a:ext>
                </a:extLst>
              </p14:cNvPr>
              <p14:cNvContentPartPr/>
              <p14:nvPr/>
            </p14:nvContentPartPr>
            <p14:xfrm>
              <a:off x="4140942" y="4569618"/>
              <a:ext cx="412560" cy="151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549ADEC-B873-47EB-949B-5D07819EA7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22942" y="4533618"/>
                <a:ext cx="448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33A801E-A119-4F9C-8F41-82F01C6955D7}"/>
                  </a:ext>
                </a:extLst>
              </p14:cNvPr>
              <p14:cNvContentPartPr/>
              <p14:nvPr/>
            </p14:nvContentPartPr>
            <p14:xfrm>
              <a:off x="4947702" y="3860418"/>
              <a:ext cx="214560" cy="109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33A801E-A119-4F9C-8F41-82F01C6955D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30062" y="3824418"/>
                <a:ext cx="2502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3A65BC-1B2E-4243-B6CD-9342DBE2403D}"/>
                  </a:ext>
                </a:extLst>
              </p14:cNvPr>
              <p14:cNvContentPartPr/>
              <p14:nvPr/>
            </p14:nvContentPartPr>
            <p14:xfrm>
              <a:off x="4589142" y="5329938"/>
              <a:ext cx="330480" cy="86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3A65BC-1B2E-4243-B6CD-9342DBE2403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1142" y="5294298"/>
                <a:ext cx="366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B63992-36E8-4811-9AD8-ADB25BEB93A7}"/>
                  </a:ext>
                </a:extLst>
              </p14:cNvPr>
              <p14:cNvContentPartPr/>
              <p14:nvPr/>
            </p14:nvContentPartPr>
            <p14:xfrm>
              <a:off x="5090262" y="5134458"/>
              <a:ext cx="9360" cy="593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B63992-36E8-4811-9AD8-ADB25BEB93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72262" y="5098458"/>
                <a:ext cx="450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39E263F-BFCC-46E6-A008-1DE8661B60DB}"/>
                  </a:ext>
                </a:extLst>
              </p14:cNvPr>
              <p14:cNvContentPartPr/>
              <p14:nvPr/>
            </p14:nvContentPartPr>
            <p14:xfrm>
              <a:off x="4800102" y="5014218"/>
              <a:ext cx="489600" cy="155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39E263F-BFCC-46E6-A008-1DE8661B60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82462" y="4978578"/>
                <a:ext cx="525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DFB8860-DDAC-4B15-A242-8E64CFF9CED3}"/>
                  </a:ext>
                </a:extLst>
              </p14:cNvPr>
              <p14:cNvContentPartPr/>
              <p14:nvPr/>
            </p14:nvContentPartPr>
            <p14:xfrm>
              <a:off x="4847622" y="3516618"/>
              <a:ext cx="50400" cy="388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DFB8860-DDAC-4B15-A242-8E64CFF9CE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29982" y="3480618"/>
                <a:ext cx="860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C4E730-109B-41C4-B0D6-930A85B0886C}"/>
                  </a:ext>
                </a:extLst>
              </p14:cNvPr>
              <p14:cNvContentPartPr/>
              <p14:nvPr/>
            </p14:nvContentPartPr>
            <p14:xfrm>
              <a:off x="4615782" y="3343098"/>
              <a:ext cx="347760" cy="147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C4E730-109B-41C4-B0D6-930A85B088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97782" y="3307098"/>
                <a:ext cx="383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A63AD59-6265-4F8A-90F5-5B27DBDB7FB3}"/>
                  </a:ext>
                </a:extLst>
              </p14:cNvPr>
              <p14:cNvContentPartPr/>
              <p14:nvPr/>
            </p14:nvContentPartPr>
            <p14:xfrm>
              <a:off x="5547462" y="3991458"/>
              <a:ext cx="27720" cy="873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A63AD59-6265-4F8A-90F5-5B27DBDB7F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29822" y="3955818"/>
                <a:ext cx="6336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E036AB-01ED-4BF7-863A-E6BA6F17E56E}"/>
                  </a:ext>
                </a:extLst>
              </p14:cNvPr>
              <p14:cNvContentPartPr/>
              <p14:nvPr/>
            </p14:nvContentPartPr>
            <p14:xfrm>
              <a:off x="5723502" y="4305018"/>
              <a:ext cx="218520" cy="399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E036AB-01ED-4BF7-863A-E6BA6F17E56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05862" y="4269018"/>
                <a:ext cx="2541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314E333-F153-49FD-8F02-D9DBD2D0719C}"/>
                  </a:ext>
                </a:extLst>
              </p14:cNvPr>
              <p14:cNvContentPartPr/>
              <p14:nvPr/>
            </p14:nvContentPartPr>
            <p14:xfrm>
              <a:off x="6090702" y="4096938"/>
              <a:ext cx="76680" cy="47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314E333-F153-49FD-8F02-D9DBD2D071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73062" y="4060938"/>
                <a:ext cx="1123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F08BA5-B26E-4541-855B-48B70865B45D}"/>
                  </a:ext>
                </a:extLst>
              </p14:cNvPr>
              <p14:cNvContentPartPr/>
              <p14:nvPr/>
            </p14:nvContentPartPr>
            <p14:xfrm>
              <a:off x="6242262" y="4044018"/>
              <a:ext cx="129960" cy="398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F08BA5-B26E-4541-855B-48B70865B45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24622" y="4008018"/>
                <a:ext cx="165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6E55F95-926D-48E7-903C-51AD7B22DCA1}"/>
                  </a:ext>
                </a:extLst>
              </p14:cNvPr>
              <p14:cNvContentPartPr/>
              <p14:nvPr/>
            </p14:nvContentPartPr>
            <p14:xfrm>
              <a:off x="6189342" y="4193778"/>
              <a:ext cx="183960" cy="79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6E55F95-926D-48E7-903C-51AD7B22DCA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71702" y="4157778"/>
                <a:ext cx="219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FD32A7-520A-4172-85ED-4636395E3A05}"/>
                  </a:ext>
                </a:extLst>
              </p14:cNvPr>
              <p14:cNvContentPartPr/>
              <p14:nvPr/>
            </p14:nvContentPartPr>
            <p14:xfrm>
              <a:off x="6532422" y="3956178"/>
              <a:ext cx="151200" cy="493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FD32A7-520A-4172-85ED-4636395E3A0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14782" y="3920538"/>
                <a:ext cx="1868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85FAFF-A633-4CCF-B27C-BC56CF666493}"/>
                  </a:ext>
                </a:extLst>
              </p14:cNvPr>
              <p14:cNvContentPartPr/>
              <p14:nvPr/>
            </p14:nvContentPartPr>
            <p14:xfrm>
              <a:off x="6812502" y="3815778"/>
              <a:ext cx="28440" cy="60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85FAFF-A633-4CCF-B27C-BC56CF66649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94502" y="3779778"/>
                <a:ext cx="640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D560E7-ECA6-451D-82C8-97153690F429}"/>
                  </a:ext>
                </a:extLst>
              </p14:cNvPr>
              <p14:cNvContentPartPr/>
              <p14:nvPr/>
            </p14:nvContentPartPr>
            <p14:xfrm>
              <a:off x="6866502" y="3507618"/>
              <a:ext cx="428040" cy="248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D560E7-ECA6-451D-82C8-97153690F42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48502" y="3471618"/>
                <a:ext cx="46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6515282-585C-472E-AEF4-7890BDB49B8A}"/>
                  </a:ext>
                </a:extLst>
              </p14:cNvPr>
              <p14:cNvContentPartPr/>
              <p14:nvPr/>
            </p14:nvContentPartPr>
            <p14:xfrm>
              <a:off x="7076382" y="3510138"/>
              <a:ext cx="1064160" cy="913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515282-585C-472E-AEF4-7890BDB49B8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58742" y="3474138"/>
                <a:ext cx="109980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630FD0C-DCF9-48F4-80E5-04ACD2BA701D}"/>
                  </a:ext>
                </a:extLst>
              </p14:cNvPr>
              <p14:cNvContentPartPr/>
              <p14:nvPr/>
            </p14:nvContentPartPr>
            <p14:xfrm>
              <a:off x="7921662" y="3745218"/>
              <a:ext cx="193680" cy="5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630FD0C-DCF9-48F4-80E5-04ACD2BA701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04022" y="3709578"/>
                <a:ext cx="229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2CFD28-D192-4894-9EF7-63BE2117BE6A}"/>
                  </a:ext>
                </a:extLst>
              </p14:cNvPr>
              <p14:cNvContentPartPr/>
              <p14:nvPr/>
            </p14:nvContentPartPr>
            <p14:xfrm>
              <a:off x="272022" y="773418"/>
              <a:ext cx="345960" cy="681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2CFD28-D192-4894-9EF7-63BE2117BE6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4382" y="737418"/>
                <a:ext cx="3816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5E9AB60-94F5-4D75-A4ED-216050BF87CC}"/>
                  </a:ext>
                </a:extLst>
              </p14:cNvPr>
              <p14:cNvContentPartPr/>
              <p14:nvPr/>
            </p14:nvContentPartPr>
            <p14:xfrm>
              <a:off x="219462" y="855858"/>
              <a:ext cx="511560" cy="24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5E9AB60-94F5-4D75-A4ED-216050BF87C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1822" y="819858"/>
                <a:ext cx="5472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54592F4-B185-4FD1-8BF9-9F1731538003}"/>
                  </a:ext>
                </a:extLst>
              </p14:cNvPr>
              <p14:cNvContentPartPr/>
              <p14:nvPr/>
            </p14:nvContentPartPr>
            <p14:xfrm>
              <a:off x="247542" y="501978"/>
              <a:ext cx="399960" cy="236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54592F4-B185-4FD1-8BF9-9F17315380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9902" y="465978"/>
                <a:ext cx="435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C03311-44B5-4464-A67F-A719AF6D21E8}"/>
                  </a:ext>
                </a:extLst>
              </p14:cNvPr>
              <p14:cNvContentPartPr/>
              <p14:nvPr/>
            </p14:nvContentPartPr>
            <p14:xfrm>
              <a:off x="9978702" y="-145662"/>
              <a:ext cx="1691640" cy="72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C03311-44B5-4464-A67F-A719AF6D21E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61062" y="-181302"/>
                <a:ext cx="1727280" cy="7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4AB1F3-B46C-465C-BBCF-247FBCB6FC4D}"/>
                  </a:ext>
                </a:extLst>
              </p14:cNvPr>
              <p14:cNvContentPartPr/>
              <p14:nvPr/>
            </p14:nvContentPartPr>
            <p14:xfrm rot="276040">
              <a:off x="8923903" y="-308134"/>
              <a:ext cx="608400" cy="672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4AB1F3-B46C-465C-BBCF-247FBCB6F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76040">
                <a:off x="8906263" y="-344134"/>
                <a:ext cx="6440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F72263-D03E-4481-94C5-CA9D0A5591C5}"/>
                  </a:ext>
                </a:extLst>
              </p14:cNvPr>
              <p14:cNvContentPartPr/>
              <p14:nvPr/>
            </p14:nvContentPartPr>
            <p14:xfrm rot="276040">
              <a:off x="9735703" y="-619894"/>
              <a:ext cx="1294200" cy="941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F72263-D03E-4481-94C5-CA9D0A559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76040">
                <a:off x="9718063" y="-655894"/>
                <a:ext cx="13298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B8BB88-025E-46AD-8BA1-908D553577A8}"/>
                  </a:ext>
                </a:extLst>
              </p14:cNvPr>
              <p14:cNvContentPartPr/>
              <p14:nvPr/>
            </p14:nvContentPartPr>
            <p14:xfrm rot="276040">
              <a:off x="11082823" y="-924094"/>
              <a:ext cx="539280" cy="57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B8BB88-025E-46AD-8BA1-908D553577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76040">
                <a:off x="11064823" y="-959734"/>
                <a:ext cx="5749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DE6AE9-2CA1-4100-8855-2EF0CA0833E5}"/>
                  </a:ext>
                </a:extLst>
              </p14:cNvPr>
              <p14:cNvContentPartPr/>
              <p14:nvPr/>
            </p14:nvContentPartPr>
            <p14:xfrm rot="276040">
              <a:off x="799783" y="1424906"/>
              <a:ext cx="70920" cy="98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DE6AE9-2CA1-4100-8855-2EF0CA083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76040">
                <a:off x="781783" y="1388906"/>
                <a:ext cx="10656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FE41EA-8A7F-4F9C-B6C9-F842909A6B92}"/>
                  </a:ext>
                </a:extLst>
              </p14:cNvPr>
              <p14:cNvContentPartPr/>
              <p14:nvPr/>
            </p14:nvContentPartPr>
            <p14:xfrm rot="276040">
              <a:off x="737863" y="1046546"/>
              <a:ext cx="697320" cy="765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FE41EA-8A7F-4F9C-B6C9-F842909A6B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276040">
                <a:off x="720223" y="1010546"/>
                <a:ext cx="7329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8ACEBF-6745-41CF-865D-9A223A6E62FE}"/>
                  </a:ext>
                </a:extLst>
              </p14:cNvPr>
              <p14:cNvContentPartPr/>
              <p14:nvPr/>
            </p14:nvContentPartPr>
            <p14:xfrm rot="276040">
              <a:off x="1591063" y="1569986"/>
              <a:ext cx="567720" cy="242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8ACEBF-6745-41CF-865D-9A223A6E62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276040">
                <a:off x="1573063" y="1533986"/>
                <a:ext cx="603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5C6C6F-7901-46AB-8FCF-C48A3A5A56B1}"/>
                  </a:ext>
                </a:extLst>
              </p14:cNvPr>
              <p14:cNvContentPartPr/>
              <p14:nvPr/>
            </p14:nvContentPartPr>
            <p14:xfrm rot="276040">
              <a:off x="1582423" y="1917746"/>
              <a:ext cx="465840" cy="12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5C6C6F-7901-46AB-8FCF-C48A3A5A56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276040">
                <a:off x="1564423" y="1881746"/>
                <a:ext cx="501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DBA716-436A-4058-9605-AF1EC7FD9EA1}"/>
                  </a:ext>
                </a:extLst>
              </p14:cNvPr>
              <p14:cNvContentPartPr/>
              <p14:nvPr/>
            </p14:nvContentPartPr>
            <p14:xfrm rot="276040">
              <a:off x="2646223" y="718586"/>
              <a:ext cx="1057320" cy="113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DBA716-436A-4058-9605-AF1EC7FD9E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276040">
                <a:off x="2628223" y="682586"/>
                <a:ext cx="109296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3672C0F-38B8-4919-A5DE-8CE94DAA0672}"/>
                  </a:ext>
                </a:extLst>
              </p14:cNvPr>
              <p14:cNvContentPartPr/>
              <p14:nvPr/>
            </p14:nvContentPartPr>
            <p14:xfrm rot="276040">
              <a:off x="3129703" y="1248866"/>
              <a:ext cx="360" cy="1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3672C0F-38B8-4919-A5DE-8CE94DAA06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276040">
                <a:off x="3111703" y="1213226"/>
                <a:ext cx="36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D6A924-5A25-4820-A7EB-2E747E164F82}"/>
                  </a:ext>
                </a:extLst>
              </p14:cNvPr>
              <p14:cNvContentPartPr/>
              <p14:nvPr/>
            </p14:nvContentPartPr>
            <p14:xfrm rot="276040">
              <a:off x="2530303" y="2047706"/>
              <a:ext cx="81000" cy="615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D6A924-5A25-4820-A7EB-2E747E164F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276040">
                <a:off x="2512303" y="2011706"/>
                <a:ext cx="1166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C7F80C-DD8B-4EB5-99BA-C5311AF70377}"/>
                  </a:ext>
                </a:extLst>
              </p14:cNvPr>
              <p14:cNvContentPartPr/>
              <p14:nvPr/>
            </p14:nvContentPartPr>
            <p14:xfrm rot="276040">
              <a:off x="2320783" y="1815506"/>
              <a:ext cx="561240" cy="277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C7F80C-DD8B-4EB5-99BA-C5311AF703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276040">
                <a:off x="2302783" y="1779866"/>
                <a:ext cx="5968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8EE4C8-1E5F-40A7-93EC-BB000B0B448D}"/>
                  </a:ext>
                </a:extLst>
              </p14:cNvPr>
              <p14:cNvContentPartPr/>
              <p14:nvPr/>
            </p14:nvContentPartPr>
            <p14:xfrm rot="276040">
              <a:off x="2786983" y="2161106"/>
              <a:ext cx="469800" cy="391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8EE4C8-1E5F-40A7-93EC-BB000B0B44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276040">
                <a:off x="2768983" y="2125106"/>
                <a:ext cx="5054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8E880D-8739-43B7-8A37-A6F312454932}"/>
                  </a:ext>
                </a:extLst>
              </p14:cNvPr>
              <p14:cNvContentPartPr/>
              <p14:nvPr/>
            </p14:nvContentPartPr>
            <p14:xfrm rot="276040">
              <a:off x="3340303" y="1882106"/>
              <a:ext cx="519840" cy="41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8E880D-8739-43B7-8A37-A6F3124549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276040">
                <a:off x="3322663" y="1846106"/>
                <a:ext cx="5554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ED336A-1B99-4E5B-AA07-B06763514872}"/>
                  </a:ext>
                </a:extLst>
              </p14:cNvPr>
              <p14:cNvContentPartPr/>
              <p14:nvPr/>
            </p14:nvContentPartPr>
            <p14:xfrm rot="276040">
              <a:off x="4264063" y="870866"/>
              <a:ext cx="360" cy="28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ED336A-1B99-4E5B-AA07-B067635148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 rot="276040">
                <a:off x="4246063" y="834866"/>
                <a:ext cx="360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8014F2D-FE2E-4EAC-AF56-B69D1F493742}"/>
                  </a:ext>
                </a:extLst>
              </p14:cNvPr>
              <p14:cNvContentPartPr/>
              <p14:nvPr/>
            </p14:nvContentPartPr>
            <p14:xfrm rot="276040">
              <a:off x="3886063" y="1279826"/>
              <a:ext cx="912960" cy="180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8014F2D-FE2E-4EAC-AF56-B69D1F4937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276040">
                <a:off x="3868063" y="1244186"/>
                <a:ext cx="948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18ED28-104F-41FA-9054-7F1CD0985874}"/>
                  </a:ext>
                </a:extLst>
              </p14:cNvPr>
              <p14:cNvContentPartPr/>
              <p14:nvPr/>
            </p14:nvContentPartPr>
            <p14:xfrm rot="276040">
              <a:off x="4158223" y="1641266"/>
              <a:ext cx="282240" cy="360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18ED28-104F-41FA-9054-7F1CD09858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276040">
                <a:off x="4140583" y="1605626"/>
                <a:ext cx="317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453EC3-2641-4D95-BAEB-BE0EEE0288A5}"/>
                  </a:ext>
                </a:extLst>
              </p14:cNvPr>
              <p14:cNvContentPartPr/>
              <p14:nvPr/>
            </p14:nvContentPartPr>
            <p14:xfrm rot="276040">
              <a:off x="4791103" y="1547666"/>
              <a:ext cx="9720" cy="342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453EC3-2641-4D95-BAEB-BE0EEE0288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 rot="276040">
                <a:off x="4773103" y="1512026"/>
                <a:ext cx="45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549ADEC-B873-47EB-949B-5D07819EA7E6}"/>
                  </a:ext>
                </a:extLst>
              </p14:cNvPr>
              <p14:cNvContentPartPr/>
              <p14:nvPr/>
            </p14:nvContentPartPr>
            <p14:xfrm rot="276040">
              <a:off x="4598143" y="1387466"/>
              <a:ext cx="412560" cy="151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549ADEC-B873-47EB-949B-5D07819EA7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 rot="276040">
                <a:off x="4580143" y="1351466"/>
                <a:ext cx="448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33A801E-A119-4F9C-8F41-82F01C6955D7}"/>
                  </a:ext>
                </a:extLst>
              </p14:cNvPr>
              <p14:cNvContentPartPr/>
              <p14:nvPr/>
            </p14:nvContentPartPr>
            <p14:xfrm rot="276040">
              <a:off x="5404903" y="678266"/>
              <a:ext cx="214560" cy="109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33A801E-A119-4F9C-8F41-82F01C6955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 rot="276040">
                <a:off x="5387263" y="642266"/>
                <a:ext cx="2502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3A65BC-1B2E-4243-B6CD-9342DBE2403D}"/>
                  </a:ext>
                </a:extLst>
              </p14:cNvPr>
              <p14:cNvContentPartPr/>
              <p14:nvPr/>
            </p14:nvContentPartPr>
            <p14:xfrm rot="276040">
              <a:off x="5046343" y="2147786"/>
              <a:ext cx="330480" cy="86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3A65BC-1B2E-4243-B6CD-9342DBE240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 rot="276040">
                <a:off x="5028343" y="2112146"/>
                <a:ext cx="366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B63992-36E8-4811-9AD8-ADB25BEB93A7}"/>
                  </a:ext>
                </a:extLst>
              </p14:cNvPr>
              <p14:cNvContentPartPr/>
              <p14:nvPr/>
            </p14:nvContentPartPr>
            <p14:xfrm rot="276040">
              <a:off x="5547463" y="1952306"/>
              <a:ext cx="9360" cy="593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B63992-36E8-4811-9AD8-ADB25BEB93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276040">
                <a:off x="5529463" y="1916306"/>
                <a:ext cx="450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39E263F-BFCC-46E6-A008-1DE8661B60DB}"/>
                  </a:ext>
                </a:extLst>
              </p14:cNvPr>
              <p14:cNvContentPartPr/>
              <p14:nvPr/>
            </p14:nvContentPartPr>
            <p14:xfrm rot="276040">
              <a:off x="5257303" y="1832066"/>
              <a:ext cx="489600" cy="155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39E263F-BFCC-46E6-A008-1DE8661B60D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 rot="276040">
                <a:off x="5239663" y="1796426"/>
                <a:ext cx="525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DFB8860-DDAC-4B15-A242-8E64CFF9CED3}"/>
                  </a:ext>
                </a:extLst>
              </p14:cNvPr>
              <p14:cNvContentPartPr/>
              <p14:nvPr/>
            </p14:nvContentPartPr>
            <p14:xfrm rot="276040">
              <a:off x="5304823" y="334466"/>
              <a:ext cx="50400" cy="388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DFB8860-DDAC-4B15-A242-8E64CFF9CE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276040">
                <a:off x="5287183" y="298466"/>
                <a:ext cx="860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C4E730-109B-41C4-B0D6-930A85B0886C}"/>
                  </a:ext>
                </a:extLst>
              </p14:cNvPr>
              <p14:cNvContentPartPr/>
              <p14:nvPr/>
            </p14:nvContentPartPr>
            <p14:xfrm rot="276040">
              <a:off x="5072983" y="160946"/>
              <a:ext cx="347760" cy="147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C4E730-109B-41C4-B0D6-930A85B088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 rot="276040">
                <a:off x="5054983" y="124946"/>
                <a:ext cx="383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A63AD59-6265-4F8A-90F5-5B27DBDB7FB3}"/>
                  </a:ext>
                </a:extLst>
              </p14:cNvPr>
              <p14:cNvContentPartPr/>
              <p14:nvPr/>
            </p14:nvContentPartPr>
            <p14:xfrm rot="276040">
              <a:off x="6004663" y="809306"/>
              <a:ext cx="27720" cy="873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A63AD59-6265-4F8A-90F5-5B27DBDB7F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 rot="276040">
                <a:off x="5987023" y="773666"/>
                <a:ext cx="6336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E036AB-01ED-4BF7-863A-E6BA6F17E56E}"/>
                  </a:ext>
                </a:extLst>
              </p14:cNvPr>
              <p14:cNvContentPartPr/>
              <p14:nvPr/>
            </p14:nvContentPartPr>
            <p14:xfrm rot="276040">
              <a:off x="6180703" y="1122866"/>
              <a:ext cx="218520" cy="399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E036AB-01ED-4BF7-863A-E6BA6F17E5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276040">
                <a:off x="6163063" y="1086866"/>
                <a:ext cx="2541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314E333-F153-49FD-8F02-D9DBD2D0719C}"/>
                  </a:ext>
                </a:extLst>
              </p14:cNvPr>
              <p14:cNvContentPartPr/>
              <p14:nvPr/>
            </p14:nvContentPartPr>
            <p14:xfrm rot="276040">
              <a:off x="6547903" y="914786"/>
              <a:ext cx="76680" cy="47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314E333-F153-49FD-8F02-D9DBD2D071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 rot="276040">
                <a:off x="6530263" y="878786"/>
                <a:ext cx="1123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F08BA5-B26E-4541-855B-48B70865B45D}"/>
                  </a:ext>
                </a:extLst>
              </p14:cNvPr>
              <p14:cNvContentPartPr/>
              <p14:nvPr/>
            </p14:nvContentPartPr>
            <p14:xfrm rot="276040">
              <a:off x="6699463" y="861866"/>
              <a:ext cx="129960" cy="398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F08BA5-B26E-4541-855B-48B70865B4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 rot="276040">
                <a:off x="6681823" y="825866"/>
                <a:ext cx="165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6E55F95-926D-48E7-903C-51AD7B22DCA1}"/>
                  </a:ext>
                </a:extLst>
              </p14:cNvPr>
              <p14:cNvContentPartPr/>
              <p14:nvPr/>
            </p14:nvContentPartPr>
            <p14:xfrm rot="276040">
              <a:off x="6646543" y="1011626"/>
              <a:ext cx="183960" cy="79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6E55F95-926D-48E7-903C-51AD7B22DC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 rot="276040">
                <a:off x="6628903" y="975626"/>
                <a:ext cx="219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FD32A7-520A-4172-85ED-4636395E3A05}"/>
                  </a:ext>
                </a:extLst>
              </p14:cNvPr>
              <p14:cNvContentPartPr/>
              <p14:nvPr/>
            </p14:nvContentPartPr>
            <p14:xfrm rot="276040">
              <a:off x="6989623" y="774026"/>
              <a:ext cx="151200" cy="493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FD32A7-520A-4172-85ED-4636395E3A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 rot="276040">
                <a:off x="6971983" y="738386"/>
                <a:ext cx="1868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85FAFF-A633-4CCF-B27C-BC56CF666493}"/>
                  </a:ext>
                </a:extLst>
              </p14:cNvPr>
              <p14:cNvContentPartPr/>
              <p14:nvPr/>
            </p14:nvContentPartPr>
            <p14:xfrm rot="276040">
              <a:off x="7269703" y="633626"/>
              <a:ext cx="28440" cy="60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85FAFF-A633-4CCF-B27C-BC56CF6664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 rot="276040">
                <a:off x="7251703" y="597626"/>
                <a:ext cx="640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D560E7-ECA6-451D-82C8-97153690F429}"/>
                  </a:ext>
                </a:extLst>
              </p14:cNvPr>
              <p14:cNvContentPartPr/>
              <p14:nvPr/>
            </p14:nvContentPartPr>
            <p14:xfrm rot="276040">
              <a:off x="7323703" y="325466"/>
              <a:ext cx="428040" cy="248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D560E7-ECA6-451D-82C8-97153690F4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 rot="276040">
                <a:off x="7305703" y="289466"/>
                <a:ext cx="46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6515282-585C-472E-AEF4-7890BDB49B8A}"/>
                  </a:ext>
                </a:extLst>
              </p14:cNvPr>
              <p14:cNvContentPartPr/>
              <p14:nvPr/>
            </p14:nvContentPartPr>
            <p14:xfrm rot="276040">
              <a:off x="7533583" y="327986"/>
              <a:ext cx="1064160" cy="913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515282-585C-472E-AEF4-7890BDB49B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 rot="276040">
                <a:off x="7515943" y="291986"/>
                <a:ext cx="109980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630FD0C-DCF9-48F4-80E5-04ACD2BA701D}"/>
                  </a:ext>
                </a:extLst>
              </p14:cNvPr>
              <p14:cNvContentPartPr/>
              <p14:nvPr/>
            </p14:nvContentPartPr>
            <p14:xfrm rot="276040">
              <a:off x="8378863" y="563066"/>
              <a:ext cx="193680" cy="5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630FD0C-DCF9-48F4-80E5-04ACD2BA70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 rot="276040">
                <a:off x="8361223" y="527426"/>
                <a:ext cx="229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759D9-45D9-4865-BB73-4A74D2C6B4EF}"/>
                  </a:ext>
                </a:extLst>
              </p14:cNvPr>
              <p14:cNvContentPartPr/>
              <p14:nvPr/>
            </p14:nvContentPartPr>
            <p14:xfrm>
              <a:off x="251142" y="3583897"/>
              <a:ext cx="382320" cy="104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759D9-45D9-4865-BB73-4A74D2C6B4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3502" y="3547897"/>
                <a:ext cx="41796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92B434-90E4-4B10-9A56-9886A89F2201}"/>
                  </a:ext>
                </a:extLst>
              </p14:cNvPr>
              <p14:cNvContentPartPr/>
              <p14:nvPr/>
            </p14:nvContentPartPr>
            <p14:xfrm>
              <a:off x="975462" y="3885937"/>
              <a:ext cx="398520" cy="12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92B434-90E4-4B10-9A56-9886A89F22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7822" y="3850297"/>
                <a:ext cx="434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A7F7B2-9E23-4985-B5F5-2E417339AE7B}"/>
                  </a:ext>
                </a:extLst>
              </p14:cNvPr>
              <p14:cNvContentPartPr/>
              <p14:nvPr/>
            </p14:nvContentPartPr>
            <p14:xfrm>
              <a:off x="1019382" y="4140817"/>
              <a:ext cx="30600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A7F7B2-9E23-4985-B5F5-2E417339AE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1742" y="4105177"/>
                <a:ext cx="341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106A30-DFB0-43D5-9492-BFE48EA85D26}"/>
                  </a:ext>
                </a:extLst>
              </p14:cNvPr>
              <p14:cNvContentPartPr/>
              <p14:nvPr/>
            </p14:nvContentPartPr>
            <p14:xfrm>
              <a:off x="1828302" y="2987377"/>
              <a:ext cx="1070280" cy="933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106A30-DFB0-43D5-9492-BFE48EA85D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10662" y="2951377"/>
                <a:ext cx="110592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353366-7849-4EE4-9BF8-5F48ACD03460}"/>
                  </a:ext>
                </a:extLst>
              </p14:cNvPr>
              <p14:cNvContentPartPr/>
              <p14:nvPr/>
            </p14:nvContentPartPr>
            <p14:xfrm>
              <a:off x="2334822" y="3564097"/>
              <a:ext cx="3960" cy="5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353366-7849-4EE4-9BF8-5F48ACD034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17182" y="3528097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CF021F5-C3B5-425A-99AA-5F7B1E2DD7F8}"/>
                  </a:ext>
                </a:extLst>
              </p14:cNvPr>
              <p14:cNvContentPartPr/>
              <p14:nvPr/>
            </p14:nvContentPartPr>
            <p14:xfrm>
              <a:off x="2104422" y="4316857"/>
              <a:ext cx="5760" cy="268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CF021F5-C3B5-425A-99AA-5F7B1E2DD7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86782" y="4280857"/>
                <a:ext cx="414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E6E9D4-4CD4-4A4E-BABB-2F9E2C265FC8}"/>
                  </a:ext>
                </a:extLst>
              </p14:cNvPr>
              <p14:cNvContentPartPr/>
              <p14:nvPr/>
            </p14:nvContentPartPr>
            <p14:xfrm>
              <a:off x="1890222" y="4126417"/>
              <a:ext cx="369000" cy="137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E6E9D4-4CD4-4A4E-BABB-2F9E2C265F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72222" y="4090777"/>
                <a:ext cx="4046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45B2209-89B1-4E5A-94CF-B3256F220A47}"/>
                  </a:ext>
                </a:extLst>
              </p14:cNvPr>
              <p14:cNvContentPartPr/>
              <p14:nvPr/>
            </p14:nvContentPartPr>
            <p14:xfrm>
              <a:off x="2347422" y="4267177"/>
              <a:ext cx="313200" cy="129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45B2209-89B1-4E5A-94CF-B3256F220A4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29422" y="4231177"/>
                <a:ext cx="348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7CBC1B7-738B-4C69-BC95-C0B3A583C55C}"/>
                  </a:ext>
                </a:extLst>
              </p14:cNvPr>
              <p14:cNvContentPartPr/>
              <p14:nvPr/>
            </p14:nvContentPartPr>
            <p14:xfrm>
              <a:off x="2461182" y="4184377"/>
              <a:ext cx="261000" cy="211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7CBC1B7-738B-4C69-BC95-C0B3A583C5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3542" y="4148737"/>
                <a:ext cx="296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7E423B-D942-4A2E-8C74-3C451F7A3DCE}"/>
                  </a:ext>
                </a:extLst>
              </p14:cNvPr>
              <p14:cNvContentPartPr/>
              <p14:nvPr/>
            </p14:nvContentPartPr>
            <p14:xfrm>
              <a:off x="2643342" y="3982777"/>
              <a:ext cx="478440" cy="230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7E423B-D942-4A2E-8C74-3C451F7A3D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25342" y="3946777"/>
                <a:ext cx="5140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9DE157-3748-4250-BD98-7A1844C265A2}"/>
                  </a:ext>
                </a:extLst>
              </p14:cNvPr>
              <p14:cNvContentPartPr/>
              <p14:nvPr/>
            </p14:nvContentPartPr>
            <p14:xfrm>
              <a:off x="3815142" y="2857057"/>
              <a:ext cx="27000" cy="319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9DE157-3748-4250-BD98-7A1844C265A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97142" y="2821417"/>
                <a:ext cx="626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9A0E301-9C45-4567-A4F4-B22D8A07DBEA}"/>
                  </a:ext>
                </a:extLst>
              </p14:cNvPr>
              <p14:cNvContentPartPr/>
              <p14:nvPr/>
            </p14:nvContentPartPr>
            <p14:xfrm>
              <a:off x="3437502" y="3245137"/>
              <a:ext cx="808200" cy="192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9A0E301-9C45-4567-A4F4-B22D8A07DB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19502" y="3209137"/>
                <a:ext cx="843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21C333C-A659-453E-9806-F8C736D781CC}"/>
                  </a:ext>
                </a:extLst>
              </p14:cNvPr>
              <p14:cNvContentPartPr/>
              <p14:nvPr/>
            </p14:nvContentPartPr>
            <p14:xfrm>
              <a:off x="3622182" y="3671737"/>
              <a:ext cx="426240" cy="401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21C333C-A659-453E-9806-F8C736D781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4182" y="3635737"/>
                <a:ext cx="4618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FDCF14-DEA8-4E93-B0C1-1FF6E1470256}"/>
                  </a:ext>
                </a:extLst>
              </p14:cNvPr>
              <p14:cNvContentPartPr/>
              <p14:nvPr/>
            </p14:nvContentPartPr>
            <p14:xfrm>
              <a:off x="4202142" y="3674617"/>
              <a:ext cx="72000" cy="398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FDCF14-DEA8-4E93-B0C1-1FF6E14702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84502" y="3638977"/>
                <a:ext cx="1076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3013511-CE71-4EB2-B8F2-9D2BB0E62DF2}"/>
                  </a:ext>
                </a:extLst>
              </p14:cNvPr>
              <p14:cNvContentPartPr/>
              <p14:nvPr/>
            </p14:nvContentPartPr>
            <p14:xfrm>
              <a:off x="4044102" y="3477697"/>
              <a:ext cx="312120" cy="100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3013511-CE71-4EB2-B8F2-9D2BB0E62D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26462" y="3441697"/>
                <a:ext cx="347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3BB58C-EE0B-492D-BDDF-E015C1A37E75}"/>
                  </a:ext>
                </a:extLst>
              </p14:cNvPr>
              <p14:cNvContentPartPr/>
              <p14:nvPr/>
            </p14:nvContentPartPr>
            <p14:xfrm>
              <a:off x="4990542" y="2813497"/>
              <a:ext cx="180000" cy="944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3BB58C-EE0B-492D-BDDF-E015C1A37E7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72902" y="2777497"/>
                <a:ext cx="21564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4075418-314F-4C03-B212-6F60C83E208E}"/>
                  </a:ext>
                </a:extLst>
              </p14:cNvPr>
              <p14:cNvContentPartPr/>
              <p14:nvPr/>
            </p14:nvContentPartPr>
            <p14:xfrm>
              <a:off x="4924662" y="4052977"/>
              <a:ext cx="150480" cy="329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4075418-314F-4C03-B212-6F60C83E208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06662" y="4016977"/>
                <a:ext cx="1861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D6B5899-256F-4DCB-B330-D1940E7A1D1C}"/>
                  </a:ext>
                </a:extLst>
              </p14:cNvPr>
              <p14:cNvContentPartPr/>
              <p14:nvPr/>
            </p14:nvContentPartPr>
            <p14:xfrm>
              <a:off x="4963902" y="2397697"/>
              <a:ext cx="792360" cy="330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D6B5899-256F-4DCB-B330-D1940E7A1D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46262" y="2362057"/>
                <a:ext cx="8280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3272BEE-B484-4574-A463-3B73500557FB}"/>
                  </a:ext>
                </a:extLst>
              </p14:cNvPr>
              <p14:cNvContentPartPr/>
              <p14:nvPr/>
            </p14:nvContentPartPr>
            <p14:xfrm>
              <a:off x="5811342" y="2795857"/>
              <a:ext cx="71640" cy="850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3272BEE-B484-4574-A463-3B73500557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93342" y="2759857"/>
                <a:ext cx="10728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C68B394-00BB-4AE8-9DE8-83B4EEAF3950}"/>
                  </a:ext>
                </a:extLst>
              </p14:cNvPr>
              <p14:cNvContentPartPr/>
              <p14:nvPr/>
            </p14:nvContentPartPr>
            <p14:xfrm>
              <a:off x="6088902" y="2724937"/>
              <a:ext cx="324360" cy="620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C68B394-00BB-4AE8-9DE8-83B4EEAF395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70902" y="2688937"/>
                <a:ext cx="36000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ABABCB1-933F-48BE-A8DD-7DC5ED2E962A}"/>
                  </a:ext>
                </a:extLst>
              </p14:cNvPr>
              <p14:cNvContentPartPr/>
              <p14:nvPr/>
            </p14:nvContentPartPr>
            <p14:xfrm>
              <a:off x="6092862" y="3025897"/>
              <a:ext cx="279360" cy="104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ABABCB1-933F-48BE-A8DD-7DC5ED2E962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74862" y="2989897"/>
                <a:ext cx="315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8D9754-64BE-411B-AB36-8924E4C4B0BF}"/>
                  </a:ext>
                </a:extLst>
              </p14:cNvPr>
              <p14:cNvContentPartPr/>
              <p14:nvPr/>
            </p14:nvContentPartPr>
            <p14:xfrm>
              <a:off x="6477702" y="2784337"/>
              <a:ext cx="520560" cy="423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8D9754-64BE-411B-AB36-8924E4C4B0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59702" y="2748697"/>
                <a:ext cx="5562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C613E4F-CF50-41E0-8D64-408F897A8D3C}"/>
                  </a:ext>
                </a:extLst>
              </p14:cNvPr>
              <p14:cNvContentPartPr/>
              <p14:nvPr/>
            </p14:nvContentPartPr>
            <p14:xfrm>
              <a:off x="6426942" y="2497057"/>
              <a:ext cx="284760" cy="87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C613E4F-CF50-41E0-8D64-408F897A8D3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08942" y="2461417"/>
                <a:ext cx="320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EA298E-F367-40E2-B7FE-6CCDA101A28A}"/>
                  </a:ext>
                </a:extLst>
              </p14:cNvPr>
              <p14:cNvContentPartPr/>
              <p14:nvPr/>
            </p14:nvContentPartPr>
            <p14:xfrm>
              <a:off x="6925542" y="1957057"/>
              <a:ext cx="564480" cy="593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EA298E-F367-40E2-B7FE-6CCDA101A28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07902" y="1921417"/>
                <a:ext cx="60012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38CB775-E56E-4E03-B0EE-E523832E2727}"/>
                  </a:ext>
                </a:extLst>
              </p14:cNvPr>
              <p14:cNvContentPartPr/>
              <p14:nvPr/>
            </p14:nvContentPartPr>
            <p14:xfrm>
              <a:off x="7244502" y="2043457"/>
              <a:ext cx="179640" cy="92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38CB775-E56E-4E03-B0EE-E523832E27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26862" y="2007817"/>
                <a:ext cx="215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EBED699-AA2C-4DBF-974D-42411E48B6F0}"/>
                  </a:ext>
                </a:extLst>
              </p14:cNvPr>
              <p14:cNvContentPartPr/>
              <p14:nvPr/>
            </p14:nvContentPartPr>
            <p14:xfrm>
              <a:off x="7530702" y="2733577"/>
              <a:ext cx="312120" cy="310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EBED699-AA2C-4DBF-974D-42411E48B6F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12702" y="2697937"/>
                <a:ext cx="3477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A2740FD-2E12-4C04-8A2B-FD4654DD1684}"/>
                  </a:ext>
                </a:extLst>
              </p14:cNvPr>
              <p14:cNvContentPartPr/>
              <p14:nvPr/>
            </p14:nvContentPartPr>
            <p14:xfrm>
              <a:off x="7569942" y="2874337"/>
              <a:ext cx="166680" cy="79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A2740FD-2E12-4C04-8A2B-FD4654DD168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51942" y="2838697"/>
                <a:ext cx="2023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6F61880-D47A-462B-B748-68D022EC84A5}"/>
                  </a:ext>
                </a:extLst>
              </p14:cNvPr>
              <p14:cNvContentPartPr/>
              <p14:nvPr/>
            </p14:nvContentPartPr>
            <p14:xfrm>
              <a:off x="7860102" y="2602177"/>
              <a:ext cx="106560" cy="293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6F61880-D47A-462B-B748-68D022EC84A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42102" y="2566537"/>
                <a:ext cx="1422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7BA1A89-9690-4ABC-8EDF-70B64AB4074B}"/>
                  </a:ext>
                </a:extLst>
              </p14:cNvPr>
              <p14:cNvContentPartPr/>
              <p14:nvPr/>
            </p14:nvContentPartPr>
            <p14:xfrm>
              <a:off x="8027142" y="2197537"/>
              <a:ext cx="383400" cy="982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7BA1A89-9690-4ABC-8EDF-70B64AB4074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09502" y="2161897"/>
                <a:ext cx="41904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E0C876-D41A-477B-AB27-41E68CF285EA}"/>
                  </a:ext>
                </a:extLst>
              </p14:cNvPr>
              <p14:cNvContentPartPr/>
              <p14:nvPr/>
            </p14:nvContentPartPr>
            <p14:xfrm>
              <a:off x="7956582" y="1689937"/>
              <a:ext cx="385200" cy="358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E0C876-D41A-477B-AB27-41E68CF285E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38942" y="1654297"/>
                <a:ext cx="420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E53C7AE-FF9E-4252-9700-D5374B709CEA}"/>
                  </a:ext>
                </a:extLst>
              </p14:cNvPr>
              <p14:cNvContentPartPr/>
              <p14:nvPr/>
            </p14:nvContentPartPr>
            <p14:xfrm>
              <a:off x="8605662" y="1241737"/>
              <a:ext cx="766440" cy="1399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E53C7AE-FF9E-4252-9700-D5374B709CE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87662" y="1206097"/>
                <a:ext cx="80208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20890A-7965-4F9A-956E-4281108FDDD4}"/>
                  </a:ext>
                </a:extLst>
              </p14:cNvPr>
              <p14:cNvContentPartPr/>
              <p14:nvPr/>
            </p14:nvContentPartPr>
            <p14:xfrm>
              <a:off x="9073302" y="1392217"/>
              <a:ext cx="167760" cy="120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20890A-7965-4F9A-956E-4281108FDDD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5302" y="1356217"/>
                <a:ext cx="203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EEC0926-44D4-4169-B723-C9DABD6318BF}"/>
                  </a:ext>
                </a:extLst>
              </p14:cNvPr>
              <p14:cNvContentPartPr/>
              <p14:nvPr/>
            </p14:nvContentPartPr>
            <p14:xfrm>
              <a:off x="2065902" y="5714377"/>
              <a:ext cx="777960" cy="220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EEC0926-44D4-4169-B723-C9DABD6318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48262" y="5678377"/>
                <a:ext cx="81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76F7FA9-DB2E-457A-A29E-2C1BEB363A8E}"/>
                  </a:ext>
                </a:extLst>
              </p14:cNvPr>
              <p14:cNvContentPartPr/>
              <p14:nvPr/>
            </p14:nvContentPartPr>
            <p14:xfrm>
              <a:off x="2320782" y="6090577"/>
              <a:ext cx="488520" cy="134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76F7FA9-DB2E-457A-A29E-2C1BEB363A8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02782" y="6054937"/>
                <a:ext cx="5241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A5479DB-F8C6-4FBA-A47F-7DCC90E6E87E}"/>
                  </a:ext>
                </a:extLst>
              </p14:cNvPr>
              <p14:cNvContentPartPr/>
              <p14:nvPr/>
            </p14:nvContentPartPr>
            <p14:xfrm>
              <a:off x="3454782" y="5127577"/>
              <a:ext cx="810720" cy="721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A5479DB-F8C6-4FBA-A47F-7DCC90E6E87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37142" y="5091937"/>
                <a:ext cx="84636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4760DD4-31F1-465E-9094-01C598D762F9}"/>
                  </a:ext>
                </a:extLst>
              </p14:cNvPr>
              <p14:cNvContentPartPr/>
              <p14:nvPr/>
            </p14:nvContentPartPr>
            <p14:xfrm>
              <a:off x="3873462" y="5350777"/>
              <a:ext cx="3960" cy="3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4760DD4-31F1-465E-9094-01C598D762F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55822" y="5314777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2A0644-7804-4D64-A48A-DD5F3742A6F9}"/>
                  </a:ext>
                </a:extLst>
              </p14:cNvPr>
              <p14:cNvContentPartPr/>
              <p14:nvPr/>
            </p14:nvContentPartPr>
            <p14:xfrm>
              <a:off x="3850782" y="6180577"/>
              <a:ext cx="48600" cy="489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2A0644-7804-4D64-A48A-DD5F3742A6F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32782" y="6144937"/>
                <a:ext cx="842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2EA3E16-DF59-4D76-B5BC-2E9822940692}"/>
                  </a:ext>
                </a:extLst>
              </p14:cNvPr>
              <p14:cNvContentPartPr/>
              <p14:nvPr/>
            </p14:nvContentPartPr>
            <p14:xfrm>
              <a:off x="3542982" y="6086977"/>
              <a:ext cx="329400" cy="190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2EA3E16-DF59-4D76-B5BC-2E982294069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25342" y="6051337"/>
                <a:ext cx="365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FBD28D-6683-4CEA-8371-8746827E0F7E}"/>
                  </a:ext>
                </a:extLst>
              </p14:cNvPr>
              <p14:cNvContentPartPr/>
              <p14:nvPr/>
            </p14:nvContentPartPr>
            <p14:xfrm>
              <a:off x="4035462" y="6333937"/>
              <a:ext cx="345960" cy="110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FBD28D-6683-4CEA-8371-8746827E0F7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17822" y="6297937"/>
                <a:ext cx="381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7663EDA-8A1D-49F2-8560-2FBBDF93C2C7}"/>
                  </a:ext>
                </a:extLst>
              </p14:cNvPr>
              <p14:cNvContentPartPr/>
              <p14:nvPr/>
            </p14:nvContentPartPr>
            <p14:xfrm>
              <a:off x="4158582" y="6188857"/>
              <a:ext cx="223200" cy="199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7663EDA-8A1D-49F2-8560-2FBBDF93C2C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40582" y="6153217"/>
                <a:ext cx="258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6BF8E-053B-4A39-B996-F7E67A914CA8}"/>
                  </a:ext>
                </a:extLst>
              </p14:cNvPr>
              <p14:cNvContentPartPr/>
              <p14:nvPr/>
            </p14:nvContentPartPr>
            <p14:xfrm>
              <a:off x="4366302" y="5927857"/>
              <a:ext cx="410760" cy="245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6BF8E-053B-4A39-B996-F7E67A914CA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48662" y="5892217"/>
                <a:ext cx="446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D3FF3FA-6B97-45B2-8B61-437685E31572}"/>
                  </a:ext>
                </a:extLst>
              </p14:cNvPr>
              <p14:cNvContentPartPr/>
              <p14:nvPr/>
            </p14:nvContentPartPr>
            <p14:xfrm>
              <a:off x="4888302" y="4967377"/>
              <a:ext cx="101160" cy="390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D3FF3FA-6B97-45B2-8B61-437685E3157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70302" y="4931377"/>
                <a:ext cx="1368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41649FD-4835-4411-8660-D5F723A8527E}"/>
                  </a:ext>
                </a:extLst>
              </p14:cNvPr>
              <p14:cNvContentPartPr/>
              <p14:nvPr/>
            </p14:nvContentPartPr>
            <p14:xfrm>
              <a:off x="4685982" y="5337817"/>
              <a:ext cx="736560" cy="245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41649FD-4835-4411-8660-D5F723A8527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67982" y="5301817"/>
                <a:ext cx="772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7991DA-3EF7-4CE7-B46B-708BA0C434E7}"/>
                  </a:ext>
                </a:extLst>
              </p14:cNvPr>
              <p14:cNvContentPartPr/>
              <p14:nvPr/>
            </p14:nvContentPartPr>
            <p14:xfrm>
              <a:off x="4949502" y="5775577"/>
              <a:ext cx="389880" cy="354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7991DA-3EF7-4CE7-B46B-708BA0C434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31862" y="5739937"/>
                <a:ext cx="4255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790CEAA-0742-4183-B990-FDC21501BBC7}"/>
                  </a:ext>
                </a:extLst>
              </p14:cNvPr>
              <p14:cNvContentPartPr/>
              <p14:nvPr/>
            </p14:nvContentPartPr>
            <p14:xfrm>
              <a:off x="5485902" y="5679457"/>
              <a:ext cx="86400" cy="345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790CEAA-0742-4183-B990-FDC21501BBC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68262" y="5643817"/>
                <a:ext cx="1220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5F473FE-38AB-406A-9035-74426C4AC394}"/>
                  </a:ext>
                </a:extLst>
              </p14:cNvPr>
              <p14:cNvContentPartPr/>
              <p14:nvPr/>
            </p14:nvContentPartPr>
            <p14:xfrm>
              <a:off x="5371782" y="5614297"/>
              <a:ext cx="191520" cy="153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5F473FE-38AB-406A-9035-74426C4AC39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53782" y="5578297"/>
                <a:ext cx="227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A281252-11EF-40CC-8228-CABC4608588B}"/>
                  </a:ext>
                </a:extLst>
              </p14:cNvPr>
              <p14:cNvContentPartPr/>
              <p14:nvPr/>
            </p14:nvContentPartPr>
            <p14:xfrm>
              <a:off x="5872902" y="4417297"/>
              <a:ext cx="407880" cy="75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A281252-11EF-40CC-8228-CABC4608588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54902" y="4381297"/>
                <a:ext cx="44352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FE202BB-9B08-4122-BBF8-F82F71417D50}"/>
                  </a:ext>
                </a:extLst>
              </p14:cNvPr>
              <p14:cNvContentPartPr/>
              <p14:nvPr/>
            </p14:nvContentPartPr>
            <p14:xfrm>
              <a:off x="5934462" y="4701337"/>
              <a:ext cx="212040" cy="116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FE202BB-9B08-4122-BBF8-F82F71417D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16822" y="4665697"/>
                <a:ext cx="247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DB445FC-90C1-4CE0-984A-1A04A1135AF7}"/>
                  </a:ext>
                </a:extLst>
              </p14:cNvPr>
              <p14:cNvContentPartPr/>
              <p14:nvPr/>
            </p14:nvContentPartPr>
            <p14:xfrm>
              <a:off x="5740782" y="3922657"/>
              <a:ext cx="286200" cy="215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DB445FC-90C1-4CE0-984A-1A04A1135AF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23142" y="3886657"/>
                <a:ext cx="321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6D7EC50-D03B-4B4A-A336-8971BDC6597B}"/>
                  </a:ext>
                </a:extLst>
              </p14:cNvPr>
              <p14:cNvContentPartPr/>
              <p14:nvPr/>
            </p14:nvContentPartPr>
            <p14:xfrm>
              <a:off x="6536022" y="3869017"/>
              <a:ext cx="339840" cy="1553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6D7EC50-D03B-4B4A-A336-8971BDC6597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18022" y="3833017"/>
                <a:ext cx="37548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7473304-577C-4681-A83B-AF6DA7232052}"/>
                  </a:ext>
                </a:extLst>
              </p14:cNvPr>
              <p14:cNvContentPartPr/>
              <p14:nvPr/>
            </p14:nvContentPartPr>
            <p14:xfrm>
              <a:off x="6837342" y="5715457"/>
              <a:ext cx="197640" cy="230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7473304-577C-4681-A83B-AF6DA723205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819342" y="5679457"/>
                <a:ext cx="233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37B31B-6C74-47D1-A0B0-2CC5BEB6EB5C}"/>
                  </a:ext>
                </a:extLst>
              </p14:cNvPr>
              <p14:cNvContentPartPr/>
              <p14:nvPr/>
            </p14:nvContentPartPr>
            <p14:xfrm>
              <a:off x="6654102" y="3416497"/>
              <a:ext cx="460440" cy="277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37B31B-6C74-47D1-A0B0-2CC5BEB6EB5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36462" y="3380497"/>
                <a:ext cx="496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753A347-4F7B-4D2D-A3EC-DB6745258E8D}"/>
                  </a:ext>
                </a:extLst>
              </p14:cNvPr>
              <p14:cNvContentPartPr/>
              <p14:nvPr/>
            </p14:nvContentPartPr>
            <p14:xfrm>
              <a:off x="7407942" y="4228657"/>
              <a:ext cx="550440" cy="501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753A347-4F7B-4D2D-A3EC-DB6745258E8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89942" y="4193017"/>
                <a:ext cx="5860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16D45A0-3FCB-423A-A19B-1022D7226585}"/>
                  </a:ext>
                </a:extLst>
              </p14:cNvPr>
              <p14:cNvContentPartPr/>
              <p14:nvPr/>
            </p14:nvContentPartPr>
            <p14:xfrm>
              <a:off x="7086462" y="4029217"/>
              <a:ext cx="231480" cy="111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16D45A0-3FCB-423A-A19B-1022D722658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068462" y="3993577"/>
                <a:ext cx="267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E2C2541-D698-4262-9C8E-4298D5017FA7}"/>
                  </a:ext>
                </a:extLst>
              </p14:cNvPr>
              <p14:cNvContentPartPr/>
              <p14:nvPr/>
            </p14:nvContentPartPr>
            <p14:xfrm>
              <a:off x="7411902" y="3664177"/>
              <a:ext cx="406440" cy="349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E2C2541-D698-4262-9C8E-4298D5017FA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93902" y="3628537"/>
                <a:ext cx="442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9C0CA5A-236E-49F5-8E52-D81990478ED2}"/>
                  </a:ext>
                </a:extLst>
              </p14:cNvPr>
              <p14:cNvContentPartPr/>
              <p14:nvPr/>
            </p14:nvContentPartPr>
            <p14:xfrm>
              <a:off x="7867302" y="3334057"/>
              <a:ext cx="647640" cy="510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9C0CA5A-236E-49F5-8E52-D81990478E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49302" y="3298417"/>
                <a:ext cx="68328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2303831-F1B0-4B13-B4AE-F13EB13AD61A}"/>
                  </a:ext>
                </a:extLst>
              </p14:cNvPr>
              <p14:cNvContentPartPr/>
              <p14:nvPr/>
            </p14:nvContentPartPr>
            <p14:xfrm>
              <a:off x="8150262" y="3408937"/>
              <a:ext cx="159120" cy="99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2303831-F1B0-4B13-B4AE-F13EB13AD61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132262" y="3372937"/>
                <a:ext cx="194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39E6BD6-93F1-4863-9F7B-9F3F31C98FB1}"/>
                  </a:ext>
                </a:extLst>
              </p14:cNvPr>
              <p14:cNvContentPartPr/>
              <p14:nvPr/>
            </p14:nvContentPartPr>
            <p14:xfrm>
              <a:off x="8560302" y="3249097"/>
              <a:ext cx="1248840" cy="1238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39E6BD6-93F1-4863-9F7B-9F3F31C98FB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542302" y="3213097"/>
                <a:ext cx="1284480" cy="13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004C18C-ABEE-45E0-9D9E-E05C848E17D9}"/>
                  </a:ext>
                </a:extLst>
              </p14:cNvPr>
              <p14:cNvContentPartPr/>
              <p14:nvPr/>
            </p14:nvContentPartPr>
            <p14:xfrm>
              <a:off x="9187422" y="3540337"/>
              <a:ext cx="287280" cy="117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004C18C-ABEE-45E0-9D9E-E05C848E17D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69782" y="3504697"/>
                <a:ext cx="3229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49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F3BD07-DDFA-4960-8DAF-50C95C7427E7}"/>
                  </a:ext>
                </a:extLst>
              </p14:cNvPr>
              <p14:cNvContentPartPr/>
              <p14:nvPr/>
            </p14:nvContentPartPr>
            <p14:xfrm>
              <a:off x="406302" y="544818"/>
              <a:ext cx="280080" cy="97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F3BD07-DDFA-4960-8DAF-50C95C742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662" y="509178"/>
                <a:ext cx="3157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AD7A17-7C6D-4AD0-BB68-51A7724C0E82}"/>
                  </a:ext>
                </a:extLst>
              </p14:cNvPr>
              <p14:cNvContentPartPr/>
              <p14:nvPr/>
            </p14:nvContentPartPr>
            <p14:xfrm>
              <a:off x="922902" y="869898"/>
              <a:ext cx="42768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AD7A17-7C6D-4AD0-BB68-51A7724C0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902" y="834258"/>
                <a:ext cx="4633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88E061-8F0B-4D9E-8C2B-0F3D4E3148C9}"/>
                  </a:ext>
                </a:extLst>
              </p14:cNvPr>
              <p14:cNvContentPartPr/>
              <p14:nvPr/>
            </p14:nvContentPartPr>
            <p14:xfrm>
              <a:off x="984102" y="1098138"/>
              <a:ext cx="282600" cy="2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88E061-8F0B-4D9E-8C2B-0F3D4E3148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462" y="1062498"/>
                <a:ext cx="3182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803ABA-5B39-4F92-A953-34EC4E1C2A4A}"/>
                  </a:ext>
                </a:extLst>
              </p14:cNvPr>
              <p14:cNvContentPartPr/>
              <p14:nvPr/>
            </p14:nvContentPartPr>
            <p14:xfrm>
              <a:off x="1660542" y="618258"/>
              <a:ext cx="392040" cy="65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803ABA-5B39-4F92-A953-34EC4E1C2A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2542" y="582618"/>
                <a:ext cx="4276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C25165-BE96-4AD0-A700-06ACBA7ED722}"/>
                  </a:ext>
                </a:extLst>
              </p14:cNvPr>
              <p14:cNvContentPartPr/>
              <p14:nvPr/>
            </p14:nvContentPartPr>
            <p14:xfrm>
              <a:off x="1722822" y="899418"/>
              <a:ext cx="184320" cy="5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C25165-BE96-4AD0-A700-06ACBA7ED7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5182" y="863418"/>
                <a:ext cx="219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E3B07E-F768-43DA-A6E3-C6592D6331F4}"/>
                  </a:ext>
                </a:extLst>
              </p14:cNvPr>
              <p14:cNvContentPartPr/>
              <p14:nvPr/>
            </p14:nvContentPartPr>
            <p14:xfrm>
              <a:off x="1555782" y="139818"/>
              <a:ext cx="480240" cy="28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E3B07E-F768-43DA-A6E3-C6592D633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8142" y="103818"/>
                <a:ext cx="515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98A1C6-AC4E-4F67-A233-CD5DFE008AA4}"/>
                  </a:ext>
                </a:extLst>
              </p14:cNvPr>
              <p14:cNvContentPartPr/>
              <p14:nvPr/>
            </p14:nvContentPartPr>
            <p14:xfrm>
              <a:off x="2443902" y="290658"/>
              <a:ext cx="835200" cy="764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98A1C6-AC4E-4F67-A233-CD5DFE008A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6262" y="254658"/>
                <a:ext cx="8708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961965-F194-4E3B-AD67-429E1F3D31CD}"/>
                  </a:ext>
                </a:extLst>
              </p14:cNvPr>
              <p14:cNvContentPartPr/>
              <p14:nvPr/>
            </p14:nvContentPartPr>
            <p14:xfrm>
              <a:off x="2830902" y="602778"/>
              <a:ext cx="3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961965-F194-4E3B-AD67-429E1F3D31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2902" y="5671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61010F-FD0F-4BE4-BABB-59DEF61F3219}"/>
                  </a:ext>
                </a:extLst>
              </p14:cNvPr>
              <p14:cNvContentPartPr/>
              <p14:nvPr/>
            </p14:nvContentPartPr>
            <p14:xfrm>
              <a:off x="2541822" y="1133778"/>
              <a:ext cx="69120" cy="39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61010F-FD0F-4BE4-BABB-59DEF61F32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4182" y="1098138"/>
                <a:ext cx="1047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0DD9D5-FAC3-41D8-9AAB-C4DA7D24E6F3}"/>
                  </a:ext>
                </a:extLst>
              </p14:cNvPr>
              <p14:cNvContentPartPr/>
              <p14:nvPr/>
            </p14:nvContentPartPr>
            <p14:xfrm>
              <a:off x="2399982" y="1016058"/>
              <a:ext cx="367920" cy="17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0DD9D5-FAC3-41D8-9AAB-C4DA7D24E6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1982" y="980418"/>
                <a:ext cx="403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E80293-6209-4233-8584-ACA56C940D16}"/>
                  </a:ext>
                </a:extLst>
              </p14:cNvPr>
              <p14:cNvContentPartPr/>
              <p14:nvPr/>
            </p14:nvContentPartPr>
            <p14:xfrm>
              <a:off x="2646222" y="1193898"/>
              <a:ext cx="554760" cy="256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E80293-6209-4233-8584-ACA56C940D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8222" y="1158258"/>
                <a:ext cx="590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520E6-1F16-4133-8F74-8A1D37CECBCC}"/>
                  </a:ext>
                </a:extLst>
              </p14:cNvPr>
              <p14:cNvContentPartPr/>
              <p14:nvPr/>
            </p14:nvContentPartPr>
            <p14:xfrm>
              <a:off x="3146262" y="1025058"/>
              <a:ext cx="664200" cy="304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520E6-1F16-4133-8F74-8A1D37CECB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8262" y="989058"/>
                <a:ext cx="699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9BDACD-E0B1-42A8-BF5D-23950569979F}"/>
                  </a:ext>
                </a:extLst>
              </p14:cNvPr>
              <p14:cNvContentPartPr/>
              <p14:nvPr/>
            </p14:nvContentPartPr>
            <p14:xfrm>
              <a:off x="4246422" y="157818"/>
              <a:ext cx="17640" cy="25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9BDACD-E0B1-42A8-BF5D-2395056997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8782" y="122178"/>
                <a:ext cx="53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C7B542-94F2-4685-9928-2FF3BB6C09FD}"/>
                  </a:ext>
                </a:extLst>
              </p14:cNvPr>
              <p14:cNvContentPartPr/>
              <p14:nvPr/>
            </p14:nvContentPartPr>
            <p14:xfrm>
              <a:off x="3964902" y="441858"/>
              <a:ext cx="621000" cy="21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C7B542-94F2-4685-9928-2FF3BB6C09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7262" y="405858"/>
                <a:ext cx="656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E50CCD-FED4-49C6-8E1A-816FF37A4588}"/>
                  </a:ext>
                </a:extLst>
              </p14:cNvPr>
              <p14:cNvContentPartPr/>
              <p14:nvPr/>
            </p14:nvContentPartPr>
            <p14:xfrm>
              <a:off x="4070382" y="842538"/>
              <a:ext cx="294480" cy="41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E50CCD-FED4-49C6-8E1A-816FF37A45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2742" y="806538"/>
                <a:ext cx="330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C7CEDD-9540-4FE6-8BE8-E2BB6C06D8CD}"/>
                  </a:ext>
                </a:extLst>
              </p14:cNvPr>
              <p14:cNvContentPartPr/>
              <p14:nvPr/>
            </p14:nvContentPartPr>
            <p14:xfrm>
              <a:off x="4571502" y="764418"/>
              <a:ext cx="32400" cy="38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C7CEDD-9540-4FE6-8BE8-E2BB6C06D8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3862" y="728778"/>
                <a:ext cx="680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5928117-882E-42CA-8693-FA0DFBABACB6}"/>
                  </a:ext>
                </a:extLst>
              </p14:cNvPr>
              <p14:cNvContentPartPr/>
              <p14:nvPr/>
            </p14:nvContentPartPr>
            <p14:xfrm>
              <a:off x="4413462" y="606378"/>
              <a:ext cx="269640" cy="105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5928117-882E-42CA-8693-FA0DFBABAC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5462" y="570738"/>
                <a:ext cx="305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A2ECE9-0AAD-4DA6-AFCC-562945BB5759}"/>
                  </a:ext>
                </a:extLst>
              </p14:cNvPr>
              <p14:cNvContentPartPr/>
              <p14:nvPr/>
            </p14:nvContentPartPr>
            <p14:xfrm>
              <a:off x="5658702" y="410178"/>
              <a:ext cx="382680" cy="356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A2ECE9-0AAD-4DA6-AFCC-562945BB57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40702" y="374538"/>
                <a:ext cx="4183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28D138-D55A-4989-BDE2-A21DACA56FFF}"/>
                  </a:ext>
                </a:extLst>
              </p14:cNvPr>
              <p14:cNvContentPartPr/>
              <p14:nvPr/>
            </p14:nvContentPartPr>
            <p14:xfrm>
              <a:off x="5441982" y="280218"/>
              <a:ext cx="113400" cy="3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28D138-D55A-4989-BDE2-A21DACA56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24342" y="244578"/>
                <a:ext cx="1490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8B7125-4321-4AC4-A904-E5917449D89A}"/>
                  </a:ext>
                </a:extLst>
              </p14:cNvPr>
              <p14:cNvContentPartPr/>
              <p14:nvPr/>
            </p14:nvContentPartPr>
            <p14:xfrm>
              <a:off x="5811342" y="71418"/>
              <a:ext cx="316800" cy="21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8B7125-4321-4AC4-A904-E5917449D8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3342" y="35778"/>
                <a:ext cx="352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4CF90A-4C07-4F3C-B1A4-EE4C19C4F83C}"/>
                  </a:ext>
                </a:extLst>
              </p14:cNvPr>
              <p14:cNvContentPartPr/>
              <p14:nvPr/>
            </p14:nvContentPartPr>
            <p14:xfrm>
              <a:off x="6226422" y="149178"/>
              <a:ext cx="348120" cy="168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4CF90A-4C07-4F3C-B1A4-EE4C19C4F8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08422" y="113178"/>
                <a:ext cx="383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A841FC-3D64-4349-AB6A-3232573EE6FC}"/>
                  </a:ext>
                </a:extLst>
              </p14:cNvPr>
              <p14:cNvContentPartPr/>
              <p14:nvPr/>
            </p14:nvContentPartPr>
            <p14:xfrm>
              <a:off x="6681462" y="34698"/>
              <a:ext cx="210600" cy="22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A841FC-3D64-4349-AB6A-3232573EE6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63822" y="-1302"/>
                <a:ext cx="246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5C484-DD2D-40F9-A9A4-8D24F5E87C28}"/>
                  </a:ext>
                </a:extLst>
              </p14:cNvPr>
              <p14:cNvContentPartPr/>
              <p14:nvPr/>
            </p14:nvContentPartPr>
            <p14:xfrm>
              <a:off x="6611622" y="43394"/>
              <a:ext cx="233640" cy="62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5C484-DD2D-40F9-A9A4-8D24F5E87C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3622" y="7394"/>
                <a:ext cx="269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E2A5F5-9C0A-4BB4-A95D-901E31A6DDDA}"/>
                  </a:ext>
                </a:extLst>
              </p14:cNvPr>
              <p14:cNvContentPartPr/>
              <p14:nvPr/>
            </p14:nvContentPartPr>
            <p14:xfrm>
              <a:off x="5517942" y="613274"/>
              <a:ext cx="1731240" cy="28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E2A5F5-9C0A-4BB4-A95D-901E31A6DD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99942" y="577634"/>
                <a:ext cx="1766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A221078-FECA-49E1-A494-FC08A589948E}"/>
                  </a:ext>
                </a:extLst>
              </p14:cNvPr>
              <p14:cNvContentPartPr/>
              <p14:nvPr/>
            </p14:nvContentPartPr>
            <p14:xfrm>
              <a:off x="6092862" y="1167674"/>
              <a:ext cx="210960" cy="4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A221078-FECA-49E1-A494-FC08A58994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4862" y="1131674"/>
                <a:ext cx="246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391875-2070-42CE-9738-4889D2C7CC65}"/>
                  </a:ext>
                </a:extLst>
              </p14:cNvPr>
              <p14:cNvContentPartPr/>
              <p14:nvPr/>
            </p14:nvContentPartPr>
            <p14:xfrm>
              <a:off x="6541062" y="939794"/>
              <a:ext cx="430920" cy="361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391875-2070-42CE-9738-4889D2C7CC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3422" y="904154"/>
                <a:ext cx="4665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0838A51-C931-4BAC-B106-D5F06696454E}"/>
                  </a:ext>
                </a:extLst>
              </p14:cNvPr>
              <p14:cNvContentPartPr/>
              <p14:nvPr/>
            </p14:nvContentPartPr>
            <p14:xfrm>
              <a:off x="6961182" y="949154"/>
              <a:ext cx="563400" cy="26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0838A51-C931-4BAC-B106-D5F0669645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43542" y="913514"/>
                <a:ext cx="5990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BB14A4-63C2-4FBB-9F89-891AFD888A54}"/>
                  </a:ext>
                </a:extLst>
              </p14:cNvPr>
              <p14:cNvContentPartPr/>
              <p14:nvPr/>
            </p14:nvContentPartPr>
            <p14:xfrm>
              <a:off x="7578582" y="298634"/>
              <a:ext cx="138240" cy="628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BB14A4-63C2-4FBB-9F89-891AFD888A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60582" y="262634"/>
                <a:ext cx="173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E592B33-73BD-4F9A-ADD1-F513DC8566FB}"/>
                  </a:ext>
                </a:extLst>
              </p14:cNvPr>
              <p14:cNvContentPartPr/>
              <p14:nvPr/>
            </p14:nvContentPartPr>
            <p14:xfrm>
              <a:off x="7755702" y="1054994"/>
              <a:ext cx="250560" cy="99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E592B33-73BD-4F9A-ADD1-F513DC8566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37702" y="1018994"/>
                <a:ext cx="286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EB131B-DA07-4027-9A4C-473BDEE176E0}"/>
                  </a:ext>
                </a:extLst>
              </p14:cNvPr>
              <p14:cNvContentPartPr/>
              <p14:nvPr/>
            </p14:nvContentPartPr>
            <p14:xfrm>
              <a:off x="7513782" y="95954"/>
              <a:ext cx="423720" cy="218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EB131B-DA07-4027-9A4C-473BDEE176E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95782" y="60314"/>
                <a:ext cx="459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03910C-8F00-4F49-AB0C-A0DDBB73891A}"/>
                  </a:ext>
                </a:extLst>
              </p14:cNvPr>
              <p14:cNvContentPartPr/>
              <p14:nvPr/>
            </p14:nvContentPartPr>
            <p14:xfrm>
              <a:off x="8035782" y="79034"/>
              <a:ext cx="520920" cy="928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03910C-8F00-4F49-AB0C-A0DDBB73891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18142" y="43034"/>
                <a:ext cx="55656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52E9A0-6509-4A46-BFC6-A56585EF4886}"/>
                  </a:ext>
                </a:extLst>
              </p14:cNvPr>
              <p14:cNvContentPartPr/>
              <p14:nvPr/>
            </p14:nvContentPartPr>
            <p14:xfrm>
              <a:off x="5104662" y="263354"/>
              <a:ext cx="135360" cy="970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52E9A0-6509-4A46-BFC6-A56585EF48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87022" y="227354"/>
                <a:ext cx="17100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F7A59F4-D4DE-4E81-AC5B-E0E5F30698D6}"/>
                  </a:ext>
                </a:extLst>
              </p14:cNvPr>
              <p14:cNvContentPartPr/>
              <p14:nvPr/>
            </p14:nvContentPartPr>
            <p14:xfrm>
              <a:off x="729222" y="2897114"/>
              <a:ext cx="432360" cy="65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F7A59F4-D4DE-4E81-AC5B-E0E5F30698D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1582" y="2861474"/>
                <a:ext cx="468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93C7DF-9C54-4660-B6B3-20E29293D7A5}"/>
                  </a:ext>
                </a:extLst>
              </p14:cNvPr>
              <p14:cNvContentPartPr/>
              <p14:nvPr/>
            </p14:nvContentPartPr>
            <p14:xfrm>
              <a:off x="676662" y="3217154"/>
              <a:ext cx="377640" cy="71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93C7DF-9C54-4660-B6B3-20E29293D7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8662" y="3181514"/>
                <a:ext cx="4132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00DA88-E5D6-4ED9-8235-9FCF20AD980C}"/>
                  </a:ext>
                </a:extLst>
              </p14:cNvPr>
              <p14:cNvContentPartPr/>
              <p14:nvPr/>
            </p14:nvContentPartPr>
            <p14:xfrm>
              <a:off x="1878702" y="2358914"/>
              <a:ext cx="468360" cy="624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00DA88-E5D6-4ED9-8235-9FCF20AD9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61062" y="2323274"/>
                <a:ext cx="5040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B79CA9-D95E-48C2-8B76-21B09146DA1A}"/>
                  </a:ext>
                </a:extLst>
              </p14:cNvPr>
              <p14:cNvContentPartPr/>
              <p14:nvPr/>
            </p14:nvContentPartPr>
            <p14:xfrm>
              <a:off x="1977702" y="2640074"/>
              <a:ext cx="187200" cy="50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B79CA9-D95E-48C2-8B76-21B09146DA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60062" y="2604434"/>
                <a:ext cx="222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5713B2-6FB0-4FF7-9894-385839218C5C}"/>
                  </a:ext>
                </a:extLst>
              </p14:cNvPr>
              <p14:cNvContentPartPr/>
              <p14:nvPr/>
            </p14:nvContentPartPr>
            <p14:xfrm>
              <a:off x="1775742" y="1849154"/>
              <a:ext cx="416880" cy="353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5713B2-6FB0-4FF7-9894-385839218C5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58102" y="1813514"/>
                <a:ext cx="452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6E3A947-8647-49E7-B43C-D0C020F3D8CC}"/>
                  </a:ext>
                </a:extLst>
              </p14:cNvPr>
              <p14:cNvContentPartPr/>
              <p14:nvPr/>
            </p14:nvContentPartPr>
            <p14:xfrm>
              <a:off x="2672502" y="1984514"/>
              <a:ext cx="1260360" cy="626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6E3A947-8647-49E7-B43C-D0C020F3D8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54502" y="1948514"/>
                <a:ext cx="129600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02CC45F-6823-4B54-8E8F-468B5E40FDA6}"/>
                  </a:ext>
                </a:extLst>
              </p14:cNvPr>
              <p14:cNvContentPartPr/>
              <p14:nvPr/>
            </p14:nvContentPartPr>
            <p14:xfrm>
              <a:off x="3367302" y="201295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02CC45F-6823-4B54-8E8F-468B5E40FD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9302" y="197695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5753A00-310C-4E15-B137-8B0524D52983}"/>
                  </a:ext>
                </a:extLst>
              </p14:cNvPr>
              <p14:cNvContentPartPr/>
              <p14:nvPr/>
            </p14:nvContentPartPr>
            <p14:xfrm>
              <a:off x="2842422" y="2707754"/>
              <a:ext cx="58680" cy="408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5753A00-310C-4E15-B137-8B0524D5298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24782" y="2672114"/>
                <a:ext cx="94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7FE046-A5D7-4849-B309-34E1AFEC9E4F}"/>
                  </a:ext>
                </a:extLst>
              </p14:cNvPr>
              <p14:cNvContentPartPr/>
              <p14:nvPr/>
            </p14:nvContentPartPr>
            <p14:xfrm>
              <a:off x="2646222" y="2635754"/>
              <a:ext cx="393840" cy="177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7FE046-A5D7-4849-B309-34E1AFEC9E4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28222" y="2600114"/>
                <a:ext cx="429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53B9843-DB3C-4B4A-A81B-3AFF224B01A8}"/>
                  </a:ext>
                </a:extLst>
              </p14:cNvPr>
              <p14:cNvContentPartPr/>
              <p14:nvPr/>
            </p14:nvContentPartPr>
            <p14:xfrm>
              <a:off x="3077142" y="2768594"/>
              <a:ext cx="715680" cy="398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53B9843-DB3C-4B4A-A81B-3AFF224B01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59142" y="2732954"/>
                <a:ext cx="7513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3580F8-50D1-4F0C-A6A7-850DEADD5586}"/>
                  </a:ext>
                </a:extLst>
              </p14:cNvPr>
              <p14:cNvContentPartPr/>
              <p14:nvPr/>
            </p14:nvContentPartPr>
            <p14:xfrm>
              <a:off x="3825942" y="2750954"/>
              <a:ext cx="493200" cy="228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3580F8-50D1-4F0C-A6A7-850DEADD55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08302" y="2714954"/>
                <a:ext cx="5288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57D871E-FC86-4381-8E11-2D1826E07315}"/>
                  </a:ext>
                </a:extLst>
              </p14:cNvPr>
              <p14:cNvContentPartPr/>
              <p14:nvPr/>
            </p14:nvContentPartPr>
            <p14:xfrm>
              <a:off x="4580502" y="1933754"/>
              <a:ext cx="360" cy="24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57D871E-FC86-4381-8E11-2D1826E0731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62502" y="1898114"/>
                <a:ext cx="360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2C88B6-BD62-4067-9C59-79128922B7F1}"/>
                  </a:ext>
                </a:extLst>
              </p14:cNvPr>
              <p14:cNvContentPartPr/>
              <p14:nvPr/>
            </p14:nvContentPartPr>
            <p14:xfrm>
              <a:off x="4413462" y="2136794"/>
              <a:ext cx="497160" cy="96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2C88B6-BD62-4067-9C59-79128922B7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395462" y="2100794"/>
                <a:ext cx="532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A3AEC7C-D708-4457-85A3-EBA6490F8FC5}"/>
                  </a:ext>
                </a:extLst>
              </p14:cNvPr>
              <p14:cNvContentPartPr/>
              <p14:nvPr/>
            </p14:nvContentPartPr>
            <p14:xfrm>
              <a:off x="4509942" y="2444954"/>
              <a:ext cx="497880" cy="191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A3AEC7C-D708-4457-85A3-EBA6490F8FC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492302" y="2409314"/>
                <a:ext cx="533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6A21EC3-9C89-4EEC-99A8-51BE02461219}"/>
                  </a:ext>
                </a:extLst>
              </p14:cNvPr>
              <p14:cNvContentPartPr/>
              <p14:nvPr/>
            </p14:nvContentPartPr>
            <p14:xfrm>
              <a:off x="5002422" y="2303474"/>
              <a:ext cx="51840" cy="27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6A21EC3-9C89-4EEC-99A8-51BE024612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84782" y="2267474"/>
                <a:ext cx="87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9277949-4077-4A27-AC24-7CD201AB98B2}"/>
                  </a:ext>
                </a:extLst>
              </p14:cNvPr>
              <p14:cNvContentPartPr/>
              <p14:nvPr/>
            </p14:nvContentPartPr>
            <p14:xfrm>
              <a:off x="4862022" y="2163794"/>
              <a:ext cx="345240" cy="157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9277949-4077-4A27-AC24-7CD201AB98B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844022" y="2127794"/>
                <a:ext cx="380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F40FD8-F1C5-486A-8BD8-36ED45D4A8DA}"/>
                  </a:ext>
                </a:extLst>
              </p14:cNvPr>
              <p14:cNvContentPartPr/>
              <p14:nvPr/>
            </p14:nvContentPartPr>
            <p14:xfrm>
              <a:off x="5143542" y="1789034"/>
              <a:ext cx="242280" cy="18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F40FD8-F1C5-486A-8BD8-36ED45D4A8D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125542" y="1753394"/>
                <a:ext cx="277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92E1AB-72D2-4184-972F-56BA1A5CBF56}"/>
                  </a:ext>
                </a:extLst>
              </p14:cNvPr>
              <p14:cNvContentPartPr/>
              <p14:nvPr/>
            </p14:nvContentPartPr>
            <p14:xfrm>
              <a:off x="5645022" y="1617674"/>
              <a:ext cx="96120" cy="829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92E1AB-72D2-4184-972F-56BA1A5CBF5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27382" y="1581674"/>
                <a:ext cx="1317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B7449C5-633F-4669-8FE2-FF087E2DE7B3}"/>
                  </a:ext>
                </a:extLst>
              </p14:cNvPr>
              <p14:cNvContentPartPr/>
              <p14:nvPr/>
            </p14:nvContentPartPr>
            <p14:xfrm>
              <a:off x="5811342" y="2079914"/>
              <a:ext cx="223920" cy="12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B7449C5-633F-4669-8FE2-FF087E2DE7B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793342" y="2044274"/>
                <a:ext cx="259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EA52C8-2CD0-42F5-B015-73F666693EEB}"/>
                  </a:ext>
                </a:extLst>
              </p14:cNvPr>
              <p14:cNvContentPartPr/>
              <p14:nvPr/>
            </p14:nvContentPartPr>
            <p14:xfrm>
              <a:off x="6409302" y="1661234"/>
              <a:ext cx="360" cy="141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EA52C8-2CD0-42F5-B015-73F666693EE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391302" y="1625594"/>
                <a:ext cx="36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D75E77B-6F89-4C43-83AD-5FC52B2AD800}"/>
                  </a:ext>
                </a:extLst>
              </p14:cNvPr>
              <p14:cNvContentPartPr/>
              <p14:nvPr/>
            </p14:nvContentPartPr>
            <p14:xfrm>
              <a:off x="6303822" y="1924754"/>
              <a:ext cx="423360" cy="105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D75E77B-6F89-4C43-83AD-5FC52B2AD80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286182" y="1889114"/>
                <a:ext cx="459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C4A89A9-26F7-4B35-BEA3-C95720C3DFEB}"/>
                  </a:ext>
                </a:extLst>
              </p14:cNvPr>
              <p14:cNvContentPartPr/>
              <p14:nvPr/>
            </p14:nvContentPartPr>
            <p14:xfrm>
              <a:off x="6110502" y="2336234"/>
              <a:ext cx="285120" cy="207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C4A89A9-26F7-4B35-BEA3-C95720C3DFE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92502" y="2300234"/>
                <a:ext cx="320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59FEB2F-BFE6-4295-8315-90BA55A61FF9}"/>
                  </a:ext>
                </a:extLst>
              </p14:cNvPr>
              <p14:cNvContentPartPr/>
              <p14:nvPr/>
            </p14:nvContentPartPr>
            <p14:xfrm>
              <a:off x="6430902" y="2179994"/>
              <a:ext cx="325080" cy="329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59FEB2F-BFE6-4295-8315-90BA55A61FF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412902" y="2144354"/>
                <a:ext cx="3607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A661D85-59F9-4989-B6D3-8843F4778606}"/>
                  </a:ext>
                </a:extLst>
              </p14:cNvPr>
              <p14:cNvContentPartPr/>
              <p14:nvPr/>
            </p14:nvContentPartPr>
            <p14:xfrm>
              <a:off x="6734382" y="1582394"/>
              <a:ext cx="342720" cy="646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A661D85-59F9-4989-B6D3-8843F477860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716742" y="1546394"/>
                <a:ext cx="37836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5152A7-C1B7-4165-A3A6-C1A59342E3CE}"/>
                  </a:ext>
                </a:extLst>
              </p14:cNvPr>
              <p14:cNvContentPartPr/>
              <p14:nvPr/>
            </p14:nvContentPartPr>
            <p14:xfrm>
              <a:off x="7165662" y="1600034"/>
              <a:ext cx="415440" cy="862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5152A7-C1B7-4165-A3A6-C1A59342E3C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147662" y="1564034"/>
                <a:ext cx="45108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52E14CE-25CF-4505-A08C-1790DE086DE9}"/>
                  </a:ext>
                </a:extLst>
              </p14:cNvPr>
              <p14:cNvContentPartPr/>
              <p14:nvPr/>
            </p14:nvContentPartPr>
            <p14:xfrm>
              <a:off x="8261502" y="1855274"/>
              <a:ext cx="539640" cy="432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52E14CE-25CF-4505-A08C-1790DE086DE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243502" y="1819274"/>
                <a:ext cx="5752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3F434CC-D613-4FEE-9522-B17F7D248C1B}"/>
                  </a:ext>
                </a:extLst>
              </p14:cNvPr>
              <p14:cNvContentPartPr/>
              <p14:nvPr/>
            </p14:nvContentPartPr>
            <p14:xfrm>
              <a:off x="8158902" y="1624874"/>
              <a:ext cx="365760" cy="72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3F434CC-D613-4FEE-9522-B17F7D248C1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140902" y="1588874"/>
                <a:ext cx="401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5FDB5FB-5B6F-4124-8CD6-75C609079D10}"/>
                  </a:ext>
                </a:extLst>
              </p14:cNvPr>
              <p14:cNvContentPartPr/>
              <p14:nvPr/>
            </p14:nvContentPartPr>
            <p14:xfrm>
              <a:off x="8528262" y="1353074"/>
              <a:ext cx="313200" cy="31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5FDB5FB-5B6F-4124-8CD6-75C609079D1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510622" y="1317074"/>
                <a:ext cx="3488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EBF816-FCB3-4702-BD4F-EC7C0855C91E}"/>
                  </a:ext>
                </a:extLst>
              </p14:cNvPr>
              <p14:cNvContentPartPr/>
              <p14:nvPr/>
            </p14:nvContentPartPr>
            <p14:xfrm>
              <a:off x="8915982" y="1300874"/>
              <a:ext cx="180000" cy="227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EBF816-FCB3-4702-BD4F-EC7C0855C91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897982" y="1264874"/>
                <a:ext cx="2156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A90248-D8A0-42A1-B072-87BE21F36EDB}"/>
                  </a:ext>
                </a:extLst>
              </p14:cNvPr>
              <p14:cNvContentPartPr/>
              <p14:nvPr/>
            </p14:nvContentPartPr>
            <p14:xfrm>
              <a:off x="9146382" y="1283234"/>
              <a:ext cx="119520" cy="127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A90248-D8A0-42A1-B072-87BE21F36ED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28742" y="1247234"/>
                <a:ext cx="1551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7278CF-E866-4D65-A567-DFB2461252FB}"/>
                  </a:ext>
                </a:extLst>
              </p14:cNvPr>
              <p14:cNvContentPartPr/>
              <p14:nvPr/>
            </p14:nvContentPartPr>
            <p14:xfrm>
              <a:off x="9282462" y="1168754"/>
              <a:ext cx="310680" cy="162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7278CF-E866-4D65-A567-DFB2461252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264822" y="1133114"/>
                <a:ext cx="346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15D3D17-6D8E-4C2A-B291-47E13988422C}"/>
                  </a:ext>
                </a:extLst>
              </p14:cNvPr>
              <p14:cNvContentPartPr/>
              <p14:nvPr/>
            </p14:nvContentPartPr>
            <p14:xfrm>
              <a:off x="9398742" y="2023034"/>
              <a:ext cx="254880" cy="78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15D3D17-6D8E-4C2A-B291-47E13988422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80742" y="1987034"/>
                <a:ext cx="290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6E626A-DCBC-4480-A107-4CDEB94FBAB2}"/>
                  </a:ext>
                </a:extLst>
              </p14:cNvPr>
              <p14:cNvContentPartPr/>
              <p14:nvPr/>
            </p14:nvContentPartPr>
            <p14:xfrm>
              <a:off x="10100382" y="1570874"/>
              <a:ext cx="430560" cy="414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6E626A-DCBC-4480-A107-4CDEB94FBAB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82742" y="1534874"/>
                <a:ext cx="466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F439B73-12E7-49C9-8B3E-7401884E14C0}"/>
                  </a:ext>
                </a:extLst>
              </p14:cNvPr>
              <p14:cNvContentPartPr/>
              <p14:nvPr/>
            </p14:nvContentPartPr>
            <p14:xfrm>
              <a:off x="10031622" y="1301594"/>
              <a:ext cx="151200" cy="96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F439B73-12E7-49C9-8B3E-7401884E14C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13982" y="1265594"/>
                <a:ext cx="1868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651154D-B610-4507-BF4D-D57E3D67002A}"/>
                  </a:ext>
                </a:extLst>
              </p14:cNvPr>
              <p14:cNvContentPartPr/>
              <p14:nvPr/>
            </p14:nvContentPartPr>
            <p14:xfrm>
              <a:off x="10233942" y="992714"/>
              <a:ext cx="315360" cy="309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651154D-B610-4507-BF4D-D57E3D67002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216302" y="956714"/>
                <a:ext cx="351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71461F-76C8-4FAB-92CC-FD87B9B3F665}"/>
                  </a:ext>
                </a:extLst>
              </p14:cNvPr>
              <p14:cNvContentPartPr/>
              <p14:nvPr/>
            </p14:nvContentPartPr>
            <p14:xfrm>
              <a:off x="10706262" y="1057154"/>
              <a:ext cx="119520" cy="136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71461F-76C8-4FAB-92CC-FD87B9B3F66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88622" y="1021154"/>
                <a:ext cx="155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6F488CC-EE6E-47FA-AE97-F8E192421C5D}"/>
                  </a:ext>
                </a:extLst>
              </p14:cNvPr>
              <p14:cNvContentPartPr/>
              <p14:nvPr/>
            </p14:nvContentPartPr>
            <p14:xfrm>
              <a:off x="11073822" y="852674"/>
              <a:ext cx="39600" cy="128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6F488CC-EE6E-47FA-AE97-F8E192421C5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056182" y="816674"/>
                <a:ext cx="752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C94CC03-9BF5-4420-994A-820F24E0DC92}"/>
                  </a:ext>
                </a:extLst>
              </p14:cNvPr>
              <p14:cNvContentPartPr/>
              <p14:nvPr/>
            </p14:nvContentPartPr>
            <p14:xfrm>
              <a:off x="10998942" y="961394"/>
              <a:ext cx="181800" cy="109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C94CC03-9BF5-4420-994A-820F24E0DC9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980942" y="925754"/>
                <a:ext cx="2174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45138F-C025-44BA-86D5-1D7239028EDA}"/>
                  </a:ext>
                </a:extLst>
              </p14:cNvPr>
              <p14:cNvContentPartPr/>
              <p14:nvPr/>
            </p14:nvContentPartPr>
            <p14:xfrm>
              <a:off x="10915422" y="852314"/>
              <a:ext cx="207720" cy="237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45138F-C025-44BA-86D5-1D7239028ED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97422" y="816314"/>
                <a:ext cx="2433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8C5799D-6D9E-44E3-B43B-E9D63F1CE0B7}"/>
                  </a:ext>
                </a:extLst>
              </p14:cNvPr>
              <p14:cNvContentPartPr/>
              <p14:nvPr/>
            </p14:nvContentPartPr>
            <p14:xfrm>
              <a:off x="10976982" y="835034"/>
              <a:ext cx="268200" cy="239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8C5799D-6D9E-44E3-B43B-E9D63F1CE0B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958982" y="799034"/>
                <a:ext cx="3038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DC61303-6AC3-48B6-9AAC-34E4BD0E4599}"/>
                  </a:ext>
                </a:extLst>
              </p14:cNvPr>
              <p14:cNvContentPartPr/>
              <p14:nvPr/>
            </p14:nvContentPartPr>
            <p14:xfrm>
              <a:off x="10972302" y="844034"/>
              <a:ext cx="103680" cy="162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DC61303-6AC3-48B6-9AAC-34E4BD0E459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954662" y="808034"/>
                <a:ext cx="139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6F947A8-BA26-4E67-A42B-A0F3CAE2042F}"/>
                  </a:ext>
                </a:extLst>
              </p14:cNvPr>
              <p14:cNvContentPartPr/>
              <p14:nvPr/>
            </p14:nvContentPartPr>
            <p14:xfrm>
              <a:off x="11332302" y="976514"/>
              <a:ext cx="234720" cy="167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6F947A8-BA26-4E67-A42B-A0F3CAE2042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314302" y="940874"/>
                <a:ext cx="270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B0C465-795C-4550-8909-AC55C80DA138}"/>
                  </a:ext>
                </a:extLst>
              </p14:cNvPr>
              <p14:cNvContentPartPr/>
              <p14:nvPr/>
            </p14:nvContentPartPr>
            <p14:xfrm>
              <a:off x="11464782" y="580154"/>
              <a:ext cx="536400" cy="150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B0C465-795C-4550-8909-AC55C80DA13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447142" y="544154"/>
                <a:ext cx="572040" cy="15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E3CDE97-AC53-48F3-8088-F45D0636845F}"/>
                  </a:ext>
                </a:extLst>
              </p14:cNvPr>
              <p14:cNvContentPartPr/>
              <p14:nvPr/>
            </p14:nvContentPartPr>
            <p14:xfrm>
              <a:off x="535902" y="4836434"/>
              <a:ext cx="715680" cy="157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E3CDE97-AC53-48F3-8088-F45D0636845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8262" y="4800434"/>
                <a:ext cx="751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598918-C537-46E2-9B71-FDF7535ECEF5}"/>
                  </a:ext>
                </a:extLst>
              </p14:cNvPr>
              <p14:cNvContentPartPr/>
              <p14:nvPr/>
            </p14:nvContentPartPr>
            <p14:xfrm>
              <a:off x="720582" y="5270234"/>
              <a:ext cx="473400" cy="75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598918-C537-46E2-9B71-FDF7535ECEF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02942" y="5234234"/>
                <a:ext cx="5090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C11DB3-5D22-4BD2-9B7C-3A5292664180}"/>
                  </a:ext>
                </a:extLst>
              </p14:cNvPr>
              <p14:cNvContentPartPr/>
              <p14:nvPr/>
            </p14:nvContentPartPr>
            <p14:xfrm>
              <a:off x="1969422" y="4168634"/>
              <a:ext cx="327960" cy="772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C11DB3-5D22-4BD2-9B7C-3A529266418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951782" y="4132634"/>
                <a:ext cx="36360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5A7108E-06B4-4D84-9380-103749488218}"/>
                  </a:ext>
                </a:extLst>
              </p14:cNvPr>
              <p14:cNvContentPartPr/>
              <p14:nvPr/>
            </p14:nvContentPartPr>
            <p14:xfrm>
              <a:off x="2056902" y="4589474"/>
              <a:ext cx="114120" cy="35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5A7108E-06B4-4D84-9380-10374948821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39262" y="4553474"/>
                <a:ext cx="149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84A86F4-9440-4B6E-8746-3FA8E1105129}"/>
                  </a:ext>
                </a:extLst>
              </p14:cNvPr>
              <p14:cNvContentPartPr/>
              <p14:nvPr/>
            </p14:nvContentPartPr>
            <p14:xfrm>
              <a:off x="1819662" y="3593714"/>
              <a:ext cx="452520" cy="323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84A86F4-9440-4B6E-8746-3FA8E110512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01662" y="3558074"/>
                <a:ext cx="488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EE96DF0-3E37-4DCF-BBAB-609E2228019E}"/>
                  </a:ext>
                </a:extLst>
              </p14:cNvPr>
              <p14:cNvContentPartPr/>
              <p14:nvPr/>
            </p14:nvContentPartPr>
            <p14:xfrm>
              <a:off x="2706702" y="3807194"/>
              <a:ext cx="867960" cy="729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EE96DF0-3E37-4DCF-BBAB-609E2228019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688702" y="3771554"/>
                <a:ext cx="9036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41676BE-1D2F-4950-AFE3-DB5B5E0D4969}"/>
                  </a:ext>
                </a:extLst>
              </p14:cNvPr>
              <p14:cNvContentPartPr/>
              <p14:nvPr/>
            </p14:nvContentPartPr>
            <p14:xfrm>
              <a:off x="3138702" y="3938594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41676BE-1D2F-4950-AFE3-DB5B5E0D4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0702" y="390295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A0D5857-4D70-4B0D-AA3D-B77731D3D900}"/>
                  </a:ext>
                </a:extLst>
              </p14:cNvPr>
              <p14:cNvContentPartPr/>
              <p14:nvPr/>
            </p14:nvContentPartPr>
            <p14:xfrm>
              <a:off x="1520502" y="4764434"/>
              <a:ext cx="227880" cy="27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A0D5857-4D70-4B0D-AA3D-B77731D3D90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02862" y="4728794"/>
                <a:ext cx="263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A1C1855-3DA9-4C60-81BB-5E7CFBB94284}"/>
                  </a:ext>
                </a:extLst>
              </p14:cNvPr>
              <p14:cNvContentPartPr/>
              <p14:nvPr/>
            </p14:nvContentPartPr>
            <p14:xfrm>
              <a:off x="1811022" y="4987994"/>
              <a:ext cx="610920" cy="138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A1C1855-3DA9-4C60-81BB-5E7CFBB942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93022" y="4951994"/>
                <a:ext cx="646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EA7F462-C1CA-4D37-BBF4-AE358F5B04E2}"/>
                  </a:ext>
                </a:extLst>
              </p14:cNvPr>
              <p14:cNvContentPartPr/>
              <p14:nvPr/>
            </p14:nvContentPartPr>
            <p14:xfrm>
              <a:off x="1661622" y="5484794"/>
              <a:ext cx="545040" cy="556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EA7F462-C1CA-4D37-BBF4-AE358F5B04E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43622" y="5448794"/>
                <a:ext cx="58068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82FC937-1B6B-4776-9365-E2089465EBF2}"/>
                  </a:ext>
                </a:extLst>
              </p14:cNvPr>
              <p14:cNvContentPartPr/>
              <p14:nvPr/>
            </p14:nvContentPartPr>
            <p14:xfrm>
              <a:off x="2273262" y="5398034"/>
              <a:ext cx="538920" cy="363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82FC937-1B6B-4776-9365-E2089465EBF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55262" y="5362394"/>
                <a:ext cx="574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D5E8474-C06A-4E00-A33F-89AA1BEDD6EF}"/>
                  </a:ext>
                </a:extLst>
              </p14:cNvPr>
              <p14:cNvContentPartPr/>
              <p14:nvPr/>
            </p14:nvContentPartPr>
            <p14:xfrm>
              <a:off x="3085782" y="4603514"/>
              <a:ext cx="65880" cy="376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D5E8474-C06A-4E00-A33F-89AA1BEDD6E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67782" y="4567514"/>
                <a:ext cx="1015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4A8AF1-933A-416E-8E10-D19A41FC1876}"/>
                  </a:ext>
                </a:extLst>
              </p14:cNvPr>
              <p14:cNvContentPartPr/>
              <p14:nvPr/>
            </p14:nvContentPartPr>
            <p14:xfrm>
              <a:off x="2866182" y="4481114"/>
              <a:ext cx="305640" cy="213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4A8AF1-933A-416E-8E10-D19A41FC187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48182" y="4445474"/>
                <a:ext cx="341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32B07B0-C3AA-4F74-B741-9690785AFF9B}"/>
                  </a:ext>
                </a:extLst>
              </p14:cNvPr>
              <p14:cNvContentPartPr/>
              <p14:nvPr/>
            </p14:nvContentPartPr>
            <p14:xfrm>
              <a:off x="3252822" y="4657874"/>
              <a:ext cx="630360" cy="133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32B07B0-C3AA-4F74-B741-9690785AFF9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35182" y="4622234"/>
                <a:ext cx="666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13E0FD-F7C1-4E5B-A57C-6A250F16A46B}"/>
                  </a:ext>
                </a:extLst>
              </p14:cNvPr>
              <p14:cNvContentPartPr/>
              <p14:nvPr/>
            </p14:nvContentPartPr>
            <p14:xfrm>
              <a:off x="3666102" y="4571114"/>
              <a:ext cx="178560" cy="271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13E0FD-F7C1-4E5B-A57C-6A250F16A46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648102" y="4535474"/>
                <a:ext cx="214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19F8CA5-6549-437C-BB30-96CED56F4650}"/>
                  </a:ext>
                </a:extLst>
              </p14:cNvPr>
              <p14:cNvContentPartPr/>
              <p14:nvPr/>
            </p14:nvContentPartPr>
            <p14:xfrm>
              <a:off x="3958422" y="4492634"/>
              <a:ext cx="304920" cy="235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19F8CA5-6549-437C-BB30-96CED56F465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940422" y="4456634"/>
                <a:ext cx="3405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8D87E61-CD7E-4338-9BBA-392BADDFA425}"/>
                  </a:ext>
                </a:extLst>
              </p14:cNvPr>
              <p14:cNvContentPartPr/>
              <p14:nvPr/>
            </p14:nvContentPartPr>
            <p14:xfrm>
              <a:off x="4580502" y="3235154"/>
              <a:ext cx="141840" cy="482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8D87E61-CD7E-4338-9BBA-392BADDFA42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62502" y="3199514"/>
                <a:ext cx="1774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3DA4697-90E4-41A9-974A-A34EB766C674}"/>
                  </a:ext>
                </a:extLst>
              </p14:cNvPr>
              <p14:cNvContentPartPr/>
              <p14:nvPr/>
            </p14:nvContentPartPr>
            <p14:xfrm>
              <a:off x="4466022" y="3786674"/>
              <a:ext cx="604080" cy="169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3DA4697-90E4-41A9-974A-A34EB766C6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48382" y="3751034"/>
                <a:ext cx="6397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234CEB7-7663-4C60-8780-CBF3A4DA38EA}"/>
                  </a:ext>
                </a:extLst>
              </p14:cNvPr>
              <p14:cNvContentPartPr/>
              <p14:nvPr/>
            </p14:nvContentPartPr>
            <p14:xfrm>
              <a:off x="4598142" y="4140914"/>
              <a:ext cx="407520" cy="403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234CEB7-7663-4C60-8780-CBF3A4DA38E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580142" y="4104914"/>
                <a:ext cx="4431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848A26D-D2A8-4469-8B68-F6C05A3DFA4F}"/>
                  </a:ext>
                </a:extLst>
              </p14:cNvPr>
              <p14:cNvContentPartPr/>
              <p14:nvPr/>
            </p14:nvContentPartPr>
            <p14:xfrm>
              <a:off x="5151822" y="4096994"/>
              <a:ext cx="71280" cy="354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848A26D-D2A8-4469-8B68-F6C05A3DFA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33822" y="4060994"/>
                <a:ext cx="1069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B2B6DF5-522C-4FF7-9792-FFFCC19B9C8E}"/>
                  </a:ext>
                </a:extLst>
              </p14:cNvPr>
              <p14:cNvContentPartPr/>
              <p14:nvPr/>
            </p14:nvContentPartPr>
            <p14:xfrm>
              <a:off x="4967142" y="3954074"/>
              <a:ext cx="339480" cy="125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B2B6DF5-522C-4FF7-9792-FFFCC19B9C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49502" y="3918074"/>
                <a:ext cx="375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3A0F219-F41B-4952-A8BE-1D52D9646092}"/>
                  </a:ext>
                </a:extLst>
              </p14:cNvPr>
              <p14:cNvContentPartPr/>
              <p14:nvPr/>
            </p14:nvContentPartPr>
            <p14:xfrm>
              <a:off x="5556102" y="3068114"/>
              <a:ext cx="107280" cy="844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3A0F219-F41B-4952-A8BE-1D52D964609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538102" y="3032114"/>
                <a:ext cx="14292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4DC6CB-70CB-4B52-A751-02A42C654B28}"/>
                  </a:ext>
                </a:extLst>
              </p14:cNvPr>
              <p14:cNvContentPartPr/>
              <p14:nvPr/>
            </p14:nvContentPartPr>
            <p14:xfrm>
              <a:off x="5975862" y="3262514"/>
              <a:ext cx="241920" cy="353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4DC6CB-70CB-4B52-A751-02A42C654B2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57862" y="3226514"/>
                <a:ext cx="2775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97EFC38-A43F-4F41-BF0B-A7606345B5CB}"/>
                  </a:ext>
                </a:extLst>
              </p14:cNvPr>
              <p14:cNvContentPartPr/>
              <p14:nvPr/>
            </p14:nvContentPartPr>
            <p14:xfrm>
              <a:off x="6611622" y="3412994"/>
              <a:ext cx="296280" cy="95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97EFC38-A43F-4F41-BF0B-A7606345B5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593622" y="3376994"/>
                <a:ext cx="331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4092B8A-E640-4762-B8B9-5001AFE74280}"/>
                  </a:ext>
                </a:extLst>
              </p14:cNvPr>
              <p14:cNvContentPartPr/>
              <p14:nvPr/>
            </p14:nvContentPartPr>
            <p14:xfrm>
              <a:off x="7130022" y="3138314"/>
              <a:ext cx="56880" cy="286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4092B8A-E640-4762-B8B9-5001AFE7428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12382" y="3102674"/>
                <a:ext cx="925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3B0FDB8-3B90-422B-AC46-103FCDF69BEA}"/>
                  </a:ext>
                </a:extLst>
              </p14:cNvPr>
              <p14:cNvContentPartPr/>
              <p14:nvPr/>
            </p14:nvContentPartPr>
            <p14:xfrm>
              <a:off x="7059822" y="2892074"/>
              <a:ext cx="432360" cy="949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3B0FDB8-3B90-422B-AC46-103FCDF69BE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042182" y="2856434"/>
                <a:ext cx="46800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ECF978-D8C2-42D3-9062-C3EC802124BD}"/>
                  </a:ext>
                </a:extLst>
              </p14:cNvPr>
              <p14:cNvContentPartPr/>
              <p14:nvPr/>
            </p14:nvContentPartPr>
            <p14:xfrm>
              <a:off x="7741662" y="3330194"/>
              <a:ext cx="339120" cy="160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ECF978-D8C2-42D3-9062-C3EC802124B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23662" y="3294194"/>
                <a:ext cx="374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5C52A0F-29E8-449D-875C-722ECE0C48AD}"/>
                  </a:ext>
                </a:extLst>
              </p14:cNvPr>
              <p14:cNvContentPartPr/>
              <p14:nvPr/>
            </p14:nvContentPartPr>
            <p14:xfrm>
              <a:off x="7789542" y="3523514"/>
              <a:ext cx="380520" cy="107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5C52A0F-29E8-449D-875C-722ECE0C48A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771902" y="3487874"/>
                <a:ext cx="416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050C5BA-837C-4A0E-9C58-A20D9B50526F}"/>
                  </a:ext>
                </a:extLst>
              </p14:cNvPr>
              <p14:cNvContentPartPr/>
              <p14:nvPr/>
            </p14:nvContentPartPr>
            <p14:xfrm>
              <a:off x="8536902" y="3301754"/>
              <a:ext cx="287280" cy="118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050C5BA-837C-4A0E-9C58-A20D9B50526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19262" y="3265754"/>
                <a:ext cx="322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E1F919-B878-4AD0-8211-0FCD2405A3BD}"/>
                  </a:ext>
                </a:extLst>
              </p14:cNvPr>
              <p14:cNvContentPartPr/>
              <p14:nvPr/>
            </p14:nvContentPartPr>
            <p14:xfrm>
              <a:off x="9055302" y="2916914"/>
              <a:ext cx="199080" cy="275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E1F919-B878-4AD0-8211-0FCD2405A3B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37662" y="2881274"/>
                <a:ext cx="2347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C9AC6EB-D7DC-4711-9B1C-813458D9DB88}"/>
                  </a:ext>
                </a:extLst>
              </p14:cNvPr>
              <p14:cNvContentPartPr/>
              <p14:nvPr/>
            </p14:nvContentPartPr>
            <p14:xfrm>
              <a:off x="9082302" y="3016634"/>
              <a:ext cx="104760" cy="42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C9AC6EB-D7DC-4711-9B1C-813458D9DB8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064302" y="2980994"/>
                <a:ext cx="140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6C266EC-301F-4D40-A114-7B6AF694652A}"/>
                  </a:ext>
                </a:extLst>
              </p14:cNvPr>
              <p14:cNvContentPartPr/>
              <p14:nvPr/>
            </p14:nvContentPartPr>
            <p14:xfrm>
              <a:off x="8871342" y="2681114"/>
              <a:ext cx="297720" cy="178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6C266EC-301F-4D40-A114-7B6AF694652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853342" y="2645474"/>
                <a:ext cx="333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507B2B4-E974-4068-A14B-41B903C599A1}"/>
                  </a:ext>
                </a:extLst>
              </p14:cNvPr>
              <p14:cNvContentPartPr/>
              <p14:nvPr/>
            </p14:nvContentPartPr>
            <p14:xfrm>
              <a:off x="8414142" y="3309674"/>
              <a:ext cx="972360" cy="286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507B2B4-E974-4068-A14B-41B903C599A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396142" y="3273674"/>
                <a:ext cx="10080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A153809-FDE8-4DF0-812A-9C140A0C0B46}"/>
                  </a:ext>
                </a:extLst>
              </p14:cNvPr>
              <p14:cNvContentPartPr/>
              <p14:nvPr/>
            </p14:nvContentPartPr>
            <p14:xfrm>
              <a:off x="8651022" y="3718634"/>
              <a:ext cx="319680" cy="343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A153809-FDE8-4DF0-812A-9C140A0C0B4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33022" y="3682994"/>
                <a:ext cx="3553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2C12EB8-D06E-4BF7-B0C9-2A48F8F97AE3}"/>
                  </a:ext>
                </a:extLst>
              </p14:cNvPr>
              <p14:cNvContentPartPr/>
              <p14:nvPr/>
            </p14:nvContentPartPr>
            <p14:xfrm>
              <a:off x="9196062" y="3641234"/>
              <a:ext cx="216360" cy="220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2C12EB8-D06E-4BF7-B0C9-2A48F8F97AE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178062" y="3605594"/>
                <a:ext cx="252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262C755-91CD-491E-9F26-782CA8D3F72A}"/>
                  </a:ext>
                </a:extLst>
              </p14:cNvPr>
              <p14:cNvContentPartPr/>
              <p14:nvPr/>
            </p14:nvContentPartPr>
            <p14:xfrm>
              <a:off x="9539142" y="3138314"/>
              <a:ext cx="18360" cy="27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262C755-91CD-491E-9F26-782CA8D3F72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521502" y="3102674"/>
                <a:ext cx="54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9EB07A1-04D6-4FB5-8689-5F4F794FC59A}"/>
                  </a:ext>
                </a:extLst>
              </p14:cNvPr>
              <p14:cNvContentPartPr/>
              <p14:nvPr/>
            </p14:nvContentPartPr>
            <p14:xfrm>
              <a:off x="9688542" y="2593634"/>
              <a:ext cx="106560" cy="255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9EB07A1-04D6-4FB5-8689-5F4F794FC59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70902" y="2557634"/>
                <a:ext cx="1422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81D7A4B-CC11-4178-B289-2C804693766E}"/>
                  </a:ext>
                </a:extLst>
              </p14:cNvPr>
              <p14:cNvContentPartPr/>
              <p14:nvPr/>
            </p14:nvContentPartPr>
            <p14:xfrm>
              <a:off x="9706182" y="2834474"/>
              <a:ext cx="397440" cy="163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81D7A4B-CC11-4178-B289-2C804693766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88542" y="2798474"/>
                <a:ext cx="43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F6246F4-0FD0-4F43-B1EE-F7099E19C60C}"/>
                  </a:ext>
                </a:extLst>
              </p14:cNvPr>
              <p14:cNvContentPartPr/>
              <p14:nvPr/>
            </p14:nvContentPartPr>
            <p14:xfrm>
              <a:off x="9723822" y="3163514"/>
              <a:ext cx="342000" cy="276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F6246F4-0FD0-4F43-B1EE-F7099E19C60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706182" y="3127874"/>
                <a:ext cx="3776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F66D3B8-7775-498D-8A4C-B987A2E4F45B}"/>
                  </a:ext>
                </a:extLst>
              </p14:cNvPr>
              <p14:cNvContentPartPr/>
              <p14:nvPr/>
            </p14:nvContentPartPr>
            <p14:xfrm>
              <a:off x="10173822" y="3155954"/>
              <a:ext cx="69480" cy="281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F66D3B8-7775-498D-8A4C-B987A2E4F45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155822" y="3120314"/>
                <a:ext cx="1051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7ED9D39-A02C-440D-A154-0A9D2FF4B4FE}"/>
                  </a:ext>
                </a:extLst>
              </p14:cNvPr>
              <p14:cNvContentPartPr/>
              <p14:nvPr/>
            </p14:nvContentPartPr>
            <p14:xfrm>
              <a:off x="10119822" y="3244154"/>
              <a:ext cx="244080" cy="115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7ED9D39-A02C-440D-A154-0A9D2FF4B4F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101822" y="3208154"/>
                <a:ext cx="279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5F17663-43F2-4024-A943-B560A6D06A03}"/>
                  </a:ext>
                </a:extLst>
              </p14:cNvPr>
              <p14:cNvContentPartPr/>
              <p14:nvPr/>
            </p14:nvContentPartPr>
            <p14:xfrm>
              <a:off x="10123422" y="3251354"/>
              <a:ext cx="153000" cy="115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5F17663-43F2-4024-A943-B560A6D06A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105782" y="3215714"/>
                <a:ext cx="188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256CF1-A7C3-491F-83B2-FBF5AB4BC0F8}"/>
                  </a:ext>
                </a:extLst>
              </p14:cNvPr>
              <p14:cNvContentPartPr/>
              <p14:nvPr/>
            </p14:nvContentPartPr>
            <p14:xfrm>
              <a:off x="10359582" y="3015554"/>
              <a:ext cx="403560" cy="21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256CF1-A7C3-491F-83B2-FBF5AB4BC0F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341582" y="2979554"/>
                <a:ext cx="439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31823AA-90C2-4A31-A92F-D89C0EB47923}"/>
                  </a:ext>
                </a:extLst>
              </p14:cNvPr>
              <p14:cNvContentPartPr/>
              <p14:nvPr/>
            </p14:nvContentPartPr>
            <p14:xfrm>
              <a:off x="10541742" y="2312114"/>
              <a:ext cx="274320" cy="404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31823AA-90C2-4A31-A92F-D89C0EB4792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523742" y="2276114"/>
                <a:ext cx="3099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1D3B4E8-9C0A-4640-890D-AE3165C01992}"/>
                  </a:ext>
                </a:extLst>
              </p14:cNvPr>
              <p14:cNvContentPartPr/>
              <p14:nvPr/>
            </p14:nvContentPartPr>
            <p14:xfrm>
              <a:off x="10767822" y="2196194"/>
              <a:ext cx="224640" cy="346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1D3B4E8-9C0A-4640-890D-AE3165C0199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750182" y="2160554"/>
                <a:ext cx="2602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A82B76A-B7CE-4A06-9BF9-B009AE9B70A0}"/>
                  </a:ext>
                </a:extLst>
              </p14:cNvPr>
              <p14:cNvContentPartPr/>
              <p14:nvPr/>
            </p14:nvContentPartPr>
            <p14:xfrm>
              <a:off x="11148342" y="2388794"/>
              <a:ext cx="214920" cy="55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A82B76A-B7CE-4A06-9BF9-B009AE9B70A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130342" y="2352794"/>
                <a:ext cx="250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6124745-03D9-45DE-AC0E-8CEACA8BB56B}"/>
                  </a:ext>
                </a:extLst>
              </p14:cNvPr>
              <p14:cNvContentPartPr/>
              <p14:nvPr/>
            </p14:nvContentPartPr>
            <p14:xfrm>
              <a:off x="11368302" y="2179994"/>
              <a:ext cx="158760" cy="234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6124745-03D9-45DE-AC0E-8CEACA8BB56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350302" y="2144354"/>
                <a:ext cx="194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10F17DB-282A-45F3-80C6-D1382F163ED9}"/>
                  </a:ext>
                </a:extLst>
              </p14:cNvPr>
              <p14:cNvContentPartPr/>
              <p14:nvPr/>
            </p14:nvContentPartPr>
            <p14:xfrm>
              <a:off x="11280102" y="1978034"/>
              <a:ext cx="485280" cy="649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10F17DB-282A-45F3-80C6-D1382F163ED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262462" y="1942394"/>
                <a:ext cx="52092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9EE6B8F-EB6B-4AE5-8652-D6A01638973A}"/>
                  </a:ext>
                </a:extLst>
              </p14:cNvPr>
              <p14:cNvContentPartPr/>
              <p14:nvPr/>
            </p14:nvContentPartPr>
            <p14:xfrm>
              <a:off x="3789222" y="5449874"/>
              <a:ext cx="840600" cy="335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9EE6B8F-EB6B-4AE5-8652-D6A01638973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771582" y="5414234"/>
                <a:ext cx="8762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74AECCE-8F28-4628-B7B1-98F2393BF470}"/>
                  </a:ext>
                </a:extLst>
              </p14:cNvPr>
              <p14:cNvContentPartPr/>
              <p14:nvPr/>
            </p14:nvContentPartPr>
            <p14:xfrm>
              <a:off x="3971742" y="5846234"/>
              <a:ext cx="861480" cy="282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74AECCE-8F28-4628-B7B1-98F2393BF47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54102" y="5810234"/>
                <a:ext cx="897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F244F28-B43A-4B34-824A-AE7F99886D0C}"/>
                  </a:ext>
                </a:extLst>
              </p14:cNvPr>
              <p14:cNvContentPartPr/>
              <p14:nvPr/>
            </p14:nvContentPartPr>
            <p14:xfrm>
              <a:off x="5183142" y="5081594"/>
              <a:ext cx="377280" cy="504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F244F28-B43A-4B34-824A-AE7F99886D0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165502" y="5045594"/>
                <a:ext cx="4129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D14B16E-971D-47C1-9630-29C6246A87EE}"/>
                  </a:ext>
                </a:extLst>
              </p14:cNvPr>
              <p14:cNvContentPartPr/>
              <p14:nvPr/>
            </p14:nvContentPartPr>
            <p14:xfrm>
              <a:off x="2839542" y="6101834"/>
              <a:ext cx="262440" cy="653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D14B16E-971D-47C1-9630-29C6246A87E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21542" y="6065834"/>
                <a:ext cx="2980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BDAE466-7067-4460-A024-9D042220D865}"/>
                  </a:ext>
                </a:extLst>
              </p14:cNvPr>
              <p14:cNvContentPartPr/>
              <p14:nvPr/>
            </p14:nvContentPartPr>
            <p14:xfrm>
              <a:off x="2795622" y="5818874"/>
              <a:ext cx="523080" cy="512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BDAE466-7067-4460-A024-9D042220D86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77622" y="5782874"/>
                <a:ext cx="5587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6B74545-4EB2-445E-ABF6-8847A68E1418}"/>
                  </a:ext>
                </a:extLst>
              </p14:cNvPr>
              <p14:cNvContentPartPr/>
              <p14:nvPr/>
            </p14:nvContentPartPr>
            <p14:xfrm>
              <a:off x="5793702" y="4394714"/>
              <a:ext cx="633600" cy="625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6B74545-4EB2-445E-ABF6-8847A68E141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776062" y="4359074"/>
                <a:ext cx="66924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EEDE5CC-08DB-488A-B96B-F23256B433A3}"/>
                  </a:ext>
                </a:extLst>
              </p14:cNvPr>
              <p14:cNvContentPartPr/>
              <p14:nvPr/>
            </p14:nvContentPartPr>
            <p14:xfrm>
              <a:off x="5678862" y="5864234"/>
              <a:ext cx="529560" cy="435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EEDE5CC-08DB-488A-B96B-F23256B433A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60862" y="5828234"/>
                <a:ext cx="5652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221E73C-B441-4FFC-9BC0-BE16F0E15ABE}"/>
                  </a:ext>
                </a:extLst>
              </p14:cNvPr>
              <p14:cNvContentPartPr/>
              <p14:nvPr/>
            </p14:nvContentPartPr>
            <p14:xfrm>
              <a:off x="5730342" y="5911034"/>
              <a:ext cx="362520" cy="235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221E73C-B441-4FFC-9BC0-BE16F0E15AB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12702" y="5875394"/>
                <a:ext cx="3981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EEE574-0F94-46A8-BB8D-C9C759F8D650}"/>
                  </a:ext>
                </a:extLst>
              </p14:cNvPr>
              <p14:cNvContentPartPr/>
              <p14:nvPr/>
            </p14:nvContentPartPr>
            <p14:xfrm>
              <a:off x="5670942" y="5693954"/>
              <a:ext cx="206280" cy="100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EEE574-0F94-46A8-BB8D-C9C759F8D65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652942" y="5658314"/>
                <a:ext cx="241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FFD7659-0833-4E67-9676-71031057BDFA}"/>
                  </a:ext>
                </a:extLst>
              </p14:cNvPr>
              <p14:cNvContentPartPr/>
              <p14:nvPr/>
            </p14:nvContentPartPr>
            <p14:xfrm>
              <a:off x="6277182" y="5669834"/>
              <a:ext cx="254520" cy="317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FFD7659-0833-4E67-9676-71031057BDF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259542" y="5633834"/>
                <a:ext cx="290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52C4327-F60A-413F-ADFB-186F538F4964}"/>
                  </a:ext>
                </a:extLst>
              </p14:cNvPr>
              <p14:cNvContentPartPr/>
              <p14:nvPr/>
            </p14:nvContentPartPr>
            <p14:xfrm>
              <a:off x="6525942" y="5352314"/>
              <a:ext cx="815040" cy="554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52C4327-F60A-413F-ADFB-186F538F496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07942" y="5316314"/>
                <a:ext cx="8506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FDFE397-7C8D-47CA-A904-2FE17296BC33}"/>
                  </a:ext>
                </a:extLst>
              </p14:cNvPr>
              <p14:cNvContentPartPr/>
              <p14:nvPr/>
            </p14:nvContentPartPr>
            <p14:xfrm>
              <a:off x="7355022" y="5165834"/>
              <a:ext cx="896400" cy="867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FDFE397-7C8D-47CA-A904-2FE17296BC3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37382" y="5129834"/>
                <a:ext cx="93204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84698AB-BE9F-4B5C-B8F0-B31ADB114B62}"/>
                  </a:ext>
                </a:extLst>
              </p14:cNvPr>
              <p14:cNvContentPartPr/>
              <p14:nvPr/>
            </p14:nvContentPartPr>
            <p14:xfrm>
              <a:off x="8718342" y="4663994"/>
              <a:ext cx="465480" cy="472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84698AB-BE9F-4B5C-B8F0-B31ADB114B6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700342" y="4628354"/>
                <a:ext cx="5011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81440B2-632D-4E6B-A560-BD1D81D97095}"/>
                  </a:ext>
                </a:extLst>
              </p14:cNvPr>
              <p14:cNvContentPartPr/>
              <p14:nvPr/>
            </p14:nvContentPartPr>
            <p14:xfrm>
              <a:off x="9205062" y="4791434"/>
              <a:ext cx="84240" cy="81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81440B2-632D-4E6B-A560-BD1D81D9709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87422" y="4755434"/>
                <a:ext cx="119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D769460-856E-4C16-88F4-503EBF8C83D7}"/>
                  </a:ext>
                </a:extLst>
              </p14:cNvPr>
              <p14:cNvContentPartPr/>
              <p14:nvPr/>
            </p14:nvContentPartPr>
            <p14:xfrm>
              <a:off x="8941182" y="4550594"/>
              <a:ext cx="360" cy="3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D769460-856E-4C16-88F4-503EBF8C83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23542" y="451459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C4F9040-04BC-4646-9B33-5D95543F2851}"/>
                  </a:ext>
                </a:extLst>
              </p14:cNvPr>
              <p14:cNvContentPartPr/>
              <p14:nvPr/>
            </p14:nvContentPartPr>
            <p14:xfrm>
              <a:off x="9325302" y="4480754"/>
              <a:ext cx="625320" cy="884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C4F9040-04BC-4646-9B33-5D95543F285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307662" y="4444754"/>
                <a:ext cx="6609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021E369-5080-4A03-8AEE-D64A642097D3}"/>
                  </a:ext>
                </a:extLst>
              </p14:cNvPr>
              <p14:cNvContentPartPr/>
              <p14:nvPr/>
            </p14:nvContentPartPr>
            <p14:xfrm>
              <a:off x="9943062" y="4063514"/>
              <a:ext cx="363240" cy="551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021E369-5080-4A03-8AEE-D64A642097D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925062" y="4027514"/>
                <a:ext cx="398880" cy="6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5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45EFE-0399-4C30-8792-13D48158693D}"/>
              </a:ext>
            </a:extLst>
          </p:cNvPr>
          <p:cNvGrpSpPr/>
          <p:nvPr/>
        </p:nvGrpSpPr>
        <p:grpSpPr>
          <a:xfrm>
            <a:off x="659742" y="-136302"/>
            <a:ext cx="5509440" cy="3908839"/>
            <a:chOff x="659742" y="-136302"/>
            <a:chExt cx="5509440" cy="39088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25D2EB-0A9B-4137-B32E-264ACF25FC84}"/>
                    </a:ext>
                  </a:extLst>
                </p14:cNvPr>
                <p14:cNvContentPartPr/>
                <p14:nvPr/>
              </p14:nvContentPartPr>
              <p14:xfrm>
                <a:off x="659742" y="447978"/>
                <a:ext cx="536040" cy="127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25D2EB-0A9B-4137-B32E-264ACF25FC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742" y="430338"/>
                  <a:ext cx="57168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96A942-3950-4A43-BF42-E626C2C5F7B8}"/>
                    </a:ext>
                  </a:extLst>
                </p14:cNvPr>
                <p14:cNvContentPartPr/>
                <p14:nvPr/>
              </p14:nvContentPartPr>
              <p14:xfrm>
                <a:off x="755862" y="1089498"/>
                <a:ext cx="298440" cy="71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96A942-3950-4A43-BF42-E626C2C5F7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222" y="1071498"/>
                  <a:ext cx="334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10C2E-09F4-48D0-AFA0-8F183A5A518A}"/>
                    </a:ext>
                  </a:extLst>
                </p14:cNvPr>
                <p14:cNvContentPartPr/>
                <p14:nvPr/>
              </p14:nvContentPartPr>
              <p14:xfrm>
                <a:off x="1017582" y="1608618"/>
                <a:ext cx="160920" cy="5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10C2E-09F4-48D0-AFA0-8F183A5A51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582" y="1590618"/>
                  <a:ext cx="196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4B301E-C0FC-40E1-8A46-98C84CA25F8D}"/>
                    </a:ext>
                  </a:extLst>
                </p14:cNvPr>
                <p14:cNvContentPartPr/>
                <p14:nvPr/>
              </p14:nvContentPartPr>
              <p14:xfrm>
                <a:off x="1520502" y="842538"/>
                <a:ext cx="1727280" cy="46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4B301E-C0FC-40E1-8A46-98C84CA25F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2862" y="824538"/>
                  <a:ext cx="17629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F60C3A-E8E1-4803-9FE9-B6959CBA5260}"/>
                    </a:ext>
                  </a:extLst>
                </p14:cNvPr>
                <p14:cNvContentPartPr/>
                <p14:nvPr/>
              </p14:nvContentPartPr>
              <p14:xfrm>
                <a:off x="2628582" y="718698"/>
                <a:ext cx="727200" cy="54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F60C3A-E8E1-4803-9FE9-B6959CBA52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0582" y="701058"/>
                  <a:ext cx="7628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6564BD-2B01-4DFB-A1CD-9272559168FE}"/>
                    </a:ext>
                  </a:extLst>
                </p14:cNvPr>
                <p14:cNvContentPartPr/>
                <p14:nvPr/>
              </p14:nvContentPartPr>
              <p14:xfrm>
                <a:off x="3947262" y="414498"/>
                <a:ext cx="250200" cy="24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6564BD-2B01-4DFB-A1CD-9272559168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9622" y="396858"/>
                  <a:ext cx="285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CD9C4D-DD94-4760-87A0-72B7864B34E2}"/>
                    </a:ext>
                  </a:extLst>
                </p14:cNvPr>
                <p14:cNvContentPartPr/>
                <p14:nvPr/>
              </p14:nvContentPartPr>
              <p14:xfrm>
                <a:off x="4426062" y="-136302"/>
                <a:ext cx="1419480" cy="100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CD9C4D-DD94-4760-87A0-72B7864B34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8062" y="-154302"/>
                  <a:ext cx="145512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07195-4436-4F2D-81F8-F2D80829B031}"/>
                    </a:ext>
                  </a:extLst>
                </p14:cNvPr>
                <p14:cNvContentPartPr/>
                <p14:nvPr/>
              </p14:nvContentPartPr>
              <p14:xfrm>
                <a:off x="5710182" y="62017"/>
                <a:ext cx="459000" cy="48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07195-4436-4F2D-81F8-F2D80829B0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2542" y="44017"/>
                  <a:ext cx="4946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E86D88-90DA-42E1-83B2-319B7A954654}"/>
                    </a:ext>
                  </a:extLst>
                </p14:cNvPr>
                <p14:cNvContentPartPr/>
                <p14:nvPr/>
              </p14:nvContentPartPr>
              <p14:xfrm>
                <a:off x="734622" y="2355217"/>
                <a:ext cx="630720" cy="141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E86D88-90DA-42E1-83B2-319B7A9546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6622" y="2337217"/>
                  <a:ext cx="666360" cy="14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A4D8AD-98DB-4B1F-8D3C-6998E66BEBD2}"/>
                    </a:ext>
                  </a:extLst>
                </p14:cNvPr>
                <p14:cNvContentPartPr/>
                <p14:nvPr/>
              </p14:nvContentPartPr>
              <p14:xfrm>
                <a:off x="1591062" y="2337577"/>
                <a:ext cx="1627920" cy="74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A4D8AD-98DB-4B1F-8D3C-6998E66BEB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3062" y="2319577"/>
                  <a:ext cx="16635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193ACB-EC89-4E19-92DE-DBCB278452E0}"/>
                    </a:ext>
                  </a:extLst>
                </p14:cNvPr>
                <p14:cNvContentPartPr/>
                <p14:nvPr/>
              </p14:nvContentPartPr>
              <p14:xfrm>
                <a:off x="4134102" y="1863457"/>
                <a:ext cx="802080" cy="65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193ACB-EC89-4E19-92DE-DBCB278452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6102" y="1845457"/>
                  <a:ext cx="837720" cy="68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63167-5E4E-425B-9512-AA42316E69F4}"/>
              </a:ext>
            </a:extLst>
          </p:cNvPr>
          <p:cNvGrpSpPr/>
          <p:nvPr/>
        </p:nvGrpSpPr>
        <p:grpSpPr>
          <a:xfrm>
            <a:off x="6736542" y="540097"/>
            <a:ext cx="5001840" cy="3530520"/>
            <a:chOff x="6736542" y="540097"/>
            <a:chExt cx="5001840" cy="35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73A70E-BD7A-4CDE-9C34-55562857A5A6}"/>
                    </a:ext>
                  </a:extLst>
                </p14:cNvPr>
                <p14:cNvContentPartPr/>
                <p14:nvPr/>
              </p14:nvContentPartPr>
              <p14:xfrm>
                <a:off x="6736542" y="555217"/>
                <a:ext cx="932760" cy="216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73A70E-BD7A-4CDE-9C34-55562857A5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8902" y="537217"/>
                  <a:ext cx="968400" cy="22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1BFE1D-BC91-44FB-BDC6-78C354953C1A}"/>
                    </a:ext>
                  </a:extLst>
                </p14:cNvPr>
                <p14:cNvContentPartPr/>
                <p14:nvPr/>
              </p14:nvContentPartPr>
              <p14:xfrm>
                <a:off x="8106342" y="1274497"/>
                <a:ext cx="98280" cy="244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1BFE1D-BC91-44FB-BDC6-78C354953C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88342" y="1256497"/>
                  <a:ext cx="133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5E1D59-2737-4253-9416-98C37B13C75F}"/>
                    </a:ext>
                  </a:extLst>
                </p14:cNvPr>
                <p14:cNvContentPartPr/>
                <p14:nvPr/>
              </p14:nvContentPartPr>
              <p14:xfrm>
                <a:off x="7893582" y="869497"/>
                <a:ext cx="10800" cy="36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5E1D59-2737-4253-9416-98C37B13C7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5582" y="851497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3CB4AC-DDD4-449E-83FD-6F48ABF3520C}"/>
                    </a:ext>
                  </a:extLst>
                </p14:cNvPr>
                <p14:cNvContentPartPr/>
                <p14:nvPr/>
              </p14:nvContentPartPr>
              <p14:xfrm>
                <a:off x="8289222" y="710737"/>
                <a:ext cx="393480" cy="56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3CB4AC-DDD4-449E-83FD-6F48ABF352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71582" y="693097"/>
                  <a:ext cx="4291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0A406A-3475-4C4A-B5C1-8223D7BEE9E1}"/>
                    </a:ext>
                  </a:extLst>
                </p14:cNvPr>
                <p14:cNvContentPartPr/>
                <p14:nvPr/>
              </p14:nvContentPartPr>
              <p14:xfrm>
                <a:off x="8202822" y="994417"/>
                <a:ext cx="231480" cy="12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0A406A-3475-4C4A-B5C1-8223D7BEE9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85182" y="976417"/>
                  <a:ext cx="267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718199-340B-4292-8A49-CB96B9F4CC30}"/>
                    </a:ext>
                  </a:extLst>
                </p14:cNvPr>
                <p14:cNvContentPartPr/>
                <p14:nvPr/>
              </p14:nvContentPartPr>
              <p14:xfrm>
                <a:off x="9002742" y="580057"/>
                <a:ext cx="690480" cy="58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718199-340B-4292-8A49-CB96B9F4CC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5102" y="562057"/>
                  <a:ext cx="726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1A3361-5107-44BA-B1DC-C71FDBF50554}"/>
                    </a:ext>
                  </a:extLst>
                </p14:cNvPr>
                <p14:cNvContentPartPr/>
                <p14:nvPr/>
              </p14:nvContentPartPr>
              <p14:xfrm>
                <a:off x="8840022" y="594097"/>
                <a:ext cx="23040" cy="4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1A3361-5107-44BA-B1DC-C71FDBF505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2382" y="576097"/>
                  <a:ext cx="58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C8854-D686-43B7-92DE-DEA7EBA04B74}"/>
                    </a:ext>
                  </a:extLst>
                </p14:cNvPr>
                <p14:cNvContentPartPr/>
                <p14:nvPr/>
              </p14:nvContentPartPr>
              <p14:xfrm>
                <a:off x="8405142" y="1415977"/>
                <a:ext cx="1221840" cy="84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3C8854-D686-43B7-92DE-DEA7EBA04B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87142" y="1397977"/>
                  <a:ext cx="125748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695BA0-3B0E-4F5F-A571-836ED5C1E4C1}"/>
                    </a:ext>
                  </a:extLst>
                </p14:cNvPr>
                <p14:cNvContentPartPr/>
                <p14:nvPr/>
              </p14:nvContentPartPr>
              <p14:xfrm>
                <a:off x="9761262" y="978937"/>
                <a:ext cx="758160" cy="64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695BA0-3B0E-4F5F-A571-836ED5C1E4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43262" y="961297"/>
                  <a:ext cx="7938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CEFF6-5A24-4FFE-9D99-6237D59BCCC6}"/>
                    </a:ext>
                  </a:extLst>
                </p14:cNvPr>
                <p14:cNvContentPartPr/>
                <p14:nvPr/>
              </p14:nvContentPartPr>
              <p14:xfrm>
                <a:off x="10539582" y="540097"/>
                <a:ext cx="1198800" cy="124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CEFF6-5A24-4FFE-9D99-6237D59BCC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21582" y="522457"/>
                  <a:ext cx="123444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F803EC-FB84-4D8E-9F7F-58B8745911BE}"/>
                    </a:ext>
                  </a:extLst>
                </p14:cNvPr>
                <p14:cNvContentPartPr/>
                <p14:nvPr/>
              </p14:nvContentPartPr>
              <p14:xfrm>
                <a:off x="8431422" y="2547457"/>
                <a:ext cx="852480" cy="152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F803EC-FB84-4D8E-9F7F-58B8745911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3782" y="2529817"/>
                  <a:ext cx="88812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8FDB70-5E0E-4520-ADA8-CBAB99498E0E}"/>
                    </a:ext>
                  </a:extLst>
                </p14:cNvPr>
                <p14:cNvContentPartPr/>
                <p14:nvPr/>
              </p14:nvContentPartPr>
              <p14:xfrm>
                <a:off x="9284262" y="2927617"/>
                <a:ext cx="262080" cy="30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8FDB70-5E0E-4520-ADA8-CBAB99498E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66622" y="2909977"/>
                  <a:ext cx="297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79F1F7-13CD-41F2-BC0B-51AB8114F68A}"/>
                    </a:ext>
                  </a:extLst>
                </p14:cNvPr>
                <p14:cNvContentPartPr/>
                <p14:nvPr/>
              </p14:nvContentPartPr>
              <p14:xfrm>
                <a:off x="9187422" y="2809537"/>
                <a:ext cx="27000" cy="11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79F1F7-13CD-41F2-BC0B-51AB8114F6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9782" y="2791897"/>
                  <a:ext cx="62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865C83-0D78-4A60-A6DD-E87C4F59CFD7}"/>
                    </a:ext>
                  </a:extLst>
                </p14:cNvPr>
                <p14:cNvContentPartPr/>
                <p14:nvPr/>
              </p14:nvContentPartPr>
              <p14:xfrm>
                <a:off x="9616182" y="2220217"/>
                <a:ext cx="865800" cy="110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865C83-0D78-4A60-A6DD-E87C4F59CF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98182" y="2202217"/>
                  <a:ext cx="90144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6F769A-CC0F-4985-A464-985AC25020CD}"/>
                    </a:ext>
                  </a:extLst>
                </p14:cNvPr>
                <p14:cNvContentPartPr/>
                <p14:nvPr/>
              </p14:nvContentPartPr>
              <p14:xfrm>
                <a:off x="10512942" y="1743937"/>
                <a:ext cx="685080" cy="86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6F769A-CC0F-4985-A464-985AC25020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95302" y="1726297"/>
                  <a:ext cx="720720" cy="90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02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E85720-7BA6-4851-A892-9A87A87E862E}"/>
              </a:ext>
            </a:extLst>
          </p:cNvPr>
          <p:cNvGrpSpPr/>
          <p:nvPr/>
        </p:nvGrpSpPr>
        <p:grpSpPr>
          <a:xfrm>
            <a:off x="441582" y="323778"/>
            <a:ext cx="780480" cy="912600"/>
            <a:chOff x="441582" y="323778"/>
            <a:chExt cx="78048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723E56-9FD5-4C06-BF3D-156455281285}"/>
                    </a:ext>
                  </a:extLst>
                </p14:cNvPr>
                <p14:cNvContentPartPr/>
                <p14:nvPr/>
              </p14:nvContentPartPr>
              <p14:xfrm>
                <a:off x="441582" y="323778"/>
                <a:ext cx="537480" cy="75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723E56-9FD5-4C06-BF3D-1564552812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582" y="305778"/>
                  <a:ext cx="57312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B367D1-FB08-4E2B-94B5-62CF687C7312}"/>
                    </a:ext>
                  </a:extLst>
                </p14:cNvPr>
                <p14:cNvContentPartPr/>
                <p14:nvPr/>
              </p14:nvContentPartPr>
              <p14:xfrm>
                <a:off x="676662" y="816978"/>
                <a:ext cx="250920" cy="41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B367D1-FB08-4E2B-94B5-62CF687C7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8662" y="798978"/>
                  <a:ext cx="2865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CF069A-DE5B-4E47-8C0A-74429F1CCF8E}"/>
                    </a:ext>
                  </a:extLst>
                </p14:cNvPr>
                <p14:cNvContentPartPr/>
                <p14:nvPr/>
              </p14:nvContentPartPr>
              <p14:xfrm>
                <a:off x="1133862" y="447978"/>
                <a:ext cx="360" cy="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CF069A-DE5B-4E47-8C0A-74429F1CCF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5862" y="43033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544B07-70A6-44E3-B0A6-BF57175EE224}"/>
                    </a:ext>
                  </a:extLst>
                </p14:cNvPr>
                <p14:cNvContentPartPr/>
                <p14:nvPr/>
              </p14:nvContentPartPr>
              <p14:xfrm>
                <a:off x="1221702" y="738138"/>
                <a:ext cx="360" cy="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544B07-70A6-44E3-B0A6-BF57175EE2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062" y="72049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673CF1-C8E8-41E7-AB72-4693B623AA4F}"/>
              </a:ext>
            </a:extLst>
          </p:cNvPr>
          <p:cNvGrpSpPr/>
          <p:nvPr/>
        </p:nvGrpSpPr>
        <p:grpSpPr>
          <a:xfrm>
            <a:off x="1705182" y="113898"/>
            <a:ext cx="2443680" cy="681120"/>
            <a:chOff x="1705182" y="113898"/>
            <a:chExt cx="244368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C927BC-DECB-4871-AC4F-02D22F813DBE}"/>
                    </a:ext>
                  </a:extLst>
                </p14:cNvPr>
                <p14:cNvContentPartPr/>
                <p14:nvPr/>
              </p14:nvContentPartPr>
              <p14:xfrm>
                <a:off x="1705182" y="235938"/>
                <a:ext cx="740160" cy="55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C927BC-DECB-4871-AC4F-02D22F813D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87542" y="217938"/>
                  <a:ext cx="7758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490D51-79A4-45EA-A97E-167DC7BF7C4B}"/>
                    </a:ext>
                  </a:extLst>
                </p14:cNvPr>
                <p14:cNvContentPartPr/>
                <p14:nvPr/>
              </p14:nvContentPartPr>
              <p14:xfrm>
                <a:off x="2654862" y="219378"/>
                <a:ext cx="36360" cy="33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490D51-79A4-45EA-A97E-167DC7BF7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6862" y="201738"/>
                  <a:ext cx="72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8C083F-DF6C-4C6F-9BF9-8BA29558E518}"/>
                    </a:ext>
                  </a:extLst>
                </p14:cNvPr>
                <p14:cNvContentPartPr/>
                <p14:nvPr/>
              </p14:nvContentPartPr>
              <p14:xfrm>
                <a:off x="2795622" y="201738"/>
                <a:ext cx="254160" cy="28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8C083F-DF6C-4C6F-9BF9-8BA29558E5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77982" y="184098"/>
                  <a:ext cx="289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7E94AE-4BE9-4479-9961-21F395B595F7}"/>
                    </a:ext>
                  </a:extLst>
                </p14:cNvPr>
                <p14:cNvContentPartPr/>
                <p14:nvPr/>
              </p14:nvContentPartPr>
              <p14:xfrm>
                <a:off x="2716422" y="265458"/>
                <a:ext cx="293760" cy="13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7E94AE-4BE9-4479-9961-21F395B595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98782" y="247458"/>
                  <a:ext cx="329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0ED5F8-867D-4CC1-BCE9-430FA320FB21}"/>
                    </a:ext>
                  </a:extLst>
                </p14:cNvPr>
                <p14:cNvContentPartPr/>
                <p14:nvPr/>
              </p14:nvContentPartPr>
              <p14:xfrm>
                <a:off x="2988942" y="113898"/>
                <a:ext cx="300240" cy="46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0ED5F8-867D-4CC1-BCE9-430FA320FB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1302" y="96258"/>
                  <a:ext cx="3358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679EE5-791A-45E7-9FCE-335AAC73B519}"/>
                    </a:ext>
                  </a:extLst>
                </p14:cNvPr>
                <p14:cNvContentPartPr/>
                <p14:nvPr/>
              </p14:nvContentPartPr>
              <p14:xfrm>
                <a:off x="3516342" y="278778"/>
                <a:ext cx="632520" cy="14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679EE5-791A-45E7-9FCE-335AAC73B5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98702" y="260778"/>
                  <a:ext cx="668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238FEF-7A9A-4377-B85B-7C0309E7382E}"/>
                    </a:ext>
                  </a:extLst>
                </p14:cNvPr>
                <p14:cNvContentPartPr/>
                <p14:nvPr/>
              </p14:nvContentPartPr>
              <p14:xfrm>
                <a:off x="3595902" y="465978"/>
                <a:ext cx="459000" cy="140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238FEF-7A9A-4377-B85B-7C0309E738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77902" y="448338"/>
                  <a:ext cx="4946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1949D-D46A-4960-9917-2A2A84DC39FC}"/>
              </a:ext>
            </a:extLst>
          </p:cNvPr>
          <p:cNvGrpSpPr/>
          <p:nvPr/>
        </p:nvGrpSpPr>
        <p:grpSpPr>
          <a:xfrm>
            <a:off x="4633062" y="132618"/>
            <a:ext cx="1374120" cy="640440"/>
            <a:chOff x="4633062" y="132618"/>
            <a:chExt cx="137412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22AB4-A873-4799-A952-D81E1C19E902}"/>
                    </a:ext>
                  </a:extLst>
                </p14:cNvPr>
                <p14:cNvContentPartPr/>
                <p14:nvPr/>
              </p14:nvContentPartPr>
              <p14:xfrm>
                <a:off x="4633062" y="322338"/>
                <a:ext cx="184320" cy="41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22AB4-A873-4799-A952-D81E1C19E9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15062" y="304698"/>
                  <a:ext cx="2199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EB2EBC-A131-4EDD-B261-5716270CB142}"/>
                    </a:ext>
                  </a:extLst>
                </p14:cNvPr>
                <p14:cNvContentPartPr/>
                <p14:nvPr/>
              </p14:nvContentPartPr>
              <p14:xfrm>
                <a:off x="4826742" y="316218"/>
                <a:ext cx="300240" cy="45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EB2EBC-A131-4EDD-B261-5716270CB1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08742" y="298218"/>
                  <a:ext cx="3358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0E236F-C4CF-4F02-9BEA-3B89E1ECF3BF}"/>
                    </a:ext>
                  </a:extLst>
                </p14:cNvPr>
                <p14:cNvContentPartPr/>
                <p14:nvPr/>
              </p14:nvContentPartPr>
              <p14:xfrm>
                <a:off x="5277822" y="210738"/>
                <a:ext cx="114840" cy="50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0E236F-C4CF-4F02-9BEA-3B89E1ECF3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59822" y="193098"/>
                  <a:ext cx="1504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0FA49D-6703-413D-BB1D-878B22A7AE95}"/>
                    </a:ext>
                  </a:extLst>
                </p14:cNvPr>
                <p14:cNvContentPartPr/>
                <p14:nvPr/>
              </p14:nvContentPartPr>
              <p14:xfrm>
                <a:off x="5468262" y="237018"/>
                <a:ext cx="287640" cy="318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0FA49D-6703-413D-BB1D-878B22A7AE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50622" y="219378"/>
                  <a:ext cx="323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65BF36-320C-43FF-8809-B406267C2919}"/>
                    </a:ext>
                  </a:extLst>
                </p14:cNvPr>
                <p14:cNvContentPartPr/>
                <p14:nvPr/>
              </p14:nvContentPartPr>
              <p14:xfrm>
                <a:off x="5407062" y="343938"/>
                <a:ext cx="357120" cy="11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65BF36-320C-43FF-8809-B406267C29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89062" y="326298"/>
                  <a:ext cx="392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54E878-BFC3-48BD-A0B4-5F824E6FA18F}"/>
                    </a:ext>
                  </a:extLst>
                </p14:cNvPr>
                <p14:cNvContentPartPr/>
                <p14:nvPr/>
              </p14:nvContentPartPr>
              <p14:xfrm>
                <a:off x="5653302" y="132618"/>
                <a:ext cx="353880" cy="41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54E878-BFC3-48BD-A0B4-5F824E6FA1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35302" y="114618"/>
                  <a:ext cx="389520" cy="44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7294BA1-CEFC-4475-886B-0AD67626AFCB}"/>
                  </a:ext>
                </a:extLst>
              </p14:cNvPr>
              <p14:cNvContentPartPr/>
              <p14:nvPr/>
            </p14:nvContentPartPr>
            <p14:xfrm>
              <a:off x="629142" y="1196418"/>
              <a:ext cx="512640" cy="957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7294BA1-CEFC-4475-886B-0AD67626AFC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1502" y="1160418"/>
                <a:ext cx="54828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E4C67A-E096-42E1-A9D4-8AAB3C10CA72}"/>
                  </a:ext>
                </a:extLst>
              </p14:cNvPr>
              <p14:cNvContentPartPr/>
              <p14:nvPr/>
            </p14:nvContentPartPr>
            <p14:xfrm>
              <a:off x="1196862" y="970338"/>
              <a:ext cx="376200" cy="63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E4C67A-E096-42E1-A9D4-8AAB3C10CA7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78862" y="934338"/>
                <a:ext cx="4118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7C6712-6BDA-4DE0-B4A9-161B0ABBF164}"/>
                  </a:ext>
                </a:extLst>
              </p14:cNvPr>
              <p14:cNvContentPartPr/>
              <p14:nvPr/>
            </p14:nvContentPartPr>
            <p14:xfrm>
              <a:off x="966822" y="1572258"/>
              <a:ext cx="833040" cy="52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7C6712-6BDA-4DE0-B4A9-161B0ABBF16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49182" y="1536618"/>
                <a:ext cx="8686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2B75B0-DD7E-4727-8E3E-D098127DA5D5}"/>
                  </a:ext>
                </a:extLst>
              </p14:cNvPr>
              <p14:cNvContentPartPr/>
              <p14:nvPr/>
            </p14:nvContentPartPr>
            <p14:xfrm>
              <a:off x="1081302" y="1775298"/>
              <a:ext cx="605160" cy="28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2B75B0-DD7E-4727-8E3E-D098127DA5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302" y="1739658"/>
                <a:ext cx="6408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73E560-09D2-432A-8D52-2F6C97CBD39E}"/>
                  </a:ext>
                </a:extLst>
              </p14:cNvPr>
              <p14:cNvContentPartPr/>
              <p14:nvPr/>
            </p14:nvContentPartPr>
            <p14:xfrm>
              <a:off x="7560942" y="316218"/>
              <a:ext cx="105120" cy="31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73E560-09D2-432A-8D52-2F6C97CBD3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43302" y="280218"/>
                <a:ext cx="1407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F14088-CB93-4DA3-BCB2-833323D6563B}"/>
                  </a:ext>
                </a:extLst>
              </p14:cNvPr>
              <p14:cNvContentPartPr/>
              <p14:nvPr/>
            </p14:nvContentPartPr>
            <p14:xfrm>
              <a:off x="7745262" y="184098"/>
              <a:ext cx="196200" cy="455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F14088-CB93-4DA3-BCB2-833323D656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27622" y="148458"/>
                <a:ext cx="2318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8A587A-0281-4445-806C-D4C15BC1EFE0}"/>
                  </a:ext>
                </a:extLst>
              </p14:cNvPr>
              <p14:cNvContentPartPr/>
              <p14:nvPr/>
            </p14:nvContentPartPr>
            <p14:xfrm>
              <a:off x="8316222" y="140538"/>
              <a:ext cx="187200" cy="459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8A587A-0281-4445-806C-D4C15BC1EF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98582" y="104538"/>
                <a:ext cx="2228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F7BF43-6353-4C58-BD9F-101CC55A6043}"/>
                  </a:ext>
                </a:extLst>
              </p14:cNvPr>
              <p14:cNvContentPartPr/>
              <p14:nvPr/>
            </p14:nvContentPartPr>
            <p14:xfrm>
              <a:off x="8440062" y="184098"/>
              <a:ext cx="238680" cy="229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F7BF43-6353-4C58-BD9F-101CC55A604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22422" y="148458"/>
                <a:ext cx="274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FCEB5D-42C2-49FD-98EA-CE2B544F53FE}"/>
                  </a:ext>
                </a:extLst>
              </p14:cNvPr>
              <p14:cNvContentPartPr/>
              <p14:nvPr/>
            </p14:nvContentPartPr>
            <p14:xfrm>
              <a:off x="8317302" y="288138"/>
              <a:ext cx="284040" cy="89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FCEB5D-42C2-49FD-98EA-CE2B544F53F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99302" y="252498"/>
                <a:ext cx="319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2906A9-41F7-4ADC-9E93-DBF41CE79129}"/>
                  </a:ext>
                </a:extLst>
              </p14:cNvPr>
              <p14:cNvContentPartPr/>
              <p14:nvPr/>
            </p14:nvContentPartPr>
            <p14:xfrm>
              <a:off x="8625102" y="114258"/>
              <a:ext cx="250560" cy="36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2906A9-41F7-4ADC-9E93-DBF41CE7912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07102" y="78258"/>
                <a:ext cx="2862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76820A-A7BF-4553-8E45-A4C8F272A92B}"/>
                  </a:ext>
                </a:extLst>
              </p14:cNvPr>
              <p14:cNvContentPartPr/>
              <p14:nvPr/>
            </p14:nvContentPartPr>
            <p14:xfrm>
              <a:off x="9029382" y="383538"/>
              <a:ext cx="406800" cy="117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76820A-A7BF-4553-8E45-A4C8F272A92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11742" y="347898"/>
                <a:ext cx="442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D2FEFB-1EF9-4EC0-BC94-04026247DB7F}"/>
                  </a:ext>
                </a:extLst>
              </p14:cNvPr>
              <p14:cNvContentPartPr/>
              <p14:nvPr/>
            </p14:nvContentPartPr>
            <p14:xfrm>
              <a:off x="9067182" y="605658"/>
              <a:ext cx="321840" cy="88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D2FEFB-1EF9-4EC0-BC94-04026247DB7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49542" y="570018"/>
                <a:ext cx="357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20F2EA-8045-4859-91AC-79161EE81ADC}"/>
                  </a:ext>
                </a:extLst>
              </p14:cNvPr>
              <p14:cNvContentPartPr/>
              <p14:nvPr/>
            </p14:nvContentPartPr>
            <p14:xfrm>
              <a:off x="9634182" y="69978"/>
              <a:ext cx="367560" cy="1583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20F2EA-8045-4859-91AC-79161EE81AD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16182" y="33978"/>
                <a:ext cx="403200" cy="16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EC1D51-FBD0-4F60-9F2E-38DB930C4961}"/>
                  </a:ext>
                </a:extLst>
              </p14:cNvPr>
              <p14:cNvContentPartPr/>
              <p14:nvPr/>
            </p14:nvContentPartPr>
            <p14:xfrm>
              <a:off x="10128462" y="333858"/>
              <a:ext cx="61920" cy="141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EC1D51-FBD0-4F60-9F2E-38DB930C496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10462" y="297858"/>
                <a:ext cx="97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0D7F94-D38D-47BB-8D94-B900536C013E}"/>
                  </a:ext>
                </a:extLst>
              </p14:cNvPr>
              <p14:cNvContentPartPr/>
              <p14:nvPr/>
            </p14:nvContentPartPr>
            <p14:xfrm>
              <a:off x="10264182" y="971778"/>
              <a:ext cx="67320" cy="239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0D7F94-D38D-47BB-8D94-B900536C013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246542" y="936138"/>
                <a:ext cx="102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C918840-3EF6-4ACF-8812-8FEA276C6DDC}"/>
                  </a:ext>
                </a:extLst>
              </p14:cNvPr>
              <p14:cNvContentPartPr/>
              <p14:nvPr/>
            </p14:nvContentPartPr>
            <p14:xfrm>
              <a:off x="10241502" y="798618"/>
              <a:ext cx="247680" cy="416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C918840-3EF6-4ACF-8812-8FEA276C6DD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223502" y="762618"/>
                <a:ext cx="283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7E7F5D-9D42-4E40-8BD0-53DCEA0E3D8E}"/>
                  </a:ext>
                </a:extLst>
              </p14:cNvPr>
              <p14:cNvContentPartPr/>
              <p14:nvPr/>
            </p14:nvContentPartPr>
            <p14:xfrm>
              <a:off x="10585662" y="1089858"/>
              <a:ext cx="3672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7E7F5D-9D42-4E40-8BD0-53DCEA0E3D8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67662" y="1053858"/>
                <a:ext cx="72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7C1578-98B6-43BF-99D1-417907C51821}"/>
                  </a:ext>
                </a:extLst>
              </p14:cNvPr>
              <p14:cNvContentPartPr/>
              <p14:nvPr/>
            </p14:nvContentPartPr>
            <p14:xfrm>
              <a:off x="10453542" y="474258"/>
              <a:ext cx="36000" cy="87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7C1578-98B6-43BF-99D1-417907C5182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35902" y="438618"/>
                <a:ext cx="71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0359E7-74B4-41E8-BFAB-8B52CB3B9EB4}"/>
                  </a:ext>
                </a:extLst>
              </p14:cNvPr>
              <p14:cNvContentPartPr/>
              <p14:nvPr/>
            </p14:nvContentPartPr>
            <p14:xfrm>
              <a:off x="10845582" y="72858"/>
              <a:ext cx="183960" cy="28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0359E7-74B4-41E8-BFAB-8B52CB3B9E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827942" y="37218"/>
                <a:ext cx="219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7A659D-AD76-49B9-BCC5-28B78B63E0A3}"/>
                  </a:ext>
                </a:extLst>
              </p14:cNvPr>
              <p14:cNvContentPartPr/>
              <p14:nvPr/>
            </p14:nvContentPartPr>
            <p14:xfrm>
              <a:off x="10717422" y="109218"/>
              <a:ext cx="358560" cy="110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7A659D-AD76-49B9-BCC5-28B78B63E0A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699782" y="73218"/>
                <a:ext cx="394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D73A89A-32FD-4F44-A7D4-D7596E3F7C83}"/>
                  </a:ext>
                </a:extLst>
              </p14:cNvPr>
              <p14:cNvContentPartPr/>
              <p14:nvPr/>
            </p14:nvContentPartPr>
            <p14:xfrm>
              <a:off x="11209902" y="96618"/>
              <a:ext cx="174960" cy="423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D73A89A-32FD-4F44-A7D4-D7596E3F7C8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92262" y="60618"/>
                <a:ext cx="210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27AB0E-E101-4AC2-B8C1-7DB897DC4D2B}"/>
                  </a:ext>
                </a:extLst>
              </p14:cNvPr>
              <p14:cNvContentPartPr/>
              <p14:nvPr/>
            </p14:nvContentPartPr>
            <p14:xfrm>
              <a:off x="11453622" y="307578"/>
              <a:ext cx="38520" cy="203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27AB0E-E101-4AC2-B8C1-7DB897DC4D2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435622" y="271578"/>
                <a:ext cx="74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6C8CE6-C212-4BB8-A4E5-ECAC3C7C872E}"/>
                  </a:ext>
                </a:extLst>
              </p14:cNvPr>
              <p14:cNvContentPartPr/>
              <p14:nvPr/>
            </p14:nvContentPartPr>
            <p14:xfrm>
              <a:off x="11719662" y="96618"/>
              <a:ext cx="157320" cy="151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6C8CE6-C212-4BB8-A4E5-ECAC3C7C872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01662" y="60618"/>
                <a:ext cx="192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D1851E-4AFC-483F-ADBF-43FDC2BD546C}"/>
                  </a:ext>
                </a:extLst>
              </p14:cNvPr>
              <p14:cNvContentPartPr/>
              <p14:nvPr/>
            </p14:nvContentPartPr>
            <p14:xfrm>
              <a:off x="11049342" y="922818"/>
              <a:ext cx="106920" cy="318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D1851E-4AFC-483F-ADBF-43FDC2BD546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31702" y="887178"/>
                <a:ext cx="142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989D300-7C79-4391-A897-8FEC7E53A41E}"/>
                  </a:ext>
                </a:extLst>
              </p14:cNvPr>
              <p14:cNvContentPartPr/>
              <p14:nvPr/>
            </p14:nvContentPartPr>
            <p14:xfrm>
              <a:off x="10946022" y="1011018"/>
              <a:ext cx="183600" cy="52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989D300-7C79-4391-A897-8FEC7E53A41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928382" y="975018"/>
                <a:ext cx="219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5D032F-1CE0-4F11-B7F5-B10CCE9346B3}"/>
                  </a:ext>
                </a:extLst>
              </p14:cNvPr>
              <p14:cNvContentPartPr/>
              <p14:nvPr/>
            </p14:nvContentPartPr>
            <p14:xfrm>
              <a:off x="11405382" y="834978"/>
              <a:ext cx="288720" cy="363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5D032F-1CE0-4F11-B7F5-B10CCE9346B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387382" y="798978"/>
                <a:ext cx="3243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63D4A51-BE16-4FDC-B60A-147CA04F5AE9}"/>
                  </a:ext>
                </a:extLst>
              </p14:cNvPr>
              <p14:cNvContentPartPr/>
              <p14:nvPr/>
            </p14:nvContentPartPr>
            <p14:xfrm>
              <a:off x="11726502" y="895098"/>
              <a:ext cx="232560" cy="161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63D4A51-BE16-4FDC-B60A-147CA04F5AE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708502" y="859098"/>
                <a:ext cx="268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37BD2A-F8F3-46C8-BD7B-D658C25923A2}"/>
                  </a:ext>
                </a:extLst>
              </p14:cNvPr>
              <p14:cNvContentPartPr/>
              <p14:nvPr/>
            </p14:nvContentPartPr>
            <p14:xfrm>
              <a:off x="7869102" y="1271658"/>
              <a:ext cx="763200" cy="964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37BD2A-F8F3-46C8-BD7B-D658C25923A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51102" y="1235658"/>
                <a:ext cx="7988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222304-9991-401F-9944-165E518FB28C}"/>
                  </a:ext>
                </a:extLst>
              </p14:cNvPr>
              <p14:cNvContentPartPr/>
              <p14:nvPr/>
            </p14:nvContentPartPr>
            <p14:xfrm>
              <a:off x="8088702" y="1327458"/>
              <a:ext cx="986760" cy="2450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222304-9991-401F-9944-165E518FB28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070702" y="1291458"/>
                <a:ext cx="1022400" cy="25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1949505-F429-49E7-B9CA-04949E579C94}"/>
                  </a:ext>
                </a:extLst>
              </p14:cNvPr>
              <p14:cNvContentPartPr/>
              <p14:nvPr/>
            </p14:nvContentPartPr>
            <p14:xfrm>
              <a:off x="7798542" y="2490978"/>
              <a:ext cx="2926440" cy="1017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1949505-F429-49E7-B9CA-04949E579C9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80542" y="2455338"/>
                <a:ext cx="296208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47C6C7-1ED4-4ED0-8CE9-D68A195E68D1}"/>
                  </a:ext>
                </a:extLst>
              </p14:cNvPr>
              <p14:cNvContentPartPr/>
              <p14:nvPr/>
            </p14:nvContentPartPr>
            <p14:xfrm>
              <a:off x="8396502" y="1820658"/>
              <a:ext cx="1478880" cy="658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47C6C7-1ED4-4ED0-8CE9-D68A195E68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378502" y="1785018"/>
                <a:ext cx="151452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DF745E0-6DD5-4384-89DA-1C4CB7307A8C}"/>
                  </a:ext>
                </a:extLst>
              </p14:cNvPr>
              <p14:cNvContentPartPr/>
              <p14:nvPr/>
            </p14:nvContentPartPr>
            <p14:xfrm>
              <a:off x="7829142" y="2373618"/>
              <a:ext cx="960840" cy="1182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DF745E0-6DD5-4384-89DA-1C4CB7307A8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811502" y="2337618"/>
                <a:ext cx="99648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BAB05E-DA20-4F99-B6A3-539E4CB10B58}"/>
                  </a:ext>
                </a:extLst>
              </p14:cNvPr>
              <p14:cNvContentPartPr/>
              <p14:nvPr/>
            </p14:nvContentPartPr>
            <p14:xfrm>
              <a:off x="9130182" y="3392418"/>
              <a:ext cx="149040" cy="99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BAB05E-DA20-4F99-B6A3-539E4CB10B5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112182" y="3356778"/>
                <a:ext cx="184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ECBB0D-AC18-4F08-BC4D-B6BB04D9F2E6}"/>
                  </a:ext>
                </a:extLst>
              </p14:cNvPr>
              <p14:cNvContentPartPr/>
              <p14:nvPr/>
            </p14:nvContentPartPr>
            <p14:xfrm>
              <a:off x="10559382" y="2231418"/>
              <a:ext cx="336600" cy="451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ECBB0D-AC18-4F08-BC4D-B6BB04D9F2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41382" y="2195418"/>
                <a:ext cx="3722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1B8B13-804F-45B1-8FBF-A9ED33ACB0F9}"/>
                  </a:ext>
                </a:extLst>
              </p14:cNvPr>
              <p14:cNvContentPartPr/>
              <p14:nvPr/>
            </p14:nvContentPartPr>
            <p14:xfrm>
              <a:off x="11019462" y="2445978"/>
              <a:ext cx="390240" cy="360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1B8B13-804F-45B1-8FBF-A9ED33ACB0F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001822" y="2409978"/>
                <a:ext cx="425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D00F995-930E-4CA6-A720-DAC5984232DA}"/>
                  </a:ext>
                </a:extLst>
              </p14:cNvPr>
              <p14:cNvContentPartPr/>
              <p14:nvPr/>
            </p14:nvContentPartPr>
            <p14:xfrm>
              <a:off x="11033862" y="2576298"/>
              <a:ext cx="178920" cy="114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D00F995-930E-4CA6-A720-DAC5984232D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016222" y="2540658"/>
                <a:ext cx="214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DFC0DE6-D4A4-4146-9E81-EC3AED786AFA}"/>
                  </a:ext>
                </a:extLst>
              </p14:cNvPr>
              <p14:cNvContentPartPr/>
              <p14:nvPr/>
            </p14:nvContentPartPr>
            <p14:xfrm>
              <a:off x="553182" y="2620938"/>
              <a:ext cx="376200" cy="533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DFC0DE6-D4A4-4146-9E81-EC3AED786AF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35542" y="2584938"/>
                <a:ext cx="4118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9131852-EF84-4307-BFBD-9AD7ACABD04F}"/>
                  </a:ext>
                </a:extLst>
              </p14:cNvPr>
              <p14:cNvContentPartPr/>
              <p14:nvPr/>
            </p14:nvContentPartPr>
            <p14:xfrm>
              <a:off x="624102" y="2857818"/>
              <a:ext cx="229320" cy="78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9131852-EF84-4307-BFBD-9AD7ACABD04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6102" y="2822178"/>
                <a:ext cx="26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98CC5C-2EC4-4B86-8BDF-93DB1CC7F15C}"/>
                  </a:ext>
                </a:extLst>
              </p14:cNvPr>
              <p14:cNvContentPartPr/>
              <p14:nvPr/>
            </p14:nvContentPartPr>
            <p14:xfrm>
              <a:off x="1221702" y="2498538"/>
              <a:ext cx="242640" cy="139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98CC5C-2EC4-4B86-8BDF-93DB1CC7F15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204062" y="2462538"/>
                <a:ext cx="278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C4F320-59F7-4FB7-9A65-FEC79890F113}"/>
                  </a:ext>
                </a:extLst>
              </p14:cNvPr>
              <p14:cNvContentPartPr/>
              <p14:nvPr/>
            </p14:nvContentPartPr>
            <p14:xfrm>
              <a:off x="1265622" y="2712378"/>
              <a:ext cx="282600" cy="37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C4F320-59F7-4FB7-9A65-FEC79890F11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247982" y="2676378"/>
                <a:ext cx="318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2CD50D-2C13-4195-B72B-18522EE09241}"/>
                  </a:ext>
                </a:extLst>
              </p14:cNvPr>
              <p14:cNvContentPartPr/>
              <p14:nvPr/>
            </p14:nvContentPartPr>
            <p14:xfrm>
              <a:off x="2136462" y="1789698"/>
              <a:ext cx="1156320" cy="786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2CD50D-2C13-4195-B72B-18522EE0924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118462" y="1754058"/>
                <a:ext cx="119196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3458F49-CC04-415B-9E44-896D363DA60E}"/>
                  </a:ext>
                </a:extLst>
              </p14:cNvPr>
              <p14:cNvContentPartPr/>
              <p14:nvPr/>
            </p14:nvContentPartPr>
            <p14:xfrm>
              <a:off x="2619942" y="1767018"/>
              <a:ext cx="360" cy="3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3458F49-CC04-415B-9E44-896D363DA60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601942" y="17310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D0E623-B81F-4EC2-82CF-DB8BA25E1288}"/>
                  </a:ext>
                </a:extLst>
              </p14:cNvPr>
              <p14:cNvContentPartPr/>
              <p14:nvPr/>
            </p14:nvContentPartPr>
            <p14:xfrm>
              <a:off x="2276862" y="2800938"/>
              <a:ext cx="10800" cy="431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D0E623-B81F-4EC2-82CF-DB8BA25E128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258862" y="2765298"/>
                <a:ext cx="464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EC99563-5636-4CE8-8D6F-EE15115ADB65}"/>
                  </a:ext>
                </a:extLst>
              </p14:cNvPr>
              <p14:cNvContentPartPr/>
              <p14:nvPr/>
            </p14:nvContentPartPr>
            <p14:xfrm>
              <a:off x="2083542" y="2641098"/>
              <a:ext cx="344160" cy="268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EC99563-5636-4CE8-8D6F-EE15115ADB6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065542" y="2605458"/>
                <a:ext cx="3798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6CB512A-7395-4385-8F03-A7336B9D9B1F}"/>
                  </a:ext>
                </a:extLst>
              </p14:cNvPr>
              <p14:cNvContentPartPr/>
              <p14:nvPr/>
            </p14:nvContentPartPr>
            <p14:xfrm>
              <a:off x="2382342" y="2857098"/>
              <a:ext cx="434160" cy="167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6CB512A-7395-4385-8F03-A7336B9D9B1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364342" y="2821458"/>
                <a:ext cx="469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FAD50C-4C23-40CC-99D6-3570B2249AB1}"/>
                  </a:ext>
                </a:extLst>
              </p14:cNvPr>
              <p14:cNvContentPartPr/>
              <p14:nvPr/>
            </p14:nvContentPartPr>
            <p14:xfrm>
              <a:off x="2602302" y="2698698"/>
              <a:ext cx="273960" cy="347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FAD50C-4C23-40CC-99D6-3570B2249AB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584302" y="2663058"/>
                <a:ext cx="309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753D680-ED33-4589-8580-23D45C86CE09}"/>
                  </a:ext>
                </a:extLst>
              </p14:cNvPr>
              <p14:cNvContentPartPr/>
              <p14:nvPr/>
            </p14:nvContentPartPr>
            <p14:xfrm>
              <a:off x="2876622" y="2470098"/>
              <a:ext cx="520560" cy="273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753D680-ED33-4589-8580-23D45C86CE0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858622" y="2434458"/>
                <a:ext cx="556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1956EF7-4393-4252-9E1A-942CDE94433E}"/>
                  </a:ext>
                </a:extLst>
              </p14:cNvPr>
              <p14:cNvContentPartPr/>
              <p14:nvPr/>
            </p14:nvContentPartPr>
            <p14:xfrm>
              <a:off x="3709662" y="1380018"/>
              <a:ext cx="169560" cy="1119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1956EF7-4393-4252-9E1A-942CDE94433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692022" y="1344378"/>
                <a:ext cx="20520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D7D506-8590-4E47-BFE4-25C666625A03}"/>
                  </a:ext>
                </a:extLst>
              </p14:cNvPr>
              <p14:cNvContentPartPr/>
              <p14:nvPr/>
            </p14:nvContentPartPr>
            <p14:xfrm>
              <a:off x="3630822" y="2966898"/>
              <a:ext cx="168120" cy="101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D7D506-8590-4E47-BFE4-25C666625A0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12822" y="2930898"/>
                <a:ext cx="203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CD17D9-2160-43E0-89EE-EA6CF5F7F39B}"/>
                  </a:ext>
                </a:extLst>
              </p14:cNvPr>
              <p14:cNvContentPartPr/>
              <p14:nvPr/>
            </p14:nvContentPartPr>
            <p14:xfrm>
              <a:off x="4026462" y="2777898"/>
              <a:ext cx="28800" cy="425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CD17D9-2160-43E0-89EE-EA6CF5F7F39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008822" y="2741898"/>
                <a:ext cx="64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750DE01-12A4-4568-9C89-7D9141AF1B2C}"/>
                  </a:ext>
                </a:extLst>
              </p14:cNvPr>
              <p14:cNvContentPartPr/>
              <p14:nvPr/>
            </p14:nvContentPartPr>
            <p14:xfrm>
              <a:off x="3841782" y="2680698"/>
              <a:ext cx="347400" cy="150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750DE01-12A4-4568-9C89-7D9141AF1B2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823782" y="2645058"/>
                <a:ext cx="383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92681F0-9D62-4B60-9DA3-BCD0600DD252}"/>
                  </a:ext>
                </a:extLst>
              </p14:cNvPr>
              <p14:cNvContentPartPr/>
              <p14:nvPr/>
            </p14:nvContentPartPr>
            <p14:xfrm>
              <a:off x="3806502" y="940458"/>
              <a:ext cx="9360" cy="324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92681F0-9D62-4B60-9DA3-BCD0600DD25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788502" y="904818"/>
                <a:ext cx="45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9149FDF-B2BD-40B6-A0F6-BF5336450EA7}"/>
                  </a:ext>
                </a:extLst>
              </p14:cNvPr>
              <p14:cNvContentPartPr/>
              <p14:nvPr/>
            </p14:nvContentPartPr>
            <p14:xfrm>
              <a:off x="3490062" y="720498"/>
              <a:ext cx="434160" cy="361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9149FDF-B2BD-40B6-A0F6-BF5336450EA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72422" y="684498"/>
                <a:ext cx="4698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49EB018-FDE7-4989-8CFB-DACB73F9CB86}"/>
                  </a:ext>
                </a:extLst>
              </p14:cNvPr>
              <p14:cNvContentPartPr/>
              <p14:nvPr/>
            </p14:nvContentPartPr>
            <p14:xfrm>
              <a:off x="4079382" y="1518618"/>
              <a:ext cx="36000" cy="698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49EB018-FDE7-4989-8CFB-DACB73F9CB8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061382" y="1482978"/>
                <a:ext cx="7164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DA4860F-FC8C-46C6-8869-868A65096343}"/>
                  </a:ext>
                </a:extLst>
              </p14:cNvPr>
              <p14:cNvContentPartPr/>
              <p14:nvPr/>
            </p14:nvContentPartPr>
            <p14:xfrm>
              <a:off x="4228782" y="1651098"/>
              <a:ext cx="385560" cy="261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DA4860F-FC8C-46C6-8869-868A6509634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11142" y="1615458"/>
                <a:ext cx="421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DC7F74E-8244-47AC-99E7-B3D4F873F70E}"/>
                  </a:ext>
                </a:extLst>
              </p14:cNvPr>
              <p14:cNvContentPartPr/>
              <p14:nvPr/>
            </p14:nvContentPartPr>
            <p14:xfrm>
              <a:off x="4635582" y="1459218"/>
              <a:ext cx="164880" cy="397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DC7F74E-8244-47AC-99E7-B3D4F873F70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617582" y="1423578"/>
                <a:ext cx="2005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255461E-F56C-44D5-9215-0B0B98779F1B}"/>
                  </a:ext>
                </a:extLst>
              </p14:cNvPr>
              <p14:cNvContentPartPr/>
              <p14:nvPr/>
            </p14:nvContentPartPr>
            <p14:xfrm>
              <a:off x="4817742" y="1476858"/>
              <a:ext cx="157680" cy="327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255461E-F56C-44D5-9215-0B0B98779F1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800102" y="1441218"/>
                <a:ext cx="1933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0456C8-9D8E-45BB-9199-0CB74F57BC86}"/>
                  </a:ext>
                </a:extLst>
              </p14:cNvPr>
              <p14:cNvContentPartPr/>
              <p14:nvPr/>
            </p14:nvContentPartPr>
            <p14:xfrm>
              <a:off x="4712262" y="1575138"/>
              <a:ext cx="195120" cy="51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0456C8-9D8E-45BB-9199-0CB74F57BC8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94622" y="1539138"/>
                <a:ext cx="230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5E2F37-B4D6-482F-80AE-F1286DBC3BED}"/>
                  </a:ext>
                </a:extLst>
              </p14:cNvPr>
              <p14:cNvContentPartPr/>
              <p14:nvPr/>
            </p14:nvContentPartPr>
            <p14:xfrm>
              <a:off x="4984782" y="1362738"/>
              <a:ext cx="142560" cy="38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5E2F37-B4D6-482F-80AE-F1286DBC3BE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967142" y="1326738"/>
                <a:ext cx="178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6C9BEBE-8BCC-4254-BE4F-A22BAE04D24A}"/>
                  </a:ext>
                </a:extLst>
              </p14:cNvPr>
              <p14:cNvContentPartPr/>
              <p14:nvPr/>
            </p14:nvContentPartPr>
            <p14:xfrm>
              <a:off x="5194662" y="1318458"/>
              <a:ext cx="107640" cy="567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6C9BEBE-8BCC-4254-BE4F-A22BAE04D24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77022" y="1282458"/>
                <a:ext cx="1432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19C2B2E-E6C4-417F-8412-C0880F9BA454}"/>
                  </a:ext>
                </a:extLst>
              </p14:cNvPr>
              <p14:cNvContentPartPr/>
              <p14:nvPr/>
            </p14:nvContentPartPr>
            <p14:xfrm>
              <a:off x="5107902" y="900138"/>
              <a:ext cx="435960" cy="232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19C2B2E-E6C4-417F-8412-C0880F9BA45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089902" y="864138"/>
                <a:ext cx="471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F3334F4-3569-4E72-81AA-4F1FAB305E16}"/>
                  </a:ext>
                </a:extLst>
              </p14:cNvPr>
              <p14:cNvContentPartPr/>
              <p14:nvPr/>
            </p14:nvContentPartPr>
            <p14:xfrm>
              <a:off x="5620542" y="855858"/>
              <a:ext cx="867600" cy="775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F3334F4-3569-4E72-81AA-4F1FAB305E1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02542" y="820218"/>
                <a:ext cx="9032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E8A567-08BF-4D6F-B8FB-8F6C533715BB}"/>
                  </a:ext>
                </a:extLst>
              </p14:cNvPr>
              <p14:cNvContentPartPr/>
              <p14:nvPr/>
            </p14:nvContentPartPr>
            <p14:xfrm>
              <a:off x="6013662" y="950178"/>
              <a:ext cx="298440" cy="183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E8A567-08BF-4D6F-B8FB-8F6C533715B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996022" y="914538"/>
                <a:ext cx="3340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D88A2E9-FFDC-4604-B3CF-DAE12383C584}"/>
                  </a:ext>
                </a:extLst>
              </p14:cNvPr>
              <p14:cNvContentPartPr/>
              <p14:nvPr/>
            </p14:nvContentPartPr>
            <p14:xfrm>
              <a:off x="1441662" y="4000098"/>
              <a:ext cx="18000" cy="654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D88A2E9-FFDC-4604-B3CF-DAE12383C58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423662" y="3964458"/>
                <a:ext cx="5364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EC09787-4EF6-46EB-9F07-E8AB305B6164}"/>
                  </a:ext>
                </a:extLst>
              </p14:cNvPr>
              <p14:cNvContentPartPr/>
              <p14:nvPr/>
            </p14:nvContentPartPr>
            <p14:xfrm>
              <a:off x="1329702" y="3714618"/>
              <a:ext cx="272880" cy="628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C09787-4EF6-46EB-9F07-E8AB305B616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311702" y="3678618"/>
                <a:ext cx="3085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0F1B380-E62E-4C46-9CFC-75D0F991DCF7}"/>
                  </a:ext>
                </a:extLst>
              </p14:cNvPr>
              <p14:cNvContentPartPr/>
              <p14:nvPr/>
            </p14:nvContentPartPr>
            <p14:xfrm>
              <a:off x="1722822" y="3461898"/>
              <a:ext cx="624240" cy="689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0F1B380-E62E-4C46-9CFC-75D0F991DCF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705182" y="3425898"/>
                <a:ext cx="6598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F13A41C-4839-4F36-A970-3710A5B217DE}"/>
                  </a:ext>
                </a:extLst>
              </p14:cNvPr>
              <p14:cNvContentPartPr/>
              <p14:nvPr/>
            </p14:nvContentPartPr>
            <p14:xfrm>
              <a:off x="2012982" y="3638658"/>
              <a:ext cx="186120" cy="71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F13A41C-4839-4F36-A970-3710A5B217D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995342" y="3603018"/>
                <a:ext cx="221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139CFE-AFFC-4847-AFC2-543ACB939C02}"/>
                  </a:ext>
                </a:extLst>
              </p14:cNvPr>
              <p14:cNvContentPartPr/>
              <p14:nvPr/>
            </p14:nvContentPartPr>
            <p14:xfrm>
              <a:off x="2857182" y="3657018"/>
              <a:ext cx="110880" cy="350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139CFE-AFFC-4847-AFC2-543ACB939C0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39182" y="3621378"/>
                <a:ext cx="1465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BF59CBD-5BD8-4BCA-AB52-3148EE76D00A}"/>
                  </a:ext>
                </a:extLst>
              </p14:cNvPr>
              <p14:cNvContentPartPr/>
              <p14:nvPr/>
            </p14:nvContentPartPr>
            <p14:xfrm>
              <a:off x="2602302" y="3290178"/>
              <a:ext cx="396720" cy="174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BF59CBD-5BD8-4BCA-AB52-3148EE76D00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584302" y="3254178"/>
                <a:ext cx="4323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8844CE9-1EBD-4789-B498-01F8B3C48D70}"/>
                  </a:ext>
                </a:extLst>
              </p14:cNvPr>
              <p14:cNvContentPartPr/>
              <p14:nvPr/>
            </p14:nvContentPartPr>
            <p14:xfrm>
              <a:off x="3279102" y="3345618"/>
              <a:ext cx="279720" cy="127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8844CE9-1EBD-4789-B498-01F8B3C48D7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261462" y="3309978"/>
                <a:ext cx="315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84D7550-29B1-4472-B14C-8A4EAE0B2B27}"/>
                  </a:ext>
                </a:extLst>
              </p14:cNvPr>
              <p14:cNvContentPartPr/>
              <p14:nvPr/>
            </p14:nvContentPartPr>
            <p14:xfrm>
              <a:off x="3353262" y="3455058"/>
              <a:ext cx="102240" cy="157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84D7550-29B1-4472-B14C-8A4EAE0B2B2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335262" y="3419418"/>
                <a:ext cx="137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952F17E-F3C2-4A2C-8267-9A2FB7B66C08}"/>
                  </a:ext>
                </a:extLst>
              </p14:cNvPr>
              <p14:cNvContentPartPr/>
              <p14:nvPr/>
            </p14:nvContentPartPr>
            <p14:xfrm>
              <a:off x="3446142" y="3525258"/>
              <a:ext cx="149760" cy="132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952F17E-F3C2-4A2C-8267-9A2FB7B66C0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428502" y="3489618"/>
                <a:ext cx="185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72385B3-60D8-4D24-832E-A466863E136F}"/>
                  </a:ext>
                </a:extLst>
              </p14:cNvPr>
              <p14:cNvContentPartPr/>
              <p14:nvPr/>
            </p14:nvContentPartPr>
            <p14:xfrm>
              <a:off x="4067142" y="3120978"/>
              <a:ext cx="785880" cy="596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72385B3-60D8-4D24-832E-A466863E136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49142" y="3084978"/>
                <a:ext cx="8215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908B708-E8CF-4433-9A4E-BDA2DB6E17E1}"/>
                  </a:ext>
                </a:extLst>
              </p14:cNvPr>
              <p14:cNvContentPartPr/>
              <p14:nvPr/>
            </p14:nvContentPartPr>
            <p14:xfrm>
              <a:off x="651102" y="5046618"/>
              <a:ext cx="535680" cy="842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908B708-E8CF-4433-9A4E-BDA2DB6E17E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33462" y="5010618"/>
                <a:ext cx="57132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053672-3BA4-4E73-B199-17AA916854CD}"/>
                  </a:ext>
                </a:extLst>
              </p14:cNvPr>
              <p14:cNvContentPartPr/>
              <p14:nvPr/>
            </p14:nvContentPartPr>
            <p14:xfrm>
              <a:off x="615102" y="5489418"/>
              <a:ext cx="281160" cy="12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053672-3BA4-4E73-B199-17AA916854C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97102" y="5453418"/>
                <a:ext cx="316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326ADF6-4EFE-42BB-8AED-575782693F31}"/>
                  </a:ext>
                </a:extLst>
              </p14:cNvPr>
              <p14:cNvContentPartPr/>
              <p14:nvPr/>
            </p14:nvContentPartPr>
            <p14:xfrm>
              <a:off x="1274622" y="5297178"/>
              <a:ext cx="264960" cy="92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326ADF6-4EFE-42BB-8AED-575782693F3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56982" y="5261178"/>
                <a:ext cx="300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5E7325-8BF7-4BA2-B34C-F9DA8F03DF9E}"/>
                  </a:ext>
                </a:extLst>
              </p14:cNvPr>
              <p14:cNvContentPartPr/>
              <p14:nvPr/>
            </p14:nvContentPartPr>
            <p14:xfrm>
              <a:off x="1293702" y="5580138"/>
              <a:ext cx="207360" cy="103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5E7325-8BF7-4BA2-B34C-F9DA8F03DF9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75702" y="5544498"/>
                <a:ext cx="243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2570941-348A-42C7-AAE4-7FF5C7D6A229}"/>
                  </a:ext>
                </a:extLst>
              </p14:cNvPr>
              <p14:cNvContentPartPr/>
              <p14:nvPr/>
            </p14:nvContentPartPr>
            <p14:xfrm>
              <a:off x="2565222" y="4622898"/>
              <a:ext cx="169200" cy="998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2570941-348A-42C7-AAE4-7FF5C7D6A22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547222" y="4587258"/>
                <a:ext cx="20484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D74867D-B832-44B1-A000-E415F3ECA01E}"/>
                  </a:ext>
                </a:extLst>
              </p14:cNvPr>
              <p14:cNvContentPartPr/>
              <p14:nvPr/>
            </p14:nvContentPartPr>
            <p14:xfrm>
              <a:off x="2145102" y="6120858"/>
              <a:ext cx="115560" cy="25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D74867D-B832-44B1-A000-E415F3ECA01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127102" y="6084858"/>
                <a:ext cx="151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92A5FA-0398-4600-B69D-0AB3F91F4CE4}"/>
                  </a:ext>
                </a:extLst>
              </p14:cNvPr>
              <p14:cNvContentPartPr/>
              <p14:nvPr/>
            </p14:nvContentPartPr>
            <p14:xfrm>
              <a:off x="2495022" y="5732058"/>
              <a:ext cx="424800" cy="501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92A5FA-0398-4600-B69D-0AB3F91F4CE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477382" y="5696418"/>
                <a:ext cx="4604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62C82E-EE67-4A8E-B18C-63E85E58D9ED}"/>
                  </a:ext>
                </a:extLst>
              </p14:cNvPr>
              <p14:cNvContentPartPr/>
              <p14:nvPr/>
            </p14:nvContentPartPr>
            <p14:xfrm>
              <a:off x="2428782" y="4172538"/>
              <a:ext cx="860040" cy="355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62C82E-EE67-4A8E-B18C-63E85E58D9E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411142" y="4136538"/>
                <a:ext cx="8956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85127D1-0035-4F22-ACA9-C2CD17F10836}"/>
                  </a:ext>
                </a:extLst>
              </p14:cNvPr>
              <p14:cNvContentPartPr/>
              <p14:nvPr/>
            </p14:nvContentPartPr>
            <p14:xfrm>
              <a:off x="3138702" y="4706058"/>
              <a:ext cx="474840" cy="427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85127D1-0035-4F22-ACA9-C2CD17F1083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120702" y="4670418"/>
                <a:ext cx="5104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376D871-B4ED-4FC0-B0C9-FE285FC289B1}"/>
                  </a:ext>
                </a:extLst>
              </p14:cNvPr>
              <p14:cNvContentPartPr/>
              <p14:nvPr/>
            </p14:nvContentPartPr>
            <p14:xfrm>
              <a:off x="3756822" y="4554138"/>
              <a:ext cx="155880" cy="512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376D871-B4ED-4FC0-B0C9-FE285FC289B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739182" y="4518138"/>
                <a:ext cx="1915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D2F7CEC-8AAC-4DCF-840A-2700C34A3DD5}"/>
                  </a:ext>
                </a:extLst>
              </p14:cNvPr>
              <p14:cNvContentPartPr/>
              <p14:nvPr/>
            </p14:nvContentPartPr>
            <p14:xfrm>
              <a:off x="4017822" y="4580418"/>
              <a:ext cx="75240" cy="320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D2F7CEC-8AAC-4DCF-840A-2700C34A3DD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999822" y="4544418"/>
                <a:ext cx="110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02709C4-95CA-4902-B9C7-73D1730D9691}"/>
                  </a:ext>
                </a:extLst>
              </p14:cNvPr>
              <p14:cNvContentPartPr/>
              <p14:nvPr/>
            </p14:nvContentPartPr>
            <p14:xfrm>
              <a:off x="3789222" y="4602738"/>
              <a:ext cx="412560" cy="101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02709C4-95CA-4902-B9C7-73D1730D969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771582" y="4567098"/>
                <a:ext cx="448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1D7899B-F21E-41D0-9CF7-92FF9BEC42EC}"/>
                  </a:ext>
                </a:extLst>
              </p14:cNvPr>
              <p14:cNvContentPartPr/>
              <p14:nvPr/>
            </p14:nvContentPartPr>
            <p14:xfrm>
              <a:off x="4184862" y="4334538"/>
              <a:ext cx="150840" cy="525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1D7899B-F21E-41D0-9CF7-92FF9BEC42E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166862" y="4298538"/>
                <a:ext cx="1864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2FAC5A-BB95-4794-BAAD-FEBFF4A9BF76}"/>
                  </a:ext>
                </a:extLst>
              </p14:cNvPr>
              <p14:cNvContentPartPr/>
              <p14:nvPr/>
            </p14:nvContentPartPr>
            <p14:xfrm>
              <a:off x="4422462" y="4220058"/>
              <a:ext cx="88560" cy="1004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2FAC5A-BB95-4794-BAAD-FEBFF4A9BF7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404462" y="4184418"/>
                <a:ext cx="12420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7082D5F-6383-4C39-8742-6AD5DB4E9660}"/>
                  </a:ext>
                </a:extLst>
              </p14:cNvPr>
              <p14:cNvContentPartPr/>
              <p14:nvPr/>
            </p14:nvContentPartPr>
            <p14:xfrm>
              <a:off x="3015222" y="4580418"/>
              <a:ext cx="27720" cy="909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7082D5F-6383-4C39-8742-6AD5DB4E966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997582" y="4544418"/>
                <a:ext cx="6336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62C261-C6BC-4C4A-8232-00B0BDA1EABF}"/>
                  </a:ext>
                </a:extLst>
              </p14:cNvPr>
              <p14:cNvContentPartPr/>
              <p14:nvPr/>
            </p14:nvContentPartPr>
            <p14:xfrm>
              <a:off x="4255062" y="3876258"/>
              <a:ext cx="429840" cy="180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62C261-C6BC-4C4A-8232-00B0BDA1EAB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237422" y="3840258"/>
                <a:ext cx="465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DECC462-C6AA-4E81-BA1E-9A926D77B9D4}"/>
                  </a:ext>
                </a:extLst>
              </p14:cNvPr>
              <p14:cNvContentPartPr/>
              <p14:nvPr/>
            </p14:nvContentPartPr>
            <p14:xfrm>
              <a:off x="4737462" y="3922338"/>
              <a:ext cx="845640" cy="922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DECC462-C6AA-4E81-BA1E-9A926D77B9D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19462" y="3886338"/>
                <a:ext cx="8812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932FD9A-0C19-43A0-B3A6-E21CBA73D8EC}"/>
                  </a:ext>
                </a:extLst>
              </p14:cNvPr>
              <p14:cNvContentPartPr/>
              <p14:nvPr/>
            </p14:nvContentPartPr>
            <p14:xfrm>
              <a:off x="5231022" y="4039338"/>
              <a:ext cx="278280" cy="92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932FD9A-0C19-43A0-B3A6-E21CBA73D8E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213382" y="4003698"/>
                <a:ext cx="313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CD5A53D-44DF-4883-A4A5-A3713FAB8C21}"/>
                  </a:ext>
                </a:extLst>
              </p14:cNvPr>
              <p14:cNvContentPartPr/>
              <p14:nvPr/>
            </p14:nvContentPartPr>
            <p14:xfrm>
              <a:off x="3718662" y="5975418"/>
              <a:ext cx="638640" cy="249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CD5A53D-44DF-4883-A4A5-A3713FAB8C2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701022" y="5939418"/>
                <a:ext cx="674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4F38C7D-193C-4AEB-98C2-2BD8BC06E53C}"/>
                  </a:ext>
                </a:extLst>
              </p14:cNvPr>
              <p14:cNvContentPartPr/>
              <p14:nvPr/>
            </p14:nvContentPartPr>
            <p14:xfrm>
              <a:off x="3797862" y="6328218"/>
              <a:ext cx="376560" cy="160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4F38C7D-193C-4AEB-98C2-2BD8BC06E53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780222" y="6292218"/>
                <a:ext cx="412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A113453-2125-481A-9DA5-CD79799EA070}"/>
                  </a:ext>
                </a:extLst>
              </p14:cNvPr>
              <p14:cNvContentPartPr/>
              <p14:nvPr/>
            </p14:nvContentPartPr>
            <p14:xfrm>
              <a:off x="8783142" y="2487018"/>
              <a:ext cx="1805040" cy="801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A113453-2125-481A-9DA5-CD79799EA07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765502" y="2451018"/>
                <a:ext cx="184068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99D98D3-681E-44F5-A29A-6AADB9F796C4}"/>
                  </a:ext>
                </a:extLst>
              </p14:cNvPr>
              <p14:cNvContentPartPr/>
              <p14:nvPr/>
            </p14:nvContentPartPr>
            <p14:xfrm>
              <a:off x="5062542" y="5257578"/>
              <a:ext cx="326880" cy="1114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99D98D3-681E-44F5-A29A-6AADB9F796C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044902" y="5221578"/>
                <a:ext cx="3625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CC8FF8-10FC-4D18-AC76-268C131EDA8C}"/>
                  </a:ext>
                </a:extLst>
              </p14:cNvPr>
              <p14:cNvContentPartPr/>
              <p14:nvPr/>
            </p14:nvContentPartPr>
            <p14:xfrm>
              <a:off x="5010342" y="6504258"/>
              <a:ext cx="257400" cy="310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CC8FF8-10FC-4D18-AC76-268C131EDA8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992342" y="6468618"/>
                <a:ext cx="2930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AF3CA9E-27E2-4B22-BF86-EDDA1D9A579B}"/>
                  </a:ext>
                </a:extLst>
              </p14:cNvPr>
              <p14:cNvContentPartPr/>
              <p14:nvPr/>
            </p14:nvContentPartPr>
            <p14:xfrm>
              <a:off x="5071542" y="4745603"/>
              <a:ext cx="697680" cy="509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AF3CA9E-27E2-4B22-BF86-EDDA1D9A579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053902" y="4709963"/>
                <a:ext cx="7333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372B28C-EC56-4752-95CD-4A394AE236D2}"/>
                  </a:ext>
                </a:extLst>
              </p14:cNvPr>
              <p14:cNvContentPartPr/>
              <p14:nvPr/>
            </p14:nvContentPartPr>
            <p14:xfrm>
              <a:off x="5609382" y="5337803"/>
              <a:ext cx="312480" cy="629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372B28C-EC56-4752-95CD-4A394AE236D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591382" y="5301803"/>
                <a:ext cx="3481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889B348-968E-47E4-BF07-3FF344990D08}"/>
                  </a:ext>
                </a:extLst>
              </p14:cNvPr>
              <p14:cNvContentPartPr/>
              <p14:nvPr/>
            </p14:nvContentPartPr>
            <p14:xfrm>
              <a:off x="6242982" y="5169323"/>
              <a:ext cx="52200" cy="629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889B348-968E-47E4-BF07-3FF344990D0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225342" y="5133683"/>
                <a:ext cx="8784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180F684-42D4-405E-B24B-ED99335C10EA}"/>
                  </a:ext>
                </a:extLst>
              </p14:cNvPr>
              <p14:cNvContentPartPr/>
              <p14:nvPr/>
            </p14:nvContentPartPr>
            <p14:xfrm>
              <a:off x="6444222" y="5143403"/>
              <a:ext cx="133560" cy="412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180F684-42D4-405E-B24B-ED99335C10E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426582" y="5107403"/>
                <a:ext cx="1692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0BF78D6-BB97-4E05-BC85-8A15F8591161}"/>
                  </a:ext>
                </a:extLst>
              </p14:cNvPr>
              <p14:cNvContentPartPr/>
              <p14:nvPr/>
            </p14:nvContentPartPr>
            <p14:xfrm>
              <a:off x="6321462" y="5259323"/>
              <a:ext cx="308520" cy="130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0BF78D6-BB97-4E05-BC85-8A15F859116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303462" y="5223323"/>
                <a:ext cx="344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B7B98AF-FE55-450C-A308-33603B8EB2A3}"/>
                  </a:ext>
                </a:extLst>
              </p14:cNvPr>
              <p14:cNvContentPartPr/>
              <p14:nvPr/>
            </p14:nvContentPartPr>
            <p14:xfrm>
              <a:off x="6699102" y="5081843"/>
              <a:ext cx="161280" cy="515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B7B98AF-FE55-450C-A308-33603B8EB2A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681462" y="5045843"/>
                <a:ext cx="1969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C45A6C8-ADB6-45AC-ACA9-3F31AD8BBD7D}"/>
                  </a:ext>
                </a:extLst>
              </p14:cNvPr>
              <p14:cNvContentPartPr/>
              <p14:nvPr/>
            </p14:nvContentPartPr>
            <p14:xfrm>
              <a:off x="6971982" y="4756403"/>
              <a:ext cx="220680" cy="1041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C45A6C8-ADB6-45AC-ACA9-3F31AD8BBD7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954342" y="4720763"/>
                <a:ext cx="25632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296615-455B-4D28-B157-91E65036DF38}"/>
                  </a:ext>
                </a:extLst>
              </p14:cNvPr>
              <p14:cNvContentPartPr/>
              <p14:nvPr/>
            </p14:nvContentPartPr>
            <p14:xfrm>
              <a:off x="5582742" y="5239883"/>
              <a:ext cx="53280" cy="877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296615-455B-4D28-B157-91E65036DF3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564742" y="5204243"/>
                <a:ext cx="8892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25A3ABA-20EB-448E-800D-DF64267450D5}"/>
                  </a:ext>
                </a:extLst>
              </p14:cNvPr>
              <p14:cNvContentPartPr/>
              <p14:nvPr/>
            </p14:nvContentPartPr>
            <p14:xfrm>
              <a:off x="6848862" y="4289123"/>
              <a:ext cx="406440" cy="214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25A3ABA-20EB-448E-800D-DF64267450D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830862" y="4253123"/>
                <a:ext cx="4420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330ED48-F9B6-42FD-A455-7BB86619C0B1}"/>
                  </a:ext>
                </a:extLst>
              </p14:cNvPr>
              <p14:cNvContentPartPr/>
              <p14:nvPr/>
            </p14:nvContentPartPr>
            <p14:xfrm>
              <a:off x="7408662" y="4569203"/>
              <a:ext cx="723600" cy="796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330ED48-F9B6-42FD-A455-7BB86619C0B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390662" y="4533203"/>
                <a:ext cx="75924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549CCF-EAFE-4CB2-B995-989D5FFA3D5E}"/>
                  </a:ext>
                </a:extLst>
              </p14:cNvPr>
              <p14:cNvContentPartPr/>
              <p14:nvPr/>
            </p14:nvContentPartPr>
            <p14:xfrm>
              <a:off x="7789542" y="4686923"/>
              <a:ext cx="245160" cy="87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549CCF-EAFE-4CB2-B995-989D5FFA3D5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771902" y="4651283"/>
                <a:ext cx="280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96F9B72-ACE7-499C-A148-54B54521D1B6}"/>
                  </a:ext>
                </a:extLst>
              </p14:cNvPr>
              <p14:cNvContentPartPr/>
              <p14:nvPr/>
            </p14:nvContentPartPr>
            <p14:xfrm>
              <a:off x="8387502" y="4556963"/>
              <a:ext cx="271440" cy="120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96F9B72-ACE7-499C-A148-54B54521D1B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369502" y="4521323"/>
                <a:ext cx="307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12070B6-F465-4CD3-84C1-32420C98E43B}"/>
                  </a:ext>
                </a:extLst>
              </p14:cNvPr>
              <p14:cNvContentPartPr/>
              <p14:nvPr/>
            </p14:nvContentPartPr>
            <p14:xfrm>
              <a:off x="8369862" y="4737323"/>
              <a:ext cx="292320" cy="124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12070B6-F465-4CD3-84C1-32420C98E43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351862" y="4701323"/>
                <a:ext cx="327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76FD22A-11AD-4C86-A6B5-ECBB6CC5F802}"/>
                  </a:ext>
                </a:extLst>
              </p14:cNvPr>
              <p14:cNvContentPartPr/>
              <p14:nvPr/>
            </p14:nvContentPartPr>
            <p14:xfrm>
              <a:off x="9248622" y="4078883"/>
              <a:ext cx="231480" cy="1141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76FD22A-11AD-4C86-A6B5-ECBB6CC5F80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230982" y="4043243"/>
                <a:ext cx="26712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A80BF58-CDAF-420E-9DA1-8E1B60D26331}"/>
                  </a:ext>
                </a:extLst>
              </p14:cNvPr>
              <p14:cNvContentPartPr/>
              <p14:nvPr/>
            </p14:nvContentPartPr>
            <p14:xfrm>
              <a:off x="9380382" y="5327003"/>
              <a:ext cx="133200" cy="223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A80BF58-CDAF-420E-9DA1-8E1B60D2633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362742" y="5291003"/>
                <a:ext cx="168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3179A3E-13C2-4C52-B15D-6E2C1970F90F}"/>
                  </a:ext>
                </a:extLst>
              </p14:cNvPr>
              <p14:cNvContentPartPr/>
              <p14:nvPr/>
            </p14:nvContentPartPr>
            <p14:xfrm>
              <a:off x="8694942" y="3816083"/>
              <a:ext cx="573480" cy="438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3179A3E-13C2-4C52-B15D-6E2C1970F90F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676942" y="3780083"/>
                <a:ext cx="6091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32E79B1-C75A-4133-A2CF-1B01BBDDF1F5}"/>
                  </a:ext>
                </a:extLst>
              </p14:cNvPr>
              <p14:cNvContentPartPr/>
              <p14:nvPr/>
            </p14:nvContentPartPr>
            <p14:xfrm>
              <a:off x="9727062" y="4344203"/>
              <a:ext cx="120240" cy="344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32E79B1-C75A-4133-A2CF-1B01BBDDF1F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09422" y="4308563"/>
                <a:ext cx="1558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2E37231-214E-4084-A58B-F879FFBC7E08}"/>
                  </a:ext>
                </a:extLst>
              </p14:cNvPr>
              <p14:cNvContentPartPr/>
              <p14:nvPr/>
            </p14:nvContentPartPr>
            <p14:xfrm>
              <a:off x="9923982" y="3698003"/>
              <a:ext cx="670680" cy="930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2E37231-214E-4084-A58B-F879FFBC7E0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905982" y="3662003"/>
                <a:ext cx="7063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E5E3C98-348A-4103-ADD2-2FC4624DA343}"/>
                  </a:ext>
                </a:extLst>
              </p14:cNvPr>
              <p14:cNvContentPartPr/>
              <p14:nvPr/>
            </p14:nvContentPartPr>
            <p14:xfrm>
              <a:off x="10233942" y="3836603"/>
              <a:ext cx="206640" cy="137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E5E3C98-348A-4103-ADD2-2FC4624DA34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216302" y="3800603"/>
                <a:ext cx="242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7410A31-63D7-49BB-B75D-E30A67A4AEC7}"/>
                  </a:ext>
                </a:extLst>
              </p14:cNvPr>
              <p14:cNvContentPartPr/>
              <p14:nvPr/>
            </p14:nvContentPartPr>
            <p14:xfrm>
              <a:off x="10620942" y="3751283"/>
              <a:ext cx="192240" cy="91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7410A31-63D7-49BB-B75D-E30A67A4AEC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602942" y="3715643"/>
                <a:ext cx="227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098CA8B-AE74-4A4B-9B4F-497D08287D17}"/>
                  </a:ext>
                </a:extLst>
              </p14:cNvPr>
              <p14:cNvContentPartPr/>
              <p14:nvPr/>
            </p14:nvContentPartPr>
            <p14:xfrm>
              <a:off x="10603302" y="3916523"/>
              <a:ext cx="226440" cy="75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098CA8B-AE74-4A4B-9B4F-497D08287D1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585302" y="3880523"/>
                <a:ext cx="2620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BACD9DD-70D4-41D0-B87D-A3FF1A4C7283}"/>
                  </a:ext>
                </a:extLst>
              </p14:cNvPr>
              <p14:cNvContentPartPr/>
              <p14:nvPr/>
            </p14:nvContentPartPr>
            <p14:xfrm>
              <a:off x="11129262" y="3203363"/>
              <a:ext cx="393480" cy="1140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BACD9DD-70D4-41D0-B87D-A3FF1A4C728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111622" y="3167363"/>
                <a:ext cx="42912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0294A36-164D-45DA-9D56-E76F4964721A}"/>
                  </a:ext>
                </a:extLst>
              </p14:cNvPr>
              <p14:cNvContentPartPr/>
              <p14:nvPr/>
            </p14:nvContentPartPr>
            <p14:xfrm>
              <a:off x="11490702" y="4596203"/>
              <a:ext cx="295200" cy="250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0294A36-164D-45DA-9D56-E76F4964721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472702" y="4560203"/>
                <a:ext cx="330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537715B-7B76-4F8A-837E-88C32500C0B5}"/>
                  </a:ext>
                </a:extLst>
              </p14:cNvPr>
              <p14:cNvContentPartPr/>
              <p14:nvPr/>
            </p14:nvContentPartPr>
            <p14:xfrm>
              <a:off x="10727502" y="2822123"/>
              <a:ext cx="466560" cy="379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537715B-7B76-4F8A-837E-88C32500C0B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709862" y="2786123"/>
                <a:ext cx="5022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17F5E9E-9A4D-4441-BD96-1D364FB34BC8}"/>
                  </a:ext>
                </a:extLst>
              </p14:cNvPr>
              <p14:cNvContentPartPr/>
              <p14:nvPr/>
            </p14:nvContentPartPr>
            <p14:xfrm>
              <a:off x="11454342" y="3199043"/>
              <a:ext cx="512640" cy="678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17F5E9E-9A4D-4441-BD96-1D364FB34BC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436702" y="3163403"/>
                <a:ext cx="5482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40869D6-5CCE-4EE4-963D-5DCBF6D7FF97}"/>
                  </a:ext>
                </a:extLst>
              </p14:cNvPr>
              <p14:cNvContentPartPr/>
              <p14:nvPr/>
            </p14:nvContentPartPr>
            <p14:xfrm>
              <a:off x="11640822" y="3236843"/>
              <a:ext cx="261720" cy="183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40869D6-5CCE-4EE4-963D-5DCBF6D7FF9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622822" y="3200843"/>
                <a:ext cx="297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0F45CD9-A30F-4B4B-B1A6-F7C27DDB8239}"/>
                  </a:ext>
                </a:extLst>
              </p14:cNvPr>
              <p14:cNvContentPartPr/>
              <p14:nvPr/>
            </p14:nvContentPartPr>
            <p14:xfrm>
              <a:off x="6066222" y="6376763"/>
              <a:ext cx="479880" cy="208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0F45CD9-A30F-4B4B-B1A6-F7C27DDB823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048222" y="6340763"/>
                <a:ext cx="515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54BC65A-DD32-4F9C-A707-11520CF0A674}"/>
                  </a:ext>
                </a:extLst>
              </p14:cNvPr>
              <p14:cNvContentPartPr/>
              <p14:nvPr/>
            </p14:nvContentPartPr>
            <p14:xfrm>
              <a:off x="6242262" y="6661883"/>
              <a:ext cx="268560" cy="126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54BC65A-DD32-4F9C-A707-11520CF0A67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224622" y="6626243"/>
                <a:ext cx="3042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A2B7516-71A4-4E45-88EB-4C8A77059931}"/>
                  </a:ext>
                </a:extLst>
              </p14:cNvPr>
              <p14:cNvContentPartPr/>
              <p14:nvPr/>
            </p14:nvContentPartPr>
            <p14:xfrm>
              <a:off x="7191582" y="6104963"/>
              <a:ext cx="370800" cy="428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A2B7516-71A4-4E45-88EB-4C8A77059931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173942" y="6069323"/>
                <a:ext cx="406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D2CF1CC-A168-4887-83CC-591530C2DBE8}"/>
                  </a:ext>
                </a:extLst>
              </p14:cNvPr>
              <p14:cNvContentPartPr/>
              <p14:nvPr/>
            </p14:nvContentPartPr>
            <p14:xfrm>
              <a:off x="7226862" y="6301523"/>
              <a:ext cx="164160" cy="108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D2CF1CC-A168-4887-83CC-591530C2DBE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209222" y="6265523"/>
                <a:ext cx="199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AF16E99-57F6-471E-92D7-F85BA75239C4}"/>
                  </a:ext>
                </a:extLst>
              </p14:cNvPr>
              <p14:cNvContentPartPr/>
              <p14:nvPr/>
            </p14:nvContentPartPr>
            <p14:xfrm>
              <a:off x="7649142" y="5873123"/>
              <a:ext cx="243720" cy="473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AF16E99-57F6-471E-92D7-F85BA75239C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631142" y="5837123"/>
                <a:ext cx="2793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F696DB7-99F5-46CA-B919-379BF2FC5A36}"/>
                  </a:ext>
                </a:extLst>
              </p14:cNvPr>
              <p14:cNvContentPartPr/>
              <p14:nvPr/>
            </p14:nvContentPartPr>
            <p14:xfrm>
              <a:off x="7948662" y="6462083"/>
              <a:ext cx="155520" cy="1857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F696DB7-99F5-46CA-B919-379BF2FC5A3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931022" y="6426443"/>
                <a:ext cx="191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207FB6F-C787-401E-A7AF-4B78E55EFE08}"/>
                  </a:ext>
                </a:extLst>
              </p14:cNvPr>
              <p14:cNvContentPartPr/>
              <p14:nvPr/>
            </p14:nvContentPartPr>
            <p14:xfrm>
              <a:off x="7348902" y="5600603"/>
              <a:ext cx="518400" cy="2786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207FB6F-C787-401E-A7AF-4B78E55EFE0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331262" y="5564603"/>
                <a:ext cx="5540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05DE10F-30AA-401D-8064-396A03F28D56}"/>
                  </a:ext>
                </a:extLst>
              </p14:cNvPr>
              <p14:cNvContentPartPr/>
              <p14:nvPr/>
            </p14:nvContentPartPr>
            <p14:xfrm>
              <a:off x="8018142" y="5939723"/>
              <a:ext cx="149400" cy="47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05DE10F-30AA-401D-8064-396A03F28D5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000502" y="5904083"/>
                <a:ext cx="1850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26766D1-0C8F-4523-957E-253CDCBA3F31}"/>
                  </a:ext>
                </a:extLst>
              </p14:cNvPr>
              <p14:cNvContentPartPr/>
              <p14:nvPr/>
            </p14:nvContentPartPr>
            <p14:xfrm>
              <a:off x="8035782" y="6086603"/>
              <a:ext cx="131760" cy="23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26766D1-0C8F-4523-957E-253CDCBA3F31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018142" y="6050963"/>
                <a:ext cx="1674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36A3E6F-5388-45BD-BA3E-36323B263CEC}"/>
                  </a:ext>
                </a:extLst>
              </p14:cNvPr>
              <p14:cNvContentPartPr/>
              <p14:nvPr/>
            </p14:nvContentPartPr>
            <p14:xfrm>
              <a:off x="8360862" y="5653163"/>
              <a:ext cx="250920" cy="470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36A3E6F-5388-45BD-BA3E-36323B263CE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343222" y="5617163"/>
                <a:ext cx="286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60D20D2-6650-425C-AD5A-48043240D066}"/>
                  </a:ext>
                </a:extLst>
              </p14:cNvPr>
              <p14:cNvContentPartPr/>
              <p14:nvPr/>
            </p14:nvContentPartPr>
            <p14:xfrm>
              <a:off x="8580462" y="5697083"/>
              <a:ext cx="383400" cy="290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60D20D2-6650-425C-AD5A-48043240D06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562462" y="5661443"/>
                <a:ext cx="419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4A898AC-9568-4423-98F3-A427F123661F}"/>
                  </a:ext>
                </a:extLst>
              </p14:cNvPr>
              <p14:cNvContentPartPr/>
              <p14:nvPr/>
            </p14:nvContentPartPr>
            <p14:xfrm>
              <a:off x="9073302" y="5833523"/>
              <a:ext cx="87120" cy="576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4A898AC-9568-4423-98F3-A427F123661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055302" y="5797523"/>
                <a:ext cx="122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4DCEFE3-C0C7-4F6A-8731-D54AB91C576D}"/>
                  </a:ext>
                </a:extLst>
              </p14:cNvPr>
              <p14:cNvContentPartPr/>
              <p14:nvPr/>
            </p14:nvContentPartPr>
            <p14:xfrm>
              <a:off x="9293262" y="5775203"/>
              <a:ext cx="149040" cy="135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4DCEFE3-C0C7-4F6A-8731-D54AB91C576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275262" y="5739563"/>
                <a:ext cx="184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323C676-86A1-4BFD-894B-9722A21B23AF}"/>
                  </a:ext>
                </a:extLst>
              </p14:cNvPr>
              <p14:cNvContentPartPr/>
              <p14:nvPr/>
            </p14:nvContentPartPr>
            <p14:xfrm>
              <a:off x="8915262" y="5550563"/>
              <a:ext cx="676440" cy="455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323C676-86A1-4BFD-894B-9722A21B23A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897262" y="5514923"/>
                <a:ext cx="712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B01A6CC-817F-41D1-8AB5-8CF2D0D5767F}"/>
                  </a:ext>
                </a:extLst>
              </p14:cNvPr>
              <p14:cNvContentPartPr/>
              <p14:nvPr/>
            </p14:nvContentPartPr>
            <p14:xfrm>
              <a:off x="9776742" y="5424563"/>
              <a:ext cx="248760" cy="167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B01A6CC-817F-41D1-8AB5-8CF2D0D5767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759102" y="5388563"/>
                <a:ext cx="284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D91BFC7-0087-4C21-8E04-67D84DA82E6F}"/>
                  </a:ext>
                </a:extLst>
              </p14:cNvPr>
              <p14:cNvContentPartPr/>
              <p14:nvPr/>
            </p14:nvContentPartPr>
            <p14:xfrm>
              <a:off x="9767742" y="5640563"/>
              <a:ext cx="254160" cy="171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D91BFC7-0087-4C21-8E04-67D84DA82E6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750102" y="5604923"/>
                <a:ext cx="289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7C545DF-B042-48CE-B21D-491CD632437B}"/>
                  </a:ext>
                </a:extLst>
              </p14:cNvPr>
              <p14:cNvContentPartPr/>
              <p14:nvPr/>
            </p14:nvContentPartPr>
            <p14:xfrm>
              <a:off x="10249782" y="5019923"/>
              <a:ext cx="654120" cy="353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7C545DF-B042-48CE-B21D-491CD632437B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232142" y="4984283"/>
                <a:ext cx="689760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00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950BF7-5867-4A3E-A865-2DBCF604E04C}"/>
                  </a:ext>
                </a:extLst>
              </p14:cNvPr>
              <p14:cNvContentPartPr/>
              <p14:nvPr/>
            </p14:nvContentPartPr>
            <p14:xfrm>
              <a:off x="527262" y="245658"/>
              <a:ext cx="81000" cy="75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950BF7-5867-4A3E-A865-2DBCF604E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622" y="210018"/>
                <a:ext cx="11664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A3D561-2D21-4D10-B4C3-689563FA1590}"/>
                  </a:ext>
                </a:extLst>
              </p14:cNvPr>
              <p14:cNvContentPartPr/>
              <p14:nvPr/>
            </p14:nvContentPartPr>
            <p14:xfrm>
              <a:off x="430782" y="68178"/>
              <a:ext cx="398160" cy="41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A3D561-2D21-4D10-B4C3-689563FA15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782" y="32538"/>
                <a:ext cx="43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DB78A0-F011-4581-A09E-0EEEB1CEFF2E}"/>
                  </a:ext>
                </a:extLst>
              </p14:cNvPr>
              <p14:cNvContentPartPr/>
              <p14:nvPr/>
            </p14:nvContentPartPr>
            <p14:xfrm>
              <a:off x="861342" y="518538"/>
              <a:ext cx="4597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DB78A0-F011-4581-A09E-0EEEB1CEFF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342" y="482538"/>
                <a:ext cx="495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144CE0-F1D4-4564-9552-366B67428911}"/>
                  </a:ext>
                </a:extLst>
              </p14:cNvPr>
              <p14:cNvContentPartPr/>
              <p14:nvPr/>
            </p14:nvContentPartPr>
            <p14:xfrm>
              <a:off x="870342" y="755778"/>
              <a:ext cx="414360" cy="1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144CE0-F1D4-4564-9552-366B674289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342" y="719778"/>
                <a:ext cx="450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17E70B-0F71-4E56-9547-D07C2E1948DC}"/>
                  </a:ext>
                </a:extLst>
              </p14:cNvPr>
              <p14:cNvContentPartPr/>
              <p14:nvPr/>
            </p14:nvContentPartPr>
            <p14:xfrm>
              <a:off x="1828302" y="111018"/>
              <a:ext cx="903960" cy="595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17E70B-0F71-4E56-9547-D07C2E1948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0662" y="75018"/>
                <a:ext cx="9396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3510B0-CE41-48FE-901B-C27A66866DFE}"/>
                  </a:ext>
                </a:extLst>
              </p14:cNvPr>
              <p14:cNvContentPartPr/>
              <p14:nvPr/>
            </p14:nvContentPartPr>
            <p14:xfrm>
              <a:off x="2197662" y="35149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3510B0-CE41-48FE-901B-C27A66866D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0022" y="3154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A63601-23C9-4D13-9727-8410E0981CAB}"/>
                  </a:ext>
                </a:extLst>
              </p14:cNvPr>
              <p14:cNvContentPartPr/>
              <p14:nvPr/>
            </p14:nvContentPartPr>
            <p14:xfrm>
              <a:off x="2000382" y="940458"/>
              <a:ext cx="14040" cy="41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A63601-23C9-4D13-9727-8410E0981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2742" y="904818"/>
                <a:ext cx="496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AAA6F7-0DD9-4FF1-93FB-AFA82772368C}"/>
                  </a:ext>
                </a:extLst>
              </p14:cNvPr>
              <p14:cNvContentPartPr/>
              <p14:nvPr/>
            </p14:nvContentPartPr>
            <p14:xfrm>
              <a:off x="1784382" y="758298"/>
              <a:ext cx="318960" cy="18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AAA6F7-0DD9-4FF1-93FB-AFA8277236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6742" y="722658"/>
                <a:ext cx="354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F79CA9-393F-458E-A001-64023277E0AD}"/>
                  </a:ext>
                </a:extLst>
              </p14:cNvPr>
              <p14:cNvContentPartPr/>
              <p14:nvPr/>
            </p14:nvContentPartPr>
            <p14:xfrm>
              <a:off x="2136462" y="982218"/>
              <a:ext cx="452880" cy="27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8F79CA9-393F-458E-A001-64023277E0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8462" y="946218"/>
                <a:ext cx="488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9DA683-4FC8-4511-8852-E27E4AD08118}"/>
                  </a:ext>
                </a:extLst>
              </p14:cNvPr>
              <p14:cNvContentPartPr/>
              <p14:nvPr/>
            </p14:nvContentPartPr>
            <p14:xfrm>
              <a:off x="2592222" y="782058"/>
              <a:ext cx="478080" cy="23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9DA683-4FC8-4511-8852-E27E4AD081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4222" y="746058"/>
                <a:ext cx="513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49E482-239B-4EC8-A014-4C4ACDD2A636}"/>
                  </a:ext>
                </a:extLst>
              </p14:cNvPr>
              <p14:cNvContentPartPr/>
              <p14:nvPr/>
            </p14:nvContentPartPr>
            <p14:xfrm>
              <a:off x="3499062" y="193098"/>
              <a:ext cx="360" cy="22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49E482-239B-4EC8-A014-4C4ACDD2A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1422" y="157458"/>
                <a:ext cx="36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0F143-E610-4BCB-89FB-4C2D8572A44D}"/>
                  </a:ext>
                </a:extLst>
              </p14:cNvPr>
              <p14:cNvContentPartPr/>
              <p14:nvPr/>
            </p14:nvContentPartPr>
            <p14:xfrm>
              <a:off x="3208542" y="467058"/>
              <a:ext cx="791280" cy="174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0F143-E610-4BCB-89FB-4C2D8572A4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0902" y="431058"/>
                <a:ext cx="826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3C692E-D951-40F7-A6B3-C3814D274D9B}"/>
                  </a:ext>
                </a:extLst>
              </p14:cNvPr>
              <p14:cNvContentPartPr/>
              <p14:nvPr/>
            </p14:nvContentPartPr>
            <p14:xfrm>
              <a:off x="3296742" y="835698"/>
              <a:ext cx="405360" cy="56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3C692E-D951-40F7-A6B3-C3814D274D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78742" y="800058"/>
                <a:ext cx="44100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8F760F-E3EF-4D68-B909-D0B6F252A890}"/>
                  </a:ext>
                </a:extLst>
              </p14:cNvPr>
              <p14:cNvContentPartPr/>
              <p14:nvPr/>
            </p14:nvContentPartPr>
            <p14:xfrm>
              <a:off x="3938622" y="755778"/>
              <a:ext cx="98640" cy="434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8F760F-E3EF-4D68-B909-D0B6F252A8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0622" y="720138"/>
                <a:ext cx="1342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F9F1E0-E050-4156-9ED0-085228703756}"/>
                  </a:ext>
                </a:extLst>
              </p14:cNvPr>
              <p14:cNvContentPartPr/>
              <p14:nvPr/>
            </p14:nvContentPartPr>
            <p14:xfrm>
              <a:off x="3727302" y="651378"/>
              <a:ext cx="336600" cy="14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F9F1E0-E050-4156-9ED0-0852287037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9662" y="615738"/>
                <a:ext cx="372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157AB8-F338-4141-AE8A-40364272CCCD}"/>
                  </a:ext>
                </a:extLst>
              </p14:cNvPr>
              <p14:cNvContentPartPr/>
              <p14:nvPr/>
            </p14:nvContentPartPr>
            <p14:xfrm>
              <a:off x="4404822" y="166458"/>
              <a:ext cx="140760" cy="99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157AB8-F338-4141-AE8A-40364272CC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86822" y="130818"/>
                <a:ext cx="17640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A68C57-E2A5-4458-BF15-1C9B96855905}"/>
                  </a:ext>
                </a:extLst>
              </p14:cNvPr>
              <p14:cNvContentPartPr/>
              <p14:nvPr/>
            </p14:nvContentPartPr>
            <p14:xfrm>
              <a:off x="4298982" y="1479738"/>
              <a:ext cx="131760" cy="4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A68C57-E2A5-4458-BF15-1C9B968559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1342" y="1444098"/>
                <a:ext cx="167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DE123D-0B91-41F7-999C-296C97A48653}"/>
                  </a:ext>
                </a:extLst>
              </p14:cNvPr>
              <p14:cNvContentPartPr/>
              <p14:nvPr/>
            </p14:nvContentPartPr>
            <p14:xfrm>
              <a:off x="4641702" y="1274538"/>
              <a:ext cx="28080" cy="33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DE123D-0B91-41F7-999C-296C97A486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4062" y="1238538"/>
                <a:ext cx="63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11FE39-FDB5-47A8-A1DE-FEAD923F11A4}"/>
                  </a:ext>
                </a:extLst>
              </p14:cNvPr>
              <p14:cNvContentPartPr/>
              <p14:nvPr/>
            </p14:nvContentPartPr>
            <p14:xfrm>
              <a:off x="4536582" y="1184178"/>
              <a:ext cx="166680" cy="90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11FE39-FDB5-47A8-A1DE-FEAD923F11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8942" y="1148538"/>
                <a:ext cx="202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C9B468-1ADC-4157-8A8D-E1FF1E722ED4}"/>
                  </a:ext>
                </a:extLst>
              </p14:cNvPr>
              <p14:cNvContentPartPr/>
              <p14:nvPr/>
            </p14:nvContentPartPr>
            <p14:xfrm>
              <a:off x="4272702" y="96618"/>
              <a:ext cx="53280" cy="242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C9B468-1ADC-4157-8A8D-E1FF1E722E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5062" y="60618"/>
                <a:ext cx="889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47F54E-764A-49BA-BE58-47103E6B462D}"/>
                  </a:ext>
                </a:extLst>
              </p14:cNvPr>
              <p14:cNvContentPartPr/>
              <p14:nvPr/>
            </p14:nvContentPartPr>
            <p14:xfrm>
              <a:off x="4052742" y="14178"/>
              <a:ext cx="312840" cy="100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47F54E-764A-49BA-BE58-47103E6B46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35102" y="-21822"/>
                <a:ext cx="348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35C09A-2075-489E-A99C-98AB63BFD22C}"/>
                  </a:ext>
                </a:extLst>
              </p14:cNvPr>
              <p14:cNvContentPartPr/>
              <p14:nvPr/>
            </p14:nvContentPartPr>
            <p14:xfrm>
              <a:off x="4720902" y="270097"/>
              <a:ext cx="53280" cy="73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35C09A-2075-489E-A99C-98AB63BFD2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3262" y="234457"/>
                <a:ext cx="8892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992DA4-5392-4D08-8549-A03E71FA94D9}"/>
                  </a:ext>
                </a:extLst>
              </p14:cNvPr>
              <p14:cNvContentPartPr/>
              <p14:nvPr/>
            </p14:nvContentPartPr>
            <p14:xfrm>
              <a:off x="4809102" y="412297"/>
              <a:ext cx="336960" cy="462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992DA4-5392-4D08-8549-A03E71FA94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91462" y="376657"/>
                <a:ext cx="372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9CE50E-B83F-4C20-9068-9FC1FF0A3B02}"/>
                  </a:ext>
                </a:extLst>
              </p14:cNvPr>
              <p14:cNvContentPartPr/>
              <p14:nvPr/>
            </p14:nvContentPartPr>
            <p14:xfrm>
              <a:off x="5345502" y="245977"/>
              <a:ext cx="18000" cy="529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9CE50E-B83F-4C20-9068-9FC1FF0A3B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27502" y="209977"/>
                <a:ext cx="536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7CCC1B-561A-41D8-8EC4-F7FB8426B5F4}"/>
                  </a:ext>
                </a:extLst>
              </p14:cNvPr>
              <p14:cNvContentPartPr/>
              <p14:nvPr/>
            </p14:nvContentPartPr>
            <p14:xfrm>
              <a:off x="5573382" y="157777"/>
              <a:ext cx="110520" cy="44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7CCC1B-561A-41D8-8EC4-F7FB8426B5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55742" y="122137"/>
                <a:ext cx="1461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454F30-5FDD-491F-8D5F-337EA68F45CD}"/>
                  </a:ext>
                </a:extLst>
              </p14:cNvPr>
              <p14:cNvContentPartPr/>
              <p14:nvPr/>
            </p14:nvContentPartPr>
            <p14:xfrm>
              <a:off x="5389422" y="365857"/>
              <a:ext cx="264960" cy="2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454F30-5FDD-491F-8D5F-337EA68F45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71422" y="330217"/>
                <a:ext cx="300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2627E7D-744B-41E0-A352-785476563C94}"/>
                  </a:ext>
                </a:extLst>
              </p14:cNvPr>
              <p14:cNvContentPartPr/>
              <p14:nvPr/>
            </p14:nvContentPartPr>
            <p14:xfrm>
              <a:off x="5820342" y="289897"/>
              <a:ext cx="169560" cy="40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2627E7D-744B-41E0-A352-785476563C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02342" y="253897"/>
                <a:ext cx="2052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BDD80F7-F55B-4434-A102-50F163A9804D}"/>
                  </a:ext>
                </a:extLst>
              </p14:cNvPr>
              <p14:cNvContentPartPr/>
              <p14:nvPr/>
            </p14:nvContentPartPr>
            <p14:xfrm>
              <a:off x="6136782" y="201697"/>
              <a:ext cx="54000" cy="51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BDD80F7-F55B-4434-A102-50F163A980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18782" y="166057"/>
                <a:ext cx="896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04452F-2163-4212-9006-8BC1C5C22A1B}"/>
                  </a:ext>
                </a:extLst>
              </p14:cNvPr>
              <p14:cNvContentPartPr/>
              <p14:nvPr/>
            </p14:nvContentPartPr>
            <p14:xfrm>
              <a:off x="6206982" y="51217"/>
              <a:ext cx="362520" cy="158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04452F-2163-4212-9006-8BC1C5C22A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89342" y="15217"/>
                <a:ext cx="398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6517BF-3651-4F67-9AC9-8D1DC19FC6E9}"/>
                  </a:ext>
                </a:extLst>
              </p14:cNvPr>
              <p14:cNvContentPartPr/>
              <p14:nvPr/>
            </p14:nvContentPartPr>
            <p14:xfrm>
              <a:off x="6273222" y="-106823"/>
              <a:ext cx="998640" cy="856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6517BF-3651-4F67-9AC9-8D1DC19FC6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55222" y="-142823"/>
                <a:ext cx="103428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696380-2720-41B2-B357-EB0CA9EBDFE3}"/>
                  </a:ext>
                </a:extLst>
              </p14:cNvPr>
              <p14:cNvContentPartPr/>
              <p14:nvPr/>
            </p14:nvContentPartPr>
            <p14:xfrm>
              <a:off x="6989622" y="103417"/>
              <a:ext cx="264600" cy="98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696380-2720-41B2-B357-EB0CA9EBDF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1982" y="67777"/>
                <a:ext cx="3002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CF8A92-44A6-421A-9B93-84F45CC9BC1D}"/>
                  </a:ext>
                </a:extLst>
              </p14:cNvPr>
              <p14:cNvContentPartPr/>
              <p14:nvPr/>
            </p14:nvContentPartPr>
            <p14:xfrm>
              <a:off x="1564782" y="2905297"/>
              <a:ext cx="499320" cy="11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CF8A92-44A6-421A-9B93-84F45CC9BC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46782" y="2869657"/>
                <a:ext cx="534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C0BBAA-6423-44AF-9211-4AE547C2724B}"/>
                  </a:ext>
                </a:extLst>
              </p14:cNvPr>
              <p14:cNvContentPartPr/>
              <p14:nvPr/>
            </p14:nvContentPartPr>
            <p14:xfrm>
              <a:off x="1573422" y="3183217"/>
              <a:ext cx="469080" cy="78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C0BBAA-6423-44AF-9211-4AE547C272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55782" y="3147577"/>
                <a:ext cx="504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52EC68-79E6-4867-A8AC-E650152AC93A}"/>
                  </a:ext>
                </a:extLst>
              </p14:cNvPr>
              <p14:cNvContentPartPr/>
              <p14:nvPr/>
            </p14:nvContentPartPr>
            <p14:xfrm>
              <a:off x="2426622" y="2147497"/>
              <a:ext cx="682560" cy="885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52EC68-79E6-4867-A8AC-E650152AC9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08622" y="2111857"/>
                <a:ext cx="71820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5D479F-F999-4734-B797-4014E7E0A080}"/>
                  </a:ext>
                </a:extLst>
              </p14:cNvPr>
              <p14:cNvContentPartPr/>
              <p14:nvPr/>
            </p14:nvContentPartPr>
            <p14:xfrm>
              <a:off x="2857182" y="253197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5D479F-F999-4734-B797-4014E7E0A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9182" y="24959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3FE9F6-624A-4DB6-88B1-1375A3E10724}"/>
                  </a:ext>
                </a:extLst>
              </p14:cNvPr>
              <p14:cNvContentPartPr/>
              <p14:nvPr/>
            </p14:nvContentPartPr>
            <p14:xfrm>
              <a:off x="2508342" y="3235417"/>
              <a:ext cx="85320" cy="37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3FE9F6-624A-4DB6-88B1-1375A3E1072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90702" y="3199417"/>
                <a:ext cx="120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4623A01-F864-4D18-BF2C-77163DED7339}"/>
                  </a:ext>
                </a:extLst>
              </p14:cNvPr>
              <p14:cNvContentPartPr/>
              <p14:nvPr/>
            </p14:nvContentPartPr>
            <p14:xfrm>
              <a:off x="2356062" y="3082417"/>
              <a:ext cx="31284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4623A01-F864-4D18-BF2C-77163DED733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38062" y="3046777"/>
                <a:ext cx="3484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C938403-9FBD-4A01-AF00-2F968F57968A}"/>
                  </a:ext>
                </a:extLst>
              </p14:cNvPr>
              <p14:cNvContentPartPr/>
              <p14:nvPr/>
            </p14:nvContentPartPr>
            <p14:xfrm>
              <a:off x="2690142" y="3259897"/>
              <a:ext cx="431640" cy="14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C938403-9FBD-4A01-AF00-2F968F57968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72142" y="3223897"/>
                <a:ext cx="467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E321E2-BB23-40E0-9C11-A1ECA99AEE8C}"/>
                  </a:ext>
                </a:extLst>
              </p14:cNvPr>
              <p14:cNvContentPartPr/>
              <p14:nvPr/>
            </p14:nvContentPartPr>
            <p14:xfrm>
              <a:off x="3158502" y="3059377"/>
              <a:ext cx="436320" cy="234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E321E2-BB23-40E0-9C11-A1ECA99AEE8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140862" y="3023377"/>
                <a:ext cx="471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22A627-E231-405A-9BA3-0E79FF3A69D7}"/>
                  </a:ext>
                </a:extLst>
              </p14:cNvPr>
              <p14:cNvContentPartPr/>
              <p14:nvPr/>
            </p14:nvContentPartPr>
            <p14:xfrm>
              <a:off x="3789222" y="2197537"/>
              <a:ext cx="18360" cy="264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22A627-E231-405A-9BA3-0E79FF3A69D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71582" y="2161897"/>
                <a:ext cx="540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6CC502-0568-4ACC-B0E2-CF10E99AA189}"/>
                  </a:ext>
                </a:extLst>
              </p14:cNvPr>
              <p14:cNvContentPartPr/>
              <p14:nvPr/>
            </p14:nvContentPartPr>
            <p14:xfrm>
              <a:off x="3613542" y="2485177"/>
              <a:ext cx="602640" cy="126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6CC502-0568-4ACC-B0E2-CF10E99AA18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95542" y="2449537"/>
                <a:ext cx="6382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7B6427-13FA-4C50-8B35-5D9D81E627BB}"/>
                  </a:ext>
                </a:extLst>
              </p14:cNvPr>
              <p14:cNvContentPartPr/>
              <p14:nvPr/>
            </p14:nvContentPartPr>
            <p14:xfrm>
              <a:off x="3666102" y="2697217"/>
              <a:ext cx="387360" cy="353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7B6427-13FA-4C50-8B35-5D9D81E627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48102" y="2661217"/>
                <a:ext cx="4230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0C21BB-BEE6-4046-9537-691BF0E9E923}"/>
                  </a:ext>
                </a:extLst>
              </p14:cNvPr>
              <p14:cNvContentPartPr/>
              <p14:nvPr/>
            </p14:nvContentPartPr>
            <p14:xfrm>
              <a:off x="4228782" y="2751577"/>
              <a:ext cx="25560" cy="23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0C21BB-BEE6-4046-9537-691BF0E9E92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11142" y="2715577"/>
                <a:ext cx="61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51DAA0-CEB2-4A48-B330-9BE0106D25CA}"/>
                  </a:ext>
                </a:extLst>
              </p14:cNvPr>
              <p14:cNvContentPartPr/>
              <p14:nvPr/>
            </p14:nvContentPartPr>
            <p14:xfrm>
              <a:off x="4114662" y="2645377"/>
              <a:ext cx="210240" cy="71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51DAA0-CEB2-4A48-B330-9BE0106D25C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96662" y="2609377"/>
                <a:ext cx="245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297A87-3682-4C95-BAA7-A2FB29891668}"/>
                  </a:ext>
                </a:extLst>
              </p14:cNvPr>
              <p14:cNvContentPartPr/>
              <p14:nvPr/>
            </p14:nvContentPartPr>
            <p14:xfrm>
              <a:off x="4719822" y="1916377"/>
              <a:ext cx="100080" cy="69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297A87-3682-4C95-BAA7-A2FB2989166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02182" y="1880737"/>
                <a:ext cx="13572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EBC6F-59F8-4F13-8E64-704393DBF9BD}"/>
                  </a:ext>
                </a:extLst>
              </p14:cNvPr>
              <p14:cNvContentPartPr/>
              <p14:nvPr/>
            </p14:nvContentPartPr>
            <p14:xfrm>
              <a:off x="4701462" y="2902417"/>
              <a:ext cx="133560" cy="25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EBC6F-59F8-4F13-8E64-704393DBF9B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83822" y="2866417"/>
                <a:ext cx="169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826205-C0E0-4A02-97DF-BA221A7ABC01}"/>
                  </a:ext>
                </a:extLst>
              </p14:cNvPr>
              <p14:cNvContentPartPr/>
              <p14:nvPr/>
            </p14:nvContentPartPr>
            <p14:xfrm>
              <a:off x="5074422" y="2742937"/>
              <a:ext cx="51480" cy="417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826205-C0E0-4A02-97DF-BA221A7ABC0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56422" y="2706937"/>
                <a:ext cx="871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FC35F9-A4B4-4B6E-91A7-0CC5FE630366}"/>
                  </a:ext>
                </a:extLst>
              </p14:cNvPr>
              <p14:cNvContentPartPr/>
              <p14:nvPr/>
            </p14:nvContentPartPr>
            <p14:xfrm>
              <a:off x="4949502" y="2686057"/>
              <a:ext cx="265320" cy="92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FC35F9-A4B4-4B6E-91A7-0CC5FE63036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31862" y="2650057"/>
                <a:ext cx="300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D7FE7E-76FC-45B1-81B0-A2671A975470}"/>
                  </a:ext>
                </a:extLst>
              </p14:cNvPr>
              <p14:cNvContentPartPr/>
              <p14:nvPr/>
            </p14:nvContentPartPr>
            <p14:xfrm>
              <a:off x="4967142" y="1599937"/>
              <a:ext cx="360" cy="237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D7FE7E-76FC-45B1-81B0-A2671A97547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49502" y="1563937"/>
                <a:ext cx="360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295BB2-9501-49A7-9C91-03449E977047}"/>
                  </a:ext>
                </a:extLst>
              </p14:cNvPr>
              <p14:cNvContentPartPr/>
              <p14:nvPr/>
            </p14:nvContentPartPr>
            <p14:xfrm>
              <a:off x="4844382" y="1478977"/>
              <a:ext cx="174600" cy="103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295BB2-9501-49A7-9C91-03449E97704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26382" y="1442977"/>
                <a:ext cx="210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DDFB9E-433F-4976-8AC0-0A473CC57D84}"/>
                  </a:ext>
                </a:extLst>
              </p14:cNvPr>
              <p14:cNvContentPartPr/>
              <p14:nvPr/>
            </p14:nvContentPartPr>
            <p14:xfrm>
              <a:off x="5494542" y="2074777"/>
              <a:ext cx="9360" cy="141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DDFB9E-433F-4976-8AC0-0A473CC57D8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76902" y="2038777"/>
                <a:ext cx="45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8A034E8-6548-4204-AE5E-59B30C2EE6E9}"/>
                  </a:ext>
                </a:extLst>
              </p14:cNvPr>
              <p14:cNvContentPartPr/>
              <p14:nvPr/>
            </p14:nvContentPartPr>
            <p14:xfrm>
              <a:off x="5481942" y="2004217"/>
              <a:ext cx="208440" cy="30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A034E8-6548-4204-AE5E-59B30C2EE6E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64302" y="1968217"/>
                <a:ext cx="2440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A940B84-774C-49D5-A859-AC91C442AA66}"/>
                  </a:ext>
                </a:extLst>
              </p14:cNvPr>
              <p14:cNvContentPartPr/>
              <p14:nvPr/>
            </p14:nvContentPartPr>
            <p14:xfrm>
              <a:off x="5784702" y="1942657"/>
              <a:ext cx="142200" cy="387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940B84-774C-49D5-A859-AC91C442AA6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67062" y="1907017"/>
                <a:ext cx="1778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30AEB47-6E11-4426-9C08-58F940FF471E}"/>
                  </a:ext>
                </a:extLst>
              </p14:cNvPr>
              <p14:cNvContentPartPr/>
              <p14:nvPr/>
            </p14:nvContentPartPr>
            <p14:xfrm>
              <a:off x="5978022" y="1942657"/>
              <a:ext cx="175680" cy="267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30AEB47-6E11-4426-9C08-58F940FF471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60382" y="1907017"/>
                <a:ext cx="211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A99922-43FD-4C5A-8772-B7B6F3E19782}"/>
                  </a:ext>
                </a:extLst>
              </p14:cNvPr>
              <p14:cNvContentPartPr/>
              <p14:nvPr/>
            </p14:nvContentPartPr>
            <p14:xfrm>
              <a:off x="5934462" y="2026537"/>
              <a:ext cx="162720" cy="39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A99922-43FD-4C5A-8772-B7B6F3E197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916822" y="1990537"/>
                <a:ext cx="1983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7F1B38-FDC4-49C2-A9A0-F1E27E488E97}"/>
                  </a:ext>
                </a:extLst>
              </p14:cNvPr>
              <p14:cNvContentPartPr/>
              <p14:nvPr/>
            </p14:nvContentPartPr>
            <p14:xfrm>
              <a:off x="6163062" y="1854817"/>
              <a:ext cx="204480" cy="370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7F1B38-FDC4-49C2-A9A0-F1E27E488E9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145062" y="1819177"/>
                <a:ext cx="2401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AD5095-3957-450C-9708-2A0B357B13FB}"/>
                  </a:ext>
                </a:extLst>
              </p14:cNvPr>
              <p14:cNvContentPartPr/>
              <p14:nvPr/>
            </p14:nvContentPartPr>
            <p14:xfrm>
              <a:off x="6435582" y="1634857"/>
              <a:ext cx="183600" cy="705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AD5095-3957-450C-9708-2A0B357B13F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417942" y="1599217"/>
                <a:ext cx="2192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D2185D-EEF8-4D15-9B88-14635D64A502}"/>
                  </a:ext>
                </a:extLst>
              </p14:cNvPr>
              <p14:cNvContentPartPr/>
              <p14:nvPr/>
            </p14:nvContentPartPr>
            <p14:xfrm>
              <a:off x="5248662" y="1854817"/>
              <a:ext cx="53280" cy="758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D2185D-EEF8-4D15-9B88-14635D64A50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231022" y="1819177"/>
                <a:ext cx="8892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7F11EC-58F3-45B2-8390-C2B2C6C26BEF}"/>
                  </a:ext>
                </a:extLst>
              </p14:cNvPr>
              <p14:cNvContentPartPr/>
              <p14:nvPr/>
            </p14:nvContentPartPr>
            <p14:xfrm>
              <a:off x="6303822" y="1149577"/>
              <a:ext cx="473760" cy="250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7F11EC-58F3-45B2-8390-C2B2C6C26BE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286182" y="1113937"/>
                <a:ext cx="509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B67FCA-967E-4566-900D-65325BD85E7F}"/>
                  </a:ext>
                </a:extLst>
              </p14:cNvPr>
              <p14:cNvContentPartPr/>
              <p14:nvPr/>
            </p14:nvContentPartPr>
            <p14:xfrm>
              <a:off x="6730782" y="1259377"/>
              <a:ext cx="809640" cy="91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B67FCA-967E-4566-900D-65325BD85E7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12782" y="1223737"/>
                <a:ext cx="84528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6966ABE-87B6-49FC-A3B8-15A212D4931A}"/>
                  </a:ext>
                </a:extLst>
              </p14:cNvPr>
              <p14:cNvContentPartPr/>
              <p14:nvPr/>
            </p14:nvContentPartPr>
            <p14:xfrm>
              <a:off x="7191582" y="1428217"/>
              <a:ext cx="181440" cy="66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6966ABE-87B6-49FC-A3B8-15A212D4931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173942" y="1392217"/>
                <a:ext cx="2170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0861A7-08D6-4112-B036-6A865518B0AF}"/>
                  </a:ext>
                </a:extLst>
              </p14:cNvPr>
              <p14:cNvContentPartPr/>
              <p14:nvPr/>
            </p14:nvContentPartPr>
            <p14:xfrm>
              <a:off x="1934142" y="4529617"/>
              <a:ext cx="509040" cy="209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0861A7-08D6-4112-B036-6A865518B0A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916142" y="4493977"/>
                <a:ext cx="544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BC74C42-2E3D-4D09-B674-8B74D1C48104}"/>
                  </a:ext>
                </a:extLst>
              </p14:cNvPr>
              <p14:cNvContentPartPr/>
              <p14:nvPr/>
            </p14:nvContentPartPr>
            <p14:xfrm>
              <a:off x="1934142" y="4919497"/>
              <a:ext cx="296280" cy="109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BC74C42-2E3D-4D09-B674-8B74D1C4810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916142" y="4883497"/>
                <a:ext cx="331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7BC45FF-1DE9-42F3-ADA5-5BF5A76A2B2B}"/>
                  </a:ext>
                </a:extLst>
              </p14:cNvPr>
              <p14:cNvContentPartPr/>
              <p14:nvPr/>
            </p14:nvContentPartPr>
            <p14:xfrm>
              <a:off x="2848542" y="3964777"/>
              <a:ext cx="945360" cy="761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7BC45FF-1DE9-42F3-ADA5-5BF5A76A2B2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830542" y="3928777"/>
                <a:ext cx="98100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F4B907-5BD0-4F76-A5B7-91B2ADD4E17A}"/>
                  </a:ext>
                </a:extLst>
              </p14:cNvPr>
              <p14:cNvContentPartPr/>
              <p14:nvPr/>
            </p14:nvContentPartPr>
            <p14:xfrm>
              <a:off x="3261462" y="4255297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F4B907-5BD0-4F76-A5B7-91B2ADD4E1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3822" y="42192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99BEEA-3942-4E13-8ED6-7EBDFDC76F4C}"/>
                  </a:ext>
                </a:extLst>
              </p14:cNvPr>
              <p14:cNvContentPartPr/>
              <p14:nvPr/>
            </p14:nvContentPartPr>
            <p14:xfrm>
              <a:off x="3288102" y="5037937"/>
              <a:ext cx="27360" cy="344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99BEEA-3942-4E13-8ED6-7EBDFDC76F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70462" y="5001937"/>
                <a:ext cx="630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8BB903F-88AD-44A6-854F-503699E09E22}"/>
                  </a:ext>
                </a:extLst>
              </p14:cNvPr>
              <p14:cNvContentPartPr/>
              <p14:nvPr/>
            </p14:nvContentPartPr>
            <p14:xfrm>
              <a:off x="2991822" y="4898617"/>
              <a:ext cx="439560" cy="22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8BB903F-88AD-44A6-854F-503699E09E2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74182" y="4862977"/>
                <a:ext cx="475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11FAB1-280C-419A-A394-E0283BE5B35F}"/>
                  </a:ext>
                </a:extLst>
              </p14:cNvPr>
              <p14:cNvContentPartPr/>
              <p14:nvPr/>
            </p14:nvContentPartPr>
            <p14:xfrm>
              <a:off x="3551622" y="4931017"/>
              <a:ext cx="465840" cy="361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11FAB1-280C-419A-A394-E0283BE5B3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33982" y="4895377"/>
                <a:ext cx="5014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6521C0-2183-40CD-9938-24DF62C55E24}"/>
                  </a:ext>
                </a:extLst>
              </p14:cNvPr>
              <p14:cNvContentPartPr/>
              <p14:nvPr/>
            </p14:nvContentPartPr>
            <p14:xfrm>
              <a:off x="3947982" y="4666777"/>
              <a:ext cx="559080" cy="206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6521C0-2183-40CD-9938-24DF62C55E2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9982" y="4631137"/>
                <a:ext cx="5947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F5C55A-C984-4857-A9CF-08D4C66FB3BA}"/>
                  </a:ext>
                </a:extLst>
              </p14:cNvPr>
              <p14:cNvContentPartPr/>
              <p14:nvPr/>
            </p14:nvContentPartPr>
            <p14:xfrm>
              <a:off x="4606782" y="3771817"/>
              <a:ext cx="9720" cy="240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F5C55A-C984-4857-A9CF-08D4C66FB3B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88782" y="3735817"/>
                <a:ext cx="453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E572617-9733-4EF7-8263-FB215EBD147F}"/>
                  </a:ext>
                </a:extLst>
              </p14:cNvPr>
              <p14:cNvContentPartPr/>
              <p14:nvPr/>
            </p14:nvContentPartPr>
            <p14:xfrm>
              <a:off x="4360542" y="3984937"/>
              <a:ext cx="811800" cy="25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E572617-9733-4EF7-8263-FB215EBD147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42542" y="3949297"/>
                <a:ext cx="8474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D6BB49D-42BA-4EC6-B4E8-70FF652CC988}"/>
                  </a:ext>
                </a:extLst>
              </p14:cNvPr>
              <p14:cNvContentPartPr/>
              <p14:nvPr/>
            </p14:nvContentPartPr>
            <p14:xfrm>
              <a:off x="4720902" y="4385617"/>
              <a:ext cx="352800" cy="439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6BB49D-42BA-4EC6-B4E8-70FF652CC98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03262" y="4349617"/>
                <a:ext cx="3884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1F798A-5E3C-4A68-88BE-BE7CC1F578FD}"/>
                  </a:ext>
                </a:extLst>
              </p14:cNvPr>
              <p14:cNvContentPartPr/>
              <p14:nvPr/>
            </p14:nvContentPartPr>
            <p14:xfrm>
              <a:off x="5266302" y="4290577"/>
              <a:ext cx="43560" cy="363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1F798A-5E3C-4A68-88BE-BE7CC1F578F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48662" y="4254577"/>
                <a:ext cx="792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2121FF0-D047-4833-8D05-DE1692D36C95}"/>
                  </a:ext>
                </a:extLst>
              </p14:cNvPr>
              <p14:cNvContentPartPr/>
              <p14:nvPr/>
            </p14:nvContentPartPr>
            <p14:xfrm>
              <a:off x="5055342" y="4196617"/>
              <a:ext cx="318960" cy="94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2121FF0-D047-4833-8D05-DE1692D36C9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37702" y="4160617"/>
                <a:ext cx="3546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426193-A85F-4D81-9C03-AD2700E2CA09}"/>
                  </a:ext>
                </a:extLst>
              </p14:cNvPr>
              <p14:cNvContentPartPr/>
              <p14:nvPr/>
            </p14:nvContentPartPr>
            <p14:xfrm>
              <a:off x="5980542" y="3123817"/>
              <a:ext cx="237600" cy="1019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426193-A85F-4D81-9C03-AD2700E2CA0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62902" y="3088177"/>
                <a:ext cx="27324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5E7F907-111C-4494-B188-D25D1CFB5859}"/>
                  </a:ext>
                </a:extLst>
              </p14:cNvPr>
              <p14:cNvContentPartPr/>
              <p14:nvPr/>
            </p14:nvContentPartPr>
            <p14:xfrm>
              <a:off x="6125622" y="4237657"/>
              <a:ext cx="284760" cy="274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5E7F907-111C-4494-B188-D25D1CFB585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07982" y="4201657"/>
                <a:ext cx="3204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AD0496-7189-444A-ABFC-33522B1D34D7}"/>
                  </a:ext>
                </a:extLst>
              </p14:cNvPr>
              <p14:cNvContentPartPr/>
              <p14:nvPr/>
            </p14:nvContentPartPr>
            <p14:xfrm>
              <a:off x="6048582" y="2690017"/>
              <a:ext cx="78840" cy="240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AD0496-7189-444A-ABFC-33522B1D34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30942" y="2654377"/>
                <a:ext cx="114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EDAC8A3-20C2-49B2-B496-C21ECFB65636}"/>
                  </a:ext>
                </a:extLst>
              </p14:cNvPr>
              <p14:cNvContentPartPr/>
              <p14:nvPr/>
            </p14:nvContentPartPr>
            <p14:xfrm>
              <a:off x="5776062" y="2544217"/>
              <a:ext cx="338400" cy="216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EDAC8A3-20C2-49B2-B496-C21ECFB6563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58422" y="2508577"/>
                <a:ext cx="374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3B3FBB9-CE5A-40CA-BB46-3C83D9A5636F}"/>
                  </a:ext>
                </a:extLst>
              </p14:cNvPr>
              <p14:cNvContentPartPr/>
              <p14:nvPr/>
            </p14:nvContentPartPr>
            <p14:xfrm>
              <a:off x="6637902" y="3402097"/>
              <a:ext cx="77040" cy="317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3B3FBB9-CE5A-40CA-BB46-3C83D9A5636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20262" y="3366457"/>
                <a:ext cx="112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FCD3825-F753-4DDB-B236-2CC9784B2A36}"/>
                  </a:ext>
                </a:extLst>
              </p14:cNvPr>
              <p14:cNvContentPartPr/>
              <p14:nvPr/>
            </p14:nvContentPartPr>
            <p14:xfrm>
              <a:off x="6716742" y="3226417"/>
              <a:ext cx="262800" cy="645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FCD3825-F753-4DDB-B236-2CC9784B2A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99102" y="3190417"/>
                <a:ext cx="2984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7CDA130-0907-4BBC-B07A-0B72C104C1A2}"/>
                  </a:ext>
                </a:extLst>
              </p14:cNvPr>
              <p14:cNvContentPartPr/>
              <p14:nvPr/>
            </p14:nvContentPartPr>
            <p14:xfrm>
              <a:off x="6470502" y="3481297"/>
              <a:ext cx="76320" cy="358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CDA130-0907-4BBC-B07A-0B72C104C1A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52502" y="3445297"/>
                <a:ext cx="1119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F16E2A7-7F83-4567-9174-4E764978954E}"/>
                  </a:ext>
                </a:extLst>
              </p14:cNvPr>
              <p14:cNvContentPartPr/>
              <p14:nvPr/>
            </p14:nvContentPartPr>
            <p14:xfrm>
              <a:off x="6655542" y="2707657"/>
              <a:ext cx="510120" cy="393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F16E2A7-7F83-4567-9174-4E764978954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37542" y="2671657"/>
                <a:ext cx="5457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0175D1-36DF-423D-93F7-F97FFEE0B08A}"/>
                  </a:ext>
                </a:extLst>
              </p14:cNvPr>
              <p14:cNvContentPartPr/>
              <p14:nvPr/>
            </p14:nvContentPartPr>
            <p14:xfrm>
              <a:off x="7187622" y="2146777"/>
              <a:ext cx="919080" cy="1476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0175D1-36DF-423D-93F7-F97FFEE0B08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69622" y="2111137"/>
                <a:ext cx="954720" cy="15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2DA1077-D016-43D5-BD20-3EF621D70BC1}"/>
                  </a:ext>
                </a:extLst>
              </p14:cNvPr>
              <p14:cNvContentPartPr/>
              <p14:nvPr/>
            </p14:nvContentPartPr>
            <p14:xfrm>
              <a:off x="7851102" y="2458177"/>
              <a:ext cx="183960" cy="144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2DA1077-D016-43D5-BD20-3EF621D70B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33102" y="2422537"/>
                <a:ext cx="219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3BFB64D-AF1B-4CA4-B4B5-2875CE9F49CC}"/>
                  </a:ext>
                </a:extLst>
              </p14:cNvPr>
              <p14:cNvContentPartPr/>
              <p14:nvPr/>
            </p14:nvContentPartPr>
            <p14:xfrm>
              <a:off x="8414142" y="2331457"/>
              <a:ext cx="248400" cy="191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3BFB64D-AF1B-4CA4-B4B5-2875CE9F49C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396142" y="2295817"/>
                <a:ext cx="284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4E28EE2-0970-42C3-A4F9-299567841EBD}"/>
                  </a:ext>
                </a:extLst>
              </p14:cNvPr>
              <p14:cNvContentPartPr/>
              <p14:nvPr/>
            </p14:nvContentPartPr>
            <p14:xfrm>
              <a:off x="8369862" y="2582737"/>
              <a:ext cx="372600" cy="151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4E28EE2-0970-42C3-A4F9-299567841EB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351862" y="2546737"/>
                <a:ext cx="4082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802EBCD-FC53-46B5-BD9A-831FB9341CA4}"/>
                  </a:ext>
                </a:extLst>
              </p14:cNvPr>
              <p14:cNvContentPartPr/>
              <p14:nvPr/>
            </p14:nvContentPartPr>
            <p14:xfrm>
              <a:off x="8966382" y="1769137"/>
              <a:ext cx="634320" cy="771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802EBCD-FC53-46B5-BD9A-831FB9341C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948742" y="1733137"/>
                <a:ext cx="6699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5D8B62D-A995-446A-B837-B4F6164CDA4B}"/>
                  </a:ext>
                </a:extLst>
              </p14:cNvPr>
              <p14:cNvContentPartPr/>
              <p14:nvPr/>
            </p14:nvContentPartPr>
            <p14:xfrm>
              <a:off x="9284262" y="2004217"/>
              <a:ext cx="360" cy="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5D8B62D-A995-446A-B837-B4F6164CDA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66622" y="196821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D36F88-8525-4840-B73D-7056D6B5BAC5}"/>
                  </a:ext>
                </a:extLst>
              </p14:cNvPr>
              <p14:cNvContentPartPr/>
              <p14:nvPr/>
            </p14:nvContentPartPr>
            <p14:xfrm>
              <a:off x="9161502" y="2830777"/>
              <a:ext cx="169920" cy="399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D36F88-8525-4840-B73D-7056D6B5BAC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143502" y="2794777"/>
                <a:ext cx="2055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55502A9-4FD2-483C-B62E-1807B6F14923}"/>
                  </a:ext>
                </a:extLst>
              </p14:cNvPr>
              <p14:cNvContentPartPr/>
              <p14:nvPr/>
            </p14:nvContentPartPr>
            <p14:xfrm>
              <a:off x="8967822" y="2651497"/>
              <a:ext cx="204840" cy="258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55502A9-4FD2-483C-B62E-1807B6F1492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950182" y="2615857"/>
                <a:ext cx="240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FF87199-9E10-481F-B3B0-A2E50DE9B1BD}"/>
                  </a:ext>
                </a:extLst>
              </p14:cNvPr>
              <p14:cNvContentPartPr/>
              <p14:nvPr/>
            </p14:nvContentPartPr>
            <p14:xfrm>
              <a:off x="9310902" y="2715937"/>
              <a:ext cx="311400" cy="212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FF87199-9E10-481F-B3B0-A2E50DE9B1B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292902" y="2680297"/>
                <a:ext cx="3470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55D53AC-5695-4C5D-A979-573843A847D4}"/>
                  </a:ext>
                </a:extLst>
              </p14:cNvPr>
              <p14:cNvContentPartPr/>
              <p14:nvPr/>
            </p14:nvContentPartPr>
            <p14:xfrm>
              <a:off x="9599262" y="2443057"/>
              <a:ext cx="418320" cy="205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55D53AC-5695-4C5D-A979-573843A847D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581262" y="2407057"/>
                <a:ext cx="4539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A3C4D61-FA25-446F-AF44-4E9F24B76727}"/>
                  </a:ext>
                </a:extLst>
              </p14:cNvPr>
              <p14:cNvContentPartPr/>
              <p14:nvPr/>
            </p14:nvContentPartPr>
            <p14:xfrm>
              <a:off x="9785382" y="1573657"/>
              <a:ext cx="114480" cy="272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A3C4D61-FA25-446F-AF44-4E9F24B7672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767742" y="1537657"/>
                <a:ext cx="1501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13EC236-D475-4C0A-8AB0-D0285477A5CA}"/>
                  </a:ext>
                </a:extLst>
              </p14:cNvPr>
              <p14:cNvContentPartPr/>
              <p14:nvPr/>
            </p14:nvContentPartPr>
            <p14:xfrm>
              <a:off x="9715182" y="1716937"/>
              <a:ext cx="414000" cy="314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13EC236-D475-4C0A-8AB0-D0285477A5C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697542" y="1680937"/>
                <a:ext cx="4496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F359F15-6F3C-44C1-A87F-6BAEF62A6DAE}"/>
                  </a:ext>
                </a:extLst>
              </p14:cNvPr>
              <p14:cNvContentPartPr/>
              <p14:nvPr/>
            </p14:nvContentPartPr>
            <p14:xfrm>
              <a:off x="9936222" y="1967857"/>
              <a:ext cx="392040" cy="311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F359F15-6F3C-44C1-A87F-6BAEF62A6DA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918222" y="1931857"/>
                <a:ext cx="4276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99CD83A-3BD3-4204-B6F3-13506F6AA7AC}"/>
                  </a:ext>
                </a:extLst>
              </p14:cNvPr>
              <p14:cNvContentPartPr/>
              <p14:nvPr/>
            </p14:nvContentPartPr>
            <p14:xfrm>
              <a:off x="10374702" y="1907377"/>
              <a:ext cx="163440" cy="279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99CD83A-3BD3-4204-B6F3-13506F6AA7A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356702" y="1871737"/>
                <a:ext cx="199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8FFF7E2-8D17-4152-817F-B89837BBD0DD}"/>
                  </a:ext>
                </a:extLst>
              </p14:cNvPr>
              <p14:cNvContentPartPr/>
              <p14:nvPr/>
            </p14:nvContentPartPr>
            <p14:xfrm>
              <a:off x="10233942" y="1737457"/>
              <a:ext cx="251280" cy="179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8FFF7E2-8D17-4152-817F-B89837BBD0D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216302" y="1701457"/>
                <a:ext cx="286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6191320-C623-4D89-A4E7-2E033E189784}"/>
                  </a:ext>
                </a:extLst>
              </p14:cNvPr>
              <p14:cNvContentPartPr/>
              <p14:nvPr/>
            </p14:nvContentPartPr>
            <p14:xfrm>
              <a:off x="10489902" y="910537"/>
              <a:ext cx="389520" cy="738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6191320-C623-4D89-A4E7-2E033E18978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471902" y="874537"/>
                <a:ext cx="42516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6AD80A2-4CED-424D-A8B2-EB98EAECBA2B}"/>
                  </a:ext>
                </a:extLst>
              </p14:cNvPr>
              <p14:cNvContentPartPr/>
              <p14:nvPr/>
            </p14:nvContentPartPr>
            <p14:xfrm>
              <a:off x="10927302" y="1745737"/>
              <a:ext cx="233640" cy="22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6AD80A2-4CED-424D-A8B2-EB98EAECBA2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909302" y="1709737"/>
                <a:ext cx="269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98B401-5885-4FD9-B20E-1749A688399D}"/>
                  </a:ext>
                </a:extLst>
              </p14:cNvPr>
              <p14:cNvContentPartPr/>
              <p14:nvPr/>
            </p14:nvContentPartPr>
            <p14:xfrm>
              <a:off x="10292982" y="533977"/>
              <a:ext cx="120600" cy="252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98B401-5885-4FD9-B20E-1749A68839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275342" y="498337"/>
                <a:ext cx="1562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27A8BBB-C6F3-4439-8EB6-7F04CA4A329E}"/>
                  </a:ext>
                </a:extLst>
              </p14:cNvPr>
              <p14:cNvContentPartPr/>
              <p14:nvPr/>
            </p14:nvContentPartPr>
            <p14:xfrm>
              <a:off x="10066902" y="350737"/>
              <a:ext cx="266040" cy="247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27A8BBB-C6F3-4439-8EB6-7F04CA4A329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048902" y="314737"/>
                <a:ext cx="301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DDBA3BA-85EF-4FB3-93D8-E7681F75DAA5}"/>
                  </a:ext>
                </a:extLst>
              </p14:cNvPr>
              <p14:cNvContentPartPr/>
              <p14:nvPr/>
            </p14:nvContentPartPr>
            <p14:xfrm>
              <a:off x="10980582" y="344257"/>
              <a:ext cx="655560" cy="854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DDBA3BA-85EF-4FB3-93D8-E7681F75DAA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962942" y="308617"/>
                <a:ext cx="69120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55D416B-9EA8-4901-A13A-F7246A252B02}"/>
                  </a:ext>
                </a:extLst>
              </p14:cNvPr>
              <p14:cNvContentPartPr/>
              <p14:nvPr/>
            </p14:nvContentPartPr>
            <p14:xfrm>
              <a:off x="11319702" y="439297"/>
              <a:ext cx="145080" cy="96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55D416B-9EA8-4901-A13A-F7246A252B0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302062" y="403657"/>
                <a:ext cx="180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264EBC4-4B51-4D6D-8CDB-8E41D2E2BABB}"/>
                  </a:ext>
                </a:extLst>
              </p14:cNvPr>
              <p14:cNvContentPartPr/>
              <p14:nvPr/>
            </p14:nvContentPartPr>
            <p14:xfrm>
              <a:off x="3490062" y="6035497"/>
              <a:ext cx="477360" cy="207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264EBC4-4B51-4D6D-8CDB-8E41D2E2BAB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472422" y="5999497"/>
                <a:ext cx="513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0357E6D-FD9D-4653-8CC3-988F97DF2773}"/>
                  </a:ext>
                </a:extLst>
              </p14:cNvPr>
              <p14:cNvContentPartPr/>
              <p14:nvPr/>
            </p14:nvContentPartPr>
            <p14:xfrm>
              <a:off x="3402582" y="6323497"/>
              <a:ext cx="617040" cy="262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0357E6D-FD9D-4653-8CC3-988F97DF277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384582" y="6287497"/>
                <a:ext cx="652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5246E1D-0F0E-4696-8DB1-C9970A71D5EF}"/>
                  </a:ext>
                </a:extLst>
              </p14:cNvPr>
              <p14:cNvContentPartPr/>
              <p14:nvPr/>
            </p14:nvContentPartPr>
            <p14:xfrm>
              <a:off x="4396902" y="5567137"/>
              <a:ext cx="766440" cy="599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5246E1D-0F0E-4696-8DB1-C9970A71D5E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79262" y="5531137"/>
                <a:ext cx="8020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B894BEC-4A5D-4362-9404-C6D656DA811C}"/>
                  </a:ext>
                </a:extLst>
              </p14:cNvPr>
              <p14:cNvContentPartPr/>
              <p14:nvPr/>
            </p14:nvContentPartPr>
            <p14:xfrm>
              <a:off x="4717662" y="5661817"/>
              <a:ext cx="39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B894BEC-4A5D-4362-9404-C6D656DA81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9662" y="562617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CD67161-3CE3-4295-B0F8-52230C780A13}"/>
                  </a:ext>
                </a:extLst>
              </p14:cNvPr>
              <p14:cNvContentPartPr/>
              <p14:nvPr/>
            </p14:nvContentPartPr>
            <p14:xfrm>
              <a:off x="4589142" y="6206857"/>
              <a:ext cx="45360" cy="355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CD67161-3CE3-4295-B0F8-52230C780A1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571142" y="6171217"/>
                <a:ext cx="81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0EF1911-3B2E-45D6-8808-2623F6F4F694}"/>
                  </a:ext>
                </a:extLst>
              </p14:cNvPr>
              <p14:cNvContentPartPr/>
              <p14:nvPr/>
            </p14:nvContentPartPr>
            <p14:xfrm>
              <a:off x="4387182" y="6108937"/>
              <a:ext cx="365400" cy="212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0EF1911-3B2E-45D6-8808-2623F6F4F69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69182" y="6072937"/>
                <a:ext cx="401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8BA1A37-7CB3-4AD7-8A30-672422F6DDAA}"/>
                  </a:ext>
                </a:extLst>
              </p14:cNvPr>
              <p14:cNvContentPartPr/>
              <p14:nvPr/>
            </p14:nvContentPartPr>
            <p14:xfrm>
              <a:off x="4756182" y="6094537"/>
              <a:ext cx="435960" cy="244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8BA1A37-7CB3-4AD7-8A30-672422F6DD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38542" y="6058897"/>
                <a:ext cx="4716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7B8F54-A2B3-45DA-ABF2-3BAA6A3472CD}"/>
                  </a:ext>
                </a:extLst>
              </p14:cNvPr>
              <p14:cNvContentPartPr/>
              <p14:nvPr/>
            </p14:nvContentPartPr>
            <p14:xfrm>
              <a:off x="5220222" y="5924617"/>
              <a:ext cx="338040" cy="240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7B8F54-A2B3-45DA-ABF2-3BAA6A3472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02582" y="5888977"/>
                <a:ext cx="373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9F85594-0C53-43CD-8D47-C79C470FECAE}"/>
                  </a:ext>
                </a:extLst>
              </p14:cNvPr>
              <p14:cNvContentPartPr/>
              <p14:nvPr/>
            </p14:nvContentPartPr>
            <p14:xfrm>
              <a:off x="5565102" y="5158537"/>
              <a:ext cx="62280" cy="194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9F85594-0C53-43CD-8D47-C79C470FECA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47462" y="5122897"/>
                <a:ext cx="97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8E2180E-6F96-4A84-966A-016AC2929425}"/>
                  </a:ext>
                </a:extLst>
              </p14:cNvPr>
              <p14:cNvContentPartPr/>
              <p14:nvPr/>
            </p14:nvContentPartPr>
            <p14:xfrm>
              <a:off x="5415702" y="5029657"/>
              <a:ext cx="915840" cy="579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8E2180E-6F96-4A84-966A-016AC292942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397702" y="4993657"/>
                <a:ext cx="9514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0079AEA-D801-4509-9061-88F1C7B5A02A}"/>
                  </a:ext>
                </a:extLst>
              </p14:cNvPr>
              <p14:cNvContentPartPr/>
              <p14:nvPr/>
            </p14:nvContentPartPr>
            <p14:xfrm>
              <a:off x="5679582" y="5493697"/>
              <a:ext cx="556200" cy="383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0079AEA-D801-4509-9061-88F1C7B5A02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661582" y="5458057"/>
                <a:ext cx="5918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271F193-5254-49D7-A7E2-0DE3AE98A39D}"/>
                  </a:ext>
                </a:extLst>
              </p14:cNvPr>
              <p14:cNvContentPartPr/>
              <p14:nvPr/>
            </p14:nvContentPartPr>
            <p14:xfrm>
              <a:off x="6268542" y="5371657"/>
              <a:ext cx="268920" cy="563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271F193-5254-49D7-A7E2-0DE3AE98A39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250902" y="5336017"/>
                <a:ext cx="30456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3D9A2DA-D344-4E09-B68D-493950749D6F}"/>
                  </a:ext>
                </a:extLst>
              </p14:cNvPr>
              <p14:cNvContentPartPr/>
              <p14:nvPr/>
            </p14:nvContentPartPr>
            <p14:xfrm>
              <a:off x="6066222" y="5172937"/>
              <a:ext cx="345960" cy="295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3D9A2DA-D344-4E09-B68D-493950749D6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048222" y="5136937"/>
                <a:ext cx="3816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DC94F83-493E-4956-9754-4191986F1322}"/>
                  </a:ext>
                </a:extLst>
              </p14:cNvPr>
              <p14:cNvContentPartPr/>
              <p14:nvPr/>
            </p14:nvContentPartPr>
            <p14:xfrm>
              <a:off x="6761382" y="4563097"/>
              <a:ext cx="269280" cy="700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DC94F83-493E-4956-9754-4191986F132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43742" y="4527097"/>
                <a:ext cx="30492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5950848-F8F2-4589-A28E-22D97AA34EB0}"/>
                  </a:ext>
                </a:extLst>
              </p14:cNvPr>
              <p14:cNvContentPartPr/>
              <p14:nvPr/>
            </p14:nvContentPartPr>
            <p14:xfrm>
              <a:off x="6998262" y="4518817"/>
              <a:ext cx="359280" cy="578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5950848-F8F2-4589-A28E-22D97AA34EB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80622" y="4482817"/>
                <a:ext cx="394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5785F7C-C2D6-47F3-8C29-EDE68469FD16}"/>
                  </a:ext>
                </a:extLst>
              </p14:cNvPr>
              <p14:cNvContentPartPr/>
              <p14:nvPr/>
            </p14:nvContentPartPr>
            <p14:xfrm>
              <a:off x="6989622" y="4651297"/>
              <a:ext cx="284400" cy="192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5785F7C-C2D6-47F3-8C29-EDE68469FD1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971982" y="4615657"/>
                <a:ext cx="320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E4C49AA-59DB-4C3E-B86F-AD3D7B3C6C01}"/>
                  </a:ext>
                </a:extLst>
              </p14:cNvPr>
              <p14:cNvContentPartPr/>
              <p14:nvPr/>
            </p14:nvContentPartPr>
            <p14:xfrm>
              <a:off x="7490742" y="4105537"/>
              <a:ext cx="333000" cy="662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E4C49AA-59DB-4C3E-B86F-AD3D7B3C6C0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73102" y="4069897"/>
                <a:ext cx="36864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46B435B-F245-42DC-9E00-E253E59BBE34}"/>
                  </a:ext>
                </a:extLst>
              </p14:cNvPr>
              <p14:cNvContentPartPr/>
              <p14:nvPr/>
            </p14:nvContentPartPr>
            <p14:xfrm>
              <a:off x="7901142" y="4879177"/>
              <a:ext cx="208080" cy="28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46B435B-F245-42DC-9E00-E253E59BBE3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883142" y="4843537"/>
                <a:ext cx="243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771FF2F-6248-416D-A69F-3D5248E4892A}"/>
                  </a:ext>
                </a:extLst>
              </p14:cNvPr>
              <p14:cNvContentPartPr/>
              <p14:nvPr/>
            </p14:nvContentPartPr>
            <p14:xfrm>
              <a:off x="7552302" y="3833377"/>
              <a:ext cx="163800" cy="293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771FF2F-6248-416D-A69F-3D5248E4892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34662" y="3797377"/>
                <a:ext cx="1994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06BEBA3-B72A-4188-AE78-FF311B59210C}"/>
                  </a:ext>
                </a:extLst>
              </p14:cNvPr>
              <p14:cNvContentPartPr/>
              <p14:nvPr/>
            </p14:nvContentPartPr>
            <p14:xfrm>
              <a:off x="7323702" y="3651577"/>
              <a:ext cx="344880" cy="190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06BEBA3-B72A-4188-AE78-FF311B59210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05702" y="3615577"/>
                <a:ext cx="380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F7709C6-9035-4F53-BBAF-54BB3504B2AB}"/>
                  </a:ext>
                </a:extLst>
              </p14:cNvPr>
              <p14:cNvContentPartPr/>
              <p14:nvPr/>
            </p14:nvContentPartPr>
            <p14:xfrm>
              <a:off x="8018142" y="3842017"/>
              <a:ext cx="510480" cy="889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F7709C6-9035-4F53-BBAF-54BB3504B2A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00502" y="3806017"/>
                <a:ext cx="54612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EE74405-A418-41EC-8DB5-CD8C303504BD}"/>
                  </a:ext>
                </a:extLst>
              </p14:cNvPr>
              <p14:cNvContentPartPr/>
              <p14:nvPr/>
            </p14:nvContentPartPr>
            <p14:xfrm>
              <a:off x="8677662" y="4018057"/>
              <a:ext cx="212040" cy="158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EE74405-A418-41EC-8DB5-CD8C303504B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660022" y="3982057"/>
                <a:ext cx="247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F4C4262-D6F6-4808-8788-3BABB70CE3DF}"/>
                  </a:ext>
                </a:extLst>
              </p14:cNvPr>
              <p14:cNvContentPartPr/>
              <p14:nvPr/>
            </p14:nvContentPartPr>
            <p14:xfrm>
              <a:off x="8712582" y="4156297"/>
              <a:ext cx="209880" cy="107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F4C4262-D6F6-4808-8788-3BABB70CE3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694942" y="4120657"/>
                <a:ext cx="245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D57EDCB-BDA8-4186-A94F-7841D5368B05}"/>
                  </a:ext>
                </a:extLst>
              </p14:cNvPr>
              <p14:cNvContentPartPr/>
              <p14:nvPr/>
            </p14:nvContentPartPr>
            <p14:xfrm>
              <a:off x="9002022" y="3361417"/>
              <a:ext cx="678960" cy="586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D57EDCB-BDA8-4186-A94F-7841D5368B0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84022" y="3325417"/>
                <a:ext cx="7146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0DA0594-FD09-40CB-BC93-F413136A7550}"/>
                  </a:ext>
                </a:extLst>
              </p14:cNvPr>
              <p14:cNvContentPartPr/>
              <p14:nvPr/>
            </p14:nvContentPartPr>
            <p14:xfrm>
              <a:off x="9301902" y="3543217"/>
              <a:ext cx="360" cy="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0DA0594-FD09-40CB-BC93-F413136A75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3902" y="35072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CB4FDE0-0411-4763-B304-527FDD215B55}"/>
                  </a:ext>
                </a:extLst>
              </p14:cNvPr>
              <p14:cNvContentPartPr/>
              <p14:nvPr/>
            </p14:nvContentPartPr>
            <p14:xfrm>
              <a:off x="9275622" y="4105537"/>
              <a:ext cx="69480" cy="293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CB4FDE0-0411-4763-B304-527FDD215B5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257982" y="4069897"/>
                <a:ext cx="1051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6EBE772-A9B1-4818-BD76-3CB849DE5F9E}"/>
                  </a:ext>
                </a:extLst>
              </p14:cNvPr>
              <p14:cNvContentPartPr/>
              <p14:nvPr/>
            </p14:nvContentPartPr>
            <p14:xfrm>
              <a:off x="9073302" y="3938497"/>
              <a:ext cx="307080" cy="228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6EBE772-A9B1-4818-BD76-3CB849DE5F9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055302" y="3902857"/>
                <a:ext cx="342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A6047ED-765E-4491-A51D-5F2AC4709846}"/>
                  </a:ext>
                </a:extLst>
              </p14:cNvPr>
              <p14:cNvContentPartPr/>
              <p14:nvPr/>
            </p14:nvContentPartPr>
            <p14:xfrm>
              <a:off x="9407742" y="3937777"/>
              <a:ext cx="352440" cy="221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A6047ED-765E-4491-A51D-5F2AC470984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389742" y="3902137"/>
                <a:ext cx="38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9B05848-7ABD-4491-AE4A-328DD3BC573C}"/>
                  </a:ext>
                </a:extLst>
              </p14:cNvPr>
              <p14:cNvContentPartPr/>
              <p14:nvPr/>
            </p14:nvContentPartPr>
            <p14:xfrm>
              <a:off x="9665142" y="3716377"/>
              <a:ext cx="335160" cy="246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9B05848-7ABD-4491-AE4A-328DD3BC573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647142" y="3680737"/>
                <a:ext cx="3708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2FA2FEF-E742-4860-8B46-61D701AB0398}"/>
                  </a:ext>
                </a:extLst>
              </p14:cNvPr>
              <p14:cNvContentPartPr/>
              <p14:nvPr/>
            </p14:nvContentPartPr>
            <p14:xfrm>
              <a:off x="9978702" y="2900977"/>
              <a:ext cx="148320" cy="250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2FA2FEF-E742-4860-8B46-61D701AB039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961062" y="2865337"/>
                <a:ext cx="1839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EB7591B-535A-4C9C-AD2A-E6D28A773E60}"/>
                  </a:ext>
                </a:extLst>
              </p14:cNvPr>
              <p14:cNvContentPartPr/>
              <p14:nvPr/>
            </p14:nvContentPartPr>
            <p14:xfrm>
              <a:off x="9934782" y="3043177"/>
              <a:ext cx="406440" cy="236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EB7591B-535A-4C9C-AD2A-E6D28A773E6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917142" y="3007537"/>
                <a:ext cx="442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0874702-FF5F-4B9C-B1D8-DF623EC9AD20}"/>
                  </a:ext>
                </a:extLst>
              </p14:cNvPr>
              <p14:cNvContentPartPr/>
              <p14:nvPr/>
            </p14:nvContentPartPr>
            <p14:xfrm>
              <a:off x="10031622" y="3370777"/>
              <a:ext cx="254880" cy="196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0874702-FF5F-4B9C-B1D8-DF623EC9AD2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013982" y="3335137"/>
                <a:ext cx="290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86E8566-CAED-4BEE-ABB8-464F87AA35AA}"/>
                  </a:ext>
                </a:extLst>
              </p14:cNvPr>
              <p14:cNvContentPartPr/>
              <p14:nvPr/>
            </p14:nvContentPartPr>
            <p14:xfrm>
              <a:off x="10400982" y="3279337"/>
              <a:ext cx="88200" cy="175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86E8566-CAED-4BEE-ABB8-464F87AA35A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382982" y="3243337"/>
                <a:ext cx="123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1FAD917-F98E-4860-9320-D574CF0238A1}"/>
                  </a:ext>
                </a:extLst>
              </p14:cNvPr>
              <p14:cNvContentPartPr/>
              <p14:nvPr/>
            </p14:nvContentPartPr>
            <p14:xfrm>
              <a:off x="10242582" y="3110137"/>
              <a:ext cx="250920" cy="160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1FAD917-F98E-4860-9320-D574CF0238A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24942" y="3074137"/>
                <a:ext cx="286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0DE0322-4F5A-437A-9D7C-CA70A17288F6}"/>
                  </a:ext>
                </a:extLst>
              </p14:cNvPr>
              <p14:cNvContentPartPr/>
              <p14:nvPr/>
            </p14:nvContentPartPr>
            <p14:xfrm>
              <a:off x="10488822" y="2654737"/>
              <a:ext cx="362520" cy="380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0DE0322-4F5A-437A-9D7C-CA70A17288F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71182" y="2619097"/>
                <a:ext cx="3981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9728AB1-6D0A-4200-BF43-76137AC32C34}"/>
                  </a:ext>
                </a:extLst>
              </p14:cNvPr>
              <p14:cNvContentPartPr/>
              <p14:nvPr/>
            </p14:nvContentPartPr>
            <p14:xfrm>
              <a:off x="10770342" y="2522977"/>
              <a:ext cx="226800" cy="276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9728AB1-6D0A-4200-BF43-76137AC32C3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752702" y="2486977"/>
                <a:ext cx="2624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22E5993-371D-4952-871D-963555A83DA1}"/>
                  </a:ext>
                </a:extLst>
              </p14:cNvPr>
              <p14:cNvContentPartPr/>
              <p14:nvPr/>
            </p14:nvContentPartPr>
            <p14:xfrm>
              <a:off x="10656222" y="2364937"/>
              <a:ext cx="186840" cy="167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22E5993-371D-4952-871D-963555A83DA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638222" y="2328937"/>
                <a:ext cx="222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F2D2A9F-37FF-4602-8920-ED38DBDF30BE}"/>
                  </a:ext>
                </a:extLst>
              </p14:cNvPr>
              <p14:cNvContentPartPr/>
              <p14:nvPr/>
            </p14:nvContentPartPr>
            <p14:xfrm>
              <a:off x="11036742" y="2497777"/>
              <a:ext cx="115200" cy="131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F2D2A9F-37FF-4602-8920-ED38DBDF30BE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018742" y="2462137"/>
                <a:ext cx="150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B038825-BEA3-4DCF-A913-2F8EBA0A85A2}"/>
                  </a:ext>
                </a:extLst>
              </p14:cNvPr>
              <p14:cNvContentPartPr/>
              <p14:nvPr/>
            </p14:nvContentPartPr>
            <p14:xfrm>
              <a:off x="11298822" y="2303017"/>
              <a:ext cx="237960" cy="116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B038825-BEA3-4DCF-A913-2F8EBA0A85A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281182" y="2267377"/>
                <a:ext cx="273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07120A1-EC53-4135-A0FC-73475F770EB4}"/>
                  </a:ext>
                </a:extLst>
              </p14:cNvPr>
              <p14:cNvContentPartPr/>
              <p14:nvPr/>
            </p14:nvContentPartPr>
            <p14:xfrm>
              <a:off x="11359302" y="1942657"/>
              <a:ext cx="352800" cy="342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07120A1-EC53-4135-A0FC-73475F770EB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341302" y="1907017"/>
                <a:ext cx="388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EC395CC-0D6B-40CF-988B-EA44FAD18C55}"/>
                  </a:ext>
                </a:extLst>
              </p14:cNvPr>
              <p14:cNvContentPartPr/>
              <p14:nvPr/>
            </p14:nvContentPartPr>
            <p14:xfrm>
              <a:off x="6004662" y="6203617"/>
              <a:ext cx="406800" cy="285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EC395CC-0D6B-40CF-988B-EA44FAD18C5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987022" y="6167977"/>
                <a:ext cx="4424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C511CA1-0F36-4AAB-9D43-37DF6C649C31}"/>
                  </a:ext>
                </a:extLst>
              </p14:cNvPr>
              <p14:cNvContentPartPr/>
              <p14:nvPr/>
            </p14:nvContentPartPr>
            <p14:xfrm>
              <a:off x="6083862" y="6456697"/>
              <a:ext cx="190440" cy="190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C511CA1-0F36-4AAB-9D43-37DF6C649C3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065862" y="6420697"/>
                <a:ext cx="226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AE84CC8-995A-4BA7-B8D1-28B2A4929226}"/>
                  </a:ext>
                </a:extLst>
              </p14:cNvPr>
              <p14:cNvContentPartPr/>
              <p14:nvPr/>
            </p14:nvContentPartPr>
            <p14:xfrm>
              <a:off x="6899982" y="5789617"/>
              <a:ext cx="567360" cy="489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AE84CC8-995A-4BA7-B8D1-28B2A492922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881982" y="5753617"/>
                <a:ext cx="60300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90E0997-EEDD-444E-A23E-87DC6B522764}"/>
                  </a:ext>
                </a:extLst>
              </p14:cNvPr>
              <p14:cNvContentPartPr/>
              <p14:nvPr/>
            </p14:nvContentPartPr>
            <p14:xfrm>
              <a:off x="7103742" y="5916697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90E0997-EEDD-444E-A23E-87DC6B5227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5742" y="58810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3A08171-CD28-4C50-B438-68EFB5182024}"/>
                  </a:ext>
                </a:extLst>
              </p14:cNvPr>
              <p14:cNvContentPartPr/>
              <p14:nvPr/>
            </p14:nvContentPartPr>
            <p14:xfrm>
              <a:off x="7015902" y="6453097"/>
              <a:ext cx="45000" cy="243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3A08171-CD28-4C50-B438-68EFB518202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998262" y="6417457"/>
                <a:ext cx="806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4C1145B-87C2-49EF-AEB8-63A864E33B86}"/>
                  </a:ext>
                </a:extLst>
              </p14:cNvPr>
              <p14:cNvContentPartPr/>
              <p14:nvPr/>
            </p14:nvContentPartPr>
            <p14:xfrm>
              <a:off x="6822582" y="6359137"/>
              <a:ext cx="179640" cy="173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4C1145B-87C2-49EF-AEB8-63A864E33B8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804582" y="6323137"/>
                <a:ext cx="215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1847484-8F7C-49F2-B95D-37BA988A84A9}"/>
                  </a:ext>
                </a:extLst>
              </p14:cNvPr>
              <p14:cNvContentPartPr/>
              <p14:nvPr/>
            </p14:nvContentPartPr>
            <p14:xfrm>
              <a:off x="7262142" y="6399817"/>
              <a:ext cx="246600" cy="229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1847484-8F7C-49F2-B95D-37BA988A84A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244502" y="6363817"/>
                <a:ext cx="282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1ACDF62-3790-42CA-942B-90FF6959B3F1}"/>
                  </a:ext>
                </a:extLst>
              </p14:cNvPr>
              <p14:cNvContentPartPr/>
              <p14:nvPr/>
            </p14:nvContentPartPr>
            <p14:xfrm>
              <a:off x="7656342" y="6152857"/>
              <a:ext cx="328320" cy="2286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1ACDF62-3790-42CA-942B-90FF6959B3F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638702" y="6117217"/>
                <a:ext cx="363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D173C9B-7C3C-403F-A25A-EA678E4FF21A}"/>
                  </a:ext>
                </a:extLst>
              </p14:cNvPr>
              <p14:cNvContentPartPr/>
              <p14:nvPr/>
            </p14:nvContentPartPr>
            <p14:xfrm>
              <a:off x="7913022" y="5503777"/>
              <a:ext cx="51840" cy="113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D173C9B-7C3C-403F-A25A-EA678E4FF21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95022" y="5467777"/>
                <a:ext cx="874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7168557-BEE4-4230-940E-84335C7E6DAE}"/>
                  </a:ext>
                </a:extLst>
              </p14:cNvPr>
              <p14:cNvContentPartPr/>
              <p14:nvPr/>
            </p14:nvContentPartPr>
            <p14:xfrm>
              <a:off x="7930302" y="5584057"/>
              <a:ext cx="232560" cy="227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7168557-BEE4-4230-940E-84335C7E6DA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912662" y="5548417"/>
                <a:ext cx="2682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4229ADE-C8FA-45D2-9FCF-50917D768F7A}"/>
                  </a:ext>
                </a:extLst>
              </p14:cNvPr>
              <p14:cNvContentPartPr/>
              <p14:nvPr/>
            </p14:nvContentPartPr>
            <p14:xfrm>
              <a:off x="8009502" y="5849017"/>
              <a:ext cx="329400" cy="261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4229ADE-C8FA-45D2-9FCF-50917D768F7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991862" y="5813017"/>
                <a:ext cx="365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D06B895-EF1C-474C-AFFE-78D34817B0DB}"/>
                  </a:ext>
                </a:extLst>
              </p14:cNvPr>
              <p14:cNvContentPartPr/>
              <p14:nvPr/>
            </p14:nvContentPartPr>
            <p14:xfrm>
              <a:off x="8334942" y="5679457"/>
              <a:ext cx="200880" cy="2653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D06B895-EF1C-474C-AFFE-78D34817B0D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316942" y="5643817"/>
                <a:ext cx="236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B94E4AF-4AF8-4F35-953D-85DDBDAA0402}"/>
                  </a:ext>
                </a:extLst>
              </p14:cNvPr>
              <p14:cNvContentPartPr/>
              <p14:nvPr/>
            </p14:nvContentPartPr>
            <p14:xfrm>
              <a:off x="8185182" y="5552737"/>
              <a:ext cx="192240" cy="180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B94E4AF-4AF8-4F35-953D-85DDBDAA040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167542" y="5516737"/>
                <a:ext cx="227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97F85FD-6EC5-4CDC-B828-8B13E7FD46E9}"/>
                  </a:ext>
                </a:extLst>
              </p14:cNvPr>
              <p14:cNvContentPartPr/>
              <p14:nvPr/>
            </p14:nvContentPartPr>
            <p14:xfrm>
              <a:off x="8438262" y="5090497"/>
              <a:ext cx="126360" cy="398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97F85FD-6EC5-4CDC-B828-8B13E7FD46E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420262" y="5054497"/>
                <a:ext cx="1620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F805EB-EBA4-4907-946E-3FE65A4B1393}"/>
                  </a:ext>
                </a:extLst>
              </p14:cNvPr>
              <p14:cNvContentPartPr/>
              <p14:nvPr/>
            </p14:nvContentPartPr>
            <p14:xfrm>
              <a:off x="8686302" y="5002657"/>
              <a:ext cx="148680" cy="348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F805EB-EBA4-4907-946E-3FE65A4B139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668662" y="4966657"/>
                <a:ext cx="1843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9DC6749-DFA1-47EE-BABB-5EF2F5E69AC4}"/>
                  </a:ext>
                </a:extLst>
              </p14:cNvPr>
              <p14:cNvContentPartPr/>
              <p14:nvPr/>
            </p14:nvContentPartPr>
            <p14:xfrm>
              <a:off x="8528262" y="4877737"/>
              <a:ext cx="149760" cy="1605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9DC6749-DFA1-47EE-BABB-5EF2F5E69AC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510622" y="4841737"/>
                <a:ext cx="185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2248597-DC4D-4658-91FE-B7F62C670E72}"/>
                  </a:ext>
                </a:extLst>
              </p14:cNvPr>
              <p14:cNvContentPartPr/>
              <p14:nvPr/>
            </p14:nvContentPartPr>
            <p14:xfrm>
              <a:off x="8791782" y="4685857"/>
              <a:ext cx="456480" cy="528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2248597-DC4D-4658-91FE-B7F62C670E7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74142" y="4650217"/>
                <a:ext cx="4921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B91FDD4-34B8-4A88-A2AE-2ED1048F035C}"/>
                  </a:ext>
                </a:extLst>
              </p14:cNvPr>
              <p14:cNvContentPartPr/>
              <p14:nvPr/>
            </p14:nvContentPartPr>
            <p14:xfrm>
              <a:off x="8835702" y="4949737"/>
              <a:ext cx="9360" cy="680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B91FDD4-34B8-4A88-A2AE-2ED1048F035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818062" y="4914097"/>
                <a:ext cx="4500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9CED10F-BB69-4301-A9B0-44069844BEA5}"/>
                  </a:ext>
                </a:extLst>
              </p14:cNvPr>
              <p14:cNvContentPartPr/>
              <p14:nvPr/>
            </p14:nvContentPartPr>
            <p14:xfrm>
              <a:off x="8431422" y="5688097"/>
              <a:ext cx="27000" cy="425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9CED10F-BB69-4301-A9B0-44069844BEA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413782" y="5652457"/>
                <a:ext cx="626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F097309-8063-4C45-9BC7-5D43B8C4794D}"/>
                  </a:ext>
                </a:extLst>
              </p14:cNvPr>
              <p14:cNvContentPartPr/>
              <p14:nvPr/>
            </p14:nvContentPartPr>
            <p14:xfrm>
              <a:off x="9425022" y="4587937"/>
              <a:ext cx="186120" cy="186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F097309-8063-4C45-9BC7-5D43B8C4794D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407022" y="4552297"/>
                <a:ext cx="221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F69B465-433A-4978-A179-A07810150C70}"/>
                  </a:ext>
                </a:extLst>
              </p14:cNvPr>
              <p14:cNvContentPartPr/>
              <p14:nvPr/>
            </p14:nvContentPartPr>
            <p14:xfrm>
              <a:off x="9433662" y="4745257"/>
              <a:ext cx="219960" cy="143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F69B465-433A-4978-A179-A07810150C7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416022" y="4709257"/>
                <a:ext cx="255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A9A71DD-6CCA-41B8-BD7A-045E299B7116}"/>
                  </a:ext>
                </a:extLst>
              </p14:cNvPr>
              <p14:cNvContentPartPr/>
              <p14:nvPr/>
            </p14:nvContentPartPr>
            <p14:xfrm>
              <a:off x="9637422" y="4055857"/>
              <a:ext cx="536760" cy="516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A9A71DD-6CCA-41B8-BD7A-045E299B711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619782" y="4019857"/>
                <a:ext cx="572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D66D1E8-2A53-4117-B3F9-3DD7A66FF716}"/>
                  </a:ext>
                </a:extLst>
              </p14:cNvPr>
              <p14:cNvContentPartPr/>
              <p14:nvPr/>
            </p14:nvContentPartPr>
            <p14:xfrm>
              <a:off x="9970062" y="4193737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D66D1E8-2A53-4117-B3F9-3DD7A66FF7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2422" y="41580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3B49B8B-F8FA-4185-A872-3AB479C04774}"/>
                  </a:ext>
                </a:extLst>
              </p14:cNvPr>
              <p14:cNvContentPartPr/>
              <p14:nvPr/>
            </p14:nvContentPartPr>
            <p14:xfrm>
              <a:off x="10013982" y="4677217"/>
              <a:ext cx="126720" cy="279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3B49B8B-F8FA-4185-A872-3AB479C04774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996342" y="4641577"/>
                <a:ext cx="162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D12B65A-F05B-4FE2-91FD-2B2C92E404DB}"/>
                  </a:ext>
                </a:extLst>
              </p14:cNvPr>
              <p14:cNvContentPartPr/>
              <p14:nvPr/>
            </p14:nvContentPartPr>
            <p14:xfrm>
              <a:off x="9908862" y="4570657"/>
              <a:ext cx="163800" cy="168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D12B65A-F05B-4FE2-91FD-2B2C92E404DB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890862" y="4534657"/>
                <a:ext cx="199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BCA0B14-891C-4794-A215-FDA2EDA7CA96}"/>
                  </a:ext>
                </a:extLst>
              </p14:cNvPr>
              <p14:cNvContentPartPr/>
              <p14:nvPr/>
            </p14:nvContentPartPr>
            <p14:xfrm>
              <a:off x="10189662" y="4597657"/>
              <a:ext cx="256320" cy="2113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BCA0B14-891C-4794-A215-FDA2EDA7CA9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172022" y="4562017"/>
                <a:ext cx="2919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468D034-3F7C-46C8-BB74-D5B6041B56BB}"/>
                  </a:ext>
                </a:extLst>
              </p14:cNvPr>
              <p14:cNvContentPartPr/>
              <p14:nvPr/>
            </p14:nvContentPartPr>
            <p14:xfrm>
              <a:off x="10372182" y="4430617"/>
              <a:ext cx="246960" cy="142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468D034-3F7C-46C8-BB74-D5B6041B56BB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354182" y="4394617"/>
                <a:ext cx="282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6C3A788-5E66-44ED-ADFE-305848295210}"/>
                  </a:ext>
                </a:extLst>
              </p14:cNvPr>
              <p14:cNvContentPartPr/>
              <p14:nvPr/>
            </p14:nvContentPartPr>
            <p14:xfrm>
              <a:off x="10400622" y="3917257"/>
              <a:ext cx="117000" cy="141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6C3A788-5E66-44ED-ADFE-305848295210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382982" y="3881617"/>
                <a:ext cx="152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001E8C6-7FF1-4A29-AE41-6D1B15060E60}"/>
                  </a:ext>
                </a:extLst>
              </p14:cNvPr>
              <p14:cNvContentPartPr/>
              <p14:nvPr/>
            </p14:nvContentPartPr>
            <p14:xfrm>
              <a:off x="10366062" y="3916897"/>
              <a:ext cx="357480" cy="338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001E8C6-7FF1-4A29-AE41-6D1B15060E6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348062" y="3880897"/>
                <a:ext cx="393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70B4457-1A63-4E3C-B620-A5F3CEF398C9}"/>
                  </a:ext>
                </a:extLst>
              </p14:cNvPr>
              <p14:cNvContentPartPr/>
              <p14:nvPr/>
            </p14:nvContentPartPr>
            <p14:xfrm>
              <a:off x="10638582" y="4123177"/>
              <a:ext cx="218160" cy="278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70B4457-1A63-4E3C-B620-A5F3CEF398C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0620582" y="4087177"/>
                <a:ext cx="253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A23823E-DFA8-40EE-8D6D-9AD7697B818E}"/>
                  </a:ext>
                </a:extLst>
              </p14:cNvPr>
              <p14:cNvContentPartPr/>
              <p14:nvPr/>
            </p14:nvContentPartPr>
            <p14:xfrm>
              <a:off x="10726062" y="3461497"/>
              <a:ext cx="258840" cy="266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A23823E-DFA8-40EE-8D6D-9AD7697B818E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0708422" y="3425857"/>
                <a:ext cx="2944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D2EC550-C2BB-4E15-9903-523FE0027B2E}"/>
                  </a:ext>
                </a:extLst>
              </p14:cNvPr>
              <p14:cNvContentPartPr/>
              <p14:nvPr/>
            </p14:nvContentPartPr>
            <p14:xfrm>
              <a:off x="10840542" y="3616297"/>
              <a:ext cx="336240" cy="199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D2EC550-C2BB-4E15-9903-523FE0027B2E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822542" y="3580657"/>
                <a:ext cx="371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798FEA9-2928-456E-B6A3-F2BC77E626A6}"/>
                  </a:ext>
                </a:extLst>
              </p14:cNvPr>
              <p14:cNvContentPartPr/>
              <p14:nvPr/>
            </p14:nvContentPartPr>
            <p14:xfrm>
              <a:off x="11192262" y="3059377"/>
              <a:ext cx="103680" cy="109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798FEA9-2928-456E-B6A3-F2BC77E626A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1174622" y="3023377"/>
                <a:ext cx="139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69D3522-3193-43D3-874F-4BD567B7F825}"/>
                  </a:ext>
                </a:extLst>
              </p14:cNvPr>
              <p14:cNvContentPartPr/>
              <p14:nvPr/>
            </p14:nvContentPartPr>
            <p14:xfrm>
              <a:off x="11182182" y="2944897"/>
              <a:ext cx="358560" cy="223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69D3522-3193-43D3-874F-4BD567B7F825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1164182" y="2909257"/>
                <a:ext cx="394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0DB346B-91A2-4377-828A-B866DA187CB6}"/>
                  </a:ext>
                </a:extLst>
              </p14:cNvPr>
              <p14:cNvContentPartPr/>
              <p14:nvPr/>
            </p14:nvContentPartPr>
            <p14:xfrm>
              <a:off x="11526342" y="2864617"/>
              <a:ext cx="207360" cy="1522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0DB346B-91A2-4377-828A-B866DA187CB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1508702" y="2828977"/>
                <a:ext cx="243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F21485C-3691-460F-9EFE-2943DDB6A662}"/>
                  </a:ext>
                </a:extLst>
              </p14:cNvPr>
              <p14:cNvContentPartPr/>
              <p14:nvPr/>
            </p14:nvContentPartPr>
            <p14:xfrm>
              <a:off x="11596902" y="2732497"/>
              <a:ext cx="307800" cy="144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F21485C-3691-460F-9EFE-2943DDB6A662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1578902" y="2696497"/>
                <a:ext cx="343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224E47A-AEEC-4916-8CA7-045E428A7245}"/>
                  </a:ext>
                </a:extLst>
              </p14:cNvPr>
              <p14:cNvContentPartPr/>
              <p14:nvPr/>
            </p14:nvContentPartPr>
            <p14:xfrm>
              <a:off x="11842062" y="2575537"/>
              <a:ext cx="151920" cy="1774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224E47A-AEEC-4916-8CA7-045E428A7245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824062" y="2539897"/>
                <a:ext cx="187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DD2B774-07AE-40E4-AED0-718C01FBC07C}"/>
                  </a:ext>
                </a:extLst>
              </p14:cNvPr>
              <p14:cNvContentPartPr/>
              <p14:nvPr/>
            </p14:nvContentPartPr>
            <p14:xfrm>
              <a:off x="11415102" y="3325777"/>
              <a:ext cx="134280" cy="1828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DD2B774-07AE-40E4-AED0-718C01FBC07C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1397462" y="3290137"/>
                <a:ext cx="169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68A782B-AC94-4443-962C-2F7F01119AE7}"/>
                  </a:ext>
                </a:extLst>
              </p14:cNvPr>
              <p14:cNvContentPartPr/>
              <p14:nvPr/>
            </p14:nvContentPartPr>
            <p14:xfrm>
              <a:off x="11350662" y="3318937"/>
              <a:ext cx="252000" cy="1980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68A782B-AC94-4443-962C-2F7F01119AE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332662" y="3282937"/>
                <a:ext cx="287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76A5FEA-1A45-4CB4-9502-11167544D1BC}"/>
                  </a:ext>
                </a:extLst>
              </p14:cNvPr>
              <p14:cNvContentPartPr/>
              <p14:nvPr/>
            </p14:nvContentPartPr>
            <p14:xfrm>
              <a:off x="11658462" y="3235417"/>
              <a:ext cx="216360" cy="231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76A5FEA-1A45-4CB4-9502-11167544D1B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1640462" y="3199417"/>
                <a:ext cx="252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D2D3AB0-3115-49A2-932E-F5C426B057D8}"/>
                  </a:ext>
                </a:extLst>
              </p14:cNvPr>
              <p14:cNvContentPartPr/>
              <p14:nvPr/>
            </p14:nvContentPartPr>
            <p14:xfrm>
              <a:off x="11816502" y="2894497"/>
              <a:ext cx="275760" cy="45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D2D3AB0-3115-49A2-932E-F5C426B057D8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798502" y="2858497"/>
                <a:ext cx="3114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07A24D8-02EC-47F0-8DC8-E5DE0F2DFBA9}"/>
                  </a:ext>
                </a:extLst>
              </p14:cNvPr>
              <p14:cNvContentPartPr/>
              <p14:nvPr/>
            </p14:nvContentPartPr>
            <p14:xfrm>
              <a:off x="12053022" y="3094297"/>
              <a:ext cx="89280" cy="27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07A24D8-02EC-47F0-8DC8-E5DE0F2DFBA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2035022" y="3058657"/>
                <a:ext cx="124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B0C131F-9AD4-464C-87A5-9F86D4B32884}"/>
                  </a:ext>
                </a:extLst>
              </p14:cNvPr>
              <p14:cNvContentPartPr/>
              <p14:nvPr/>
            </p14:nvContentPartPr>
            <p14:xfrm>
              <a:off x="1142862" y="5301457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B0C131F-9AD4-464C-87A5-9F86D4B328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4862" y="5265457"/>
                <a:ext cx="36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D2F98F-8197-4EF1-87DA-107457D7F777}"/>
              </a:ext>
            </a:extLst>
          </p:cNvPr>
          <p:cNvGrpSpPr/>
          <p:nvPr/>
        </p:nvGrpSpPr>
        <p:grpSpPr>
          <a:xfrm>
            <a:off x="-273018" y="2913937"/>
            <a:ext cx="3819960" cy="3601440"/>
            <a:chOff x="-273018" y="2913937"/>
            <a:chExt cx="3819960" cy="36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2B9C08E-8B05-43C4-B4D3-6DB5311BB39E}"/>
                    </a:ext>
                  </a:extLst>
                </p14:cNvPr>
                <p14:cNvContentPartPr/>
                <p14:nvPr/>
              </p14:nvContentPartPr>
              <p14:xfrm>
                <a:off x="140262" y="4074577"/>
                <a:ext cx="937080" cy="1449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2B9C08E-8B05-43C4-B4D3-6DB5311BB39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22622" y="4056937"/>
                  <a:ext cx="972720" cy="14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623A61-0668-4F84-B8C8-773A246EF4B8}"/>
                    </a:ext>
                  </a:extLst>
                </p14:cNvPr>
                <p14:cNvContentPartPr/>
                <p14:nvPr/>
              </p14:nvContentPartPr>
              <p14:xfrm>
                <a:off x="728142" y="4378057"/>
                <a:ext cx="373320" cy="483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623A61-0668-4F84-B8C8-773A246EF4B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10142" y="4360417"/>
                  <a:ext cx="4089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0F94AA7-E892-4A56-99D3-CED04FADAF00}"/>
                    </a:ext>
                  </a:extLst>
                </p14:cNvPr>
                <p14:cNvContentPartPr/>
                <p14:nvPr/>
              </p14:nvContentPartPr>
              <p14:xfrm>
                <a:off x="908862" y="3899617"/>
                <a:ext cx="596880" cy="550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0F94AA7-E892-4A56-99D3-CED04FADAF0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0862" y="3881977"/>
                  <a:ext cx="6325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5ADE356-79F2-47CB-893A-D88CB4796000}"/>
                    </a:ext>
                  </a:extLst>
                </p14:cNvPr>
                <p14:cNvContentPartPr/>
                <p14:nvPr/>
              </p14:nvContentPartPr>
              <p14:xfrm>
                <a:off x="1564062" y="3343057"/>
                <a:ext cx="615240" cy="789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5ADE356-79F2-47CB-893A-D88CB479600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546422" y="3325417"/>
                  <a:ext cx="6508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96835D1-03A1-4F0D-8812-126986B9B3E7}"/>
                    </a:ext>
                  </a:extLst>
                </p14:cNvPr>
                <p14:cNvContentPartPr/>
                <p14:nvPr/>
              </p14:nvContentPartPr>
              <p14:xfrm>
                <a:off x="694302" y="5041537"/>
                <a:ext cx="708840" cy="1473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96835D1-03A1-4F0D-8812-126986B9B3E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76302" y="5023537"/>
                  <a:ext cx="74448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8EDB051-A4BE-42E4-B288-2534FE9E8343}"/>
                    </a:ext>
                  </a:extLst>
                </p14:cNvPr>
                <p14:cNvContentPartPr/>
                <p14:nvPr/>
              </p14:nvContentPartPr>
              <p14:xfrm>
                <a:off x="1327182" y="5512417"/>
                <a:ext cx="339480" cy="331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8EDB051-A4BE-42E4-B288-2534FE9E83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309182" y="5494417"/>
                  <a:ext cx="375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279AD27-9968-451A-A858-E3C1089B6167}"/>
                    </a:ext>
                  </a:extLst>
                </p14:cNvPr>
                <p14:cNvContentPartPr/>
                <p14:nvPr/>
              </p14:nvContentPartPr>
              <p14:xfrm>
                <a:off x="1233582" y="4874857"/>
                <a:ext cx="1389240" cy="1086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279AD27-9968-451A-A858-E3C1089B61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15942" y="4856857"/>
                  <a:ext cx="1424880" cy="11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6431A60-6486-4619-86E8-D7AB783B9EE0}"/>
                    </a:ext>
                  </a:extLst>
                </p14:cNvPr>
                <p14:cNvContentPartPr/>
                <p14:nvPr/>
              </p14:nvContentPartPr>
              <p14:xfrm>
                <a:off x="2367942" y="3487057"/>
                <a:ext cx="802080" cy="1619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6431A60-6486-4619-86E8-D7AB783B9EE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50302" y="3469057"/>
                  <a:ext cx="837720" cy="16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2A5D8E7-3967-4025-8866-35984915C58F}"/>
                    </a:ext>
                  </a:extLst>
                </p14:cNvPr>
                <p14:cNvContentPartPr/>
                <p14:nvPr/>
              </p14:nvContentPartPr>
              <p14:xfrm>
                <a:off x="-273018" y="2913937"/>
                <a:ext cx="1161720" cy="114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2A5D8E7-3967-4025-8866-35984915C58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-290658" y="2896297"/>
                  <a:ext cx="119736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D1FF1E2-2FE7-475E-BED3-0B999D29D5DE}"/>
                    </a:ext>
                  </a:extLst>
                </p14:cNvPr>
                <p14:cNvContentPartPr/>
                <p14:nvPr/>
              </p14:nvContentPartPr>
              <p14:xfrm>
                <a:off x="1854942" y="4879537"/>
                <a:ext cx="1692000" cy="1398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D1FF1E2-2FE7-475E-BED3-0B999D29D5D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836942" y="4861897"/>
                  <a:ext cx="1727640" cy="14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No: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03</dc:title>
  <dc:creator>Wazir laghari</dc:creator>
  <cp:lastModifiedBy>Wazir laghari</cp:lastModifiedBy>
  <cp:revision>8</cp:revision>
  <dcterms:created xsi:type="dcterms:W3CDTF">2021-01-11T05:11:10Z</dcterms:created>
  <dcterms:modified xsi:type="dcterms:W3CDTF">2021-01-11T11:00:25Z</dcterms:modified>
</cp:coreProperties>
</file>