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DDA6-24E5-4CAB-8C15-4486E673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42A9-A5CE-4671-8D7E-06FA59844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693D-2CCF-4127-A2E0-F1B1A46B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FB26-C1E5-4309-B735-645CA65E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4CAF-347E-4298-B4B3-14E7CE4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354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98C3-CB12-4392-B8F2-CDBED51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8926-5E48-419C-95ED-A58AEDD6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F86F-456F-4B58-97A4-2FDD512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277-9A3C-4A6B-ACEE-7288838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F230-D8FE-4CDC-AD21-515A9C17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29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D52A9-155C-4E98-9FE5-58C07D12E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EF44-3307-4EEB-8D19-EE19B89A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EEC5-652B-476B-B76D-DA47E5C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E88A-8FE1-4266-9142-2EF87788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73E8-4BBE-495E-BF96-7E55D5AA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6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35E-0573-4673-868B-8BB6A053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BB63-BCA9-40A2-9BA5-FDB1B701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5ECE-E82C-4240-95FD-5191D9EF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3FAC-5A89-467D-A9B1-2680C3ED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E63F-67C6-4CB8-BBB8-57C3E537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0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B5CE-D973-40BA-B767-8ADFA14C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F1DF-EDB1-444D-9020-285869CD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B847-0B7F-4BCC-813D-A5B59C5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903C-A461-4515-B1C0-007845AA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2345-BA43-4C7F-8C6C-A580521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61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DA5-A53E-4A4A-99D2-2C52FD87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E44E-91C4-4547-BB51-304E10E6A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5CED7-236E-4575-822E-326CB830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EAE3-9BDE-4393-A85A-ED67CD94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2289-BA2A-4209-BFE9-D9ABC9BB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F2C6-6B9D-4922-8E2D-007BBD7D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1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0CAC-F6EF-44F3-9328-E4A72B14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4B8F-7215-482D-AB08-4C70E640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D793-AE25-4E38-A798-44990195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72333-2184-4B14-9079-7C3B9077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5D095-BEFB-4242-B716-1DA3AD3F8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4CA2E-A33F-4F36-A97F-1E64262C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1B068-8042-4D19-BAA9-FEF81328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7F23-2252-43F0-B68D-F0BAB4F5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19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5A3E-D1E7-4B93-B2C4-4297DCD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6CFB-369D-4889-AF8B-E7422248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B4F22-D381-40C7-90A1-94E052B9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556C0-23FD-4074-BFF1-354EF243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63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C3171-A26B-4561-A7C8-3C25D303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8C005-7C1D-459B-BA28-C0001B9F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DBFE9-DF49-454A-80F2-88E9FD0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00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0876-1737-416A-941D-54DF5D5A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995B-4962-4004-AA62-AA41548C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BDE22-1E42-4DA3-83D6-5DE71821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EE0E-2C6E-4D7D-B0F7-A9080BE1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79C7A-1DD0-484A-843B-9F499EE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296E-BB3F-47D9-B2CF-7B3EED28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767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423E-D9FD-4AA4-A306-A73A923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D2923-5792-4E90-8190-739748CE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66A6B-7933-49E8-98F4-E9B42C8B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375-C203-445F-BE16-75C34551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4E85-9E2C-4404-8815-5257CE9C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19ED-722E-4C14-BF7B-0570B46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56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FC36D-66B4-4ECD-BF3A-8755D970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A4F-6C7C-4D48-AD47-412596A8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8523-0A2A-4F71-BA43-B57FAE9C0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E58C-FC7A-4652-831E-E61BBECB3576}" type="datetimeFigureOut">
              <a:rPr lang="th-TH" smtClean="0"/>
              <a:t>19/11/63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64EB-BE37-4F08-A221-347AD3074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207-E6A3-4C89-8D81-7E76E18D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79932-94DA-49CD-8E79-CBFE43B7292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128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2CFD-C933-47BC-BD7D-6BD0595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3" y="139708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Signals and System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5BD4-E6F7-4DBD-A515-D0D856F9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441"/>
            <a:ext cx="10515600" cy="235752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Dr. Wazir Muhammad Laghari</a:t>
            </a:r>
          </a:p>
          <a:p>
            <a:pPr marL="0" indent="0" algn="ctr">
              <a:buNone/>
            </a:pPr>
            <a:r>
              <a:rPr lang="en-US" b="1" dirty="0"/>
              <a:t>Electrical Engineering Department</a:t>
            </a:r>
          </a:p>
          <a:p>
            <a:pPr marL="0" indent="0" algn="ctr">
              <a:buNone/>
            </a:pPr>
            <a:r>
              <a:rPr lang="en-US" b="1" dirty="0"/>
              <a:t>BUET, Khuzdar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6114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BC34E-B7D3-4C80-A715-9406A804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" y="276224"/>
            <a:ext cx="6125421" cy="6108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67A0F-EA6D-44A3-9AFC-B70632CE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67" y="489355"/>
            <a:ext cx="4697919" cy="54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AA4C-F157-4761-BA76-3A078158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94" y="150560"/>
            <a:ext cx="9144000" cy="88832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Signal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7EF3A-09B6-47BA-AE79-53BE4A72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11" y="1038886"/>
            <a:ext cx="11068041" cy="22626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Signal is a dependent of function of one or more independent variable.</a:t>
            </a:r>
          </a:p>
          <a:p>
            <a:pPr algn="l"/>
            <a:r>
              <a:rPr lang="en-US" dirty="0"/>
              <a:t>Signal is a function of independent variable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F (x</a:t>
            </a:r>
            <a:r>
              <a:rPr lang="en-US" baseline="-25000" dirty="0"/>
              <a:t>1 </a:t>
            </a:r>
            <a:r>
              <a:rPr lang="en-US" dirty="0"/>
              <a:t>, x</a:t>
            </a:r>
            <a:r>
              <a:rPr lang="en-US" baseline="-25000" dirty="0"/>
              <a:t>2 </a:t>
            </a:r>
            <a:r>
              <a:rPr lang="en-US" dirty="0"/>
              <a:t>, . . .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th-TH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0F545-650D-440E-8A7F-874D031C1F89}"/>
              </a:ext>
            </a:extLst>
          </p:cNvPr>
          <p:cNvCxnSpPr/>
          <p:nvPr/>
        </p:nvCxnSpPr>
        <p:spPr>
          <a:xfrm>
            <a:off x="695915" y="3188261"/>
            <a:ext cx="0" cy="6210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CB4A0-D649-496F-8193-94BC76A8B4EB}"/>
              </a:ext>
            </a:extLst>
          </p:cNvPr>
          <p:cNvCxnSpPr/>
          <p:nvPr/>
        </p:nvCxnSpPr>
        <p:spPr>
          <a:xfrm flipV="1">
            <a:off x="1047497" y="2718924"/>
            <a:ext cx="0" cy="210393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FBFD4D-53EB-411E-8146-972E14F0167B}"/>
              </a:ext>
            </a:extLst>
          </p:cNvPr>
          <p:cNvCxnSpPr/>
          <p:nvPr/>
        </p:nvCxnSpPr>
        <p:spPr>
          <a:xfrm flipV="1">
            <a:off x="2146666" y="2718924"/>
            <a:ext cx="0" cy="210393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D0C0E-09C1-4C53-9F90-CA8AC649180F}"/>
              </a:ext>
            </a:extLst>
          </p:cNvPr>
          <p:cNvCxnSpPr/>
          <p:nvPr/>
        </p:nvCxnSpPr>
        <p:spPr>
          <a:xfrm>
            <a:off x="1047497" y="2718924"/>
            <a:ext cx="11247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3ECCB-D8C4-4E17-9A44-9B73F9CE1CA7}"/>
              </a:ext>
            </a:extLst>
          </p:cNvPr>
          <p:cNvSpPr txBox="1"/>
          <p:nvPr/>
        </p:nvSpPr>
        <p:spPr>
          <a:xfrm>
            <a:off x="1157160" y="2211150"/>
            <a:ext cx="402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variables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124A9-665D-4EA8-8832-3097A63CEE69}"/>
              </a:ext>
            </a:extLst>
          </p:cNvPr>
          <p:cNvSpPr txBox="1"/>
          <p:nvPr/>
        </p:nvSpPr>
        <p:spPr>
          <a:xfrm>
            <a:off x="380325" y="3892269"/>
            <a:ext cx="157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  <a:endParaRPr lang="th-T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57574B-5C39-4D62-B351-0D571896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21" y="1927212"/>
            <a:ext cx="5372100" cy="1935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FAFCE-C315-4385-BDC4-FA15A429CC5D}"/>
              </a:ext>
            </a:extLst>
          </p:cNvPr>
          <p:cNvSpPr txBox="1"/>
          <p:nvPr/>
        </p:nvSpPr>
        <p:spPr>
          <a:xfrm>
            <a:off x="6530273" y="1927211"/>
            <a:ext cx="471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                    Not a Signal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1800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31C6-5AC5-4651-9CE3-6169630E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Continuous Versus Discrete Time Signal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CC3A6-BB61-4990-A742-42FA8C02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" y="1542460"/>
            <a:ext cx="247650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FF5EB-9DC6-4814-8644-93CFA80D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1671048"/>
            <a:ext cx="498157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4776A-8876-4535-B9CF-995AC26A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5" y="1690688"/>
            <a:ext cx="364331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8AC8-76BE-4635-92AA-F9F21431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Uniformly And Non-Uniformly Sampled Signal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AA803-4559-48F0-ABEE-49E33E99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2" y="1401440"/>
            <a:ext cx="5857875" cy="485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52015-8D45-4811-BB08-CE66DB50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2039615"/>
            <a:ext cx="4933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04AF-1345-4E2C-8F2A-046637FC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Addition of Continuous-Time Signals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9A8E-BEF7-4435-985F-191E85BE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63" y="1586418"/>
            <a:ext cx="4419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2A48-5A7E-44A3-BFEC-2416D5BA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Roboto"/>
              </a:rPr>
              <a:t>Addition of Continuous-Time Signals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19BCE-E240-46AF-9C3C-23B8AD33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6" y="1391829"/>
            <a:ext cx="4371975" cy="47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CA12-E19D-4461-BFEB-E64E2183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7030A0"/>
                </a:solidFill>
                <a:effectLst/>
                <a:latin typeface="Roboto"/>
              </a:rPr>
              <a:t>Multiplication of Continuous-Time Signals</a:t>
            </a:r>
            <a:endParaRPr lang="th-TH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65CD-B279-4FCF-BB02-95183696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73" y="1916717"/>
            <a:ext cx="53244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CA12-E19D-4461-BFEB-E64E2183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656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7030A0"/>
                </a:solidFill>
                <a:effectLst/>
                <a:latin typeface="Roboto"/>
              </a:rPr>
              <a:t>Multiplication of Continuous-Time Signals</a:t>
            </a:r>
            <a:endParaRPr lang="th-TH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F6590-4BED-4C11-AA8F-58EF8E91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38" y="1096920"/>
            <a:ext cx="5591175" cy="53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79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Signals and System</vt:lpstr>
      <vt:lpstr>PowerPoint Presentation</vt:lpstr>
      <vt:lpstr>Signal</vt:lpstr>
      <vt:lpstr>Continuous Versus Discrete Time Signal</vt:lpstr>
      <vt:lpstr>Uniformly And Non-Uniformly Sampled Signal</vt:lpstr>
      <vt:lpstr>Addition of Continuous-Time Signals</vt:lpstr>
      <vt:lpstr>Addition of Continuous-Time Signals</vt:lpstr>
      <vt:lpstr>Multiplication of Continuous-Time Signals</vt:lpstr>
      <vt:lpstr>Multiplication of Continuous-Time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</dc:title>
  <dc:creator>Wazir laghari</dc:creator>
  <cp:lastModifiedBy>Wazir laghari</cp:lastModifiedBy>
  <cp:revision>11</cp:revision>
  <dcterms:created xsi:type="dcterms:W3CDTF">2020-11-02T12:15:40Z</dcterms:created>
  <dcterms:modified xsi:type="dcterms:W3CDTF">2020-11-19T11:54:08Z</dcterms:modified>
</cp:coreProperties>
</file>