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0:23.4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175 2071,'31'-3,"-1"0,1-2,47-14,14-2,370-43,17-2,-100-4,696-126,-470 61,-146 28,-307 74,318-50,-434 79,-1-2,1 0,-1-3,-1-1,0-1,0-2,55-30,273-150,-312 170,1 2,1 3,1 2,0 2,59-8,277-16,-382 38,109-5,-55 4,0-3,-1-2,1-2,86-25,-102 14,-1-3,-1-1,-2-2,78-61,-93 67,68-51,169-163,-213 179,52-74,-102 128,1-1,0 1,-1-1,1 0,-1 1,1-1,-1 0,1 0,-1 1,1-1,-1 0,0 0,1 0,-1 1,0-1,0 0,0 0,1 0,-1 0,0 0,0 1,0-1,-1 0,1 0,0 0,0 0,0 0,-1 0,1 1,0-1,-1 0,1 0,0 1,-1-1,1 0,-1 0,0 1,1-1,-1 0,1 1,-1-1,0 1,0-1,1 1,-1-1,0 1,0 0,1-1,-1 1,0 0,0 0,0-1,0 1,-1 0,-9-2,-1 0,1 1,-21 1,2-1,-18-5,-344-28,318 33,-133 4,167 4,1 1,-1 3,2 1,-58 25,4-1,-13 7,-167 95,-46 20,290-146,-144 58,-265 72,193-70,93-24,-256 71,321-94,-163 74,-72 63,183-89,96-52,4 0,-46 17,69-33,0 0,-1-1,1-1,-1 0,0-1,-27 0,-8-2,-1 2,1 2,0 2,0 3,-86 26,-837 247,432-139,225-61,-123 46,415-121,0-1,-1-1,0-1,0-1,0-2,-50-3,62-1,16 2,1 1,-1 1,0-1,0 1,0 0,1-1,-1 1,0 0,0 0,0 1,0-1,-1 0,4 3,22 27,-1 1,-2 1,-2 1,-1 1,18 38,-18-32,27 45,85 170,-132-254,-1-1,0 1,1-1,0 1,-1-1,1 0,0 1,-1-1,1 0,0 1,0-1,0 0,0 0,1 0,-1 0,0 0,0 0,0 0,1 0,-1-1,1 1,-1 0,0-1,1 1,-1-1,1 1,-1-1,1 0,2 0,0-1,0-1,1 0,-2 0,1 0,0 0,0 0,-1-1,7-5,5-5,54-39,129-94,-111 89,3 4,2 5,2 3,125-41,-101 46,230-84,-192 47,-107 50,66-27,52-16,-91 36,127-39,-111 48,554-138,-250 52,-329 91,-44 14,0 1,25-2,-31 6,-1-1,0-1,0-1,0 0,0-1,14-7,47-31,-43 23,42-18,-69 36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0:11.95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0 562,'6'-1,"-1"-1,0 0,1 0,-1 0,0 0,0-1,0 0,0 0,-1 0,1-1,-1 1,6-7,18-12,360-187,-285 158,-3 2,1 5,3 4,1 4,116-22,-180 48,-33 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24.8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509 1,'-11'0,"0"1,1 1,-1 0,1 0,-1 1,1 1,0 0,0 0,1 1,-14 8,-10 9,-45 39,43-32,14-12,0 0,2 1,0 1,1 1,1 0,1 1,1 1,0 1,2 0,1 1,-12 32,21-48,-2 4,1-1,0 2,1-1,0 0,-1 17,4-27,0 0,0 1,0-1,0 0,0 1,1-1,-1 0,1 0,-1 1,1-1,0 0,0 0,0 0,0 0,1 0,-1 0,0 0,1 0,-1 0,1-1,0 1,0 0,-1-1,1 0,0 1,0-1,0 0,1 0,-1 0,0 0,0-1,0 1,1 0,-1-1,3 1,8 0,0 0,0 0,0-1,1-1,-1 0,25-6,83-29,-49 12,-41 16,1 0,0 2,0 2,0 0,0 3,1 0,-1 2,0 2,49 9,-78-12,-1 1,0-1,0 1,0-1,0 1,0 0,0-1,0 1,0 0,0 1,0-1,0 0,0 0,-1 1,1-1,-1 1,1 0,-1-1,1 1,-1 0,0 0,1 2,-1-2,-1 0,0 0,0 1,0-1,-1 0,1 0,0 0,-1 0,0 0,1 0,-1 0,0 0,0-1,0 1,0 0,0 0,0-1,-3 4,-4 3,0 0,0 0,-1-1,0 0,0 0,0-1,-15 6,4-1,-1 1,-30 23,32-21,1-2,-41 21,8-11,-2-3,0-2,-1-2,-66 10,105-23,0 1,1 1,-20 6,15-1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31.8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1 474,'11'-9,"1"0,0 1,1 1,0 0,0 0,1 2,-1-1,29-5,-1-3,152-51,523-206,-685 256,-22 9,1 1,1 0,-1 0,1 1,0 1,0-1,0 2,0 0,16-2,-13 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9:59.6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302 0,'1'5,"0"0,0 0,0 0,0-1,1 1,0-1,0 1,0-1,1 0,2 5,40 51,-21-29,294 417,-222-300,85 182,-168-303,-2 0,-1 1,-1 1,-1 0,-2 0,-1 0,-1 1,-1 0,-2-1,-1 1,-2 0,0 0,-9 34,8-52,-2 1,1-2,-2 1,1-1,-2 1,0-2,0 1,0-1,-2 0,1 0,-1-1,-1-1,1 1,-1-1,-1-1,-13 8,7-6,1 0,-1-1,0-1,-1-1,0 0,0-2,0 0,0 0,-1-2,-28 0,23-3,0-2,0 0,1-2,-1-1,1 0,0-2,1-1,-1 0,2-2,0 0,0-2,1 0,0-1,1-1,1-1,-19-21,1-5,1 0,3-3,1 0,2-2,3-1,-22-53,37 74,0-1,-12-55,20 69,1 0,0 0,1 0,1 0,0 0,1 0,0-1,4-13,-4 23,1 0,-1 1,1-1,0 1,1 0,-1-1,1 1,-1 0,1 0,1 1,-1-1,0 1,1-1,0 1,0 0,0 0,0 1,0-1,0 1,1 0,-1 0,1 0,-1 1,1 0,0 0,0 0,0 0,5 1,14-1,0 1,0 1,0 1,33 7,-50-8,95 23,-2 4,-2 5,102 48,-69-28,-79-33,-1 1,-1 3,-1 2,69 49,-116-73,-1-1,1 0,0 1,0-1,0 0,-1 0,1 0,0 0,0-1,0 1,0 0,0-1,1 0,-1 1,0-1,0 0,0 0,0 0,0 0,0 0,1-1,-1 1,0-1,0 1,0-1,0 0,0 0,0 0,-1 0,1 0,0 0,0 0,-1-1,3-1,4-6,0-1,0 0,-1 0,0 0,5-13,10-13,6-1,-17 23,0 0,0 0,-2-1,0-1,9-21,-13 23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01.0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334 1,'-5'1,"1"1,-1 0,1 0,0 0,0 0,0 1,0 0,0 0,1 0,-1 0,1 0,0 1,-5 6,-2 0,-39 41,-47 64,76-88,2 0,1 0,1 2,-21 53,35-77,0 1,0 0,0 0,1 0,0 0,0 0,1 0,0 1,0-1,0 0,1 0,-1 0,2 0,-1 0,1 0,0 0,2 6,1-4,0-1,0 0,0 0,1 0,0-1,1 0,-1 0,1-1,0 1,0-1,12 6,107 57,-58-34,-3 4,90 66,-140-92,-1 0,0 1,-1 1,0 0,-1 1,-1 0,14 24,-18-26,-2 1,1-1,-2 1,0 0,0 0,-2 1,1-1,-2 1,0-1,-1 20,-2-9,0 0,-2-1,-1 1,0-1,-2 0,-1 0,-1 0,-1-1,-1-1,-1 0,-1 0,0-2,-2 1,-24 25,23-27,-1-1,0-1,-2 0,0-1,-1-1,0-1,-28 14,41-25,1 1,-1-2,0 1,-1-1,1 0,0 0,-1-1,1 0,-1 0,1-1,-1 0,1 0,-1-1,1 0,-1 0,1-1,0 0,-1 0,1-1,0 1,0-2,1 1,-1-1,1 0,0 0,0-1,-11-10,11 9,-7-6,0-1,1-1,-12-16,23 28,-1 0,0-1,0 1,1-1,-1 1,1-1,0 1,0-1,0 0,0 0,0 0,1 0,-1 0,1 0,0 1,0-1,0 0,0 0,1 0,-1 0,1 0,-1 0,1 0,0 0,0 1,3-6,-3 7,0 0,1 0,-1 0,1 0,-1 0,1 0,-1 0,1 0,0 1,-1-1,1 1,0-1,-1 1,1 0,0-1,0 1,0 0,-1 0,1 0,0 1,0-1,-1 0,1 1,0-1,-1 1,1-1,0 1,-1 0,1 0,-1 0,1 0,-1 0,2 1,6 4,1 0,-2 1,16 14,-2 3,-1 2,-1 0,-1 1,-1 1,-2 1,0 0,-2 1,-2 1,-1 0,-1 1,-1 0,4 36,-1 27,-4 1,-8 181,-13-75,4-107,5 1,10 138,-5-228,-1-1,1 1,0-1,0 0,0 0,1 0,0 0,0 0,0 0,1 0,-1 0,1-1,4 5,-4-6,1 0,-1-1,1 0,0 0,0 0,-1 0,2 0,-1-1,0 0,0 0,0 0,0 0,1 0,-1-1,0 0,7-1,218-13,-109 3,-71 8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02.6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208 655,'7'-1,"0"0,-1-1,1 1,0-1,-1-1,1 1,-1-1,0 0,0-1,8-5,57-46,-68 53,11-10,151-135,-139 122,-2-2,-1 0,-1-2,20-34,-35 51,-1-1,0 1,-1-1,0 0,-1 0,-1-1,0 1,2-26,-5 36,1-1,-1 0,-1 1,1-1,0 0,-1 1,0-1,0 0,0 1,0-1,-1 1,1 0,-1-1,0 1,0 0,0 0,0 0,-1 0,1 0,-1 1,0-1,1 1,-1 0,0 0,-1 0,1 0,0 0,-1 0,1 1,0 0,-1 0,0 0,1 0,-1 0,0 1,-7-1,-6 1,0 0,0 1,-1 0,1 2,0 0,0 1,1 0,-1 1,1 1,0 1,0 1,1 0,0 0,1 2,0 0,-25 23,14-10,2 2,0 0,2 2,0 0,2 1,1 2,-23 51,5 4,-28 99,52-140,2 1,1 0,3 0,-1 59,7-100,0-1,0 0,0 1,0-1,0 0,1 0,0 1,-1-1,1 0,0 0,1 0,-1 0,1 0,-1 0,1 0,0-1,0 1,0 0,0-1,0 0,1 1,-1-1,4 2,1-1,-1 0,0-1,1 0,0 0,-1-1,1 0,0 0,0 0,0-1,8 0,113 7,-93-3,1-2,-1-1,1-2,45-7,2-10,-2-4,0-4,139-64,-200 79,-6 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03.9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1 274,'0'-4,"3"-5,10-4,6-5,3-2,3-2,4-5,4-2,2-3,-3 4,2 2,-1 6,-3 7,-3 4,-5 5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05.2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0 473,'1'-4,"0"-1,0 0,0 1,1-1,-1 1,1-1,0 1,1 0,-1 0,1 0,4-6,39-43,-38 45,174-175,-150 156,0 0,2 2,1 2,42-22,-70 41,1 1,0-1,-1 1,1 1,1 0,-1 0,9-1,-15 3,0 0,1 0,-1 0,0 0,0 1,0-1,1 1,-1-1,0 1,0 0,0 0,0 0,0 0,0 0,0 1,0-1,-1 0,1 1,0-1,-1 1,1 0,-1-1,0 1,1 0,-1 0,0 0,0 0,0 0,0 0,0 4,4 13,-1 0,-1 0,-1 1,0 29,1 18,1-30,-1 0,-5 70,0-93,0 0,0 0,-2 0,0 0,0 0,-1-1,-1 0,0 0,-1-1,-14 21,11-20,1 0,-1 1,-1-1,-1-1,1 0,-2-1,-15 12,49-33,0 0,0 2,1 1,39-9,-49 13,-1 1,1 0,0 1,0 0,-1 0,1 1,0 1,0 0,-1 1,1 0,0 1,-1 0,16 7,-23-7,1 0,-1-1,0 2,0-1,0 0,-1 1,1 0,-1 0,0 0,0 0,0 0,-1 1,1-1,-1 1,0-1,2 9,-2-4,-1 0,1 0,-2 1,1-1,-1 0,-1 1,0-1,-2 14,-4 4,-1 0,-1 0,-2-1,-26 49,21-45,-1-2,-2 0,0 0,-2-2,-1 0,-1-2,-1-1,-2 0,-39 26,38-31,21-12,-1-2,0 1,0-1,-1 0,1-1,-1 1,1-2,-1 1,-11 2,1-3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06.2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1,'-1'103,"5"0,20 122,-18-190,11 64,4 0,48 134,-66-223,1-2,0 1,0 0,1-1,0 0,0 0,1 0,0-1,7 7,-8-10,0-1,0 1,0-1,0-1,0 1,1-1,-1 0,1 0,0 0,-1-1,1 0,0 0,0-1,0 1,9-2,-5 1,6 0,1-1,30-6,-27 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07.0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1 215,'15'-2,"0"-1,1 0,-2-1,1-1,0 0,-1-2,15-7,-2 1,66-34,-72 34,2 0,-1 2,1 1,1 1,0 1,40-8,-53 14,-1 0,1-1,-1 0,1 0,15-8,-13 4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08.3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0 261,'22'-20,"1"1,0 0,2 2,0 1,42-20,143-49,-115 49,-90 34,0 0,1 0,-1 0,0 1,1-1,-1 1,0 1,1-1,9 1,-13 1,0-1,0 1,0 0,-1 0,1 0,0 0,0 0,-1 0,1 0,-1 1,1-1,-1 1,0-1,1 1,-1-1,0 1,0 0,0-1,0 1,0 0,-1 0,1 0,0 0,-1 0,1 0,-1 0,0 0,0 0,0 2,4 46,-3-1,-2 1,-11 82,4-55,-15 110,10-99,4 0,4 165,7-237,0 1,0-1,2 0,0 0,1-1,0 1,2-1,-1 0,2-1,0 1,11 14,-10-19,-1 0,1-1,1 0,-1 0,2-1,-1-1,1 1,0-2,1 1,-1-2,1 1,0-2,1 0,17 4,-4-3,46 1,13 2,-83-9,-1 1,0 0,0 0,1 1,-1-1,0 0,0 0,0 1,1-1,-1 0,0 1,0-1,0 1,0 0,0-1,0 1,0 0,0 0,0-1,0 1,0 0,0 0,0 0,-1 0,1 0,0 0,-1 0,1 1,-1-1,1 0,-1 0,0 0,1 2,-2 1,0 0,0 0,0 0,-1 0,0 0,1-1,-1 1,-4 5,-13 31,14-2,1 1,2 0,5 64,-1-56,33 284,1 46,-36-292,-13 113,8-165,-1-1,-2 0,-1-1,-1 1,-2-2,-25 48,-252 352,269-401,-1-2,-2-1,-1 0,0-2,-2-1,-52 36,64-51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09.4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0 336,'15'-3,"0"-1,-1 0,0-1,16-8,16-5,288-117,-25 9,-295 121,-5 1,1 0,0 1,0 0,1 0,-1 1,1 0,-1 1,20 0,-15 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26.2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0,'0'20,"-1"-4,1 0,0 1,1-1,1 0,0 0,1 0,1 0,1 0,10 23,136 289,-12-23,-94-195,-44-109,-1 0,0-1,0 1,0 0,1-1,-1 1,0-1,1 1,-1-1,0 1,1-1,-1 1,1-1,-1 1,1-1,-1 1,1-1,-1 0,1 1,-1-1,1 0,0 0,-1 1,1-1,0 0,-1 0,1 0,1 1,9-16,5-37,-14 41,3-5,5-16,1 0,27-52,-34 77,1-1,-1 1,1 0,1 0,0 0,0 0,0 1,0 0,1 1,0-1,0 1,1 1,0-1,-1 1,15-5,13 0,1 1,-1 1,2 2,-1 1,45 2,-70 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10.0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0 332,'3'-1,"0"0,1-1,-1 0,0 1,-1-1,1-1,0 1,0 0,3-5,8-5,46-24,2 2,78-31,-4 2,-91 43,1 3,49-13,-10 3,-72 22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11.7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19,'0'0,"0"-1,-1 0,1 1,0-1,0 0,0 1,0-1,0 0,1 1,-1-1,0 0,0 1,0-1,1 1,-1-1,0 0,0 1,1-1,-1 1,1-1,-1 0,1 1,-1-1,0 1,1 0,0-1,-1 1,1-1,-1 1,1 0,-1-1,1 1,0 0,-1 0,1 0,0-1,-1 1,1 0,0 0,-1 0,1 0,0 0,-1 0,1 0,0 0,-1 0,1 1,0-1,-1 0,1 0,0 1,-1-1,1 0,-1 1,1-1,0 0,-1 1,1-1,-1 1,1-1,-1 1,0-1,1 1,0 0,67 173,-21-49,-44-120,244 611,-241-598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12.4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0 476,'37'-2,"0"-2,0-2,51-14,-14 3,1329-250,-954 174,-182 35,-212 50,-38 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13.3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385 1,'-11'1,"1"0,-1 1,0 1,1-1,-1 2,1 0,0 0,0 0,0 1,1 1,-1 0,-9 8,-10 10,0 0,-29 35,38-38,0 2,-25 39,39-53,1 1,0-1,0 1,1 0,0 0,1 0,0 0,1 1,0-1,-1 18,3-25,1 1,-1-1,1 1,0-1,0 0,0 0,0 1,0-1,1 0,0 0,-1 0,1-1,0 1,1 0,-1-1,0 1,1-1,-1 0,1 0,0 0,0 0,-1 0,1 0,1-1,-1 1,0-1,4 1,12 4,0-1,1-1,30 4,-19-4,6 2,1 2,-2 2,65 25,-88-29,0 0,0 1,0 0,-1 1,0 1,0 0,-1 0,0 1,-1 0,0 1,-1 0,0 1,7 13,-13-20,-1 0,0 0,0 0,-1 0,0 0,0 0,0 0,0 1,-1-1,1 0,-1 1,-1-1,1 0,-1 1,0-1,0 0,-1 0,1 0,-1 0,-4 7,-4 7,-2 0,0-1,-26 30,1-2,10-9,-107 142,106-145,-2-1,-1-2,-35 28,54-51,-1 1,0-2,0 0,0 0,-27 8,21-9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14.1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1 288,'23'-2,"-1"-1,1-2,-1 0,0-1,0-1,26-13,2 1,-40 15,534-206,-530 203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14.8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0,'5'1,"-1"-1,1 1,-1 1,1-1,-1 1,1-1,-1 1,0 0,0 1,0-1,0 1,0 0,0 0,-1 0,1 0,2 5,11 11,25 38,-25-32,175 244,-183-258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15.9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0 131,'6'-2,"0"1,0-1,0-1,-1 1,1-1,-1 0,9-6,-1 1,12-7,1 1,0 1,1 1,1 1,0 2,0 1,31-5,-57 12,-1 1,1 0,-1-1,1 1,-1 0,1 0,-1 0,1 0,-1 0,1 0,0 1,-1-1,1 0,-1 1,0-1,1 1,-1-1,1 1,-1 0,0 0,1 0,-1-1,0 1,2 2,-3-1,1-1,-1 1,0-1,0 1,0-1,0 1,0 0,0-1,0 1,0-1,0 1,-1-1,1 1,-1 0,1-1,-1 0,1 1,-3 2,-4 8,-1 0,0 0,-16 17,15-19,-15 21,24-30,-1 0,1-1,0 1,0 0,0 0,0 0,0 0,0 0,0 0,0 0,0 0,0 0,0 0,1 0,-1 0,0-1,1 1,-1 0,1 0,-1 0,1 0,-1-1,1 1,-1 0,1-1,0 1,0 0,-1-1,1 1,0-1,0 1,-1-1,1 1,0-1,0 0,0 1,1-1,196 76,-152-53,-1 2,55 39,-81-50,-1 1,-1 1,0 0,-1 1,-1 1,0 0,17 30,-30-44,0-1,0 1,0 0,0 0,-1 0,1 0,-1 0,0 0,-1 0,1 0,-1 0,1 0,-1 1,-1-1,1 0,0 0,-1 0,0 0,0 0,0 1,-1-2,1 1,-1 0,0 0,0 0,0-1,-1 1,-2 3,-8 6,0-1,0-1,-1 0,0 0,-24 11,-5 6,-60 42,-184 91,263-150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43.6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 30,'0'-1,"-1"0,1 0,0 0,0 0,0-1,0 1,0 0,1 0,-1 0,0 0,0 0,1 0,-1 0,0 0,1 0,-1 0,1 0,0 0,-1 0,1 0,0 0,-1 0,1 1,0-1,0 0,0 0,0 1,0-1,0 1,1-1,-1 1,0 0,0 0,1 1,-1-1,0 1,0-1,0 1,0-1,0 1,0 0,0-1,0 1,-1 0,1 0,0 0,0 0,0-1,-1 1,1 0,-1 0,1 1,-1-1,1 0,-1 0,1 0,-1 0,0 0,0 0,1 2,15 70,11 118,-15-95,227 1270,-211-1242,16 171,-44-293,1 1,-1-1,0 1,0-1,0 1,0-1,0 1,0-1,-1 1,0-1,1 1,-1-1,0 1,0-1,0 0,0 0,-1 1,1-1,0 0,-1 0,0 0,1 0,-5 2,2-2,0 0,0-1,0 1,0-1,-1 0,1 0,0-1,-1 1,1-1,0 0,-1 0,1-1,-7 0,0-2,0 1,0-2,0 1,1-2,-1 1,1-1,0-1,0 0,1 0,0-1,0 0,0-1,-9-11,-3-4,1-1,1-2,-24-41,28 38,2 0,1 0,1-1,2-1,1 0,-6-45,13 72,0 1,0-1,1 0,-1 1,1-1,0 1,0-1,1 0,-1 1,1-1,-1 1,1-1,0 1,1-1,-1 1,0 0,1-1,0 1,0 0,0 0,0 0,0 0,1 1,-1-1,1 1,0-1,0 1,0 0,0 0,0 0,0 1,0-1,0 1,1-1,-1 1,6-1,12-2,0 1,1 1,-1 1,1 1,23 2,-6 0,117 1,218 32,-293-21,0-4,1-3,130-6,-209-1,0 0,-1 0,1-1,0 1,0-1,0 0,-1 0,1 0,0 0,-1-1,1 1,-1-1,0 1,1-1,-1 0,0 0,0 0,0 0,0 0,0-1,-1 1,1 0,-1-1,1 1,-1-1,0 0,0 1,0-1,0 0,0-5,1-8,-1 0,0 0,-2 1,-3-28,1 1,0-78,3 85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44.9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516 0,'-2'1,"1"-1,-1 0,0 0,0 1,1-1,-1 1,0-1,1 1,-1 0,1-1,-1 1,1 0,-1 0,1 0,0 0,-1 0,1 1,0-1,0 0,-1 2,-1 2,0-1,1 1,-1 0,1 0,0 0,-2 8,-1 9,2 0,-2 30,4-45,-1 33,1 0,2 0,8 56,-7-81,1 1,1-1,0 0,1 0,0 0,2-1,-1 0,2 0,0-1,0 0,19 21,-15-23,1 0,1-1,0-1,23 12,-20-12,-1 1,0 0,16 15,-27-21,-1 0,1 1,-1-1,-1 1,1 1,-1-1,1 0,-1 1,-1-1,1 1,-1 0,0 0,2 10,-1 11,-1-1,-1 1,-2 0,0-1,-2 1,-1 0,-1-1,-1 0,-1-1,-16 38,-12 16,-83 138,114-210,-103 163,86-141,0-2,-2 0,-42 39,61-62,-1-1,1 1,-1 0,0-1,0 0,-1 0,1-1,0 1,-1-1,0 0,1-1,-1 1,0-1,0-1,0 1,0-1,1 1,-1-2,0 1,0-1,-9-2,6 0,1 0,-1-1,1-1,0 1,0-1,1 0,0-1,-1 0,2 0,-1-1,1 1,0-1,-6-10,-3-5,0-1,1 0,2-1,-14-35,26 57,-1 1,0-1,0 1,1-1,-1 0,1 1,0-1,-1 0,1 1,0-1,0 0,0 1,0-1,0 0,0 0,1 1,-1-1,1 0,-1 1,1-1,-1 1,1-1,0 1,0-1,2-2,-1 3,0 0,0 0,0 0,0 0,0 0,1 1,-1-1,0 1,0-1,1 1,-1 0,0 0,1 0,-1 0,0 0,4 1,7 2,-1 0,1 1,-1 0,0 1,21 11,-7 2,0 1,0 1,-2 1,-1 1,-1 2,0 0,-2 1,20 32,-15-16,-2 1,-2 1,-1 0,25 89,-34-88,-2 1,-2 0,0 52,-7 138,-2-134,-1 43,4 187,-2-329,1 1,0-1,0 0,1 1,-1-1,0 1,1-1,0 0,-1 0,1 1,0-1,0 0,0 0,0 0,1 0,-1 0,1 0,-1 0,1 0,-1-1,1 1,0-1,0 1,0-1,2 2,0-2,-1-1,0 1,1-1,-1 0,1 0,-1 0,1 0,-1 0,1-1,-1 1,1-1,-1 0,0 0,1-1,-1 1,3-2,19-9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46.2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480 1196,'13'-2,"0"0,0-1,0-1,0 0,-1 0,0-2,23-12,-13 7,75-36,349-177,-21-36,-414 252,-1 0,1 0,-1-1,-1 0,0-1,0 0,9-14,-15 19,0 0,-1-1,0 1,0-1,0 1,0-1,-1 0,0 0,-1 1,1-1,-1 0,0 0,0 0,-1 0,0 0,0 1,0-1,-4-10,-3-5,0 0,-2 0,0 1,-2 0,0 1,-1 0,-1 1,0 1,-2 0,-29-26,20 24,0 1,-1 2,0 0,-2 1,0 2,0 1,-43-12,30 13,0 2,0 2,-1 2,0 1,0 2,0 2,-1 2,1 2,1 2,-1 1,-79 26,87-19,0 1,0 2,1 2,2 1,0 1,1 1,1 2,-47 50,44-38,2 1,2 1,1 2,2 1,2 0,-27 68,21-27,3 1,4 2,-16 125,22-60,3 172,13-290,1-1,1 1,2-1,10 43,-12-65,1 0,0-1,1 1,-1-1,1 0,1 0,0 0,0-1,0 0,1 0,0 0,0 0,1-1,0 0,0-1,0 1,1-2,0 1,14 6,9-1,0-1,0-2,1-1,-1-1,2-2,-1-1,0-2,0-1,32-5,37-9,146-41,424-153,-667 207,43-15,51-25,-84 35,-1 0,0-1,-1-1,0 0,0 0,-1-2,0 1,11-15,-14 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27.3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0 128,'8'-2,"-1"-1,1 0,-1 0,0 0,0-1,0 0,0 0,-1 0,7-7,-2 3,3 1,-1 0,1 0,0 2,0-1,1 2,0 0,0 1,27-3,-19 3,-1-1,42-13,-50 12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49.2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0 161,'1'-2,"-1"0,1-1,0 1,0 0,0 0,0 0,0 0,0 0,0 0,1 0,-1 0,1 0,0 1,-1-1,4-1,31-25,-31 25,13-10,0 2,2 0,-1 1,1 0,1 2,-1 1,1 0,1 1,-1 2,1 0,0 1,0 1,28 2,-33 0,-4-1,1 2,0-1,0 2,23 4,-35-5,-1-1,1 1,0 0,-1-1,1 1,-1 0,1 0,-1 0,1 0,-1 0,0 0,1 0,-1 1,0-1,0 0,0 1,0-1,1 3,-1-2,-1 0,0 0,0 0,0 1,0-1,0 0,0 0,-1 0,1 0,-1 0,1 0,-1 0,0 0,0 0,1 0,-2 0,1 0,0-1,-2 3,-140 183,137-177,-25 37,-41 85,70-130,1 1,0-1,0 1,0-1,0 1,1 0,-1-1,1 1,-1 0,1-1,0 1,0 0,0-1,0 1,1 0,-1 0,1-1,-1 1,3 3,-2-4,1 0,0 0,0 0,0-1,0 1,0-1,0 1,1-1,-1 0,0 0,1 0,-1 0,1 0,-1 0,1-1,0 1,-1-1,1 0,-1 0,4 0,46 0,-1-2,56-10,-49 5,69 0,-124 7,-1 0,0 0,0 0,1 0,-1 0,0 1,0-1,1 1,-1-1,0 1,0 0,0 0,0 0,0 0,0 0,0 1,0-1,0 0,-1 1,1 0,-1-1,1 1,-1 0,1 0,-1-1,0 1,0 0,0 0,0 1,0-1,-1 0,1 0,0 0,-1 1,0-1,1 0,-1 0,0 1,0-1,-1 0,1 0,0 1,-1-1,1 0,-2 3,-1 9,-1 1,-1-1,0 0,-1-1,-12 21,-20 25,-2-2,-71 79,97-119,1 0,-18 32,24-35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50.0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1,'3'39,"1"1,2 0,19 62,-16-65,44 151,-43-160,1-1,1 0,1-1,27 40,-34-58,-1-1,1 1,1-1,0 0,0-1,0 1,1-2,-1 1,1-1,1 0,-1 0,11 3,-12-6,-1-1,1 1,0-1,1 0,-1-1,0 0,0 0,0 0,0-1,0 0,0 0,0-1,0 0,0 0,-1-1,11-5,-2 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50.8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1 106,'0'-4,"0"-5,0-4,4-1,5-1,5 1,3 4,0-1,0 2,-2 2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52.3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0 130,'2'-4,"0"0,1 1,-1-1,1 1,-1 0,1-1,0 1,0 1,1-1,-1 0,0 1,5-3,-7 4,20-12,1 1,0 1,1 1,0 1,0 1,1 0,27-3,-44 10,1 0,-1 0,1 1,-1 0,1 0,-1 1,0 0,1 0,-1 1,11 3,-15-3,0-1,-1 1,1 0,0-1,-1 1,1 1,-1-1,1 0,-1 1,0-1,0 1,0-1,0 1,-1 0,1 0,-1 0,1 0,-1 0,0 0,0 0,-1 1,1-1,-1 0,1 0,-1 5,-12 266,1-98,5 30,9-1,42 302,-44-501,2 14,1 1,1-1,0 0,13 29,-16-44,0-1,0 0,0 0,1 0,0-1,0 1,0 0,0-1,0 0,1 0,-1 0,1 0,0 0,0-1,0 0,0 0,0 0,1 0,-1 0,1-1,-1 0,1 0,-1 0,1-1,8 1,0-2,1-1,-1 0,1-1,-1 0,19-7,-31 9,-1 1,1 0,0-1,0 1,0 0,0 0,0 0,0 0,0 0,0 0,0 0,0 0,0 0,-1 0,1 0,0 1,0-1,0 0,0 1,0-1,0 0,-1 1,1-1,0 1,0 0,1 1,-1-1,0 2,1-1,-1 0,0 0,0 0,0 0,-1 1,1-1,0 0,0 5,0 10,-1-1,-2 29,1-26,2 463,43-2,22-154,22 167,-85-453,-1 0,-4 50,0-74,0 0,-1-1,0 1,-2-1,0 0,0 0,-1 0,-13 21,-19 29,16-26,-2-1,-42 53,50-75,1-6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53.3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0 388,'1'-3,"1"1,0 0,-1 0,1 0,0 0,0 0,0 0,0 1,0-1,0 1,1-1,-1 1,0 0,5-2,4-3,62-35,2 4,1 2,118-35,-127 47,391-110,-383 121,-51 10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54.1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0 111,'0'1,"1"-1,-1 1,0-1,0 1,1-1,-1 1,0-1,1 1,-1-1,1 1,-1-1,0 1,1-1,-1 1,1-1,-1 0,1 1,0-1,-1 0,1 1,-1-1,1 0,-1 0,1 0,0 0,-1 0,1 1,0-1,-1 0,1 0,0 0,-1-1,2 1,29-2,-22 1,524-61,-425 47,213-6,-239 19,21-13,-87 13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55.0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0,'0'121,"27"208,157 469,-179-779,-1-1,3 27,-6-25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55.9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0 509,'70'-4,"128"-23,-129 15,309-53,341-48,1 58,-372 34,62-20,-349 33,0-2,-1-3,67-23,97-21,-48 17,-147 33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57.0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469 22,'0'-1,"0"0,-1 0,1 0,-1 0,1 0,-1 0,0 0,1 0,-1 1,0-1,1 0,-1 0,0 1,0-1,0 0,0 1,0-1,0 1,0-1,0 1,0 0,0-1,0 1,0 0,0 0,0-1,-2 1,-34-4,33 4,-7 0,0 1,1 1,-1-1,0 2,1-1,0 2,-1-1,1 1,1 1,-1 0,1 0,-1 1,-9 8,-7 6,2 0,1 2,-26 31,37-40,1 1,0 0,2 1,-1 0,-12 32,20-44,0 1,1 0,0-1,-1 1,2 0,-1 0,0 0,1 0,-1 0,1 0,0 0,1 0,-1 0,1-1,-1 1,1 0,0 0,1 0,-1-1,1 1,-1 0,1-1,0 0,1 1,-1-1,0 0,1 0,0 0,0 0,0-1,0 1,4 2,43 23,87 35,-100-49,-1 2,-1 1,0 2,-1 2,49 38,-80-56,0 0,0 0,0 1,-1-1,1 1,-1-1,0 1,0 0,-1 0,1 0,-1 0,1 0,-1 1,0 6,0-2,0 0,-1 0,-1 1,0-1,0 0,-4 14,-2-1,-1 1,0-1,-2-1,-19 32,12-26,-2 0,0-1,-2 0,-1-2,-1-1,-1-1,0 0,-2-2,-1-1,0-2,-1 0,-32 13,48-27,1 0,-1 0,0-1,-1-1,1 0,0 0,-23-3,14 1,2 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57.7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1 107,'7'0,"7"0,5-4,7-1,9 0,4-3,7-3,-2-5,4 1,-2 4,-6 2,-5 4,-9-2,-5 1,-6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29.4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456 71,'0'-2,"0"-1,0 1,0-1,0 0,0 1,-1-1,1 1,-1-1,1 1,-1-1,0 1,0 0,0-1,-2-2,1 4,1 1,-1-1,1 0,0 0,-1 1,1-1,-1 1,0-1,1 1,-1 0,1 0,-1 0,0 0,1 0,-1 0,1 0,-1 0,1 0,-1 1,0-1,1 1,-1-1,1 1,-3 1,-15 6,1 0,0 2,0 0,1 1,0 1,1 0,-23 23,9-4,1 1,-39 57,52-66,2 1,1 1,1 0,1 1,2 1,0-1,-8 50,10-29,2 0,2 0,6 85,-3-129,0 0,0 0,0 1,1-1,0 0,-1 0,1 0,0 0,1 0,-1 0,0 0,1 0,0 0,-1-1,1 1,0 0,1-1,-1 0,0 1,1-1,-1 0,5 3,-1-3,0 0,0 0,0-1,1 0,-1 0,0 0,0 0,1-1,-1 0,12-2,17-4,-1-1,61-21,-19 5,254-91,-274 92,-50 20,-1 0,0 0,-1 0,1-1,0 0,-1 0,0-1,1 1,-1-1,0 0,-1 0,1 0,-1 0,0 0,0-1,0 0,2-5,-1-1,-1-1,0 1,0-1,-1 0,-1 0,0-20,-1 22,2-22,-2-1,-7-51,5 74,0 0,-1 0,0 0,0 1,-1-1,0 1,-1 0,0 0,0 1,-1-1,0 1,-12-13,-184-171,199 189,-1 0,1-1,-1 1,0 1,0-1,0 0,0 1,-1 0,1 0,0 0,-1 1,0 0,1-1,-7 1,-5-1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58.9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67 43,'9'0,"-1"-1,1 1,-1-1,1-1,-1 0,1 0,-1 0,0-1,13-7,-13 7,0-1,1 1,-1 1,1 0,0 0,0 0,-1 1,1 1,0-1,0 1,0 1,0 0,0 0,0 1,-1 0,11 4,-14-4,1 1,-1-1,0 1,0 0,-1 1,1-1,-1 1,0 0,0 0,0 0,0 1,-1 0,1-1,-1 1,0 0,-1 0,1 1,-1-1,0 0,-1 1,1 0,-1-1,0 1,0 0,-1 11,0-11,0 0,-1 1,1-1,-2 0,1 0,-1 1,1-1,-2 0,1 0,-1-1,0 1,-5 8,-1-3,1 0,-2-1,1 0,-18 13,20-14,9-5,24-4,34-11,-43 6,81-16,-87 20,-1-1,0 2,0-1,1 2,-1-1,0 1,15 4,-21-4,-1 1,1 0,0 0,-1 0,0 0,1 1,-1-1,0 1,0 0,0 0,0 0,-1 0,0 0,1 1,-1-1,0 1,0 0,-1-1,1 1,-1 0,0 0,0 0,1 7,1 10,-1 0,0 0,-3 27,1-31,-2 14,-1 0,-1 0,-2-1,-1 1,-2-1,0-1,-19 38,-3-3,-3-2,-45 63,35-64,-3-2,-2-2,-2-2,-71 57,94-89,-1-2,-42 22,49-31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17.4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17.8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0,'0'4,"0"1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18.1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0,'0'4,"0"5,4 5,1 7,0 5,-1 1,-1 0,-2-1,0-1,0 0,-1-6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18.4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1,'0'3,"0"6,0 5,0 4,0-2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18.8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0,'0'4,"0"5,4 5,1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20.3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522 0,'1'19,"2"1,0-1,2-1,0 1,11 28,1 4,64 211,167 647,-226-784,10 205,-30-241,-4-1,-4 1,-19 99,23-181,-7 42,-19 56,24-92,0-2,-1 1,0 0,-1-1,0 0,-1-1,0 1,-1-1,0-1,-12 13,15-19,1 0,-1 0,0 0,0-1,0 1,0-1,-1-1,1 1,0-1,-1 0,1 0,-1 0,1-1,-1 1,1-1,-1-1,0 1,1-1,0 0,-1 0,1-1,-1 0,1 0,0 0,-9-6,-10-5,1-2,1 0,-40-37,47 39,-125-110,-125-144,250 251,2 0,0-2,1 1,0-1,-13-31,21 41,1-1,1 1,-1-1,1 1,1-1,0 0,0 1,1-1,0 0,0 0,1 0,0 1,0-1,1 0,0 1,5-12,4-2,0 0,2 0,0 1,1 1,30-33,95-82,-99 100,1 1,3 3,48-28,-73 48,0 1,1 1,0 1,1 0,-1 2,2 0,-1 1,0 2,1 0,28 0,-35 4,-1 1,1 1,-1 0,0 1,0 0,0 1,23 12,91 62,-45-27,171 71,-183-92,-55-24,0 0,0-1,1-1,0-1,0 0,0-2,0 0,1 0,-1-2,1 0,21-3,-37 2,0 1,0 0,0-1,0 0,0 1,0-1,0 0,0 0,0 0,-1 0,1-1,0 1,-1 0,1-1,-1 1,0-1,1 1,-1-1,0 0,0 1,0-1,0 0,0 0,0 0,-1 0,1 0,-1 0,1 0,-1 0,0 0,1 0,-1 0,0 0,-1-3,0-6,-1 0,-1 0,0 0,-1 1,-5-13,2 4,-15-41,-1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21.6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250 102,'0'-6,"-1"1,0-1,0 1,0 0,-1 0,1 0,-2 0,1 0,0 0,-1 0,0 0,0 1,0 0,-1-1,1 1,-1 1,-4-5,6 7,0 0,1-1,-1 1,0 0,0 0,0 0,1 1,-1-1,0 0,0 1,0-1,-1 1,1 0,0-1,0 1,0 0,0 0,-3 1,2 0,1 0,0 0,-1 0,1 1,0-1,0 1,0-1,0 1,0 0,0 0,1 0,-1 0,0 0,1 0,0 0,-1 0,1 0,0 1,-1 2,-9 23,1 1,2 1,0 0,2 0,-2 37,0 155,8-198,1 0,1 0,1 1,2-2,0 1,10 28,-9-38,0 0,1-1,0 0,2 0,-1-1,1 0,1 0,0-1,1 0,0-1,16 12,14 5,1-2,75 33,-78-41,0 2,-2 1,0 2,44 36,-70-48,-2 0,1 1,-2 1,1-1,-2 1,1 1,-2 0,1 0,-2 0,0 0,-1 1,0 0,-1 0,0 0,1 26,-3-2,-1 0,-2 0,-1-1,-16 71,0-33,-3 0,-3-1,-3-2,-4-1,-41 69,43-90,-3-1,-1-1,-2-2,-3-2,-1-2,-2-1,-64 48,100-84,-1-1,1 1,-1-1,0 0,0-1,0 1,-1-2,-14 5,19-7,1 0,-1 0,0 0,1 0,-1-1,1 1,-1-1,1 1,-1-1,1 0,-1 0,1 0,0-1,-1 1,1 0,0-1,0 1,0-1,0 0,0 0,1 0,-1 0,0 0,1 0,0 0,-1-1,1 1,0 0,-1-5,-5-8,2 0,-1-1,2 1,0-1,1 0,1-1,0 1,1 0,1-1,0 1,4-23,-4 38,0 0,0 0,0 0,0 0,0 0,1 0,-1 0,0 0,0 0,1 1,-1-1,1 0,-1 0,1 0,-1 0,1 1,-1-1,1 0,0 0,-1 1,1-1,1 0,9 12,6 36,88 724,-105-770,13 133,33 144,-37-238,1-1,2-1,2 0,2-1,1-1,2 0,1-1,33 42,-48-70,1-1,0 0,1 0,-1 0,1-1,0 0,0 0,1-1,-1 0,1 0,0-1,0 1,0-2,1 0,13 3,-7-4,0 0,1-1,-1-1,0 0,1-1,-1-1,28-8,-6 0,-6 3,45-20,-66 23,1 0,-1-1,0-1,-1 1,0-1,0-1,14-15,1-5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22.8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640 877,'10'-2,"1"-1,-1 0,0-1,0 0,0 0,0-1,-1 0,0-1,0 0,15-13,0 1,488-363,-498 370,0 0,0-1,-2 0,16-20,-25 28,0 0,0 0,-1 0,1-1,-1 1,-1-1,1 1,0-1,-1 0,0 0,0 0,-1 0,1 1,-1-1,0 0,0 0,-1 0,0 0,1 0,-3-5,-1-4,-1 1,0 0,-1 0,0 1,-1-1,0 1,-1 1,-1 0,0 0,0 0,-1 1,0 1,-1-1,0 2,0 0,-1 0,0 1,0 0,-1 1,0 0,0 2,0-1,-1 1,0 1,1 1,-1 0,0 0,0 1,0 1,-27 3,17 1,-1 0,1 2,0 1,1 0,-1 2,1 1,1 1,0 0,1 2,0 1,-33 28,3 3,1 3,3 2,-41 58,-1 15,5 4,6 3,-109 250,175-355,2 1,0 0,2 1,1 0,1 1,1-1,1 1,2 0,1 35,2-57,0 0,1-1,-1 1,1-1,0 1,1-1,-1 0,1 0,0 0,0 0,1-1,0 1,-1-1,1 0,1 0,-1 0,0 0,1-1,7 4,10 6,2-1,0-2,26 9,-8-3,75 33,1-5,241 54,-349-95,0-1,0-1,0 0,0 0,1-1,-1 0,0-1,0 0,0 0,0-1,0-1,0 0,0 0,-1-1,0 0,1 0,-1-1,16-12,32-27,-3-2,-1-3,-3-2,-1-2,48-71,-46 61,-42 52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24.4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0 160,'3'1,"0"0,0-1,0 1,-1 1,1-1,0 0,-1 1,1-1,-1 1,1 0,-1 0,0 0,0 0,3 3,31 39,-30-36,35 47,-3 1,-2 2,44 98,-76-145,0 0,-1 1,0-1,1 16,-2-9,-2-18,0 0,0 0,1 0,-1 0,0 0,0 0,0 0,0 0,0-1,0 1,0 0,1 0,-1 0,0 0,0 0,0 0,0 0,0 1,0-1,0 0,0 0,1 0,-1 0,0 0,0 0,0 0,0 0,0 0,0 0,0 0,0 0,0 0,1 0,-1 0,0 1,0-1,0 0,0 0,0 0,0 0,0 0,0 0,0 0,0 0,0 1,0-1,0 0,0 0,0 0,0 0,0 0,0 0,0 0,0 0,0 1,0-1,0 0,0 0,0 0,0 0,5-14,1-20,-3-59,-4 63,2 0,1-1,1 1,2 1,1-1,14-42,-10 47,1 0,1 0,1 1,1 1,1 0,1 1,1 0,31-29,-44 48,-1 1,1 0,0-1,-1 1,1 1,0-1,0 1,0-1,0 1,0 1,1-1,-1 0,0 1,6 0,-1 0,0 2,0-1,0 1,0 0,0 1,11 4,5 5,0 1,-1 1,30 22,-38-24,-1 0,0 1,-1 0,0 1,14 19,-22-25,0 1,-1 0,0 0,-1 0,1 1,-2 0,1 0,-2 0,1 0,-1 0,1 15,-1-2,1-1,2 0,0-1,13 34,-13-40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32.4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1085 175,'0'0,"0"0,1 0,-1 1,0-1,0 0,1 0,-1 0,0 1,0-1,0 0,0 0,1 1,-1-1,0 0,0 0,0 1,0-1,0 0,0 0,1 1,-1-1,0 0,0 1,0-1,0 0,0 0,0 1,0-1,0 0,-1 1,1-1,0 0,0 0,0 1,0-1,0 0,0 1,0-1,-1 0,1 1,-7 17,5-14,-62 129,-6-2,-99 139,140-225,12-19,-7 13,-2-2,-1 0,-45 46,63-74,-1 0,0-1,0 0,-1-1,0 0,-1 0,1-1,-1-1,0 0,-1 0,1-2,-1 1,0-2,0 1,0-2,-19 1,6-2,1-1,0-1,0-1,0-1,0-2,-31-10,48 13,0-1,0 0,0 0,1-1,0 1,0-2,0 1,0-1,1 0,0 0,1-1,-1 0,1 0,0 0,1 0,0-1,0 0,0 0,1 0,0 0,1-1,-2-8,-6-34,3 1,1-1,3-1,2 1,9-91,-7 135,1-1,-1 1,1-1,0 1,1 0,0 0,0 0,0 0,1 0,6-8,-7 12,1 0,-1 0,1 0,0 0,-1 0,1 1,0 0,1 0,-1 0,0 0,1 1,-1-1,0 1,1 0,0 0,-1 1,1 0,4 0,339 13,-75 1,-228-13,0 3,-1 1,78 20,-88-19,0-1,0-2,0-2,56-4,-8 0,-49 3,-1 0,1 3,-1 0,55 14,-83-16,1 1,0-1,0 0,0 0,-1 0,1-1,0 0,0 0,0 0,0-1,0 1,0-1,8-3,-11 3,0-1,0 1,0-1,0 1,-1-1,1 0,-1 0,1 1,-1-1,0 0,0-1,1 1,-1 0,-1 0,1 0,0-1,-1 1,1 0,-1-1,1 1,-1 0,0-1,0 1,0 0,-1-1,1 1,0-1,-1 1,0 0,-1-4,-11-43,-3 0,-30-65,24 61,16 41,-1 1,0 1,0-1,-1 1,0 1,0 0,-1 0,-1 0,1 1,-1 0,-1 1,0 1,0-1,0 1,0 1,-1 0,0 1,0 0,0 1,-14-2,18 6,0 0,0 0,0 0,0 1,1 0,-1 1,1 0,-1 0,1 0,0 1,-11 8,-25 10,18-13,0 2,1 0,0 1,1 1,1 2,0 0,1 1,-34 34,43-35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25.4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1,'4'2,"0"0,0 0,-1 0,1 1,-1 0,0 0,1 0,-1 0,-1 0,1 1,0-1,-1 1,3 4,2 2,105 157,144 284,-110-179,-145-269,1 1,0-1,0 0,0 0,0-1,0 1,1 0,-1-1,1 1,0-1,0 0,0 0,0 0,0 0,0 0,0-1,0 1,1-1,-1 0,1 0,-1 0,6 0,-3-1,-1-1,1 0,-1 0,0 0,0 0,0-1,0 0,0 0,0-1,0 1,0-1,-1 0,0 0,5-5,55-45,74-58,-115 95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26.1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0 178,'0'-4,"4"-5,5-1,4-2,5 0,2-1,3-2,0 1,0 3,-3-1,-2 3,0 2,1-2,1-2,1-4,-3 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27.2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0 117,'1'-2,"0"-1,-1 1,1 0,0 0,1 0,-1 1,0-1,0 0,1 0,-1 1,1-1,0 0,-1 1,1 0,0-1,4-1,32-18,-2 8,1 1,-1 1,2 2,-1 2,1 2,1 1,-1 2,68 5,-104-3,1 0,-1 1,1-1,-1 1,0 0,1 0,-1 0,0 0,0 0,1 0,-1 1,0-1,0 1,-1-1,1 1,0 0,0 0,-1 0,1 0,-1 0,0 0,1 0,-1 0,0 1,0-1,0 0,-1 1,1-1,-1 1,1-1,-1 1,0-1,0 1,0 3,0 9,-1-1,-1 1,0 0,-6 21,-18 67,-46 224,71-319,-28 226,26-197,2-1,2 1,2-1,9 50,-11-78,1 0,0 0,0 0,1-1,0 1,0-1,1 0,-1 0,2 0,-1 0,1 0,0-1,1 0,-1 0,1-1,0 1,1-1,-1-1,1 1,0-1,0 0,0-1,1 0,-1 0,1 0,0-1,0 0,0-1,0 1,0-2,16 1,-10-1,-7 0,-1 0,0 0,0 1,1 0,10 3,-15-3,0 0,0 0,0 0,-1 0,1 0,0 0,-1 1,1-1,-1 0,1 1,-1 0,0-1,1 1,-1 0,0 0,0-1,0 1,0 0,-1 0,1 0,0 0,-1 2,69 230,8 36,27 456,-60 9,-8-110,-3-341,-22-210,-10-70,-1 0,1 0,-1-1,0 1,0 0,0 0,0-1,-1 1,1 0,-1 0,0-1,0 1,-1 0,-1 4,-1-4,0 1,0-1,-1 1,1-1,-1 0,0-1,-7 5,4-3,-3 3,-48 37,46-30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28.1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1 719,'1'-4,"0"0,1 0,0 0,0 0,0 1,0-1,1 1,0-1,-1 1,1 0,0 0,1 0,-1 0,0 1,1-1,5-2,0-1,80-58,2 4,127-60,208-73,-21 11,-363 162,-12 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28.6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1 680,'8'-7,"0"0,1 1,0 1,13-7,19-13,157-109,6 8,395-177,-596 301,20-9,1 1,-1 1,50-10,-53 16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29.7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1,'1'5,"0"1,0 0,1 0,0-1,0 1,0-1,4 8,5 11,235 694,-106-303,-108-321,101 276,-122-346,-3-9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30.5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1 630,'101'0,"151"0,295-36,682-206,-969 183,-87 18,-26 5,235-27,-322 54,0-1,-1-4,80-28,-122 36,222-49,-197 47,-12 3,-4 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31.9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1019 1,'-7'12,"-1"-1,0 1,-13 13,1-1,-2 2,-44 39,-14 16,43-36,2 2,2 1,2 1,3 2,1 1,3 2,2 0,3 1,2 1,-11 63,26-107,0 1,1-1,1 1,0-1,0 1,1-1,1 0,0 1,0-1,2 0,5 16,-5-20,0 0,1-1,-1 0,1 0,1 0,-1 0,1-1,1 0,-1 0,1-1,0 0,0 0,0 0,1-1,-1 0,1-1,10 4,28 5,0-1,0-2,75 3,-12 0,-107-12,0-1,0 1,0 1,0-1,0 0,0 0,0 1,-1-1,1 1,0-1,0 1,0 0,-1 0,1 0,0 0,-1 0,1 0,-1 1,1-1,-1 0,1 1,-1-1,0 1,0-1,0 1,0 0,0-1,0 1,0 2,-1 0,0 0,-1-1,0 1,1 0,-2-1,1 1,0-1,-1 1,1-1,-1 0,0 1,0-1,0 0,-4 4,-180 230,-278 274,420-468,-70 53,98-84,0-2,0 1,-1-2,-1 0,1-1,-1-1,-1-1,-32 7,34-11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33.0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1 195,'4'0,"5"0,4-4,5-5,2-5,10-3,4 0,3 0,-1 2,1 1,-1-2,0 2,-5 0,-5 2,-3-1,-1 2,-5 3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34.5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2 334,'16'1,"-1"0,1 1,0 1,-1 0,1 1,-1 1,0 0,20 11,-27-12,0 0,-1 0,1 1,-1 0,1 1,-2 0,1 0,-1 0,1 1,-2 0,1 0,-1 0,0 1,-1 0,0 0,4 11,-7-17,0 1,0 0,0 0,-1 0,0 0,1 0,-1 0,0 0,-1 0,1 0,0 0,-1-1,1 1,-1 0,0 0,0 0,0 0,-1-1,1 1,-1-1,1 1,-1-1,-3 4,3-4,0-1,1 0,-1 0,0 0,0 0,0-1,0 1,0-1,0 1,0-1,0 1,0-1,0 0,0 0,-1 0,1 0,0 0,0-1,0 1,0-1,0 1,0-1,0 0,0 0,0 0,1 0,-1 0,0 0,0 0,1-1,-1 1,1 0,-3-4,-10-10,2-1,0-1,1 0,0 0,2-1,-14-34,0 2,11 27,1-2,0 1,2-1,1-1,1 1,2-1,-5-45,10 67,1 1,-1 0,1 0,0 0,0 0,0 0,0 0,1 0,-1 1,1-1,0 0,0 1,0-1,0 1,0 0,0-1,0 1,1 0,0 0,-1 1,1-1,0 1,-1-1,1 1,4-2,10-3,-1 1,1 0,23-3,-30 6,23-3,0 0,0 2,1 2,-1 1,0 1,44 8,-63-6,0-1,0 2,-1 0,1 0,-1 2,0-1,0 2,-1 0,1 0,-2 1,1 0,-1 1,0 1,-1 0,0 0,-1 1,12 16,44 112,-50-109,-1 2,11 40,15 34,-26-76,68 165,-74-170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35.2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 1457,'-12'8,"-9"10,19-12,13-3,15-6,-1 0,1-2,-1-1,-1-1,1-1,-1-1,24-13,19-6,83-30,433-156,-474 178,601-191,11 29,-509 160,-179 34,1 3,0 1,0 1,43 7,4 2,0-4,0-3,103-10,-182 7,1 0,0 0,-1-1,1 1,-1-1,1 0,-1 1,1-1,-1 0,3-2,-5-3,-19 1,-16-2,-1-2,1-1,0-1,-45-23,19 8,-1216-439,1255 459,16 5,1-1,-1 1,0-1,0 0,1 0,-1-1,1 1,0-1,0 0,0-1,-8-6,13 9,-1 1,1 0,0-1,-1 1,1 0,0-1,-1 1,1-1,0 1,0 0,-1-1,1 1,0-1,0 1,0-1,0 1,0-1,0 1,-1-1,1 1,0-1,0 1,1 0,-1-1,0 1,0-1,0 1,0-1,0 1,0-1,1 1,-1-1,0 1,0 0,1-1,-1 1,1-1,19-5,26 7,-4 8,-2 3,0 1,0 1,47 26,25 9,350 119,-432-156,-1 1,0 1,-1 2,31 22,-47-28,-1 0,1 1,-2 0,1 0,-2 1,1 1,-2 0,0 0,0 0,10 27,-10-16,-1-1,0 1,-2 0,-1 0,-1 0,-1 50,-4-36,-2-1,-1 1,-20 70,-3-25,-4-1,-4-2,-49 83,27-67,37-65,2 1,1 0,1 1,2 1,-20 64,34-93,0 0,0-1,0 1,1 0,0-1,0 1,0 0,0-1,1 1,2 8,2-1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36.2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1,'61'66,"63"91,-62-76,402 546,-54 37,-320-484,-76-147,-1 0,-2 1,10 51,-21-76,1 0,-1 1,-1-1,1 0,-2 0,1 0,-1-1,0 1,-1 0,0-1,-1 1,0-1,0 0,0 0,-1 0,0-1,-1 0,-12 13,-9 8,-1-2,-64 45,85-66,-34 24,0-2,-2-2,-1-1,-80 29,98-44,1-1,-1-2,-1 0,1-2,-1-1,0-1,1-1,-1-1,0-2,-37-6,53 6,0-1,1 0,0-1,-1 0,2 0,-1-1,0 0,1-1,0 0,0-1,1 1,0-2,0 1,0-1,1 0,0-1,1 0,0 0,0 0,-6-16,6 9,0-1,2 0,0 0,0 0,2-1,0 1,1-1,1 0,0 1,2-1,0 1,4-18,4-7,1 2,1-1,3 2,1 0,2 0,1 2,3 0,0 2,43-51,-57 77,2 0,-1 0,1 1,0 0,1 0,0 1,0 1,0 0,1 0,0 1,0 1,0 0,1 0,-1 2,1-1,0 2,0-1,0 2,14 0,-3 3,0 1,0 0,-1 2,0 1,0 0,-1 2,1 0,-2 2,28 18,330 249,-286-204,15 17,-51-42,112 74,-157-116,0-1,0 0,1-1,0-1,-1 0,2 0,-1-2,0 1,1-2,-1 0,1 0,-1-1,1-1,-1 0,0-1,1-1,21-6,-33 8,0 0,0 0,0 1,0-1,0-1,-1 1,1 0,0 0,-1-1,1 1,0-1,-1 1,0-1,1 0,-1 1,0-1,0 0,0 0,0 0,0 0,0 0,-1 0,1 0,-1 0,1 0,-1 0,0 0,0-1,0 1,0 0,0 0,0 0,-1 0,1 0,-1 0,-1-4,-2-10,-2 0,0 0,-14-25,11 22,-16-36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37.3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341 3,'-46'-1,"24"0,0 1,0 1,1 0,-26 6,40-5,1 0,-1 0,1 1,-1 0,1 0,0 0,0 1,0 0,0 0,1 1,-1-1,1 1,1 0,-1 1,1-1,0 1,-4 6,-1 5,1 0,0 0,1 1,1 0,1 0,1 0,0 1,2 0,0-1,1 1,0 0,2 0,0 0,1 0,9 32,-5-27,2 1,0-1,2-1,1 0,0 0,2-1,1 0,0-1,2-1,0-1,22 21,-3-9,2-1,1-2,1-2,58 29,173 64,-157-73,-98-40,7 3,-1 1,0 0,33 23,-50-31,0 1,-1-1,0 1,0-1,0 1,0 0,0 1,0-1,-1 0,1 1,-1-1,0 1,0 0,0 0,-1 0,0 0,1 0,-1 0,-1 0,1 0,0 0,-1 0,0 1,0-1,0 0,-1 0,-1 6,-9 19,-2-1,-2 0,0-1,-1-1,-37 44,10-12,-17 19,40-54,1 1,1 0,-26 50,35-48,8-25,1 0,0 0,0-1,-1 1,1 0,0 0,0 0,0 0,0 0,0 0,0 0,0 0,0 0,1 0,-1-1,0 1,0 0,1 0,-1 0,1 0,-1-1,0 1,1 0,0 0,0 1,0-3,0 1,0 0,-1 0,1 0,0-1,0 1,0 0,-1-1,1 1,0 0,-1-1,1 1,0-1,-1 1,1-1,-1 0,1 1,0-1,-1 0,0 1,1-1,-1 0,1 1,-1-2,17-26,-13 20,-3 6,0 0,1-1,-1 1,0 0,1 0,-1 1,1-1,-1 0,1 0,0 1,0-1,0 1,0-1,0 1,0 0,0 0,0 0,0 0,1 0,-1 1,0-1,1 0,-1 1,0 0,1 0,-1 0,5 0,-4 2,1-1,-1 1,0 0,0 0,0 1,0-1,0 1,0 0,-1-1,1 1,-1 0,0 0,0 1,0-1,0 0,0 1,1 6,24 58,-4 2,17 79,16 150,2 276,-45 2,-11-383,-1-138,2 0,3 0,3-1,21 80,0-28,-10-31,4 0,43 96,-62-162,1 1,0-1,1-1,14 18,-19-25,-1 0,1-1,-1 1,1 0,0-1,-1 1,1-1,0 0,0 0,0 0,0 0,0 0,1 0,-1 0,0-1,0 1,1-1,-1 1,0-1,1 0,-1 0,0 0,0 0,1 0,-1-1,0 1,0-1,1 0,-1 1,0-1,2-1,11-9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38.9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437 585,'318'-307,"-286"277,-26 25,-1-1,0 0,0 0,0 0,0-1,-1 1,0-1,-1 0,0 0,0-1,0 1,-1-1,0 1,0-1,-1 0,0 0,0-12,-2 16,1-1,-1 0,0 0,0 0,-1 1,1-1,-1 1,0-1,0 1,0 0,-1 0,0-1,1 2,-2-1,1 0,0 1,-1-1,1 1,-1 0,0 0,0 1,0-1,0 1,-1 0,1 0,-1 0,1 0,-1 1,-5-1,-4-1,1 1,-1 1,0 0,0 1,0 0,0 1,0 1,1 0,-1 1,0 1,1 0,0 0,0 1,0 1,1 0,0 1,0 1,1-1,-17 16,-5 6,2 1,1 2,1 0,2 2,-24 39,11-10,2 1,3 2,3 2,3 1,3 1,-29 127,48-156,1 0,0 70,6-91,1-1,1 1,1-1,1 1,0-1,1 0,14 31,-16-45,-1 0,2-1,-1 1,0-1,1 0,0 0,0 0,0 0,0-1,0 1,1-1,0 0,0-1,-1 1,2-1,-1 0,0 0,0-1,1 1,-1-1,0 0,7 0,14 0,-1-1,0 0,41-8,-41 5,430-86,-28 4,-384 80,-25 4,1-1,-1-1,0 0,0-2,0 0,23-10,-23 4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39.9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1 387,'0'-2,"1"0,-1 0,1 0,0-1,0 1,0 0,0 0,0 0,0 0,0 0,1 0,-1 1,1-1,-1 0,3-1,30-24,-30 24,108-69,3 4,167-70,-259 128,0 0,1 2,34-8,-47 14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41.1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0 140,'18'1,"0"1,0 1,0 0,-1 2,1 0,-1 1,0 0,-1 2,0 0,24 15,7 9,85 75,-125-100,15 12,-1 1,20 25,-37-40,0-1,-1 1,1 0,-1 0,0 0,0 0,-1 0,0 1,0 0,0-1,0 1,-1 0,0-1,-1 1,1 0,-1 0,0 7,0-11,0-1,0 1,-1 0,1 0,0-1,-1 1,1 0,-1 0,0-1,1 1,-1 0,0-1,0 1,0-1,0 1,-1-1,1 0,0 1,0-1,-1 0,1 0,-1 0,1 0,-1 0,1 0,-1 0,0-1,1 1,-1-1,0 1,0-1,1 1,-1-1,0 0,0 0,0 0,1 0,-1 0,0 0,0-1,0 1,1-1,-1 1,0-1,1 1,-1-1,-2-2,-3 0,0-1,1 0,0 0,0 0,0-1,0 0,1 0,-1-1,1 1,-6-11,-13-22,2-2,1 0,2-2,2 0,2-1,2 0,-10-58,23 98,0 0,0 1,0-1,0 0,0 0,1 1,-1-1,1 0,0 1,0-1,0 0,0 1,0-1,0 1,1 0,-1-1,1 1,2-3,1 1,0-1,0 1,0 0,0 1,1-1,0 1,9-4,6-1,0 1,0 2,37-6,-16 5,0 2,57 2,-82 3,1 0,-1 1,1 1,-1 1,0 0,0 1,-1 1,24 11,-33-12,1 0,-1 1,-1 0,1 0,-1 0,0 1,0 0,-1 0,0 0,0 0,0 1,-1 0,3 9,5 16,-1 0,6 37,0-6,74 205,-82-247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41.9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1,'3'2,"1"0,-1 0,0 0,0 0,0 1,0-1,-1 1,1 0,-1 0,0 0,1 0,-1 0,-1 1,1-1,2 6,1 0,157 280,53 88,-162-284,-28-46,36 49,-60-94,0-1,1 1,-1 0,1-1,-1 1,1-1,0 1,-1-1,1 0,0 0,0 0,0 0,0 0,0 0,0 0,1-1,-1 1,0-1,0 1,0-1,1 0,-1 0,0 0,0 0,1 0,-1-1,0 1,0-1,0 1,0-1,3-1,7-4,-1 0,0-1,0 0,16-14,9-6,30-15,-50 29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42.4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0 267,'0'-4,"0"-5,8-1,2-2,3 0,4 3,2-1,6-3,3-3,3-3,9-1,5-2,-2 0,0-1,0-1,-3 5,-5 5,-8 5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43.5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1 474,'0'-6,"1"1,0 0,0-1,1 1,0 0,0 0,0 0,1 0,-1 0,1 0,0 1,0-1,5-4,54-53,-57 58,77-63,2 5,182-103,-256 159,1 1,0 0,0 0,0 1,1 0,-1 1,18-3,-25 6,-1 0,1 0,0 0,-1 0,1 1,-1-1,1 1,-1 0,0 0,1 0,-1 0,0 1,0 0,0-1,0 1,0 0,0 1,0-1,0 0,-1 1,0-1,1 1,-1 0,0 0,0 0,0 0,-1 0,1 0,0 4,8 18,-2 1,-1 0,-1 0,-1 0,-2 1,0 0,-2 47,-28 194,22-237,-28 170,-9 55,36-197,2 0,6 80,-2-128,1 0,0 0,1 0,1 0,0-1,8 21,-9-27,1 0,-1 0,1 0,0 0,0-1,0 1,0-1,1 0,-1 0,1 0,0 0,0-1,0 0,0 1,0-1,1-1,-1 1,10 1,67 8,-64-10,0 0,0 2,0 0,23 8,-39-11,0 0,0 1,0-1,-1 1,1-1,0 1,0-1,0 1,0 0,-1-1,1 1,0 0,-1 0,1-1,0 1,-1 0,1 0,-1 0,0 0,1 0,-1 0,0 0,1 0,-1 0,0 0,0 0,0 0,0 0,0 0,0 0,0 1,-12 37,2-11,2 35,3 0,5 107,1-110,7 92,6-1,57 253,117 286,-157-586,-23-78,-1-4,-1 0,5 34,-10-50,-1 0,0-1,0 1,0 0,0 0,-1-1,0 1,0-1,-1 1,1-1,-1 1,-1-1,1 0,-1 0,-3 5,-11 12,-1-1,0 0,-2-2,-42 32,-96 53,99-68,-64 50,104-70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44.1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1 332,'8'0,"5"-4,6-5,10-5,5-4,3-6,4-7,2-2,-3-3,-3 0,-5 4,0 6,-6 4,-7 2,-2 5,-5 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44.9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0 128,'7'-1,"-1"0,1 0,0-1,-1 0,1 0,-1 0,12-7,33-11,27 4,137-49,-196 59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36.3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0,'1'13,"0"-1,1 0,1 0,0 0,0-1,1 1,1-1,7 16,57 86,-54-90,32 50,4 8,2-3,105 117,-147-185,1 0,0-1,0 0,1-1,0-1,0 0,1 0,0-1,0-1,29 7,9-2,95 5,-111-13,90 2,133-14,-26 0,-204 10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46.1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43,'-1'-2,"1"0,0 0,0 0,0 0,0 0,1-1,-1 1,0 0,1 0,-1 0,1 0,0 0,0 1,0-1,0 0,0 0,0 0,0 1,1-1,1-1,-3 3,1 0,-1 0,1 0,-1 0,1-1,-1 1,0 0,1 0,-1 0,1 1,-1-1,1 0,-1 0,1 0,-1 0,0 0,1 0,-1 1,1-1,-1 0,0 0,1 1,-1-1,0 0,1 1,-1-1,0 0,1 1,-1-1,0 1,12 27,76 509,-56-306,-11-50,-11-86,34 151,-34-215,1-12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46.9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1057,'0'1,"0"0,1 0,-1 1,1-1,-1 0,1 0,-1 1,1-1,0 0,-1 0,1 0,0 0,0 0,0 0,0 0,0 0,0-1,0 1,0 0,0 0,1-1,-1 1,0-1,0 1,1-1,-1 1,0-1,2 0,40 4,-17-8,-1-2,1 0,-1-2,0-1,-1-1,37-20,-17 8,172-80,626-286,16 48,-779 315,1 4,1 3,94-8,-156 22,0 0,0-1,-1-1,22-10,-22 8,2 1,-1 1,28-6,-28 9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49.1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1022 63,'0'-2,"-1"0,1-1,-1 1,0 0,0 0,0 0,0 0,0 1,0-1,-1 0,1 0,-1 1,1-1,-1 1,1-1,-1 1,0 0,0-1,0 1,1 0,-1 0,0 0,-4-1,-49-14,38 13,-1 1,1 1,-1 0,0 2,0 0,1 1,-1 0,1 2,0 0,0 1,0 1,-17 8,-17 9,1 3,-68 48,67-40,1 3,2 3,2 1,-70 80,98-100,1 1,2 0,0 2,1-1,1 2,1 0,1 1,2 0,0 0,2 1,1 0,-5 53,11-71,-1 0,2-1,-1 1,1 0,1-1,-1 1,2-1,-1 0,1 1,0-1,1 0,0-1,0 1,0-1,7 8,-4-7,1-1,0 1,0-1,1-1,0 0,0 0,0-1,1 0,0-1,0 0,20 6,28 4,0-3,87 7,121-10,-39-19,-221 11,0 0,0 0,0 0,0 1,0 0,-1 1,1-1,0 1,9 5,-13-6,0 0,-1 0,1 0,-1 0,1 0,-1 1,0-1,1 1,-1-1,0 1,0-1,0 1,0 0,0 0,-1-1,1 1,0 0,-1 0,0 0,1 0,-1 0,0-1,0 1,0 0,0 0,0 0,0 0,-1 0,1 0,0 0,-1 0,-1 3,-9 17,0 0,-1-1,-1 0,-1-1,-1-1,-1 0,-19 18,-24 31,25-25,0 2,-52 51,73-83,-1-1,0 0,-1-2,0 1,0-2,-1 0,0-1,-22 8,-269 91,244-90,39-14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49.7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0 460,'4'-1,"-1"0,1 0,-1-1,0 1,1-1,-1 0,0 0,4-3,11-5,403-207,-196 96,-208 113,11-6,0-2,39-28,-52 31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50.6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0,'8'0,"-1"0,0 1,1-1,-1 1,0 1,1-1,-1 1,0 1,0-1,0 1,-1 0,1 1,-1-1,0 1,0 1,0-1,0 1,-1 0,10 12,23 28,63 98,-51-69,-46-66,0 0,0 0,0 0,-1 0,0 0,-1 1,0 0,0-1,-1 1,0 0,0 0,-2 13,1-3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0:52.3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0 508,'7'0,"0"1,0 1,-1-1,1 1,0 0,-1 0,1 1,-1 0,0 0,0 1,0-1,-1 1,1 1,-1-1,0 1,0 0,0 0,-1 0,7 10,-7-9,0-1,-1 2,1-1,-1 0,0 0,-1 1,0 0,0-1,0 1,-1 0,0 0,0 0,0 0,-1 0,0 0,-1 0,0 0,0 0,-2 8,3-15,0 1,0-1,0 0,0 1,0-1,0 0,0 0,0 1,0-1,0 0,0 1,0-1,-1 0,1 0,0 1,0-1,0 0,0 1,0-1,-1 0,1 0,0 0,0 1,0-1,-1 0,1 0,0 0,0 1,-1-1,1 0,0 0,-1 0,1 0,0 0,0 0,-1 0,1 0,0 0,-1 1,1-1,-5-15,0-30,5 40,-12-77,8 63,0-1,2 0,0 0,1 1,1-1,1 0,5-30,-4 43,1 1,-1 0,1 0,1 0,-1 0,1 1,0 0,1-1,-1 1,1 1,0-1,0 1,0-1,8-3,13-8,54-23,-32 16,50-28,253-118,-345 166,0 1,1-1,-1 1,1 1,-1-1,1 1,0 1,-1-1,10 1,-13 1,0-1,-1 1,1 0,0 0,-1 0,1 0,-1 0,0 1,1-1,-1 1,0 0,0-1,0 1,0 0,0 0,0 1,0-1,-1 0,1 0,-1 1,0-1,1 1,-1-1,1 6,10 31,-2 1,8 75,-2-12,25 231,-32-241,10 31,-11-83,-2 0,2 54,-8-75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1:32.5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11.8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2418,'1'3,"0"-1,-1 0,1 1,0-1,0 0,0 0,1 0,-1 1,0-1,1 0,-1-1,1 1,0 0,0 0,-1-1,1 1,0-1,1 0,3 3,45 20,-20-14,2-1,-1-2,1-1,0-2,0-1,0-2,0-1,1-1,-1-2,47-10,22-10,-2-5,97-40,-100 29,-3-4,-1-3,-2-5,-3-4,-2-4,-3-3,82-81,-54 33,-5-5,-5-4,-6-4,84-145,238-504,-260 461,-120 246,-36 64,-1 1,0 0,0-1,0 1,0 0,0 0,1-1,-1 1,0 0,0 0,0-1,1 1,-1 0,0 0,0 0,1-1,-1 1,0 0,1 0,-1 0,0 0,0 0,1-1,-1 1,0 0,1 0,-1 0,0 0,1 0,-1 0,0 0,1 0,-1 0,0 0,1 1,-1-1,1 0,3 13,-5 22,-3 0,-2 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12.6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3397,'0'11,"1"0,0 0,1 0,0 0,1 0,0-1,0 1,1-1,1 0,0 0,0 0,1 0,0-1,1 0,0-1,0 1,14 11,-11-11,1-2,-1 1,1-1,0-1,1 0,-1 0,1-1,1-1,-1 0,0-1,1 0,0-1,0 0,24 0,1-5,0-1,0-2,0-1,-1-2,71-28,-51 13,-2-3,0-1,51-38,-60 31,-1-2,-2-1,-2-3,-1-1,-2-2,-3-1,33-55,185-366,-245 449,250-533,210-406,-364 772,8 3,8 6,142-158,-227 292,-7 8,1 0,2 2,37-29,-67 59,0 0,0 0,-1 1,1-1,0 0,0 1,0-1,0 1,0-1,0 1,0-1,0 1,0 0,0-1,0 1,0 0,0 0,0 0,1 0,-1 0,0 0,0 0,0 0,0 0,0 0,0 1,0-1,0 0,0 1,0-1,0 1,0-1,0 1,1 1,0 0,0 1,0 0,-1 0,1 0,-1 1,1-1,-1 0,0 1,1 4,4 21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13.5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4332,'4'3,"-1"-1,1 1,-1 0,0 0,0 0,0 0,0 1,-1-1,1 1,-1 0,4 7,2 2,9 11,0-1,1 0,2-2,32 29,-42-42,0-1,1 0,0-1,1 0,-1 0,1-2,0 1,1-1,-1-1,1 0,-1-1,24 1,-1-3,0-2,0-1,0-2,-1-1,1-2,-1-1,-1-2,0-1,33-18,18-13,-3-3,89-68,365-321,-39-52,362-508,-321 354,-464 557,880-983,-862 970,5 4,3 4,196-133,-264 201,-1 1,43-21,-37 26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36.8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1,'0'3,"0"3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14.6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2706,'1'-1,"-1"0,1 0,-1 0,1 0,0 0,-1 0,1 0,0 0,0 0,0 0,-1 1,1-1,0 0,0 0,0 1,0-1,1 1,-1-1,0 1,0-1,0 1,0 0,1-1,-1 1,0 0,0 0,0 0,2 0,44-3,-39 3,326-3,106-5,-335 1,0-5,122-30,-138 18,-2-4,-2-4,0-3,-3-4,90-57,-78 35,-3-4,-3-5,144-146,-64 30,218-313,90-238,-198 251,-259 447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15.4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2146,'1'7,"0"-1,0 1,1-1,0 0,0 0,0 0,1 0,0 0,0 0,0 0,1-1,0 0,9 10,3 1,0 1,30 20,-24-21,0-1,1-1,1-2,0 0,0-1,1-2,1 0,-1-2,1-1,1-1,-1-1,28 0,-20-3,0-3,-1 0,1-2,-1-2,1-1,-2-1,1-2,-1-1,36-19,18-15,-2-4,-2-3,125-105,197-225,183-291,-430 462,179-319,-305 472,-12 21,2 1,48-63,-47 75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16.3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1852,'5'-1,"0"1,0-1,1-1,-1 1,-1-1,1 1,0-1,0-1,-1 1,1-1,5-4,51-43,-34 25,110-87,-5-6,146-169,-90 46,-11-7,207-386,-334 534,-43 88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24.5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631 1,'-4'0,"1"1,-1 0,1 0,0 0,-1 1,1-1,0 1,0 0,0 0,0 0,0 0,0 0,1 1,-1-1,1 1,0 0,-1-1,1 1,1 0,-1 0,0 1,1-1,-1 0,0 6,-4 5,2 0,0 0,0 1,-2 24,6-19,2-1,0 1,1 0,1-1,1 0,0 0,2 0,9 21,17 54,-19-19,-3 1,-4 0,-3 139,-4-168,0 170,-2 376,0-521,-3 1,-3-1,-3 0,-3-1,-4 0,-3-1,-41 94,60-159,-22 35,23-39,1 0,-1-1,0 1,0 0,1-1,-1 1,0 0,0-1,0 1,0-1,0 1,0-1,0 0,0 1,0-1,0 0,0 0,0 0,0 0,0 0,0 0,0 0,0 0,0 0,0 0,0 0,0-1,0 1,0 0,0-1,0 1,0-1,0 1,0-1,1 0,-1 1,0-1,0 0,-1-1,-230-257,124 130,82 102,-25-30,47 53,0-1,1 1,0-1,0 0,1 0,-1 0,1-1,0 1,-2-10,5 6,1-1,-1 1,2 0,-1 0,1 1,0-1,1 0,0 1,1 0,8-13,-3 5,-8 12,1 0,0 1,0-1,0 1,0-1,1 1,-1 0,1 0,0 1,0-1,0 1,0 0,0 0,0 0,1 0,-1 1,1 0,-1 0,1 0,0 0,-1 1,1 0,0 0,-1 0,1 1,-1-1,1 1,8 2,13 4,0 2,0 0,43 22,-44-19,57 29,110 74,65 67,-90-61,-133-95,-12-9,44 26,-61-40,1 0,-1-1,1 1,-1-1,1-1,0 1,0-1,-1 0,1 0,0 0,0-1,0 0,0 0,7-1,-10 0,0-1,0 1,-1 0,1-1,-1 1,1-1,-1 0,1 0,-1 0,0 0,0 0,0 0,0-1,0 1,-1-1,1 1,-1-1,0 0,1 0,-1 1,0-1,-1 0,1 0,0 0,-1 0,0-4,2-13,-1-1,-3-38,1 31,0-12,0 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26.0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490 1,'-6'1,"-1"2,1-1,0 1,-1 0,1 0,0 0,1 1,-1 0,-7 8,-5 0,-39 27,-85 76,119-94,2 0,0 2,2 1,0 0,2 1,-17 33,27-45,2 1,-1 0,2 0,0 1,0-1,2 1,-1 0,2-1,0 1,1 0,1 0,0 0,0 0,8 25,-3-19,2 1,0-1,2-1,0 0,1 0,1-1,1 0,0-1,17 16,54 48,15 17,-97-96,1 0,-1 1,1-1,-1 0,0 1,0-1,-1 1,1-1,-1 1,0 0,0 0,0 0,0 0,-1 0,1-1,-1 1,0 0,0 0,-1 0,1 0,-1 0,0 0,0 0,0 0,-2 4,-5 6,1-1,-2 0,0-1,0 1,-15 13,-6 8,-195 236,204-253,21-17,0 0,-1 0,1 0,0 0,0 0,-1 0,1-1,0 1,0 0,-1 0,1 0,0 0,0-1,0 1,-1 0,1 0,0 0,0-1,0 1,0 0,0 0,-1-1,1 1,0 0,0 0,0-1,0 1,0 0,0 0,0-1,0 1,0 0,0 0,0-1,0 1,0 0,0 0,0-1,0 1,0 0,1 0,-1-1,0 1,0 0,1-5,1 0,-1 0,1 0,0 1,1-1,-1 1,6-9,-5 9,0 0,0 1,1-1,-1 1,1 0,0 0,0 0,0 0,0 1,0-1,0 1,1 0,-1 1,1-1,0 1,-1-1,1 2,9-2,-8 2,-1 1,1 0,0 0,-1 1,1 0,-1 0,1 0,-1 0,0 1,0 0,0 0,-1 0,1 1,0-1,6 9,24 29,-2 1,-1 2,-3 1,32 66,-57-104,16 32,-2 0,-2 2,-1 0,-2 1,14 83,-17-41,-4 0,-4 95,-3-143,-12 299,4-232,-27 129,-65 214,99-436,-22 132,22-129,1 0,1 0,1 0,0 0,0 0,1 0,1 0,7 22,-8-31,0 0,0 0,0 0,0-1,1 1,-1-1,1 0,0 0,0 0,0 0,0 0,1-1,-1 1,1-1,0 0,-1 0,1 0,0-1,0 1,0-1,0 0,1 0,-1 0,0-1,0 1,0-1,1 0,-1-1,0 1,0-1,0 1,1-1,4-2,15-4,-1-1,-1-1,1-1,29-18,-48 26,189-116,-131 80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27.4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592 1032,'2'-2,"-1"0,1 0,0 0,0 0,0 0,0 0,0 0,0 1,0-1,0 1,1-1,-1 1,1 0,-1 0,5-1,6-5,86-49,355-211,-351 198,-2-4,112-106,-194 162,-6 5,0 0,-1-1,0 0,19-28,-28 38,-2-1,1 1,0-1,-1 1,1-1,-1 1,0-1,0 0,-1 0,1 1,-1-1,0 0,0 0,0 0,0 0,-1 1,1-1,-1 0,0 0,0 1,0-1,-1 1,0-1,1 1,-1-1,0 1,0 0,-5-5,-3-3,-1 1,0 0,-1 1,0 0,-1 1,0 0,0 1,0 1,-1 0,0 0,-1 2,-18-5,-22-2,-104-8,122 16,0 2,0 2,0 0,0 3,0 1,1 2,-1 1,2 2,-1 2,1 1,1 1,1 2,-34 22,19-7,2 3,1 2,2 2,2 1,1 3,-49 67,35-34,4 2,3 2,-46 107,-22 114,99-245,2 1,3 1,-7 90,17-144,1 0,0 0,0 0,0-1,0 1,0 0,1 0,-1 0,1 0,0 0,0 0,0 0,0-1,0 1,1 0,-1-1,3 4,-1-4,0-1,-1 1,1 0,0-1,0 0,0 1,0-1,0 0,0-1,0 1,1 0,-1-1,0 0,0 0,6 0,155 3,120-2,-172-5,219-17,-295 16,1-1,-1-3,0 0,-1-3,0-1,57-30,-82 36,0 0,0-1,-1 0,0 0,14-19,-15 18,0 0,0 1,1-1,0 2,15-11,-6 8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29.1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0 118,'14'-2,"0"0,0-1,-1-1,1 0,-1 0,0-2,13-6,17-7,0 4,85-20,-104 31,-1 0,1 2,0 1,0 0,36 5,-57-4,1 1,0 0,-1 0,1 0,-1 0,1 0,-1 1,0-1,0 1,1 0,-1 0,-1 0,1 0,0 1,0-1,-1 1,1 0,-1-1,0 1,0 0,0 0,0 1,-1-1,1 0,-1 1,0-1,0 1,0-1,0 1,0-1,-1 1,0 0,0-1,0 1,-1 6,0 3,-1 0,0 0,-1 0,-1-1,0 1,0-1,-1 0,-12 20,-16 16,-2-2,-2-1,-71 67,27-29,-12 5,133-104,1 2,1 2,45-8,135-12,-154 24,238-22,-268 28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30.1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24 1,'-1'0,"0"1,0-1,0 1,0 0,1-1,-1 1,0 0,0 0,0 0,1 0,-1 0,0 0,1 0,-1 0,1 0,-1 0,1 0,0 0,-1 0,1 0,0 0,0 1,0 1,-5 33,4-34,-2 52,3 0,1 0,3 0,13 61,60 208,-63-275,-12-39,0 0,1 0,0-1,1 1,-1-1,7 8,-8-13,0-1,0 1,0-1,1 0,-1 0,1 0,-1 0,1 0,0-1,0 1,-1-1,1 0,0 0,0 0,1 0,-1 0,0-1,0 1,0-1,7 0,32-2,0-2,0-2,60-17,-60 13,-22 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30.9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70,'0'-4,"4"-1,5-3,5-1,-1-3,3 1,1 3,2 2,2 2,1 2,-4 2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31.6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864 1,'-3'0,"-1"1,1 0,0-1,0 1,0 1,0-1,0 0,0 1,0-1,0 1,1 0,-1 0,1 0,-5 5,-34 41,29-33,-190 275,44-56,102-159,-199 245,244-308,-1-1,0 0,-1 0,-14 9,11-11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37.6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0,'4'2,"-1"1,1 0,-1 0,0 0,0 0,0 0,0 0,0 1,-1-1,0 1,0 0,0 0,2 5,3 4,153 251,209 306,-359-557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32.3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1,'6'2,"-1"0,0 0,1 0,-1 1,0 0,0 0,6 5,7 4,585 365,-545-336,174 119,-215-150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33.1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1 341,'9'-1,"0"0,1 0,-1-2,12-3,14-3,225-39,330-19,-385 47,-172 14,0-2,-1-1,0-1,35-18,-30 11,91-38,-123 53,-1 0,0 0,0 0,0 0,0-1,-1 1,1-1,-1 0,1 0,-1 0,0-1,4-6,0-1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34.5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513 924,'103'-119,"330"-330,-429 445,0-1,-1 1,1-1,-1 0,-1 0,1 0,-1-1,0 1,0 0,0-1,-1 0,1 1,-2-1,1 0,-1 0,1 1,-2-1,1 0,-1 0,1 0,-1 1,-1-1,1 0,-1 1,0 0,-1-1,-2-5,-2 0,0-1,-1 1,0 1,0-1,-1 1,0 1,-1 0,0 0,-1 1,-20-12,10 7,-1 2,-1 0,0 1,0 2,-1 0,-34-6,45 13,0-1,0 1,0 1,0 0,0 1,1 1,-1 0,0 0,0 1,1 1,0 0,0 1,0 0,-14 9,-15 12,1 2,2 1,0 2,3 2,0 1,3 1,0 2,3 1,1 2,2 1,2 1,1 0,3 2,1 1,2 0,-18 81,29-97,-27 153,33-179,0 0,0 0,0-1,0 1,1 0,-1 0,1 0,0-1,0 1,0 0,0-1,0 1,1-1,-1 1,1-1,0 0,-1 1,1-1,0 0,0 0,1 0,-1-1,0 1,1 0,-1-1,5 2,7 4,0-1,1-1,27 6,-17-5,677 133,-677-135,185 23,-167-23,0-3,82-7,-105 2,0 0,-1-1,1-1,-1 0,25-14,-23 10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35.9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0 127,'13'-11,"-1"1,1 0,1 1,0 1,0 0,0 0,1 2,0 0,1 0,-1 2,20-4,8 0,-1 2,2 2,44 2,-62 2,-12 1,0-1,0 0,0-1,0-1,16-3,-15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38.2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72,'39'-15,"-21"7,8-2,1 1,0 2,1 0,0 2,0 1,0 1,36 1,-50 1,-1 1,0 0,0 1,1 1,-1 0,0 1,0 0,0 1,-1 0,1 1,-1 1,11 7,-21-13,-1 1,0 0,1 0,-1 0,0 0,0 0,1 0,-1 1,0-1,0 0,-1 1,1-1,0 1,0-1,-1 0,1 1,-1 0,1-1,-1 1,1-1,-1 1,0-1,0 1,0 0,0-1,0 1,0 0,-1-1,1 1,0-1,-1 1,1-1,-1 1,0-1,-1 4,-3 2,-1 0,1 0,-2 0,1-1,-11 9,-7 7,23-22,1 1,0-1,0 1,0-1,-1 0,1 1,0-1,0 1,0-1,0 0,0 1,0-1,0 1,0-1,0 0,0 1,0-1,0 1,0-1,0 1,0-1,0 0,0 1,0-1,1 1,-1-1,0 0,0 1,0-1,1 0,-1 1,0-1,0 0,1 1,-1-1,0 0,1 0,-1 1,1-1,-1 0,0 0,1 0,-1 1,1-1,-1 0,0 0,1 0,-1 0,1 0,-1 0,0 0,1 0,0 0,33 6,-24-5,14 4,0 1,0 1,-1 1,0 1,-1 1,0 1,0 1,-1 1,-1 1,0 1,25 25,-42-38,0 0,-1 1,1-1,-1 1,0 0,0-1,0 1,0 0,0 0,-1 0,1 1,-1-1,0 0,0 1,0-1,0 0,-1 1,1 5,-1-6,-1 0,0 0,0 0,0 0,0 0,0 0,-1 0,1 0,-1-1,0 1,1 0,-1-1,-1 0,1 1,0-1,-4 3,-7 4,0-1,-1 0,1 0,-2-2,1 0,-26 7,-58 14,-154 20,222-43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39.4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1,'0'11,"5"173,-1-153,0 1,2-1,18 55,60 104,-82-185,1 0,0-1,0 1,1-1,0 0,-1 0,1 0,1-1,-1 1,0-1,1 0,0 0,-1 0,1-1,0 0,1 0,-1 0,0 0,0-1,10 1,9 1,1-2,-1 0,36-4,-12 0,22 1,-41 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40.0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61,'4'0,"5"-4,5-1,3 0,0-2,0-1,1 1,2 2,1-2,0 0,-3 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41.4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29,'41'-2,"43"-8,27-1,-55 9,-23-1,0 2,0 1,64 10,-93-9,-1 0,0 0,0 0,0 1,0-1,0 1,0 0,0 0,-1 0,1 0,0 0,-1 1,0-1,0 1,1-1,-2 1,1 0,0 0,0 0,-1 0,0 0,0 0,0 1,0-1,0 0,0 0,0 6,0 11,0-1,-1 1,-6 35,2-5,5-26,1 0,1 0,1 0,1-1,0 1,2-1,1 0,1-1,1 0,1-1,1 1,24 31,-14-24,2 0,1-2,1-1,1-1,1-1,1-1,52 30,-58-40,0-2,0-1,1 0,50 11,-62-18,1 0,0-2,0 1,0-2,0 0,0 0,0-1,0-1,0 0,-1-1,21-6,-35 10,0 0,0 0,0 0,0 1,0-1,1 0,-1 1,0 0,1-1,0 1,-1 0,1 0,0 0,0 0,0 0,0 0,0 0,0 0,0 3,-1 3,1 0,0 0,0 0,1 0,1 13,1 4,2-1,1 1,8 25,41 98,5-1,105 183,-139-277,-2 2,28 105,-21-60,-22-75,5 13,-2 0,13 77,-24-111,0-1,0 0,-1 1,1-1,-1 0,0 1,0-1,0 0,0 0,0 0,-1 0,1 0,-1 0,0 0,0 0,0 0,0-1,0 1,-1-1,1 0,-1 0,0 0,1 0,-6 3,-8 3,0 0,0-2,-27 9,19-8,-87 34,84-32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46.4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90 1678,'2'-34,"2"1,8-40,0 3,31-207,25-200,-56 353,-8-229,-5 339,-10-91,10 96,-1 0,0 0,-1 1,0-1,0 1,-1 0,0 0,0 0,-7-8,10 14,0 0,0 0,0 1,-1-1,1 1,-1-1,1 1,-1-1,1 1,-1 0,0 0,0 0,0 0,0 0,1 0,-1 0,0 1,-1-1,1 1,0-1,0 1,0 0,0 0,0 0,0 0,0 0,0 0,0 1,0-1,-1 1,1-1,0 1,1 0,-1 0,0 0,0 0,0 0,0 0,1 0,-1 1,1-1,-1 1,1-1,-1 1,1-1,0 1,-2 2,-7 11,0 0,1 0,1 1,-9 22,12-27,-6 17,0 1,-13 57,21-74,1 1,1-1,-1 1,2 0,0-1,1 1,0 0,1-1,6 23,-6-29,1 0,0 0,0 0,1-1,0 0,0 1,0-1,1-1,-1 1,1-1,0 0,1 0,-1 0,1 0,-1-1,1 0,0-1,9 4,10 2,1-1,-1-1,34 3,186 9,-8 0,-193-12,0 2,0 1,52 20,-86-26,0 1,-1 0,0 1,0 0,0 1,0 0,-1 0,0 0,0 1,-1 1,0-1,11 15,-12-12,0 1,-1 0,0 1,0-1,-2 1,1 0,-1 0,-1 0,0 0,0 17,0 16,-2 0,-2-1,-2 1,-2-1,-19 74,15-86,-1-1,-1 1,-2-2,-1 0,-1-1,-2 0,0-1,-28 30,24-34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47.6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556 768,'-1'3,"0"0,0 0,0 0,-1 0,1 0,-1-1,0 1,0 0,0-1,-4 5,-4 7,-54 96,6 3,4 2,-65 204,107-281,-5 8,2 1,3 1,1 1,-7 88,17-135,1 1,0-1,0 0,0 1,1-1,-1 0,0 0,1 1,-1-1,1 0,0 0,0 0,0 0,0 0,0 0,0 0,1 0,1 2,-1-3,-1 0,0 0,1-1,0 1,-1 0,1-1,-1 0,1 1,0-1,-1 0,1 1,0-1,-1 0,1 0,0-1,-1 1,1 0,0 0,1-1,10-4,-1 0,0 0,0-2,22-14,-29 18,278-200,-95 64,-128 99,-37 27,-1-1,0-2,-1 0,-1-1,-1-1,23-26,-41 43,-1 0,1 0,0-1,0 1,-1 0,1 0,-1 0,1-1,-1 1,1 0,-1 0,0-1,0 1,0 0,1-1,-1 1,-1 0,1-1,0 1,0 0,0-1,-1 1,1 0,0-1,-1 1,-1-2,0 0,0 1,0-1,0 1,-1 0,1 0,-1 0,0 0,1 0,-1 1,0-1,-3 0,-12-5,1 2,-1 0,-20-3,32 7,-216-30,27 5,190 25,0 1,0-1,0-1,1 1,-1 0,0-1,0 0,1 0,0-1,-1 1,1-1,0 0,0 0,0 0,-3-4,5 4,1 0,0 0,-1 0,1 0,0 0,1 0,-1 0,1 0,-1 0,1-1,0 1,0 0,0 0,0 0,1-1,-1 1,1 0,0 0,0 0,0 0,0 0,1 0,-1 0,3-3,21-41,-9 17,-1 0,22-65,-34 84,-1 1,1-1,-2 0,0 0,0-1,-1 1,0 0,-1 0,-1 0,1 0,-2 0,0 0,-5-14,-21-36,-3 1,-2 1,-47-60,5 7,56 81,-24-39,-89-108,201 262,1086 1080,-1138-1149,-5-7,-1 1,-1 0,0 1,0 0,-1 0,0 1,13 22,-16-16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38.5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0 208,'135'-7,"-1"-6,204-47,-73 10,-159 33,42-8,219-9,-361 34,-5-1,1 1,-1 0,0 0,1 0,-1 0,0 0,1 0,-1 0,0 1,1-1,-1 0,0 1,0-1,1 1,-1 0,2 1,0 3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48.2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0 817,'8'-6,"0"-1,1 2,-1-1,1 1,12-5,13-8,535-283,13 32,-507 235,50-19,158-47,-274 98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48.7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1 274,'1'-4,"1"1,0-1,0 1,1 0,-1 0,1 0,-1 0,1 0,0 1,0-1,0 1,4-3,2-2,10-8,1 1,0 1,1 1,0 0,1 2,38-13,147-32,-88 27,-62 13,75-11,-106 24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52.4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139 0,'1'6,"0"0,0 0,1-1,0 1,0 0,0-1,5 9,5 12,25 86,-4 2,-6 1,15 141,-7 357,-38-460,-7-1,-6 0,-44 178,58-320,0-1,-1 1,0 0,-1-1,-9 18,12-26,0 0,1 0,-1 0,0 0,0 0,1-1,-1 1,0 0,0 0,0-1,0 1,0 0,0-1,0 1,-1-1,1 1,0-1,0 0,0 0,0 1,-1-1,-1 0,1-1,0 1,0-1,0 0,0 0,0 0,0-1,0 1,0 0,0-1,0 1,0-1,1 0,-1 1,1-1,-1 0,-1-3,-23-36,2-2,2 0,2-1,-27-88,39 109,2 0,1 0,1-1,1 1,0-1,2-32,1 54,1-1,-1 1,0 0,1-1,0 1,-1 0,1 0,0-1,0 1,0 0,0 0,1 0,-1 0,1 0,-1 1,1-1,0 0,-1 1,1-1,0 1,0-1,0 1,0 0,0 0,0 0,1 0,-1 0,0 0,0 1,1-1,-1 1,0 0,1-1,-1 1,0 0,1 1,-1-1,1 0,3 2,13 1,-1 0,0 2,0 0,17 8,-21-7,364 109,-367-112,5 1,0 0,33 3,-46-7,-1 1,0-1,1 0,-1 0,1 0,-1 0,1-1,-1 1,0 0,1-1,-1 0,0 0,1 1,-1-1,0-1,0 1,0 0,0 0,0-1,0 1,0-1,-1 0,1 0,0 1,-1-1,1 0,-1 0,1-3,2-9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53.6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216 34,'0'-2,"-1"1,1-1,-1 1,0-1,1 1,-1-1,0 1,0 0,0-1,0 1,0 0,0 0,-1-1,1 1,0 0,-1 0,1 0,0 1,-1-1,1 0,-1 1,1-1,-1 0,0 1,1 0,-1-1,-2 1,-2-1,0-1,-1 1,1 1,-1-1,-10 2,12 0,-1 1,1 0,0 0,0 0,1 1,-1 0,0 0,1 0,-1 0,1 1,0-1,0 1,1 0,-1 0,1 1,0-1,0 1,0 0,1 0,-1 0,1 0,-2 10,-5 12,2 1,1 0,-3 29,8-48,-3 20,1 0,2 0,1 1,1-1,9 52,-6-62,1 0,1-1,1 1,0-1,2 0,0-1,0 0,2 0,22 26,-10-18,1-1,0-1,2-2,1 0,39 22,151 68,-119-64,-90-44,0 1,-1 0,1 1,-1 0,11 9,-17-13,0 1,1 0,-1-1,0 1,0 0,1 0,-1 0,-1 0,1 0,0 0,0 0,-1 0,1 0,-1 0,0 0,0 0,0 0,0 1,0-1,0 0,0 0,0 0,-1 0,0 0,1 0,-1 0,-1 4,-9 16,-1-1,-1 0,-1-1,-25 30,-77 72,47-52,42-40,17-17,-1-1,-1-1,1 1,-17 10,27-21,1-1,0 1,-1-1,1 1,-1-1,1 0,-1 1,1-1,-1 0,1 1,-1-1,1 0,-1 1,1-1,-1 0,0 0,1 0,-1 0,1 1,-1-1,0 0,1 0,-1 0,1 0,-1 0,0-1,1 1,-1 0,1 0,-1 0,1 0,-1-1,0 1,1 0,-1 0,1-1,-1 1,1-1,-1 1,1 0,0-1,-1 1,1-1,-1 1,1-1,0 1,-1-1,1 1,0-1,0 1,0-1,-1 0,1 1,0-1,0 1,0-1,0 0,0 1,0-1,0 0,0-3,0 0,0 1,0-1,1 0,0 1,-1-1,1 1,3-6,-4 7,1 0,-1 0,1 0,0 1,0-1,0 0,0 1,0-1,0 1,0-1,0 1,1 0,-1-1,1 1,-1 0,1 0,-1 0,1 0,0 0,-1 0,1 1,0-1,0 0,-1 1,1-1,0 1,0 0,0 0,0 0,0 0,0 0,-1 0,1 0,0 0,0 1,0-1,0 1,-1-1,1 1,0 0,-1 0,1 0,0 0,-1 0,3 2,4 4,-1-1,-1 1,1 0,-1 1,-1-1,1 1,8 17,12 34,-2 1,-2 2,-4 0,-2 1,8 66,-11-23,-4 0,-7 140,-12-114,-47 240,-72 119,113-447,11-33,1 1,0 1,1-1,-4 23,7-34,0 0,0 0,0-1,0 1,0 0,0 0,0 0,0-1,0 1,0 0,0 0,0-1,0 1,1 0,-1-1,0 1,1 0,-1 0,1-1,-1 1,0-1,1 1,0 0,-1-1,1 1,-1-1,1 1,1 0,20-4,25-23,-47 25,442-289,-385 250,-12 5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57.4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1 379,'3'41,"2"-1,2 0,1 0,24 65,-13-42,161 448,-66-203,-76-195,-15-36,67 142,-88-215,1 0,-1-1,1 0,-1 1,1-1,0 0,0 0,1 0,-1-1,1 1,-1-1,1 0,0 0,0 0,0-1,0 1,0-1,0 0,0 0,0 0,0-1,1 1,-1-1,8 0,9-2,1-1,0-1,37-11,-10 2,1141-164,-1037 159,1093-104,-723 55,-264 28,-181 26,150-46,-207 50,0 0,-1-2,0 0,-1-2,33-27,39-23,-33 33,-31 18,0-2,32-22,-54 33,0-1,0 0,0 0,0 0,-1-1,0 0,0 0,0 0,-1 0,1-1,-1 1,0-1,-1 0,1 1,-1-1,2-9,-4 7,0-1,0 1,0-1,-1 1,0-1,-1 1,0 0,0 0,-7-15,-39-71,31 63,11 19,-228-381,175 327,47 54,0 0,1-1,1 0,0-1,0 0,-8-18,-4-14,-2 1,-1 2,-3 1,-1 1,-37-40,66 81,-1-1,0 0,1 0,-1 0,0 0,0 1,0-1,0 0,0 1,1-1,-1 1,0-1,0 1,0-1,0 1,-1 0,1-1,0 1,0 0,0 0,0 0,0 0,0 0,0 0,0 0,0 0,-1 1,1-1,0 0,0 0,0 1,0-1,0 1,0-1,0 1,1 0,-1-1,0 1,0 0,0-1,0 1,1 0,-1 0,0 0,1 0,-1 0,1 0,-1 0,1 0,-1 1,-5 8,1 1,0 0,-5 19,6-20,-98 255,100-261,0 1,1 0,0 0,0 0,0 0,0 0,1 8,0-13,0 1,0-1,0 0,0 1,0-1,0 1,0-1,0 1,0-1,1 0,-1 1,0-1,0 1,0-1,1 0,-1 1,0-1,0 0,1 1,-1-1,0 0,0 1,1-1,-1 0,1 0,-1 1,0-1,1 0,-1 0,0 0,1 0,0 1,1-2,-1 1,1-1,-1 1,1-1,-1 0,1 0,-1 0,1 1,-1-1,0-1,1 1,-1 0,0 0,1-2,16-17,-2-1,-1-1,21-37,20-29,-47 76,-3 3,0 1,0 0,1 1,10-10,-13 14,0 1,0 0,0-1,1 1,-1 0,0 1,1-1,-1 1,1 0,-1 0,1 0,7 1,17-1,1 1,55 7,-74-5,0 0,0 1,-1 0,1 0,-1 1,1 1,-1-1,0 2,-1-1,16 13,18 14,-34-26,-1 0,1 0,-1 1,0 0,0 0,-1 1,6 8,-11-14,-1 1,0-1,0 1,0 0,0-1,-1 1,1 0,-1 0,0-1,1 1,-1 0,-1 0,1 0,0-1,-1 1,1 0,-1 0,0-1,0 1,0-1,0 1,0-1,0 1,-1-1,1 1,-1-1,0 0,0 0,0 0,0 0,-4 3,-6 4,0-1,-1 0,0 0,0-1,-1-1,0 0,0-1,-24 5,-1 2,-344 101,333-101,0-2,0-3,-1-1,-83-3,-12 2,125-1,6 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59.8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219 0,'-2'27,"-2"-1,0 1,-2-1,-1 0,-1 0,-13 29,-13 40,-98 418,188-609,-28 33,25-83,-2 5,-44 119,-1 0,0 0,-2-1,0 1,-2-1,0-34,0 7,-2 48,0 0,0 0,0 0,0 0,1 0,-1 0,1 0,0 0,0 0,-1 0,1 0,0 0,1 0,-1 1,0-1,0 0,1 1,-1-1,1 1,-1 0,1-1,0 1,0 0,-1 0,1 0,0 0,0 0,0 1,0-1,0 0,0 1,0 0,0-1,0 1,1 0,-1 0,4 1,8 0,1 1,-1 0,0 1,21 7,-15-4,299 73,-291-73,-7-2,0 0,0 2,0 1,28 13,-48-19,1-1,-1 1,0 0,0-1,0 1,0 0,0 0,0 0,0 0,-1 0,1 0,0 0,0 0,-1 0,1 0,-1 0,1 0,-1 1,1-1,-1 0,0 0,1 1,-1-1,0 0,0 1,0 1,-1 0,0 0,1 0,-1 0,-1 0,1 0,0 0,-1 0,0 0,1 0,-4 3,-6 6,1-1,-2 0,-19 15,-85 54,-129 68,30-21,194-114,-1 0,0-1,-39 15,40-21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04.0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115 1133,'11'0,"0"-2,0 1,0-1,-1-1,1 0,0-1,12-5,74-43,-73 39,30-18,242-142,-205 115,97-81,-174 127,6-4,-1 0,-1-1,0-1,24-32,-38 44,-1 0,1-1,-1 1,0-1,0 0,-1 0,0 0,0 0,-1 0,0 0,0 0,0-1,-1 1,0 0,-1 0,1-1,-2 1,1 0,-1 0,-3-10,-6-13,-2 1,-1 0,-1 1,-28-38,30 47,-1 2,-1-1,-1 2,-1 0,0 0,-38-25,46 36,0 1,-1-1,0 1,0 1,0 0,0 0,0 1,-1 0,1 1,-1 0,1 1,-1 0,1 1,-1 0,-10 3,6-1,1 1,-1 1,1 0,-1 1,2 0,-1 1,1 1,0 0,-20 17,-66 69,-168 205,245-273,2 1,1 1,1 1,1 0,1 1,2 1,-15 49,24-62,1-1,1 1,0 0,2 0,0 0,1 0,1 0,0 0,1 0,1 0,1-1,1 1,0-1,1 0,14 27,11 9,72 91,-28-43,-72-95,1 0,0 0,0 0,1 0,-1-1,1 1,1-1,-1-1,1 1,0-1,0 0,0 0,0 0,1-1,-1 0,1-1,0 1,0-1,0 0,11 1,43 3,0-2,1-4,0-1,-1-4,91-17,50-25,320-119,-289 78,-224 84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05.5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1 119,'0'-5,"0"0,0 1,1-1,-1 0,1 0,0 1,0-1,1 0,-1 1,1-1,0 1,1 0,-1 0,1 0,-1 0,1 0,6-6,-4 7,-1-1,1 1,0 0,1 0,-1 1,0 0,1 0,-1 0,1 0,0 1,0 0,-1 0,1 1,7-1,18 0,106-1,-118 3,-1 1,1 0,-1 2,0 0,21 7,-34-9,-1 0,1 0,-1 0,0 0,0 0,0 1,0 0,0 0,-1 0,1 0,-1 1,0-1,0 1,0 0,0 0,-1 0,1 0,-1 0,0 0,1 5,-1-2,-1 0,-1 0,1 0,-1 0,0 0,-1 1,1-1,-1-1,-1 1,1 0,-1 0,-1 0,-2 7,-12 22,-1-1,-1-1,-2-1,-48 60,-119 107,125-137,59-58,0 0,0-1,0 0,-1 0,1 0,-1 0,0-1,-1 0,1 0,0 0,-1-1,0 0,-10 3,15-5,1 0,0 0,0 0,0 0,-1 0,1 0,0 0,0 0,0 0,-1 0,1 0,0 0,0 0,0 0,-1 0,1 0,0 0,0 0,0-1,0 1,0 0,-1 0,1 0,0 0,0 0,0-1,0 1,0 0,0 0,-1 0,1 0,0-1,0 1,0 0,0 0,0 0,0-1,0 1,0 0,0 0,0 0,0-1,0 1,0 0,0 0,0 0,0-1,0 1,0 0,1 0,-1 0,0 0,0-1,0 1,0 0,0 0,0 0,0 0,1-1,-1 1,0 0,0 0,0 0,0 0,1 0,-1 0,0 0,11-11,21-4,-1 1,2 2,0 1,0 1,48-7,-28 6,55-20,-52 13,-44 11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06.3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0,'0'32,"0"-1,3 0,0 0,2 0,10 35,22 73,-27-90,3-2,1 0,36 78,-47-119,0 0,0 0,1-1,0 1,0-1,0 0,1 0,0 0,0-1,0 1,0-1,1 0,-1-1,1 0,0 1,0-2,0 1,1-1,8 3,-5-4,0-1,0 1,0-2,0 1,0-1,0-1,-1 0,1 0,0-1,-1 0,0-1,13-6,-7 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06.9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73,'4'0,"1"-4,4-1,7-4,6 0,-2-2,0 0,-3-2,-5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0:13.5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5985 0,'-7'2,"0"0,0 1,0 0,0 0,0 0,1 1,-1-1,1 2,0-1,-8 8,4-4,-38 30,0-3,-2-3,-2-1,-74 32,-596 236,366-149,-171 82,-316 124,-291 12,1116-364,-678 171,455-128,91-19,-154 49,293-73,-131 42,-159 30,199-51,101-25,1 0,-1 1,1-1,-1 0,0 0,1 0,-1 0,0 0,1 0,-1 1,0-2,1 1,-1 0,0 0,1 0,-1 0,0 0,1 0,-1-1,1 1,-1 0,0-1,1 1,-1 0,1-1,-1 1,1 0,-1-1,1 1,-1-1,1 1,0-1,-1 1,1-1,0 0,-1 1,1-1,0 1,0-1,-1 0,1 1,0-1,0 0,0 1,0-1,0 0,0 1,0-1,0 0,0 1,0-1,0 1,1-1,-1 0,0 1,0-1,1 0,-1 1,0-1,1 1,-1-1,23-36,-22 36,8-12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40.0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475 57,'0'-3,"0"0,0 1,0-1,-1 1,1-1,-1 1,0-1,1 1,-1-1,0 1,-1 0,1 0,0-1,-1 1,1 0,-1 0,1 0,-1 0,0 1,0-1,0 0,0 1,-3-2,4 2,-1 1,1-1,-1 1,0 0,1 0,-1 0,0 0,1 0,-1 0,1 0,-1 0,0 1,1-1,-1 1,1-1,-1 1,1 0,-1-1,1 1,-1 0,1 0,0 0,-1 0,1 0,0 0,0 0,0 1,0-1,0 0,0 1,0-1,0 1,1-1,-1 1,1-1,-1 1,1-1,-1 3,-21 57,-28 124,42-150,-39 175,10 1,10 1,-1 417,35-517,4 0,6 0,4-2,5 0,5-2,5-1,4-2,88 164,-114-243,21 40,46 119,-73-160,-1 0,-1 1,-1 0,-1 0,-2 0,0 0,-2 1,-4 40,-15 43,-4-1,-5-1,-48 121,49-157,-4-1,-3-1,-2-2,-4-1,-2-3,-3-1,-57 60,98-119,0 1,-1 0,0-1,0 0,-1 0,1 0,-11 4,14-7,1-1,-1 1,0-1,1 1,-1-1,0 0,1 0,-1 0,0 0,1 0,-1 0,0-1,1 1,-1-1,1 1,-1-1,1 1,-1-1,1 0,-1 0,1 1,-1-1,1 0,0 0,-1-1,1 1,0 0,0 0,0-1,0 1,0 0,0-1,1 1,-2-3,-27-66,21 47,-5-12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07.5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9,'4'0,"5"0,4 0,5 0,-1-4,-4-1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08.7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1 140,'6'-2,"0"0,1 0,-1-1,0 1,-1-1,1 0,0-1,-1 0,5-4,13-7,16-7,51-20,-73 36,-1 1,1 1,-1 0,1 1,1 1,22-1,-33 3,4 0,0 0,0 0,0 1,0 0,13 4,-22-5,-1 1,0-1,0 1,0-1,0 1,0-1,0 1,1 0,-1-1,-1 1,1 0,0 0,0 0,0 0,0 0,-1 0,1 0,0 0,-1 0,1 0,0 2,-1-1,0 0,0 1,0-1,0 0,-1 0,1 0,-1 0,0 0,1 1,-1-1,0-1,0 1,0 0,0 0,-1 0,1 0,-2 1,-27 27,26-27,-1 1,1 0,0-1,0 1,0 1,1-1,0 0,-1 1,1 0,1 0,-1 0,-3 10,6-13,0-1,1 0,-1 0,1 0,-1 0,1 0,-1 0,1 0,0 0,-1 0,1 0,0 0,0 0,0 0,0-1,-1 1,1 0,0 0,0-1,1 1,-1-1,0 1,1 0,35 12,-27-10,80 26,-46-16,0 2,41 21,-82-35,0 0,0 1,-1-1,1 1,0 0,-1-1,1 1,-1 1,0-1,0 0,0 0,0 1,0 0,0-1,-1 1,1 0,-1-1,0 1,1 0,-1 0,-1 0,1 0,0 1,-1-1,0 0,1 0,-1 0,-1 6,0-6,0 1,0-1,-1 0,1 1,-1-1,0 0,0 0,0 0,0 0,0-1,-1 1,1 0,-1-1,0 0,0 0,0 1,0-2,0 1,0 0,-1-1,1 1,0-1,-1 0,-4 1,-12 2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09.8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0,'1'19,"2"0,0 0,1 0,10 27,-1-3,124 400,-135-436,1 0,0 0,1-1,-1 1,1-1,1 1,-1-1,1-1,0 1,0-1,1 0,7 6,-6-6,1-2,0 1,0-1,0 0,0-1,0 0,1 0,-1-1,0 0,14 0,43 0,-46-1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10.5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1 208,'4'0,"1"-4,4-1,0-4,2 0,0-2,5 0,4-1,6-3,7-3,4-1,1-3,-3 4,-3 4,-4 5,-6 0,-3-3,-5 2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12.2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68 48,'16'-1,"-1"-1,0 0,0-1,0-1,14-6,-10 4,0 1,26-4,-32 7,-2 0,-1 1,1 1,-1-1,21 3,-29-2,0 1,0-1,1 1,-1-1,0 1,0 0,0 0,0 0,0 0,-1 0,1 0,0 1,0-1,-1 1,1-1,-1 1,1-1,-1 1,0 0,1 0,-1 0,0 0,0 0,0 0,-1 0,1 0,-1 0,1 0,0 3,1 30,-1 0,-2 0,-8 61,0-7,-2 217,12-249,3-1,2 1,19 76,-22-122,0 1,1-1,0-1,0 1,1 0,1-1,0 0,0 0,14 15,-14-19,0-1,1 1,0-1,0 0,1-1,-1 1,1-1,0-1,0 0,0 0,0 0,1-1,12 1,185 16,-195-19,-1 0,0-1,0 0,18-5,-25 5,1 0,0 0,0-1,-1 1,1-1,-1 0,1 0,-1 0,0 0,0 0,0-1,0 0,0 0,-1 1,4-5,-6 7,0-1,0 1,1 0,-1 0,0-1,0 1,0 0,0-1,1 1,-1 0,0 0,0-1,0 1,0 0,0-1,0 1,0 0,0-1,0 1,0 0,0-1,0 1,0 0,0-1,0 1,0 0,0-1,-1 1,1 0,0 0,0-1,0 1,0 0,-1 0,1-1,0 1,0 0,-1 0,1-1,0 1,0 0,-1 0,1 0,0 0,0-1,-1 1,1 0,0 0,-1 0,1 0,0 0,-1 0,1 0,0 0,-1 0,1 0,0 0,-1 0,1 0,-1 0,-20 7,18-3,1-1,0 0,0 1,0-1,0 1,1 0,-1-1,1 1,0 0,0 0,0 0,0 0,1 0,0 8,6 63,-4-57,21 129,43 148,62 138,65 123,-183-524,-1 0,-1 0,5 59,-12-78,-1 1,0-1,-1 1,0-1,-1 1,-1-1,0 0,0 0,-2 0,0 0,0-1,-7 13,-13 13,-2-1,-1-1,-36 36,-105 88,79-78,-652 669,669-675,17-18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14.3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2,'64'0,"47"-1,117 15,-206-11,-6 0,-1-1,1 0,0-1,0-1,0-1,25-3,-27-1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15.1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41 265,'-3'0,"1"0,-1 0,0 0,1 0,-1-1,1 1,-1-1,1 0,-1 1,1-1,-1 0,1 0,-3-2,5 3,0-1,-1 1,1 0,0 0,0-1,0 1,0 0,-1-1,1 1,0 0,0-1,0 1,0 0,0-1,0 1,0 0,0-1,0 1,0 0,0-1,0 1,0 0,0-1,0 1,0 0,0 0,1-1,-1 1,0 0,0-1,0 1,0 0,1-1,18-13,39-11,1 3,1 2,75-14,-117 29,554-106,-526 103,18 2,-47 9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15.8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1 235,'11'-1,"0"-1,1 0,-1-1,0 0,17-7,14-4,406-80,-161 39,-264 50,5 0,-1-2,50-18,-61 16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17.1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454 1,'0'1844,"1"-1792,0-12,-1-1,-2 0,-1 1,-16 67,18-104,0 0,0 0,-1 0,1 0,-1 0,0-1,0 1,0 0,0-1,-1 1,1-1,0 0,-1 0,0 0,0 0,1 0,-1-1,0 1,0-1,-1 0,1 0,0 0,0 0,0 0,-1-1,-4 1,-9 0,0-1,0-1,-34-5,23 2,17 2,0-1,0 0,0 0,0-1,1-1,-1 0,1 0,0-1,1 0,0 0,0-1,0-1,1 1,0-2,0 1,1-1,0 0,0 0,1-1,1 0,0 0,0 0,-4-15,4 13,0-1,2 0,0 0,0 1,1-2,1 1,0 0,0 0,2 0,0 0,0-1,1 1,1 0,0 1,0-1,2 0,0 1,0 0,12-20,-13 27,-1 0,0 1,1-1,0 1,0 0,0 0,7-4,-10 7,1 0,0 0,0 0,0 1,0-1,0 1,0-1,0 1,1 0,-1 0,0 0,0 0,0 0,0 1,0-1,0 0,0 1,0 0,0-1,0 1,0 0,0 0,3 2,207 131,-116-71,176 87,-260-144,0-1,0-1,1 0,-1-1,1 0,0-1,0 0,0-1,0 0,0-1,14-2,-18 0,0 0,0 0,0-1,-1-1,1 1,-1-2,0 1,0-1,0 0,-1 0,0-1,0 0,0-1,-1 1,0-1,7-10,-1 1,-2 1,0-2,-1 1,-1-1,-1 0,0-1,8-36,-9 20,-2 0,-1-1,-2-50,-4-19,3 78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18.3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184 1,'-5'0,"0"0,0 0,1 0,-1 0,0 1,0 0,0 0,0 0,1 1,-1 0,0 0,1 0,0 0,-1 1,1-1,0 1,0 0,1 1,-1-1,0 1,1-1,0 1,0 0,0 0,1 0,-1 1,1-1,0 1,0-1,1 1,-1 0,-1 8,0 6,0 1,1 0,1 0,0 0,2 0,0 0,2 0,0 0,1-1,7 21,5 10,3-1,40 77,-32-78,3-1,1-1,61 67,130 106,-211-209,-1-2,-1 0,0 1,-1 0,0 0,9 14,-15-20,-1 0,1-1,-1 1,0 0,0 0,0 0,-1 0,1 0,-1 0,1 0,-1 0,0 0,0 0,-1 0,1 0,0 0,-1 0,0 0,0 0,0 0,0 0,0-1,-1 1,1 0,-1-1,-3 5,-33 39,-3-2,-79 66,77-72,-48 41,-185 123,275-201,0 0,-1 0,1 0,0 0,-1 0,1 0,-1-1,0 1,1 0,-1-1,0 0,1 1,-1-1,-2 0,4 0,0-1,-1 1,1-1,0 1,0-1,0 1,0-1,0 1,0-1,0 0,0 1,0-1,0 1,0-1,0 1,0-1,1 1,-1-1,0 1,0-1,1 1,-1-1,0 1,1-1,-1 1,1-1,32-42,-31 40,1 0,0 0,-1 1,1-1,0 1,0 0,0 0,1 0,-1 0,0 1,1-1,-1 1,5-1,-6 2,0 0,1 0,-1 1,0-1,1 1,-1 0,0 0,0 0,1 0,-1 0,0 0,0 0,0 1,-1-1,1 1,0 0,0-1,-1 1,1 0,-1 0,0 0,1 0,0 2,88 140,-7 2,102 251,-122-244,46 171,-88-244,-4 0,-3 2,-4 0,0 94,-15-20,-8 0,-7-1,-61 240,73-364,4-20,0 0,2 1,-1-1,1 1,1 0,0-1,0 1,3 19,-2-30,0 1,1-1,-1 0,0 0,1 0,-1 0,1 0,0 0,-1 0,1 0,0 0,-1 0,1 0,0 0,0 0,0 0,0-1,0 1,0 0,0-1,0 1,0-1,0 1,0-1,0 0,2 1,0-1,0 0,0 1,0-2,1 1,-1 0,0-1,0 1,0-1,0 0,3-1,9-5,-1 0,0-1,14-10,-25 16,43-33,-35 22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40.9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0 161,'12'-4,"26"-8,23-11,19-5,8 3,-3 1,-13 5,-14 6,-14 5,-14 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20.3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722 828,'50'-43,"3"2,94-56,-57 40,355-252,-417 291,-15 11,0-1,-1-1,0 0,-1 0,18-20,-27 26,0 0,0 1,0-1,-1 0,1 0,-1 0,0 0,0 0,0 0,0 0,-1 0,1-1,-1 1,0 0,0 0,0 0,0-1,-1 1,1 0,-1 0,0 0,0 0,0 0,0 0,0 0,-1 0,1 0,-1 0,0 1,0-1,0 0,-2-1,-4-4,1 0,-2 0,1 1,-1 0,0 1,0 0,-1 1,1 0,-1 0,0 1,-1 0,1 1,-20-4,10 3,1 2,-1 0,0 1,0 1,1 1,-39 7,-12 8,2 3,0 4,2 2,-65 35,27-5,-159 114,214-133,2 3,1 2,2 2,2 2,2 1,2 2,-53 89,72-103,1 0,2 0,1 2,2 0,1 1,2 0,2 0,1 1,2 0,2 0,1 1,2-1,7 55,-2-63,2-1,0 0,2 0,2-1,0 0,2-1,1-1,1 0,19 26,-24-39,0 0,1 0,0-1,1-1,1 0,-1 0,2-2,-1 1,2-2,-1 0,1 0,0-2,0 1,1-2,0 0,0-1,31 3,4-5,-1-3,1-2,0-2,-1-2,0-2,-1-3,57-21,580-166,-677 197,0 0,0-1,-1 0,1-1,12-6,-7-2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21.5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1 435,'0'-2,"0"1,1 0,-1 0,1 0,-1 0,1 0,-1 0,1 0,0 0,-1 0,1 0,0 0,0 0,0 1,0-1,0 0,0 1,0-1,0 0,0 1,1-1,31-12,-23 9,826-324,-791 310,-22 7,1 2,0 1,1 1,-1 1,32-4,-38 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22.2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1,'1'32,"2"1,1 0,2-1,11 38,50 126,-34-105,55 141,-68-188,1-1,3-1,31 43,-52-80,0-1,1 1,-1-1,1 0,0 0,0 0,1 0,-1-1,1 0,5 3,-8-5,1 0,0-1,-1 0,1 1,0-1,-1 0,1 0,0-1,-1 1,1 0,0-1,-1 0,1 1,-1-1,1 0,-1-1,0 1,1 0,-1-1,0 1,0-1,4-2,31-26,-22 16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22.8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71,'4'0,"5"0,1-4,2-1,4-4,-2-4,1 0,-2-1,-3 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24.1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1 311,'0'-4,"0"0,1 0,0 0,0 0,0 0,1 1,-1-1,1 1,0-1,-1 1,2-1,-1 1,0 0,1 0,0 0,-1 0,5-2,7-7,0 2,24-15,-25 17,60-33,2 4,1 3,83-25,-148 55,-1 0,1 1,0 0,0 1,1 0,-1 1,15 0,-22 2,-1-1,0 1,0 0,0 0,0 0,0 0,0 0,0 1,0-1,-1 1,1 0,0 0,-1 0,0 0,1 0,-1 0,0 1,0-1,0 1,0-1,-1 1,1 0,-1 0,1 0,-1 0,0 0,0 0,-1 0,1 0,0 5,1 7,-1 0,0 1,-1-1,-1 0,0 0,-6 26,-29 94,22-90,-80 248,34-115,-49 245,107-411,-2 6,1 0,1 0,0 0,1 0,3 27,-1-41,-1 0,1 0,0 0,1 0,-1 0,1 0,0 0,-1 0,2-1,-1 1,0-1,1 1,-1-1,1 0,0 0,0 0,1-1,-1 1,0-1,1 0,-1 0,1 0,0 0,0 0,0-1,0 0,0 0,0 0,6 1,43 3,0-2,0-2,63-8,-53 4,-30 1,89-7,-108 7,0-1,0 0,-1-1,1-1,-1 0,19-10,-30 14,0-1,1 0,-1 0,0 0,-1 0,1 0,0 0,-1 0,1-1,-1 1,1-1,0-2,-2 4,1 0,-1 1,0-1,0 0,1 1,-1-1,0 0,0 1,0-1,0 0,0 0,0 1,0-1,0 0,0 0,0 1,0-1,-1 0,1 1,0-1,0 0,-1 1,1-1,0 0,-1 1,1-1,-1 1,1-1,-1 1,1-1,-1 1,1-1,-1 1,0-1,1 1,-1 0,1-1,-1 1,0 0,0-1,1 1,-1 0,0 0,1 0,-1 0,0 0,0 0,-1 0,1 0,0 0,0 0,0 1,0-1,0 0,0 1,0-1,0 1,0-1,1 1,-1 0,0-1,0 1,0 0,1-1,-1 1,0 0,1 0,-1 0,0 0,1 0,-1 0,1 0,0 0,-1 0,1 0,0 0,-1 0,1 0,0 0,0 1,-4 37,7 8,2-1,1 0,3 0,28 82,-28-95,418 1177,-126-395,-261-696,23 126,-52-193,-3 1,-3 1,-2-1,-2 1,-6 54,3-96,-1 1,0-1,-1 0,0 0,-1 0,0-1,-1 0,0 0,-1 0,0 0,-1-1,-11 12,-15 11,-73 58,71-62,-224 171,235-182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33.0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1 733,'2'-4,"0"0,0 1,0-1,1 0,-1 1,1 0,0 0,0 0,0 0,0 0,0 0,1 1,6-4,-2 0,539-361,-392 280,281-117,-377 185,-49 18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33.6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50 311,'-2'0,"-1"1,1-1,-1 1,0-1,1 1,0 0,-1 0,1 0,-1 0,1 1,0-1,0 1,0-1,0 1,0 0,0 0,0-1,1 1,-3 4,3-5,1-1,0 1,-1-1,1 1,0 0,-1-1,1 1,0 0,0 0,0-1,0 1,0 0,-1 0,1-1,0 1,1 0,-1-1,0 1,0 0,0 0,0-1,1 1,-1 0,0-1,1 2,0-1,0 0,1 0,-1 0,0 0,1-1,-1 1,0-1,1 1,-1 0,1-1,-1 0,1 1,-1-1,1 0,-1 0,1 0,-1 0,3 0,39-3,76-14,-37 3,87-14,193-58,156-84,-421 133,-66 26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34.7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1,'1'9,"1"1,0-1,1 0,0 0,0 0,1 0,0 0,8 12,2 6,103 220,-11 5,-11 4,64 276,-113-283,-43-223,-2 0,0 0,-1 1,-2-1,-1 0,-1 0,-10 38,5-41,0-1,-1 0,-2 0,-14 21,20-34,0 0,-1 0,0-1,0 1,-1-2,0 1,0-1,-1-1,0 1,0-1,-13 6,17-10,-1-1,1 1,0-1,0 0,-1-1,1 1,-1-1,1 0,-1 0,1 0,0-1,-1 0,1 0,0-1,-7-2,3 0,0 0,1-1,0 0,0 0,0-1,1 0,-1-1,-5-7,-5-7,1-1,2 0,0-1,2 0,-14-31,17 30,0-1,-6-24,14 43,1 1,-1-1,1 1,1-1,-1 1,1-1,0 1,0-1,0 1,1-1,0 0,0 1,0 0,1-1,0 1,3-7,-2 9,0-1,0 1,1 0,-1 1,1-1,0 1,0-1,0 1,0 0,0 1,0-1,1 1,-1 0,6-1,69-9,-68 10,34-1,1 1,-1 3,0 1,0 2,-1 3,1 1,-1 2,63 26,-50-13,-1 3,-1 2,-1 2,-2 3,79 67,-129-99,1 1,-1-1,0 0,1 0,0-1,-1 1,1 0,0-1,0 0,0 0,0 0,0 0,0 0,0 0,1-1,-1 0,0 1,5-2,-6 0,0 1,0-2,0 1,0 0,0 0,-1-1,1 1,0-1,-1 1,1-1,-1 0,1 0,-1 0,0 1,0-1,0-1,0 1,0 0,0 0,-1 0,1 0,0 0,-1-1,0 1,0 0,0-5,2-23,-1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35.9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93 0,'-4'0,"1"0,-1 0,0 0,0 1,1-1,-1 1,0 0,1 0,-1 0,1 1,-1-1,1 1,0 0,0 0,-1 0,-2 3,3-2,0 1,1 0,-1-1,1 1,0 0,0 0,0 1,1-1,-1 0,1 1,0-1,0 0,0 6,-1 14,1-1,1 0,0 1,2-1,1 0,1 0,1 0,1 0,1-1,0 0,2 0,1-1,1 0,0-1,2 0,23 29,8 3,3-2,1-3,3-1,79 55,-125-98,16 12,-1 1,32 32,-47-42,1 1,-1-1,-1 1,1 0,-1 0,-1 0,1 1,-1-1,-1 1,1 0,-1 0,2 15,-3 4,-1-1,-1 1,-1 0,-1-1,-2 1,-14 48,-68 150,60-161,-158 362,156-374,50-111,-19 57,2-6,0 0,0 0,1 0,1 1,-1-1,11-9,-14 16,-1 0,0 0,0 0,1 0,-1 0,1 1,-1-1,1 1,-1-1,1 1,-1-1,1 1,-1 0,1 0,-1 0,1 0,-1 0,3 0,-1 1,-1 0,1 0,-1 0,1 0,-1 1,1-1,-1 1,0 0,0-1,0 1,0 0,0 0,3 5,13 16,-2 1,-1 1,0 0,14 40,35 113,-57-157,31 107,-6 2,-5 1,10 151,-21 404,-23-607,-21 109,-5 38,33-224,-1 1,1-1,0 0,0 0,0 0,0 0,0 0,0 0,1 1,-1-1,1 0,-1 0,1 0,0 0,0 0,0 0,0-1,0 1,0 0,1 0,-1-1,0 1,1-1,0 1,-1-1,1 1,0-1,-1 0,1 0,0 0,0 0,0 0,0-1,0 1,0 0,0-1,0 0,0 1,5-1,7 0,1-1,-1-1,0 0,0-1,15-5,4 0,303-61,-284 58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37.1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118 788,'21'-2,"0"-1,0-2,-1 0,0-1,0-1,31-15,-19 9,62-29,154-94,73-78,-301 200,-1 1,0 0,-1-1,0-1,26-30,-41 42,0 0,-1 0,1 0,-1-1,0 1,0-1,0 0,-1 0,1 1,-1-1,0 0,0 0,0 0,-1 0,0-1,1 1,-1 0,-1 0,1 0,0 0,-1 0,0 0,0 0,0 0,-1 0,1 0,-1 0,0 1,0-1,0 1,0-1,-6-4,0-1,-1 1,-1 0,1 1,-1 0,-1 0,1 1,-1 1,0 0,-1 0,1 1,-1 0,0 1,0 1,0 0,-13-1,-7 0,0 2,0 1,0 1,-51 10,53-6,0 2,0 0,1 3,0 0,0 2,1 0,1 3,0 0,1 1,1 2,0 0,2 2,0 1,1 0,1 2,1 0,-29 47,17-15,2 2,3 1,2 0,-20 77,22-50,4 1,-12 135,29-203,0 47,2-63,0 1,0-1,1 0,-1 1,1-1,-1 0,1 0,0 0,0 0,0 1,0-1,0-1,1 1,-1 0,1 0,-1 0,1-1,0 1,-1-1,1 1,0-1,0 0,3 2,20 6,1-1,-1-1,1-2,53 5,109-7,-127-4,-32 1,58-7,-76 5,0-1,0 0,0 0,-1-1,1-1,-1 1,0-2,11-7,22-9,-33 14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42.4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2231 0,'-2'5,"0"0,0 0,-1-1,1 1,-1-1,0 1,-1-1,1 0,0 0,-9 6,1 2,-262 259,101-105,-47 59,-432 403,632-612,-22 19,-59 38,89-65,-1-1,0-1,0 0,-1 0,0-1,0-1,0 0,0-1,-1 0,-19 0,22-3,1-2,0 0,0 0,0-1,0 0,0 0,0-1,1-1,0 0,0 0,0 0,1-1,-1-1,-8-8,-10-11,1-1,-35-46,20 12,2-2,2-1,4-2,-41-113,69 165,-10-26,-14-54,27 85,0-1,0 1,1-1,0 0,1 1,0-1,0 0,1 1,0-1,1 0,5-16,-4 21,0 0,0 1,0 0,0 0,1 0,0 0,0 0,0 0,0 1,0 0,1 0,0 0,-1 1,1 0,0-1,0 2,0-1,9-1,11-3,0 2,39-3,-60 7,62-2,0 3,0 2,0 4,79 17,261 83,-258-64,-91-28,524 161,-564-171,0 0,1-2,0 0,-1 0,1-2,0 0,0-2,0 0,0 0,-1-2,1 0,-1-1,30-11,10-8,-2-3,87-53,-56 29,-61 37,56-35,-74 44,-1-1,0 1,-1-1,1-1,-1 1,0-1,0 0,-1 0,6-10,-9 14,0-1,-1 1,1-1,-1 0,0 1,1-1,-1 1,0-1,-1 0,1 1,0-1,-1 1,0-1,1 1,-1-1,0 1,0-1,0 1,-1 0,1 0,-1-1,1 1,-3-2,-48-50,31 34,-80-102,13 13,85 106,0 0,0 1,0-1,0 1,0-1,-1 1,1 0,-6-2,-6-1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38.1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0 240,'8'0,"6"-4,4-1,8-4,10-3,14-5,14-2,12-6,4-3,-4 0,-3 1,-7 5,-10 6,-7 5,-9 6,-10-1,-11 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41.2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248 639,'-4'-96,"-25"-145,26 224,0-18,2 0,1 1,1-1,8-42,-4 30,0 26,2 30,2 37,79 385,-53-283,102 515,-135-655,2 9,-1 0,0 1,-1-1,-1 31,-1-45,0 0,0 0,-1 0,1 0,-1 0,1 0,-1 0,0 0,-1 0,1 0,0 0,-1-1,1 1,-1-1,0 1,0-1,0 1,0-1,-1 0,1 0,0 0,-1-1,0 1,1 0,-1-1,0 0,0 1,0-1,1 0,-1 0,0-1,-1 1,-4 0,-20-1,0-2,0 0,1-2,-1-1,-52-16,-29-5,-8 13,117 13,0 0,0 0,-1 0,1 0,0 0,0 0,0 0,-1 0,1 0,0 0,0 0,0 0,0 0,-1 0,1 0,0 0,0-1,0 1,0 0,-1 0,1 0,0 0,0 0,0 0,0 0,0-1,-1 1,1 0,0 0,0 0,0 0,0-1,0 1,0 0,0 0,0 0,0 0,0-1,0 1,0 0,0 0,0 0,0-1,0 1,0 0,0 0,0 0,0 0,0-1,0 1,10-9,16-6,37-10,78-18,-128 40,0 1,1 1,-1 0,1 0,-1 1,1 1,-1 0,22 5,12 1,-34-6,0-2,1 0,-1 0,0-1,0-1,0 0,19-7,-19 5,0 1,1 1,-1 0,1 0,-1 2,21-1,-34 2,0 0,0 0,0 0,1 0,-1 0,0 0,0 0,0 0,1 0,-1 0,0 0,0 0,0 0,1 0,-1 0,0 0,0 0,0 0,1 0,-1 0,0 0,0 0,0 1,1-1,-1 0,0 0,0 0,0 0,0 0,0 1,1-1,-1 0,0 0,0 0,0 0,0 1,0-1,0 0,0 0,0 0,0 1,0-1,0 0,0 0,0 0,0 1,0-1,0 0,0 0,0 0,0 1,0-1,-11 12,-17 7,3-7,-1-2,0 0,0-2,-30 6,-51 16,93-24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42.5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0,'-1'173,"5"334,4-362,39 224,-45-360,0 0,1 0,-1 0,2 0,7 14,-11-22,1 0,0 1,0-1,-1 0,1 1,0-1,0 0,0 0,1 0,-1 0,0 0,0 0,1 0,-1 0,0-1,1 1,-1 0,0-1,1 1,-1-1,1 0,-1 1,1-1,0 0,-1 0,1 0,-1 0,1 0,-1 0,1 0,-1-1,1 1,-1-1,1 1,-1-1,1 1,-1-1,0 0,1 0,-1 1,2-3,8-4,0-1,1 0,-1-1,0 0,-1 0,0-1,16-21,3 1,-12 16,-10 6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43.7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0 162,'13'-1,"0"-1,0 0,-1-1,1 0,-1-1,0-1,18-8,-14 6,0 0,0 1,26-5,-22 6,0-1,-1 0,1-2,-2 0,33-19,0 0,-34 20,-3 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3:45.4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0 387,'1'-3,"1"1,-1-1,1 1,0 0,0-1,0 1,0 0,0 0,0 0,0 0,1 0,-1 1,1-1,-1 1,1 0,4-2,3-3,141-84,270-116,-389 193,55-13,-74 23,0 0,0 1,1 1,-1 0,0 1,1 0,16 3,-27-2,1 0,-1 0,0 0,1 0,-1 1,0-1,0 1,0 0,0 0,0 0,-1 0,1 1,0-1,-1 1,0 0,0-1,1 1,-2 0,1 0,0 0,-1 1,1-1,-1 0,0 1,0-1,0 0,-1 1,1-1,-1 1,0 5,0 13,0 0,-2 0,-1 0,-5 21,0-2,-29 198,9-73,-8 212,34-321,-1-25,2 0,2 0,0 1,2-1,9 39,-10-67,-1 0,1 0,0-1,-1 1,2 0,-1-1,0 1,1-1,0 0,-1 0,1 0,1 0,-1 0,0 0,1-1,-1 0,1 0,0 0,-1 0,1 0,0-1,0 0,0 0,6 1,8 1,-1-2,1 0,0-1,24-3,-28 2,-17 64,9 53,22 119,37 119,315 2117,-368-2389,1 33,-13-112,0 0,0 0,-1-1,1 1,-1 0,0 0,1-1,-1 1,-1 0,1-1,0 1,-1-1,1 0,-1 1,0-1,1 0,-1 0,0 0,0 0,-4 2,-6 4,1 0,-1-2,-17 7,-17 11,-190 153,38-27,142-110,-226 163,229-161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08.0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1153,'114'-115,"-64"58,152-186,-154 180,-4-2,37-73,-67 113,9-19,-1-1,20-60,-38 92,0 0,-1 0,0 0,-1-1,-1 1,0 0,-1-1,0 1,-1-1,-1 1,0-1,0 1,-7-19,7 30,1-1,0 0,-1 0,0 0,0 1,1-1,-2 1,1-1,0 1,0 0,-1 0,1 0,-1 0,0 0,1 1,-1-1,0 1,0 0,0 0,0 0,-5-1,3 1,-1 0,1 1,-1-1,0 1,1 1,-1-1,1 1,-1 0,1 0,0 1,-11 3,13-3,-1-1,1 1,-1 0,1 0,0 0,0 1,0-1,0 1,0-1,0 1,1 0,-1 0,1 0,0 1,0-1,-2 5,3-5,0 0,1-1,0 1,-1 0,1 0,0 0,0 0,0 0,1 0,-1 0,1 0,0 0,0 0,0 0,0-1,0 1,0 0,1-1,-1 1,1-1,0 1,0-1,0 0,3 3,19 16,1 0,0-2,2-1,0-1,53 24,-3 0,-27-13,2 0,-2 2,-1 2,61 51,-105-79,0 1,-1 0,1 0,-1 0,0 1,0 0,0-1,-1 1,0 0,0 1,-1-1,0 1,0-1,0 1,-1-1,0 1,1 8,-3-3,0-1,-1 1,0-1,-1 0,0 0,-1 0,0 0,0 0,-9 12,-46 79,-122 158,31-49,128-180,5-10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08.6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1,'0'4,"4"5,5 4,1 5,-1 2,1 3,3 0,0 0,-3 0,-3-3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09.0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0,'0'4,"0"1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10.2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0 207,'4'1,"-1"-1,1 1,-1 0,1 0,-1 0,1 1,-1-1,0 1,0 0,0-1,0 1,0 1,0-1,3 3,37 43,-28-31,22 27,-2 1,32 54,-51-66,-15-32,-1 1,1-1,-1 0,1 1,-1-1,0 1,1-1,-1 0,0 1,0-1,0 1,0-1,0 1,-1-1,1 1,0-1,-1 0,1 1,-1-1,1 0,-2 3,1-4,1 0,-1 0,1 0,-1 0,1 0,-1 0,1-1,0 1,-1 0,1 0,-1 0,1 0,-1-1,1 1,-1 0,1-1,0 1,-1 0,1-1,0 1,-1 0,1-1,0 1,-1-1,1 1,0 0,0-1,0 1,-1-1,1 1,0-1,0 0,-10-18,10 19,-26-58,-54-136,73 173,2 1,0-1,1 0,1 0,1 0,1-1,2-33,-1 52,1-1,0 1,0 0,0 0,0 0,0-1,1 1,-1 0,1 1,0-1,0 0,0 0,0 1,1-1,-1 1,0 0,1 0,0 0,-1 0,1 0,0 1,0-1,0 1,0-1,1 1,-1 0,0 1,0-1,1 0,-1 1,0 0,1 0,-1 0,0 0,1 0,-1 1,0-1,1 1,-1 0,0 0,0 0,0 1,0-1,0 1,0-1,0 1,0 0,-1 0,1 1,-1-1,5 5,121 166,7 25,-44-58,-77-122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11.5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 24,'-8'-18,"4"13,5 10,345 710,-342-707,0 0,0-1,0 0,1 0,1-1,-1 1,1-1,0 0,8 6,-8-9,-1 0,1 0,0 0,0-1,0 0,0 0,0-1,0 0,0 0,1 0,-1-1,11 0,36-3,0-2,91-20,-102 10,-25 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44.1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1281 308,'-1'4,"-1"1,1-1,-1 0,0 0,0 0,0 0,-1 0,1 0,-5 5,-4 6,-68 114,-211 326,259-412,-236 318,206-287,-4-2,-124 105,187-176,1 0,0 1,-1-1,1 0,-1 0,1 0,-1 0,0 0,1-1,-1 1,0 0,1-1,-1 1,0-1,0 0,0 0,1 0,-1 1,0-1,0-1,0 1,1 0,-1 0,0-1,0 1,0-1,1 0,-1 1,0-1,1 0,-1 0,1 0,-1 0,1 0,-1 0,1-1,0 1,0 0,-1-1,1 1,0-1,0 1,1-1,-1 1,-1-4,-6-11,1 0,1 0,1-1,-4-18,2 9,-103-490,76 322,32 183,0 1,1-1,0 0,0 0,1 0,2-17,-1 26,-1-1,1 1,0-1,0 1,0-1,0 1,1 0,-1 0,1-1,-1 1,1 0,0 0,0 0,-1 1,1-1,1 0,-1 1,0-1,0 1,1 0,-1 0,0 0,1 0,-1 0,1 0,0 1,-1-1,1 1,-1 0,1 0,0 0,3 0,27 1,0 2,44 9,27 3,-61-12,650 79,-612-68,149 32,-184-34,0 2,79 35,-114-44,-1 1,-1 0,1 1,-1 0,0 0,0 1,13 17,-3-1,23 42,-30-46,0 0,1-1,1-1,26 27,-36-42,-1 0,1 0,0 0,0-1,0 0,0 0,1 0,-1 0,0-1,1 1,5 0,-9-2,0 0,0 0,1 0,-1 0,0 0,0 0,1 0,-1-1,0 1,0 0,1-1,-1 1,0-1,0 1,0-1,0 0,0 0,0 1,0-1,0 0,0 0,0 0,0 0,0 0,-1 0,1 0,0 0,-1 0,1 0,-1-1,1 1,-1 0,0 0,1-1,-1 1,0 0,0 0,0-1,0 1,0 0,0 0,0-1,0 1,-1-2,-4-38,-2 1,-1 0,-2 0,-25-64,11 36,-28-94,-135-384,180 525,-1 1,-1 1,-1 0,0 0,-2 1,-19-25,30 42,1 0,-1 0,0 1,0-1,0 0,0 0,0 1,0-1,0 1,0-1,0 1,0-1,0 1,0 0,0-1,-2 1,-4 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12.2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1 218,'3'-1,"1"-1,-1 1,1-1,-1 0,0 0,1 0,-1 0,0 0,3-4,7-4,19-8,2 1,-1 2,68-21,-36 14,-55 18,-1-1,-1 0,1 0,-1 0,13-12,20-13,-29 23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14.6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0 992,'53'-3,"-1"-3,0-1,69-21,-38 9,1837-484,-1748 452,50-15,-222 66,1 0,0 0,-1-1,1 1,-1 0,1 0,-1 0,1 0,-1-1,1 1,-1 0,1 0,-1-1,1 1,-1 0,1-1,-1 1,0-1,1 1,-1 0,1-1,-1 1,0-1,0 1,1-1,-1 1,0-2,-13-6,-43-4,37 8,-318-95,226 61,-223-44,261 76,55 5,0 0,0-1,0-1,0-1,-17-5,34 9,1-1,-1 1,1 0,-1 0,0 0,1 0,-1-1,1 1,-1 0,1-1,-1 1,1 0,-1-1,1 1,-1-1,1 1,0 0,-1-1,1 1,0-1,-1 1,1-1,0 0,-1 0,11-7,25 1,33 3,0 3,0 3,0 3,0 3,123 31,-176-35,0 1,-1 1,0 0,0 0,0 1,-1 1,0 0,18 16,-25-19,-1 1,0-1,0 1,0 0,-1 1,1-1,-1 1,-1-1,0 1,0 0,0 1,0-1,-1 0,-1 1,1-1,-1 1,-1 0,1 14,-12 75,-3 0,-44 151,26-118,-16 64,-56 266,98-423,2-9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17.0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1,'12'328,"0"-16,-12-308,-1 5,1-1,1 0,-1 1,1-1,1 0,4 15,-5-21,0 0,0 0,1 0,-1 1,1-1,0-1,-1 1,1 0,0 0,0-1,0 1,0-1,1 1,-1-1,0 0,0 0,1 0,-1 0,1-1,-1 1,1 0,-1-1,1 0,-1 0,1 0,4 0,179-1,88 2,188 14,-437-12,-9 2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17.4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23,'0'-4,"0"-5,0-1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18.1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1,'3'1,"0"1,0 0,0 0,0 0,-1 0,1 0,-1 1,0-1,1 1,-1-1,0 1,-1 0,1 0,0 0,-1 0,2 5,2 0,39 82,45 128,-17-37,-46-122,31 107,-51-143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18.8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1 267,'27'-2,"0"-1,34-8,-8 1,777-135,-495 77,-254 49,-39 10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22.0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313 0,'-5'1,"0"0,0 0,0 1,0-1,1 1,-1 0,0 0,1 1,-1-1,1 1,0 0,-8 7,-48 49,49-47,-8 10,1 0,1 1,1 0,1 1,2 1,0 1,1 0,2 0,1 1,1 0,1 1,1 0,2 0,-2 37,6-46,-1 1,2 0,1-1,1 1,0-1,1 0,1 0,1 0,1 0,0-1,2 0,0-1,1 0,0 0,1-1,1 0,1-1,0-1,1 0,1 0,22 15,-27-22,0-1,0-1,0 0,1 0,0-1,0 0,0-1,0 0,0-1,1 0,-1-1,1 0,-1-1,1 0,-1-1,1-1,14-2,11-7,0-1,-1-1,62-34,-40 19,-32 16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22.9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366 243,'-2'-1,"0"-1,0 1,-1 0,1-1,0 1,-1 0,1 0,-1 1,1-1,-1 0,1 1,-1-1,0 1,1 0,-1 0,0 0,1 0,-1 1,1-1,-1 1,1 0,-1-1,1 1,-1 0,1 0,-1 1,1-1,-4 3,-5 3,1 0,0 1,1-1,-15 17,-1 3,2 1,1 0,2 2,0 1,2 0,2 1,1 1,1 1,1 0,3 0,0 1,3 1,-6 50,13-81,0 1,0-1,0 0,0 1,1-1,0 0,0 0,0 0,0 0,1 0,0 0,3 6,-3-8,1-1,-1 1,0-1,1 1,0-1,-1 0,1 0,0 0,0-1,0 1,0-1,1 1,-1-1,0 0,0 0,1-1,-1 1,1-1,5 1,19 0,1-1,-1-1,1-1,-1-2,0-1,36-11,-44 10,-1 0,0-2,-1 0,0-1,0-1,-1 0,0-2,-1 0,25-23,-36 28,-1 0,1 0,-1 0,0 0,-1-1,0 1,0-1,-1 0,0 0,0 0,-1 0,0 0,0-1,-1 1,0 0,0 0,-2-10,-3-16,-1 0,-17-55,5 27,-3 1,-2 1,-3 1,-3 2,-50-78,66 119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23.8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91 1,'-3'0,"0"1,0 0,0 0,1 1,-1-1,0 0,1 1,-1 0,1-1,-1 1,1 0,0 0,0 0,0 1,-3 3,-24 39,25-36,1-1,0 1,1 0,0-1,0 1,1 0,0 0,1 0,0 1,0-1,1 0,0 0,4 13,-1-9,1 0,0-1,0 0,2 0,-1 0,2-1,0 0,10 12,15 10,1-1,1-2,2-1,44 26,-14-14,-39-25,-1 1,32 26,-57-42,-1 1,1-1,0 1,-1 0,1-1,-1 1,0 0,0 0,1 0,-1 0,0 0,-1 0,1 0,0 0,-1 0,1 0,-1 0,1 1,-1-1,0 0,0 0,0 0,0 1,-1-1,1 0,-1 0,1 0,-1 1,0-1,1 0,-1 0,0 0,-2 3,-5 5,0 0,0 0,-1 0,-18 15,1-1,-11 14,-2 0,-2-3,-1-2,-1-1,-68 36,81-53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24.8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0,'2'15,"0"0,1-1,0 0,10 26,29 67,-36-93,133 275,-67-145,-70-139,0-1,1 0,-1 1,1-1,0 0,0-1,0 1,1 0,-1-1,1 0,0 1,0-2,0 1,0 0,1-1,-1 0,1 0,4 2,5-1,0-1,0 0,0-1,1-1,14-1,-28 1,147 9,-103-4,67-1,-88-7,-6-2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45.2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558 1,'-17'0,"-1"2,1 0,0 1,0 1,0 0,0 1,1 1,-22 11,-10 9,-59 42,43-25,59-41,1 1,-1 0,1 1,0-1,0 1,0 0,1 0,-1 0,1 0,0 0,0 1,1 0,-1-1,-2 9,3-5,0 1,1-1,0 1,1-1,0 1,0-1,0 1,3 11,145 616,-55-279,-77-270,-4 1,-4 0,-3 0,-12 147,4-208,-1 0,-1-1,-1 1,-2-1,-12 30,-2-6,-43 74,57-109,-2-1,1 0,-2 0,0-1,0 0,-17 13,21-20,0-1,-1 0,0 0,0-1,0 0,-1-1,1 1,-1-2,0 1,0-1,0 0,0-1,-11 0,-12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25.4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0 215,'0'-4,"0"-5,8-1,6-6,8-5,9 2,6-4,0 2,3 1,1 4,-6 0,-2 4,-2 3,-2 4,-3-2,-6 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26.1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6 566,'-6'3,"15"2,17 4,2-11,-1 0,0-1,0-2,0-1,43-15,-28 8,1518-432,-1527 436,2 0,-1-2,0-1,43-21,-68 26,-10 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26.9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1,'20'0,"101"0,185 22,384 91,-622-101,104 32,-168-42,1-1,-1 1,0 0,1 0,-1 0,0 0,-1 1,1 0,0 0,-1 0,1 0,-1 0,3 5,-5-6,0 0,0 0,0 0,-1 0,1 0,0 0,-1 0,0 0,1 1,-1-1,0 0,0 0,0 0,0 0,-1 1,1-1,-1 0,1 0,-1 0,0 0,1 0,-1 0,0 0,-1 0,1 0,0-1,0 1,-3 2,-10 15,1 0,1 1,1 0,-17 40,-22 93,29-83,-129 367,-13 40,142-393,16-58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27.6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1,'1'18,"0"1,2-1,0 0,1 0,1 0,13 30,56 102,-38-82,8 21,19 39,109 164,-167-284,0-1,0 0,1 0,1 0,-1-1,13 10,-16-14,-1-1,1 0,0 1,-1-1,1 0,0 0,0 0,0-1,0 1,0-1,0 1,0-1,0 0,0 0,0-1,-1 1,1 0,0-1,0 0,0 0,0 0,0 0,3-2,201-115,-42 22,215-97,-349 179,-8 5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28.0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23,'0'-4,"0"-5,0-1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28.7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1,'4'8,"5"9,5 7,7 14,5 12,5 13,8 7,3 3,0 1,-2 2,-1-3,-2-6,-9-8,0-10,-6-8,-6-9,-6-5,-4-8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29.6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0 360,'44'-10,"-14"2,287-64,308-92,-399 115,-90-4,-120 49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37.5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 0,'-1'47,"-1"-33,1 0,1 1,0-1,1 0,0 0,1 0,1 0,1 0,7 22,-9-32,1-1,-1 0,1 0,0 0,0 0,0 0,0 0,1-1,-1 0,1 0,-1 1,1-2,0 1,0 0,4 0,67 14,-55-13,127 14,0-7,179-11,-159-1,-157 2,66-1,-1 3,90 14,-162-16,0 1,0 0,1-1,-1 1,0 0,0 1,0-1,0 0,5 4,-4 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38.8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1390 1,'-30'2,"1"2,-1 1,1 1,0 2,-28 11,-15 3,-397 89,348-90,-237 9,341-30,0 0,1 0,0 1,-32 6,46-6,-1-1,1 1,-1-1,1 1,-1 0,1 0,0 0,-1 0,1 0,0 1,0-1,0 1,0-1,0 1,0 0,1 0,-1 0,0 0,1 0,0 0,-1 0,1 0,0 1,0-1,0 0,0 1,1-1,-1 1,1-1,-1 1,1-1,0 4,4 28,2 0,18 61,-5-22,4 21,120 478,36-12,-160-507,3-2,2-1,3-1,1-1,47 60,-70-103,-1 0,1-1,0 0,1 0,-1-1,0 1,1-1,0 0,0-1,0 1,0-1,0 0,0-1,1 0,-1 0,1 0,-1-1,1 1,-1-2,0 1,11-2,13-4,0-1,-1-1,39-16,-31 11,43-15,236-69,-311 96,2 1,0-1,-1-1,1 1,0-1,0 0,-1-1,0 1,1-1,-1-1,0 1,0-1,-1 0,1 0,-1-1,5-5,-1-6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39.8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0 184,'12'-2,"-1"1,0-2,0 1,0-2,0 1,17-10,12-3,33-8,179-55,-207 68,0 2,1 1,75-1,-95 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45.7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0 115,'94'-5,"176"-32,-41 4,455-6,-666 39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41.4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22 345,'-1'0,"0"1,0-1,0 0,1 1,-1-1,0 1,0-1,0 1,1-1,-1 1,0-1,1 1,-1 0,0-1,1 1,-1 0,1-1,-1 1,1 0,-1 0,1 0,0 0,-1-1,1 1,0 0,0 0,0 0,0 1,-4 31,3-27,1 14,0 0,2-1,0 1,1 0,1 0,1-1,10 28,64 130,-58-135,-3-7,2 0,0-2,3 0,43 49,-59-76,0 0,0 0,0 0,1-1,0 0,0-1,0 0,1 0,-1 0,1-1,0-1,0 1,0-1,0-1,0 0,0 0,11-1,-9 0,0-1,0 0,0-1,0 0,0-1,0 0,-1 0,1-1,-1-1,0 0,0 0,-1-1,18-13,-24 15,1 0,-1 0,0 0,0-1,-1 1,1-1,-1 0,0 0,0 1,0-1,-1-1,0 1,0 0,0 0,0-9,0-12,-6-51,2 29,3 32,0 0,-1 1,0-1,-2 1,0-1,0 1,-1 0,-1 0,-1 1,-14-28,21 42,-1 0,0 0,0 0,0 0,0 0,0 0,0 0,0 0,1 0,-1 0,0 0,0 0,0 0,0 0,0 0,0 0,0 0,1 0,-1-1,0 1,0 0,0 0,0 0,0 0,0 0,0 0,0 0,0 0,0 0,0-1,0 1,1 0,-1 0,0 0,0 0,0 0,0 0,0-1,0 1,0 0,0 0,0 0,0 0,0 0,0 0,0 0,-1-1,1 1,0 0,0 0,0 0,0 0,20 10,24 20,-8-2,212 148,-193-141,1-2,101 42,-133-67,0 0,26 4,-48-12,-1 0,0 0,1 0,-1-1,0 1,1 0,-1-1,0 1,1-1,-1 1,0-1,0 0,0 0,0 0,1 1,-1-1,0 0,-1 0,1 0,0-1,0 1,0 0,-1 0,1 0,0-1,-1 1,1 0,-1 0,0-1,1 1,-1 0,0-3,10-54,-10 50,8-89,-5 0,-12-136,4 189,-2 1,-2-1,-2 1,-2 1,-2 0,-1 1,-2 0,-37-59,52 96,-1-1,1 1,-1 0,1 0,-2 0,1 1,0-1,0 1,-1 0,-7-4,11 7,0 0,0-1,0 1,0-1,0 1,0 0,0 0,0 0,0 0,0 0,0 0,0 0,0 0,0 0,0 0,0 0,0 1,0-1,0 0,0 1,0-1,0 1,-1 0,1 0,0 1,0 0,0-1,0 1,0 0,0-1,0 1,1 0,-1 0,1 0,-1 0,1 0,0 0,0 0,-1 0,1 0,1 2,0 12,1 0,0 0,1-1,1 1,0-1,2 0,7 18,59 102,-49-95,273 438,-291-471,17 28,1-2,34 37,-56-68,0-1,0 0,1 0,-1 0,0 0,1 0,-1 0,1 0,0 0,-1 0,1-1,0 1,-1-1,1 1,0-1,-1 0,3 1,11-3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42.9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272 1133,'41'-38,"-23"23,-1-1,27-33,-39 42,0 0,-1 0,0 0,0-1,-1 0,0 1,0-1,-1 0,0-1,0 1,1-15,-3 18,0 1,1 0,-1-1,-1 1,1-1,-1 1,1 0,-1-1,0 1,-1 0,1 0,-1 0,0 0,0 0,-5-7,3 7,0 1,0 0,0 0,0 0,-1 0,1 1,-1 0,0 0,0 0,0 1,0-1,0 1,-7-1,-1 1,1 1,-1 0,0 1,1 0,-1 1,1 0,-1 1,1 0,0 1,0 0,1 1,-1 1,1 0,0 0,0 1,1 0,0 1,0 0,-10 12,10-11,1 0,1 0,0 1,0 0,1 0,0 1,1 0,0 0,1 0,0 1,1 0,0 0,1 0,0 1,1-1,0 0,1 1,1 0,1 17,1-20,1 0,1 1,0-1,1-1,0 1,0-1,1 1,0-1,0-1,1 1,0-1,1-1,0 1,0-1,0-1,1 1,13 6,4 2,2-1,-1-1,2-1,57 15,-35-15,1-3,1-2,0-3,0-1,-1-3,1-3,56-9,-98 11,0-1,-1-1,1 0,-1 0,0-1,0 0,12-8,-17 9,0-1,0 0,0 0,-1 0,0-1,1 1,-1-1,-1 0,1 0,-1-1,0 1,0-1,-1 0,3-6,5-23,-2 0,-1 0,4-57,-5-113,-6 145,2-33,1-19,-23-218,17 311,-2 0,1 0,-2 0,-1 1,0 0,-1 0,-1 1,-1 0,-18-25,23 35,-1 0,0 1,0-1,-1 1,1 1,-1-1,0 1,-1 1,1-1,-1 1,0 1,0-1,0 1,-1 0,1 1,-1 0,1 1,-1 0,0 0,0 0,1 1,-1 1,-12 1,19-2,-1 1,0 0,0 0,0 0,1 0,-1 0,0 0,1 1,-1-1,1 1,0-1,-1 1,1 0,0 0,0 0,0 0,0 1,-1 2,0 0,1 0,-1 0,1 0,1 1,-1-1,1 0,0 1,-1 10,2 4,1-1,0 0,1 0,8 28,-3-18,2 1,0-1,3 0,0-1,2-1,1 0,1 0,1-2,1 0,1-1,2-1,0-1,1-1,1-1,1 0,1-2,1-1,50 25,78 17,-117-47,-1 1,0 2,66 38,-100-52,1 1,-1-1,0 1,1 0,-1 0,0 0,0 0,0 0,0 1,-1-1,1 0,-1 1,1 0,-1-1,0 1,0 0,0-1,0 1,-1 0,1 0,-1 0,1 0,-1 0,0 0,0 0,-1-1,1 1,0 0,-1 0,0 0,-1 4,-4 7,-1-1,0 0,-1-1,0 1,-13 13,3-3,-38 54,2 2,-81 164,134-240,-1-1,1 1,0 0,0 0,0 0,0-1,0 1,1 0,-1 0,1 0,0 0,0 0,0 0,0 0,1 0,-1 0,1 0,1 5,0-6,0 0,0 0,0 0,0 0,1 0,-1 0,0 0,1-1,0 1,-1-1,1 0,0 0,0 0,0 0,0 0,-1-1,1 1,4-1,28 4,1-1,61-5,-44 1,-23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43.8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1 836,'2'-28,"2"-1,1 1,1 0,17-45,-7 20,43-182,-50 185,-2 1,0-93,-7 133,0-1,-1 1,0-1,-1 1,0 0,0 0,-6-14,7 21,0 0,0 0,-1 0,1 0,0 0,-1 0,0 0,1 0,-1 1,0-1,0 1,0-1,0 1,0 0,-1 0,1 0,0 0,0 0,-1 0,1 1,-1-1,1 1,0-1,-1 1,1 0,-1 0,1 0,-1 0,1 1,-1-1,1 1,0-1,-5 3,5-3,-1 1,1 0,-1 0,1 0,0 0,-1 0,1 0,0 0,0 1,0-1,0 1,0 0,0 0,0 0,1 0,-1 0,1 0,-1 0,1 0,0 0,-2 4,2-1,0-1,0 1,1-1,0 1,-1 0,2-1,-1 1,0-1,1 1,0 0,1 4,5 10,0 0,1 0,1-1,15 23,23 30,88 103,72 52,-92-103,-97-104,-1 1,-1 0,0 2,18 35,-29-46,0 0,0 1,-2 0,1 0,-1 0,-1 0,0 1,-1-1,-1 0,1 1,-4 19,-2 2,-2 0,-1-1,-2 0,-1 0,-26 51,-1-11,-59 81,95-150,-1-1,0 0,0 0,-1 0,1 0,-1 0,1-1,-1 0,0 0,0 0,-6 3,-22 12,22-8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45.1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 55,'-19'-43,"11"31,16 30,123 210,-23-42,-85-144,377 765,-390-782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46.2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0,'1'15,"0"0,1 0,1 0,0 0,11 26,35 71,-39-92,-3-4,279 553,-209-431,7-3,102 125,-169-239,-4-7,-1 1,16 26,-29-55,0 0,2 0,-1 1,2-1,0 0,1 0,0 1,1 0,10-25,9-12,34-55,-36 68,7-13,78-127,-95 160,2 1,0 1,0 0,2 0,0 2,0 0,33-21,-40 29,-1 1,1 1,0-1,0 1,0 1,1 0,-1 0,1 0,-1 1,1 0,-1 1,1 0,0 0,-1 1,1 0,-1 1,1 0,-1 0,9 4,-5-1,-1 1,0 0,0 1,-1 0,0 1,0 0,-1 1,0 0,0 0,-1 1,-1 0,10 15,22 45,40 98,-56-115,-2 25,-16-65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47.1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703 0,'-1'3,"-1"-1,0 0,0 0,0 0,0 0,0-1,0 1,0 0,-1-1,1 0,0 1,-1-1,1 0,-1 0,0-1,-2 2,-5 1,-99 40,-2-6,-118 23,163-43,-57 15,108-28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48.3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4 735,'8'-1,"0"-1,-1 0,1 0,-1-1,0 0,0 0,0-1,13-9,14-6,589-260,-613 275,-1 0,0 0,0-1,0 0,0-1,13-11,-19 14,-1 1,0-1,-1 0,1 0,0 0,-1 0,0 0,1 0,-1 0,0 0,-1 0,1-1,-1 1,1 0,-1-1,0 1,0 0,0 0,-1-1,1 1,-1 0,0-1,0 1,-2-5,-4-9,-1 0,0 0,-2 1,0 0,-1 0,0 1,-1 1,-1 0,0 1,-1 0,0 1,-1 0,-1 1,0 1,0 1,-1 0,0 1,0 1,-1 0,0 2,0 0,0 1,-1 0,1 2,-26-1,29 5,0 1,-1 0,1 0,1 2,-1 0,1 1,0 0,0 1,0 1,1 0,0 1,1 0,0 1,0 0,1 1,-15 19,3-2,2 0,0 2,3 0,0 2,2-1,-14 40,21-47,2 1,0 0,2 0,0 0,2 1,0 0,2-1,4 41,-1-47,1 1,1-1,1 1,1-1,1-1,0 1,2-1,0-1,0 1,2-1,20 25,-8-17,1-1,1 0,1-2,1-1,1-1,0-1,58 27,-36-24,0-2,1-3,1-1,67 10,-105-23,1 0,0-1,-1-1,1 0,0-1,-1-1,1 0,0-1,-1 0,0-2,1 1,24-11,-21 5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49.7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375 398,'-11'8,"0"0,1 0,1 1,0 0,0 1,0 0,2 1,-11 16,-5 4,-40 53,4 2,-67 128,125-212,0 0,-1 1,1-1,0 1,0-1,0 1,1 0,-1-1,1 1,-1 0,1-1,0 1,0 0,0-1,0 1,0 0,1-1,1 5,-1-5,1 0,0 0,-1 0,1 0,0 0,0 0,1 0,-1-1,0 1,1-1,-1 0,1 0,-1 1,1-2,-1 1,1 0,0 0,3 0,54 11,1-3,1-2,94-1,-154-6,73-5,-68 5,0-1,0-1,0 1,0-1,0 0,-1-1,1 1,7-5,-12 4,1 1,-1 0,0-1,0 1,0-1,0 1,-1-1,1 0,-1 0,0 0,0 0,0 0,0 0,0 0,0 0,-1 0,0 0,0-5,-3-62,2 61,-16-119,-6 1,-76-241,94 356,1 0,-2 0,0 0,0 1,-12-16,16 24,0 1,0-1,0 0,0 1,-1 0,1-1,-1 1,1 0,-1 0,0 1,0-1,0 0,0 1,0 0,0 0,0 0,0 0,-1 0,1 1,0-1,-1 1,1 0,0 0,0 0,-1 0,-3 2,7-2,0 0,1 0,-1 0,0 0,0 1,1-1,-1 0,0 0,0 0,1 1,-1-1,0 0,0 0,0 1,1-1,-1 0,0 1,0-1,0 0,0 0,0 1,1-1,-1 0,0 1,0-1,0 0,0 1,0-1,0 0,0 1,0-1,0 0,0 1,-1-1,1 0,0 1,0-1,0 0,0 0,0 1,-1-1,1 0,0 1,0-1,0 0,-1 0,1 1,0-1,0 0,-1 0,1 0,0 0,0 1,-1-1,1 0,-1 0,33 10,64 11,-1 6,-2 3,-1 4,124 65,-70-19,242 177,-375-247,28 19,-2 3,48 48,-79-72,0 1,0 0,-1 0,0 1,-1 0,0 0,0 1,-1-1,0 1,-1 0,-1 1,1-1,-2 1,0-1,2 22,-6-27,1 0,-1 0,0-1,0 1,0-1,-1 1,0-1,0 0,0 0,-1 0,1 0,-1 0,-1-1,1 0,0 0,-1 0,0 0,0-1,0 0,0 0,-9 3,-2 2,-1 0,0-1,0-1,0-1,-1-1,-19 3,33-6,-1-1,1 1,-1-1,0-1,1 1,-1-1,1 1,-1-1,1-1,-1 1,1-1,0 1,0-1,-1-1,1 1,-5-5,3 3,1-2,0 1,0 0,1-1,-1 0,1 0,1 0,-1-1,-4-10,0-8,1-1,1 0,0 1,-2-49,2-40,12-201,3 235,2 0,4 0,34-102,-45 171,-3 7,0-1,0 1,1 0,-1 0,1 0,0 0,1 0,-1 0,1 0,5-6,0 6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51.0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1 386,'9'-2,"0"-1,-1 0,1-1,0 0,11-7,-18 10,78-48,79-64,-36 24,-117 85,0 0,0-1,-1 0,1 0,-1 0,-1-1,9-10,-13 15,1-1,-1 1,1 0,-1 0,1 0,-1 0,1-1,-1 1,0 0,0 0,0-1,0 1,0 0,0 0,0-1,0 1,0 0,-1 0,1-1,-1-1,0 2,-1-1,1 0,0 1,-1-1,0 1,1 0,-1 0,0-1,1 1,-1 0,0 0,0 0,0 1,0-1,0 0,-4 0,-4-1,-1 0,1 0,0 1,-1 0,1 1,-1 0,1 0,-1 2,1-1,0 1,-1 1,1-1,-15 8,11-3,1 0,1 0,-1 2,1-1,1 2,0-1,0 2,-18 21,14-12,1 1,1 0,0 1,2 1,1-1,0 2,2-1,1 1,0 0,2 1,-2 32,6-53,1 0,0 0,0-1,0 1,1 0,-1 0,1 0,0 0,0-1,0 1,1 0,-1-1,1 1,0-1,0 0,0 0,0 1,1-1,-1 0,1-1,0 1,0 0,6 3,3 1,1-1,0 0,0-1,0-1,19 4,-10-2,52 13,1-4,1-4,0-2,0-4,117-7,-184 1,0 0,1 0,-1-1,18-6,-4-2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4:52.5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1 611,'6'1,"0"0,0 0,0 1,0-1,0 1,0 1,0-1,-1 1,1 0,-1 0,0 1,0-1,0 1,0 0,4 6,11 11,33 45,-44-55,12 18,-2 1,0 1,-2 0,-1 1,-2 1,-1 1,-2 0,-1 0,-2 1,-1 0,-2 1,-1-1,-1 54,-3-86,0-1,0 1,0 0,-1-1,1 1,-1 0,1-1,-1 1,0-1,0 1,0-1,0 1,0-1,-1 0,1 1,-1-1,1 0,-1 0,0 0,0 0,0-1,0 1,0 0,0-1,0 1,-1-1,1 0,-1 0,1 0,-1 0,1 0,-1-1,1 1,-1-1,0 1,1-1,-1 0,0 0,1 0,-1 0,-2-1,-4-1,1 0,0 0,0 0,0-1,0-1,0 1,1-1,-1 0,1-1,0 0,1 0,-8-7,1-3,1 0,0-1,1-1,1 0,1 0,0-1,1 0,1 0,1-1,0 0,-5-35,6 16,1-1,2 0,2 0,1 0,7-40,-6 64,0 1,1 0,1 0,1 0,0 0,0 0,14-22,-14 29,-1 1,1 0,0 0,1 0,0 0,0 1,0 0,0 0,1 0,0 1,0 0,0 1,0-1,1 1,12-3,-12 4,0 0,0 1,-1 0,1 0,0 1,0 0,0 0,0 1,0 0,-1 0,1 1,0 0,-1 0,11 5,-9-2,0 1,0-1,-1 2,0-1,0 1,0 0,-1 1,0 0,-1 0,9 15,101 166,-97-154,-2 1,-1 1,17 60,-31-84,2 5,-3-28,-3-188,24-205,-21 386,13-115,33-138,-46 267,-1 1,0-1,1 1,0 0,-1-1,1 1,0 0,0 0,1 0,-1-1,0 1,1 0,-1 1,1-1,-1 0,1 0,0 1,0-1,0 1,0-1,0 1,0 0,4-2,-3 3,0 0,1 0,-1 0,0 0,0 0,0 1,0-1,0 1,0 0,0 0,0 0,0 0,0 1,0-1,4 4,8 5,-1 2,0 0,0 0,22 29,-11-9,-2 1,-1 0,-1 2,-2 1,-2 0,-1 1,-2 1,-1 0,-3 1,0 0,-3 0,4 62,-11-81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46.4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118 1,'-1'0,"-1"1,1-1,0 1,0-1,0 1,0 0,0-1,0 1,1 0,-1 0,0 0,0-1,0 1,1 0,-1 0,0 0,1 0,-1 1,1-1,-1 1,-11 30,9-24,-12 35,2 1,3 1,-9 73,1 139,17-230,-2 29,-1 10,3 0,13 126,-9-173,0-1,1 0,1 0,1-1,0 0,2 0,0 0,0-1,2 0,0 0,1-1,0-1,1 0,1 0,18 15,-26-25,-1-1,1 1,0-1,0 0,1 0,-1 0,1-1,-1 0,1 0,0 0,0-1,0 0,0 0,0 0,0-1,0 0,10-1,-2-4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5:36.6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342 0,'-94'115,"44"-49,26-35,2 0,1 2,1 1,2 0,2 2,1-1,1 2,3 0,0 1,3 0,1 0,2 0,-1 47,7-78,0 0,0 0,1 0,0 0,0-1,0 1,1-1,0 1,0-1,1 0,0 0,0-1,0 1,1-1,0 0,0 0,0 0,0-1,1 0,0 0,-1 0,2-1,8 5,1-1,0-1,0 0,1-1,0 0,0-2,0 0,0-1,27 0,57-1,-45 1,0-3,86-12,-127 9,-1 0,0-1,0-1,0 0,15-10,-14 8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5:37.4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452 97,'-12'1,"1"0,-1 1,1 0,-1 0,1 2,0-1,0 1,1 1,-1 0,1 1,0 0,0 0,1 1,-13 11,-9 11,2 2,-41 53,69-83,-17 26,0 0,1 1,2 1,1 0,1 1,2 1,1 0,1 0,1 1,3 0,0 0,2 0,1 1,4 54,-1-79,0 0,0 0,1 0,0 0,0 0,0-1,1 1,1-1,-1 0,1 0,0 0,1 0,0 0,0-1,0 0,1 0,-1-1,2 1,-1-1,0-1,1 1,0-1,0 0,0-1,1 1,-1-1,1-1,0 0,-1 0,1 0,0-1,0 0,14-1,-2 0,-1-1,1-2,-1 0,1-1,-1 0,0-2,-1-1,0 0,0-1,0-1,-1 0,31-23,0-6,-1-2,76-84,-96 94,-1-1,22-36,-41 56,0 0,-1-1,0 0,0 0,-2 0,1-1,-2 0,1 0,-2 0,2-15,-5 19,0-1,0 0,-1 0,0 1,0-1,-1 1,-8-17,-37-61,37 67,-2 0,0 0,-1 1,-1 1,0 0,-33-28,36 36,-1 0,0 1,-1 0,1 1,-2 1,1 0,-1 1,0 1,-22-5,3 4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5:38.3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500 1,'-12'0,"0"-1,0 2,1-1,-1 2,0-1,1 2,-1 0,1 0,0 1,0 0,0 1,1 0,-1 0,1 2,0-1,1 1,0 0,0 1,-8 9,-26 33,2 1,2 3,3 1,-54 109,85-153,0 0,1 0,0 0,-3 14,6-23,1 0,-1 0,1-1,0 1,0 0,-1 0,1 0,0-1,1 1,-1 0,0 0,0 0,1-1,-1 1,1 0,0 0,-1-1,1 1,0-1,0 1,0-1,0 1,0-1,0 1,1-1,-1 0,0 0,1 1,-1-1,1 0,-1 0,1-1,-1 1,1 0,0 0,2 0,19 3,1-1,-1-1,1-1,0-1,27-4,14 1,19 1,156 1,-236 1,0 0,0 0,-1 0,1 1,0-1,-1 1,1 0,0 0,-1 0,1 1,-1-1,0 1,1 0,-1 0,0 0,0 0,0 1,0-1,5 6,-7-5,0 1,1 0,-1-1,0 1,0-1,-1 1,1 0,-1 0,0-1,0 1,0 0,-1 0,1-1,-1 1,0 0,0-1,0 1,0-1,-1 1,-1 3,-15 30,-2-2,-1 0,-31 38,18-25,5-8,-39 77,52-82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5:39.5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267 748,'-1'1,"-1"0,1 0,-1 1,1-1,-1 0,1 1,0-1,-1 1,1-1,0 1,0 0,0-1,1 1,-1 0,0 0,1-1,-1 1,1 0,-1 0,1 0,0 3,-3 6,-19 60,4 1,3 0,-8 96,11 222,13-349,2 0,1-1,12 48,-11-69,1 0,0 0,2-1,0 1,1-2,0 1,2-1,19 24,-25-36,1 0,0 0,0 0,0-1,0 0,1 0,0-1,0 0,0 0,0-1,0 1,0-2,1 1,-1-1,1 0,-1 0,1-1,-1 0,1-1,12-1,7-3,-1 0,0-1,0-2,37-16,4-8,-1-3,-2-2,112-88,-161 114,-1 0,0-1,-1-1,0 0,-1-1,-1 0,0-1,-1 0,-1-1,0 0,-1 0,0-1,-2 0,0-1,-1 1,-1-1,0 0,-1 0,-1 0,-1 0,-1-21,-4-3,-1 0,-2 0,-2 1,-2 0,-31-75,0 20,-67-108,43 93,-127-163,158 230,-3 2,-2 1,-1 2,-2 2,-2 1,-54-32,94 66,-10-8,-1 1,0 1,0 0,-1 2,-19-6,32 11,1 0,-1 0,0 1,1-1,-1 1,0 0,1 0,-1 1,0-1,1 1,-1 0,1-1,-1 2,1-1,-1 0,1 1,0-1,0 1,0 0,0 0,0 1,0-1,0 0,1 1,-1 0,1 0,-1-1,1 1,0 1,1-1,-3 4,-8 19,1 1,2 0,0 0,-7 52,-8 119,11-20,17 313,-3-472,0-8,0 0,0 1,1-1,5 19,-6-28,0 0,0 0,0 1,0-1,0 0,0 0,0 0,1-1,-1 1,1 0,0 0,-1-1,1 1,0-1,0 1,0-1,0 0,0 0,0 0,0 0,0 0,1-1,-1 1,0 0,1-1,-1 0,0 0,3 1,30-2,0-2,-1-1,61-15,98-39,-161 47,6 0,-24 8,0-1,-1 0,1-1,-1 0,0-1,0-1,-1 0,0-1,17-13,-21 12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5:40.0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1 614,'0'-1,"0"0,1 0,-1-1,1 1,-1 0,1 0,0 0,-1 0,1 0,0 0,0 0,0 0,0 0,0 0,0 1,0-1,0 0,0 1,0-1,2 0,30-14,-21 10,365-145,-93 42,-20-10,54-23,-227 100,-63 25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5:40.7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1 416,'23'-3,"1"-1,-1 0,0-2,-1-1,0 0,0-2,29-15,-10 5,112-49,156-65,-34 16,-239 102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5:42.2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1199,'4'-1,"0"0,0-1,0 1,0-1,0 1,0-1,0 0,-1-1,1 1,-1-1,1 0,2-3,10-6,775-549,-281 174,-501 380,0-1,-1 1,0-1,-1-1,11-13,-17 20,0 0,0 1,0-1,0 0,0 0,0 0,-1 0,1 0,-1 0,1-1,-1 1,0 0,0 0,0 0,0 0,0 0,-1 0,1-1,0 1,-1 0,0 0,1 0,-1 0,0 0,0 1,0-1,0 0,0 0,-1 0,1 1,-1-1,1 1,-1-1,1 1,-4-2,-9-7,0 0,-1 2,-1-1,1 2,-1 0,-1 1,1 1,-1 0,0 1,0 1,0 1,0 0,0 1,-1 1,1 1,-27 4,15 0,0 1,0 1,1 2,0 0,0 2,1 2,1 0,-47 31,28-9,1 2,2 2,1 2,2 1,2 2,2 2,3 1,1 1,-25 54,21-29,4 2,2 1,4 1,3 2,-20 143,39-206,2-1,0 0,1 1,0-1,1 1,6 27,-4-33,0-1,1 1,0-1,1 0,0 0,0 0,1 0,0-1,0 0,1-1,10 9,9 7,2-1,0-1,2-2,0-1,1-1,0-2,2-1,0-2,57 15,-70-25,0-1,1-1,-1 0,0-1,0-2,38-8,3 0,70-7,245-44,-311 47,-1-3,0-2,103-50,-141 57,0-1,-1 0,0-3,-2 0,0-1,26-26,-25 17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5:43.4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0 409,'2'-5,"0"-1,0 0,1 1,-1-1,1 1,1 0,-1 0,1 0,0 1,0-1,6-5,-3 3,63-72,4 4,84-67,-152 138,-1-1,1 1,1 0,-1 1,0 0,1 0,0 0,-1 1,1-1,0 2,11-2,-15 3,1 0,-1 0,1 0,-1 1,0 0,1-1,-1 1,0 1,1-1,-1 0,0 1,0-1,0 1,0 0,-1 0,1 0,0 1,-1-1,1 1,-1-1,0 1,0 0,0 0,0 0,1 3,18 37,-2 1,-2 1,19 79,-6-20,-20-71,-1 1,-2 0,-1 1,-2-1,-1 1,-2 0,-6 66,1-78,0 0,-1 0,-1 0,-1-1,-1 0,-1 0,-1-1,-1 0,-1 0,-1-2,0 1,-26 26,18-22,0 0,2 2,1 0,-29 56,39-64,0-1,2 1,-1 0,2 1,1-1,0 1,1 0,1 0,1 30,1-42,1-1,0 0,1 1,-1-1,1 0,1 0,-1 0,1 0,0 0,0-1,0 1,1-1,4 5,5 2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5:44.1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5:45.7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237 297,'-25'27,"0"1,2 0,1 2,2 1,1 1,-18 41,30-60,2 1,0-1,1 1,0 0,1 0,0 1,2-1,-1 0,2 1,0-1,0 1,2-1,0 1,0-1,1 0,1 0,1 0,10 23,-7-20,1-1,1 0,0 0,1-1,1-1,0 0,1 0,1-2,0 1,1-2,0 0,0 0,1-2,1 0,-1 0,1-2,1 0,0-1,0-1,34 5,97 3,-127-12,-1-2,0 0,0-2,0 0,21-7,-35 8,-1-1,0 0,0 0,0 0,-1-1,1 0,-1 0,0 0,0-1,0 0,-1 0,1 0,-1 0,0-1,-1 0,0 1,1-1,-2 0,1-1,-1 1,0-1,0 1,1-11,1-16,0 0,-2 1,-4-55,0 49,-1-37,-3 0,-18-85,16 124,-1 1,-1 0,-3 0,0 1,-2 1,-31-50,39 74,1 0,-2 0,1 0,-2 1,1 0,-1 1,0 0,0 0,-1 1,0 0,0 0,0 1,-13-4,7 5,0-1,-1 2,0 0,0 1,1 1,-1 0,0 2,-21 2,31-2,-1 1,0 0,1 1,0 0,-1 0,1 0,1 1,-1 0,0 1,1-1,0 1,0 0,0 1,-6 7,-9 13,0 0,-16 30,24-36,0 0,-115 190,127-210,0 1,1-1,-1 1,1 0,0-1,-1 1,1-1,-1 1,1 0,0-1,0 1,-1 0,1-1,0 1,0 0,0-1,0 1,0 0,0-1,0 1,0 0,0 0,0-1,0 1,0 0,0-1,0 1,1 0,-1-1,0 1,1 0,-1-1,0 1,1-1,-1 1,1 0,-1-1,1 1,-1-1,1 1,-1-1,1 0,0 1,-1-1,1 0,-1 1,1-1,0 0,-1 0,1 1,0-1,0 0,-1 0,1 0,0 0,-1 0,1 0,0 0,0 0,-1 0,2-1,57-10,-41 6,520-118,-472 108,-41 12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47.3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 1,'-1'0,"0"0,0 1,0-1,0 1,0-1,0 1,0 0,0-1,0 1,1 0,-1 0,0 0,0-1,1 1,-1 0,0 0,1 0,-1 0,1 0,-1 0,1 0,0 1,-1-1,1 0,0 0,0 0,0 0,0 2,-4 39,4-36,0 496,0-494,7 107,-5-101,0 0,1-1,1 1,0-1,0 0,7 13,-10-25,-1 0,0 0,0 0,1 0,-1 0,0-1,1 1,-1 0,1 0,-1-1,1 1,-1 0,1-1,-1 1,1 0,0-1,-1 1,1-1,0 1,0-1,0 1,-1-1,1 0,0 1,0-1,0 0,0 1,-1-1,1 0,0 0,0 0,0 0,0 0,0 0,0 0,0 0,-1-1,1 1,0 0,0 0,1-1,1-1,-1-1,1 1,-1-1,0 1,0-1,0 0,0 1,0-1,1-4,6-10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5:47.3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1 202,'40'-2,"0"-3,1-1,56-17,-10 3,368-41,-30 5,-290 30,-110 23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5:48.2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1,'1'28,"2"0,0-1,2 1,10 33,43 108,-26-82,63 140,-87-206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5:49.6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51 808,'4'-2,"-1"0,1 1,-1-1,0-1,0 1,0 0,0-1,0 1,0-1,-1 0,3-3,4-4,325-312,-318 309,-1-1,-1-1,0 0,17-26,-27 35,-1 0,0 0,-1 0,1-1,-1 1,0-1,-1 1,0-1,0 1,0-1,-1 0,0 1,0-1,0 0,-1 0,0 1,-4-12,0 4,-1 0,-1 0,0 1,-1 0,0 1,-1-1,0 2,-1-1,-1 1,1 1,-2 0,1 1,-2 0,1 0,-1 1,0 1,0 0,-1 1,0 1,-21-6,30 11,-1-1,1 1,-1 0,0 1,1-1,-1 1,1 1,0-1,-1 1,1-1,0 2,0-1,0 0,0 1,0 0,0 0,1 1,0-1,-1 1,-6 8,-9 10,0 1,-25 40,35-49,-3 5,0 1,1 0,1 0,1 1,-13 41,21-55,0 1,1-1,0 1,0 0,0-1,1 1,0 0,1 0,0-1,0 1,1 0,-1-1,2 1,-1-1,1 0,0 0,0 0,1 0,0 0,1-1,5 8,3 4,-1 0,-1 1,0 0,-2 1,14 39,-17-41,0-1,1 1,1-1,1 0,1-1,0 0,1 0,19 20,-25-32,-1 0,1-1,1 0,-1 0,0-1,1 1,-1-1,1 0,-1 0,1-1,0 0,9 1,77-1,-58-2,42-4,0-2,0-4,-1-3,-1-3,90-33,-137 39,-8 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5:50.4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0 210,'0'-4,"4"-5,9-1,2-3,2 2,3-3,1-1,5 1,2-1,3-5,1 0,-1 5,-3 0,-2 2,-1 1,-5 5,-7 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5:51.6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0 286,'26'-26,"16"-17,2 1,79-57,-108 89,0 1,0 0,1 1,-1 1,2 0,-1 1,1 1,0 1,0 0,1 1,-1 1,1 1,29 1,-30 1,17 1,-1 1,1 2,-1 1,57 19,-82-23,-1 1,0 1,0-1,0 1,0 0,-1 0,0 1,0 0,0 0,0 1,-1-1,0 1,0 1,0-1,-1 0,0 1,-1 0,1 0,-1 0,0 1,-1-1,0 1,0-1,-1 1,1 0,-1 11,0 3,-1 0,-1 1,-1-1,0 0,-2 0,-1-1,0 1,-2-1,-14 31,14-42,-1 0,-1-1,0 0,0 0,0-1,-1 0,0-1,-19 10,-20 16,-192 177,238-207,1 0,-1 0,0 0,1 0,-1 1,1-1,0 1,-2 4,3-7,1 0,0 0,0 0,0 0,0 0,0 0,0 0,1 0,-1 0,0 0,0 0,1 0,-1 0,0-1,1 1,-1 0,1 0,-1 0,1-1,0 1,-1 0,1 0,0-1,-1 1,1-1,0 1,0-1,0 1,0-1,-1 1,1-1,0 0,0 1,0-1,0 0,0 0,0 0,0 1,0-1,2-1,271 76,-250-68,-4-2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5:52.1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5:53.7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278 623,'-5'1,"0"0,0 0,-1 0,1 1,0 0,0 0,0 0,1 1,-1-1,0 1,1 0,0 0,0 1,0 0,0-1,0 1,-3 6,-9 10,1 1,-15 26,28-43,-11 19,1 2,1 0,1 0,-7 27,13-37,0-1,1 1,1 0,1 0,0 0,1 0,0 0,5 28,-4-39,0 1,1-1,0 0,0 1,0-1,0 0,0 0,1-1,0 1,0 0,0-1,0 1,1-1,6 5,-2-3,0 0,0-1,1 0,-1 0,1-1,18 5,0-3,1-1,1-2,53-1,2-7,-1-3,0-4,144-42,-222 54,0 0,0-1,0 0,-1 0,1 0,0 0,-1-1,0 0,0 0,0 0,0 0,0-1,-1 0,1 1,4-9,-4 5,-1-1,0 0,-1 0,1 0,-2 0,1 0,-1 0,0 0,-1-10,4-63,-5 1,-2-1,-5 1,-2 0,-41-149,42 202,-1 0,-1 1,-2 0,0 1,-2 0,-1 2,0-1,-30-30,40 47,-1 0,-1 0,1 1,-1 0,0 1,0-1,-1 2,1-1,-1 1,0 0,-1 1,1 0,0 1,-1 0,0 0,1 1,-1 0,0 0,0 1,1 1,-1 0,0 0,1 1,-1 0,1 1,-1 0,1 0,-10 6,-10 5,1 3,1 0,1 1,0 2,-23 24,-107 121,102-105,51-57,1 0,-1 0,0 0,1 0,0 0,0 0,0 0,0 1,0-1,1 1,-1 0,1-1,0 1,-1 4,3-5,-1-1,1 0,0 1,0-1,0 0,0 0,0 0,0 0,1 0,-1 0,1 0,-1 0,1 0,0-1,0 1,0-1,-1 1,2-1,-1 0,0 1,0-1,0 0,4 0,60 39,-54-31,-1-1,2-1,-1 0,1 0,0-2,1 1,-1-2,22 5,-19-7,169 18,-162-19,0-1,0-2,-1 0,1-1,0-2,24-7,27-12,-58 16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5:54.8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1924,'13'-2,"0"0,0-1,-1-1,1 0,-1 0,0-1,0-1,12-8,21-8,761-284,21 51,-751 233,2357-516,-2247 509,512-93,-535 85,-1-8,186-77,-290 97,-1-3,-1-2,-2-2,-1-3,-2-2,67-63,-104 87,0 0,1 0,1 2,0 0,1 1,22-10,-26 17,-4 3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5:56.1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1 871,'130'-118,"177"-124,-217 174,243-168,-274 199,3 2,0 4,120-44,-86 50,-88 24,0 0,0 0,0 0,0 1,0 1,0-1,0 1,0 0,12 4,-17-3,-1-1,1 0,-1 1,1 0,-1-1,0 1,0 0,0 0,0 1,0-1,0 0,-1 1,1-1,-1 1,0-1,1 1,-1 0,0-1,-1 1,1 0,0 0,-1 0,0-1,1 1,-1 0,0 0,-1 0,1 0,-1 3,-1 13,-2-1,0-1,-8 26,8-32,-174 429,107-279,44-98,-98 214,91-211,-3-1,-50 65,-105 108,-59 82,199-247,22-32,1 1,-34 69,69-120,-1 1,1-1,1 1,0 0,13-11,55-46,-57 50,34-26,2 3,1 2,2 3,117-50,260-63,-364 130,-53 13,-1 0,0-1,0 0,-1-1,1-1,-1-1,0 0,-1-1,0 0,15-13,-15 9,-6 4,0 1,1 0,17-12,-11 12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5:57.7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1689,'2'-6,"0"1,0 1,0-1,0 0,1 0,0 1,0 0,0-1,1 1,5-5,4-7,81-93,-21 27,514-689,-533 693,-4-1,-4-3,68-162,-111 233,1 0,-1-1,-1 1,0 0,0-1,-1 1,-1-1,-1-15,1 25,0-1,-1 0,0 1,1-1,-1 0,0 1,0-1,-1 1,1-1,0 1,-1 0,1 0,-1-1,0 1,0 0,-3-2,2 3,1-1,-1 1,0-1,0 1,0 0,-1 1,1-1,0 0,0 1,0 0,-1 0,1 0,0 0,0 0,-1 0,1 1,-4 1,1 0,-1 0,1 1,0 0,0 0,0 0,0 1,1 0,-1 0,1 0,0 1,0-1,1 1,-1 1,1-1,0 1,0-1,1 1,0 0,-4 11,-4 9,2 1,1 0,-6 38,5-26,3 2,1-1,2 1,2-1,5 57,-2-83,0 1,1-1,1 0,0 0,0 0,2-1,0 1,0-1,1-1,1 1,0-1,0 0,2-1,-1 0,1-1,1 0,0 0,16 10,5-2,1-1,1-2,0-2,65 17,-67-22,0 2,-1 0,0 3,0 0,-2 2,33 21,-58-33,0-1,0 1,-1 0,1 0,-1 0,0 1,0-1,0 1,0 0,-1 0,1 0,-1 0,0 0,-1 1,1-1,0 0,-1 1,0-1,0 1,-1 0,1-1,-1 1,0 0,0-1,-1 1,1-1,-1 1,0 0,0-1,-1 1,1-1,-1 0,0 1,0-1,0 0,-1 0,0 0,-4 5,-147 183,-63 88,195-246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47.9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1 225,'32'-2,"1"-2,-1-1,0-1,38-13,47-9,-70 19,605-125,-611 124,-11 3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5:58.3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0,'0'4,"0"5,0 5,4 3,5 4,1 5,2 2,4 0,-2 7,2 5,1 0,-3-4,1-3,-2-4,0-3,-2-2,-2-6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5:58.8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 14,'0'-4,"-4"-1,-1 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5:59.9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11,'1'3,"1"0,-1 1,1-1,0 0,0-1,0 1,0 0,0 0,6 4,4 7,10 19,-2 1,-2 1,-1 0,-1 2,14 52,-15-140,-4 18,-4 5,1 1,2 0,0 1,2 0,25-40,-34 62,1 1,0-1,0 1,0 0,0 0,0 1,1-1,-1 1,1 0,-1 0,1 1,0-1,0 1,0 0,0 0,0 1,0 0,0-1,0 2,0-1,0 0,9 3,14 2,-1 1,44 16,-68-21,16 5,-1 0,0 2,0 0,0 1,-1 1,-1 0,1 1,-2 1,1 1,-2 0,0 0,0 2,-2 0,14 20,-16-20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6:01.3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156 1200,'-20'-6,"19"5,0 1,0-1,1 1,-1-1,0 1,0-1,0 1,0 0,1 0,-1-1,0 1,0 0,0 0,0 0,0 0,0 0,0 0,0 0,1 0,-1 0,0 0,0 1,0-1,0 0,0 1,0-1,1 0,-1 1,0-1,0 1,1-1,-1 1,0 0,1-1,-1 1,0 0,1-1,-1 1,1 0,-1 0,1 0,-1 1,-9 15,0 0,2 1,0 0,0 0,2 1,-5 25,-16 119,25-153,-3 30,1 1,2 0,1 0,3 0,12 78,-11-105,0 0,1-1,1 1,0-1,0 0,2 0,0 0,0-1,1 0,0-1,1 1,1-2,-1 1,2-1,0-1,0 0,0 0,1-1,0-1,21 10,21 3,2-1,0-3,0-3,66 7,233 8,-315-26,143 0,-161-3,0-2,0 0,0-1,0-1,0-1,20-9,-35 12,0-1,-1 0,1-1,-1 1,0-1,0 0,-1-1,0 1,0-1,0 0,0-1,-1 1,0-1,0 0,-1 0,0 0,2-9,5-15,-3 0,8-60,-13 75,22-184,-4-352,-24 436,-6-1,-5 2,-5 0,-51-168,60 249,-1 1,-1 1,-2 0,-2 0,0 2,-2 0,-35-42,45 63,0-1,0 2,0-1,-1 1,-1 1,1 0,-1 0,0 1,-1 0,1 1,-1 0,0 1,0 1,-1 0,1 0,-1 1,1 1,-1 0,0 0,0 2,1 0,-1 0,0 1,-13 4,5 0,0 2,0 0,1 1,0 1,1 1,0 1,-29 23,-112 115,131-121,-7 7,-179 195,190-200,1 2,2 1,1 0,2 2,-26 67,-5 59,44-137,1 1,1 0,2 0,0 36,2-60,0 1,0-1,1 0,-1 0,1 1,-1-1,1 0,0 0,0 0,0 0,0 0,0 0,0 0,1 0,-1 0,0 0,1 0,0-1,-1 1,1-1,0 1,0-1,0 0,0 0,0 0,0 0,0 0,0 0,1-1,-1 1,4 0,7 1,0-1,0-1,0 0,22-3,-11 1,440-64,-234 27,10 3,-237 35,-1 1,1-1,0 1,-1-1,1 0,-1 0,1 0,-1 0,0 0,1-1,-1 1,0-1,0 0,3-2,-2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6:02.0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0 873,'1'-4,"-1"0,1 1,0-1,0 0,0 0,1 1,-1-1,1 1,0-1,0 1,0-1,0 1,1 0,-1 0,1 0,3-2,57-44,-43 35,411-249,-287 182,540-307,-655 372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6:02.9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1 503,'25'-3,"1"-1,-1-1,0-2,0 0,-1-1,0-2,24-13,35-11,536-157,-43 16,-483 139,-92 36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6:04.3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483 503,'8'-1,"0"-1,-1 0,1 0,-1-1,0 0,0 0,0 0,0-1,11-8,5-2,102-59,172-133,-288 199,0 0,-1-1,0 0,-1 0,1 0,-2-1,8-11,-13 18,0 0,0 0,0 0,0-1,-1 1,1 0,0 0,-1 0,0 0,0-1,1 1,-1 0,0-1,-1 1,1 0,0 0,-1 0,1-1,-1 1,0 0,0 0,0 0,0 0,0 0,0 0,0 0,-1 0,1 1,-1-1,1 0,-1 1,0-1,1 1,-1 0,0 0,0-1,0 1,0 0,0 1,0-1,-4-1,-12-3,0 0,-1 1,1 1,-1 1,0 0,0 2,0 0,-25 4,-10-2,16-2,1 2,0 2,-41 9,58-8,0 1,1 1,-1 1,1 1,1 0,0 1,-21 16,1 3,1 2,1 2,2 1,1 1,2 2,2 1,-32 53,41-55,1 1,1 0,2 1,2 1,2 0,1 1,2 0,-7 77,15-98,-2 29,5 74,-2-110,1-1,1 0,0 0,0 0,1 0,1 0,0 0,0-1,1 0,0 0,1 0,10 13,-11-18,0-1,1 1,0-1,0 0,0 0,0-1,0 0,12 4,61 16,-45-14,91 28,-42-11,0-4,99 13,-15-17,129 18,-266-30,-24-4,0-1,0 0,0 0,0 0,0-1,6 0,-9-1,0 1,-1-1,1 0,0 0,-1 0,1 0,-1-1,1 1,-1-1,0 1,1-1,-1 0,0 0,0 0,0 0,2-4,17-24,-10 14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6:05.3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1 128,'6'-8,"0"1,0 0,1 0,0 1,0 0,1 0,15-9,3-4,-19 14,0 0,1 0,-1 0,1 1,0 0,0 1,0-1,1 2,-1-1,1 1,-1 0,1 1,0 0,0 1,13 0,-9 2,-1 0,1 1,-1 0,0 1,1 1,-2 0,1 0,-1 1,0 1,13 9,-1 1,-1 2,-1 0,0 1,-1 2,30 43,-37-47,-1 1,-1 1,0-1,-2 2,-1 0,0 0,-1 0,4 27,-10-37,-1 1,0-1,0 0,-1 1,-1-1,0 1,0-1,-1 0,0 0,-1 0,-1-1,-8 16,-9 11,-1-1,-28 33,23-31,-41 50,30-39,1 2,-42 75,75-115,0-1,1 1,0-1,1 1,-3 15,6-24,-1 1,1-1,-1 0,1 1,0-1,0 1,0-1,0 0,0 1,1-1,-1 1,1-1,-1 0,1 1,0-1,0 0,0 0,0 0,1 1,-1-1,1-1,-1 1,1 0,-1 0,1 0,0-1,0 1,0-1,0 0,2 2,11 2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6:05.9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 0,'-4'0,"-1"0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6:07.5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244 0,'-2'1,"1"-1,-1 1,1 0,-1-1,1 1,-1 0,1 0,-1 0,1 0,0 0,0 0,-1 0,1 1,0-1,0 0,-1 3,-19 30,14-22,-7 10,2 1,1 1,0 0,2 0,-10 41,-17 130,34-181,-5 29,2 1,1 88,4-130,0 0,0 0,0 0,0 0,0 0,0-1,0 1,1 0,-1 0,1 0,0 0,-1 0,1-1,0 1,0 0,0-1,0 1,0-1,1 1,-1-1,0 1,1-1,-1 0,1 0,-1 1,1-1,0 0,-1-1,1 1,0 0,0 0,-1-1,1 1,0-1,0 1,0-1,0 0,0 0,0 0,0 0,0 0,-1 0,1-1,4 0,8-4,1 0,-1-1,0 0,24-15,-3 2,-9 6,-1 0,36-26,25-14,-82 51,1 0,-1-1,0 1,1-1,-1 0,0 0,-1 0,1-1,0 0,-1 1,0-1,0 0,0 0,0-1,-1 1,0-1,0 1,0-1,0 0,-1 1,1-1,-1 0,-1 0,1 0,-1 0,0 0,0 0,0 0,-2-9,0 0,-1 0,0 1,-1-1,0 1,-2 0,1 0,-1 0,-1 1,0 0,-1 1,-12-15,-2-1,-2 2,0 1,-41-31,56 48,-1 0,-1 1,1 0,-1 1,0 1,-1-1,1 2,-1-1,1 2,-1-1,0 2,0 0,0 0,0 1,0 0,0 1,-18 4,27-4,-1 0,1 0,0 1,0-1,0 1,0 0,0 0,0 0,0 0,1 0,-1 1,1-1,-1 1,1-1,0 1,0 0,0 0,1 0,-1 0,1 1,-1-1,1 0,-1 4,-4 14,1-1,-4 36,5-32,3-21,1-1,-1 1,1-1,0 1,-1-1,1 1,0-1,1 1,-1-1,0 0,1 1,-1-1,1 1,0-1,0 0,0 1,0-1,0 0,0 0,1 0,-1 0,1 0,-1 0,5 3,-3-3,0-1,0 0,0 0,0 0,0 0,1 0,-1 0,0-1,1 0,-1 0,0 0,1 0,-1 0,0-1,1 1,-1-1,0 0,5-2,128-51,-102 38,1 2,1 1,0 2,43-8,-28 11,94-25,-130 28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48.5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0,'5'1,"0"0,0 0,0 0,0 0,-1 1,1 0,0 0,-1 0,1 1,-1 0,0-1,0 1,0 1,0-1,0 1,-1-1,0 1,6 8,6 9,-1 2,15 32,-19-36,94 194,-10 4,-10 4,59 240,-134-429,-2 0,-1 0,-2 1,2 44,-7-56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6:11.3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1 396,'7'0,"7"-4,9-4,11-6,16-4,10-6,15-7,9-6,2 0,6 2,-2 3,-4 0,-6 5,-4 3,-5 2,-9 1,-9 4,-12 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6:12.4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387 1222,'-26'-3,"25"3,1-1,0 1,-1 0,1 0,0 0,-1-1,1 1,0 0,-1 0,1-1,0 1,-1 0,1-1,0 1,0 0,-1-1,1 1,0 0,0-1,0 1,0 0,0-1,-1 1,1-1,0 1,0-1,0 1,0 0,0-2,2-2,0 0,0-1,0 1,1 0,0 0,-1 0,7-6,-8 9,301-321,-183 203,-62 61,274-296,-324 345,1-1,-1 0,0 0,-1 0,0-1,-1 0,0 0,4-16,-8 22,0 0,0 0,-1-1,1 1,-1 0,0-1,-1 1,1 0,-1-1,0 1,0 0,-1 0,0 0,0 0,0 0,0 0,-1 0,1 1,-1-1,-7-7,1 3,0 1,-1 0,0 0,0 1,-1 0,0 1,0 0,0 1,-1 0,0 1,0 0,0 1,0 0,0 1,-17-1,-13 0,0 2,0 2,-55 9,59-4,0 2,1 2,0 1,1 2,0 2,1 1,1 1,0 2,1 2,-58 48,56-39,1 2,2 1,1 2,2 1,1 1,2 1,2 2,-37 78,49-86,2 1,1-1,1 1,2 1,1 0,1 0,3 0,0 0,2 0,2 0,1-1,1 1,2-1,2 0,1 0,1-1,2 0,1-1,1-1,2 0,1-1,1-1,1-1,2-1,24 24,-35-40,1 0,0-1,0 0,0-1,1-1,0 0,1 0,0-1,0-1,0-1,0 0,22 3,1-3,-1-2,1-2,72-8,-9-6,-1-5,0-3,-1-5,-2-4,-1-5,-2-3,-2-5,145-92,-195 107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6:13.1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0 314,'0'-4,"8"-5,10-1,9-2,9-7,8-1,10-4,5-2,2-4,-2-1,-4 1,-11 2,-6 2,-8 1,-11 5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6:16.1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68,'0'-3,"1"1,0-1,0 1,0 0,0-1,0 1,0 0,0-1,1 1,-1 0,1 0,0 0,0 0,-1 1,1-1,0 0,3-1,0 0,0-1,0 1,0 0,0 0,1 1,7-3,-4 3,0 1,0 0,0 1,1 0,-1 0,0 1,0 0,0 1,1 0,-2 0,1 1,0 0,0 1,9 5,16 10,0 2,31 25,-40-28,-15-11,0 0,-1 2,0-1,0 1,-1 0,0 1,0 0,-1 0,-1 0,0 1,0 0,-1 1,4 12,-6-14,-1 0,0 1,0-1,-1 0,-1 1,0-1,0 1,-1 0,0-1,-1 0,0 1,-1-1,0 0,-1 0,-8 16,-15 23,-46 61,-4 7,70-105,0 0,1 0,1 0,-6 22,10-33,0 1,1 0,-1 0,1 0,-1 0,1 0,0 0,0 0,0-1,0 1,0 0,0 0,1 0,-1 0,0 0,1 0,0 0,-1-1,1 1,0 0,0 0,0-1,0 1,0-1,1 1,-1-1,0 1,1-1,-1 0,1 1,-1-1,1 0,-1 0,1 0,0-1,0 1,0 0,-1 0,1-1,0 0,2 1,13 1,-1-1,0-1,25-2,-16 0,-4 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6:16.6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6:18.3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354 485,'-19'20,"1"1,2 1,0 1,1 0,1 0,1 2,2 0,-14 38,16-28,0 0,2 0,2 0,1 1,2 0,2 37,2-53,0-1,2 0,0 0,1-1,0 1,2-1,0 0,1-1,1 0,1 0,0-1,1 0,26 28,-19-25,1 0,1-1,1-2,0 0,2-1,-1-1,2-1,-1-1,40 14,-23-15,-1-1,1-2,1-2,46 1,168-7,-147-2,-22 2,-28 2,68-8,-123 5,0 1,0-1,-1 1,1-1,0 0,-1 0,1 0,-1-1,0 1,1 0,-1-1,0 0,0 1,1-1,-1 0,-1 0,1 0,0 0,0-1,-1 1,0 0,1-1,-1 1,0-1,0 1,0-1,0 0,-1 1,1-1,-1 0,0 0,1 1,-2-6,1-10,-1-1,-1 1,-1 0,-6-21,3 15,-133-516,109 452,-4 2,-3 2,-4 1,-55-81,79 138,-1 0,-1 2,-2 0,0 1,-1 1,-38-28,52 44,-1 0,0 0,0 1,-1 1,1-1,-1 1,0 1,0 0,-1 0,1 1,-1 1,1 0,-1 0,1 1,-1 0,1 1,-1 0,1 0,-1 1,1 1,0 0,-16 7,0 2,1 2,1 1,0 2,1 0,0 1,2 1,0 1,1 1,-24 33,-13 27,-65 121,73-116,-20 27,-38 67,107-179,-1 0,1-1,-1 1,1 0,-1 0,1 0,-1-1,1 1,0 0,0 0,-1 0,1 0,0 0,0 0,0-1,0 1,0 0,0 0,0 0,0 0,0 0,1 0,-1 0,0 0,1 1,0-2,0 1,0-1,0 1,0-1,0 0,0 1,0-1,0 0,0 1,0-1,0 0,0 0,0 0,0 0,0 0,0 0,0 0,1-1,57-17,-50 15,179-51,-62 22,-80 22,-1-2,0-2,-1-1,43-23,-61 24,-8 3,0 1,1 1,1 0,-1 1,1 2,41-9,-38 10,-1-1,1-1,-2 0,34-17,13-5,-5 4,-27 11,67-19,-75 28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6:19.6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3006,'6'-1,"0"0,1-1,-1 0,0 0,0-1,0 0,-1 0,1 0,-1 0,8-7,11-6,46-21,107-40,-81 38,1994-735,-799 358,-238 3,-32-69,-155 27,-550 279,-278 156,2 2,-1 2,58-16,-84 30,-5 4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6:21.1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952 316,'-7'1,"1"0,-1 0,1 0,-1 1,1 0,0 0,0 0,-12 7,-48 34,37-23,17-12,-33 23,-2-2,-1-1,-1-3,-93 33,138-56,0-1,0 0,0 0,0-1,0 1,0-1,0 0,-1 0,1-1,0 1,0-1,0 0,-6-1,9 1,-1 0,1 0,0-1,-1 1,1 0,0 0,0-1,0 1,0 0,0-1,0 1,0-1,1 1,-1-1,1 0,-1 1,1-1,-1 0,1 1,0-1,0 0,0 0,0 1,0-1,0 0,0 1,0-1,1 0,-1 1,1-1,-1 0,1 1,0-1,0 1,1-3,9-19,2 0,1 1,0 1,2 0,0 1,1 0,21-17,5-9,-4 3,1 1,2 2,65-47,-94 77,1 1,0 0,0 1,1 1,0 1,1 0,-1 0,1 2,0 0,1 1,-1 0,0 2,1 0,-1 0,1 2,29 4,-21 1,-1 0,0 2,0 1,0 0,-2 2,1 1,-1 1,-1 1,32 26,-27-17,-2 2,0 0,-2 1,-1 1,-1 1,25 48,-21-26,-1 1,-3 2,-2 0,-3 1,-2 0,-2 1,-3 1,3 91,-13-70,-2-1,-4 0,-25 103,-1-45,-52 129,44-156,-103 191,105-232,-2-1,-3-3,-96 103,113-137,-2-2,-1-1,-1-1,-2-2,0-1,-1-2,0-1,-2-2,0-2,-1-1,0-2,-1-1,0-2,0-2,-1-2,1-1,-1-2,-64-7,91 5,0-2,-1 1,2-2,-1 0,0 0,1-1,0-1,0 0,0-1,1 0,0-1,0 0,1 0,0-1,0-1,1 1,1-2,-1 1,2-1,-1 0,2-1,-1 0,2 0,0 0,0-1,1 0,0 0,-1-14,-4-27,3-1,2-102,26-112,-9 178,4 2,49-149,-45 179,3 0,2 2,3 1,64-94,-75 128,0 1,2 1,0 1,1 1,1 0,1 2,0 0,1 2,1 1,0 1,27-10,-10 7,0 2,1 2,0 2,1 2,0 2,54 0,-24 8,85 15,-91-9,123 3,-31-17,526-9,-632 15,1-3,-1-2,0-2,73-19,-104 17,-8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7:20.5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1241,'1'-3,"0"0,0 1,1 0,-1-1,1 1,-1 0,1 0,0 0,0 0,0 0,0 0,0 0,4-2,4-4,95-103,151-208,-203 250,294-404,-338 460,0-1,0 0,-2 0,0-1,0 0,6-24,-12 35,0 0,0-1,-1 1,1 0,-1-1,0 1,0 0,-1 0,1-1,-1 1,0 0,-2-7,1 8,1 1,-1-1,0 1,0-1,0 1,0 0,0 0,0 0,0 0,-1 0,1 0,-1 0,1 1,-1 0,0-1,0 1,0 0,1 0,-1 0,-4 0,-2 0,0 0,0 0,0 1,0 0,0 0,0 1,0 0,0 1,1 0,-1 0,0 1,1 0,-1 0,1 1,0 0,0 1,1 0,-1 0,-7 8,10-9,0 1,0-1,1 1,-1 1,1-1,0 0,1 1,-1 0,1 0,0 0,1 0,-1 1,1-1,1 1,-1-1,1 1,0 0,1-1,-1 1,1 0,1 0,-1-1,1 1,0 0,1-1,3 10,4 7,2-1,0 0,2-1,0-1,1 0,31 33,113 96,-134-127,60 43,-60-48,-1 0,0 2,-1 0,33 41,-53-57,0 0,0 0,-1 0,1 0,-1 1,0-1,0 0,0 1,-1-1,1 1,-1-1,0 1,1-1,-2 1,1-1,0 1,-1-1,0 1,1-1,-1 0,-1 1,1-1,0 0,-4 6,-4 6,-1 0,-1 0,-21 22,13-15,-176 221,-190 215,360-432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7:21.1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1,'0'4,"0"5,0 4,0 5,0 2,0 3,4 0,1 0,0 1,3-1,0-4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0:30.34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549 1,'-30'-1,"0"1,0 2,0 0,0 2,0 2,-46 14,34-4,0 2,1 2,1 2,-66 48,104-69,1-1,0 1,-1 0,1 0,0 0,0 0,0 0,-1 0,1 0,0 0,1 0,-1 0,0 0,0 1,0-1,1 0,-1 1,1-1,-1 1,1-1,-1 1,1-1,0 0,0 1,0-1,0 1,0-1,0 1,0-1,0 1,0-1,1 1,-1-1,1 1,0 0,2 2,0-1,0 1,1-1,-1 0,1-1,0 1,0 0,0-1,0 0,8 3,180 63,-31-14,144 89,-146-64,-124-66,-27-10,0 0,0 0,0 0,-1 1,11 7,-16-9,0-1,-1 1,1 0,0 0,-1 0,1 0,-1 0,0 0,1 0,-1 0,0 0,0 1,-1-1,1 0,0 1,-1-1,0 1,1-1,-1 0,0 1,0-1,0 1,-1 2,-5 21,-1 0,-1 0,-1-1,-1 0,-20 35,6-10,14-29,-6 14,0-1,-2-1,-39 54,51-79,-1 0,0-1,0 0,0 0,-1-1,0 0,0 0,-1-1,1 0,-1 0,-1-1,1 0,0-1,-1 0,0 0,1-1,-1 0,0-1,-12 0,0 0,1-2,-1 0,1-1,-1-1,1-2,0 0,0-1,1 0,0-2,0-1,1 0,0-2,-19-12,23 8,4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49.7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628 965,'13'-12,"1"2,0-1,25-12,11-9,216-181,-213 163,-2-1,74-99,-121 144,0 1,0-1,-1 1,0-1,0 0,-1 0,0-1,0 1,0 0,-1-1,0 1,0-1,0 1,-1-1,0 0,-1 1,0-9,-2 6,0-1,0 0,-1 1,0 0,0 0,-1 0,0 1,-1-1,0 1,-9-10,-4-1,-1 1,-1 0,0 2,-1 0,-1 2,0 0,-38-16,43 23,-1 0,1 1,-1 0,0 2,0 0,-34-1,37 5,0 1,0 1,1 0,-1 1,1 1,0 0,0 1,-27 14,-9 7,0 3,2 2,2 2,1 3,1 1,2 2,-39 48,48-49,3 2,1 1,2 1,2 2,2 1,2 0,2 2,-20 66,36-95,0 0,1 0,0 0,2 0,0 0,1 1,1-1,1 0,4 21,-3-28,0 0,0 0,1-1,1 1,0-1,0 0,1-1,0 1,0-1,1-1,1 1,-1-1,1 0,1-1,18 14,188 95,-63-38,41 35,165 88,-346-194,0-1,1-1,-1 0,1-1,0 0,18 3,-27-7,0 0,0 0,1 0,-1 0,0-1,0 0,0 0,0 0,0 0,0 0,0-1,-1 0,1 1,0-2,-1 1,0 0,1-1,-1 1,0-1,0 0,0 0,-1 0,1-1,2-3,11-14,0 2,25-24,1 0,-32 32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7:21.5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7:22.9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0 266,'0'11,"1"-1,0 1,1 0,0 0,0-1,1 1,0-1,1 0,7 12,1-1,1 0,1-1,18 18,-11-4,-18-28,1 0,-1-1,1 1,0-1,8 9,-12-15,1 1,-1 0,0 0,1 0,-1 0,1-1,-1 1,0 0,1 0,-1-1,1 1,-1 0,0-1,1 1,-1-1,0 1,0 0,1-1,-1 1,0-1,0 1,0 0,1-1,-1 1,0-1,0 1,0-1,0 1,0-1,0 1,0-1,0 1,0-1,0 1,0 0,0-1,-1 1,1-2,1-22,-12-66,5 47,1-1,2-57,4 87,0-1,1 1,1-1,0 1,1 0,1 0,0 1,0-1,2 1,0 0,8-12,-12 20,1-1,0 1,0 0,0 0,1 0,0 1,0-1,0 1,0 1,1-1,6-3,-8 6,0 0,0 0,0 0,0 1,0-1,1 1,-1 0,0 0,0 1,0-1,0 1,1 0,-1 0,0 0,0 1,-1 0,1-1,6 5,0-1,-1 1,1 1,-1 0,0 0,-1 0,1 1,-1 0,-1 1,0 0,0 0,6 12,2 9,-1 0,15 46,-3-5,-21-58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7:24.1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1 340,'3'-4,"0"0,0 0,0 0,0 1,1-1,0 1,0 0,0 0,8-5,-4 3,82-56,185-92,-269 150,107-49,-100 47,1 0,0 1,1 1,-1 0,1 1,20-1,-31 3,1 0,-1 0,1 1,-1 0,0 0,0 0,1 0,-1 1,0-1,0 1,0 0,0 0,-1 1,1-1,-1 1,1 0,-1 0,0 0,0 0,0 1,0-1,-1 1,1-1,-1 1,0 0,0 0,-1 0,3 8,-2-5,0 1,-1-1,0 1,0 0,-1 0,0-1,0 1,-1 0,0 0,0-1,-1 1,0-1,0 1,-1-1,-6 12,-38 73,23-44,-46 70,49-96,13-12,34-8,5-2,0 2,0 1,-1 2,1 1,-1 1,0 1,-1 2,0 1,0 1,-2 2,1 0,-2 2,0 1,-1 1,36 34,-55-45,1 0,-1 0,0 1,-1 0,0 0,0 0,-1 1,0 0,0 0,-1 0,4 18,-6-23,-1 1,1-1,-1 1,0-1,0 1,-1-1,0 1,1-1,-2 0,1 1,0-1,-1 0,0 0,0 0,0 0,0 0,0 0,-1 0,0-1,0 1,0-1,0 0,-1 0,1 0,-1-1,-7 5,-7 2,0-1,-1 0,0-2,0 0,0-1,-1-1,1-1,-1-1,0 0,0-2,0 0,0-1,-31-7,26 3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7:24.9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1,'1'32,"2"0,1-1,2 1,1-1,11 31,63 149,-65-175,41 101,121 268,-174-395,1-1,0 0,1 0,-1 0,2-1,7 9,-10-14,-1 0,0-1,1 0,0 1,-1-1,1-1,0 1,0 0,0-1,0 0,0 0,0 0,0-1,0 1,1-1,-1 0,0 0,5-1,46-6,0-3,-1-3,0-1,-1-3,-1-3,80-41,-110 50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7:25.7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0 207,'8'0,"6"-4,8-5,5-4,5-5,5-3,-1-1,2-1,-1 0,-5 3,-2 6,-7 1,-4-2,-5 7,-4 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7:28.4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0,'0'7,"1"0,0-1,0 1,0-1,1 0,0 1,1-1,-1 0,1 0,5 8,44 54,-21-30,99 146,-8 5,146 307,-188-316,-7 3,-8 4,45 221,-96-344,-4 0,-2 1,-1 113,-8-144,-2 0,-2 0,0-1,-3 1,0-1,-2-1,-2 0,-28 56,37-81,-1-1,0 1,-1-1,1 0,-1 0,-1 0,1-1,-1 1,0-2,0 1,0 0,0-1,-1 0,0-1,0 0,0 0,0 0,-13 3,7-5,0 0,0 0,0-1,0-1,0 0,0-1,0 0,0-1,1 0,-16-7,-44-20,2-4,-121-76,173 99,1-1,0 0,1-1,-29-30,39 36,0 0,1-1,0 0,0 0,1 0,0 0,0-1,1 0,0 1,1-1,0 0,0-1,0-13,0 8,2-1,0 0,1 0,0 1,1-1,1 1,1-1,0 1,0 0,2 0,0 1,1 0,0 0,1 0,0 1,2 0,-1 1,1 0,1 0,0 1,1 0,0 1,0 1,1 0,1 0,-1 2,1-1,17-5,-7 4,1 0,1 2,-1 1,1 1,0 1,0 1,42 1,-28 5,-2 0,1 3,0 1,53 18,13 14,-2 5,149 88,-225-118,67 35,188 69,-266-112,-1 0,0 1,-1 1,0 1,19 13,-32-20,1-1,-1 0,0 0,1 0,-1 0,1 0,-1 0,1-1,-1 1,1 0,-1-1,1 1,0-1,-1 0,1 1,0-1,-1 0,1 0,2 0,-4-1,1 1,0-1,0 1,-1-1,1 0,0 1,-1-1,1 0,-1 0,1 1,-1-1,1 0,-1 0,0 0,1 0,-1 1,0-1,1 0,-1 0,0 0,0 0,0 0,0 0,0-1,-1-6,1-1,-1 1,-1-1,1 1,-7-16,-19-40,-69-117,59 117,-2-4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7:29.6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496 1,'-6'0,"1"1,0 0,0 0,0 1,-1-1,1 1,0 0,1 1,-1-1,0 1,1 0,-1 0,1 0,0 1,0-1,0 1,1 0,-6 8,-7 10,2 1,-19 37,20-35,-42 82,4 3,6 1,4 3,5 1,5 2,-30 239,57-311,2 0,2 0,1 0,3 0,12 57,-12-83,1-1,1 0,0 0,2 0,0-1,0 0,2-1,0 0,1 0,1-1,0 0,1-1,1-1,0 0,18 13,0-6,1-1,0-2,2-1,0-2,51 14,192 34,-221-51,599 83,-647-93,0 0,0 0,0 1,-1 0,1 0,0 1,-1 0,0 1,0 0,0 0,14 10,-16-8,-1 0,1 0,-1 0,-1 0,1 1,-1 0,0 0,-1 0,0 0,0 1,0-1,-1 1,2 12,3 34,-1 0,-4 0,-5 88,-1-42,3-63,0-21,0 1,2-1,0 1,4 23,-3-35,-1 0,1 0,0 1,0-2,1 1,-1 0,1 0,0-1,1 1,-1-1,1 0,-1 0,1-1,1 1,-1-1,0 0,9 5,29 13,1-3,82 24,-76-27,-1 2,48 23,-73-28,-1 1,0 1,-1 1,0 1,-1 0,19 21,-30-26,0-1,0 2,-1-1,0 1,-1 1,-1-1,0 1,-1 0,0 1,-1-1,0 1,2 21,-3-15,1-5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7:30.9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2,'0'0,"41"-1,-1 2,1 1,-1 3,55 12,-85-15,-1 1,0 0,0 0,0 1,-1 0,1 1,-1-1,0 2,-1-1,1 1,-1 0,0 1,0 0,-1 0,0 0,0 1,-1-1,0 1,0 1,-1-1,0 1,0 0,-1 0,4 18,-2 15,-1 0,-2 0,-5 50,1-54,1 0,2 0,1 0,13 60,-5-58,2 0,1 0,2-2,2 0,30 49,-38-72,1 0,1 0,1-1,0-1,0 0,2-1,-1 0,1-1,1-1,0 0,1-1,0 0,0-2,1 1,17 4,5-4,0-1,0-2,1-1,0-3,-1-1,1-1,-1-3,40-8,-75 11,16-3,1 0,24-11,-41 14,0-1,0 1,0-1,0 0,0 0,0-1,-1 1,0-1,1 0,-1 1,0-1,0-1,0 1,-1 0,1-1,-1 0,4-7,-5 3,-4 15,-7 17,8-4,1-1,0 1,2 0,0-1,1 1,1 0,5 19,46 136,-41-138,87 218,137 249,-25-61,-153-303,51 177,-108-309,6 16,-1 0,-2 0,0 0,-1 1,-2 0,0 46,-3-67,0 1,0 0,-1-1,0 1,0-1,0 0,0 1,0-1,-1 0,0 0,0 0,0-1,0 1,-1-1,1 0,-1 0,-7 5,-6 2,-1 0,0-1,-20 6,2 0,-22 14,4-2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7:33.4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1 331,'0'1,"0"0,1 0,-1 0,1 0,0 0,-1 0,1 0,0 0,-1 0,1 0,0 0,0 0,0-1,0 1,0 0,0-1,0 1,0-1,0 1,0-1,0 1,0-1,0 0,0 1,1-1,-1 0,0 0,0 0,0 0,1 0,0 0,42-2,779-161,-354 61,-128 22,-341 80,18-3,-18 3,0 0,0 0,-1 0,1 0,0 0,0 0,0 1,0-1,-1 0,1 0,0 0,0 0,0 0,0 0,0 0,-1 0,1 1,0-1,0 0,0 0,0 0,0 0,0 0,0 1,0-1,-1 0,1 0,0 0,0 0,0 0,0 1,0-1,0 0,0 0,0 0,0 1,0-1,0 0,0 0,0 0,0 0,0 1,0-1,1 0,-1 0,0 0,0 0,0 1,0-1,0 0,0 0,0 0,0 0,1 0,-1 0,0 1,0-1,0 0,0 0,0 0,1 0,-1 0,0 0,-9 9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7:34.0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0 648,'4'0,"-1"-1,1 0,-1-1,1 1,-1-1,1 1,-1-1,0 0,0 0,0 0,4-4,13-8,147-73,272-98,190-23,-527 175,1 5,1 5,168-16,-213 33,-43 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50.8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1 147,'16'-2,"1"-1,0 0,-1-1,0 0,1-2,-2 0,1 0,-1-2,18-11,-10 7,0 0,45-14,-14 0,-39 17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21.2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683 1,'-11'0,"1"-1,-1 2,1-1,0 1,-1 1,1 0,0 1,0-1,0 2,0 0,1 0,-1 0,1 1,0 1,0 0,-8 7,-16 17,1 2,2 2,1 0,1 2,3 1,-26 48,-106 248,144-302,-57 147,61-149,0 1,2 0,2 0,-3 35,8-62,-1-1,1 1,0-1,0 1,0 0,1-1,-1 1,0-1,1 1,0-1,-1 1,1-1,0 0,0 1,1-1,-1 0,0 0,1 0,-1 0,1 0,0 0,3 3,-3-4,0 0,1-1,-1 1,0-1,1 1,-1-1,0 0,1 0,-1 0,1 0,-1 0,0-1,1 1,-1-1,0 0,0 1,1-1,-1 0,0 0,0 0,0-1,0 1,0 0,2-3,19-13,-2-2,0 0,-1-1,-1-1,30-42,-10 3,35-71,-57 98,-1-1,-1-1,-2 0,10-48,-19 67,-2 0,0-1,-1 1,0-1,-1 0,-1 1,-1-1,0 1,-2 0,1-1,-2 1,-7-17,0 6,2-1,-11-47,19 66,0 0,1-1,0 1,1-1,0 1,0-1,1 1,0-1,1 1,0 0,0 0,5-11,-6 17,0 1,0 0,0 0,1 1,-1-1,1 0,-1 0,1 1,0-1,0 1,3-3,8-3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22.8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1772 77,'-84'92,"-81"116,-54 113,82-117,-117 150,192-277,-2-3,-105 92,151-150,0-1,-2-1,0-1,0 0,-1-2,-1 0,-37 13,52-22,0 0,1-1,-1 1,0-1,0 0,0-1,0 0,0 0,0 0,0-1,0 0,0-1,1 1,-1-1,0-1,1 1,0-1,-1 0,1 0,0-1,1 0,-1 0,0 0,1-1,0 0,0 0,1 0,-1 0,1-1,-3-6,-19-34,1 0,3-2,2 0,-21-80,-34-213,61 266,13 73,0-1,1 0,-1 0,1 0,-1 1,1-1,0 0,0 0,1 0,-1 0,0 1,1-1,0 0,-1 0,1 1,0-1,1 0,-1 1,0-1,3-2,0 2,-1 0,1 1,0 0,0 0,0 0,0 0,0 0,1 1,-1 0,0 0,1 0,6 0,75-8,0 4,126 10,-92-1,1446 81,-1382-63,-183-22,1 0,-1 0,1 0,-1 0,1 0,-1-1,1 1,-1 0,1-1,-1 1,1-1,-1 0,0 1,1-1,-1 0,0 0,0 0,1 0,-1 0,0 0,0 0,0 0,0 0,-1 0,1-1,0 1,0 0,-1-1,1 1,-1 0,1-1,-1 1,1-1,-1 1,0-1,0-1,1-8,0 0,-1 0,0 0,-3-13,1 2,-1-157,2 54,-5 0,-24-134,29 253,0 0,-1 1,1-1,-1 0,0 1,-1-1,1 1,-1 0,0 0,0 0,-1 0,0 0,-4-4,6 8,-1-1,0 0,1 1,-1-1,0 1,0 0,0 0,0 0,0 0,0 1,0-1,-1 1,1 0,0-1,0 2,0-1,0 0,0 1,0-1,-1 1,1 0,0 0,1 0,-1 0,-6 4,-64 38,60-34,1-1,-1 0,-1-1,1 0,-1-1,0-1,-26 7,10-8,1-1,-44-2,51-2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7:34.9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291 1,'-4'0,"-1"1,0 0,0 1,0-1,1 1,-1 0,1 0,-1 0,1 0,0 1,-5 3,-41 37,34-26,2 0,0 2,1 0,0 0,2 1,0 0,2 1,0 1,1-1,-9 44,1 15,-8 134,19-145,3 1,13 127,-3-150,1 0,2-1,2 0,2-1,22 46,166 274,-124-233,65 145,-124-231,-2 1,-2 1,-2 1,-3 0,-1 1,-3 0,2 61,-11-54,-1 1,-3-1,-3-1,-26 94,11-75,-3 0,-67 127,50-129,-72 93,65-97,37-47,4-4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7:36.4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 1,'-18'308,"0"-43,17-209,3 0,15 95,-15-139,1 0,-1-1,2 0,0 0,0 0,1 0,9 14,-10-20,-1 0,1-1,0 1,0-1,1 0,0 0,-1 0,1-1,0 0,0 0,1 0,-1-1,1 1,-1-1,1-1,8 3,26 0,-1 0,1-3,0-1,45-7,-42 4,37-5,-2-4,0-3,85-27,-159 41,0 0,0-1,-1 1,1-1,0 1,0-1,-1 0,1-1,-1 1,1 0,-1-1,0 0,0 0,2-3,-2 1,-2 1,1 0,0-1,-1 1,0-1,0 1,0-1,-1 1,1-1,-1 0,0 1,-1-7,0-5,-1 1,0 0,-1 0,-1 0,0 0,-1 0,-1 1,0 0,-1 0,-1 0,0 1,0 0,-1 1,-16-17,-8-3,-2 1,-1 1,-60-36,52 32,-64-61,64 54,-42-45,-34-28,85 95,20 15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7:38.4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1704 318,'-221'407,"173"-330,-4-3,-3-3,-71 73,111-130,0-1,-1-1,0-1,-1 0,-1-1,1-1,-1 0,-1-2,0 0,0-1,0-1,-1 0,-34 2,-8-3,1-3,0-2,-73-12,94 8,-1-2,1-2,1-1,0-3,0-1,-54-28,71 30,0 0,0-2,2-1,0 0,0-1,2-2,0 0,1 0,1-2,0 0,-20-37,31 46,1-1,0-1,1 1,0-1,1 1,1-1,0 0,0 1,1-1,1 0,0 0,1 1,0-1,1 1,1-1,0 1,0 0,1 0,1 1,0 0,0 0,1 0,1 1,9-12,-12 19,-1 0,1 0,0 0,0 1,0-1,0 1,0 0,1 1,-1 0,0-1,1 2,9-1,75 2,-48 2,41 1,-1 4,0 3,-1 4,89 29,307 125,-184-43,104 39,-386-161,1 0,0 0,0-1,0-1,0 0,15 0,-24-2,1-1,-1 1,0-1,1 1,-1-1,0 0,1 0,-1-1,0 1,0 0,0-1,0 0,0 0,0 0,-1 0,1 0,-1-1,1 1,-1-1,0 0,0 1,0-1,0 0,-1 0,1 0,1-6,27-66,-3-1,-4-2,-3 0,-3-1,-4-1,-3-1,-2-110,-8 178,-1 0,0 0,-1 0,0 1,-1-1,-1 0,0 1,0 0,-1 0,-1 0,0 0,-1 1,0 0,-1 1,0-1,0 2,-1-1,-1 1,1 0,-1 1,-1 0,0 1,0 0,-21-9,21 10,-1 1,-1 0,1 1,-1 0,-23-3,19 6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7:41.5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327 312,'12'-154,"-6"106,-5 39,-1 0,0 0,0 0,-1-1,0 1,-4-15,5 22,-1 1,1-1,0 1,-1-1,0 1,1 0,-1-1,0 1,1 0,-1-1,0 1,0 0,0 0,0 0,0 0,0 0,-1 0,1 0,0 0,0 0,-1 1,1-1,0 0,-1 1,1-1,-1 1,1 0,-1-1,1 1,-1 0,1 0,-1 0,1 0,-1 0,1 0,-1 1,1-1,-1 0,1 1,-1-1,1 1,0-1,-1 1,1 0,0 0,-1-1,1 1,0 0,-2 2,-7 5,-1 0,1 1,0 0,1 1,0 0,0 1,-13 22,-43 89,62-115,-19 42,2 2,2 0,3 1,2 0,-11 90,19-95,3 1,1 0,2-1,3 1,1 0,21 79,39 55,2 5,-60-162,-1 1,-1-1,-1 1,-2 0,-1 39,-4-41,-2-6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7:42.1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81,'8'0,"6"0,4-4,4-1,5-4,10 0,2 2,2 1,2 2,1 2,1-3,-3 0,-6-3,-4-1,-9 2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7:42.6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284 1,'0'4,"-4"4,-5 6,-1 4,1 2,-1 2,-3 9,-4 10,-2 14,-5 24,-3 25,-5 15,4 5,2 6,3-5,4-9,5-23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7:43.2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1,'44'928,"-41"-898,2 0,8 32,-13-62,0 1,0 0,0-1,0 1,0 0,0 0,0-1,0 1,1 0,-1-1,0 1,0 0,1-1,-1 1,0 0,1-1,-1 1,0-1,1 1,-1-1,1 1,-1-1,1 1,0-1,-1 1,1-1,-1 0,1 1,0-1,-1 0,1 1,0-1,-1 0,1 0,0 0,-1 0,1 1,0-1,0 0,-1 0,1-1,0 1,-1 0,1 0,0 0,-1 0,1 0,0-1,-1 1,1 0,0-1,-1 1,1 0,-1-1,1 1,0-1,-1 1,1-1,-1 1,0-1,1 0,34-47,-24 30,72-74,-63 71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7:43.9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1 379,'14'-1,"1"-2,0 0,-1 0,0-2,0 1,0-2,18-9,25-10,421-124,-174 59,-239 69,-8 2,63-13,-117 31,-1 1,1-1,0 1,-1-1,1 1,0 0,0 0,-1 0,1 1,0-1,-1 1,1-1,0 1,4 2,3 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55.2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94 268,'-3'0,"-1"1,1 0,0 0,0 0,-1 0,1 1,0-1,0 1,0 0,0 0,1 0,-1 0,0 0,1 1,-1-1,1 1,0 0,0-1,0 1,0 0,1 0,-1 1,1-1,0 0,0 0,-2 6,-2 9,0 1,1-1,-2 28,2 9,2 0,8 90,-3-114,2 0,2-1,0 1,2-1,1-1,16 32,-24-55,1-1,0 0,0 1,1-1,-1 0,1 0,1-1,-1 1,0-1,1 0,0 0,0-1,0 1,0-1,8 3,-3-3,0 0,0-1,0 0,0-1,0 0,0-1,0 0,16-2,-15 1,-1 0,1-1,0 0,-1 0,1-1,-1 0,19-10,-23 9,0 0,-1 0,0 0,0 0,0-1,0 0,-1 0,0-1,0 1,0-1,-1 1,0-1,0-1,2-5,15-49,-3 0,-3-1,8-91,-4 35,-9 26,-2 110,0 0,16 28,-16-32,1-1,0 1,1-1,14 16,-17-24,-1 0,1 0,0 0,0-1,1 0,-1 0,1-1,0 0,0 0,0 0,9 1,98 19,188 13,-106-17,-71 0,68 6,-160-28,-32 3,-1 0,1 0,0-1,0 1,0-1,-1 1,1-1,0 1,-1-1,1 0,-1 1,1-1,-1 1,1-1,-1 0,1 0,-1 1,1-1,-1 0,1-1,-1-3,0 1,0-1,-1 0,1 1,-1-1,0 1,0-1,-1 1,-1-6,-1 0,-12-35,-3 1,-1 0,-2 2,-2 0,-54-68,-41-22,50 60,59 63,0 0,0 1,-1 0,0 1,0 0,-1 1,1 0,-2 1,1 0,0 1,-20-4,17 4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7:44.5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1,'4'0,"0"1,0-1,0 1,0 0,0 1,0-1,0 1,0-1,-1 1,1 0,5 5,38 32,-34-26,56 56,-4 3,-2 3,76 121,-113-156,-1 0,-3 2,-1 0,-2 2,24 80,-34-85,-1-1,-2 1,-2 0,-1 0,-2 1,-2-1,-8 54,1-49,-21 61,7-31,18-56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11.6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142 970,'-1'0,"0"0,0 0,0-1,0 1,1 0,-1-1,0 1,0-1,0 1,0-1,1 0,-1 1,0-1,1 0,-1 1,0-1,1 0,-1 0,1 1,-1-1,1 0,-1 0,1 0,0 0,0 0,-1 0,1 0,0 0,0 0,0 0,0 1,0-1,0 0,0 0,0 0,0 0,1-2,9-37,2 22,1 0,1 1,0 1,1 0,1 1,1 1,30-21,-9 6,537-381,-531 383,-15 11,-1-2,0-1,-2 0,0-2,27-30,-50 48,0-1,0 1,-1-1,0 0,0 0,0 0,0 0,0 0,-1 0,0 0,0-1,0 1,0 0,-1-1,0 1,0-1,0 1,0 0,-1-1,1 1,-1-1,-2-3,2 5,-1 0,1 0,-1 1,0-1,1 1,-1 0,0-1,-1 1,1 0,0 0,-1 0,1 1,-1-1,1 0,-1 1,0 0,0 0,0 0,0 0,1 0,-1 0,0 1,0-1,-1 1,1 0,0 0,0 0,0 0,0 1,0-1,0 1,-5 1,-11 4,1 0,0 0,0 2,-32 19,-66 50,81-53,-61 44,3 5,-108 108,156-134,2 1,3 2,2 2,2 2,-53 106,70-120,2 0,2 2,1 0,2 0,3 1,1 0,2 1,2 0,2 0,4 63,-2-102,1-1,-1 0,1 0,-1 0,1 0,0 0,1 0,-1 0,1 0,0 0,0 0,0-1,0 1,0-1,1 1,0-1,0 0,0 0,6 5,-3-6,-1 0,1 0,-1 0,1 0,0-1,0 0,0 0,0-1,0 0,0 0,0 0,-1-1,1 1,7-3,66-11,0-4,0-4,-2-3,146-68,62-68,-42 23,-203 118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12.3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0 383,'1'-4,"-1"1,1-1,0 0,0 0,0 0,1 1,-1-1,1 1,0-1,0 1,0 0,1 0,-1-1,1 2,-1-1,1 0,0 0,0 1,7-4,8-6,2 1,28-13,-16 9,89-48,-18 8,174-67,-244 111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13.1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136 1,'-2'0,"-1"1,1 0,-1 0,1 0,0 0,-1 0,1 0,0 0,0 1,0-1,0 1,0 0,1 0,-1-1,0 1,-2 4,-23 36,26-41,-2 5,-9 14,0 1,2 0,0 1,-8 30,17-47,0 0,0 0,0 1,1-1,0 0,0 1,0-1,0 0,1 0,0 1,2 4,-2-7,1 1,-1-1,1 0,0 0,0-1,0 1,0 0,0-1,1 1,-1-1,1 0,0 1,0-1,-1-1,1 1,0 0,1-1,4 3,14 1,-1 0,1-2,0 0,0-1,0-1,42-4,-15 1,27-1,-41 0,0 2,0 1,51 8,-84-8,0 0,0 1,1-1,-1 1,0-1,0 1,0 0,0 0,0 0,0 0,0 0,0 1,0-1,0 1,-1-1,1 1,0-1,-1 1,0 0,1 0,-1 0,2 3,-3-2,1 0,-1 0,1 0,-1 0,0 0,0 0,0 0,-1 0,1 0,-1 0,0 0,0 0,0 0,0-1,-1 4,-3 3,0 0,-1 0,0-1,0 1,0-1,-1-1,-1 1,1-1,-10 6,3-3,3-1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13.77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0,'0'45,"3"-1,1 1,3-1,1 0,2-1,3 0,1-1,1 0,3-1,40 68,-51-99,0 0,1 0,0-1,0 0,1 0,0-1,1 0,14 8,-16-11,0-1,0-1,1 1,0-1,-1-1,1 0,0 0,0-1,0 0,0 0,18-2,1-2,-1-2,1-1,-1-1,50-20,-59 20,30-10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14.8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383 112,'0'-4,"1"1,0-1,0 1,0 0,0 0,1-1,-1 1,1 0,0 0,0 0,0 1,0-1,5-4,42-38,-28 27,-33 25,0 0,0-1,-1 0,0-1,0 0,0-1,-1 0,-20 2,-14 6,3 1,-80 20,111-30,-1-1,0 0,0-1,0-1,0 0,-19-3,33 2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16.4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1585 1570,'-1'-11,"0"1,-1-1,0 1,-1 0,0-1,0 1,-1 1,0-1,-1 1,0-1,-1 1,1 0,-2 1,1 0,-1 0,-1 0,1 1,-1 0,-1 0,1 1,-12-6,-4-2,-1 0,0 2,-1 0,0 2,-1 1,-50-10,43 15,0 1,0 1,0 2,0 2,0 1,1 1,-1 2,1 1,0 2,1 1,-50 23,27-7,1 3,1 1,2 3,2 2,-75 68,85-64,1 1,2 2,3 1,1 2,2 1,2 2,2 0,2 2,3 0,1 2,3 0,3 1,1 1,-7 72,19-112,0 0,1-1,0 1,1-1,1 1,3 16,-4-27,0 0,0 0,0-1,0 1,0 0,1 0,-1-1,1 1,0-1,0 1,0-1,0 0,0 1,0-1,1 0,-1-1,1 1,-1 0,1-1,0 1,-1-1,1 0,0 0,0 0,0 0,0-1,0 1,0-1,0 0,0 1,0-1,6-1,22-5,-1-1,0-1,-1-1,0-2,31-15,10-3,-14 7,100-55,-132 62,0 0,-1-2,-1-1,0-1,-2-1,23-27,-6-3,-2-2,-3-2,-2 0,-2-2,-2-1,-4-1,26-98,-18 24,-6-1,12-196,-36 315,7-64,-4 0,-3-1,-16-123,16 198,-1 1,0-1,0 1,0-1,0 1,-1-1,0 1,-3-5,5 7,0 1,0 0,0 0,0 0,0 0,0 0,-1-1,1 1,0 0,0 0,0 0,0 0,-1 0,1 0,0 0,0 0,0 0,-1 0,1 0,0-1,0 1,0 0,0 0,-1 0,1 1,0-1,0 0,0 0,-1 0,1 0,0 0,0 0,0 0,-1 0,1 0,0 0,0 0,0 0,0 1,0-1,-1 0,1 0,0 0,0 0,0 0,0 1,-6 21,4 1,1 0,1 0,2 0,0 0,6 24,33 116,-25-108,6 20,3 0,39 79,-43-112,1-1,2-2,2 0,60 69,-69-90,2-1,0-1,1 0,41 23,-47-31,1 0,1-1,0-1,0 0,0-1,0-1,1-1,18 2,-30-5,-1 0,0-1,1 1,-1-1,1 0,-1 0,0-1,0 0,0 1,0-1,0 0,0-1,0 1,0-1,-1 0,0 0,1 0,-1 0,0 0,-1-1,1 1,4-8,1-4,0 0,0 0,-2-1,9-29,16-90,-5-2,14-266,-36 42,-7 308,-3 1,-2-1,-2 1,-31-90,36 130,0 0,0 1,-1-1,0 1,-1 1,-1-1,1 1,-2 1,1-1,-1 2,-1-1,0 1,-14-10,16 14,1 1,0-1,-1 1,1 1,-1-1,0 1,0 1,0 0,0 0,0 0,0 1,0 0,-1 0,1 1,0 0,0 1,1 0,-1 0,0 1,0-1,-13 9,15-7,0 0,0 0,0 1,0 0,1 0,0 1,0-1,0 1,1 0,0 1,0-1,1 1,-1 0,1-1,1 2,-1-1,-2 14,0 7,1 0,1 0,1 39,2-52,1 1,1-1,0 0,1 1,1-1,0 0,1-1,1 1,12 23,-6-18,0-1,1-1,1 0,1-1,1 0,18 14,3-1,2-2,1-2,2-1,0-2,77 29,-3-9,2-5,2-6,148 22,-170-42,0-3,0-5,1-4,150-20,-235 18,0 0,0-1,-1-1,1 0,-1 0,1-2,15-8,-26 12,0 0,0 0,0 0,0 0,-1-1,1 0,-1 1,1-1,-1 0,0 0,0 0,0 0,-1-1,1 1,-1 0,0-1,0 1,0-1,0 1,0-1,-1 0,0 1,0-1,0 0,0 1,0-1,-1 0,1 1,-1-1,0 1,0-1,-2-3,-7-18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17.1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1 457,'0'-5,"1"1,0-1,0 1,0-1,1 1,-1 0,1 0,0-1,1 1,-1 0,0 1,1-1,0 0,0 1,7-6,58-45,-63 51,71-43,2 3,2 4,97-33,-17 7,-132 51,1 2,1 2,0 0,35-6,-42 14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18.3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178 669,'-11'1,"0"0,0 1,0 1,0 0,1 0,-1 1,1 0,-14 8,-28 10,52-21,-1-1,1 0,-1 1,1-1,-1 0,1 0,0 1,-1-1,1 0,-1 0,1 0,-1 0,1 0,-1 0,1 0,-1 0,1 0,-1 0,1 0,-1 0,1 0,-1 0,1 0,-1 0,1-1,-1 1,1 0,-1 0,0-1,8-13,27-19,-31 30,29-25,1 3,1 0,1 2,47-23,162-62,-40 19,22-18,252-83,-417 170,-15 6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18.8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1 726,'1'-7,"0"1,0-1,0 1,1-1,0 1,0 0,1 0,0 0,0 0,0 0,1 1,0 0,0-1,0 1,0 1,8-7,10-8,1 1,33-20,-50 34,121-73,215-95,153-24,-480 190,46-17,0 3,124-25,-159 42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56.2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 0,'-4'6,"1"0,0 1,1-1,-1 1,1 0,1 0,-1-1,1 1,0 0,1 0,-1 0,2 14,-1-4,0 32,2 0,2 1,3-2,1 1,23 70,-11-57,4-1,2 0,55 93,-70-136,0-1,2-1,0 0,0 0,1-1,1-1,18 14,-23-21,1 0,-1-1,1 0,0-1,0 0,1-1,0 0,-1-1,1 0,0-1,1 0,-1-1,14 0,218-5,-225 4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19.7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1233 213,'1'-58,"-3"-64,2 121,0-1,0 0,0 1,0-1,-1 1,1-1,-1 0,1 1,-1-1,1 1,-1-1,0 1,0-1,0 1,0-1,0 1,-2-2,2 2,0 1,0-1,0 1,0 0,0 0,0-1,0 1,0 0,0 0,0 0,0 0,0 0,1 0,-1 0,0 0,0 1,0-1,0 0,0 1,0-1,-2 1,-2 3,-1 0,1-1,0 2,0-1,0 0,0 1,-6 10,-30 44,3 1,3 2,-41 102,-58 210,-39 264,139-467,-20 314,52-429,3-1,2 0,2 1,3-2,17 64,-13-77,3 0,0 0,3-2,1 0,2-1,2-1,29 36,33 29,-55-69,-1 1,-1 1,-3 1,-1 2,24 48,-40-63,-1 1,0 0,-2 0,0 0,-2 1,-1-1,-1 1,-1 0,-1 0,-1-1,-10 45,-4-6,-2-2,-3 0,-39 77,-162 264,-32-16,245-373,-10 15,-100 148,-155 175,239-314,11-16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26.1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2281,'5'-1,"-1"-1,1 1,0-1,-1 0,1 0,-1 0,0-1,1 1,-1-1,0 0,-1 0,1-1,-1 1,1-1,4-6,4-3,686-768,-514 565,-21 31,111-133,-28-20,-232 317,-1 0,-1-1,-1 0,-1-1,-1 0,7-26,-15 43,0 0,0 0,0-1,-1 1,0 0,0 0,0 0,-1 0,0-1,0 1,-1 0,1 0,-1 1,-1-1,1 0,-1 1,0-1,0 1,-1 0,0 0,1 0,-2 0,1 1,0 0,-1 0,0 0,0 0,0 1,-7-4,1 1,-1 0,1 1,-1 1,0 0,-1 0,1 1,-1 1,1 0,-1 1,0 0,0 1,0 0,1 1,-1 0,0 1,1 1,-22 6,16-2,-1 1,1 0,0 1,1 1,0 1,1 0,0 1,1 1,0 1,-22 26,6 1,1 1,3 1,1 2,3 0,1 2,3 0,1 1,3 1,2 1,2 0,-7 79,16-110,2 1,0 0,2 0,0-1,1 1,1-1,0 0,2 0,0 0,16 31,-11-31,1 0,1-1,0-1,1 0,1 0,1-2,0 0,1-1,27 18,5-1,1-2,88 36,114 26,-80-31,-154-53,66 27,-78-31,-1 0,1 0,-1 0,1 1,-1 0,0 0,0 1,-1-1,0 1,8 9,-11-11,0 0,0 0,0 0,-1 0,1 0,-1 0,0 1,0-1,0 0,0 0,0 0,0 0,-1 0,0 0,0 0,0 0,0 0,0 0,0 0,-1 0,1 0,-5 4,-5 9,-1 0,-23 22,15-17,-493 503,493-505,11-9,-1 0,0-1,0 0,-1-1,0 0,0-1,-1 0,-23 9,34-15,-1-1,1 0,-1 0,1-1,-1 1,1 0,-1 0,1-1,-1 1,1-1,-1 1,1-1,0 0,-1 1,1-1,0 0,0 0,0 0,-1 0,1 0,0 0,0 0,1 0,-1-1,0 1,0 0,0-1,1 1,-1 0,1-1,-1 1,1-1,0 1,-1-3,-5-19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26.9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1,'4'0,"5"0,4 4,1 4,-2 6,-3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27.4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28.5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 1,'-1'0,"0"0,0 0,1 1,-1-1,0 0,1 1,-1-1,0 0,1 1,-1-1,0 1,1-1,-1 1,1-1,-1 1,1 0,-1-1,1 1,-1 0,1-1,0 1,-1 0,1-1,0 1,0 0,-1 0,1-1,0 1,0 0,0 0,0-1,0 1,0 0,0 0,0 1,4 30,14 24,2-1,27 52,16 45,3 24,-57-157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29.5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0 214,'0'-1,"0"0,1 0,-1 0,0 0,1 1,-1-1,1 0,-1 0,1 1,-1-1,1 0,-1 1,1-1,0 0,-1 1,1-1,0 1,-1-1,1 1,0 0,0-1,0 1,-1 0,1-1,0 1,0 0,0 0,0 0,0-1,-1 1,1 0,0 1,0-1,0 0,0 0,0 0,0 0,-1 1,1-1,0 0,1 1,37 13,0 18,-2 1,54 62,-1-1,55 64,-138-148,-9-7,-13-15,4-5,1 0,1-1,0 0,2-1,0 0,1 0,-6-30,-2-5,3 15,1-2,2 1,2-1,2 0,1-82,3 120,0 0,1 0,-1 0,1 0,0 0,0 1,0-1,0 0,0 0,0 1,1-1,-1 0,1 1,0 0,0-1,0 1,0 0,0 0,0 0,1 0,-1 0,1 1,-1-1,1 1,0-1,-1 1,1 0,0 0,0 1,4-2,8 0,1 0,0 1,0 1,27 3,-7-1,28 0,12-1,0 3,93 18,-162-21,0 0,0 1,0 0,0 1,0 0,-1 0,1 0,-1 1,0 0,0 0,0 0,7 8,-9-7,-1-1,1 1,-1 0,-1 0,1 0,-1 1,0-1,0 1,-1-1,1 1,-1-1,0 1,-1 0,0 0,0 10,-3 39,1-33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30.7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115 250,'2'-5,"-1"1,1 0,0-1,0 1,1 0,-1 0,1 0,0 0,0 1,0-1,6-4,3-5,3-6,1 1,1 0,1 2,1 0,0 1,24-15,-31 23,1 0,0 1,0 0,0 1,1 0,0 1,0 1,0 0,0 1,1 0,24 1,-36 1,0 1,0-1,1 1,-1-1,0 1,0 0,0 0,0 1,0-1,0 1,-1-1,1 1,0 0,-1 0,1 0,-1 1,0-1,0 0,0 1,0-1,0 1,0 0,-1 0,1 0,-1 0,0 0,0 0,0 0,0 0,0 0,0 4,1 13,0-1,-2 1,0-1,-3 25,0-6,3-33,0 0,-1 0,0 0,0-1,0 1,0 0,-1-1,1 1,-1-1,0 0,-1 0,1 1,-4 3,5-8,1 1,0-1,0 1,-1-1,1 1,0 0,0-1,0 1,0-1,0 1,-1-1,1 1,0-1,0 1,0 0,1-1,-1 1,0-1,0 1,0-1,0 1,0 0,1-1,-1 1,0-1,0 1,1-1,-1 1,1-1,-1 0,0 1,1-1,-1 1,1-1,-1 0,1 1,-1-1,1 0,-1 0,1 1,-1-1,1 0,-1 0,1 0,-1 0,1 1,-1-1,1 0,0 0,0 0,43 6,-28-5,25 6,0 2,0 2,-1 2,0 1,-1 2,-1 2,-1 1,0 2,47 37,-77-53,0 1,-1 0,0 0,0 0,-1 1,1 0,-1 0,-1 0,0 1,0 0,0-1,-1 1,0 1,0-1,-1 0,0 1,1 16,-3-14,-1 1,0 0,0-1,-1 1,-1-1,0 1,0-1,-1 0,0 0,-1-1,-1 1,-11 17,-35 43,-2-1,-4-4,-2-2,-4-2,-1-4,-118 81,171-131,1 0,-1-1,0 0,-1-1,1-1,-1 0,-1 0,1-1,0-1,-1 0,0-1,0-1,1 0,-1-1,0 0,0-1,0-1,1 0,-1-1,-13-4,3 0,1 0,-1-2,2-1,-1-1,1-1,1-1,0 0,-29-26,29 10,16 15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31.5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0,'1'18,"0"-1,2 0,0 0,0 0,2 0,9 24,52 96,-22-50,118 308,-78-182,-82-207,1 1,0-1,0 0,1 0,-1 0,1 0,1 0,-1-1,1 0,0 0,0 0,0-1,1 1,10 5,-7-6,0-1,0 0,0 0,0-1,0-1,1 1,-1-2,0 1,1-1,14-2,11-2,-1-2,0-1,0-2,50-19,125-66,-206 93,35-18,-8 2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32.1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0 206,'0'-4,"8"-5,6-1,8 1,17-1,15-4,12-2,8 1,8-1,9-1,-3-2,-10-1,-13 2,-11 5,-11 4,-8 4,-10 3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32.6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649 0,'-6'1,"-1"0,1 0,0 1,-1 0,1 0,0 1,0-1,0 1,0 0,1 1,-11 8,-57 53,64-57,-196 220,131-141,-104 97,152-161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57.5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6 146,'-4'0,"2"0,10-3,7-6,9-1,7-3,11 1,5-1,6-2,2 1,-4-1,-4 3,-6-2,-6 3,-12 7,-11 3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33.2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0,'68'1,"-1"3,0 3,114 26,375 138,-483-146,-30-8,-29-11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33.8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0,'0'12,"2"0,-1 0,2 0,-1-1,2 1,-1-1,9 17,45 78,-25-50,85 189,45 78,-74-200,-65-103,-11-14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35.4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203 653,'11'-1,"0"0,0-1,-1 0,1-1,-1 0,0 0,0-2,18-8,76-54,-76 48,548-361,-539 357,-10 6,0 0,35-32,-61 49,0-1,-1 1,1-1,-1 1,1-1,-1 1,1 0,-1-1,1 0,-1 1,0-1,1 1,-1-1,0 1,1-1,-1 0,0 1,0-1,0 0,1 1,-1-1,0 0,0 1,0-1,0 0,0 1,0-1,0 0,-1 0,1 1,0-1,0 1,0-1,-1 0,1 1,0-1,-1 0,1 0,-3 0,1-1,0 0,0 1,-1 0,1-1,-1 1,1 0,-1 0,1 0,-4 0,-65-8,36 9,-1 2,1 1,0 2,-1 1,2 2,-1 2,2 0,-41 20,35-10,1 2,0 2,2 1,1 1,1 3,1 0,2 2,-37 47,9-1,3 2,-77 149,110-186,2 1,1 0,3 2,1 0,-13 70,28-111,1 1,0-1,0 0,0 1,0-1,1 0,0 0,0 1,0-1,0 0,1 0,-1 0,1 0,0 0,0-1,1 1,-1-1,1 1,3 3,5 4,1-1,1 0,26 16,13 12,-45-33,-1 1,1-1,1-1,-1 1,1-1,0 0,0-1,0 0,0 0,13 2,3-2,-1-1,40-2,-49 0,437-20,-366 11,-1-4,0-3,106-36,-185 50,-1-1,0 1,-1-1,1 1,0-1,-1-1,0 1,1 0,-1-1,0 1,-1-1,1 0,-1 0,0 0,0 0,0 0,2-7,-1 4,0-1,1 1,0 0,9-11,48-40,-48 44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36.2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1 423,'8'-4,"6"-5,8-4,13-5,10-6,14-3,16-5,11-4,9-4,0-3,-4 6,-11 2,-7 3,-8 6,-15 5,-13 5,-12 6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36.9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491 1,'-10'0,"0"2,0-1,0 1,0 0,1 1,-1 0,-15 8,-63 37,67-35,-10 6,0 2,1 1,1 2,1 0,1 2,1 1,-36 49,59-72,1-1,-1 2,1-1,-1 0,1 0,1 1,-1-1,1 1,-1 0,1-1,0 1,1 0,-1 0,1 0,0-1,0 1,1 0,1 7,0-8,0 1,0-1,1 1,-1-1,1 0,0 0,1 0,-1-1,1 1,-1-1,1 0,0 1,0-2,1 1,-1 0,1-1,6 3,159 56,-126-48,-1 2,0 2,54 30,-86-40,0 1,-1 1,0-1,0 2,-1-1,0 2,-1-1,0 1,-1 0,0 0,0 1,-2 0,1 1,-2-1,1 1,-2 0,0 0,2 17,-1-4,-2 0,-1 1,-2-1,0 0,-2 0,0 0,-2-1,-12 39,14-54,0-1,-1 0,0 0,-1 0,-8 12,12-19,-1 1,0-1,0 0,0 0,0 0,-1 0,1 0,-1-1,1 1,-1 0,1-1,-1 0,0 0,0 0,1 0,-1 0,0 0,0-1,0 0,0 1,-5-1,-10-2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37.6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68 0,'-3'1,"0"-1,1 1,-1-1,1 1,-1 0,1 0,-1 0,1 0,0 1,0-1,-1 1,1-1,0 1,0 0,0-1,1 1,-1 0,0 0,1 1,-1-1,1 0,0 0,0 1,0-1,0 1,0-1,0 1,0 3,-3 9,1 1,0-1,0 22,3-37,0 33,1 0,2 0,1 0,1 0,2-1,1 0,19 46,105 209,-127-278,2 5,92 166,-83-154,2 0,1-2,1 0,34 33,-48-53,-1 0,1 0,0 0,0-1,0 0,0 0,1 0,-1-1,1 0,0 0,-1 0,1-1,0 0,10 0,6-2,0-1,0-1,23-5,26-4,71-6,-115 15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38.2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1 176,'0'-2,"0"0,1 0,-1 0,1 0,0 0,0 1,-1-1,1 0,0 0,1 1,-1-1,0 0,0 1,1-1,-1 1,1 0,-1-1,1 1,2-2,40-21,-29 17,8-5,-7 2,1 1,0 0,1 2,0 0,32-8,89-20,-117 29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40.1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1179 1502,'-191'7,"162"-3,0 1,1 1,0 2,-43 17,18-1,1 3,1 2,2 2,1 3,2 1,1 2,-48 52,49-42,2 2,2 2,3 2,1 1,3 2,-33 77,54-105,0 1,2 0,1 1,1 0,2 0,-4 53,10-80,-1 0,1 0,0-1,1 1,-1 0,0 0,1 0,0-1,-1 1,1 0,0-1,0 1,1 0,-1-1,0 0,1 1,0-1,-1 0,1 0,0 0,0 0,0 0,1 0,-1 0,0-1,1 1,-1-1,1 0,-1 1,1-1,-1-1,1 1,0 0,0 0,-1-1,1 0,6 1,8-2,0 0,0-1,0 0,0-1,18-6,-28 7,73-20,-1-3,106-50,-155 59,-1 0,-1-2,0-1,-2-1,0-2,-1 0,36-43,-33 30,-2-1,-1-2,-2-1,-2 0,18-47,-8 1,-4-2,-4-1,-4 0,-4-2,5-101,-13 74,-6 0,-14-136,4 178,-3 0,-3 2,-4 0,-40-104,56 170,2 3,0 0,-1 1,1-1,-1 0,0 1,0-1,0 1,0-1,-1 1,1 0,-1 0,-4-4,6 7,1 0,-1 1,1-1,-1 0,1 1,-1-1,1 0,0 1,-1-1,1 0,0 1,-1-1,1 1,0-1,0 1,-1-1,1 1,0-1,0 1,0-1,0 1,0-1,-1 1,1-1,0 1,0-1,0 1,1-1,-1 2,-1 21,1-21,2 67,3 0,15 79,42 133,-52-238,175 588,-129-485,7-1,94 158,-140-274,57 90,-64-104,1-1,0-1,1 0,1-1,22 18,-32-28,-1 0,1 0,0 0,0-1,-1 1,1-1,0 0,0 0,0 0,1 0,-1-1,0 1,0-1,0 1,6-2,-6 1,-1-1,0 0,1 1,-1-1,0 0,0-1,0 1,1 0,-1-1,-1 1,1-1,0 1,0-1,-1 0,1 0,1-3,4-7,0-1,-2 0,1 0,-2 0,6-25,-9 36,80-415,-30-7,-46 379,3-22,14-129,-4-213,-19 351,-3-1,-2 0,-3 1,-2 0,-2 1,-4 0,-1 1,-32-63,35 90,-2 1,-1 0,-1 1,-2 1,0 1,-28-24,45 45,0 0,0 0,0 1,-1 0,1 0,-1 0,1 0,-1 1,0 0,-9-3,12 5,0 0,0 0,0 0,0 0,-1 1,1-1,0 1,0-1,0 1,1 0,-1 0,0-1,0 1,0 1,1-1,-1 0,0 0,1 1,-1-1,1 1,-1-1,1 1,0 0,0-1,0 1,0 0,0 0,0 0,0 0,1 0,-1 2,-7 17,1 1,1-1,1 1,-3 36,-1 97,8-125,-1 85,4 1,35 223,-26-282,2-1,3 0,2-1,3-1,2-1,2-1,61 94,-74-129,1-1,0 0,19 16,-25-26,-1 0,1-1,1 0,-1-1,1 1,0-1,0-1,0 0,0 0,11 2,2-1,0 0,0-2,0 0,0-2,1 0,-1-2,0 0,0-1,0-1,0-1,-1-1,1-1,-2-1,26-13,46-33,-77 45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41.0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1 312,'16'-1,"0"-1,-1 0,1-1,0 0,-1-1,22-9,89-47,-65 29,66-33,-74 36,-42 23,-1 0,1 0,-1-1,0 0,0-1,-1 0,0-1,0 0,-1 0,8-11,-6 3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44.0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718 7,'0'-1,"1"0,0 1,-1-1,1 1,0-1,-1 1,1-1,0 1,0 0,0-1,-1 1,1 0,0 0,0 0,0-1,0 1,0 0,-1 0,1 0,0 0,0 0,0 1,0-1,0 0,0 0,-1 1,1-1,0 0,0 1,0-1,-1 0,1 1,0 0,-1-1,1 1,0-1,-1 1,1 0,-1-1,1 1,-1 0,1-1,-1 1,1 0,-1 0,0 0,1 0,19 46,-19-44,269 955,-17-54,-109-532,-138-357,-1 0,-1 0,0 1,2 16,-4-16,1-1,1 0,8 22,-11-36,-1 0,0 0,0 0,1 0,-1 0,1 0,-1 0,1 0,-1 0,1 0,0 0,-1 0,1 0,0-1,0 1,-1 0,1 0,0-1,0 1,0-1,0 1,0-1,0 1,0-1,0 0,0 1,0-1,0 0,1 0,0 1,0-2,-1 0,1 0,0 0,0 0,-1 0,1-1,-1 1,1 0,-1-1,1 1,-1-1,0 1,0-1,2-3,5-10,-1 1,10-29,19-74,-5-1,-5-1,-6-1,10-245,-31 288,-15 126,-4 139,15-121,-2-1,-4 0,-22 79,27-127,0-1,-2 0,0-1,0 0,-2 0,0-1,-21 25,24-32,0-1,-1 0,1-1,-1 1,-1-2,1 1,-1-1,0 0,0-1,-1 0,1-1,-1 0,0 0,0-1,-15 2,-17-3,0-1,0-2,0-2,-64-14,-162-57,219 60,-76-24,-362-95,432 122,-59-21,114 33,0 0,1 0,-1 0,1-1,-1 1,0 0,1 0,-1 0,1-1,-1 1,0 0,1 0,-1-1,0 1,0 0,1-1,-1 1,0 0,0-1,1 1,-1 0,0-1,0 1,0-1,0 1,1 0,-1-1,0 1,0-1,0 1,0-1,0 1,0 0,0-1,0 1,0-1,-1 1,1-1,0 1,0 0,0-1,0 1,-1 0,1-1,0 1,0-1,0 1,-1 0,1 0,0-1,-1 1,1 0,0-1,-1 1,1 0,0 0,-1 0,1-1,-1 1,1 0,0 0,-1 0,1 0,-1 0,1 0,-1 0,1 0,42-18,-28 13,262-110,-148 66,209-115,33-72,-189 118,-159 103,1 2,0 1,1 0,0 2,1 1,37-9,-51 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59.7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2070 2207,'-1'-4,"0"-1,0 0,-1 1,1-1,-1 1,0-1,0 1,-1 0,1 0,-1 0,0 0,-6-6,-44-41,22 27,0 1,-2 3,0 0,-1 2,-1 1,-1 2,0 2,-1 1,0 2,-69-10,40 12,-1 4,0 2,-1 3,1 3,-92 17,85-6,2 3,0 3,1 4,-131 64,152-61,0 1,2 2,2 3,1 2,1 1,2 2,-37 46,60-62,1 1,0 0,2 1,1 1,2 1,0 0,-11 34,22-53,-1-1,2 1,-1 0,1 0,0-1,0 1,1 0,0 0,1 0,0 0,0 0,1 0,-1 0,2-1,-1 1,1-1,0 0,1 1,0-2,0 1,0 0,1-1,0 0,0 0,1 0,-1 0,1-1,1 0,-1 0,1-1,10 6,-1-3,0 1,1-2,0 0,0-1,1-1,-1-1,1 0,0-1,0-1,0-1,31-3,16-6,114-30,-179 39,110-28,-1-4,-3-6,132-65,-194 80,-1-1,-1-3,-1-2,-2-1,-1-2,-1-1,-2-2,-2-2,-1-1,30-46,-16 6,-3-2,-4-1,-4-3,-3 0,-3-2,-5-2,24-163,-43 208,-2 1,-1-1,-3 1,-1-1,-3 1,-1-1,-2 1,-2 1,-1 0,-3 0,-1 2,-2-1,-1 2,-3 0,-1 2,-1 0,-2 2,-1 0,-40-37,18 24,-75-54,94 80,0 2,-2 1,0 1,-45-17,73 32,-1 1,0-1,0 1,0 1,0-1,0 0,0 1,0 0,0 0,0 0,0 0,-4 1,7 0,-1 0,0 0,1-1,-1 1,1 0,0 1,-1-1,1 0,0 0,0 0,-1 1,1-1,0 1,0-1,1 1,-1-1,0 1,0-1,1 1,-1 0,1-1,-1 1,1 0,0 0,0-1,0 1,0 0,0 0,0 3,4 41,2 0,1-1,25 79,-14-55,42 153,176 418,-173-505,5-3,6-3,6-3,109 131,-173-237,-8-9,1 0,0-1,0 0,21 16,-28-25,1 1,-1-1,1 1,-1-1,1 0,0 0,-1 0,1 0,0 0,0-1,0 1,0-1,0 0,-1 0,1 0,0 0,0-1,0 1,0-1,0 1,-1-1,1 0,0 0,-1 0,1-1,0 1,3-3,32-21,-23 17,0-1,-1 0,0-2,-1 1,0-2,-1 0,0 0,0-1,10-16,-3-6,-1-2,-2 1,21-72,21-126,-56 223,40-190,-10-2,-8-1,-9 0,-16-280,-2 434,-2 0,-21-88,22 121,-2 0,0 1,-1 0,0 0,-2 1,1 0,-2 0,0 1,-1 0,0 1,-22-19,30 29,-79-61,76 60,-1 0,0 0,0 0,-1 1,1 0,-1 1,1-1,-1 2,0-1,-13 0,19 1,0 2,0-1,0 0,0 0,0 1,0-1,-1 1,1-1,0 1,1 0,-1 0,0 0,0 0,0 0,0 1,1-1,-1 0,1 1,-1-1,0 3,-1 0,0-1,1 2,0-1,0 0,1 0,-1 1,1-1,-2 9,1 5,0 0,2 1,2 28,3-6,2-1,1 1,2-1,2-1,2 0,20 41,9 5,81 120,134 130,27-22,-163-183,-108-114,5 5,43 37,-58-54,0-1,1 1,0-1,0 0,0 0,0-1,1 1,-1-1,1 0,-1-1,1 1,0-1,-1 0,1-1,10 1,-14-2,1 1,-1-1,0 0,0 0,1 0,-1 0,0-1,0 1,0-1,0 1,-1-1,1 1,0-1,-1 0,1 0,-1 0,1 0,1-4,-2 5,7-12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44.9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25,'0'-1,"0"0,-1 0,1-1,1 1,-1 0,0-1,0 1,0 0,1 0,-1 0,0-1,1 1,-1 0,1 0,0 0,-1 0,2-2,-1 3,-1 0,1 0,-1-1,1 1,-1 0,1 0,-1 0,1 0,-1 0,1 0,-1 0,1 0,-1 0,1 0,0 0,-1 0,1 0,-1 0,1 1,-1-1,1 0,-1 0,1 1,-1-1,1 0,0 1,2 2,1 0,-1 0,0 0,0 0,0 1,0-1,-1 1,3 4,18 45,-2 0,-3 1,22 105,-17-61,44 166,-60-232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47.2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758 0,'2'10,"0"-1,1 1,0-1,1 0,0 0,1 0,-1 0,2-1,8 12,0 2,96 162,84 129,-188-305,0 0,-1 0,-1 0,1 1,-1-1,4 17,-7-21,0 0,-1 1,1-1,-1 0,0 1,-1-1,1 0,-1 0,0 1,0-1,0 0,0 0,-1 0,0 0,0 0,0 0,-3 4,-25 31,-1 0,-2-3,-2 0,-68 52,31-27,-116 75,164-121,1-2,-2 0,1-2,-2-1,1 0,-1-2,-1-2,0 0,-50 4,65-10,1 1,-1 0,0 0,1 1,-1 1,1 0,-17 7,28-10,-1 0,1 0,0 1,-1-1,1 0,-1 0,1 0,-1 1,1-1,0 0,-1 0,1 0,-1 0,1 0,-1 0,1 0,-1 0,1 0,0 0,-1 0,1 0,-1 0,1-1,-1 1,1 0,0 0,-1 0,1-1,-1 1,1 0,0 0,-1-1,1 1,0 0,-1-1,1 1,0-1,0 1,-1 0,1-1,0 1,0-1,0 1,-1 0,1-1,0 1,0-1,0 1,0-1,0 1,0-1,0 1,0 0,0-1,0 1,0-1,0 1,1-1,6-38,-3 20,-4 13,0 1,-1 0,1 0,-1 0,0 0,-1 0,1 0,-1 0,0 0,-1 0,1 1,-1-1,-3-4,-50-54,14 17,32 33,5 4,-1 1,0-1,-1 2,1-1,-2 1,1 0,-1 0,0 1,0 0,-15-8,13 13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49.5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706 0,'0'3,"1"0,0 0,0 0,0 0,0 0,1 0,-1 0,1-1,-1 1,1-1,4 5,5 9,173 324,244 626,-294-635,-112-271,27 58,-43-108,-1 0,1 0,1 0,0-1,0 0,0 0,1-1,14 11,-20-17,0 0,0 0,1-1,-1 1,0-1,0 0,1 0,-1 0,1 0,-1 0,1 0,-1-1,1 1,0-1,-1 1,1-1,0 0,-1 0,1-1,0 1,-1 0,5-2,-4 0,0 0,-1 0,1 0,-1 0,0 0,0-1,0 1,0-1,0 0,0 1,-1-1,1 0,-1 0,0 0,0 0,0 0,0 0,0-5,68-407,-9 44,-36 252,45-186,-69 304,10-30,-4 23,-2 21,1 113,-22 216,11-262,-57 545,35-375,26-215,3-28,-1 1,-1 0,1-1,-1 1,-1-1,-3 14,3-19,1 0,-1-1,0 1,0 0,1-1,-1 1,0-1,0 0,0 0,-1 1,1-1,0-1,0 1,-1 0,1-1,0 1,-1-1,1 1,0-1,-1 0,1 0,-5-1,-58-6,-284-91,181 45,-404-87,447 119,-1 5,-209 1,330 16,0-1,0 0,0 0,1-1,-1 1,0-1,0 0,-4-2,9 3,-1 0,1 0,0 0,-1-1,1 1,0 0,0 0,-1-1,1 1,0 0,0-1,0 1,-1 0,1-1,0 1,0 0,0-1,0 1,0 0,0-1,0 1,0-1,0 1,0 0,0-1,0 1,0 0,0-1,0 1,0-1,0 1,0 0,0-1,1 1,17-23,209-164,-89 78,503-383,-359 281,446-285,-703 486,-24 10,-1 1,0-1,1 0,-1 0,0 0,1 0,-1 0,0 1,1-1,-1 0,0 0,1 1,-1-1,0 0,0 0,1 1,-1-1,0 0,0 1,0-1,0 0,1 1,-1-1,0 0,0 1,0-1,0 0,0 1,0-1,0 0,0 1,0-1,0 1,0-1,0 1,-1 4,0 0,0 0,-1-1,0 1,0 0,0-1,-3 6,-3 4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8:51.0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0 176,'4'2,"0"0,0 0,-1 1,1-1,-1 0,0 1,0 0,0 0,0 0,4 6,4 3,158 154,242 308,-198-235,-212-238,0 0,0 0,0 0,0 0,1 0,-1 0,0 0,1 0,-1 0,1-1,-1 1,1-1,-1 1,1-1,-1 1,1-1,-1 0,1 0,0 0,-1 0,1 0,-1 0,1 0,0 0,-1-1,3 0,-1 0,0-1,1 0,-1 0,0-1,0 1,0-1,0 1,-1-1,1 0,3-6,1-1,-1 0,0-1,0 0,-1 0,-1 0,5-17,1-42,3-91,-10-210,-4 205,0 135,-10-48,1-9,9 66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9:34.7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 1,'0'3,"-1"-1,1 1,-1 0,1-1,-1 1,0-1,0 1,0-1,0 1,-1-1,1 0,-4 4,4-4,-1 1,1-1,-1 0,1 0,0 1,0-1,0 1,0-1,0 1,0 0,1-1,-1 1,1-1,0 5,0-3,0 0,0 0,1 0,-1 0,1-1,0 1,0 0,3 5,-4-9,0 1,0-1,1 0,-1 1,0-1,1 0,-1 0,0 1,0-1,1 0,-1 0,0 1,1-1,-1 0,1 0,-1 0,0 0,1 0,-1 0,0 0,1 0,-1 1,1-1,-1 0,0-1,1 1,-1 0,1 0,-1 0,1 0,18-16,-2-12,-14 24,-1-1,1 1,-1 0,1 0,0 0,1 0,3-4,0 4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9:39.6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78 4837,'-5'0,"1"1,0-1,0 1,0 0,0 0,0 1,0-1,0 1,0 0,-6 4,8-4,0-1,0 0,0 1,0-1,1 1,-1-1,1 1,-1 0,1 0,-1 0,1-1,0 1,0 1,0-1,0 0,1 0,-1 0,0 0,1 1,-1 3,1-5,1 0,-1 1,0-1,1 0,-1 0,1 0,-1 0,1 0,0 0,-1 0,1 0,0 0,0 0,-1-1,1 1,0 0,0 0,0-1,0 1,0 0,0-1,0 1,0-1,1 0,-1 1,0-1,2 0,38 6,-34-5,164 3,308-32,-319 14,1632-141,516-42,-64-2,-4-73,-87-78,-32-157,-1928 449,566-152,633-82,0 56,-782 156,-73 22,109 3,1072 49,-1572 15,297 10,-394-21,0-1,-1-3,0-2,55-16,-99 23,-1 0,1 0,0 0,0 0,-1-1,1 1,-1-1,1 0,-1 0,0-1,0 1,0-1,0 1,0-1,-1 0,1 0,-1 0,0 0,0-1,0 1,3-6,-5 4,1 1,-1-1,0 0,0 1,0-1,-1 0,1 1,-1-1,0 1,-1-1,1 1,-1-1,0 1,0 0,0 0,-1 0,1 0,-4-4,-67-88,-164-166,163 186,-26-29,-246-249,-31 25,302 269,-34-25,94 76,0 0,0 1,-1 1,0 0,0 1,-19-4,-5-1,34 8,1 1,-1 0,1 0,-1 1,0 0,0 0,0 0,1 1,-1 0,0 0,0 0,0 1,0 0,0 0,1 0,-11 5,-93 34,-2-4,-1-5,-2-5,-134 13,-473 5,-348-44,1-88,1019 81,-556-70,0 42,472 38,-103-4,201-2,0-1,1-2,-1-1,-56-20,57 14,-1 1,0 1,0 3,-1 1,0 1,-37-1,-307-13,277 10,-168-42,-632-167,770 191,-180-15,-135 15,220 17,174 7,-1 3,0 3,1 2,0 2,0 3,0 2,-102 35,99-26,-2-3,-1-2,0-3,-87 7,-245-8,294-11,-1350-76,995 19,-433-48,0 69,342 60,-67 0,426-22,-252 7,3 35,329-27,-564 112,607-110,2 2,0 2,-90 51,95-46,16-11,-1-2,-1-3,0 0,0-3,-59 6,47-8,-1 3,-88 29,-29 29,-113 39,143-62,-116 33,206-65,-1-4,0-1,-61 1,18-6,-182 30,196-21,-1-3,-157-4,218-4,0 1,0 0,-1 2,2 0,-34 12,-99 46,123-49,20-9,0 1,1 0,-1 1,1 0,1 0,-1 1,1 0,0 1,1-1,0 1,-12 18,8-7,2-1,0 2,1-1,2 1,-7 27,-220 1060,168-764,38-183,7 1,6 1,8 0,19 202,26-66,4 49,-41-177,1 28,5-168,-3-19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9:11.7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0,'0'91,"23"174,55 135,12 69,-75-384,-8-59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9:12.8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858 0,'0'15,"0"-1,1 1,1 0,1-1,0 1,1-1,0 0,1 0,0 0,2-1,-1 0,2 0,9 13,70 98,-43-64,66 121,-100-160,-1 1,-1 0,-1 1,-1 0,0 0,-2 0,-1 1,-1-1,-1 1,-2 32,0-46,2 4,-1 1,-1-1,0 0,-1 0,0 0,-1 0,-1 0,0 0,-1-1,0 1,-14 22,-3-6,0-1,-2-1,-1-1,-1-1,-1-1,-2-2,0-1,-1-1,-1-1,-35 15,21-14,-2-2,0-2,-1-3,0-1,-1-3,-92 8,72-14,0-3,1-3,-93-15,158 16,0 1,-1-1,1 0,0 0,-1 0,1 0,0-1,0 1,0-1,-4-3,-3-6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9:14.0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1 229,'5'1,"1"1,0 0,0 1,-1-1,1 1,-1 0,0 0,0 0,0 1,-1 0,1 0,-1 0,6 7,4 3,18 17,-1 2,48 66,42 85,-74-109,64 114,-109-185,0-1,0 0,0 1,0-1,1 0,-1 0,1-1,0 1,0-1,0 1,0-1,0 0,5 2,-7-3,0-1,-1 0,1 0,0 0,0 0,0 0,0 0,0 0,0 0,0 0,-1 0,1 0,0 0,0-1,0 1,0 0,0-1,-1 1,1-1,0 1,1-2,0 0,-1 0,1 0,0 0,-1 0,1-1,-1 1,0 0,1-1,-1 1,0-4,12-40,-3-1,-2 0,4-74,10-56,60-183,-61 261,-18 85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9:15.0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376 0,'-30'32,"2"1,2 2,1 0,2 1,1 2,2 0,-24 67,10-7,6 1,-18 105,27-94,4 0,5 1,5 0,4 0,6 0,4 0,5-1,5 0,5-2,70 197,12-64,152 249,-117-232,-75-129,78 217,-114-252,-3 1,-4 2,12 120,-32-178,-1 0,-1 0,-6 42,4-66,-2 0,0 0,0-1,-1 1,-1-1,0 0,-1 0,-1-1,0 0,-1 0,-9 12,12-20,0 0,0 0,-1 0,1-1,-1 0,0 0,0 0,-1-1,1 0,-1 0,0 0,1-1,-1 0,0-1,-11 2,3-2,-1 0,1-1,0-1,0-1,0 0,-18-4,-5-4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00.6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0 192,'4'-4,"5"-1,5 0,0-3,1-3,6-5,3 1,2 0,3-3,2 3,-2 0,3-2,-1 3,-2-1,-2 2,-5 8,-7 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9:15.8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1 349,'9'-2,"0"0,0 0,0-1,0 0,-1 0,16-9,-10 5,185-96,13-6,-163 88,0 2,81-21,-78 28,-8 2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9:16.3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1 116,'20'-1,"0"-1,0-2,37-10,17-3,150-17,371-9,-587 43,0 0,-1 0,1 1,-1 0,1 0,-1 0,8 4,4 5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9:17.2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0,'4'0,"5"8,4 13,9 12,-1 7,1 9,5 7,0 9,-4-6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9:18.9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0,'20'411,"-10"-327,4 0,46 147,-43-188,-10-29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9:20.0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418 0,'1'14,"2"-1,0 1,0-1,1 0,1 0,0 0,9 15,6 17,27 79,107 314,-113-318,-25-78,-2 1,13 63,-26-104,-1 1,0-1,1 0,-1 0,0 1,0-1,0 0,-1 1,1-1,-1 0,1 0,-1 0,1 1,-1-1,0 0,0 0,0 0,-1 0,1 0,0-1,-1 1,1 0,-1 0,1-1,-1 1,0-1,0 0,0 1,0-1,0 0,0 0,0 0,0 0,0-1,0 1,0 0,-1-1,-1 1,-13 1,1-1,0 0,-1-1,-24-4,5 2,17 1,-431-17,431 16,5 2,0-2,0 1,1-2,-16-4,16 2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9:21.0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139 1,'-2'0,"0"1,0-1,0 1,0 0,0 0,0-1,0 2,1-1,-1 0,0 0,1 0,-1 1,1-1,-1 1,1-1,0 1,-2 2,-22 37,19-31,-6 13,1 1,1 0,1 1,1-1,1 2,1-1,2 1,-3 40,5 5,13 135,11-36,53 200,71 162,-87-330,-45-150,-2 0,-2 1,-2 0,-3 1,-3 95,-5-111,-2 0,-1 0,-2 0,-2-1,-1 0,-2-1,-1 0,-34 59,17-43,-2-2,-75 88,80-116,27-22,0 1,1-1,-1 0,0 0,0 0,0 1,0-1,0 0,0 0,0 0,0-1,0 1,0 0,0 0,0 0,0-1,0 1,0-1,0 1,0 0,0-1,0 1,1-1,-1 0,0 1,0-1,1 0,-1 0,0 1,1-1,-1-1,-8-11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9:21.9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60,'7'10,"0"-1,0 0,1 0,0-1,1 0,0-1,0 0,18 11,4 4,334 294,-308-264,-53-48,0 0,1 0,-1-1,1 0,0 0,0 0,0-1,0 1,10 2,-14-5,1 0,0 1,0-1,0 0,-1 0,1-1,0 1,0 0,-1-1,1 1,0-1,0 1,-1-1,1 0,0 1,-1-1,1 0,-1 0,1 0,-1-1,0 1,1 0,-1 0,0-1,0 1,0-1,0 1,0-1,0 1,0-1,-1 0,1 1,-1-1,1-1,21-64,22-115,-23 86,-11 49,-3 13,17-48,-13 53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9:22.6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0 272,'7'-1,"0"0,0-1,0 0,0 0,0-1,8-4,7-3,-15 8,114-43,196-47,228 1,-364 77,-153 14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9:23.7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0,'1'12,"0"0,1 0,0 0,1-1,1 1,0-1,0 0,1 0,6 11,12 17,29 37,-39-58,77 98,132 130,-81-95,-125-133,-7-6,2-1,0 1,0-2,24 18,-34-27,0-1,0 1,0-1,0 1,0-1,0 1,0-1,1 1,-1-1,0 0,0 0,0 0,0 0,1 0,-1 0,0 0,0 0,0 0,1 0,-1-1,0 1,0 0,0-1,0 1,0-1,0 1,2-2,-1 0,0 0,0-1,0 1,0-1,0 1,0-1,-1 0,0 0,1 1,0-6,3-6,-2-1,0 1,2-23,15-374,-18 351,-2-10,-1 42,1 1,1-1,6-33,-2 44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9:25.2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693 8,'0'-1,"0"1,0 0,0 0,0-1,0 1,0 0,0 0,0-1,0 1,0 0,0-1,-1 1,1 0,0 0,0 0,0-1,0 1,0 0,-1 0,1-1,0 1,0 0,0 0,-1 0,1 0,0 0,0-1,-1 1,1 0,0 0,0 0,-1 0,1 0,0 0,0 0,-1 0,1 0,0 0,0 0,-1 0,1 0,0 0,-1 0,1 0,0 0,-20 8,-15 16,-37 39,3 3,2 2,4 4,-96 140,129-165,2 1,2 1,2 1,-33 105,47-122,3 0,0 0,3 0,0 1,2-1,2 1,1 0,1 0,11 50,-2-42,2 0,2-1,37 74,80 108,-56-99,279 528,-346-633,-1 1,-1 0,0 1,-2-1,0 1,3 35,-8-51,1 0,-1 0,0 0,-1 0,1 0,-1 0,0 0,0 0,-1 0,1 0,-1-1,0 1,0 0,-1-1,1 0,-1 1,0-1,0 0,-1-1,1 1,-1 0,1-1,-1 0,0 0,-1 0,1-1,0 1,-1-1,1 0,-1 0,0 0,0-1,-7 2,-19 0,0 0,0-3,0 0,-54-8,82 8,-43-6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02.5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1 992,'52'-23,"175"-40,-51 16,120-43,279-79,-389 124,216-25,-397 70,8-1,0 0,1 0,-1-1,0-1,-1 0,1-1,0-1,-1 0,0 0,0-1,18-13,-19 12,1-1,0 1,15-6,-17 9,-1 0,0-1,0 0,-1 0,1-1,12-12,-21 18,1-1,-1 1,1 0,-1-1,0 1,1-1,-1 1,0 0,1-1,-1 1,0-1,1 0,-1 1,0-1,0 1,0-1,1 1,-1-1,0 1,0-1,0 0,0 1,0-1,0 1,0-1,0 1,0-1,-1 0,1 1,0-1,0 1,0-1,-1 1,1-1,0 1,-1-1,1 1,0-1,-1 1,1 0,-1-1,1 1,0-1,-1 1,1 0,-1-1,1 1,-1 0,1 0,-1-1,0 1,1 0,-2 0,-38-10,30 9,-237-52,3-10,-243-98,474 156,9 4,-1 0,1-1,-1 0,1 0,0 0,0 0,0-1,0 1,-4-5,11 6,0-1,0 1,0 1,0-1,0 0,1 1,-1-1,0 1,6 1,107 1,0 6,178 35,216 87,-453-113,0 2,99 48,-153-65,0-1,0 1,0 0,0-1,0 2,0-1,-1 0,1 0,-1 1,0 0,0-1,1 1,-2 0,1 0,0 0,-1 0,1 0,-1 0,0 1,0-1,0 0,0 1,-1-1,0 1,1-1,-1 1,0-1,-1 1,1-1,-1 0,-1 7,-4 6,0 0,-2-1,0 1,0-2,-16 21,-7 13,-27 61,4 3,6 1,4 3,5 1,6 2,-28 184,57-263,1-9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9:27.0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33,'2'7,"0"-1,0 1,1-1,0 0,0 0,0 0,1-1,0 1,0-1,5 5,1 4,30 40,2-1,96 90,-117-124,1-1,1 0,1-2,0-1,0-1,2-1,0-1,0-1,47 12,-63-21,0 0,0 0,0-1,0 0,1-1,14-1,-22 0,0 1,-1-1,1 0,0 0,-1 0,1 0,-1 0,0-1,1 1,-1-1,0 1,0-1,0 0,0 0,0 0,0 0,-1 0,1-1,-1 1,1 0,-1-1,0 1,0-1,0 1,0-1,0 0,-1 1,1-5,2-12,-1 0,-1 0,-1 0,-1 0,-4-27,-26-98,19 91,9 42,0-5,0 1,-2-1,0 1,0 0,-13-23,18 38,-1-1,1 0,0 1,-1-1,1 0,0 1,-1-1,1 0,-1 1,1-1,-1 1,1-1,-1 1,0-1,1 1,-1 0,0-1,1 1,-1 0,0-1,0 1,1 0,-1 0,0 0,0-1,-8 15,5 29,7-14,1 0,2-1,1 1,1-1,2 0,16 34,-1-5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9:28.0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772 302,'-10'1,"0"0,0 1,0 0,1 1,-1 0,1 0,0 1,0 0,0 1,-12 8,-7 6,-43 39,-1 11,3 3,3 3,-103 152,135-174,1 1,-40 94,65-129,1 0,1 0,0 0,2 1,0 0,1 0,2 0,0 0,1 1,0-1,2 0,5 26,-3-33,0-1,1 0,0 0,1 0,1-1,0 0,0 0,1-1,0 0,1 0,0-1,0 0,1 0,0-1,1 0,0-1,0-1,17 8,-14-7,0-2,1 1,0-2,0 0,0-1,0 0,0-1,1-1,-1 0,1-1,0-1,-1 0,0-1,1-1,14-5,-27 7,0-1,0 1,0-1,0 0,0 0,0-1,0 1,-1 0,1-1,-1 1,0-1,0 0,0 0,0 0,0 0,-1 0,1-1,-1 1,0 0,1-4,3-11,-1 0,2-32,-3 26,26-287,-12-364,-18 596,-3 0,-4 0,-19-83,26 156,0 0,0 0,-1 0,0 1,0-1,-1 0,0 1,0-1,-5-6,7 13,1-1,-1 0,0 1,1-1,-1 0,0 1,1 0,-1-1,0 1,1-1,-1 1,1-1,-1 1,1 0,0-1,-1 1,1 0,-1 0,1-1,0 1,0 0,-1 0,1 0,0-1,0 1,0 1,-6 23,4-9,2 0,0-1,0 1,2-1,0 1,0-1,8 24,43 108,-37-109,64 174,152 336,-228-540,0-1,1 1,0-1,10 10,0-3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9:47.8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410 0,'-6'2,"-1"1,0 0,1 0,-1 0,1 1,0 0,0 0,1 0,-1 1,1 0,-6 6,11-11,-43 42,3 2,1 1,-47 71,70-90,0 1,2 0,1 1,1 1,1 0,1 1,2 0,-6 43,8 10,3 1,3-1,15 101,55 248,-54-343,36 133,116 315,-59-212,-60-148,-8 2,-8 2,19 349,-44-1,-8-525,0 0,0 0,1 0,-1 0,1 0,0 0,0 0,0 0,1-1,-1 1,1 0,2 3,-2-5,0 0,0-1,0 1,0 0,1-1,-1 1,0-1,1 0,-1 0,1 0,-1 0,1 0,-1-1,1 1,0-1,-1 0,1 1,3-2,43 3,0-2,0-3,73-12,747-162,-789 158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9:49.4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2,'74'-1,"-1"4,0 2,-1 4,138 36,-156-29,0 2,73 37,-107-44,-1 0,-1 1,0 1,-1 0,0 2,-1 0,-1 0,0 2,17 25,-2 6,-2 2,-2 1,-2 1,22 77,49 230,-80-296,33 144,92 361,-94-410,104 233,-116-324,78 118,61 49,40 60,-150-194,80 171,-139-263,-1 0,1 0,-2 1,1 0,1 15,-4-22,0-1,0 1,0 0,0 0,0 0,-1 0,1 0,-1-1,1 1,-1 0,0 0,1-1,-1 1,0-1,0 1,0 0,-1-1,1 0,0 1,0-1,-1 0,1 0,-1 1,1-1,-1 0,0-1,1 1,-1 0,0 0,1-1,-1 1,-3 0,-27 5,0-1,0-1,0-2,0-2,-35-3,-13 1,-175 1,120 1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9:50.8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698 728,'-9'1,"-1"0,0 1,0 0,-10 4,-12 3,-12 1,1 1,1 3,0 1,1 2,1 2,1 1,-56 40,77-48,0 2,1 0,1 1,1 1,0 0,1 1,0 1,2 0,0 1,1 0,1 0,1 1,0 1,2 0,0 0,2 0,-4 24,8-37,0 0,1 0,0-1,0 1,1 0,0 0,0 0,1 0,0-1,0 1,1-1,0 0,0 1,0-1,8 10,-7-12,1 0,-1 0,1-1,0 1,1-1,-1 0,1 0,0-1,0 0,0 0,0 0,0-1,1 0,-1 0,1 0,-1-1,1 0,10 0,15-1,-1-2,1-1,-1-1,0-1,-1-2,1-1,-1-2,-1-1,0-1,0-1,-2-2,1-1,30-24,-48 31,-1 0,0-1,0 0,-1 0,-1-1,1 0,-2 0,0-1,0 0,-1 0,0 0,-1 0,-1-1,3-18,2-21,-2 0,-2-63,-3 106,-1-52,-3 1,-2 0,-3 0,-2 1,-3 0,-22-60,21 80,-1 1,-2 1,-1 1,-2 0,-2 1,-1 2,-2 0,-1 2,-57-54,83 84,-1 0,0 0,0 0,0 1,0-1,0 0,0 0,0 1,0-1,0 1,0-1,0 1,0-1,-1 1,1 0,0-1,-2 1,3 0,-1 1,1-1,0 1,0-1,-1 1,1-1,0 1,0-1,0 1,0-1,-1 1,1-1,0 1,0 0,0-1,0 1,0-1,0 1,1-1,-1 1,0-1,0 1,0-1,0 1,1 0,18 48,-18-47,495 959,-375-732,-118-222,26 53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9:53.0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2957,'1'-1,"-1"-1,0 1,1 0,-1 0,1-1,0 1,-1 0,1 0,0 0,-1 0,1 0,0 0,0 0,0 0,0 0,0 0,0 0,1 0,0 0,29-15,-26 13,104-41,2 4,121-25,-179 50,1935-414,32 123,-1273 199,403-57,1626-252,-580 114,-849 202,392-38,172-78,-1907 216,329-40,329-35,1 31,-636 44,384-19,-314 9,-1-3,112-32,238-66,-354 89,-1-3,168-71,-123 35,-113 49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12:03.5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03.7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1348 1,'0'1,"-1"0,1 1,-1-1,1 0,-1 1,0-1,1 0,-1 0,0 0,0 0,0 1,0-1,0 0,0-1,0 1,0 0,-1 0,1 0,0-1,-3 2,-33 13,27-11,-298 124,5 13,-341 216,643-357,-1 1,0 0,0 0,1 0,-1 1,1-1,-1 0,1 1,-1-1,1 0,0 1,0 0,-1-1,1 1,0 0,-1 2,3-2,-1-1,1 1,-1-1,1 1,-1-1,1 1,0-1,0 0,0 1,0-1,0 0,0 0,0 1,0-1,0 0,0 0,1 0,-1 0,3 1,9 9,-1 0,0 1,-1 0,-1 1,0 0,0 1,14 28,44 115,-48-104,175 447,78 193,-270-685,-1-4,1 1,-1 0,-1-1,1 1,-1 0,0 0,0 0,0 0,-1 0,1 0,-2 7,-2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04.7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1 338,'0'-3,"0"-1,1 1,0 0,0-1,0 1,0 0,1 0,-1 0,1 0,0 0,0 0,0 0,0 1,0-1,1 1,-1-1,1 1,-1 0,4-2,10-7,0 1,23-10,-14 7,27-17,-1-3,62-51,-99 74,-1 1,1 1,0 0,1 1,0 0,0 1,1 1,-1 0,1 1,0 1,0 1,0 0,25 1,-22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0:32.0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1960,'8'-7,"1"0,1 1,-1 0,1 1,0 0,1 1,11-4,4-3,709-254,-389 147,-183 62,29-9,219-107,824-494,-835 443,17 37,-366 165,-52 21,1 0,0 0,0 0,0 0,0 0,0 0,0 0,0-1,0 1,0 0,0 0,0 0,-1 0,1 0,0 0,0-1,0 1,0 0,0 0,0 0,0 0,0 0,0-1,0 1,0 0,0 0,0 0,0 0,1 0,-1 0,0-1,0 1,0 0,0 0,0 0,0 0,0 0,0 0,0 0,0-1,1 1,-1 0,0 0,0 0,0 0,0 0,0 0,0 0,1 0,-1 0,0 0,0 0,0 0,0 0,0 0,0 0,1 0,-1 0,0 0,0 0,0 0,0 0,0 0,1 0,-1 0,0 0,-29 3,-16 4,-1-3,0-2,-73-5,-139-29,-53-2,29 34,158 1,134-2,1 0,-1 0,0-1,14-5,17-4,90-10,212-7,140 29,-205 2,-268-3,32 4,-42-4,1 1,0-1,-1 1,1-1,0 1,-1-1,1 1,-1-1,1 1,-1-1,1 1,-1 0,1 0,-1-1,1 1,-1 0,0-1,0 1,1 0,-1 0,0 0,0-1,0 1,0 0,0 0,0 0,0 0,0-1,0 1,0 0,0 0,-1-1,1 1,0 0,0 0,-1 0,1-1,-1 1,1 0,-1-1,1 1,-1-1,1 1,-1 0,-1 0,-38 69,3 2,-35 93,-40 160,53-145,42-126,-19 46,36-100,0 1,0 0,-1 0,1 0,-1 0,1 0,-1 0,1 0,-1-1,1 1,-1 0,0 0,1-1,-1 1,0 0,0-1,0 1,1-1,-1 1,0-1,0 0,0 1,0-1,0 0,-1 1,-5-4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05.1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0,'0'4,"0"1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05.7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 1,'-13'45,"10"-23,2-1,1 1,0 0,2-1,1 1,5 22,39 131,-30-120,208 554,-140-400,-29-65,-50-121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07.2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1 558,'22'-22,"1"2,2 0,0 2,0 1,31-15,144-60,-127 61,5-5,-7 3,0 4,77-21,-124 45,0 2,-1 0,36 2,-30 1,50-7,105-29,-170 32,0-1,0 0,-1-1,1-1,-1 0,-1-1,1 0,-2-1,20-17,-12 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09.1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1,'3'42,"2"0,2 0,1-1,18 51,0 7,303 1146,-157-665,-76-264,-83-274,-2 0,-3 1,-1 0,-2 0,0 51,-5-80,-24 478,12-401,-19 203,29-242,3 1,2-1,16 89,25 90,-40-220,-1 0,2 0,-1-1,1 1,1-1,0 0,0-1,1 1,14 14,19 29,6 33,-34-59,2-1,25 35,-26-49,-3-9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13.2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9256,'12'-1,"1"0,0-1,-1 0,14-5,12-2,1127-263,-522 117,-54 20,100-19,88-21,78-19,4689-1165,-3575 875,3 74,549 7,-2318 372,-102 16,964-165,-963 153,-2-4,148-67,-134 49,162-45,83 7,96-26,-316 72,160-70,-234 83,-1-3,-1-3,-2-2,-2-3,-1-3,-3-2,88-88,-22-12,128-195,-120 155,260-337,506-521,-582 724,14 13,558-401,-394 389,-358 242,247-99,-316 151,2 2,0 3,1 3,96-8,-113 19,-1 3,1 2,0 2,0 3,-1 1,79 23,-106-23,0 1,0 0,-1 2,22 12,-34-16,1 1,-1 0,-1 0,1 0,-1 1,-1 1,1-1,-2 1,1 0,7 14,74 125,-49-86,33 71,-26-27,-3 1,-6 1,26 125,-49-160,-3 1,-3 1,-3 0,-3 0,-16 142,-57 217,42-301,-57 162,71-260,-23 43,23-51,1 2,-14 41,28-67,-1-1,1 1,0-1,-1 0,1 1,0-1,0 1,1-1,-1 0,0 1,1-1,0 0,-1 1,1-1,0 0,0 0,0 1,0-1,1 0,-1 0,1-1,2 4,4 3,1 0,-1-1,19 11,-1 0,76 68,138 147,74 124,-301-342,312 379,468 743,-659-899,-109-186,-2 2,25 85,-44-124,0 1,-1-1,-1 1,0 0,-1 19,0-33,-1 1,0-1,0 1,-1-1,1 1,0 0,-1-1,0 1,1-1,-1 1,0-1,0 0,-1 1,1-1,0 0,-1 0,1 0,-1 0,0 0,0 0,0 0,0-1,0 1,0-1,0 1,0-1,0 0,-1 0,1 0,-1 0,1 0,-1 0,1-1,-1 1,1-1,-1 0,-3 0,-53-4,44 2,1 1,-1 1,0 0,0 0,-24 5,-5 8,1 1,0 2,-72 39,58-26,-2265 1166,104 189,1419-758,40 38,407-361,-462 305,-248 47,785-508,-581 218,766-332,-1-5,-2-4,-150 19,147-41,72-3,-1 1,-48 7,-48 20,-128 47,-60 29,-136 57,-133 62,-104 58,-94 68,-80 79,-63 74,-1253 829,41 86,1255-826,336-228,113-81,100-73,-78 36,402-241,-33 19,-1-2,-45 15,72-31,0 0,-1-1,1 0,-1-1,0-1,0 0,0-1,0 0,0-1,1 0,-14-4,-62-14,14 4,1-3,-134-53,125 32,2-4,2-3,2-4,2-3,-127-118,183 157,0-1,-1 2,0 1,-24-12,-20-12,12 0,1-2,-44-44,-86-99,104 102,23 25,-188-184,174 178,-137-94,-219-83,-23 30,157 75,174 77,3-6,-155-110,197 117,1-2,4-4,2-3,-77-97,-106-193,29 39,84 134,130 176,1 0,0-1,0 1,0-1,1 0,-1 1,1-1,0 0,1 0,-1 0,1-8,7-56,-3 42,196-1156,-179 1073,-11 54,10-41,-5 0,5-162,-21 246,-1 14,0 21,1-3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05.1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264 1375,'1'-4,"-1"1,1-1,0 0,0 0,0 0,1 1,0-1,-1 1,1-1,0 1,1-1,3-3,39-41,-27 29,3-3,753-823,-753 821,65-85,-80 100,0 0,0-1,-1 1,-1-1,1 0,-2-1,1 1,-1-1,2-20,-5 27,0 1,0-1,0 1,-1-1,1 1,-1-1,0 1,0 0,0-1,-1 1,1 0,-1 0,0 0,1 0,-2 0,-3-5,0 3,1 0,-1 1,0-1,0 1,0 1,0-1,-13-4,-4 0,0 1,-1 1,-46-5,9 7,0 3,-1 2,1 3,1 2,-110 27,146-25,0 0,1 2,0 0,1 1,1 2,0 0,0 1,1 1,1 1,0 1,2 1,-17 20,-20 28,3 3,-47 84,81-121,1 0,2 1,1 1,1 0,2 1,1 0,2 0,2 1,1-1,2 1,1 0,2 0,1 0,12 57,-11-82,0 0,1 0,1 0,0-1,0 0,1 0,0 0,1 0,14 15,8 5,46 37,-30-28,-25-21,1-1,0-1,1 0,1-2,0-1,1-1,0-1,1 0,0-2,1-2,36 8,250 66,-238-60,-70-19,0-1,0 0,0 0,-1 0,1 0,0-1,0 0,0 1,0-1,0-1,0 1,0-1,0 1,0-1,0 0,0 0,0-1,-1 1,1-1,-1 0,1 0,-1 0,1 0,-1-1,0 0,0 1,-1-1,1 0,0 0,-1 0,0-1,1 1,1-6,206-332,-129 163,-26 51,-48 114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07.1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0 279,'4'-1,"-1"-1,0 1,0-1,0 0,-1 0,1-1,0 1,-1 0,1-1,-1 1,0-1,3-4,6-6,26-18,1 2,69-42,-69 51,-29 16,0-1,-1 0,0 0,0 0,0-1,0 0,12-15,-8 8,0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12.3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115 19,'-3'0,"0"0,0 0,0 0,0 0,0 1,0-1,0 1,0 0,0 0,1 0,-1 0,0 1,1-1,-1 1,1 0,-1-1,1 1,0 0,-1 0,1 1,-2 3,0 0,1 1,-1 0,2 0,-1 0,1 0,0 0,-2 14,-8 121,3-25,9-117,-4 23,2-1,0 1,2 0,2 30,-1-48,0 1,0-1,0 0,1 0,-1 0,1 0,0 0,1 0,-1 0,1 0,0-1,0 0,1 1,-1-1,1 0,0-1,0 1,0-1,0 1,1-1,-1-1,1 1,0-1,5 3,-8-4,0 0,0-1,0 1,0 0,1-1,-1 1,0-1,0 0,0 1,1-1,-1 0,0-1,0 1,1 0,-1-1,0 1,0-1,0 1,0-1,0 0,0 0,0 0,0 0,0-1,0 1,0 0,-1-1,1 1,0-1,-1 0,1 1,-1-1,0 0,0 0,0 0,0 0,0 0,0 0,0 0,-1 0,1 0,-1-1,1 1,-1-2,3-14,-1 0,0 0,-2 1,-1-26,0 31,-3-262,-8 214,10 53,-1 0,2 0,-1 0,1-1,0 1,0-1,1 1,0-1,0 1,1 0,-1-1,2 1,-1 0,4-9,-5 15,1 1,0 0,-1-1,1 1,-1 0,1-1,-1 1,1 0,0 0,-1-1,1 1,0 0,-1 0,1 0,-1 0,1 0,0 0,-1 0,1 0,0 0,-1 0,1 0,0 0,-1 1,1-1,-1 0,1 0,0 1,-1-1,1 0,-1 1,1-1,-1 1,1-1,-1 1,1-1,-1 1,0-1,1 1,0 0,27 29,-21-23,73 65,4-4,101 64,-179-129,0 0,1 0,-1 0,1-1,0 0,0 0,10 1,8 3,-7-1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13.6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1,'2'5,"0"0,0 0,1 0,-1-1,1 1,0-1,0 1,0-1,1 0,0 0,-1-1,7 5,-2 0,121 114,-80-79,-2 3,-2 1,60 80,-76-83,9 13,63 74,-99-128,1 1,0-1,-1 0,1 0,1 0,-1 0,0 0,1-1,-1 1,1-1,0 0,0 0,0-1,0 1,0-1,0 0,0 0,1 0,-1 0,0-1,0 0,1 0,-1 0,0 0,1-1,-1 1,0-1,0 0,0-1,0 1,5-3,17-4,-12 5,0-2,0 0,-1 0,0-1,24-15,-26 12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15.6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49 224,'12'0,"1"0,-1-1,0 0,23-6,-30 5,0 0,0 0,0 0,0-1,-1 0,1 0,-1 0,1-1,-1 1,0-1,-1 0,1 0,3-6,21-31,-22 31,0 0,1 0,0 1,1 0,0 0,0 0,1 1,0 0,0 1,12-7,-3 3,-2 0,-22 27,-112 133,36-50,75-91,-1 0,0 0,0-1,-17 12,17-14,0 1,0-1,1 2,0-1,0 1,-10 14,-5 2,11-15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0:33.0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0,'1'37,"3"-1,0-1,3 1,0-1,3 0,20 52,107 196,-66-145,-51-94,24 47,-40-83,1-1,0 1,0-1,1 0,0 0,0-1,1 0,10 8,-15-13,1 1,0-1,1 0,-1 0,0 0,0 0,0-1,0 1,1-1,-1 0,0 0,1 0,-1-1,0 1,0-1,1 1,-1-1,0 0,0 0,6-3,8-5,-1 0,25-18,-12 7,-3 4,118-71,204-163,-311 224,-29 21,-1 0,0 0,0-1,0 1,0-2,7-8,-11 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17.6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143 11,'1'0,"-1"-1,0 1,0 0,0-1,0 1,0 0,0-1,0 1,-1-1,1 1,0 0,0-1,0 1,0 0,0-1,-1 1,1-1,0 1,0 0,-1 0,1-1,0 1,0 0,-1-1,1 1,0 0,-1 0,1 0,0-1,-1 1,1 0,0 0,-1 0,1 0,0 0,-1 0,1-1,-1 1,1 0,0 0,-1 0,1 0,-1 1,1-1,0 0,-1 0,1 0,-1 0,1 0,0 0,-1 1,1-1,0 0,-1 0,1 0,0 1,0-1,-1 1,-18 16,14-3,0 0,1 1,1 0,-3 24,-2 8,-59 324,61-316,3 0,2 0,2 0,15 101,-5-110,2 0,2 0,2-1,33 63,110 163,-124-213,701 1006,-307-400,-337-510,34 27,-90-134,-2 3,-2 0,47 100,-63-110,-2 0,-2 2,-2-1,-1 1,-3 1,-1 0,-2 0,-2 46,-3-66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19.6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1407 2155,'0'-8,"0"0,0-1,-1 1,1 0,-2-1,1 1,-1 0,-1 0,1 0,-2 1,1-1,-1 1,0-1,0 1,-1 0,0 0,0 1,0 0,-1 0,0 0,0 1,-1-1,0 1,0 1,0 0,-9-5,1 2,-1 2,1-1,-1 2,0 0,0 1,0 1,-1 0,1 1,0 1,-1 0,1 1,0 1,0 1,-1 0,2 1,-1 1,-24 10,-2 4,1 1,1 3,1 1,0 2,-35 32,15-7,3 2,3 3,-65 85,50-46,-88 160,116-178,3 2,-28 88,52-126,1 1,2 1,2 0,2 0,2 1,2 44,2-84,0-1,0 1,0 0,1-1,0 1,-1 0,1-1,1 1,-1-1,0 1,1-1,0 0,0 0,0 1,0-1,0 0,1-1,-1 1,5 3,-3-4,0 1,0-1,1 0,-1 0,1-1,0 1,0-1,-1 0,1 0,0-1,0 1,9-1,11-3,-1 0,1-2,-1 0,37-15,-57 19,47-18,-1-3,-1-1,0-3,78-57,160-155,-254 207,0-2,-2-1,-2-2,-1 0,-2-2,38-75,-53 91,-2-1,0-1,-2 0,-1 0,-1 0,0-1,-2 1,-1-1,-1 0,-1 0,-2 0,0 1,-1-1,-9-32,-20-40,-81-171,66 165,-129-284,-237-379,283 577,109 164,0 1,-2 1,-1 1,0 1,-30-19,54 40,-1-1,1 1,-1-1,1 1,-1-1,0 1,1-1,-1 1,0 0,0-1,1 1,-1 0,0 0,0-1,0 1,1 0,-1 0,0 0,0 0,0 0,1 0,-1 0,0 0,0 0,0 1,1-1,-1 0,0 0,0 1,1-1,-1 1,0-1,1 0,-2 2,1 0,0 0,0 0,0 0,1 0,-1 0,0 0,1 0,-1 1,1-1,0 0,0 0,0 4,10 69,6-17,1-1,50 106,71 101,-47-106,201 263,-211-323,4-4,3-3,152 118,-130-119,45 33,-151-120,0 0,-1 0,1-1,0 0,0 0,0 0,1 0,-1 0,0-1,1 0,-1 0,1 0,-1 0,1-1,0 0,-1 0,1 0,-1 0,1-1,-1 0,1 0,-1 0,1 0,-1-1,0 0,0 0,1 0,-1 0,4-4,5-5,0-1,0-1,-1 0,-1-1,0 0,12-22,0-4,-1-1,-2-1,-2-1,-2-1,-2 0,-2-1,8-59,-3-25,1-173,-17 237,-3-1,-2 1,-19-94,15 123,-2 1,-1 0,-2 1,-1 1,-2 0,-1 0,-37-51,-6 2,-4 3,-4 4,-112-100,139 144,-1 2,-78-41,-99-33,186 89,1 0,0 1,-2 2,-66-14,87 27,19 10,31 20,-26-22,115 110,144 179,-132-141,-114-131,279 304,-203-231,131 100,-222-193,5 5,1-2,0 1,17 7,-28-16,1 0,0 0,0 0,0-1,0 1,0-1,0 0,0-1,1 1,-1-1,0 0,0-1,0 1,1-1,6-2,163-45,-65 19,181-73,-288 101,0-1,-1 0,1 0,0 0,-1 0,1 0,-1-1,0 1,0-1,0 1,0-1,0 0,-1 0,1 0,-1 0,1 0,-1 0,0 0,-1 0,1-1,0 1,-1 0,0-1,0 1,0 0,0-5,4-25,-1 18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20.6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0 492,'6'-1,"0"-1,-1 0,1 0,-1 0,0-1,0 0,0 0,0 0,0 0,4-5,10-5,195-131,-91 77,262-159,-367 216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21.7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0 675,'1'-4,"0"0,0 0,0 0,0 1,0-1,1 0,0 1,0-1,0 1,0-1,0 1,1 0,-1 0,1 0,0 0,0 0,0 1,0-1,1 1,4-2,12-9,1 2,29-11,-30 13,454-188,280-136,-718 314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22.6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0 381,'7'-2,"0"1,-1-1,1 0,-1 0,1 0,-1-1,10-6,20-7,244-80,351-109,-488 171,-129 28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24.7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512 1168,'1'-4,"0"1,0-1,1 0,0 1,0-1,0 1,0-1,1 1,-1 0,1 0,0 0,0 0,0 1,0-1,5-2,6-8,198-219,-72 76,-75 87,128-148,-189 212,-1-1,0 1,0-1,0 1,-1-1,0 0,0 0,0 0,-1 0,0 0,0 0,0-1,-1-6,-1 1,0 1,0 0,-1 0,-1 0,0 0,-8-19,0 8,0 1,-1 0,-1 1,-2 0,1 1,-22-20,30 31,-1 1,-1 1,1-1,-1 1,0 0,0 1,-1 0,0 0,0 1,0 0,0 1,-1 0,1 0,-1 1,0 0,1 1,-1 0,0 1,0 0,0 0,-19 4,-15 2,24-4,0 1,1 0,-1 2,1 0,0 1,0 1,0 1,-25 15,-34 32,4 3,1 4,4 3,2 2,3 4,-92 133,151-196,1 0,0 0,0 0,1 1,0 0,0-1,1 1,1 0,-1 0,1 1,1-1,-1 0,2 0,0 11,4 14,2 0,15 47,-9-34,-6-23,67 215,-63-213,0-1,2 0,1-1,0-1,2 0,1-1,20 21,-27-32,1 0,1-1,0 0,0-1,1-1,0 1,1-2,0 0,0-1,0 0,1-1,-1-1,1 0,1-1,-1 0,19 0,-8-3,-1-1,0 0,1-2,-1-1,-1-2,1 0,-1-1,37-16,14-13,89-57,-37 19,-30 20,172-86,-234 122,-1-2,-1-1,-1-2,-1-1,-2-1,38-41,-47 47,-3 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25.7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0 190,'7'-2,"0"1,0-1,-1 0,1 0,-1 0,1-1,-1 0,0-1,0 1,0-1,-1 0,7-6,33-19,-7 13,43-12,-52 20,0-2,-1-1,44-24,-57 25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28.3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275 1249,'-2'1,"0"-1,0 1,0-1,0 1,0 0,0 0,0 0,0 0,0 0,1 0,-1 0,0 1,1-1,-1 1,1-1,0 1,-3 2,-20 35,20-33,-29 55,2 1,3 1,2 1,4 2,2 0,3 2,4 0,-8 91,20-147,1 0,0 0,1-1,0 1,1 0,0 0,1-1,0 1,1-1,6 14,-6-20,-1 1,1-1,0 0,0 0,0 0,1-1,-1 1,1-1,0 0,1 0,-1-1,1 0,-1 0,1 0,0 0,0-1,0 0,0-1,1 1,6 0,1 0,1 0,-1-1,1 0,0-1,-1-1,1 0,15-4,-26 4,0 0,0 0,0 0,-1-1,1 1,-1-1,1 0,-1 0,1 0,-1-1,0 1,0-1,0 0,0 1,-1-1,1-1,-1 1,0 0,0-1,0 1,0-1,-1 1,1-1,-1 0,0 0,0 0,0 1,0-1,-1-8,-1-12,-1 0,-1 0,0 1,-12-34,-2-21,-70-275,44 201,41 142,-2-1,1-1,1 1,0-1,1 0,-1-13,2 25,0-1,0 1,0-1,0 1,0-1,0 1,0-1,0 1,0-1,0 1,0-1,0 1,0-1,1 1,-1-1,0 1,0-1,1 1,-1 0,0-1,0 1,1-1,-1 1,0 0,1-1,-1 1,1 0,-1-1,1 1,-1 0,0 0,1-1,-1 1,1 0,-1 0,1 0,-1 0,1 0,-1 0,2 0,20 13,18 32,29 63,-46-70,40 52,-60-86,0 0,0 0,1 0,-1-1,1 0,0 0,0 0,0 0,0 0,0-1,1 0,-1 0,1 0,-1-1,1 1,0-1,0 0,9 0,-4-1,-1-2,1 1,-1-1,1-1,-1 0,0 0,0-1,14-7,435-242,-406 219,142-100,-190 131,-1 0,1 0,-1-1,0 1,0-1,-1 0,1 0,-1 0,0 0,0 0,0 0,-1-1,1 1,-1 0,0-1,0 0,-1 1,1-1,-1 1,0-1,0 0,-1 1,1-1,-1 1,0-1,0 1,-1-1,-2-4,-5-13,-2 0,0 0,-2 1,-18-24,6 8,-60-93,-5 4,-6 4,-5 4,-228-204,322 316,2 1,-2-1,1 1,-1 0,0 0,0 0,0 1,0 0,-1 1,-14-5,21 8,1 0,-1 0,1 0,-1 1,1-1,0 0,-1 0,1 1,-1-1,1 0,0 1,-1-1,1 0,0 1,0-1,-1 0,1 1,0-1,0 1,-1-1,1 0,0 1,0-1,0 1,0-1,0 1,0-1,-1 1,1-1,0 1,0-1,1 0,-1 1,0-1,0 1,0-1,0 1,0-1,0 1,1 0,6 24,-6-21,26 72,3-2,66 116,105 124,-173-275,2-1,2-1,1-2,1-1,2-2,2-1,42 25,-55-40,2-1,0-1,1-1,0-2,1-1,0-1,1-2,-1 0,1-3,1 0,-1-2,37-1,-59-2,0-1,0 1,0-1,0 0,0-1,-1 0,0 0,1-1,10-7,61-50,-40 29,250-206,123-91,-401 321,-9 7,1 0,-1-1,0 1,0-1,0 0,0 0,0 1,0-1,2-4,-4 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29.8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0 591,'9'-1,"0"-2,0 1,0-1,0 0,0-1,-1 0,0 0,0-1,0 0,0-1,-1 1,10-11,15-9,22-10,77-36,-84 46,-13 7,3-2,64-25,-63 29,1-2,-2-1,43-30,-69 42,20-10,59-23,-56 25,39-14,67-32,-135 58,-1 0,1 1,0 0,0 0,0 0,0 1,0 0,0-1,0 2,9-1,-1 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31.2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1450,'0'1,"0"0,0-1,0 1,1 0,-1 0,0-1,0 1,1 0,-1-1,1 1,-1-1,1 1,-1-1,1 1,-1 0,1-1,-1 0,1 1,-1-1,1 1,0-1,-1 0,1 1,0-1,-1 0,1 0,0 0,0 1,-1-1,1 0,0 0,0 0,-1 0,1 0,1-1,36-2,-24 1,112-16,0-5,196-63,-185 47,1650-478,-1199 344,-434 131,152-50,-289 83,0-1,0 0,-1-1,0-1,-1 0,0-1,-1-1,14-17,-11 12,0 2,1 0,1 1,32-22,39-9,2 3,127-40,-211 80,1 0,-1 0,0-1,0 0,0 0,-1-1,14-12,-10 7,-8 8,-4 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0:33.9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1 403,'19'-16,"0"1,2 1,-1 1,2 0,0 2,26-9,39-23,-35 15,318-161,-330 176,-34 12,1 0,0-1,-1-1,0 1,1-1,-1 0,7-5,-9 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40.4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1 149,'68'-20,"143"-13,-127 18,64-13,121-17,-243 42,-4-2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42.1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878 0,'-215'9,"185"-5,-1 1,0 2,1 1,-54 22,49-14,0 1,1 2,1 1,1 1,1 2,1 1,-44 46,58-51,0 0,1 1,1 1,1 0,1 1,1 0,1 1,1 0,1 0,1 1,1 0,-6 47,10-55,1 1,1-1,0 1,1 0,1-1,0 1,1-1,1 1,8 19,-9-29,0 0,0-1,1 0,0 0,0 0,1 0,0-1,0 1,0-1,0-1,1 1,0-1,0 0,0 0,1 0,-1-1,1 0,0-1,-1 1,1-1,0-1,1 1,10 0,-13-2,1 0,-1 0,1 0,-1-1,1 0,-1 0,0 0,1-1,-1 1,0-1,9-5,53-39,-27 17,9-6,-2-2,-1-2,-2-2,-2-1,50-66,-76 84,0 0,-2-1,-1-1,16-43,-18 43,-5 12,1 1,0 0,17-23,-21 32,0 0,1 0,-1 0,1 0,0 0,0 0,1 1,-1 0,1 0,0 0,-1 1,1 0,8-3,-10 5,-1 1,1 0,-1-1,1 1,-1 0,1 0,-1 1,0-1,1 0,-1 1,0 0,0-1,0 1,0 0,-1 0,1 0,0 0,-1 0,1 1,-1-1,2 4,4 5,66 85,5 10,93 95,-146-178,-17-17,-2 0,1 1,-1 0,0 0,0 0,0 1,4 9,-3-1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44.5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0,'0'72,"4"0,3-1,19 84,164 551,-13-56,-20-14,41-8,94 293,-247-765,5 8,37 135,66 223,-76-270,40 267,-47-183,-61-307,1 0,2-1,1 0,28 46,3 4,34 77,282 511,-222-448,99 168,-218-352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48.9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1035,'28'0,"1556"23,-885-1,-1-42,-127-68,-177 19,-205 44,252-69,-18-48,67-18,-424 144,1 3,1 4,81-2,-91 5,0-3,-1-1,0-4,66-24,271-107,-282 101,-82 30,1 2,0 1,1 1,47-7,44 5,-60 8,76-16,-101 11,264-44,-269 50,0 1,0 2,0 1,-1 2,1 1,-1 2,42 11,12 14,-42-15,1-1,67 13,-59-19,0 3,-1 2,-1 3,0 1,-1 3,-1 2,-2 2,68 47,-53-26,-3 3,-2 3,-2 1,-2 4,56 78,-23-13,128 245,23 138,147 388,-39-11,-103-246,-174-462,-8 2,63 308,-34 102,-67-443,42 144,61 131,-115-380,-2 1,-1 0,-2 0,-2 1,-2 0,-3 42,3-68,1-1,0 1,1-1,0 0,1 0,1 0,0-1,1 0,7 13,6 15,26 65,50 172,-80-218,-2 0,-3 0,-3 2,0 106,-10-138,-3 1,0-1,-2-1,-1 1,-1-2,-1 1,-21 36,6-21,-1 0,-3-1,-1-2,-2-2,-1 0,-3-3,0 0,-78 52,85-69,0-1,-1-2,-1-1,-1-1,0-2,0-1,-1-2,-54 6,6-6,0-3,-124-10,-25-19,-79-3,200 28,1 5,-148 27,-210 68,164-32,283-65,-408 79,-6-35,-113 7,6 39,403-69,-7 5,77-14,0-3,0-2,-76 0,107-8,0 1,1 3,0 0,0 2,-65 27,58-20,0-2,-1-2,-56 9,-37-2,78-9,-1-2,0-3,-104-4,-694-73,710 57,-264-64,360 66,-68-6,96 17,1 1,-1 1,0 1,1 1,-32 6,19-1,1-2,-1-1,0-2,-72-6,76-1,-1-2,-52-19,31 9,34 12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54.4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422 1010,'3'-1,"1"-1,-1 1,0-1,1 0,-1 0,0 0,0-1,-1 1,1-1,2-3,13-9,434-295,-391 269,155-90,-181 110,-28 15,0-1,-1 0,0 0,0 0,-1 0,0-1,0 0,-1 0,0-1,0 1,2-11,8-12,-12 26,0 1,-1 0,1-1,-1 1,0-1,-1 1,1-1,-1 0,0 1,0-1,0 1,-1-1,1 0,-1 1,0-1,0 1,-1 0,0-1,1 1,-2 0,1 0,0 0,-1 0,1 0,-1 1,0-1,-1 1,1 0,-6-5,-11-8,0 1,-1 1,-1 0,-25-11,43 23,-35-18,-1 2,0 1,-1 2,-1 2,-60-11,75 20,0 1,0 1,-1 2,1 1,0 1,-1 1,1 1,1 1,-48 17,46-11,1 0,1 2,0 1,1 2,0 0,-36 32,24-13,2 1,2 1,-30 44,32-40,13-20,1 2,1 0,1 1,-16 36,28-54,0 0,1 1,0-1,1 1,-1 0,1-1,1 1,-1 0,1 0,0-1,1 1,-1 0,1 0,1-1,-1 1,1-1,0 1,1-1,-1 0,1 0,1 0,-1 0,8 9,52 59,133 119,-172-173,2-1,0-2,0 0,2-2,0-1,0-1,2-2,-1-1,1-1,55 9,-73-17,1-1,-1 1,1-2,-1 0,0-1,0 0,0 0,0-2,0 1,13-7,19-9,51-31,-73 37,-7 5,0 0,1 0,0 1,0 1,0 1,1 0,20-2,-22 4,-1-1,0 0,0-1,0-1,-1 0,0-1,0 0,15-12,-9 6,2 1,25-11,-12 9,-7 2,1 1,0 1,1 2,35-6,-45 12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55.4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24,'4'0,"5"0,5 0,3 0,4 0,2 0,0 0,5 0,1 0,0-4,-2-1,-1 0,-1 1,-1 1,-5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56.4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435 0,'-2'1,"0"-1,-1 1,1 0,0 0,0 0,0 0,0 0,0 0,0 0,0 1,0-1,1 1,-1-1,-1 3,-28 32,17-19,-30 34,3 1,-49 81,-52 123,134-241,4-8,-1 0,1 1,1-1,-1 1,2-1,-1 1,1 0,0 0,0 0,1 1,0-1,1 10,0-16,1-1,-1 1,1-1,0 0,0 0,-1 1,1-1,0 0,0 0,0 0,1 0,-1 0,0 0,0 0,0 0,1 0,-1-1,0 1,1 0,-1-1,1 1,-1-1,1 0,2 1,42 1,-37-2,138-4,-73 0,1 3,143 17,-212-15,0 1,0-1,0 1,0 0,0 0,-1 1,1-1,-1 1,0 0,0 1,0 0,0-1,0 2,-1-1,1 0,6 10,-9-10,0 1,0-1,0 1,0-1,0 1,-1 0,0 0,0 0,-1 0,1 0,-1 0,0 0,0 0,-1 0,1-1,-1 1,0 0,0 0,-1 0,0-1,-2 6,-2 2,0-1,-1 1,0-1,-1-1,0 1,-1-1,-13 11,-77 59,49-41,-48 32,-32 27,116-86,0-1,-1-1,0 0,-1 0,0-2,-1 0,0-1,-17 5,12-6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57.9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1,'4'62,"3"-1,2 0,29 97,-4-13,-31-134,1-1,0 1,0 0,1-1,0 0,1 0,1-1,-1 1,9 8,-3-5,0-1,0 0,1 0,1-1,18 11,-20-15,0 0,1 0,-1-2,1 1,1-2,-1 1,1-2,0 0,-1-1,1 0,0-1,0 0,1-2,-1 1,0-2,16-3,3-1,61-4,-73 10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8:58.9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0 153,'10'-1,"0"0,0-1,0 0,9-3,36-6,2 9,-40 3,0-1,0-1,-1-1,1 0,0-1,-1-1,19-7,161-65,-181 72,0 0,0 0,28-1,14-4,-37 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00.4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0 896,'0'-3,"1"0,-1 0,1 1,0-1,0 0,0 1,0-1,1 1,-1-1,1 1,-1 0,1-1,0 1,0 0,0 0,0 0,0 1,0-1,0 0,1 1,-1-1,4 0,65-28,-55 25,503-137,-139 46,25 4,-167 64,-159 22,0-3,83-21,-66 5,-2-4,154-69,-215 84,0 1,2 2,44-9,47-16,232-102,-347 133,0 2,1-1,-1 1,1 1,0 0,11 0,-3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19:46.0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0,'3'24,"0"0,2-1,14 46,43 112,-21-64,142 427,-143-396,-39-146,0 0,1 0,-1 0,0 0,0 0,1-1,-1 1,1-1,-1 1,1-1,0 1,0-1,-1 0,1 0,0 0,0 0,0 0,0 0,3 1,45 5,-41-6,431 4,-243-9,-175 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01.4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0 285,'14'-12,"-1"1,2 0,-1 0,1 2,1 0,0 0,29-10,10 1,60-12,46-15,-95 21,-15 6,63-32,-99 42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02.9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470 0,'-5'2,"0"0,0 1,1-1,-1 1,1 0,-1 0,1 0,0 1,0-1,0 1,-3 5,-3 1,-45 41,2 2,2 2,3 3,-45 71,72-96,2-5,2 1,-26 61,42-87,0 0,1-1,-1 1,1 0,0-1,-1 1,1 0,1-1,-1 1,0 0,1-1,-1 1,1-1,0 1,0-1,0 1,0-1,0 1,0-1,1 0,-1 0,1 1,0-1,-1 0,1 0,0-1,0 1,0 0,1-1,-1 1,5 1,8 6,1-2,0 0,33 9,-21-7,41 10,1-3,1-3,116 7,-169-19,171 6,-64-3,-122-5,0 1,-1 0,1 1,0-1,0 1,0-1,0 1,0 0,0 0,-1 0,1 0,0 1,-1-1,1 1,-1-1,0 1,1 0,-1 0,0 0,0 0,2 3,-3-2,0-1,0 1,0 0,-1 0,1 0,-1 0,1 0,-1 0,0 0,0 0,0 0,-1 0,1 0,-1 0,0 0,0 0,0 0,0-1,0 1,-2 3,-24 45,-55 78,39-65,-220 290,241-326,18-24,0-1,0 1,0 0,0-1,0 0,-1 0,1 0,-1-1,0 1,0-1,0 0,0-1,0 1,0-1,-1 0,-5 0,-11 1,1-2,-39-4,14 1,-5-2,33-1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05.3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0,'2'10,"0"-1,1 0,0 0,1-1,0 1,0-1,1 1,0-1,8 10,11 19,37 97,-6 2,49 184,-4-9,21 48,25 37,-42-117,-58-153,69 199,-93-266,37 70,-4-11,133 339,-187-454,1 0,-1 0,0 0,-1 0,1 0,0 0,-1 0,0 0,1 0,-1 0,0 0,-1 0,1 0,-1 0,1 0,-1 0,-2 6,-6 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07.0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602 0,'-23'0,"-134"5,135-2,1 1,0 0,0 1,0 2,-25 10,13-2,-81 40,102-49,1 1,1 0,0 1,0 0,0 1,1 0,-13 16,18-18,0 1,0 0,1 0,0 0,0 0,1 1,0-1,1 1,-1-1,1 16,1 14,5 41,-3-58,-1-7,1 0,1-1,0 1,0 0,2-1,-1 0,2 0,10 19,-13-26,0-1,1 0,0 0,0-1,0 1,0-1,1 0,0 0,0 0,0-1,0 0,0 0,1 0,-1 0,1-1,0 0,0 0,0-1,0 0,0 0,11 1,9-4,0 0,0-2,0-1,-1-1,39-14,-32 9,2 1,43-6,-73 16,0-1,1 0,-1 1,-1-2,1 1,0 0,0-1,0 0,-1 0,1 0,-1 0,1 0,-1-1,0 1,0-1,0 0,0 0,2-4,-1 1,-1-1,0 1,0-1,0 0,-1 0,0 0,0 0,-1 0,1-11,1-33,-4-75,-2 73,6-59,3 82,1-9,-9 27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09.1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850 4,'-9'3,"0"0,1 1,-1 0,1 0,0 1,0 0,0 1,1 0,-8 6,-9 11,1 2,2 0,-38 55,19-23,-22 26,-139 180,198-258,-1-1,1 0,-1-1,1 1,-1 0,0-1,-1 0,1 0,0 0,-1-1,0 1,-6 1,8-3,0-1,-1 0,1 1,0-2,0 1,-1 0,1 0,0-1,0 0,0 0,-1 0,1 0,0 0,0-1,1 1,-1-1,0 0,0 0,1 0,-1 0,-2-3,-29-25,-51-59,75 77,0 0,1 0,1 0,0-1,1-1,0 1,1-1,1 0,-5-18,9 29,1 0,-1-1,0 1,1-1,0 0,0 1,0-1,0 1,1-1,-1 1,1-1,0 1,0-1,0 1,0 0,1-1,-1 1,1 0,0 0,0 0,0 0,1 1,-1-1,0 0,1 1,0 0,-1-1,1 1,0 0,0 1,1-1,-1 0,0 1,0 0,6-2,11-1,-1 0,1 1,0 1,-1 1,24 2,-25-1,62 1,0 4,1 4,-2 3,0 3,-1 4,0 4,-2 2,121 60,-157-61,12 6,-52-29,1-1,0 0,0 1,-1-1,1 0,0 0,-1 0,1 0,0 0,0 0,-1 0,1 0,0 0,0 0,-1 0,1 0,0-1,-1 1,1 0,0 0,-1-1,1 1,0-1,-1 1,1 0,0-1,-1 1,1-1,0 0,8-24,-9-33,0 57,-4-34,-1 0,-2 0,-18-56,17 68,-1 1,-1 0,-1 0,-1 1,0 0,-20-23,29 40,0 1,0 0,0 0,-1 0,1 0,-1 0,0 1,1 0,-1 0,0 0,-1 0,1 0,0 1,0 0,-1 0,1 0,0 0,-1 1,1 0,-1 0,1 0,-1 0,1 1,-1-1,1 1,0 0,-1 1,1-1,0 1,-7 3,-4 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10.7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0 204,'7'-2,"0"0,-1 0,1-1,-1 1,0-2,0 1,0-1,10-8,6-2,40-22,93-39,-134 66,2 1,-1 1,1 1,0 1,0 1,1 1,-1 1,31 2,-44 1,-1 1,1 0,-1 1,1 0,-1 0,0 1,0 0,-1 1,1 0,-1 0,13 12,8 8,41 48,-50-51,31 37,-3 2,-3 2,62 115,77 224,-134-264,50 224,-42-142,9-3,9-2,177 347,197 209,-409-706,183 348,-183-320,-5 2,39 159,-59-200,2 0,3-1,28 51,-24-53,-3 0,31 102,-51-145,2 9,0 1,-1-1,0 1,-1 33,-2-46,0-1,-1 1,0-1,0 1,0-1,0 0,-1 1,0-1,0 0,0 0,0 0,-1 0,1-1,-1 1,0-1,0 1,-1-1,1 0,0 0,-1 0,0-1,0 1,0-1,-4 2,-188 76,59-27,87-31,0-3,-1-1,-85 16,104-29,0 3,-41 13,60-16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12.5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438 0,'-48'71,"-93"91,-38 53,170-203,1 1,0 1,1-1,1 1,0 1,1-1,0 1,1 0,-3 21,4-3,2 0,0-1,6 46,-1-28,1 0,3-1,2 0,2 0,24 61,131 378,-47 15,-89-316,9 254,-21-185,64 554,-77-710,-5-55,2-1,11 50,-7-70,1-1,2-1,0 0,1 0,15 20,13 28,-15-21,-7-12,1-2,25 36,-38-63,1 0,0 0,1-1,-1 0,1 0,1 0,-1-1,1 0,0-1,1 0,-1 0,1 0,16 4,28 1,-43-10,0 2,-1-1,0 1,1 1,-1-1,10 6,13 10,-20-9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50.2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0 621,'38'-30,"1"1,1 2,1 1,72-32,-55 29,449-217,-450 220,39-19,158-52,-249 95,-1 1,1-1,0 1,0 1,0-1,-1 1,1 0,7 0,1 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51.1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0 262,'11'-1,"0"-2,-1 1,1-1,-1-1,0 0,18-9,-7 3,113-37,-89 33,73-32,-79 29,1 2,64-16,-55 18,-41 10,0 0,0 0,-1-1,14-9,-15 10,9-7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52.2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24,'4'0,"5"0,5 0,4 0,2 0,3 0,4 0,-2-4,-1-1,3 0,0 1,0 1,0 1,-2 1,-5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19:46.8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9,'0'-4,"0"-1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53.8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22 488,'-18'-423,"17"416,1 3,-1 0,0 0,1 0,0-1,0 1,0 0,0 0,1 0,0 0,0 0,0 0,2-4,-3 8,1 0,0 0,-1 0,1 0,0 0,-1 0,1 0,0 0,-1 0,1 0,-1 0,1 1,0-1,-1 0,1 0,0 1,-1-1,1 0,-1 1,1-1,-1 1,1-1,-1 1,1-1,-1 1,0-1,1 1,-1-1,0 1,1 0,16 20,-16-20,73 101,-6 4,-3 2,-6 3,66 172,-124-280,0 1,0-1,0 0,-1 0,1 0,-1 0,0 0,0 1,0-1,-1 0,1 0,-1 0,0 0,0 0,0 0,0 0,0 0,0 0,-1 0,0 0,-2 2,-4 5,0 0,-1-1,-18 16,17-16,43-36,2 1,0 2,44-21,-13 21,-53 19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54.8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1097,'2'-1,"1"0,-1 0,0-1,0 1,0-1,0 0,0 1,0-1,0 0,3-5,8-7,47-27,123-67,77-13,-162 76,139-59,296-88,-319 140,54-18,-162 40,2 5,136-15,-165 29,-16 2,117-23,-129 19,31-8,-1-3,89-39,-130 45,71-23,-104 40,-13 4,-5 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56.1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440 0,'-15'1,"0"1,1 0,-1 2,1-1,0 2,0 0,0 0,1 1,0 1,-15 9,-16 14,-57 47,74-55,13-12,-1 2,1 0,1 0,1 1,-15 19,27-32,-1 1,1-1,0 1,-1-1,1 1,0-1,0 1,-1-1,1 1,0 0,0-1,0 1,-1-1,1 1,0 0,0-1,0 1,0-1,0 1,0 0,1-1,-1 1,0-1,0 1,0 0,1-1,-1 1,0-1,0 1,1-1,0 1,20 8,37-10,-51 1,26-2,1 2,-1 2,0 0,0 3,39 9,-66-12,0 1,0-1,-1 1,0 0,1 1,-1-1,0 1,0 0,-1 0,1 1,-1-1,0 1,-1 0,1 0,-1 0,4 6,-6-8,0-1,0 0,0 0,-1 1,1-1,0 1,-1-1,0 1,1-1,-1 1,0-1,0 0,-1 1,1-1,0 1,-1-1,0 1,1-1,-1 0,0 1,0-1,0 0,0 0,-1 0,1 1,-1-1,1-1,-1 1,0 0,0 0,1-1,-1 1,0-1,-1 1,1-1,0 0,0 0,0 0,-1 0,1 0,-4 0,-29 10,-61 10,60-14,-58 17,79-16,3-1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57.2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44 0,'-2'40,"-2"-1,-11 50,-4 44,15-44,4 1,17 124,49 174,-52-319,4 0,44 112,-47-147,2-1,0 0,3-1,0-1,2-2,51 54,-23-31,-22-22,2-1,41 32,-47-46,1-1,0-1,30 11,-32-16,-1 2,1 1,-2 1,36 26,-55-37,0 1,0-1,0 1,0 0,-1 0,1 0,-1 0,1 0,-1 0,0 0,2 4,-2 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59.5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671 120,'-250'-14,"193"7,0 3,-1 2,-94 9,146-6,-1 0,1 0,-1 1,1 0,0 0,0 0,0 1,0 0,0 0,0 0,-5 5,9-6,1 0,-1 0,0 0,1 1,0-1,-1 0,1 0,0 1,0-1,0 1,1-1,-1 1,1 0,-1-1,1 1,0-1,0 1,0 0,0-1,0 1,1 0,-1-1,1 1,0-1,-1 1,1-1,1 1,-1-1,3 4,6 12,0 0,2-1,0-1,1 0,1 0,0-1,1-1,30 21,-21-18,1-1,0-1,1-1,1-1,43 14,-44-21,1-1,-1-1,46 0,5 2,-7 1,0-3,110-7,-178 3,0-1,-1 1,1 0,0 0,0-1,0 1,-1-1,1 1,0-1,-1 0,1 1,-1-1,1 0,-1 0,1 0,-1 0,0-1,1 1,-1 0,0 0,0-1,0 1,2-4,-2 2,0 0,-1 0,1 1,-1-1,0 0,0 0,0 0,0 0,0 0,-1 0,0 0,1 0,-2-3,-5-10,1 0,-2 0,-17-26,23 39,-25-39,-2 1,-1 1,-3 1,-1 2,-1 2,-69-54,98 86,0 0,0 0,0 0,-1 0,1 1,-1 0,1 1,-1-1,1 1,-1 1,0-1,0 1,1 0,-1 1,0-1,0 1,1 1,-1-1,1 1,-1 0,1 1,0-1,-7 5,3 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0:03.9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1 191,'0'-3,"1"1,0 0,0-1,0 1,0 0,0-1,0 1,1 0,-1 0,1 0,-1 0,1 1,0-1,0 0,0 1,0-1,3-1,39-24,-41 25,27-13,1 0,0 3,0 0,1 2,1 1,-1 2,1 1,1 2,42-1,-68 5,0 0,0-1,0 0,0 0,0-1,0 0,-1 0,1-1,11-6,-8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14.0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9 234,'0'0,"-1"-1,1 1,0 0,0 0,-1 0,1 0,0 0,-1 0,1 0,0 0,0 0,-1 0,1 0,0 1,0-1,-1 0,1 0,0 0,0 0,-1 0,1 0,0 1,0-1,0 0,-1 0,1 0,0 0,0 1,0-1,0 0,-1 0,1 1,0-1,0 0,0 0,0 0,0 1,0-1,0 0,0 1,0-1,0 0,0 0,0 1,0-1,0 0,0 0,0 1,0-1,0 1,1-1,-1 1,0-1,1 1,-1-1,1 0,-1 1,1-1,-1 0,1 1,-1-1,1 0,-1 0,1 1,0-1,-1 0,1 0,-1 0,1 0,-1 0,1 0,0 0,-1 0,1 0,-1 0,1 0,0 0,0-1,18-4,0-2,0-1,0 0,28-18,4-1,3 0,-7 3,0 2,2 1,98-26,-143 47,0-1,1 0,-1 0,0-1,0 1,0-1,0 0,-1 0,1 0,4-4,-7 3,-5 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14.9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1 150,'4'-3,"0"0,1 0,-1 0,1 1,0-1,0 1,0 1,9-3,29-14,-26 9,0 0,1 1,0 0,0 2,1 0,0 1,28-3,34-10,-45 5,-26 10,-1-1,1 1,0 1,19-3,-12 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19.7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0 462,'18'-337,"-16"296,-2 29,1-1,0 0,0 0,5-14,-6 27,0-1,0 1,0 0,0 0,0-1,0 1,0 0,0 0,0-1,0 1,1 0,-1 0,0 0,0-1,0 1,0 0,1 0,-1 0,0 0,0-1,0 1,1 0,-1 0,0 0,0 0,0 0,1 0,-1 0,0 0,0 0,1 0,-1 0,0-1,0 1,1 1,-1-1,0 0,0 0,1 0,-1 0,0 0,0 0,1 0,-1 0,0 0,0 0,1 1,12 12,8 19,134 277,92 157,-233-446,-10-15,0 0,0 1,-1 0,0 0,0 0,0 0,3 10,-6-15,0 0,0 1,0-1,0 0,0 0,0 0,0 1,-1-1,1 0,0 0,-1 0,1 0,-1 1,1-1,-1 0,1 0,-1 0,-1 1,0 0,0 0,0 0,-1-1,1 1,-1-1,1 1,-1-1,1 0,-1 0,1 0,-5 0,-75 10,64-10,0 0,-35 9,84-22,59-30,-64 28,0 1,1 1,0 1,1 2,49-11,-72 20,2-1,0 0,-1 0,1 0,0-1,-1 0,0 0,8-4,1-3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20.8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0 421,'5'-2,"0"1,0-1,-1 0,1 0,-1 0,0-1,0 1,0-1,0 0,5-5,8-5,36-20,2 3,1 1,1 4,1 1,1 4,72-16,25-2,91-19,-56 29,-145 23,-22 3,0 0,0-2,0-1,0-1,-1-1,26-11,-34 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19:47.8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1,'-1'21,"2"1,0-1,1 0,1 1,1-1,1 0,1-1,1 1,18 37,24 24,2-1,98 115,-12-18,100 130,-232-303,0-1,0 1,1-1,-1 1,10 4,-14-9,-1 1,1-1,0 0,-1 1,1-1,0 0,0 0,-1 0,1 1,0-1,0 0,-1 0,1 0,0 0,0 0,-1 0,1 0,0 0,0-1,-1 1,1 0,1-1,-1 0,-1 0,1 0,-1 0,1 0,-1 0,0 0,1 0,-1 0,0 0,0 0,1 0,-1 0,0-1,0 1,0 0,0 0,-1 0,1 0,0 0,0 0,-1-2,-3-12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21.6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1 199,'11'-2,"1"0,0-1,-1-1,1 0,-1 0,0-1,-1 0,12-8,20-9,230-105,-258 120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23.0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573 6,'-107'-3,"49"1,0 2,-113 14,157-11,1 1,0 1,0 0,0 1,1 0,-1 1,1 0,1 1,0 1,0-1,0 2,-16 19,26-28,1 0,-1-1,1 1,-1 0,1 0,0 0,-1 0,1 0,0-1,0 1,0 0,0 0,0 0,0 0,0 0,0 0,0 0,0 0,0-1,0 1,1 0,-1 0,0 0,1 0,-1-1,0 1,1 0,-1 0,1 0,0-1,-1 1,1 0,0-1,-1 1,1-1,1 2,36 26,-21-18,201 149,400 217,-616-375,0 0,0 0,0 0,0 0,0 0,0 0,-1 0,1 1,-1-1,1 1,-1-1,1 1,-1 0,0 0,0-1,0 1,0 0,0 0,0 0,0 3,-1-3,0-1,0 1,0 0,-1 0,1 0,-1 0,1 0,-1-1,0 1,0 0,0-1,0 1,0 0,0-1,0 1,0-1,-1 0,-1 2,-10 8,0-1,-1-1,0 0,-21 9,12-6,-453 238,437-237,22-9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24.3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1,'-1'113,"13"359,-4-397,2 1,4-1,3-1,33 87,-2-47,72 122,-3-7,-69-125,103 164,-134-239,16 21,-32-49,1 1,0 0,0 0,0-1,0 1,0-1,1 0,-1 1,0-1,1 0,-1 0,0-1,1 1,-1-1,1 1,0-1,-1 0,1 1,4-2,9-1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27.1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72 740,'12'-9,"-1"1,2 1,-1 0,1 0,0 1,0 1,1 0,-1 1,17-3,43-16,-23 0,-2-2,-1-1,-1-3,-1-2,69-62,-102 82,-1 0,0 0,-1-1,-1 0,10-15,-15 19,0 0,0 0,-1-1,0 1,0-1,-1 0,0 1,-1-1,0 0,0-11,0-10,0 13,-1 0,0-1,-1 1,-1 0,-5-20,6 33,0 0,-1 0,1 0,-1 0,0 0,0 0,-1 1,1-1,-1 1,0 0,0-1,0 1,0 0,0 1,-1-1,1 1,-1-1,0 1,1 0,-1 0,0 1,0-1,0 1,-1 0,-6-1,-3-1,1 1,-1 0,0 1,1 1,-1 0,0 1,1 0,-1 1,1 1,-1 0,1 1,0 0,0 1,1 0,-1 1,1 1,1 0,-1 0,1 1,0 1,-9 9,-10 15,2 1,1 1,-33 59,-53 122,97-184,1 0,2 1,1 0,1 0,2 2,2-1,1 1,-3 64,12-33,3-1,27 125,-31-183,-1-1,1 0,0 0,1 0,-1 0,1 0,0 0,0-1,1 1,0-1,0 0,0 0,1-1,-1 1,1-1,0 0,8 5,-3-5,-1 0,1 0,0-1,0-1,0 1,0-2,0 1,0-1,1-1,11-1,47-5,0-2,-1-4,-1-3,126-45,-108 27,-60 21,1 2,0 0,1 2,28-5,-31 4,-14 2,-11 1,-7 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29.6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1 181,'0'-2,"1"-1,-1 1,1-1,0 1,0-1,0 1,0 0,0-1,0 1,1 0,-1 0,1 0,0 0,-1 0,1 0,0 0,0 1,0-1,0 1,1 0,1-2,3-1,0 1,-1 0,1 0,0 0,0 1,8-1,23-3,-17 3,0 0,0-1,0-2,0 0,-1 0,0-2,25-14,-38 18,68-37,-61 36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31.6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365 1,'-14'1,"-1"0,1 1,0 0,0 2,0-1,1 2,-1 0,1 0,0 1,0 1,1 0,-22 17,3 1,2 2,1 0,-35 45,62-70,-1 0,1-1,-1 1,1 0,0 0,0-1,0 1,0 0,0 0,0 0,0 0,0 1,1-1,0 0,-1 0,1 0,0 5,0-6,1 0,0 0,0 0,0 1,0-1,0 0,0 0,0 0,0 0,1-1,-1 1,0 0,0 0,1-1,-1 1,1-1,-1 1,0-1,1 1,-1-1,1 0,-1 0,1 0,-1 0,1 0,-1 0,2-1,62 4,0 3,-1 3,0 2,101 32,-160-42,-1 1,1-1,-1 1,0 0,0 0,0 1,0 0,0-1,-1 1,1 0,-1 1,1-1,-1 0,0 1,-1 0,4 6,-5-7,0 0,0-1,0 1,-1 0,1 0,-1 0,0 0,0 0,0 0,0 0,-1 0,1 0,-1 0,0 0,0-1,0 1,0 0,0 0,0-1,-1 1,1-1,-1 1,0-1,0 0,0 0,-4 4,-9 8,0 0,-1-1,-1-1,0 0,-20 9,-96 41,105-50,9-3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33.6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477 1,'-8'0,"0"1,0 0,0 1,1 0,-1 0,0 1,1 0,0 0,-1 1,1 0,0 0,1 0,-8 7,-12 12,-43 47,20-18,-106 99,143-140,1 1,1 1,0-1,-13 25,100-144,-31 47,36-64,-76 118,0-1,0 1,1 0,10-7,-12 10,0 0,0-1,0 0,-1 0,0 0,0 0,0-1,0 1,-1-1,6-10,-9 15,1-1,-1 1,0 0,0-1,0 1,0-1,1 1,-1 0,0-1,0 1,0-1,0 1,0 0,0-1,0 1,0-1,0 1,0 0,-1-1,1 1,0-1,0 1,0 0,0-1,-1 1,1 0,0-1,0 1,-1 0,1-1,0 1,0 0,-1-1,1 1,0 0,-1 0,1-1,0 1,-1 0,-20 2,-19 16,37-16,1-1,0 1,0-1,0 1,0 0,0 0,0 0,0 0,1 0,-1 0,-1 5,2-6,1 0,0 0,0 0,-1 0,1 0,0 0,0-1,0 1,0 0,0 0,1 0,-1 0,0 0,0 0,1 0,-1 0,0 0,1 0,-1-1,1 1,-1 0,2 1,3 3,1 0,-1-1,1 0,1 0,-1 0,1 0,6 2,-9-4,51 23,-29-14,0 1,-1 1,-1 2,44 32,-61-39,-3-2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35.8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476 0,'-2'5,"0"-1,0 0,-1 1,1-1,-1 0,0-1,0 1,0-1,-1 1,1-1,-1 0,0 0,-6 4,-10 9,-21 23,-2-2,-68 46,102-79,-1 1,1-2,-1 1,0-1,0-1,0 0,0 0,-1-1,1 0,-19-2,24 1,0-1,0 1,0-1,0 0,0-1,0 1,0-1,0 0,0 0,-6-5,9 6,0-1,0 1,1-1,-1 0,0 1,1-1,-1 0,1 0,0 0,0-1,0 1,0 0,0 0,0 0,0-1,1 1,-1-1,1 1,0 0,0-1,0 1,0-5,1 2,0 0,0 0,0 0,1 1,0-1,0 0,0 1,0 0,1-1,-1 1,1 0,0 0,0 1,1-1,-1 1,1-1,0 1,0 0,0 0,0 1,0-1,1 1,9-3,-6 1,0 2,1-1,-1 1,1 1,-1-1,1 2,0-1,0 1,-1 0,1 1,0 0,0 0,8 3,63 26,-1 3,-2 3,-1 4,-2 3,-3 3,102 85,-169-127,0-1,0 1,1-1,-1 0,1-1,-1 1,1-1,10 4,-14-6,1-1,-1 1,1 0,0 0,-1-1,1 1,-1 0,1-1,-1 0,1 1,-1-1,0 0,1 0,-1 0,0 0,1 0,-1 0,0 0,0 0,0 0,0 0,0-1,0 1,0-1,-1 1,1 0,0-1,-1 1,1-1,-1 1,0-1,1 0,-1-1,3-12,-1-1,0 1,-1-1,-1 0,0 1,-1-1,-1 0,-6-27,0-7,5 26,2 7,-2 0,1 0,-2 1,-11-32,14 44,-1 0,0 0,0 1,-1-1,1 1,-1-1,1 1,-1 0,0 0,-1 0,1 0,0 1,-1 0,1-1,-1 1,0 0,0 0,0 1,0-1,0 1,0 0,0 0,0 1,-8-1,-156 1,70 3,81-2,1 1,-31 7,-3 0,33-7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37.2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1 190,'8'-9,"2"1,-1 0,1 1,1 0,-1 0,1 1,16-7,7 1,42-10,32-11,-40 12,-50 17,-1-1,31-13,-31 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39.3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207 549,'8'0,"-1"-2,0 1,0-1,0 0,0 0,0-1,0 0,-1 0,1-1,5-4,60-45,-41 24,-1-1,26-34,11-11,-64 72,0 0,-1-1,1 1,-1-1,0 1,0-1,0 0,-1 0,1 0,-1 0,0 0,0 0,0 0,-1 0,1-1,-1 1,0-6,-1 2,0 0,-1 0,0 0,0 1,-1-1,0 1,0-1,0 1,-6-7,4 5,-1 0,0 1,0 0,-1 0,0 1,-1 0,1 0,-1 1,0 0,-1 0,0 1,0 0,0 0,0 1,-12-4,12 7,1 1,0 0,-1 0,1 0,-1 1,1 1,0-1,0 1,0 1,0-1,-13 7,-9 6,-43 28,63-36,-30 16,22-14,1 0,-28 23,41-28,0-1,1 0,-1 1,1-1,0 1,0 0,1 0,-1 0,1 0,0 1,0-1,0 1,0-1,1 1,0 0,-1 6,-7 71,4-49,1-1,2 1,2 0,4 46,-2-69,1 0,0 0,0 0,1 0,0 0,1-1,0 0,1 0,0 0,0 0,1-1,0 0,14 12,-8-9,0-1,1-1,0 0,1-1,0 0,0-1,32 10,-37-15,1 0,-1 0,0-1,1 0,-1-1,1 0,-1-1,1 0,-1 0,0-1,13-4,9-6,0 0,33-19,-13 5,-33 18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19:49.28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0 257,'0'1,"1"0,-1 0,0-1,1 1,-1 0,1 0,-1 0,1 0,-1-1,1 1,-1 0,1 0,0-1,0 1,-1 0,1-1,0 1,0-1,0 1,0-1,-1 0,1 1,0-1,0 0,0 1,0-1,0 0,0 0,0 0,0 0,0 0,0 0,0 0,1-1,36-3,163-52,53-11,246-59,-485 122,-1 2,1 0,0 0,0 1,0 1,20 2,-19-1,-1 0,0-1,0-1,1 0,18-5,-20 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40.9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38,'4'0,"5"0,5 0,3 0,8 0,3 0,0 0,0-4,-1-2,-2 1,-4-2,-2-1,-5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42.4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157 0,'-10'1,"-1"0,1 0,-1 1,1 1,0-1,0 2,0-1,-11 7,18-9,0 1,0-1,0 1,-1 0,2-1,-1 2,0-1,0 0,1 0,-1 1,1 0,0-1,0 1,0 0,0 0,0 0,0 0,1 1,0-1,-1 0,1 1,1-1,-1 1,0-1,1 1,0-1,0 6,0-7,1 0,0 0,0 0,-1-1,1 1,1 0,-1 0,0-1,0 1,1-1,-1 1,1-1,-1 1,1-1,-1 0,1 0,2 1,38 18,-22-11,71 48,-68-40,2-1,39 18,-59-32,-1 0,1 0,-1 1,1-1,-1 1,0 0,0 0,0 0,-1 1,1-1,-1 1,0 0,5 7,-7-9,-1 0,1 1,-1-1,1 0,-1 0,0 0,0 0,0 0,0 1,0-1,0 0,-1 0,1 0,-1 0,1 0,-1 0,0 0,0 0,0 0,0 0,0 0,0 0,-1-1,1 1,-1 0,1-1,-1 1,1-1,-1 0,0 1,0-1,-3 1,-17 13,-1-2,-1 0,-33 12,31-15,1 2,-42 26,55-29,5-2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43.9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485 1,'-6'0,"0"1,0-1,1 1,-1 1,0-1,1 1,-1 0,1 0,0 1,0-1,0 1,0 1,0-1,-7 7,-4 6,0 0,-21 29,-23 23,12-25,-3 1,3 1,-55 66,85-76,20-21,-2-14,1 0,0 0,0 1,0-1,-1 0,1 0,0 0,0 0,0 0,-1 0,1 0,0 0,0 0,0 0,-1-1,1 1,0 0,0 0,-1-1,1 1,1-1,10-6,1 0,-1-1,-1-1,20-18,-18 16,0 0,0 1,22-13,-21 15,-1-1,-1-1,1 0,-2-1,1 0,-2-1,1 0,-2 0,16-27,-13 24,-1 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44.5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0,'4'0,"5"0,5 4,8 1,8 0,3 7,3 2,4 1,2 7,-1-1,-1 0,-3 1,-3-4,-4-1,-8 1,-2-3,-6-1,-5-1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45.4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0,'4'0,"5"0,5 0,4 0,3 4,2 9,0 6,1 0,0 1,-4 0,-6 1,-1 1,-3 1,-2-4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47.1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0 141,'2'5,"0"0,0 0,1 0,0 0,0 0,0 0,0-1,1 0,5 7,2 1,-5-3,5 6,0 0,1-1,1-1,22 20,-33-31,0-1,0 1,0 0,0-1,0 0,1 1,-1-1,0 0,1 0,-1 0,1 0,-1-1,1 1,-1-1,1 1,-1-1,1 0,0 0,-1 0,1 0,-1-1,1 1,0-1,-1 0,1 1,-1-1,0 0,1 0,-1-1,0 1,1 0,-1-1,0 1,0-1,0 0,-1 0,1 0,0 0,-1 0,1 0,1-4,12-19,-1-1,-2-1,-1 0,-1-1,10-43,-19 67,0 1,0-1,0 0,-1 0,0 0,1 0,-1 0,-1 0,1 0,-1 1,1-1,-1 0,0 0,0 0,-1 1,-1-4,1 5,1 0,-1 1,1-1,-1 1,0-1,0 1,0 0,0 0,0 0,0 0,0 0,0 1,-1-1,1 1,0-1,0 1,0 0,-1-1,1 1,0 0,0 1,-1-1,1 0,0 1,0-1,-1 1,1 0,-4 1,-15 6,1 0,-21 13,22-11,0-1,-35 11,-10-6,64-14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9:48.7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1,'10'14,"0"0,-1 1,-1 0,0 1,-1 0,-1 0,0 1,5 28,4 5,169 603,-181-642,14 58,12 105,-8-27,-12-96,-2 1,1 65,-10 689,1-794,-2-1,0 1,0-1,-1 1,0-1,-1 0,0-1,-1 1,0-1,-1 0,-8 10,-21 36,2 7,23-48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0:05.7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61 918,'28'-26,"54"-36,-5 4,576-528,-646 579,0-1,0 1,0-1,-1 0,6-11,-11 18,-1 0,1 0,-1 0,1 0,-1 0,1-1,-1 1,0 0,0 0,0 0,1-1,-1 1,0 0,0 0,-1-1,1 1,0 0,0 0,-1 0,0-2,0 1,0 1,0 0,-1 0,1 0,0 0,-1 0,1 0,-1 0,1 0,-1 1,0-1,1 1,-1-1,0 1,1-1,-1 1,0 0,1 0,-4 0,-42-6,0-3,-66-20,80 18,-1 2,-1 1,1 2,-1 1,0 2,-43 1,70 3,1 1,-1 1,1-1,-1 1,1 0,0 0,0 1,1 0,-1 1,1-1,-10 10,-9 9,-27 33,50-53,-20 24,1 2,2 0,1 1,1 1,-15 38,-53 172,64-174,17-57,1 1,0-1,0 1,-1 21,4-27,0-1,1 0,0 0,-1 0,1 0,0 0,1 0,-1-1,1 1,0 0,0-1,0 1,0-1,1 1,-1-1,5 4,18 22,0 1,-2 2,-2 0,30 59,-41-70,1-1,1 0,0-1,2-1,16 18,-26-31,1-1,0 1,0-1,0-1,1 1,-1-1,1 0,0 0,0 0,0-1,0 0,0 0,0-1,1 0,-1 0,1 0,-1-1,1 0,-1 0,1 0,-1-1,12-3,40-14,-1-2,-1-3,84-47,-30 14,290-152,-384 201,-3 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0:07.5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 93,'-3'1,"1"-1,-1 1,0-1,1 1,-1 0,1 0,-1 0,1 0,-1 1,1-1,0 0,0 1,0 0,0 0,0-1,0 1,0 0,0 1,-2 3,4-6,-1 1,1 0,-1 0,1 0,-1 0,1 0,0 0,-1 0,1 0,0 0,0 0,0 0,0 0,0 0,0 0,0 0,0 0,0 0,1 0,-1 0,0 0,1 0,-1 0,1 0,-1 0,1 0,-1 0,1 0,-1 0,1 0,0-1,0 1,-1 0,1-1,0 1,0 0,0-1,0 1,0-1,0 0,0 1,0-1,0 0,0 1,0-1,0 0,0 0,0 0,0 0,0 0,2 0,15 5,1 0,-1 1,0 1,-1 1,27 15,-26-12,0-2,1 0,1-1,25 7,-42-14,-1-1,1 1,0 0,0-1,-1 1,1-1,0 0,0 0,0 0,-1 0,1 0,0-1,0 1,-1-1,1 0,0 0,-1 0,1 0,-1 0,1-1,-1 1,0-1,1 1,-1-1,0 0,0 0,0 0,0 0,-1 0,3-3,-3 1,0 0,0 0,0 0,0 0,-1 1,1-1,-1 0,0 0,-1 0,1 0,0 0,-1 0,0 0,0 0,0 1,-1-1,1 0,-1 1,0-1,-4-5,-5-7,0 0,-1 1,-1 0,0 1,-1 0,-1 1,0 1,-26-16,37 26,0 0,-1 0,1 1,0 0,0 0,-1 0,1 0,-1 1,1-1,-1 1,1 0,-1 1,1-1,-1 1,1 0,0 0,-1 0,1 1,0-1,0 1,0 0,0 0,-5 4,0 1,0 1,0-1,1 1,0 1,1-1,0 1,1 1,-7 11,5-7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0:08.9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1,'5'0,"1"1,-1 0,1 0,0 1,-1 0,0 0,1 0,-1 0,0 1,0 0,-1 0,9 6,54 54,-42-36,78 67,-54-52,-2 2,-2 2,72 96,-55-42,-4 2,-5 2,63 177,-66-142,-7 3,32 175,-56-186,-5 1,-4 156,-10-281,1-2,-1-1,0 0,0 0,0 0,0 1,-1-1,1 0,-1 0,0 0,-1 0,1 0,-1 0,1 0,-1 0,0 0,-1-1,1 1,-1-1,-4 5,-7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0:04.2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1,'1'27,"1"0,2 0,1 0,1 0,10 28,56 128,-37-99,434 1009,-222-531,323 710,-250-441,-151-359,33-9,350 552,-537-988,1-1,1-1,1 0,1-2,1 0,2-1,0-1,42 30,-22-19,-1 2,-2 2,36 42,39 37,-93-99,-6-7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19:50.4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0 807,'8'-1,"0"-1,0 0,0 0,0 0,0-1,12-7,9-2,1070-316,-1091 326,964-220,10 52,-453 135,-2 38,-503-3,-1-2,39-8,-41 6,-3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0:09.9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0 306,'9'-1,"1"-1,-1 0,0-1,0 0,0 0,-1-1,1 0,-1-1,13-8,28-13,453-200,-479 212,-29 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0:11.3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0 224,'7'-1,"-1"-1,0 0,0 0,0-1,0 0,-1 0,1 0,-1-1,7-5,8-4,48-31,-49 30,1 1,1 0,0 2,1 0,0 2,35-11,66-18,-103 32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0:13.4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4 267,'-1'-1,"1"1,0-1,-1 1,1-1,0 0,0 1,-1-1,1 1,0-1,0 0,0 1,0-1,0 1,0-1,0 0,0 1,0-1,0 0,0 1,0-1,0 1,0-1,1 0,-1 1,0-1,0 1,1-1,-1 1,0-1,1 1,-1-1,1 1,0-1,12-24,0 11,0 1,0 0,1 1,1 1,0 0,0 1,1 0,22-9,22-15,-35 20,47-19,-24 13,-31 12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0:14.2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0,'32'46,"-10"-12,12 13,40 73,-27-41,44 43,-18-28,-64-80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0:15.1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0 423,'25'-1,"-1"-1,1-2,-1 0,0-1,0-2,30-11,137-71,-73 31,280-115,-377 162,0-1,23-17,-29 19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0:16.4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254 21,'0'-1,"-1"0,1-1,-1 1,1 0,-1 0,1 0,-1 0,0 0,0 0,1 0,-1 0,0 1,0-1,0 0,0 0,0 1,0-1,0 0,0 1,0-1,0 1,-1 0,1-1,0 1,0 0,0 0,-1-1,1 1,0 0,0 0,0 0,-1 1,-1-1,-42 5,39-3,-51 14,53-15,0 0,0 1,0 0,0-1,1 1,-1 0,1 1,-1-1,1 1,-6 5,9-7,0-1,0 1,0-1,0 1,0-1,0 1,0-1,0 1,1-1,-1 1,0-1,0 1,0-1,0 0,1 1,-1-1,0 1,1-1,-1 1,0-1,1 0,-1 1,0-1,1 0,-1 1,1-1,-1 0,0 0,1 1,-1-1,1 0,-1 0,1 0,-1 1,1-1,-1 0,1 0,-1 0,1 0,-1 0,1 0,-1 0,1 0,0-1,27 5,-27-4,15 0,3 1,0 0,1 1,-1 1,33 9,-47-10,1 0,-1 1,0-1,0 1,0 0,0 0,0 1,-1 0,0 0,0 0,0 0,0 0,0 1,-1 0,0-1,0 1,0 1,-1-1,1 0,2 10,-5-9,1 0,-1 0,0 0,0 0,0 0,-1 0,0 0,-1 0,1 0,-1 0,0 0,0-1,-1 1,1-1,-1 0,-1 0,1 0,-1 0,0 0,-7 6,-4 5,0-1,-1 0,-1-2,-28 19,28-24,-1-1,1 0,-1-1,-34 6,0 1,37-9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0:17.6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1,'3'32,"2"0,1 0,1 0,1-1,2 0,20 41,10 39,-9-19,3 0,84 157,-86-195,1-1,3-2,3-2,1-1,71 65,20-8,14 13,-102-74,-28-28,1 0,1 0,30 21,-31-28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0: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1 101,'4'0,"5"0,5 0,3-4,0-5,4-1,3-3,1 1,0 3,-4-2,2 2,1 2,1-2,-5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0:19.7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0,'3'1,"0"-1,0 1,0 0,0 0,-1 0,1 0,0 1,0-1,-1 1,1-1,-1 1,1 0,-1 0,0 0,0 0,0 1,0-1,0 1,3 4,33 64,-22-38,149 283,-142-281,-12-25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0:20.6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1,'14'1,"0"0,0 2,-1 0,1 0,0 1,-1 1,0 0,0 1,-1 0,1 1,-1 1,-1-1,20 18,11 13,-2 2,38 49,-61-69,65 79,115 183,-152-206,-3 3,-3 1,36 113,-69-166,-1 0,-1 1,-2 0,0-1,-2 1,-5 36,2 23,3-67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19:51.5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0 511,'23'-2,"0"0,0-2,0-1,32-11,13-2,298-56,378-26,703 28,-1030 82,144-5,-506-10,0-1,0-4,-1-1,0-3,101-41,132-69,-271 116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0:21.9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1 318,'37'-38,"-10"10,1 1,43-33,-61 53,0 0,1 1,0 0,0 1,1 0,0 1,-1 0,1 1,0 0,1 1,20-1,-8 0,0-1,0-2,0 0,0-1,-1-1,37-19,45-15,-83 36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0:22.9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1 148,'0'1,"0"0,1 0,-1 0,1 0,-1 0,1 0,-1-1,1 1,0 0,0 0,-1 0,1-1,0 1,0 0,0-1,0 1,0-1,-1 1,1-1,0 1,0-1,0 0,1 1,-1-1,0 0,0 0,2 0,34 5,-33-5,10 0,1 0,-1-1,0-1,1 0,-1-1,-1 0,1-1,23-10,-6-1,0-1,41-30,-57 37,1 1,-1 0,1 2,18-6,0 0,-14 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0:24.8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33 335,'1'-44,"0"9,-2 1,-1 0,-10-58,5 68,4 17,1 0,0-1,0 1,1-1,0 1,-1-11,3 17,-1 1,0-1,0 1,0 0,0-1,0 1,0-1,1 1,-1 0,0-1,0 1,1 0,-1-1,0 1,1 0,-1-1,0 1,1 0,-1 0,0-1,1 1,-1 0,0 0,1 0,-1-1,1 1,-1 0,0 0,1 0,-1 0,1 0,-1 0,1 0,-1 0,1 0,-1 0,0 0,1 0,-1 0,1 1,-1-1,0 0,1 0,-1 0,1 0,-1 1,0-1,1 0,-1 0,0 1,1-1,-1 0,0 1,1 0,25 21,-19-16,53 51,-3 3,90 120,-92-109,198 289,-251-358,0 0,-1 1,1-1,-1 1,1 0,-1 0,0-1,0 1,0 0,0 0,-1 0,1 0,-1 0,0 0,0 0,0 0,0 0,0 0,-1 0,1 0,-1 0,0 0,0 0,0 0,0 0,-3 4,0-3,0 0,0-1,0 1,0-1,-1 0,1 0,-1 0,0-1,0 0,0 0,0 0,0 0,0-1,-7 1,-31 10,0 1,-71 32,95-32,32-8,35-8,4-10,0-2,-1-2,55-27,27-30,-89 55,-25 11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0:25.8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0 467,'10'-1,"0"-1,0-1,0 0,0 0,-1-1,1 0,-1 0,14-10,13-5,189-63,-92 37,-44 13,113-45,-171 65,0 3,0 0,46-6,-51 12,-1-2,0-1,0-1,0-1,-1-1,34-17,-46 19,2 1,-1 0,22-5,-21 7,-1-1,27-13,-29 11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0:28.2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713 143,'-6'-2,"0"0,0-1,0 1,1-1,0 0,-1-1,-4-3,-6-3,-18-9,0 1,-2 2,0 2,-58-15,78 25,0 2,0-1,0 2,0 0,0 1,0 1,0 0,0 1,0 1,-19 6,32-8,1 0,0 0,0 1,-1-1,1 1,0 0,0 0,1 0,-1-1,0 2,1-1,-1 0,1 0,-1 0,1 1,0-1,0 1,0-1,1 1,-1-1,0 1,1 0,0-1,0 1,-1 0,2-1,-1 1,0 0,0-1,1 1,-1-1,1 1,0-1,0 1,2 3,4 11,1 0,0-1,21 30,-23-37,36 59,-29-43,2-1,0 0,2-2,27 31,46 37,-88-89,-1 1,0-1,0 1,0-1,0 1,0-1,0 1,0-1,-1 1,1 0,0-1,-1 1,1 0,-1 0,0-1,0 1,0 0,0 0,0 0,0-1,0 4,-2 0,1-1,-1 1,1-1,-1 1,0-1,-1 1,-5 7,-1 0,-1-1,0 0,-1 0,-17 12,21-17,0 0,-1-1,0 0,0 0,-1-1,1 0,-1 0,0-1,0 0,0-1,0 0,0 0,-1-1,1 0,0-1,-1 0,1 0,-1-1,1 0,0-1,0 0,-1 0,2-1,-17-8,-20-6,12 4,-45-24,63 28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2:13.43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1700,'2'1,"0"0,0 0,-1 0,1 0,0 0,-1 0,1 1,-1-1,1 1,-1-1,0 1,0 0,0-1,0 1,0 0,0 0,1 3,4 6,121 153,-68-90,65 71,6-5,251 209,-349-322,-6-4,35 24,-54-42,0-1,0 0,0 0,1-1,-1 0,1 0,0-1,0 0,0 0,13 1,-18-3,0-1,0 1,0-1,-1 1,1-1,0 0,-1 0,1 0,0-1,-1 1,0-1,1 1,-1-1,0 0,0 0,0 0,0 0,0 0,0 0,0-1,-1 1,1-1,-1 1,0-1,2-4,4-10,-2-1,1 0,2-18,-1 5,145-417,36 13,-120 286,-43 91,8-21,4 1,2 2,79-111,-78 128,-2-2,-3-2,49-124,-45 97,59-101,-93 182,84-150,-77 133,-1 0,-1-1,-1 0,7-40,-7 6,-7 47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33.9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762 37,'1'-1,"-1"-1,0 1,0 0,0 0,0 0,0-1,0 1,0 0,0 0,0-1,0 1,-1 0,1 0,-1 0,1-1,-1 1,1 0,-1 0,0 0,1 0,-1 0,0 0,0 0,0 0,0 1,0-1,0 0,0 0,0 1,0-1,0 1,0-1,0 1,0-1,-1 1,1 0,0-1,0 1,0 0,-1 0,1 0,0 0,0 0,-1 0,1 0,0 0,0 1,0-1,-1 0,1 1,-2 0,-3 2,0 0,0-1,0 2,0-1,1 1,-1 0,1 0,-7 8,-10 12,2 1,0 1,2 1,-25 49,34-55,0 1,2 0,0 0,1 1,2 0,0 0,-1 30,5-21,1 0,1-1,1 1,2-1,2 0,1 0,1 0,1-1,2-1,1 0,1 0,1-1,2-1,1-1,1-1,31 33,-33-38,0 0,-2 1,0 0,-1 2,-1-1,-1 2,-2-1,13 40,-11-30,-2 0,-2 1,8 62,-15-77,-1 1,0-1,-1 1,-2-1,0 1,-1-1,0 0,-11 25,3-16,-1-1,-1 0,-1 0,-2-2,-35 44,0-12,-66 55,85-79,23-23,1 0,-2-1,-17 14,24-21,-1 1,1-1,-1 0,1 0,-1-1,0 1,1-1,-1 0,0 0,0-1,0 1,0-1,0 0,-5-1,-18-5,0-1,0-1,1-2,1-1,0 0,0-2,1-1,1-1,-25-20,42 30,-1 0,1 0,0-1,1 0,-1-1,1 1,0-1,1 0,0-1,0 1,0-1,1 0,0 0,1 0,0-1,0 1,-2-14,4 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34.7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0 247,'4'-1,"1"0,-1 0,0-1,0 1,1-1,-1 0,-1 0,1 0,5-4,21-10,81-20,208-78,-167 59,-136 49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35.3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155 0,'-2'1,"0"0,0-1,0 1,0 0,0 0,0 0,0 0,0 1,0-1,0 1,1-1,-1 1,0-1,-1 4,-23 28,25-32,-8 15,0-1,0 2,2-1,0 1,-7 27,-16 92,28-127,-3 19,2 0,0 0,3 49,1-65,0 0,1 0,0 0,1 0,0-1,0 1,2-1,-1 0,2 0,-1 0,11 13,-3-8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36.1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 0,'-1'79,"-1"-13,3-1,2 1,20 101,-22-162,1 1,0-1,0 1,0-1,1 0,0 0,0 0,0-1,1 1,-1-1,1 1,0-1,0 0,0-1,9 6,3 1,1-2,0 0,26 9,0 0,-18-7,51 22,105 60,-166-83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19:57.45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0,'0'1,"1"67,12 86,104 282,-51-218,-41-107,-17-73,0-1,3 0,1 0,20 43,-31-78,1 0,-1 1,0-1,1 0,0 0,-1 0,1 0,0-1,0 1,0 0,0-1,0 1,0-1,0 0,1 0,-1 0,0 0,1 0,-1 0,1 0,-1-1,1 0,-1 1,1-1,-1 0,1 0,0 0,-1-1,1 1,-1 0,4-2,8-2,-1-1,1-1,-1 0,20-13,-3 2,212-91,-64 30,-128 52,-35 17,0 1,0 1,0 0,27-7,-28 15,-14-1,0 0,0 0,0 1,0-1,1 0,-1 0,0 1,0-1,0 0,0 1,0-1,0 0,0 1,0-1,0 0,0 0,0 1,0-1,0 0,0 1,0-1,0 0,0 1,-1-1,1 0,0 0,0 1,0-1,0 0,-1 0,1 1,0-1,0 0,0 0,-1 1,-6 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36.9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0 252,'3'-3,"-1"1,0-1,0 0,1 1,0-1,-1 1,1 0,0 0,0 0,0 0,0 1,1-1,-1 1,6-2,6-4,0-1,1 1,0 0,1 1,0 1,17-3,46-15,-10 0,126-24,27-8,-162 37,-40 13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37.5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1,'9'2,"1"0,-1 1,0 1,0 0,0 0,-1 0,1 1,-1 0,0 1,14 12,-4-4,75 58,120 121,62 103,-260-279,130 161,-130-157,-1 1,-1 0,-1 0,-1 2,-1-1,13 45,-18-11,-6-37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38.1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1 288,'17'-2,"-1"0,1-1,0-1,-1 0,0-2,17-7,16-4,363-101,-283 83,-84 25,-1-2,0-1,52-25,-77 28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38.9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1 161,'29'-2,"-1"-1,1-2,-1-1,1-2,44-17,43-11,-12 6,-67 18,-1 2,2 2,56-7,-75 14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40.5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4 619,'-1'-104,"-2"22,4 1,4-1,18-96,-22 174,0-5,1 0,0 0,1 0,0 1,0-1,1 1,7-13,-10 21,-1-1,0 1,1 0,-1-1,0 1,1-1,-1 1,0 0,1-1,-1 1,1 0,-1 0,1-1,-1 1,0 0,1 0,-1 0,1 0,-1 0,1-1,-1 1,1 0,-1 0,1 0,-1 0,1 0,-1 1,1-1,-1 0,1 0,-1 0,1 0,14 16,7 28,-20-39,49 117,64 138,-85-194,39 127,-42-113,18 70,-23-73,55 131,-76-207,-1 0,0 0,1 0,-1 0,0 0,0 0,0 0,0 0,0 0,0 0,0 0,0 0,0 0,-1 0,1 0,0 0,-1 0,1 0,-1 0,1 0,-1 0,1 0,-1 0,0 0,1-1,-1 1,0 0,0 0,0-1,1 1,-1-1,0 1,0-1,0 1,0-1,0 1,0-1,0 0,0 0,0 1,0-1,0 0,-2 0,-63 11,44-9,-55 7,0-3,-84-5,223-5,1-2,73-18,-68 12,217-35,-243 36,-27 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45.2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873 1,'2'20,"1"0,1 0,10 30,6 30,88 441,51 282,-143-709,-4 0,0 125,-12-186,-1 0,-2 0,-2-1,-1 1,-1-1,-2 0,-1 0,-1-1,-2-1,-20 35,23-49,-1 0,0-1,-1-1,0 0,-1 0,-1-1,0-1,-1 0,-1-1,1-1,-1 0,-1-1,-21 8,18-10,-1-1,0-1,0-1,0 0,-1-2,1 0,-1-2,1 0,-1-1,1-2,-27-5,9-2,0-2,1-1,0-2,2-2,-1-1,2-2,1-1,1-2,0-1,2-2,1 0,1-3,1 0,2-2,-34-50,51 67,1-1,0 0,1-1,1 0,0 0,1 0,1-1,0 1,1-1,1 0,1 0,0 0,2 0,-1 0,5-22,1 16,0 0,1 0,1 1,1 0,1 1,1 0,1 0,1 1,1 1,23-26,-10 17,1 1,1 1,1 2,1 1,1 2,1 1,1 1,0 2,2 2,0 1,0 1,1 2,1 2,-1 1,2 3,-1 0,0 3,1 1,0 2,-1 1,0 2,59 14,-33 1,-1 3,-1 2,-1 4,-2 1,-1 4,-1 1,83 69,-131-96,136 96,-127-92,1-1,0-1,0-1,1-1,-1 0,31 5,-48-11,0-1,0 0,0 0,0 0,0 0,0 0,0 0,0-1,0 1,-1-1,1 1,0-1,0 0,0 1,0-1,-1 0,1 0,0 0,-1-1,4-2,-2 1,0-1,0 0,0 0,-1 0,0 0,1-1,-1 1,2-8,1-6,-1 0,-1-1,2-26,75-697,-80 739,3-15,0 0,-1-28,-4 26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46.5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791 0,'-1'5,"0"-1,-1 1,0-1,0 1,0-1,0 0,-1 0,1 0,-1 0,-6 6,-7 12,-5 16,1 1,2 1,2 0,1 1,-15 73,24-79,1 0,2 1,1-1,1 0,3 1,0-1,12 52,-10-70,1 1,1-1,1 0,1-1,0 0,12 18,67 81,-46-66,-35-41,0 1,0-1,-1 1,0 1,-1-1,0 1,0-1,-1 1,0 0,-1 1,0-1,1 17,-3-11,-1 0,0 0,-1 0,-1 0,0 0,-2-1,-8 22,-9 12,-3-1,-2-1,-58 76,82-120,-117 155,-6-6,-212 198,330-343,-28 25,35-31,0 0,0 0,-1 0,1 0,0 0,-1-1,1 1,-1 0,1-1,-1 1,1-1,-1 1,0-1,1 0,-1 0,0 1,1-1,-1 0,1-1,-1 1,-3-1,4 0,0 0,0 0,0-1,0 1,0-1,0 1,1-1,-1 1,0-1,1 1,-1-1,1 1,-1-1,1 0,0 0,0 1,0-1,0 0,0-2,3-43,-1 34,-1-14,0 6,0 0,2 0,0 1,11-37,-14 53,2 1,-1 0,0 0,1-1,-1 1,1 0,0 0,0 0,0 1,0-1,1 0,-1 1,1-1,0 1,-1 0,1 0,0 0,0 0,0 1,1-1,-1 1,0 0,1 0,-1 0,0 0,1 0,-1 1,1-1,-1 1,1 0,-1 0,1 1,-1-1,1 1,4 1,13 4,0 1,-1 1,0 1,0 1,-1 1,0 0,23 20,5 7,60 62,-97-89,0 0,0 0,-1 1,0 0,-1 1,-1 0,0 0,0 1,-2 0,0 0,0 0,-1 0,-1 1,0 0,-1-1,-1 1,0 0,-1 0,-1 0,0 0,-6 23,-42 202,25-140,-13 134,30-138,5 106,2-198,0 0,0 1,1-1,0 1,-1-1,2 0,-1 0,0 0,1 1,0-1,0-1,3 6,-3-7,0 0,0-1,0 1,0-1,0 1,1-1,-1 0,0 0,1 0,-1 0,1 0,-1-1,1 1,-1-1,1 1,0-1,-1 0,1 0,-1 0,1 0,4-2,33-4,-1-2,0-2,45-17,110-54,-132 53,152-68,-168 76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48.2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965 0,'-4'1,"0"-1,0 1,0 0,0 0,0 0,1 0,-1 1,0-1,1 1,-1 0,1 0,-1 0,1 1,0-1,0 1,0 0,0 0,1 0,-1 0,1 0,0 1,0-1,0 1,0-1,-2 7,-4 10,1 1,1 1,-5 32,6-27,-13 74,5 1,4 0,5 1,15 180,94 403,-98-652,0-3,-2 0,0 0,-1 49,-4-71,-1-1,0 0,0 0,-1 0,0 0,0 0,-1 0,0 0,0-1,-1 1,1-1,-2 0,1 0,-1 0,0-1,-1 0,0 0,-8 8,-28 19,-31 26,-135 84,182-128,-1-2,0-1,0 0,-1-2,-1-2,1 0,-1-2,-1-1,-46 2,47-6,0-1,-1-2,1-1,-43-9,36 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49.1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1 254,'29'-1,"-1"-1,1-2,-1 0,33-11,109-42,15-5,307-41,-434 98,-36 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49.7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117 1,'-8'10,"0"1,1 0,0 0,1 1,0 0,-7 21,-2 19,2 1,2 1,-7 102,14 167,4-292,0-23,4 36,-4-42,1-1,-1 1,1 0,-1 0,1-1,0 1,0-1,0 1,0-1,0 1,0-1,0 0,0 1,1-1,-1 0,0 0,1 0,-1 0,1 0,3 1,9 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19:58.7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1 226,'62'-5,"0"-3,110-28,-49 9,-86 18,-2-2,1-2,54-27,-56 23,0 2,1 1,55-13,-70 24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50.6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46 1,'-4'5,"0"1,0-1,1 1,0 0,0 0,0 1,1-1,-1 0,-1 12,-7 61,10-59,1 1,1-1,1 0,1 1,9 33,40 96,-49-145,0 1,1 0,-1-1,1 1,0-1,1 0,-1 0,1-1,0 1,6 3,63 38,-40-26,-25-14,0-1,1-1,-1 1,1-2,0 1,1-1,-1-1,0 0,16 1,-6-2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51.6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0 123,'38'-3,"1"-2,-1-1,51-15,-63 14,33-7,0-3,57-25,-100 35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52.5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0,'7'1,"-1"0,0 0,0 0,0 1,0 0,0 0,0 1,-1-1,1 1,-1 1,8 4,56 50,-55-44,3 1,13 10,-2 1,-1 2,-1 1,33 47,-54-64,0 0,-1 1,0-1,-1 1,0 0,-1 0,-1 0,0 0,-2 23,7 46,-3-61,0-2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53.7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47,'3'-4,"0"0,1 1,-1 0,0-1,1 1,0 1,0-1,0 0,0 1,0 0,0 0,0 0,1 1,-1-1,1 1,0 0,6 0,21-2,-1 2,1 2,0 1,-1 1,0 2,46 12,-1 6,101 44,-129-47,-1 3,-1 1,-1 3,-1 1,67 58,-95-73,-1 2,-1 0,0 1,-1 1,-1 0,0 0,-1 1,-1 0,-1 1,-1 1,0-1,-1 1,-2 0,0 1,-1-1,3 41,-9 19,-14 99,12-150,4-27,-1 0,1 0,0 0,0 0,0 0,0 0,1 0,-1 0,0 0,1 0,-1 0,1 0,0 0,0 0,0-1,0 1,0 0,0 0,0-1,0 1,1-1,-1 1,3 2,-1-3,1 1,-1 0,0-1,1 0,-1 0,0 0,1 0,-1 0,1-1,0 1,-1-1,7 0,-3 0,1-1,-1 0,0 0,0-1,1 0,-1 0,0 0,-1-1,1 0,0-1,-1 1,0-1,8-6,-7 1,0-1,0 0,-1 0,0 0,0-1,-1 0,-1 0,0 0,-1-1,0 1,3-24,-1-13,-2-78,-3 89,0 9,1 16,-1 0,0 0,0 0,-2 0,-3-17,5 28,0 1,0 0,0-1,0 1,0-1,0 1,0 0,0-1,0 1,-1-1,1 1,0 0,0-1,0 1,-1 0,1-1,0 1,0 0,-1-1,1 1,0 0,0-1,-1 1,1 0,0 0,-1 0,1-1,0 1,-1 0,1 0,-1 0,1 0,0 0,-1 0,1-1,-1 1,1 0,0 0,-1 0,1 0,-1 1,1-1,0 0,-1 0,1 0,-1 0,1 0,0 0,-1 1,1-1,0 0,-1 0,1 0,0 1,-1-1,1 0,0 1,0-1,-1 0,1 0,0 1,0-1,-1 1,1-1,0 0,0 1,-13 27,10-16,1 0,1 1,0-1,1 1,0-1,1 0,3 17,23 87,-19-85,96 293,-2-4,-92-276,-2 0,-2 1,0 53,-9 135,1-187,1-13,0 5,-10 65,10-93,-1 0,-1-1,1 1,-2-1,1 0,-1 0,-1 0,0-1,0 1,0-1,-13 13,-57 46,-151 103,211-160,-10 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56.9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0 419,'4'0,"13"-4,7-5,16-9,16-13,18-5,16-8,4-5,-2 3,-13 5,-4 5,-7 6,-11 7,-12 4,-13 1,-12 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59.4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164 248,'-2'8,"1"0,-1 0,-1 0,0-1,0 1,0-1,-1 1,0-1,-7 10,-10 19,5-3,-49 119,59-136,1 0,1 0,0 1,1-1,1 1,1 0,0 25,4-30,1-1,0 1,0-1,1 0,0 0,1-1,1 1,-1-1,2 0,-1-1,11 10,13 20,-24-29,1 0,1 0,-1-1,1 0,1-1,0 0,0 0,0-1,18 9,-21-13,-1 0,1-1,0 0,0 0,0-1,0 0,0 0,0 0,0-1,1 0,-1-1,0 0,0 0,0 0,0-1,0 0,0 0,8-4,29-17,-2-2,0-2,40-34,57-37,-29 38,140-55,-38 19,-204 93,0-1,0-1,0 1,-1-1,0-1,0 1,0-1,0 0,-1-1,0 0,5-8,-9 11,1-1,-1 0,-1 0,1 0,-1 0,1 0,-2 0,1 0,0 0,-1 0,0 0,0-1,-1 1,1 0,-1 0,0 0,-1 0,1 0,-1 0,-2-5,0 2,0 1,-1 0,1 0,-1 0,-1 0,1 1,-1 0,0 0,0 1,-1 0,0 0,0 0,0 1,-15-7,-10-3,-1 2,-44-10,36 11,-235-74,250 79,0 2,-1 1,1 0,-45 3,35 1,-57-7,35-1,-32-5,88 12,2 0,-1 0,0 0,0 0,1-1,-1 1,0 0,0 0,1 0,-1-1,0 1,0 0,1-1,-1 1,1-1,-1 1,0-1,1 1,-1-1,1 1,-1-1,1 0,-1 1,0-2,4-2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54.7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0 593,'44'-24,"180"-66,70-26,703-197,-931 295,-40 10,0 1,0 1,0 2,37-2,-49 7,-14 0,0-1,0 0,1 0,-1 0,0 0,0 0,0 0,1 1,-1-1,0 0,0 0,0 0,0 0,0 1,1-1,-1 0,0 0,0 1,0-1,0 0,0 0,0 0,0 1,0-1,0 0,0 0,0 1,0-1,0 0,0 0,0 1,0-1,0 0,0 0,0 1,0-1,0 0,-1 0,1 0,0 1,0-1,-7 10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55.4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31,'288'-17,"-183"7,166 6,-106 17,150 7,-287-20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6:56.3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624 1,'-8'1,"0"0,1 0,-1 1,1 0,0 0,-1 1,1 0,0 1,1-1,-1 1,0 0,-9 9,-6 5,2 1,-20 23,25-26,2 1,0 0,0 1,2 1,0 0,1 0,1 1,-11 35,13-26,2 0,0 0,2 0,1 0,2 0,2 32,11 57,4-1,6 0,45 137,149 329,-203-550,1-2,-3 1,-1 0,10 41,-19-61,-1-1,0 1,0-1,-1 1,-1-1,0 1,0-1,-1 0,-1 1,0-1,0 0,-1 0,-9 15,-35 56,-109 140,101-148,-4 7,-262 364,294-402,11-12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01.2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1678 1,'0'2,"-1"1,1-1,-1 0,0 1,0-1,0 0,0 0,0 0,0 1,0-1,-1 0,1-1,-1 1,0 0,-1 1,-33 28,24-22,-637 579,-83 66,701-631,6-3,-1 0,0-2,-46 22,70-39,0 0,1 0,-1 0,0 0,0-1,0 1,0-1,0 1,0-1,0 0,0 0,0 0,0 0,1 0,-1 0,0 0,0-1,-2 0,3 1,0-1,0 0,0 0,0 1,1-1,-1 0,0 0,1 0,-1 0,1 0,-1 0,1 0,-1 0,1 0,0 0,-1 0,1-1,0 1,0 0,0 0,0 0,0-2,1-9,0 1,2-1,-1 0,8-18,-7 19,39-131,6-23,86-200,-128 352,0 1,1-1,0 1,0 0,14-15,-16 22,1 0,-1 0,1 1,0 0,0 0,0 1,1-1,-1 1,1 1,0-1,0 1,11-2,22-2,1 1,-1 2,1 2,71 6,164 37,-215-31,314 64,-278-50,171 68,-249-84,0 1,0 1,22 17,-32-21,-8-6,0-1,0 1,1 0,-1 0,1 0,-1-1,0 1,1-1,-1 1,1-1,0 0,-1 1,1-1,-1 0,1 0,-1 0,1 0,-1-1,1 1,-1 0,1 0,2-2,-1 1,-1-1,1 1,0-1,-1 0,1 0,-1 0,0-1,0 1,1-1,1-3,5-9,-1 1,0-2,7-22,-11 28,11-32,-1 0,-3-1,8-54,-15 71,-1 0,-2 0,-1 0,0 0,-2 0,-10-48,8 62,0 0,0 0,-1 0,0 1,-1-1,-1 1,0 1,0-1,-1 1,0 1,-12-12,14 17,1-1,0 1,-1 0,0 0,0 1,0 0,-1 0,1 0,-1 1,1-1,-1 2,0-1,0 1,0 0,0 1,0-1,0 1,0 1,0-1,1 1,-11 3,-29 6,25-6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0:00.9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1888,'67'21,"-1"-17,0-3,0-2,66-10,197-43,-247 39,564-86,68-13,-404 56,782-163,-935 184,888-175,230-6,-406 61,-640 109,53-8,-176 38,126-40,-45 10,-43 13,-143 35,0-1,0 1,0 0,0 0,0 0,-1 0,1-1,0 1,0 0,0-1,-1 1,1-1,0 1,-1-1,1 1,0-1,-1 1,1-1,0 0,-1 1,1-2,-13-5,-30 0,-47-4,0-4,-154-47,39 8,-186-28,-37-8,363 77,8 2,41 6,15 5,0 0,0 0,0 0,0 0,0 0,0 0,0 0,0 0,0 0,1 0,-1 0,0 0,0 0,0 0,0 0,0 0,0 0,0 0,0 0,0-1,0 1,0 0,0 0,0 0,0 0,0 0,0 0,0 0,0 0,0 0,0 0,0 0,0 0,0-1,0 1,0 0,0 0,0 0,0 0,0 0,0 0,0 0,0 0,0 0,-1 0,1 0,0 0,0 0,0 0,0 0,0 0,0 0,75-13,1 3,113 1,-129 7,206-6,676-29,-922 36,54-1,-71 2,0 0,-1 0,1 0,0 1,0-1,0 1,-1 0,1-1,0 1,-1 1,1-1,-1 0,1 1,-1-1,0 1,1 0,-1-1,0 1,3 4,-5-5,1 1,-1-1,1 0,-1 1,0-1,0 0,0 1,0-1,0 0,0 1,0-1,0 0,0 1,-1-1,1 0,-1 0,1 1,-1-1,1 0,-1 0,1 0,-2 2,-23 27,11-13,-54 101,12-17,-39 55,7 5,-88 223,148-290,20-64,-19 49,14-64,13-15,-1 0,1-1,0 1,-1-1,1 1,0-1,0 1,0-1,-1 1,1-1,0 1,0-1,0 1,0-1,0 1,0-1,0 1,0-1,0 1,0-1,0 1,0-1,0 1,0-1,0 1,1-1,-1 1,0-1,0 1,1-1,-1 1,0-1,0 1,1-1,6-16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04.2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0 602,'1'-2,"0"0,0 1,1-1,-1 0,0 1,1-1,-1 1,1-1,-1 1,1 0,0 0,-1-1,1 1,0 0,0 1,0-1,0 0,3 0,8-5,62-48,-55 39,0 0,35-19,0 13,-41 16,-1 0,1-1,24-14,-15 4,-1-1,0-2,-2 0,0 0,31-42,-48 54,1 1,-1-1,0 1,-1-1,0 0,0 0,0 0,-1-1,0 1,0 0,-1 0,0-9,-1 2,0 0,-1 0,0 0,-1 0,-7-17,9 29,0-1,0 1,0-1,0 1,-1 0,1 0,-1-1,0 1,1 0,-1 0,0 0,0 1,-1-1,1 0,0 1,0 0,-1-1,-3 0,1 0,0 1,-1 0,1 0,0 0,0 1,-1-1,1 1,-11 2,-2 1,-1 2,1 0,0 0,-21 11,20-8,8-4,-1 1,1 0,0 1,0 0,0 1,1 0,0 0,-12 13,10-10,14-18,15-19,49-44,-55 58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06.5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417 1,'-4'0,"0"1,1 0,-1 0,0 1,1-1,-1 1,1-1,-1 1,1 0,0 0,0 1,0-1,0 1,0-1,1 1,-1 0,1 0,-3 4,-38 63,40-64,-43 77,-73 153,114-224,2 0,0 0,0 1,1-1,1 1,0-1,1 1,0 0,1-1,0 1,4 15,6 15,29 77,-30-94,250 660,-189-522,155 265,-212-408,-2 0,-1 1,0 0,12 40,-21-54,0 0,-1 0,0 0,-1 0,0 0,0 0,0 0,-1 1,-1-1,1 0,-1-1,0 1,-1 0,0 0,0-1,-1 0,-8 14,-69 97,-5-3,-157 162,225-259,-13 13,-54 44,77-68,-1-1,1-1,-1 1,-1-1,1-1,-1 1,1-2,-1 1,0-1,0-1,-1 0,-13 1,19-3,1 0,0 0,0-1,0 1,0-1,-1 0,1 0,0-1,1 1,-1-1,0 0,0 0,1 0,-1 0,1-1,0 0,-1 1,1-1,0 0,1 0,-1-1,1 1,-1-1,1 1,0-1,0 0,-2-7,0-3,0 0,1 1,1-2,0 1,1 0,1-27,1 17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07.4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0 283,'23'-3,"-1"-1,1-1,-1 0,0-2,-1-1,32-15,-21 9,52-21,-36 12,1 3,1 2,1 2,74-14,-121 30,1-1,-1 0,0-1,1 1,-1-1,0 0,0 0,0 0,0 0,-1-1,1 0,0 1,-1-1,0-1,4-3,19-17,-12 14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08.1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138 1,'-2'17,"0"-1,-1 1,-1 0,-1-1,-11 27,-2 8,-2 26,3 1,-9 110,6 163,18-308,-1 24,8 90,-2-134,1 1,1-1,1 0,0 0,2-1,1 0,15 29,-1-12,2-2,1 0,1-1,2-2,2-1,1-1,1-2,2-2,1 0,1-3,50 27,-68-43,0-1,0-1,0-1,30 6,-48-12,0 1,0-1,0 0,0 0,0 0,0 0,0 0,0 0,0 0,0 0,0-1,0 1,0 0,0-1,0 1,0 0,-1-1,1 1,0-1,0 1,0-1,0 0,1-1,3-7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08.8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0,'0'63,"3"-1,3 1,3-1,19 72,25 49,9-2,99 204,-158-378,0 0,1 0,0 0,0-1,0 0,1 0,0 0,0 0,1-1,-1 0,1 0,9 6,-9-9,-1 1,2-1,-1 0,0-1,0 1,0-1,1-1,-1 1,1-1,-1 0,0 0,1-1,-1 0,10-2,17-6,-1 0,-1-2,1-1,30-17,-39 16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09.4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0 141,'15'-2,"0"1,0-2,20-6,9-1,42-4,99-20,-87 11,2 5,107-6,-171 22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10.1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0,'1'8,"1"0,0 0,1 0,0 0,0-1,0 1,1-1,0 0,1 0,7 9,4 9,88 141,91 157,-163-263,-3 2,-3 1,27 100,-50-156,-1 1,0-1,0 1,-1 0,0 0,0 0,-1 0,0 0,-1 0,1-1,-2 1,1 0,-1 0,0-1,0 1,-1-1,0 1,-1-1,0 0,-4 6,2-4,0 1,1-1,0 1,1 0,0 0,1 0,-4 14,4-4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11.9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0 736,'20'-16,"0"1,1 0,1 2,28-14,13-8,565-336,-320 193,-291 163,-20 3,-32-5,14 11,1 1,-1 1,0 1,0 1,0 1,0 0,-1 2,1 0,0 2,0 0,1 2,-1 0,1 1,0 1,-27 13,-6 6,1 3,1 2,2 2,-57 49,67-49,0 1,3 2,1 2,1 1,-50 79,68-90,1 0,1 0,2 1,1 1,2 0,0 1,2-1,2 1,0 1,1 55,3-76,2-1,-1 1,1 0,1-1,0 1,0-1,1 1,1-1,-1 0,2 0,-1-1,2 1,-1-1,1 0,0 0,1-1,0 0,0 0,13 10,-15-12,1-1,0 0,0 1,0-2,0 1,1-1,0 0,0-1,0 1,0-1,1-1,-1 1,1-1,-1-1,1 1,0-1,0-1,14 0,65 0,0-5,92-16,47-21,-188 38,-20 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12.8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1 129,'0'-1,"1"-1,-1 1,1-1,-1 1,1 0,0-1,-1 1,1 0,0 0,0-1,0 1,0 0,0 0,0 0,1 0,-1 0,0 1,0-1,1 0,1 0,33-16,-28 14,19-7,0 2,1 1,32-5,-33 8,-1-2,0 0,46-19,-57 18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13.8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145 1,'-7'1,"0"1,0 0,0 0,0 1,0 0,0 0,1 1,-1 0,1 0,0 0,0 1,0-1,1 2,0-1,0 0,0 1,1 0,0 0,0 1,0-1,1 1,-4 10,5-8,1 0,1 0,-1 0,2 0,-1-1,1 1,4 16,20 62,-21-77,-1-1,1 0,1 0,0-1,0 0,9 12,-9-14,0 0,0 1,-1-1,0 1,-1 0,1 1,-1-1,-1 0,3 9,-1 25,-1 1,-3-1,-5 53,3-67,-1-7,-1 1,-1-1,-1-1,-1 1,-1-1,-1 0,0-1,-1 0,-1 0,-15 19,14-24,2-2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0:02.6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772 46,'-15'-1,"0"-1,0-1,0 0,-26-9,-36-7,37 16,0 1,0 2,0 2,0 1,0 3,1 1,0 1,0 3,1 1,-41 19,71-28,1 0,0 0,1 0,-1 1,1 0,-1 0,1 1,1 0,-1 0,0 0,1 0,0 1,1 0,-1 0,1 1,0-1,1 1,-1 0,2 0,-1 0,1 0,-1 0,2 1,-1-1,1 1,1-1,-1 1,1-1,0 1,1 0,1 7,-1-5,1 0,0 0,0-1,1 1,0-1,0 0,1 0,0 0,1 0,0-1,1 0,-1 0,1 0,1-1,0 1,0-2,0 1,1-1,0 0,0-1,17 10,12 1,0-2,1-1,0-1,49 7,47 15,-78-16,1-1,0-3,2-3,-1-2,84 2,-130-11,-1 1,0 0,1 1,-1 0,0 0,0 1,-1 1,1 0,0 0,18 12,-26-14,0 0,0 1,0-1,0 1,0 0,-1-1,0 1,1 0,-1 1,0-1,0 0,-1 1,1-1,-1 1,0-1,1 1,-2 0,1-1,0 1,-1 0,0 0,1-1,-2 1,1 0,0 0,-1 0,0-1,1 1,-1 0,-1-1,1 1,-1-1,1 1,-1-1,0 0,-3 4,-12 22,-2-1,-1 0,-39 39,51-59,-1 0,0-1,-1-1,0 1,0-2,0 1,-19 6,-84 22,82-26,-117 34,81-31,47-10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14.8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167 1,'-2'0,"0"1,1-1,-1 1,1 0,-1-1,1 1,0 0,-1 0,1 0,0 0,0 0,0 0,-1 1,1-1,0 0,0 1,1-1,-2 2,-16 30,17-30,-22 52,2 2,3 1,2 0,3 1,-7 82,12-61,5 1,9 124,-5-196,1 1,0-1,0 1,1-1,0 0,0 0,1 0,0 0,1-1,6 9,-9-14,0 1,1-1,0 0,0 0,0 0,0 0,0 0,1-1,-1 0,1 1,0-1,-1 0,1-1,0 1,0-1,0 0,0 0,1 0,-1 0,0-1,0 1,0-1,1 0,5-1,-2-1,1-1,0 1,-1-1,1-1,8-4,-2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15.5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65,'4'0,"13"-4,8-1,6 0,11 1,9 1,12 1,7 1,3-3,1-1,-5 0,-10 1,-7 2,-8-4,-9 0,-5 1,-9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17.4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868 1381,'-5'1,"0"0,0 1,1-1,-1 1,1 0,-1 0,1 0,0 0,-8 6,-11 6,-29 7,-99 28,92-33,-62 27,101-34,1 1,0 0,0 2,1 0,1 1,-30 28,15-7,2 1,1 1,2 1,-30 56,46-73,0 2,1-1,2 2,0-1,1 1,1 0,1 1,2-1,0 1,1 27,2-45,1 1,-1 0,2 0,-1 0,1-1,0 1,0 0,1-1,0 0,0 0,7 10,-9-14,1 0,0 0,0 0,0 0,1 0,-1 0,0-1,1 1,-1-1,1 0,-1 0,1 1,-1-2,1 1,0 0,0-1,0 1,-1-1,1 0,0 1,0-2,0 1,-1 0,1 0,0-1,0 0,0 1,-1-1,1 0,-1 0,3-2,34-17,-2-2,-1-2,45-37,-60 45,9-9,-1 0,-2-2,0-1,-2-2,-1 0,-1-1,-2-2,-2 0,0-1,-3-1,0 0,-3-1,12-47,11-66,-6-1,-7-2,-7 0,-6-1,-13-183,1 268,-4 0,-26-126,30 188,0 0,0 0,0 1,-1-1,0 1,0 0,-6-8,8 12,0 0,1 0,-1 0,0 1,0-1,0 0,1 1,-1-1,0 0,0 1,0-1,0 1,0 0,0-1,0 1,0 0,-1 0,1-1,0 1,0 0,0 0,0 0,0 0,0 1,0-1,0 0,0 0,0 1,0-1,0 0,0 1,0-1,0 1,0-1,0 1,0 0,0-1,0 1,0 0,1 0,-1 0,0-1,1 1,-1 0,1 0,-1 0,1 0,-1 2,-3 3,0 1,1-1,0 1,1 0,-1 0,1 1,1-1,-1 0,0 9,-1 75,4-74,2 101,6 0,6-1,4-1,5 0,5-2,52 129,-71-217,2 0,17 30,-24-49,0 1,0-1,1 0,0 0,0 0,1-1,0 0,0 0,0-1,16 9,-21-13,1 0,0-1,-1 1,1-1,-1 0,1 0,0 0,-1 0,1 0,0 0,-1-1,1 0,-1 1,1-1,-1 0,1 0,-1 0,4-3,49-32,-34 20,5-2,-2-2,-1 0,0-1,-1-1,-2-2,0 0,-2-1,0 0,-2-2,-1 0,-1 0,-1-2,-2 1,-1-2,-1 1,8-48,-9 35,56-363,-57 336,-2-1,-4 0,-15-127,12 187,0 0,0 0,-1 0,0 0,-1 0,-6-10,10 18,-1 1,0-1,0 1,0-1,0 1,0-1,0 1,0 0,0 0,0 0,0-1,-1 1,1 0,-1 1,1-1,0 0,-1 0,0 0,1 1,-1-1,1 1,-1 0,0-1,1 1,-1 0,0 0,1 0,-1 0,0 0,1 0,-1 0,0 1,1-1,-1 1,1-1,-1 1,0 0,1-1,-1 1,1 0,0 0,-1 0,1 0,0 0,-3 3,1-1,0 1,0-1,0 1,0 0,1 0,0 0,0 0,0 0,0 1,0-1,1 1,0-1,0 1,-1 4,-2 72,4-59,-1 67,3-1,4 1,34 164,-31-216,2 0,1-1,1-1,3 0,0 0,3-2,0 0,2-2,2 0,1-1,47 45,-45-50,1-2,1-1,37 21,-57-38,0 0,1-1,-1 0,1 0,0-1,0-1,0 1,1-2,-1 1,1-1,-1 0,0-1,1 0,-1-1,1 0,-1 0,14-5,-17 4,0 0,-1-1,1 0,0 0,-1-1,0 1,0-1,0-1,0 1,5-6,4-8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18.2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0 122,'32'-2,"0"-2,0-1,31-9,5 0,158-20,35-6,-225 32,-27 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19.4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0 461,'43'-2,"0"-3,0-1,83-24,-45 9,319-73,782-190,-1160 278,-14 3,0 0,1 1,-1 1,0-1,1 1,-1 1,1-1,12 2,-20-1,-1 0,0 0,0 0,1 0,-1 0,0 0,0 0,1 0,-1 0,0 0,1 0,-1 0,0 0,0 0,1 0,-1 0,0 0,0 0,1 0,-1 0,0 1,0-1,0 0,1 0,-1 0,0 0,0 1,0-1,1 0,-1 0,0 0,0 1,0-1,0 0,0 0,1 0,-1 1,0-1,0 0,0 0,0 1,0-1,0 0,0 1,0-1,0 0,0 0,0 1,0-1,0 0,0 0,0 1,0-1,0 0,-1 0,1 1,0-1,0 0,0 0,0 0,0 1,-1-1,1 0,0 0,0 0,-1 1,-7 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20.2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0 271,'13'-1,"0"-1,0-1,0 1,0-2,13-5,10-3,83-23,2 4,1 6,157-12,-191 34,75-6,-141 7,0-2,-1 0,0-1,0-2,25-10,26-33,-56 42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21.3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267 1,'-2'0,"-1"0,0 1,1-1,-1 1,1 0,-1 0,1 0,0 0,-1 1,1-1,0 0,0 1,0 0,0-1,0 1,0 0,0 0,0 0,1 0,-1 0,1 1,0-1,-2 3,-3 9,0 0,-8 28,9-25,-11 38,3 2,2-1,-6 104,15 178,5-201,-3-82,4 0,1 0,3-1,3 1,1-2,25 65,28 82,44 240,-101-406,-1 1,-2 0,-2 1,-1-1,-2 1,-1-1,-1 1,-3-1,-1 0,-1 0,-13 37,-12 20,-3-2,-4-2,-54 89,90-172,0 0,0 0,0-1,-1 0,0 1,0-1,0-1,0 1,-1 0,0-1,1 0,-1 0,0-1,0 1,-1-1,1 0,0 0,-1-1,1 0,-1 0,0 0,1 0,-1-1,0 0,1 0,-1-1,-8-1,-9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22.6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461 44,'-3'-3,"-1"1,0-1,0 1,0-1,0 1,-1 1,1-1,-1 1,1-1,-1 1,1 0,-1 1,0-1,0 1,1 0,-1 0,0 1,1-1,-1 1,0 0,-5 2,-6 2,0 0,0 1,1 0,-24 14,13-4,1 1,1 1,0 1,2 1,-21 24,33-33,1 0,0 0,0 1,2 0,-1 0,2 1,-1 0,2 0,0 0,1 1,0 0,-4 24,8-35,0 1,-1-1,1 0,1 0,-1 1,0-1,1 0,-1 0,1 0,0 0,0 0,0 0,1 0,-1 0,1 0,-1 0,1 0,0-1,0 1,0-1,1 0,-1 1,0-1,1 0,0 0,-1 0,1-1,3 2,7 2,0-1,1 0,-1-1,1 0,21 0,24 6,-32-2,-5-1,1 0,22 1,-41-6,1 0,-1-1,0 0,0 0,0 0,1-1,-1 1,0-1,0 0,0 0,0 0,0-1,0 1,0-1,-1 0,1 0,5-4,-7 3,1 0,-1 0,0-1,0 1,-1 0,1-1,-1 1,1-1,-1 1,0-1,-1 0,1 0,0 1,-1-5,-2-60,1 39,-20-276,19 278,0 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24.3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852 0,'-2'0,"0"1,0-1,0 1,0 0,1-1,-1 1,0 0,0 0,0 0,1 1,-1-1,1 0,-1 0,1 1,-3 2,-22 31,16-20,-113 145,-131 150,250-305,0-1,0 0,-1 0,0 0,1-1,-1 0,-1 0,1 0,0 0,-1-1,1 0,-1 0,-8 1,7-2,-1-1,1 0,-1 0,1-1,-1 0,1 0,-1-1,1 0,0 0,-9-5,-7-2,-5 0,2-2,0-1,0-2,-25-16,45 26,1-1,0 1,0-1,0 0,0 0,1-1,0 1,0-1,-5-10,7 12,1 0,0 0,0-1,0 1,0 0,0-1,1 1,0 0,0-1,0 1,0-1,1 1,0-1,0 1,0 0,2-6,0 5,0-1,1 1,-1 0,1 0,0 0,0 1,0-1,1 1,-1 0,1 0,0 1,1-1,-1 1,0 0,1 1,0-1,-1 1,1 0,0 0,11-1,12-2,0 1,56 0,-81 4,45 2,1 3,-1 1,1 3,65 21,36 7,-130-32,-1 1,38 15,-57-21,1 1,-1-1,1 0,0 0,-1 0,1 0,0 0,-1 0,1 0,0 0,-1-1,1 1,0-1,-1 1,1-1,-1 1,1-1,-1 0,0 0,1 0,-1 0,0 0,2-1,32-36,-15 16,-16 19,0-1,0 0,0 0,-1 0,1-1,-1 1,0-1,0 0,-1 0,0 0,0 0,0 0,0 0,-1-1,0 1,0 0,0-1,-1 1,1-1,-1 1,-1-1,1 1,-1-1,0 1,0 0,-3-8,1-3,-9-27,12 41,-1 1,0-1,0 0,1 1,-1 0,0-1,0 1,-1 0,1-1,0 1,0 0,-1 0,1 0,0 0,-1 0,1 0,-1 0,1 1,-1-1,0 0,-2 0,-11 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26.8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0 442,'1'-25,"1"0,1 0,2 0,0 0,11-28,52-117,-42 111,-8 28,-6 28,1 18,13 42,-3 2,21 74,-11-27,23 52,86 281,-139-424,0 1,-1 0,-1 22,6 37,4-43,-9-28,0 1,0-1,-1 1,1-1,-1 1,-1 0,2 6,-3-9,1 1,0-1,-1 0,0 0,1 0,-1 0,0 0,0-1,0 1,0 0,0 0,0 0,-1-1,1 1,-1-1,1 1,-1-1,0 0,1 1,-1-1,-3 1,-7 5,0-1,-1 0,0-1,0 0,0-1,-1 0,-27 2,-2-2,-52-2,94-2,1 0,-1 0,0 0,0 0,0 0,0 0,0 0,0 0,0 0,0 0,0 0,0-1,0 1,0 0,0-1,1 1,-1-1,0 1,0-1,0 1,1-1,-1 1,0-1,-1-1,3 1,-1 0,0 0,0 0,0 0,0 0,1 0,-1 0,0 0,1 1,-1-1,1 0,-1 0,1 0,0 1,-1-1,1 0,-1 0,1 1,1-2,50-36,-45 33,5 0,-1-1,1 1,0 1,1 0,-1 1,1 0,-1 1,26-1,-18 1,0 0,31-9,42-22,-51 17,79-19,9 9,-107 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0:56.6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0 685,'1'-17,"1"0,6-30,4-33,-13-414,5 470,-4 23,0 1,0 0,1-1,-1 1,0 0,0-1,0 1,1 0,-1 0,0-1,0 1,1 0,-1 0,0-1,1 1,-1 0,0 0,1 0,-1 0,0 0,1-1,-1 1,0 0,1 0,-1 0,0 0,1 0,-1 0,1 0,-1 0,1 0,2 2,0 0,0 0,0 0,0 0,-1 0,1 1,0-1,-1 1,0 0,3 3,51 69,-3 2,59 115,63 179,66 118,-167-380,-54-84,-2 1,-1 0,0 2,-3 0,16 38,-1 1,-23-57,0 1,-1 0,0 0,-1 0,0 1,-1-1,0 1,-1 0,1 23,-3-32,-1 0,0 0,0 0,0 0,0 0,0-1,-1 1,1 0,-1-1,0 1,1-1,-1 1,0-1,-1 0,1 0,-5 4,-46 27,45-29,-57 25,0-2,-122 33,20-9,30 5,-28 9,144-62,25-10,30-16,36-15,3 2,1 5,1 2,86-20,10 5,85-23,-122 34,20-5,-135 31,0 0,0-1,-1-1,0 0,26-19,-32 17,-7 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28.3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577 691,'11'-1,"-1"0,0-1,0 0,0 0,0-1,0 0,0-1,16-9,72-50,-74 47,483-384,-492 387,35-33,-47 43,-1 1,0-1,1 0,-1 0,0 0,-1 0,1 0,0 0,-1 0,0 0,0-1,0 1,0 0,0-1,0-3,-2 6,1 0,-1-1,1 1,-1 0,0 0,1 0,-1 0,0 0,0 0,1 0,-1 0,0 0,0 0,0 0,0 0,0 1,-1-1,1 0,0 1,0-1,0 1,-1-1,1 1,-1-1,-42-9,23 5,-6-3,0 1,-1 1,1 2,-1 0,0 2,0 1,0 1,0 2,0 1,0 1,0 1,1 1,0 2,0 0,1 2,0 1,0 1,-38 26,-258 188,242-164,-134 137,188-171,-39 55,58-74,1 2,0-1,0 1,1 0,1 0,-1 0,2 1,0-1,-3 21,6-26,1 1,-1 0,1-1,1 1,-1-1,1 0,1 1,-1-1,1 0,0 0,0 0,1-1,-1 1,1-1,1 0,-1 0,6 5,13 12,1-2,37 24,-30-22,94 71,232 163,-355-255,0 0,-1 0,1 0,0 0,0-1,0 1,0-1,0 1,-1-1,1 0,0 1,0-1,0 0,0 0,0-1,0 1,0 0,0-1,0 1,0-1,0 1,0-1,-1 0,1 0,0 0,0 0,-1 0,1 0,1-2,6-6,0 1,0-2,13-18,7-7,3 6,2 1,1 2,72-42,125-46,40 5,-257 102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29.6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78,'37'-2,"-1"-2,68-17,-36 7,101-15,-151 26,-3-2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30.6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724 1,'-8'1,"1"0,0 1,-1 0,1 1,0-1,0 2,-9 5,-10 3,-294 147,167-79,136-71,9-7,0 2,1-1,-1 1,1 0,0 1,0-1,1 1,-1 1,1-1,0 1,0 0,1 1,0-1,0 1,1 0,0 0,-4 10,3-7,0 1,1 0,1 0,0 0,-3 21,6-28,0 0,0 0,0 0,1 0,-1 0,1 0,0 0,0 0,1 0,-1 0,1-1,0 1,0 0,0-1,0 0,1 1,-1-1,1 0,0 0,3 3,51 37,1-2,116 61,-55-35,-91-50,76 47,4-5,132 53,-236-111,0 0,0 1,0 0,0 0,-1 0,1 0,0 0,-1 1,0 0,1-1,-1 1,5 7,-7-8,-1-1,1 1,-1 0,0 0,0 0,1-1,-1 1,0 0,0 0,-1 0,1-1,0 1,0 0,-1 0,1-1,-1 1,0 0,0-1,1 1,-1-1,0 1,0-1,0 1,-1-1,1 1,0-1,0 0,-1 0,1 0,-1 0,-2 2,-18 17,-1-1,0-1,-2-1,0-1,0-1,-46 18,-305 77,190-60,162-44,-47 7,48-11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31.5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0,'1'9,"0"1,1-1,0 0,1 0,0 0,0-1,6 10,4 15,77 202,109 318,-188-512,-7-25,0-1,1 1,1-1,10 19,-15-32,1 0,-1 0,1 0,0-1,0 1,0 0,0-1,0 0,0 1,1-1,-1 0,0 0,1 0,-1-1,0 1,1 0,-1-1,1 0,-1 0,1 1,-1-1,1-1,-1 1,5-1,9-2,0 0,28-11,-16 5,562-136,-552 136,-8 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32.4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0 160,'1'-1,"-1"0,1-1,-1 1,1 0,-1 0,1-1,0 1,-1 0,1 0,0 0,0 0,0 0,0 0,0 0,0 0,0 0,0 0,1 1,-1-1,0 0,3 0,31-13,-29 12,19-6,-5 2,0-1,-1 0,1-2,25-16,-35 19,0 1,1 0,-1 1,1 0,0 0,0 1,16-3,86-5,-55 7,15-1,-44 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34.8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1317 1899,'6'-8,"1"0,-2-1,1 0,-1 0,0 0,5-17,4-5,35-57,15-29,-57 102,-1-1,0 0,-1 0,-1 0,4-25,-7 39,-1 0,0 0,0 0,1 1,-1-1,-1 0,1 0,0 0,0 0,-1 1,1-1,-1 0,1 0,-1 1,0-1,1 0,-1 1,0-1,0 1,0-1,-1 1,1-1,0 1,0 0,-1-1,1 1,-1 0,1 0,-1 0,0 0,1 1,-1-1,0 0,1 1,-1-1,0 1,0-1,0 1,1 0,-1 0,0 0,0 0,0 0,0 0,-1 1,-10 0,1 1,1 1,-1 0,0 0,-17 8,8-2,-449 206,324-136,-138 100,224-135,2 2,2 3,2 2,-79 97,118-129,1 0,1 1,1 1,0 0,-11 30,20-43,1 0,0 0,0 0,0 0,1 1,0-1,1 0,0 0,0 1,1-1,0 0,0 0,1 1,0-1,0-1,1 1,0 0,8 12,2 0,1-2,1 0,0 0,1-2,1 0,1-1,0 0,1-2,29 16,-4-5,1-3,1-1,64 18,-83-30,0-2,0 0,0-2,1-1,-1-1,1-1,-1-2,47-6,-55 3,0-1,0 0,-1-1,1-2,-2 1,1-2,-1 0,0-2,-1 1,0-2,-1 0,0-1,13-15,2-8,-2-1,-1-1,-2-2,-2 0,-1-2,-2 0,-2-1,-2-1,18-83,-11 8,-5-1,5-192,-21-23,-6 260,-3 1,-24-107,21 136,-45-158,47 183,0-1,-1 1,-1 1,0-1,-2 2,0-1,-19-20,39 75,98 392,-62-219,-28-142,67 258,-62-261,2-1,62 118,-77-167,0-1,1 1,1-1,0-1,0 0,1 0,1-1,0-1,23 15,-24-18,1-1,0-1,0 0,1 0,0-1,-1-1,1 0,1-1,-1 0,0-1,25-1,-22-1,5 1,1-2,0 0,23-6,-37 6,-1-1,0 1,0-2,0 1,0-1,0 0,-1 0,1 0,-1-1,0 0,-1-1,8-8,27-37,-2-1,-3-2,-2-2,-2-1,-3-1,33-100,-38 83,-3-2,-4 0,-3-1,-3 0,-1-83,-11 101,-3 0,-2 0,-3 1,-2 0,-3 1,-2 0,-3 1,-3 1,-2 1,-44-71,51 99,-2 0,0 2,-47-45,-83-56,104 90,44 34,-4-3,1 1,-1-1,0 1,-1 0,1 0,-8-2,13 6,0-1,1 1,-1 0,0 0,0 0,0 0,1 0,-1 0,0 0,0 0,0 0,1 0,-1 0,0 0,0 1,1-1,-1 0,0 0,0 1,1-1,-1 1,0-1,1 1,-2 0,1 1,0-1,0 1,0 0,0 0,1 0,-1 0,0 0,1 0,-1 0,1 0,0 1,0-1,0 4,1 41,3 0,1-1,2 0,3 0,1 0,29 74,137 249,-139-296,376 625,-403-682,88 121,-89-125,0-1,1 0,0-1,1 0,0 0,1-1,0-1,23 11,-30-16,1-1,0 1,0-2,0 1,1-1,-1 0,0 0,0-1,1 0,-1 0,0-1,1 0,-1 0,13-4,-10 0,1 1,-1-1,-1-1,1 0,-1 0,0-1,0 0,13-14,4-10,-1-1,-2 0,-1-2,19-42,31-62,-59 112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35.5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94,'3'-4,"6"-2,5 1,4 1,3 1,6-2,5-1,2-3,3-1,2 3,0-3,-5 2,2 1,-3 2,-3 2,-6 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36.7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0 199,'4'0,"5"0,5 0,4-3,7-2,3-4,8 0,6-3,15-3,14-7,10 1,-1-1,-6 1,-8 3,-12 0,-10 5,-13 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37.6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0 260,'9'-1,"0"-1,-1 0,1 0,-1-1,16-7,2 0,125-54,-99 39,68-21,-65 26,56-29,-75 33,-16 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39.2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653 367,'-3'-15,"0"1,-1-1,0 1,-2 0,1 0,-2 1,0 0,-10-15,14 23,-19-32,-44-59,60 88,-1 0,1 1,-1-1,-1 2,1-1,-1 1,-1 0,1 0,-1 1,0 1,0-1,0 1,-15-4,17 8,1-1,-1 1,0 0,1 1,-1 0,0 0,1 0,-1 1,1 0,-1 0,1 1,0-1,0 2,0-1,1 0,-1 1,1 0,0 1,-7 5,-8 10,1 1,1 0,-17 28,14-18,2 1,1 1,1 0,2 1,2 0,1 2,1-1,-7 51,11-38,3 0,2 1,2-1,2 1,15 86,1-52,5 0,3-1,3-2,4 0,4-3,90 143,276 334,-346-481,-52-66,30 37,-2 2,32 60,-57-89,0-1,-1 1,-1 0,-1 0,-1 1,0 0,-1 0,-1 0,0 0,-3 36,-3-15,-3 0,-1-1,-1 0,-3 0,-1-1,-2 0,-1-1,-2-1,-30 45,-23 20,-140 150,79-99,125-142,-15 20,21-29,1 1,-1 0,1-1,-1 1,1 0,-1-1,0 1,1-1,-1 1,0 0,1-1,-1 0,0 1,1-1,-1 1,0-1,0 0,0 0,0 1,1-1,-1 0,0 0,0 0,0 0,0 0,1 0,-3 0,-2-6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0:58.2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223 1482,'-6'4,"-1"-1,1 1,0-1,-1 0,0-1,0 1,0-1,0-1,0 1,0-1,-9 0,16-1,-1 0,1 0,-1 0,1 0,-1 0,1 0,-1 0,1 0,-1 0,1 0,0 0,-1 0,1 0,-1 0,1-1,-1 1,1 0,-1 0,1-1,0 1,-1 0,1 0,0-1,-1 1,1 0,0-1,-1 1,1 0,0-1,0 1,-1-1,1 1,0-1,0 1,0 0,0-1,-1 1,1-1,0 1,0-1,0 1,0-1,0 1,0-1,0 1,0-1,0 1,1-1,-1 1,0 0,0-1,0 0,14-24,-13 23,41-55,2 2,103-99,-60 66,66-71,442-471,-587 621,1-1,-2 0,1 0,-1 0,-1-1,0 0,0-1,-1 1,-1-1,5-16,-8 22,-1 0,1 1,-1-1,0 1,0-1,-1 0,0 1,0-1,0 1,0 0,-1-1,0 1,0 0,-1 0,1 0,-1 0,0 0,-1 1,1-1,-1 1,0 0,0 0,0 0,0 1,-6-4,1 1,0 0,-1 1,0 0,0 1,0 0,0 1,-1 0,-14-3,-92-6,92 10,-9 0,1 2,-1 1,0 2,1 1,0 1,0 3,-48 15,37-6,2 2,0 1,1 3,-70 51,-76 73,160-121,0 0,2 2,1 0,-28 43,47-63,0-1,1 1,0 0,0 0,1 0,0 1,0-1,1 1,0 0,1 0,0-1,0 1,1 15,2-15,0 0,0-1,1 1,0-1,1 0,-1 0,2 0,-1 0,1-1,0 1,1-1,-1-1,13 12,55 48,93 65,-63-53,-64-47,204 174,-209-173,-2 2,-2 1,-1 2,44 72,-18 3,-5 2,45 147,-11-22,-71-208,2 0,1-1,1 0,25 31,-32-46,-6-4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40.3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327 0,'-10'1,"0"1,0 0,1 0,-1 1,1 0,-1 1,1 0,0 0,1 1,-1 0,1 1,0 0,0 0,0 1,1 0,0 0,1 0,-7 10,-9 13,0 1,2 1,-22 48,31-56,1 0,-12 43,19-57,1 1,0-1,1 1,0-1,1 1,0 0,0-1,1 1,3 14,-3-22,0 0,1-1,-1 1,1 0,-1 0,1-1,0 1,0-1,0 1,0-1,0 0,1 0,-1 0,1 0,-1 0,1-1,0 1,0-1,0 0,0 1,0-1,0-1,0 1,0 0,0-1,0 1,0-1,4 0,10 0,0-1,-1 0,32-7,-38 6,24-5,1-2,-2-1,1-2,-1-1,-1-2,48-29,-76 42,-1-1,0 1,0-1,0 0,0 0,0 0,-1 0,1 0,-1-1,0 1,0-1,0 0,-1 1,1-1,1-7,-1 4,-1-1,-1 0,1 1,-1-1,0 1,-1-1,-3-14,-3-4,-1 0,-1 0,-21-38,27 59,1 0,-1 0,0 1,-1-1,1 1,-1 0,0 0,0 0,0 1,0-1,-1 1,1 0,-1 0,-9-3,-1 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42.9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1484 340,'-5'0,"0"1,0 0,0 0,0 0,0 1,0-1,0 1,1 0,-1 1,1-1,-1 1,1 0,0 0,0 1,-5 4,-7 8,1 2,-16 22,8-10,-118 147,-494 563,619-723,-1-1,-1-1,0 0,-1-1,-1-2,-28 15,38-22,0-1,-1-1,1 1,-1-2,0 0,0 0,0-1,0 0,0-1,0 0,0-1,0 0,0 0,0-1,-15-5,18 5,1 0,0-1,-1 1,1-1,0-1,0 1,0-1,1 0,-1-1,1 0,0 0,1 0,-1-1,1 1,0-1,-5-7,-2-9,0-1,1 0,1-1,1 0,2 0,0-1,1 1,2-2,0 1,2 0,1-1,1 1,1-1,1 1,1-1,2 1,0 0,2 1,9-25,-5 17,2 1,1 1,34-55,-40 73,1-1,1 2,1-1,-1 1,2 1,-1 0,1 0,1 1,0 1,0 0,16-6,18-5,1 3,70-14,108-10,176-2,-313 39,-1 3,137 20,-195-15,0 0,0 3,-1 0,40 18,-58-21,1 1,-1 1,0-1,0 2,-1 0,0 0,0 1,-1 0,0 0,-1 1,0 1,11 18,-19-28,1 0,-1 0,0 1,1-1,-1 0,1 0,0 0,-1 0,1 0,0 0,-1 0,1 0,0 0,0 0,0-1,0 1,0 0,0-1,0 1,0 0,0-1,0 1,1-1,0 1,-1-2,0 0,0 0,0 0,-1-1,1 1,-1 0,1 0,-1 0,1-1,-1 1,0 0,1-1,-1 1,0 0,0 0,0-1,0-1,-4-70,-5-1,6 37,-2 0,-10-37,6 50,0 1,-2 1,-1 0,-23-34,18 30,2-1,-20-42,32 63,0 0,0 0,-1 0,0 0,0 1,-1-1,0 1,1 0,-2 1,1-1,-1 1,1 0,-8-4,4 3,0 1,0 0,-1 0,1 0,-1 1,0 1,0 0,-16-1,22 3,0 1,0-1,0 1,0 1,0-1,0 1,0-1,0 1,1 0,-1 0,1 1,-1-1,1 1,0 0,0-1,0 1,1 1,-1-1,1 0,-1 1,-1 4,-9 13,1 1,-11 28,19-40,-10 23,5-5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45.0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191 581,'1'-3,"0"1,1-1,-1 1,1 0,-1-1,1 1,0 0,0 0,0 0,0 1,0-1,0 0,1 1,2-2,2-3,66-44,102-53,-106 64,336-169,-397 205,-1-1,0 1,-1-2,1 1,-1-1,0 0,8-9,-13 13,1 0,-1 0,-1-1,1 1,0-1,0 1,0-1,-1 1,1-1,-1 1,1-1,-1 0,0 1,1-1,-1 0,0 1,0-1,0 0,0 1,-1-1,1 0,0 1,-1-1,1 0,-1 1,0-1,1 1,-1-1,0 1,0-1,0 1,0 0,0-1,0 1,0 0,0 0,-1 0,1 0,0 0,-3-1,-5-4,0 1,0 1,0-1,-1 1,0 1,0 0,0 0,0 1,-1 0,1 1,0 0,-21 1,7 1,-1 1,1 1,1 1,-39 12,-47 25,2 5,-110 67,44-22,167-87,-1 0,1 1,0-1,0 2,1-1,0 0,0 1,0 0,0 1,1-1,0 1,1-1,-1 1,1 0,1 1,-1-1,1 0,0 1,1-1,0 1,0 8,-1 0,2-1,0 0,1 1,0-1,1 0,1 0,0 0,1 0,11 26,-2-17,2 0,0-1,2-1,0-1,2 0,0-1,1-1,1-1,1 0,0-2,48 26,-61-38,0 0,1-1,-1 0,1-1,0 0,-1 0,1-1,0 0,17-1,93-13,-98 10,52-13,0-2,107-42,-85 26,56-25,-129 51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46.0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1 100,'12'-1,"0"-1,0 0,1-1,-1 0,-1-1,16-6,33-10,-19 11,-8 2,1-1,36-15,-54 15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47.0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398 1,'-14'1,"0"0,1 1,-1 1,1 1,0 0,0 0,0 1,-17 10,-8 6,-46 34,53-33,1 2,-42 41,72-65,-1 1,1-1,-1 1,1-1,-1 1,1-1,0 1,-1 0,1-1,0 1,-1-1,1 1,0 0,0-1,0 1,-1 0,1-1,0 1,0 0,0-1,0 1,0 0,0-1,0 1,1 0,-1-1,0 1,0 0,0-1,1 1,-1 0,1 0,23 15,43 1,-58-15,374 85,-377-86,-1 0,1 1,-1 0,0 0,0 0,0 0,0 1,5 3,-9-4,0-1,0 0,0 0,-1 0,1 0,0 1,-1-1,1 0,-1 0,1 1,-1-1,0 1,0-1,1 0,-1 1,0-1,0 0,0 1,-1-1,1 1,0-1,0 0,-1 1,1-1,-1 0,1 1,-1-1,0 0,1 0,-1 0,0 1,0-1,0 0,0 0,0 0,0 0,-1 0,-35 43,-2-2,-57 48,78-77,2-3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48.4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1,'1'0,"0"0,0 1,0-1,0 1,-1-1,1 0,0 1,0 0,0-1,-1 1,1 0,0-1,-1 1,1 0,-1 0,1-1,0 1,-1 0,0 0,1 0,-1 0,0 0,1 0,-1-1,0 2,8 33,-6-22,9 18,1 0,31 56,-34-70,-7-13,1-1,0 1,0 0,1-1,-1 0,1 0,-1 0,1 0,0 0,0-1,0 0,1 0,-1 0,0 0,1-1,-1 1,1-1,0 0,-1-1,1 1,0-1,6 0,15 0,0-2,47-8,-52 7,61-7,0 4,135 7,-208-1,0 1,-1 0,1 1,12 3,-10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50.0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 1,'-1'8,"-1"0,1 0,-1 1,0-1,-1-1,0 1,-5 9,3-8,1 1,1-1,0 1,-4 18,6-10,2 1,0 0,1-1,0 0,2 1,10 32,8 39,-8-22,-10-49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50.8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0 131,'4'0,"5"0,1-4,3-1,3 0,3 2,1-4,3 0,0-3,0 0,0-1,1 0,-5-1,-1 1,0 2,1-1,1 2,-2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52.9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390 1630,'0'-1,"0"0,-1 0,1 0,0 0,-1 1,1-1,-1 0,1 0,-1 0,0 1,1-1,-1 0,0 0,0 1,1-1,-1 1,0-1,0 1,0-1,0 1,0-1,0 1,0 0,0 0,0-1,0 1,0 0,-1 0,-30-3,21 3,0 1,1 0,-1 1,1 0,0 1,0 0,0 1,-14 6,-75 48,33-17,61-38,1 1,-1 0,1 0,0 0,0 1,0-1,0 1,1 0,0 0,0 0,0 1,0-1,1 1,0 0,0-1,-1 12,1-8,0 0,1 0,0-1,1 1,0 0,0 0,1 0,0 0,1 0,4 14,-3-17,0-1,0 1,0-1,1 0,0 0,0-1,0 1,1-1,-1 0,1 0,0 0,0-1,1 0,-1 0,0 0,1 0,0-1,0 0,0 0,0-1,0 0,0 0,0 0,9 0,14 0,0-2,0 0,49-9,-47 5,26-4,67-19,-120 27,0 0,-1-1,1 0,-1 0,0 0,0 0,1 0,-1-1,-1 0,1 1,0-1,-1 0,1 0,-1 0,0-1,0 1,0 0,0-1,-1 1,1-1,-1 0,0 0,1-7,0-8,0 0,-1 0,-3-33,1 18,-2-85,-6 1,-5 0,-4 1,-6 1,-5 1,-59-152,82 253,-1 0,0 1,-15-22,20 32,0 1,0-1,0 1,-1 0,1 0,0 0,-1 0,0 0,1 0,-1 0,-3 0,5 1,-1 1,1 0,0 0,0 0,-1-1,1 1,0 1,0-1,-1 0,1 0,0 0,0 1,-1-1,1 0,0 1,0-1,0 1,0 0,0-1,0 1,0 0,0 0,0 0,0-1,0 1,0 0,0 0,0 2,-2 2,0-1,1 1,0 0,0 0,0 1,0-1,1 0,0 1,0-1,1 1,-1-1,1 1,1 9,13 77,-11-80,8 38,3-1,1 0,3-1,2-1,32 55,-17-44,3-1,2-3,69 74,-107-126,0 0,0 0,0 0,0 0,0 0,0 0,1 0,-1-1,0 1,1-1,0 1,-1-1,1 0,0 0,0-1,-1 1,1 0,0-1,5 1,-3-3,0 1,0-1,0 0,0 0,-1 0,1 0,-1-1,0 0,1 0,4-5,134-84,-66 46,-25 12,164-112,-193 127,0 0,-2-2,0-1,-1 0,-2-1,27-42,-38 52,-1 0,0-1,-1 0,0 0,-1-1,0 0,-2 1,0-1,0 0,-1 0,-1 0,-1 0,0 0,-1 0,0 0,-7-23,-9-13,-1 1,-2 1,-39-63,-16-38,57 105,-2-7,-2 1,-56-88,77 135,-1 1,0-1,0 1,0 0,0 0,0 1,-1-1,1 0,-1 1,1 0,-1 0,0 0,0 1,0-1,0 1,-8-2,10 3,0 0,0 0,0 0,0 1,0-1,0 0,0 1,0-1,0 1,0 0,0 0,0 0,1 0,-1 0,0 0,1 0,-1 0,0 1,1-1,0 1,-1-1,1 1,0-1,0 1,0 0,0 0,0 0,0-1,0 1,1 0,-1 0,1 0,-1 0,1 0,0 0,0 4,-3 21,2-1,1 1,1 0,1 0,8 37,3-3,26 72,-2-40,3-1,4-3,4-1,4-2,4-3,81 94,-127-164,1 0,1-1,1 0,-1-1,16 10,-24-18,0 0,0-1,1 0,0 1,-1-1,1-1,0 1,0-1,0 0,0 0,0 0,0-1,0 0,0 0,0 0,0 0,0-1,0 0,0 0,9-3,187-81,-170 73,0-2,55-34,-68 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53.9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0 335,'7'-1,"0"-1,-1 0,1 0,-1 0,0-1,0 0,10-6,8-4,215-111,-237 123,35-17,0 2,2 1,52-13,-55 19,0-2,-1-2,0-1,43-25,-62 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0:58.9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1 583,'0'-4,"1"0,0 0,0 0,0 0,0 0,1 0,0 0,-1 0,2 0,-1 1,0-1,1 1,-1-1,1 1,0 0,0 0,6-4,7-5,1 0,25-13,-30 18,134-79,8-6,227-98,-363 182,5 0,-1-2,0 0,38-26,-39 19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55.2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1 425,'10'-1,"0"-1,0 0,0-1,-1 0,1-1,-1 0,12-6,24-10,825-278,-763 267,22-8,-112 31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7:56.2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0 204,'57'-11,"-9"1,63 0,134-6,-234 17,1-1,-1 0,1-1,-1-1,1 1,-1-2,0 0,1 0,-2-1,1 0,0-1,-1 0,16-11,-5 2,-1 1,39-17,14-8,-48 22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2:20.14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6509 1237,'-2'-17,"-1"1,-1 0,0 0,-1 0,-1 0,-1 1,0 0,0 0,-14-17,10 19,-2 0,0 1,-1 1,0 0,0 1,-1 1,0 0,-18-7,-10-8,-188-122,110 66,-131-63,209 122,-1 3,0 1,-2 2,0 2,-1 2,0 2,-52-3,-279 8,222 7,-220-25,371 22,-339-38,276 35,0 2,0 4,-73 13,113-13,1 2,0 1,1 1,-1 1,1 1,1 2,0 0,0 2,1 1,1 0,-26 22,-246 230,-55 46,251-237,-4-3,-150 78,205-127,-39 24,79-42,0 1,1 0,0 0,0 0,1 1,-1 0,2 0,-8 12,-79 145,-30 49,118-206,-370 574,248-403,-175 190,257-319,14-14,-44 39,63-65,-1 1,-1-2,1 1,-1-2,-1 0,1 0,-28 8,-5 0,-1-3,-1-2,1-2,-74 3,116-11,1 0,-1 0,1 0,-1 1,1-1,0 1,-1 0,1 0,0 1,-1-1,1 1,0 0,0 0,1 1,-7 3,8-3,1 0,-1-1,0 1,1 0,0 0,-1 0,1 0,0 0,1 0,-1 0,0 0,1 0,0 0,0 1,0-1,0 0,0 0,1 0,-1 0,1 0,0 0,0 0,1 4,41 111,4-2,80 142,-98-201,121 216,10-6,241 302,328 486,-91 54,-257-341,-348-691,-23-50,1 0,2 0,0-1,31 43,-42-67,1 0,-1 0,0 0,1 0,-1 0,1-1,0 1,0-1,0 1,-1-1,1 0,0 0,0 0,1-1,-1 1,0-1,0 0,0 0,0 0,0 0,0 0,1-1,-1 1,0-1,0 0,5-2,10-4,0-1,-1 0,24-15,-10 5,904-536,151-78,-1005 592,1 4,2 4,1 3,1 4,2 3,0 5,1 3,111-2,-172 15,311-15,-261 8,0-3,101-29,0-2,-113 29,-1-2,105-41,-166 54,0 0,0 0,0 0,0 0,-1 0,1-1,-1 0,1 0,-1 0,0 0,0 0,0-1,-1 1,1-1,-1 1,0-1,0 0,2-6,-1-2,-1-1,0 1,0-1,-2 1,0-18,-3-56,-26-165,-42-82,43 211,-250-949,-42 5,-117-421,360 1155,64 257,4-1,2-107,17-79,-5 210,3 0,27-101,-32 148,-2 0,1-1,-1 1,0-1,0 0,0 1,-1-12,0 15,-1 0,0 0,1 0,-1 0,0 0,-1 0,1 0,0 0,0 0,-1 1,1-1,-1 0,0 1,1-1,-1 1,0 0,0 0,0 0,0-1,0 2,0-1,-4-1,-178-93,77 35,-653-354,553 298,177 99,-1 2,-1 1,0 1,-36-9,50 18,1 0,-1 2,0 0,0 1,-1 1,1 0,0 1,0 1,-26 7,-53 19,0 5,-129 62,-172 115,-4 21,-600 309,939-508,1 2,-75 56,-106 99,98-74,-140 92,-171 141,425-320,-114 103,-202 140,262-215,-238 177,317-227,0 0,1 1,0-1,0 1,0 0,1 1,0-1,0 1,1 0,0 0,0 0,1 0,0 1,0-1,1 0,0 1,1-1,0 1,0-1,1 1,2 13,3 11,2-1,1-1,1 0,17 34,178 361,29 69,-125-190,-66-173,6-3,87 167,-74-186,415 783,-217-299,-59-128,-156-360,-4 2,49 204,-83-280,-3-8,0-1,2 0,1-1,1 0,1 0,19 35,-25-53,0-1,0 0,0 0,0 0,0 0,1 0,0 0,-1-1,1 0,0 0,0 0,0 0,1-1,-1 1,0-1,0 0,7 0,7 1,0-2,0 0,19-2,0-1,96-6,-1-7,-1-5,156-46,-283 66,-2 0,0 0,0 0,-1 1,1-1,0 0,0 1,0 0,0-1,0 1,0 0,0 0,0 0,0 0,-1 0,1 1,0-1,0 1,0-1,0 1,0 0,-1-1,1 1,0 0,0 0,2 2,0 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14.4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0,'39'79,"95"142,-61-114,-50-70,1-1,2-2,1 0,2-2,46 40,-38-44,2-1,1-3,1-1,0-2,2-1,90 26,-74-31,0-2,1-3,1-3,116 0,-158-7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14.9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15.6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1,'0'3,"0"6,0 9,8 5,6 15,9 16,8 10,7 10,0 9,3-3,-4 1,-2-6,-5-11,-2-10,-7-9,-3-13,-4-7,-5-9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16.8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0,'50'3,"-1"3,66 14,-48-7,361 81,-264-54,-124-34,-1-2,0-1,1-2,76-8,-81 2,53-14,17-3,-83 18,-2-1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0:59.2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457 161,'39'-34,"-30"28,0-2,0 1,-1-1,0 0,0-1,-1 0,8-13,-14 21,0 0,0 0,-1-1,1 1,-1 0,1 0,-1 0,1-1,-1 1,0 0,1 0,-1-1,0 1,0 0,0-1,0 1,0 0,-1 0,1-1,0 1,0 0,-1 0,1-1,-1 1,1 0,-1 0,0 0,0-2,-1 2,0-1,0 1,-1 0,1-1,0 1,0 0,-1 1,1-1,-1 0,1 1,0-1,-1 1,-4 0,-4-1,0 1,0 1,0 0,1 1,-20 5,7 2,-1 1,2 1,-1 1,2 1,-1 1,2 0,0 2,1 1,0 0,2 1,0 1,1 1,1 0,1 1,0 1,2 0,1 1,0 0,2 0,1 1,0 0,2 1,1 0,1 0,1 0,1 0,2 1,0-1,1 0,2 0,1 1,7 24,6 10,3-1,41 85,71 107,-71-141,-43-76,-1 0,-2 1,11 39,-22-59,0 0,-1 0,-1 0,0 0,-2 1,1-1,-2 0,0 1,-1-1,-5 25,2-28,1 0,-1-1,-1 0,0 0,0 0,-1 0,-1-1,0-1,0 1,-1-1,0 0,0-1,-1 0,0-1,-1 0,1 0,-1-1,-20 7,21-9,0 0,0-1,0 0,-1-1,1 0,-1 0,0-2,1 1,-1-1,0-1,1 0,-1 0,1-1,-1 0,1-1,0 0,0-1,0 0,0 0,1-1,-1-1,-9-7,16 10,-1 0,1 0,0 0,0-1,1 0,-1 1,1-1,-4-6,-2-10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0:59.85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0 320,'4'-2,"0"1,0-1,0 0,0 0,-1 0,1 0,-1-1,1 0,-1 1,0-1,0-1,4-4,11-10,26-13,1 2,90-42,-87 47,170-79,-196 95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00.4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 0,'-14'64,"3"85,10 166,3-150,9 118,-7-236,3-1,2 0,2 0,17 45,-27-87,0 1,1 0,0-1,0 0,0 1,0-1,1 0,0 0,0-1,0 1,0 0,0-1,1 0,-1 0,1 0,0 0,0 0,0-1,0 0,1 0,-1 0,1 0,-1-1,1 0,0 0,-1 0,1 0,0-1,9 0,5-1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0:59.6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0,'0'4,"0"5,0 5,0 4,4 2,1 6,-1 2,8 0,1 4,2 7,3 0,-2-1,0-9,1-4,-2-7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01.0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0,'0'11,"1"-1,1 0,0 0,0 0,1 0,0 0,1-1,0 1,10 16,8 8,32 38,-4-3,-6-1,-18-24,2-2,2 0,52 54,-71-85,0-1,1 0,0-1,0 0,1-1,0-1,1 0,-1-1,1 0,0-1,1 0,-1-2,1 1,0-2,0 0,19 0,35-7,-49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02.3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14 218,'-14'0,"21"-1,24-5,1-8,-1-1,-1-1,-1-1,35-27,-43 29,10-6,-22 13,1 0,0 2,0-1,1 1,0 0,0 1,1 1,12-4,-4 3,-1-1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03.0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1,'7'0,"1"1,0 1,-1-1,1 1,-1 0,1 1,-1 0,13 7,55 38,-51-32,30 21,-1 2,-1 3,-3 2,-2 2,-1 2,-3 2,-2 2,39 64,99 205,-137-235,54 167,-65-129,-25-103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03.7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0 552,'7'-1,"-2"-1,1 0,0-1,0 1,-1-1,1 0,-1 0,0-1,9-7,7-4,444-252,-350 202,-53 27,2 4,1 2,76-26,-110 50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04.3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1 628,'15'-4,"18"-9,18-6,19-8,26-11,32-11,28-16,16-8,5-1,-8 5,-17 15,-19 8,-24 8,-26 11,-25 9,-17 9,-16 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05.6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94,'34'-3,"0"0,-1-3,1-1,44-15,37-7,-73 20,1 2,0 2,0 2,56 3,-97 1,1-1,0 1,0 0,-1 0,1 0,0 0,-1 1,1-1,-1 1,0-1,1 1,-1 0,0 0,0 0,0 0,0 0,0 1,-1-1,1 1,-1-1,0 1,1-1,-1 1,0 0,0-1,-1 1,2 4,1 11,0-1,-1 1,0 24,-2-23,0 44,-4-1,-21 115,23-163,2-13,-1 1,1-1,0 1,-1-1,1 1,0-1,0 1,0-1,0 1,0-1,1 1,-1-1,0 1,1-1,-1 0,1 1,-1-1,1 0,0 1,0-1,-1 0,1 0,0 1,0-1,0 0,0 0,1 0,-1 0,0 0,0-1,0 1,1 0,-1 0,1-1,-1 1,0-1,1 0,-1 1,1-1,-1 0,1 0,-1 1,1-1,-1 0,2-1,10 1,-1-2,0 1,1-2,16-4,-13 2,13-2,-1 1,1 1,0 1,1 2,-1 1,0 1,1 2,-1 0,52 13,-77-14,0 0,-1 0,1 0,0 1,-1-1,1 1,-1 0,0 0,1 0,-1 1,0-1,0 1,-1 0,1-1,-1 1,1 0,-1 1,0-1,0 0,0 1,0-1,-1 1,0-1,1 1,-1 0,-1 0,1 0,0-1,-1 1,0 0,0 0,0 0,0 0,-1 0,1 0,-1-1,-3 8,-3 12,-1 0,-2-1,0 0,-24 37,29-51,-3 5,-73 112,72-113,-1-1,0 0,-1 0,0-1,-1 0,0-1,-22 13,21-15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09.2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0 725,'7'0,"-1"-1,0 0,1-1,-1 1,0-1,0 0,0-1,0 1,9-7,54-40,-34 23,62-41,153-138,-246 201,0 0,-1-1,0 0,0 1,0-1,0 0,-1-1,0 1,0 0,0-1,-1 1,0-1,0 1,0-1,-1 0,0 1,0-1,0 0,0 1,-1-1,0 1,-1-1,1 1,-4-8,-4-11,-1 0,-1 1,-27-42,3 16,32 46,1 0,-1 1,1-1,-1 1,0 0,0-1,0 1,0 1,0-1,-1 0,1 1,-1 0,1-1,-4 1,6 1,0-1,0 1,-1 1,1-1,0 0,0 0,0 0,0 0,0 1,0-1,0 1,0-1,0 1,0-1,0 1,1-1,-1 1,0 0,0-1,0 1,1 0,-1 0,0 0,1-1,-1 1,1 0,-1 0,1 0,-1 0,1 0,-1 0,1 0,0 2,-5 39,5-38,-1 116,23 179,42 115,3-146,-62-252,-2 1,0 0,-1-1,0 1,-3 31,1-30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09.7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1 411,'8'-7,"10"-8,17-11,12-6,8-10,11 0,2-2,1 7,-7 2,-3 3,-7 7,-13 4,-9 1,-5 4,-4 6,-5 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10.3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0,'0'4,"0"5,0 5,0 8,0 8,0 6,4 6,1 6,4 4,4 4,3 4,0 1,1-8,-3-8,0-7,-2-12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10.7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0:05.4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1,'481'579,"-364"-427,155 201,-261-341,-2-5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00.0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12.0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1 274,'5'7,"0"0,-1 0,0 1,0 0,0 0,-1 0,0 0,3 16,14 32,-14-43,27 58,-31-66,-1 0,1 1,-1-1,0 1,-1 0,1-1,-1 1,0 0,0-1,-1 1,-1 6,-3 11,5-23,1 0,-1 0,0 0,0 0,0 0,0 0,0 0,0 0,0 0,0 0,0 0,0 0,0 0,0 0,0 0,1 0,-1 0,0 0,0 0,0 0,0 0,0 0,0 0,0 0,0 0,0 0,0 0,0 0,0 0,1 0,-1 0,0 0,0 0,0 0,0 1,0-1,0 0,0 0,0 0,0 0,0 0,0 0,0 0,0 0,0 0,0 0,0 0,0 0,0 1,10-40,-5-48,-4 49,8-48,-6 72,0 0,1 1,0-1,1 1,1 0,0 0,8-12,-3 8,1 1,1 0,0 1,1 1,1 0,0 1,1 1,0 0,36-18,-28 17,1 2,1 1,0 2,0 0,0 1,52-5,-72 12,0 1,-1-1,1 1,0 1,0-1,-1 1,1 0,-1 0,1 0,-1 1,0 0,0 0,0 0,-1 0,1 1,-1 0,1 0,-1 0,-1 1,1-1,0 1,4 9,7 11,-1 0,-1 1,12 32,9 44,27 125,-39-135,-15-62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13.2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605 861,'-18'0,"1"1,-1 1,1 0,0 1,0 1,0 1,0 0,1 1,0 1,-29 17,23-9,2 0,0 1,1 2,0-1,2 2,-29 40,8-6,3 1,-42 89,63-112,1 0,2 0,1 1,2 1,0 0,-4 58,12-87,0 0,0 0,0 0,0 0,0 0,1 0,0 0,0 0,0-1,0 1,1 0,-1 0,1-1,4 7,-4-9,-1 1,1-1,0 0,0 1,0-1,0 0,0 0,0-1,0 1,0 0,0-1,1 1,-1-1,0 1,0-1,1 0,-1 0,0 0,0 0,1-1,-1 1,0-1,0 1,0-1,0 0,0 0,3-1,14-6,-1-1,-1-1,0 0,0-1,20-18,71-72,-103 96,26-27,-1-1,-2-2,-2 0,-1-2,-1-1,-2-1,-2-1,-2-1,-2 0,-1-1,-2-1,-2 0,-2-1,-2 0,-2 0,-2-1,-1 1,-3-1,-2 1,-1-1,-3 1,-1 0,-22-65,-5 18,-4 1,-95-157,133 245,0 1,1-1,-1 1,0-1,0 1,0 0,0-1,-1 1,1 0,0 0,0 0,-1 0,1 0,-3-1,4 2,0 0,-1 0,1 0,-1 0,1 0,-1 0,1 1,0-1,-1 0,1 0,0 0,-1 0,1 1,-1-1,1 0,0 0,-1 1,1-1,0 0,0 1,-1-1,1 0,0 1,0-1,-1 1,1-1,0 0,0 1,0-1,0 1,0-1,0 0,0 1,-2 5,1 0,1 0,-1 0,1 0,0 1,1 6,8 32,1 0,3-1,19 47,-13-40,40 107,46 146,-90-209,-13-73,1 1,11 40,4-10,4 13,21 107,-39-148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21.9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74 0,'1'18,"1"0,0 0,2 0,0 0,1-1,9 24,53 100,-41-89,249 571,-229-493,-6 2,45 265,-74-322,41 351,-44-318,-12 210,-2-261,-3 0,-2-1,-3 0,-2-2,-42 95,55-141,0 0,-1-1,-1 1,1-1,-1 0,-1 0,1 0,-11 9,13-14,0 0,1-1,-1 1,-1-1,1 1,0-1,0 0,0 0,-1 0,1-1,0 1,-1-1,1 0,-1 0,1 0,0 0,-1 0,1-1,-1 0,1 0,0 0,0 0,0 0,-5-2,-8-6,0-1,0 0,0-1,1 0,1-1,0-1,1 0,0-1,-14-21,-11-19,-39-72,47 70,2-2,3-1,2-1,3-1,-15-75,25 83,3 0,2-1,2 0,2 0,3 0,13-80,-10 104,2 1,0 1,2-1,1 1,2 1,0 0,27-42,-35 65,0 0,0 0,0 1,0 0,1 0,0 0,-1 0,1 1,0 0,0 0,0 0,0 1,1-1,-1 1,0 0,1 1,-1-1,10 2,13 0,-1 1,38 7,-51-6,25 5,0 2,-1 2,0 1,-1 2,61 34,168 123,-157-97,-35-26,199 127,-211-140,2-3,101 37,-164-70,1 1,-1 0,0-1,1 1,-1-1,1 0,-1 1,1-1,-1 0,1 0,-1 0,1 0,-1 0,0 0,1-1,-1 1,1 0,-1-1,1 1,-1-1,0 0,1 1,-1-1,0 0,0 0,2-1,-2 0,1 0,-1 0,0 0,0 0,0-1,0 1,-1 0,1-1,0 1,-1-1,0 1,1-1,-1 1,-1-3,0-11,0 1,-2 0,0 0,-5-15,-20-52,-5 1,-3 2,-65-107,53 117,29 48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23.2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433 272,'0'-36,"-8"-65,7 92,-1-1,0 1,-1-1,0 1,0 0,-1 0,0 0,0 0,-1 1,-1 0,-11-14,16 20,0 1,0 0,0 0,0 0,0 0,0 1,0-1,0 0,-1 0,1 1,0-1,0 1,-1-1,1 1,-1-1,1 1,0 0,-1 0,1-1,-1 1,1 0,-1 1,1-1,0 0,-1 0,1 0,-3 2,1-1,0 1,0 0,0 0,1 1,-1-1,0 1,1-1,0 1,0 0,0 0,-2 3,-6 12,1 0,1 1,-6 20,13-35,-11 32,2 0,1 1,2 0,2 0,1 1,2 0,5 71,1-81,0-1,2 0,1-1,1 0,1 0,1 0,1-1,2-1,0 0,2-1,27 34,-12-23,1-3,2 0,1-2,2-2,0-1,62 33,250 100,-342-157,2 1,0 0,1 0,-1 1,-1 0,1 0,13 11,-19-14,-1 0,0 1,0-1,1 1,-1-1,0 1,0-1,-1 1,1 0,0-1,0 1,-1 0,1 0,-1 0,1-1,-1 1,0 0,0 0,0 0,0 0,0 0,0 0,-1-1,1 1,-1 0,1 0,-1 0,1 0,-1-1,0 1,0 0,-2 2,-16 23,-1-1,-1-1,-1-1,-1-1,-32 25,-5 6,-111 113,53-48,-196 151,303-262,-59 39,65-44,0 0,0 0,-1-1,1 0,0 0,-1 0,0-1,1 0,-1 0,0 0,-7-1,10 0,0-1,0 0,1 0,-1 0,1 0,-1 0,1-1,-1 1,1-1,0 1,0-1,-1 0,1 0,1 0,-1 0,0 0,0 0,1-1,-1 1,1-1,0 1,0-1,0 1,0-1,-1-5,-2-8,1 1,0-1,0-21,2 23,-14-135,-6-81,21 222,-1 2,0 1,1 0,0 0,0-1,0 1,1 0,0-1,0 1,0 0,0 0,1 0,0 0,4-7,-5 11,0 1,0-1,1 1,-1-1,0 1,0 0,1 0,-1 0,0 0,0 0,1 0,-1 0,0 0,1 0,-1 0,0 1,0-1,1 1,-1-1,0 1,0-1,0 1,0 0,0-1,0 1,0 0,0 0,0 0,0 0,1 1,37 35,-34-31,45 47,-4 2,-1 2,-4 2,-1 2,-4 1,-2 2,-3 1,32 99,-16-16,-6 3,-7 1,19 187,17 255,-70-591,0 1,0-1,1 1,-1-1,1 1,0-1,0 1,1-1,-1 0,0 1,1-1,0 0,0 0,0 0,0 0,0-1,1 1,-1 0,1-1,0 0,0 0,0 0,0 0,0 0,0 0,0-1,1 1,-1-1,0 0,1 0,-1 0,1-1,-1 1,1-1,0 0,-1 0,1 0,-1-1,1 1,-1-1,1 1,4-3,45-12,0-2,-2-3,64-33,-25 11,130-56,-193 89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24.5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347 25,'0'-1,"-1"0,1 0,0 0,-1 0,1 0,-1 0,0 0,1 0,-1 0,0 0,1 1,-1-1,0 0,0 0,0 1,0-1,0 1,0-1,0 1,0-1,0 1,0-1,0 1,0 0,0 0,0 0,-2-1,-35-3,34 4,-4-1,-1 1,1 0,0 0,-1 1,1 0,0 1,-1 0,1 0,0 1,0 0,1 0,-1 1,-11 7,9-4,1 1,0 0,1 1,0 0,0 0,1 0,0 1,0 1,-5 11,0 3,1 0,1 1,1 0,2 1,0-1,2 2,1-1,1 0,1 1,2-1,0 1,2 0,1-1,2 0,11 42,4-6,3 0,3-2,3 0,2-2,50 71,-29-52,-4 2,44 97,-81-152,-1 0,-2 1,0 0,-1 0,-2 0,-1 1,-1 0,-1 0,-1 0,-2-1,0 1,-7 31,-31 119,32-151,-2-1,0 0,-2-1,-23 41,33-63,-1 1,0 0,1-1,-1 1,0-1,0 0,0 0,-1 0,1 0,0 0,-1 0,0 0,1-1,-1 1,0-1,0 0,1 0,-1 0,0 0,0 0,-5 0,4-2,0 1,0-1,0 0,1 0,-1-1,0 1,1-1,-1 0,1 0,-1 0,1 0,0 0,0-1,0 1,-4-6,-18-18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25.25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0 103,'0'1,"0"1,0-1,0 0,1 1,-1-1,0 0,0 1,1-1,-1 0,1 1,-1-1,1 0,0 0,-1 0,1 0,0 1,0-1,0 0,0 0,0-1,0 1,0 0,0 0,2 1,0-1,0 0,0 0,0 0,1 0,-1-1,0 1,1-1,-1 0,7 0,9-2,-1-1,35-11,-41 11,106-29,140-20,-236 48,0 0,30-12,-26 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25.85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 1,'-10'354,"9"230,5-510,4 0,3 0,28 102,-33-155,2-1,0 0,1 0,0-1,2 0,0-1,1 0,1-1,1 0,0-1,2-1,-1 0,2-1,0-1,0 0,30 15,-21-15,1-2,33 11,-34-15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26.6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0,'16'19,"-1"0,-1 1,-1 0,13 27,1 2,-9-19,89 147,108 245,-214-419,1 1,1 0,-1-1,0 0,1 0,0 1,0-1,0-1,0 1,0 0,0-1,1 0,-1 0,1 0,-1 0,1 0,0-1,0 1,0-1,0 0,0-1,0 1,0 0,0-1,0 0,1 0,5-1,14-2,0-1,0 0,38-13,-27 7,-6 2,-4 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27.3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1 103,'4'0,"5"0,5 0,8-4,4-1,-3-4,4 0,-1-3,1 2,-1 1,-5-1,-2-3,-1 1,-2 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27.9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0,'8'1,"0"0,1 1,-1 0,0 0,1 0,-1 1,-1 0,1 1,14 9,67 50,-64-43,437 371,-412-346,-3 3,-1 2,53 76,-76-92,-2 1,-1 1,-2 0,-1 2,-2 0,18 73,-29-96,15 66,-3 1,-4 1,1 85,-13-156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01.09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0 188,'77'39,"234"130,245 187,-551-352,-1-1,1 0,0 1,-1 0,0 0,0 1,0-1,4 8,-8-12,1 1,-1-1,0 1,1 0,-1-1,0 1,0-1,1 1,-1 0,0-1,0 1,0 0,0-1,0 1,0 0,0-1,0 1,0-1,-1 1,1 0,0-1,0 1,0 0,-1-1,1 1,0-1,-1 1,0 0,0 0,-1 0,0 0,0 0,0 0,0-1,1 1,-1 0,0-1,0 0,0 1,0-1,0 0,0 0,-4-1,0 0,0 0,-1 0,1-1,0 0,0 0,0-1,0 1,0-1,1-1,-1 1,1-1,0 0,-8-8,-10-11,-30-37,30 33,-13-15,1-1,3-2,1-1,2-2,3-1,1-1,3-1,-29-101,48 141,0-1,1 0,1 0,0 0,1-23,1 33,-1-1,0 1,1 0,-1 0,1 0,0 0,-1 0,1 1,0-1,0 0,0 0,0 0,1 1,-1-1,0 1,1-1,-1 1,1-1,0 1,-1 0,1 0,0 0,0 0,0 0,-1 0,1 0,0 1,0-1,0 1,0-1,1 1,-1 0,0 0,0 0,0 0,0 0,0 0,0 1,0-1,0 0,4 2,15 5,0 0,-1 1,0 0,37 23,-18-9,421 209,-453-227,0 0,0 0,0 0,-1 1,1 0,-1 0,-1 1,11 12,-14-15,1 0,-1 1,0 0,0-1,-1 1,1 0,-1 0,1 0,-1 0,-1 0,1 0,-1 0,1 0,-1 0,0 0,0 0,-1 0,-1 7,-3 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29.7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24,'93'-20,"-15"17,0 3,0 4,-1 3,120 27,-192-33,1 0,-1 0,0 1,1 0,-1 0,0 0,0 0,0 1,-1 0,1 0,-1 0,1 1,4 4,-6-3,0-1,-1 0,0 1,0-1,0 1,0 0,0 0,-1 0,0 0,0 0,-1 0,1 0,-1 0,-1 9,-14 181,0-7,15-188,-3 477,4-469,-1 0,1 1,0-1,0 0,1 0,0 0,1 0,0 0,6 12,-6-16,0 0,0 0,1-1,-1 1,1-1,0 1,0-1,0 0,1-1,-1 1,1-1,-1 0,1 0,0 0,0-1,7 2,24 4,0-1,0-2,0-1,1-2,-1-2,1-1,63-13,-22-2,-1-4,109-46,-177 64,-3 1,1 0,-1-1,0 1,0-1,0-1,0 1,0-1,-1 0,1 0,-1-1,0 1,5-7,-10 10,0 1,1 0,-1 0,0-1,0 1,1 0,-1-1,0 1,0 0,0 0,1-1,-1 1,0 0,0-1,0 1,0-1,0 1,0 0,0-1,0 1,0 0,0-1,0 1,0 0,0-1,0 1,0-1,0 1,0 0,0-1,0 1,0 0,-1-1,1 1,0 0,0-1,0 1,-1 0,1 0,0-1,0 1,-1 0,1 0,0-1,-1 1,1 0,0 0,-1 0,1 0,0-1,-1 1,1 0,0 0,-1 0,1 0,-1 0,1 0,0 0,-1 0,-22 7,19-3,0 0,0 0,1 1,-1-1,1 1,1 0,-1 0,0 0,1 0,0 0,0 0,-1 11,-1 2,1 0,-1 31,4-17,2 0,1 0,1 0,13 43,45 123,-49-161,111 298,62 193,-169-470,42 171,-52-193,-2 1,-1-1,-2 1,-4 50,2-84,-1 1,0 0,0-1,0 1,0-1,0 1,-1-1,0 0,1 1,-1-1,-1 0,1 0,0 0,-1-1,1 1,-6 4,-3 1,-2 1,1-2,-15 7,-20 14,-6 10,-28 20,-109 60,159-102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30.4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0 153,'8'0,"6"-4,9-5,8-5,10 0,3-2,1-1,1 1,-4 0,-1 3,-3-1,-5 3,-7 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31.1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94,'115'-5,"174"-32,-267 33,79-14,-47 7,105-8,-139 19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32.4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117 1,'-3'0,"0"0,0 0,0 0,0 0,1 1,-1-1,0 1,0 0,0 0,1 0,-1 0,0 0,1 1,-1-1,1 1,0-1,-1 1,1 0,-2 3,-1 1,1 0,1 1,-1-1,1 1,0 0,-3 13,-3 13,2 1,1 0,-3 55,6 111,4-117,0 79,41 291,-25-359,4-1,4-1,4 0,59 126,-4-62,178 250,-82-140,-172-252,5 5,-1 0,-1 1,-1 0,9 25,-17-40,-1 0,1 0,-1 0,0 0,-1 0,1 0,-1 0,0 0,0 0,0 1,-1-1,0 0,0 0,0 0,-1 0,0 0,0-1,0 1,0 0,-1-1,0 1,1-1,-7 7,-33 27,0-1,-83 54,66-50,42-28,8-5,-1-1,1 0,-1 0,0-1,-1-1,1 0,-1 0,-20 5,29-10,-1 0,1-1,0 1,0-1,0 0,0 0,0 0,0 0,0 0,0 0,0 0,0-1,0 1,1-1,-1 1,1-1,-1 0,1 0,0 1,-1-1,1 0,0 0,0 0,0 0,0-3,-7-12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35.2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0 236,'13'-2,"0"0,-1-1,0 0,0-1,0 0,0-1,13-8,14-4,-39 17,0 0,1-1,-1 1,0 0,0 0,1-1,-1 1,0 0,0 0,1 0,-1 0,0-1,1 1,-1 0,0 0,1 0,-1 0,0 0,1 0,-1 0,0 0,1 0,-1 0,0 0,1 0,-1 0,0 0,1 0,-1 0,0 0,0 1,1-1,-1 0,0 0,1 0,-1 0,0 1,0-1,1 0,-1 0,0 1,0-1,0 0,1 0,-1 1,0-1,0 0,0 1,-8 18,-23 20,22-29,1 0,0 1,0 1,1-1,-10 24,13-28,1 0,1 1,-1-1,1 1,1 0,0-1,0 1,0 0,1 0,0 0,2 12,-1-16,0 0,1-1,-1 1,1 0,0-1,1 1,-1-1,1 1,-1-1,1 0,0 0,0 0,0-1,6 5,56 29,-45-26,185 86,-166-81,0-2,1-2,61 9,-65-16,0-2,0-1,0-2,0-1,-1-2,1-2,-1-1,0-1,0-2,65-30,-95 38,0-1,0 0,0 0,0 0,0-1,-1 1,0-1,1 0,-2-1,1 1,0-1,4-7,-7 8,1 0,-1 0,0 0,0 0,-1 0,1 0,-1 0,0 0,0-1,0 1,0 0,-1 0,0 0,0 0,0 0,0 0,-1 0,-2-5,-26-53,-3 2,-2 1,-3 1,-51-58,76 101,0 0,0 1,-1 0,-31-22,37 31,0 1,0-1,0 2,-1-1,1 1,-1 1,0-1,1 2,-1-1,0 1,0 0,-18 2,-22 2,1 2,-74 17,93-14,2 1,-1 1,1 2,1 0,-40 26,-103 63,157-93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37.9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1241 667,'-7'2,"1"0,-1 0,1 0,0 1,-1 0,1 1,1-1,-1 1,-6 6,-13 6,-312 144,-271 121,605-279,-8 4,0-1,0-1,0 0,0 0,-21 4,30-8,-1 0,0 0,1 0,-1 0,0 0,1-1,-1 1,1-1,-1 0,1 1,-1-1,1 0,-1-1,1 1,0 0,-1-1,1 1,0-1,0 0,0 1,1-1,-1 0,0 0,1 0,-1-1,1 1,-1 0,1-1,0 1,0 0,-1-5,-8-22,1-2,1 1,2-1,1 0,1-1,2 1,1-1,1 1,2-1,1 1,8-34,-7 53,0-1,1 1,0 0,1 0,0 1,1 0,0 0,1 0,0 1,14-13,-7 9,1 2,0-1,0 2,1 0,1 1,20-8,10-1,1 3,1 2,0 2,72-7,-12 6,124 1,-183 12,1 3,-1 2,0 2,85 24,-119-26,0 2,0 0,0 0,-1 2,-1 0,1 0,-1 2,-1 0,0 1,-1 0,22 25,28 63,-56-90,0 1,0 0,10 24,-13-26,0 0,0 0,1 0,1-1,7 10,-10-14,1-1,-1-1,1 1,-1 0,1-1,0 0,0 0,0 0,0 0,0-1,0 1,0-1,1 0,-1 0,0-1,5 1,-1-1,0 0,0-1,0 0,0 0,0-1,-1 0,1 0,0-1,-1 0,11-6,72-48,-46 27,-12 9,-12 10,-1-1,-1-1,26-23,-39 31,0 0,-1-1,1 1,-1-1,0 0,-1-1,0 1,0 0,0-1,0 0,-1 0,0 0,-1 0,0 0,1-9,0-30,-2 0,-2 0,-15-81,12 103,0 0,-2 1,-1-1,-1 1,-1 1,-1 0,-1 0,-26-35,36 55,0-1,0 1,0 0,0-1,-1 1,1 1,-1-1,1 0,-1 0,0 1,0 0,1-1,-1 1,0 0,0 0,0 1,0-1,-1 1,1-1,0 1,0 0,0 0,0 0,0 1,0-1,0 1,0 0,0-1,0 1,0 1,0-1,0 0,0 1,1-1,-1 1,-3 3,-10 7,1 1,0 1,1 0,-18 24,24-29,-138 155,-64 81,146-151,38-54,-58 70,75-102,0 0,-1 0,0-1,0 0,-1-1,1 0,-15 5,24-11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39.5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547 76,'-1'-2,"1"1,-1-1,0 0,0 0,0 1,0-1,0 1,0-1,-1 1,1-1,0 1,-1 0,1 0,-1 0,1 0,-1 0,0 0,1 0,-3-1,-38-16,39 17,-22-7,-1 2,0 1,0 1,-1 1,1 1,0 2,-1 1,1 0,0 2,-52 13,73-14,-1 0,0 1,0 0,1 0,-1 0,1 1,0 0,0 0,0 0,1 1,0-1,0 1,0 0,0 1,1-1,-1 0,1 1,-4 11,-2 9,0 0,-9 53,18-76,-4 16,2 0,0 0,1 0,1 0,1-1,1 1,0 0,2 0,10 34,2-9,3-1,43 73,105 219,-151-300,-4-6,-1 0,-1 1,-2 1,-1-1,5 60,-7 156,-6-198,1-33,0 1,-2-1,0 0,0 0,-7 21,8-33,0 1,-1 0,1-1,-1 1,0-1,0 0,0 0,-1 0,1 0,-1 0,1 0,-1 0,0-1,0 1,0-1,-1 0,1 0,0 0,-1-1,1 1,-1-1,0 0,1 0,-1 0,0 0,-4 0,-41-1,24-1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40.2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1 225,'5'-1,"0"0,-1 0,1-1,0 0,-1 1,1-2,5-2,14-6,54-18,2 4,1 3,112-14,-170 31,-1 0,0-2,0 0,0-2,25-13,-18 9,8-4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41.0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140 1,'-1'5,"0"0,0 1,-1-1,0 0,0 0,0 0,0 0,-4 5,-8 18,-10 45,3 1,3 1,3 1,-5 88,12 307,11-401,3 0,28 123,-31-178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41.7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1,'4'4,"0"0,-1 1,0 0,0 0,0 0,0 0,-1 0,0 1,0-1,2 11,7 64,-6-38,25 98,87 248,3-81,-119-304,1-1,-1 0,0 0,1 0,-1 0,1 0,0 0,-1 0,1-1,0 1,0-1,0 1,0-1,0 0,1 1,-1-1,0 0,0-1,1 1,4 1,2-1,1 0,-1-1,0 0,12-1,-6 0,5-1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02.1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1363 697,'-24'1,"0"2,0 0,-24 8,-38 5,-12-7,0 5,1 3,-146 47,191-45,1 3,0 1,2 3,1 1,-79 60,107-70,0 0,1 2,1 0,1 0,0 2,2 0,0 1,2 0,0 2,1-1,2 1,0 1,2 0,-8 36,9-18,1 0,2 0,2 1,2 0,1-1,10 51,-11-91,1 0,-1 0,1 0,0 0,0 0,0 0,0 0,1 0,-1-1,1 1,0-1,-1 1,1-1,0 0,1 1,-1-1,0 0,0 0,1-1,0 1,-1 0,1-1,0 0,-1 0,1 1,0-2,0 1,0 0,0 0,0-1,0 0,0 0,0 0,0 0,0 0,0 0,1-1,4-1,10-3,0-1,0 0,-1-1,0-1,17-11,120-70,-3-7,146-124,-251 182,-3-1,0-3,-3-1,-2-2,41-61,-63 80,-1 0,-1-1,-1 0,-1-1,-2 0,-1-1,-1 0,-1-1,-2 1,-1-1,-1 0,-2-32,-2 42,-1 0,-1 0,-1 0,-1 1,0-1,-2 1,0 1,-1-1,-1 1,-1 0,0 1,-1 0,-20-22,8 14,-1 1,0 2,-2 0,-1 2,-1 0,0 2,-38-17,17 11,0 0,1-1,-64-45,87 43,26 26,11 17,-9-13,426 580,44-43,-410-480,72 52,-117-98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42.9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1 106,'437'0,"-414"-2,-1-2,0 0,1-1,-1-1,-1-1,1-1,-1-1,-1-1,0-1,28-20,-34 23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43.5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0,'10'1,"0"0,0 1,-1 0,1 1,0 0,-1 0,0 1,0 0,0 1,11 8,14 10,35 31,-60-47,60 51,-3 3,-3 3,-2 2,-4 3,-2 2,57 100,-100-147,0 1,-2 1,-1-1,-1 2,-1-1,-1 1,-1 0,-2 0,-1 0,-1 1,-3 38,1-31,2-20,-2-1,1 1,-2-1,-4 20,1-20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44.9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980 804,'2'-2,"-1"0,0 0,1 0,0 0,-1 0,1 0,0 0,0 1,0-1,0 1,0 0,1-1,-1 1,0 0,5-1,8-6,70-47,112-78,-160 105,-2-1,0-2,32-38,-59 59,-1 0,0 0,0 0,-1-1,0 0,-1 0,0 0,4-17,-7 22,-1 0,0 0,0 0,-1 0,1 0,-1 0,-1 0,1 0,-1 0,0 0,0-1,-1 2,0-1,0 0,0 0,-1 1,1-1,-5-5,-5-5,0 1,0 0,-2 1,0 0,0 1,-1 1,-1 0,0 2,0-1,-1 2,0 0,-1 1,0 1,0 0,-1 2,0 0,1 1,-2 1,1 1,0 0,-1 2,1 0,0 1,-1 1,1 1,0 0,0 2,1 0,-1 1,1 1,0 0,-23 15,-3 5,1 1,2 3,0 1,-45 49,-133 163,145-156,4 3,4 3,5 3,3 3,-58 139,114-234,-1 1,1 0,-1 0,2 0,-1 0,0 1,0 8,2-13,0-1,1 0,-1 0,0 0,1 0,-1 1,0-1,1 0,-1 0,1 0,0 0,-1 0,1 0,0 0,0 0,-1 0,1 0,0-1,0 1,0 0,0-1,0 1,0 0,0-1,0 1,1-1,-1 1,0-1,0 0,0 0,0 1,1-1,-1 0,0 0,0 0,0 0,1 0,-1-1,2 1,475-13,-397 14,340-18,-377 11,1-1,-1-2,-1-3,0-1,0-2,-1-2,51-29,-64 28,1 1,1 2,0 1,65-19,-74 26,-1-1,-1 0,1-2,-1 0,-1-2,19-13,-2 2,-16 11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45.5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24,'0'-4,"4"-1,10 0,5 1,12 1,15 1,29 2,19-1,18 1,10 0,-1 1,-6-1,-10 0,-15 0,-16 0,-16 0,-14 0,-14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47.1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66 0,'197'0,"-283"37,80-35,-1 1,2 0,-1 0,0 1,1 0,-1 0,1 0,0 1,-7 7,11-10,0 0,-1 0,1 0,0 0,0 0,0 0,0 0,1 1,-1-1,1 0,-1 0,1 1,0-1,-1 0,1 1,1-1,-1 0,0 1,0-1,1 0,-1 1,1-1,0 0,0 0,0 0,0 0,0 0,0 0,1 0,1 3,20 21,1-1,2-1,0-2,42 29,30 26,-72-56,31 29,-53-47,-1 1,-1-1,1 0,0 1,-1-1,1 1,-1 0,0 0,0 0,-1 0,1 0,-1 0,1 5,-2-6,-1 0,1 0,-1 0,1-1,-1 1,0 0,0-1,0 1,-1 0,1-1,-1 0,1 1,-1-1,0 0,0 0,-3 4,-46 36,18-16,-16 26,26-28,0 0,-52 40,69-61,-1 1,1-1,-1-1,0 1,0-1,0-1,0 1,0-1,0 0,0-1,0 0,0 0,0 0,0-1,0 0,0 0,0-1,0 0,0 0,0-1,1 0,-1 0,1 0,0-1,0 0,0 0,1-1,-1 1,1-1,-7-8,4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48.0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 0,'-1'1,"0"-1,-1 1,1-1,0 1,0 0,0-1,0 1,0 0,0 0,0 0,1 0,-1 0,0 0,0 0,1 0,-1 0,0 0,1 0,-1 0,1 0,0 0,-1 1,1-1,0 0,0 0,0 1,-1-1,2 2,-5 44,4-40,2 267,1-241,2-1,1 0,1-1,2 0,1 0,19 42,-17-49,37 69,-43-84,0 0,0 0,1 0,1-1,-1 0,1-1,11 9,-14-13,0 0,1-1,-1 0,1 0,-1 0,1 0,0-1,0 0,-1 0,11-1,68-4,-34 0,68 4,-95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48.8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71,'4'0,"9"0,6 0,8 0,3-4,8-1,5-3,0-2,0-1,-4 0,-4 2,-4 3,-4 2,-2 2,-6 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51.0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1145 1375,'-38'2,"0"1,1 2,-1 2,1 1,1 2,0 1,0 3,1 0,1 2,-41 26,8 1,1 4,2 2,-102 104,121-106,2 2,2 3,3 0,2 3,2 1,-45 104,74-151,1 1,0 0,1 1,0-1,1 1,0-1,1 1,0-1,1 1,0 0,0 0,1-1,0 1,1 0,1-1,-1 0,2 1,-1-1,2 0,-1-1,1 1,0-1,1 0,0 0,1-1,0 1,0-1,1-1,9 8,2 0,1 0,1-2,0-1,0 0,1-1,1-2,-1 0,2-2,-1 0,41 6,-10-6,-1-3,1-1,96-9,-138 6,0-2,0 1,0-2,0 1,0-2,-1 1,0-2,1 0,-1 0,-1-1,1 0,-1 0,0-1,-1-1,1 0,-1 0,-1-1,0 0,0 0,-1-1,9-15,10-19,-2-1,-1-1,26-83,31-155,-64 221,86-370,-75 287,8-158,-31 219,-3 1,-4 0,-18-109,10 135,-2 1,-3 1,-2 1,-2 0,-46-85,54 116,-1 1,-1 1,-1 0,0 1,-2 0,-35-32,51 51,-1 1,1 0,-1-1,0 1,1 0,-1 0,0 1,0-1,0 0,1 0,-1 1,0-1,0 1,0 0,0-1,-3 1,4 1,0-1,0 0,0 1,0-1,0 1,0-1,0 1,0-1,0 1,0 0,0-1,0 1,1 0,-1 0,0 0,1 0,-1 0,0 0,1 0,-1 0,0 1,-1 5,1 0,-1 0,1 0,0 0,0 0,1 0,0 0,1 7,6 44,2 0,3-1,20 59,69 164,-98-272,80 190,148 259,-227-449,1 0,0 0,0-1,0 1,1-1,0 0,1-1,-1 0,1 0,1 0,-1-1,1 0,0 0,0-1,0 0,1 0,-1-1,1 0,0 0,0-1,16 1,126 28,87 13,-207-40,0-2,0-1,1-2,-1-1,50-10,-68 8,0-1,-1 0,0-1,0 0,-1-1,1 0,-1-1,-1 0,0-1,0 0,-1-1,0 0,0 0,-1-1,0 0,9-18,5-12,-2-1,-1-1,17-62,-10 28,-5 0,-2-2,12-116,-30 169,0-1,-2 1,-1-1,-2 1,0-1,-8-26,6 35,-1 0,0 1,-1-1,-1 1,-1 1,0 0,-1 0,-1 1,-20-20,11 16,0 1,-38-23,17 13,41 26,0 1,-1 0,1 0,0 0,0 0,-1 1,1-1,-1 0,1 0,0 1,-1-1,1 1,-1-1,0 1,1 0,-1-1,1 1,-1 0,1 0,-1 0,0 1,1-1,-1 0,1 0,-1 1,1-1,-1 1,1-1,-1 1,1 0,0 0,-1-1,1 1,0 0,-1 0,1 0,0 1,0-1,0 0,0 0,0 0,0 1,1-1,-1 1,0-1,1 1,-1-1,1 1,-1-1,0 3,-2 9,0 0,0 0,2 0,-2 24,4 23,3 0,2 0,25 106,68 171,-87-299,23 71,5-3,5-1,81 139,-120-234,59 88,-58-90,-1 0,1 0,0-1,0 0,1 0,0-1,0 0,1 0,10 4,-16-8,0-1,0 0,0-1,1 1,-1-1,0 1,1-1,-1 0,0 0,1-1,-1 1,0-1,0 1,1-1,-1 0,0 0,0 0,0-1,0 1,5-4,7-6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51.8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0 185,'11'-1,"0"-1,0 0,-1-1,1 0,0-1,14-7,30-9,112-26,-82 20,1 3,166-20,-231 42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53.2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0 473,'7'-1,"-1"0,0-1,1 1,-1-1,0 0,0-1,0 0,0 0,8-6,20-9,294-111,507-129,-687 224,-124 27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02.7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1,'1'11,"0"0,1 1,0-1,1 0,0 0,1 0,0 0,1-1,0 0,9 13,11 15,38 43,-36-47,759 814,-667-737,-81-80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54.6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376 122,'-8'8,"-164"154,147-141,-1-1,0-2,-2 0,0-2,-35 15,84-42,-3 2,0 0,1 1,0 1,26-7,175-4,-131 13,47-2,157-15,-284 21,0-1,0-1,-1 1,1-1,-1-1,1 0,-1 0,10-7,60-50,-12 8,127-82,-178 123,-3 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58.0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431 405,'-1'-10,"-2"-1,1 1,-2 0,1 0,-1 0,-1 1,-8-15,2 3,-6-12,-2 0,-1 1,-2 2,-1 0,-2 1,-33-31,53 55,0 1,0-1,0 2,-1-1,1 0,-1 1,0 0,0 0,0 1,-1 0,-10-3,14 5,0 0,1 0,-1 1,0-1,0 1,0-1,0 1,0 0,1 0,-1 0,0 0,1 1,-1-1,1 1,-1-1,1 1,0 0,-1 0,1 0,0 0,0 0,1 1,-1-1,0 1,1-1,0 1,-1-1,0 5,-8 19,2 1,1 0,1 0,1 1,2 0,-1 44,2-29,-4 40,4 1,13 129,-6-176,1-1,2 0,2-1,1 0,1 0,2-1,2-1,27 44,49 57,45 72,-77-102,-5 4,82 225,-132-315,0 1,0-1,-2 1,0 0,-1 20,-2-28,-1-1,0 1,0-1,-1 1,-1-1,0 0,0 0,-1 0,0 0,-9 14,-19 32,-64 98,80-133,-1 0,0 0,-2-2,-34 30,40-41,0-1,0 0,0-1,-1 0,0-1,0-1,0 0,0 0,-1-2,0 0,1-1,-1 0,-19-2,11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1:59.1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307 5,'-54'-2,"22"0,1 1,-33 4,58-2,-1-1,1 1,0 1,0-1,0 1,0 0,0 0,0 1,0 0,1 0,0 0,-1 0,1 1,0 0,-8 9,9-8,1 1,0-1,0 1,1 0,0 0,0 0,0 0,1 0,-1 0,1 0,0 11,5 77,0-48,-4-39,0 0,1 0,0 0,0 0,0 0,1 0,0-1,1 1,0-1,0 1,0-1,0 0,7 8,-6-10,1 1,-1-1,1-1,-1 1,1-1,0 0,1 0,-1 0,0-1,1 1,-1-2,1 1,0 0,0-1,0 0,7 0,4 0,0-2,0 0,0 0,0-2,0 0,0-1,0 0,-1-2,0 0,22-11,16-13,76-54,-112 72,-16 12,-1-1,1 0,-1 0,1 0,-1 0,1 0,-1-1,0 1,0 0,0-1,1 1,-1-1,-1 1,1-1,0 1,0-1,0 0,-1 1,1-1,-1 0,1 1,-1-1,0 0,0-3,-1 3,1-1,-1 1,0 0,-1-1,1 1,0 0,-1 0,1 0,-1 0,1 1,-1-1,0 0,0 1,0-1,-3-1,-10-6,0 1,0 1,-33-11,-185-52,210 63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01.2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982 0,'-3'5,"1"-1,-1 1,0-1,0 1,0-1,0 0,-1 0,1-1,-9 7,2 0,-39 48,2 2,-47 81,4-5,-160 193,236-303,11-21,1 0,0-1,-1 1,0 0,0-1,0 0,-1 0,1 0,-1 0,-5 3,8-7,0 0,0 0,0 0,0 1,0-1,-1-1,1 1,0 0,0 0,0 0,0-1,0 1,0 0,-1-1,1 1,0-1,0 1,0-1,0 0,1 1,-1-1,0 0,0 0,0 0,0 1,0-3,-24-30,21 27,-143-179,49 64,92 114,0-1,1 1,0-1,1 0,0 0,0-1,1 1,0-1,0 1,-1-11,4 16,0 0,0 0,0 0,0 0,0 0,1-1,0 1,-1 1,1-1,0 0,0 0,1 0,-1 0,1 1,-1-1,1 1,0-1,0 1,0 0,0-1,0 1,1 0,-1 0,1 1,-1-1,1 0,0 1,0 0,-1 0,1 0,0 0,6-1,2-2,1 1,0 1,0 0,0 1,0 0,0 1,0 0,0 1,0 1,0-1,0 2,0 0,-1 0,1 1,-1 1,0-1,12 8,13 11,-2 1,0 1,47 47,-20-18,35 32,-47-40,3-2,64 42,-115-85,1 1,-1-1,1 0,-1 0,1 0,-1 0,1 0,0-1,0 1,-1-1,1 1,0-1,0 1,0-1,0 0,0 0,0 0,-1 0,1 0,0 0,0 0,0-1,0 1,0-1,-1 0,1 1,0-1,0 0,2-1,-2-1,0 0,0 0,0 0,0 0,-1-1,0 1,1 0,-1-1,0 1,0 0,-1-1,1 0,-1 1,0-1,0-3,4-24,1 1,2 0,1 1,1 0,14-31,5-18,-2 2,-11 35,-1 0,-2-1,-2-1,-1 0,2-50,-11 91,0-1,0 0,0 1,0-1,0 0,-1 1,0-1,1 0,-1 1,0-1,0 1,0-1,-4-3,-5-4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03.8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0 397,'1'-4,"1"1,-1 0,1-1,-1 1,1 0,0 0,0 0,1 0,-1 1,1-1,-1 1,1-1,0 1,4-3,8-8,31-36,3 3,2 2,2 2,70-44,-102 75,0 1,0 0,1 1,0 2,0 0,42-6,-47 11,0 1,0 1,0 0,-1 1,1 1,0 1,0 0,-1 1,0 1,24 10,-20-5,-1 1,0 0,-1 2,0 0,-1 1,-1 1,0 0,-1 1,0 1,-2 0,0 1,-1 1,13 25,-13-20,-1 0,-1 0,-1 1,-1 0,-2 1,0-1,-2 1,-1 1,-1-1,-2 49,-2-60,-1 0,0 0,-2-1,1 1,-2-1,0 0,0 0,-1-1,-1 1,-1-2,-16 21,-10 6,-2-2,-42 34,42-39,52-44,0 0,0 2,1 0,0 0,1 2,0 0,1 1,-1 0,1 2,0 0,37-5,-42 9,0 0,0 1,0 0,0 1,-1 1,1 0,0 0,-1 1,1 1,-1 0,0 1,-1 0,1 1,-1 0,0 1,0 0,-1 1,0 0,10 10,-8-5,-1 1,0 0,-1 1,0 0,-1 1,-1 0,0 0,-1 1,-1 0,7 34,-11-43,0 1,-1 0,0-1,-1 1,0 0,0 0,-1 0,0-1,0 1,-1 0,0-1,-1 0,0 1,0-1,-1 0,0 0,0-1,-1 1,0-1,0 0,-1 0,0-1,-13 12,-12 3,-1-1,-60 28,29-17,4-3,-74 23,68-27,-24 4,64-23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05.4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84 965,'11'-9,"1"1,0 0,0 0,24-10,3-3,459-299,-21-29,-451 330,-6 5,0 0,-1-2,-1 0,0-1,-1-1,17-23,-33 40,-1 0,1 0,0 0,-1 0,1 0,-1 0,1 0,-1 0,1-1,-1 1,0 0,0 0,1 0,-1-1,0 1,0 0,0 0,-1-1,1 1,0 0,0 0,-1 0,1-1,0 1,-1 0,1 0,-1 0,0 0,0-1,-2-1,1 1,-1 0,1 0,-1 1,0-1,1 0,-1 1,0 0,0 0,0 0,-4-1,-11-2,1 1,-1 1,-19 0,-24 0,0 2,-1 3,-109 21,141-17,0 1,0 2,1 1,1 1,0 1,0 2,2 1,0 1,-37 31,5 5,1 3,3 2,3 3,2 2,4 1,2 3,3 2,-56 131,49-59,43-125,1-1,0 1,1 0,1 0,0 0,1 0,3 19,-1-27,0 0,1-1,0 1,0-1,1 0,0 0,0 0,1-1,0 1,0-1,0 0,1 0,0-1,0 0,0 0,0 0,1-1,0 1,0-2,9 4,13 6,1-2,0-1,57 10,14-4,1-5,0-3,117-9,22-24,-234 23,1 0,-1-1,0 1,0-1,0-1,-1 1,1-1,-1 0,1-1,-2 1,1-1,0-1,-1 1,7-9,7-11,-1-1,17-32,-14 23,12-26,-23 37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06.2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1 290,'0'-4,"4"-1,1-4,4 0,8-7,5-4,7-3,5-1,2-4,2-2,-1 1,-3 1,-4 6,-3 6,-2 6,-1 4,-5 1,-6-1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07.1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342 1,'-6'0,"1"1,-1-1,1 1,-1 1,1-1,-1 1,1 0,0 0,0 1,0-1,0 1,1 0,-1 0,1 1,0-1,0 1,0 0,0 0,0 1,1-1,-4 8,-6 10,1 1,1 0,-12 37,8-19,11-33,1 0,0 0,1 0,0 0,0 0,1 0,0 1,0-1,1 1,0 9,1-13,1-1,-1 0,0 0,1 0,0 0,0 0,0 0,1 0,-1-1,1 1,0-1,0 0,0 1,0-1,1-1,-1 1,1 0,0-1,-1 0,9 4,44 18,60 18,16 6,-95-33,44 19,-76-32,0 1,1 1,-1-1,0 1,-1-1,1 1,-1 1,0-1,0 1,0-1,4 7,-7-7,0 0,0 0,0 0,0 0,0 0,-1 0,0 0,0 0,0 0,0 1,-1-1,0 0,0 0,0 0,0 0,0-1,-1 1,0 0,1 0,-6 6,-5 9,-1 0,-23 25,25-32,-16 18,0-2,-2-1,-2-1,-57 38,32-30,-1-2,-66 26,112-54,1 2,0-2,0 1,-1-2,1 1,-1-1,0-1,0 0,0 0,0-1,-14-1,24 0,0 0,-1 0,1-1,0 1,0 0,0-1,0 1,0-1,0 1,1-1,-1 1,0-1,0 0,0 1,0-1,1 0,-1 0,0 1,1-1,-1 0,0 0,1 0,-1 0,1 0,-1-1,1-8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08.2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111 178,'-14'-15,"1"0,0-2,1 1,0-2,2 0,0 0,1 0,-8-24,91 281,112 438,-181-664,4 16,0-1,3 0,0-1,19 30,-30-55,1 0,0 0,0 0,0 0,0 0,0 0,0-1,0 1,1-1,-1 1,0-1,1 0,-1 0,1 0,0 0,-1-1,1 1,0 0,-1-1,1 0,0 0,0 0,-1 0,1 0,0-1,3 0,7-2,0-1,0-1,-1 0,16-8,14-6,373-87,-382 100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09.2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0 168,'8'-6,"0"0,0 1,0 0,1 0,-1 1,1 0,0 0,1 1,13-3,38-16,-37 12,0 1,1 1,1 1,-1 1,32-2,-28 3,0 0,-1-1,47-18,-53 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03.7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0,'1'15,"1"0,0 0,1 0,0 0,1-1,1 1,7 15,54 95,-49-94,13 23,160 261,-163-276,3-1,0-2,3-1,1-2,64 49,20 6,83 57,-199-144,42 22,-43-23,0 0,1 1,-1-1,0 0,0 0,0 0,0 1,1-1,-1-1,0 1,0 0,0 0,1 0,-1-1,0 1,0 0,0-1,0 1,0-1,0 1,0-1,0 0,0 0,0 1,0-1,0 0,0 0,-1 0,1 0,0 0,-1 0,1 0,0 0,-1 0,0 0,1 0,0-2,2-13,0-1,0 0,-2 1,0-1,-1 0,-1 0,-3-22,0-61,4 91,1 1,0-1,1 0,0 1,0-1,1 1,0 0,0 0,6-9,-7 13,1 1,0-1,1 0,-1 1,0-1,1 1,0 0,0 0,0 1,0-1,0 1,0 0,1 0,-1 0,1 0,0 1,-1 0,9-1,7 0,1 0,-1 2,24 2,-7 0,28 2,1 3,-1 2,97 28,184 82,-326-112,45 21,-62-26,1 0,-1 0,0 1,0-1,0 1,0-1,0 1,0 0,-1 0,1 0,-1 0,0 1,0-1,2 6,0 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11.0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1563 2356,'-1'-5,"0"1,-1 0,1-1,-1 1,0 0,0 0,-1 0,1 0,-1 0,0 1,0-1,-4-3,-4-7,-67-81,-4 4,-3 3,-5 4,-192-138,229 185,-2 2,-1 3,-63-26,100 49,-2 1,1 1,-1 1,0 1,0 1,0 1,0 0,-1 2,1 0,-1 2,1 0,-1 1,-21 6,28-3,0 1,-1 1,2 0,-1 1,1 0,0 1,1 1,0 0,1 1,0 0,0 1,1 0,1 1,0 0,1 0,0 1,-9 21,6-8,0 1,2 1,1-1,1 1,1 1,2 0,1-1,0 47,4-59,0-1,1 1,0 0,2-1,0 1,1-1,0 0,1 0,1 0,1-1,0 0,1 0,0-1,2 0,-1 0,2-1,0 0,0-1,1-1,0 1,1-2,20 13,9 2,1-1,1-3,1-2,1-2,0-1,60 10,-40-13,1-3,1-4,133-3,-163-6,-1-2,0-1,-1-1,0-3,0-1,0-1,44-23,-73 30,0 0,0 0,0 0,-1-1,0 0,0 0,0 0,-1-1,0 0,0 0,-1 0,0-1,0 1,0-1,2-9,3-14,0 0,6-52,-11 57,13-109,-5-2,-7 0,-5 1,-7-1,-5 1,-40-176,38 246,-36-106,44 155,-1 0,-1 0,0 1,-1 0,0 1,-2 0,0 0,0 1,-1 1,-1 0,-21-17,31 28,1 0,-1 1,1-1,-1 0,0 1,0 0,0 0,0 0,0 0,0 0,0 0,0 1,0-1,0 1,0 0,0 0,-5 1,5 0,1 0,-1 0,1 0,0 0,-1 0,1 1,0 0,0-1,0 1,0 0,0 0,0 0,0 0,1 0,-1 0,-1 4,-4 8,1 1,0 0,1 1,1-1,-3 23,-10 55,4 0,4 1,5 0,3 0,24 185,-14-223,2-2,2 1,3-1,2-1,3-1,1-1,3-1,2-1,2-1,3-2,52 62,-64-85,1-2,1-1,1 0,1-2,41 26,-56-39,1 0,-1-1,1 0,0-1,1 0,-1 0,0-1,1 0,-1-1,1 0,-1-1,1 0,0-1,-1 0,1-1,-1 0,0 0,1-1,9-4,-4-1,1-1,-2 0,1-1,-2-1,1 0,-1-1,-1-1,0 0,-1 0,11-17,6-11,-3 0,33-71,-21 27,-5-2,-3-2,-4-1,-4-1,-4 0,-3-2,2-127,-18 148,-3-1,-4 1,-2 0,-3 1,-4 0,-3 1,-3 1,-2 1,-4 2,-2 0,-4 2,-72-102,100 157,-52-65,54 68,-1 0,0 0,-1 0,0 1,1 0,-2 0,1 1,-11-6,16 10,1-1,0 1,0 0,-1-1,1 1,0 0,0 0,-1 0,1 0,0 0,-1 0,1 0,0 1,0-1,-1 0,1 1,0-1,0 1,0-1,-1 1,1 0,0-1,0 1,0 0,0 0,0 0,0-1,0 1,1 0,-1 0,0 1,0-1,1 0,-1 0,1 0,-1 0,1 1,-1-1,1 0,0 3,-3 6,1 1,0 0,0 20,2-25,0 75,5-1,2 0,4 0,4-1,3 0,3-1,4-2,42 91,-55-140,1-1,1 0,1-1,1-1,2 0,0-1,2-1,0-1,1-1,1 0,1-2,1-1,31 18,172 107,-117-70,-89-59,1 0,1-2,0-1,1-1,0 0,0-2,1-1,30 3,-52-8,0-1,0 0,1 0,-1-1,0 1,0 0,0-1,0 0,0 0,0 0,0 0,0 0,0-1,-1 1,1-1,0 0,-1 0,0 0,1 0,-1 0,0 0,0-1,0 1,0-1,0 1,1-5,6-9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11.9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1 254,'27'-3,"0"0,1-2,-2-1,1-2,-1 0,0-2,28-14,28-9,162-73,-173 73,-36 21,-19 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12.7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0 150,'8'0,"6"0,5-4,7-5,7-5,1 0,7-1,4-3,3 3,-4 3,-1 3,-4 1,-5-4,-4 2,-7 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13.8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67,'8'0,"6"0,5 0,3 0,2-4,0-1,0 0,1 1,-2 2,1 0,-1 1,0-3,0-2,0-2,0-1,0 1,-1 3,-3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15.5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1 368,'32'-26,"1"1,2 2,0 1,1 2,50-20,-69 32,77-36,2 4,1 4,176-40,-263 73,0 2,0-1,1 1,-1 1,0 0,0 0,1 1,-1 1,0 0,12 3,-18-3,1 0,-1 0,0 1,1-1,-1 1,-1 0,1 0,0 1,-1-1,1 1,-1 0,0 0,0 0,-1 0,1 0,-1 1,0-1,0 1,0-1,-1 1,1 0,0 9,1 5,-2 0,0 0,-1 1,-1-1,0 0,-2 0,0 0,-1 0,-1-1,-1 1,0-1,-2 0,-10 18,-7 9,-2-1,-2-2,-57 66,42-66,35-34,0 0,0 1,0 0,1 1,-13 19,21-28,0-1,0 1,-1 0,1-1,0 1,0-1,0 1,-1 0,1-1,0 1,0 0,0-1,0 1,0-1,0 1,0 0,1-1,-1 1,0 0,0-1,0 1,1-1,-1 1,0-1,1 1,-1 0,0-1,1 1,-1-1,1 0,-1 1,1-1,-1 1,1-1,-1 0,1 1,-1-1,1 0,-1 1,1-1,0 0,-1 0,1 0,0 0,-1 1,1-1,0 0,-1 0,2-1,36 2,-38-1,116-8,14-2,162 8,-248 5,0 2,-1 2,0 2,0 1,-1 3,0 1,63 32,-94-41,18 10,-1 1,46 34,-69-47,1 1,-1 1,0-1,-1 1,1-1,-1 1,0 1,0-1,0 1,-1-1,0 1,0 0,-1 0,1 0,-1 1,0-1,-1 0,0 1,0-1,0 10,-1-12,-1-1,0 1,0-1,-1 1,1-1,-1 0,1 1,-1-1,0 0,0 0,-1 0,1-1,-1 1,1 0,-1-1,0 0,0 0,-4 3,-10 5,0 0,-24 9,2 0,-15 12,18-10,-1-1,-44 17,69-33,-1 0,1 0,-1-1,0-1,0 0,0-1,0 0,-1-1,1-1,0 0,-14-3,-140-20,75 13,70 8,2 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17.1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577 1,'-65'0,"-99"13,142-10,0 1,0 2,1 0,0 1,0 1,0 1,1 1,-23 15,33-17,-1 1,1 0,1 1,0 0,1 1,-1 0,2 0,0 0,0 1,1 0,1 1,0-1,0 1,1 0,-3 21,1 5,1 0,2 1,1-1,5 45,2-39,1 1,2-1,3-1,1 0,2-1,2 0,2-1,2-1,40 62,21 14,166 183,-143-181,-44-43,-2 2,-5 2,-2 3,-4 2,-5 2,-2 1,35 122,-15-31,28 96,-82-253,-1 1,-1-1,0 1,-2 0,-1 0,-3 40,1-53,-1 0,0-1,0 1,-1-1,0 0,-1 0,0 0,0 0,-1-1,0 0,-1 1,1-2,-2 1,1-1,-1 0,0 0,0-1,-9 6,-33 19,0-2,-2-3,0-2,-73 24,99-42,0-1,0 0,-1-2,1-1,-1-1,-26-3,30 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18.5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352 198,'-60'-2,"24"0,-69 5,97-2,1-1,0 2,-1-1,1 1,0 0,0 1,0-1,0 2,0-1,0 1,1 0,0 0,0 0,-11 11,13-9,-1 1,2-1,-1 1,1-1,0 1,0 0,0 1,1-1,1 0,-1 1,1-1,0 13,0-17,1 0,0 0,0 0,0 0,0 0,1 0,-1 0,1 0,0 0,0 0,0 0,0 0,0-1,1 1,-1 0,1-1,0 1,0-1,0 1,0-1,0 0,0 0,1 0,-1 0,1 0,-1-1,1 1,0-1,0 0,0 1,-1-1,6 1,11-1,1 0,-1-1,0 0,1-2,30-6,18-2,104-17,-30 3,-139 24,0-1,0 1,0-1,0 1,0-1,0 0,0 0,0-1,0 1,0 0,-1-1,1 0,-1 0,1 0,-1 0,0 0,0 0,1 0,-1-1,-1 1,4-6,-3 2,0 1,0-1,-1 1,0-1,0 0,0 0,-1 0,0 0,0 1,0-1,-2-6,1 5,-1 1,0-1,0 0,-1 1,0 0,0-1,-1 1,1 1,-1-1,0 0,-1 1,1 0,-1 0,0 0,-10-6,-6-4,0 1,-43-21,38 25,-1 1,1 1,-1 2,-1 1,-50-4,2 0,-45-13,101 16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21.2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788 74,'-6'8,"0"-1,0 1,1 0,0 0,1 0,-7 19,-6 8,-28 47,-184 325,209-376,0 0,-2-1,-2-1,0-1,-40 35,60-60,0-1,0 0,0 1,0-2,0 1,-1-1,1 1,-1-1,1 0,-1-1,1 1,-1-1,1 0,-1 0,1 0,-1-1,1 1,-1-1,1 0,-1 0,1-1,-9-3,1-1,-1 0,1-1,1 0,-1-1,1 0,-14-13,18 13,0-1,0 1,0-1,1 0,1-1,0 0,0 0,0 0,2 0,-1 0,1-1,1 0,0 0,-1-12,0-17,3 0,6-62,-4 88,-2 13,1-19,0-1,2 1,1-1,0 1,2 0,8-22,-12 39,0 1,0-1,0 1,0 0,1-1,-1 1,1 0,-1 0,1 1,0-1,-1 0,1 1,0 0,0 0,0 0,0 0,0 0,1 0,-1 1,0 0,4-1,11 1,0 0,29 4,-30-3,44 7,0 3,-1 1,111 41,160 96,-200-72,-130-77,0 0,0 0,-1 1,1-1,0 0,0 0,0 0,-1 0,1 0,0 0,0 0,0 0,0 0,-1 0,1 0,0 0,0-1,0 1,-1 0,1-1,0 1,0-1,-1 1,1-1,0 1,-1-1,2 0,15-26,0-32,-10 2,-2-1,-3 1,-7-84,4 130,0 0,0 0,-1 0,-1 1,0-1,0 1,-1-1,0 1,-1 0,0 1,-10-15,12 20,-1 0,1 1,-1-1,1 1,-1-1,0 1,0 0,-1 1,1-1,-1 1,1 0,-1 0,0 0,0 1,0-1,0 1,0 0,0 1,0-1,0 1,0 0,0 0,0 1,0-1,0 1,-10 3,0 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23.8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395 540,'11'-1,"0"-1,0-1,0 0,0 0,-1-1,1 0,-1-1,13-8,11-4,159-65,135-67,-322 147,-2 0,1-1,0 0,0 0,-1-1,0 1,0-1,0 0,0 0,0 0,-1 0,0-1,0 1,0-1,0 0,-1 0,0 0,0 0,0 0,-1-1,1 1,-1-1,-1 1,1-1,-1 1,0-1,0 1,0-1,-1 1,0-1,0 1,0 0,-1-1,-3-6,4 7,-1 1,0-1,0 0,0 1,0-1,-1 1,1 0,-1 0,0 0,-1 0,1 1,-1-1,0 1,1 0,-1 0,-1 0,1 0,0 1,-1 0,1-1,-1 2,0-1,1 1,-1-1,0 1,0 1,0-1,0 1,0-1,0 2,0-1,0 0,-6 2,-11 2,0 1,1 1,-1 1,1 1,-39 20,-157 86,-223 156,402-246,-42 30,76-50,0-1,0 0,1 1,-1-1,1 1,0 0,0 0,0 1,0-1,1 0,0 1,0 0,0 0,-1 7,2-9,1 0,1 0,-1 0,0 0,1 0,0 1,0-1,0 0,0-1,0 1,1 0,-1 0,1 0,-1-1,1 1,0-1,4 4,43 38,-36-34,18 14,0-1,2-2,0-2,1-1,1-1,1-2,0-1,1-2,0-2,1-1,0-2,1-2,-1-1,1-2,0-2,-1-1,1-2,63-14,-42 2,0-3,-1-2,74-37,-46 13,-72 34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24.7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1 160,'0'-4,"0"-5,4-1,5-2,5 0,7-2,5 3,6-2,1 1,-2 4,7-2,-1 2,-1-3,-4 1,-3 3,-3 2,-5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05.9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719 1177,'0'-4,"0"0,0 0,-1 0,1 0,-1 0,0 0,-1 0,1 0,-1 1,1-1,-1 0,0 1,0-1,-1 1,1 0,-1 0,1 0,-4-3,0 1,0 1,-1 0,1 0,-1 0,0 1,0 0,0 0,0 1,-9-2,-3 0,0 1,0 1,-1 1,1 1,0 0,0 2,-22 3,12 4,0 1,1 2,0 0,0 2,-39 27,-14 5,36-25,34-17,0 0,0 1,1 0,0 1,0 0,0 1,-14 13,23-19,0 0,1 1,-1-1,1 0,0 1,-1-1,1 1,0-1,0 0,0 1,0-1,0 1,0-1,0 0,0 1,1-1,-1 1,0-1,1 0,-1 1,1-1,0 0,-1 0,1 1,2 1,28 38,-18-24,8 16,-5-7,35 41,-47-62,0-1,0 1,0-1,1 0,0 0,0-1,0 1,0-1,0 0,1 0,-1-1,1 0,0 0,11 3,-10-5,-1 0,0-1,1 0,-1 0,0 0,0 0,0-1,0 0,10-5,55-34,-39 22,500-330,-445 282,-4-4,-3-3,129-155,-194 210,-1 0,0-2,-1 0,-1 0,-2-1,0 0,-1-1,10-40,-16 49,-2 0,1 0,-2-1,0 1,0 0,-2 0,0-1,0 1,-1 0,-1 0,0 1,-1-1,-1 1,0 0,0 1,-10-14,0 1,0 1,-2 1,-1 0,-1 1,-36-30,48 46,0 0,0 1,0 0,-1 0,0 1,0 0,0 1,0 0,-11-2,13 4,0 0,1 1,-1 0,0 0,1 1,-1-1,0 1,1 1,-1 0,1-1,0 2,0-1,0 1,-11 6,2 2,0 1,1 1,0 0,1 0,-12 18,-12 10,-129 142,9 6,7 7,-203 354,347-539,-9 15,2-1,-14 39,24-56,1-1,0 1,0-1,1 1,0-1,0 1,1 0,0-1,0 1,1 0,0-1,0 1,1 0,3 7,22 61,26 60,-47-122,1-1,1-1,0 0,0 0,1 0,1-1,16 15,-23-23,1 0,0-1,0 1,0-1,0 0,0-1,0 1,0-1,1 0,-1 0,0 0,1 0,-1-1,1 0,-1 0,1 0,-1 0,1-1,-1 0,6-1,8-3,0-1,-1-1,27-15,-20 10,223-101,91-44,-260 115,-1-2,83-66,-105 67,-1-2,-2-2,75-89,-108 109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26.3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649 94,'1'-5,"-1"1,0-1,0 0,-1 0,1 0,-1 1,0-1,-1 0,1 1,-1-1,0 1,0-1,-3-4,3 7,-1-1,0 1,0 0,0 0,0 0,0 0,-1 1,1-1,0 1,-1 0,1 0,-1 0,1 1,-1-1,1 1,-1 0,0 0,-5 0,-11 1,0 1,0 1,0 1,1 1,0 0,-33 14,-107 60,152-76,1 1,-108 62,102-58,2 0,-1 1,1 0,0 0,1 1,0 0,-12 18,19-25,0 1,0-1,0 1,1-1,-1 1,1 0,0 0,0 0,0 0,1 0,-1 0,1 0,0 0,0 0,0 0,1 0,-1 0,3 5,-1-4,0 0,1 0,0 0,0 0,0 0,0 0,1-1,0 0,0 0,0 0,7 5,9 5,1-2,1 0,0-1,39 14,29 3,2-4,177 23,-123-24,-138-22,-1 1,0 0,1 0,-1 1,0 0,0 1,-1-1,1 1,-1 0,0 1,11 10,-15-14,0 1,-1 0,1 0,-1 0,0 0,0 0,1 0,-1 0,-1 0,1 1,0-1,0 0,-1 1,0-1,1 0,-1 1,0-1,0 0,0 1,0-1,-1 1,1-1,-1 0,1 0,-1 1,0-1,0 0,0 0,0 0,0 1,0-1,-1-1,1 1,-1 0,1 0,-1 0,0-1,0 1,1-1,-1 0,-4 3,-4 4,-1-1,-1 0,1 0,-1-1,0-1,-23 8,-1-3,-41 4,64-12,-71 16,57-12,0 0,0-1,-1-2,1-1,-48-2,74 0,-1 0,1 0,0 0,-1 0,1 0,0 0,0-1,-1 1,1 0,0-1,0 1,0-1,0 0,0 1,0-1,-1 0,1 0,1 1,-1-1,-2-2,3 2,0 1,0-1,0 0,0 0,0 0,0 0,0 1,0-1,1 0,-1 0,0 0,0 1,1-1,-1 0,0 0,1 1,-1-1,1 0,-1 1,1-1,-1 0,2 0,4-5,0 1,0 0,1 0,13-8,92-46,258-150,-313 173,80-55,-122 79,-1 0,0-1,-1 0,0-1,-1-1,15-21,-23 29,0 1,0-1,-1 0,0 0,0-1,-1 1,0 0,0-1,0 1,-1-1,-1 0,1 1,-1-1,0 0,-1 0,0 1,0-1,0 1,-1-1,0 1,-1-1,0 1,0 0,0 0,-1 0,-6-7,0 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27.6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0,'1'10,"0"0,1-1,0 1,1-1,6 17,5 18,-8-15,-2-7,0-1,2-1,13 33,-7-23,-2 0,8 34,-11-36,1 0,22 50,-18-53,2 0,1-1,22 28,-29-43,0 1,1-1,0-1,1 0,0 0,0-1,1 0,0-1,21 9,12 4,52 18,-88-34,-1-1,0-1,1 0,-1 0,1 0,-1-1,1 0,-1 0,1-1,13-3,-7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28.3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91,'8'-4,"10"-1,10 0,12 1,7 1,7 1,6 1,5-3,-2-5,-7-1,-5-2,-4 0,-5 3,-7 2,-9 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30.5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1012 1989,'-6'-19,"-1"0,-1 0,0 1,-2 0,0 0,-1 1,-16-19,-97-102,112 126,-34-33,-55-43,80 71,-1 2,0 0,-2 2,1 0,-37-12,54 22,-1 1,1 1,-1-1,0 1,0 0,1 1,-1-1,0 2,0-1,0 1,1-1,-1 2,0-1,-9 5,7-3,0 2,1-1,0 2,0-1,0 1,1 0,0 0,0 1,-8 10,-6 13,0 0,2 2,2 1,-18 45,25-55,-19 43,3 1,3 2,4 0,2 2,3 0,4 0,-2 90,11-147,2-1,-1 1,2-1,0 1,0-1,2 0,-1 0,2 0,0 0,0-1,1 0,1 0,0 0,0-1,1 0,1 0,0-1,0 0,1-1,0 0,1 0,-1-1,2-1,-1 0,1 0,0-1,1-1,-1 0,1 0,0-1,25 3,11 1,87 8,-122-16,-1 0,0 0,0-1,0-1,0 0,0-1,24-8,-28 7,0-2,0 0,0 0,-1 0,0-1,0 0,-1-1,0 1,0-1,-1-1,0 0,0 1,4-13,9-18,26-75,-38 94,20-67,-3 0,-4-2,-4 0,-4-1,1-180,-15 186,-4 0,-4 1,-3 0,-4 1,-3 1,-53-132,47 155,-2 1,-2 1,-3 2,-3 1,-1 2,-3 2,-62-61,100 109,1-1,-1 1,1-1,-1 1,1 0,-1 0,0 0,0 0,0 0,0 0,1 0,-1 1,0-1,-4 0,5 1,0 0,1 0,-1 0,0 1,0-1,0 0,1 1,-1-1,0 0,1 1,-1-1,0 1,0-1,1 1,-1-1,1 1,-1 0,1-1,-1 1,1 0,-1-1,1 1,-1 0,1 1,-3 6,1 0,0 0,1 0,0 0,0 0,1 9,-1 119,6 0,7 0,5-1,6 0,6-2,6-1,68 170,-88-266,0 0,3-1,23 34,-33-57,0 0,1-1,1 0,0-1,1 0,0-1,0 0,1 0,0-2,0 1,22 9,55 22,-55-22,1-2,0-1,1-2,40 8,-69-19,0-1,0 0,-1 0,1-1,0 0,0 0,-1-1,1 0,-1 0,1 0,-1-1,0 0,0 0,0 0,0-1,-1 0,0 0,1-1,7-8,7-9,-1-1,0 0,15-29,-32 51,63-104,-5-2,-4-2,50-142,-86 193,-2-1,-3 0,-2-1,-3-1,-3 0,-3 0,-2 0,-2-1,-4 1,-2 0,-2 0,-20-69,7 54,-3 0,-45-96,53 138,-1 2,-2 0,-2 0,0 2,-3 1,0 1,-33-30,52 54,1 0,-1 0,0 0,0 1,-1 0,1 0,-1 0,1 1,-1 0,-10-3,14 5,0 0,0 0,0 0,-1 0,1 0,0 0,0 1,0-1,-1 1,1 0,0-1,0 1,0 0,0 0,0 0,0 1,1-1,-1 0,0 1,1-1,-1 1,0-1,1 1,0 0,-1 0,1 0,0-1,0 1,0 0,0 1,0 2,-4 8,2 0,0 1,0-1,1 1,1-1,0 1,1 0,2 18,1 1,2 0,12 42,5-4,56 122,52 63,8 17,-80-137,-19-42,74 127,-111-217,0 1,1-1,0 0,0 0,0 0,1 0,-1-1,1 1,0-1,0 0,0 0,0 0,0-1,1 0,-1 0,1 0,0 0,7 2,-5-4,0 0,1 0,-1-1,0 0,0 0,0 0,0-1,0 0,0-1,0 1,-1-1,8-5,-1 2,0-1,0-1,0 0,21-20,-20 14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32.0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1 260,'3'-1,"0"0,-1 0,1-1,0 1,0-1,-1 0,1 0,-1 0,0 0,3-3,12-10,32-11,0 1,1 2,54-15,164-39,-168 50,-77 22,-7 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33.4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1 276,'24'-1,"1"-1,0-1,-1-1,34-11,95-39,-10 4,95-36,-80 49,-97 24,-8 5,-32 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34.2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0 150,'8'-4,"10"-2,10 1,12 1,15 1,13-2,11-1,11-3,7-4,1 0,0-2,-9 3,-3-2,-10 2,-13 4,-13 2,-12-2,-12 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35.6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1 186,'15'-2,"-1"0,1-1,-1-1,1-1,-1 0,0 0,24-15,9-2,24-6,133-35,-166 54,-1 2,1 2,0 1,1 2,60 5,-94-3,0 1,1 0,-1 0,0 0,0 1,0 0,0 0,0 0,0 0,0 1,0 0,-1 0,0 0,1 0,-1 1,7 8,-9-9,0 1,0 0,0 0,0 0,-1 0,0 0,0 0,0 0,0 0,0 0,-1 1,0-1,0 0,0 1,0-1,-1 0,1 0,-1 1,0-1,-1 0,1 0,-3 5,-17 34,-2-1,-2-1,-41 52,39-57,-352 430,271-341,81-90,19-17,8-18,0 0,1 1,-1-1,0 0,0 1,0-1,0 0,0 0,0 1,1-1,-1 0,0 0,0 1,0-1,1 0,-1 0,0 0,0 0,0 1,1-1,-1 0,0 0,0 0,1 0,-1 0,0 0,1 1,-1-1,0 0,0 0,1 0,-1 0,0 0,1 0,-1 0,0 0,1 0,-1-1,0 1,0 0,1 0,-1 0,0 0,0 0,1 0,-1-1,24-6,0-1,43-22,-5 1,59-21,234-62,-291 98,0 2,0 3,1 3,0 2,118 10,-181-6,1 0,-1 0,1 1,-1-1,1 1,-1-1,0 1,1 0,-1 0,0 0,1 0,-1 0,0 1,0-1,0 1,0-1,2 3,-4-3,1 0,-1 1,1-1,-1 0,1 1,-1-1,0 0,0 1,0-1,0 0,0 1,0-1,0 1,0-1,0 0,0 1,-1-1,1 0,-1 1,1-1,-1 0,0 2,-7 9,1-1,-2 0,1 0,-21 18,12-11,-478 494,472-489,-1-1,-1 0,-1-2,-1-1,0-1,-1-2,-56 24,61-32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39.5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211 772,'1'-3,"-1"0,1 1,0-1,-1 1,1-1,0 1,1-1,-1 1,0 0,1-1,-1 1,1 0,0 0,0 0,3-3,37-27,-31 24,101-64,-83 56,-1-1,-1-2,-1 0,0-2,33-36,-31 27,-2-1,-1-2,-1 0,-2-2,21-44,-42 76,1 0,-1-1,0 1,0 0,-1-1,1 1,-1-1,1 1,-1 0,0-1,0 1,-1-1,1 1,-1 0,0-1,1 1,-2 0,1-1,0 1,-1 0,1 0,-1 0,0 0,0 0,0 1,0-1,0 0,-1 1,1 0,-6-4,-7-4,0 1,-1 1,0 0,-33-11,2 1,21 7,-1 0,0 2,-1 1,0 2,-45-6,67 12,0 1,-1-1,1 1,0 0,0 1,0-1,0 1,0 0,0 1,0 0,1 0,-1 0,1 0,0 1,0 0,0 0,1 0,-1 1,1-1,-4 7,-12 14,2 1,-26 50,28-48,-11 17,3 1,2 2,2 0,-19 69,33-97,2 0,1 0,0 0,2 0,0 0,1 1,1-1,1 0,1 0,0 0,2 0,0 0,1-1,12 25,26 35,4-2,70 87,-24-36,-91-123,0 0,1-1,0 0,0 0,0 0,1 0,-1-1,1 1,0-1,0 0,0-1,0 1,1-1,-1 0,1 0,6 1,-2-2,0 0,0 0,1-1,-1-1,0 1,0-2,1 1,13-5,11-6,1-2,-2-1,59-36,136-104,-152 99,115-65,-94 67,-92 51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40.6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1 206,'0'-2,"1"1,0-1,0 1,0-1,0 1,0 0,0-1,0 1,0 0,0 0,1 0,-1 0,0 0,1 0,-1 0,1 0,-1 0,1 1,0-1,2 0,34-12,-20 8,0-1,0 0,0-2,-1 0,21-13,-27 15,0 1,0 1,0 0,1 0,0 1,11-2,-14 4,-1 0,0-1,0 0,0 0,0-1,0 0,0 0,-1-1,0 0,1 0,-1-1,-1 0,10-9,-13 11,0 1,-1-1,1 0,0 1,0 0,1 0,-1 0,0 0,1 0,5-2,6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06.69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1039 0,'-61'70,"-483"385,340-292,25-15,177-147,-20 14,22-15,-1 0,0 1,1-1,-1 0,0 0,0 1,1-1,-1 0,0 0,0 0,1 0,-1 0,0 0,0 0,1 0,-1 0,0 0,1 0,-1-1,0 1,0 0,1 0,-1-1,0 1,1 0,-1-1,1 1,-1-1,0 0,-5-8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41.9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504 1,'-18'0,"-1"-1,0 2,0 0,0 0,-19 6,31-5,0 0,0 1,1 0,-1 0,1 0,0 1,0 0,0 0,1 1,-1-1,1 1,0 0,1 1,-6 7,-6 10,1 0,-17 39,26-50,1 0,0 1,1 0,0 0,1 0,1 1,-1 15,3-24,0 0,1 0,0-1,-1 1,2 0,-1 0,1-1,-1 1,1-1,0 1,1-1,-1 0,1 0,0 0,0 0,0 0,1-1,-1 1,1-1,0 0,0 0,0 0,4 2,12 5,0-1,0 0,43 11,-4-1,-42-12,4 1,0 1,0 1,35 22,-51-28,0 0,0 0,-1 0,1 0,-1 1,0 0,0 0,-1 0,0 0,0 0,0 1,0-1,-1 1,0 0,0 0,0 0,-1 0,0 0,1 7,-1 7,0 1,-1 0,-2 0,-3 24,3-38,1 0,-2 0,1-1,0 1,-1-1,-1 1,1-1,-1 0,0 0,0-1,0 1,-1-1,0 0,0 0,-11 7,-20 15,27-19,-1 0,0-1,-1-1,1 1,-1-2,0 1,-21 5,11-5,0-1,-1-1,0-2,1 0,-1-1,0-1,0-1,0-1,-41-9,-69-16,109 25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43.1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0,'1'18,"0"0,2-1,0 0,1 1,0-1,8 18,48 98,-26-63,18 47,56 117,-82-184,3-1,52 68,-76-110,1 0,0-1,0 0,0 0,0 0,1-1,0 0,0-1,1 1,14 5,-11-6,0-2,1 1,-1-1,1-1,-1 0,1-1,14-1,-14 1,-1 0,0-1,0 0,0-1,0 0,0-1,0 0,0-1,14-7,-13 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44.3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0 225,'6'-5,"1"0,0 1,-1 0,16-7,15-10,-24 13,1 0,-1 1,1 1,1 0,28-7,29-11,-51 16,1 2,0 0,41-5,22-5,61-35,-132 47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45.6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1 717,'13'-1,"-1"-1,1 0,0-1,-1-1,0 0,1 0,-1-1,16-10,29-11,1022-346,-738 308,-252 51,-65 7,1-1,-1 0,0-2,0-1,-1 0,-1-2,35-24,-13 10,-25 16,0 2,0 0,1 1,24-5,35-12,-58 14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46.6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0 188,'17'-13,"0"1,1 0,1 2,30-14,-39 19,30-12,60-17,-59 22,56-25,-75 25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48.0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289 20,'0'-1,"-1"-1,1 1,-1 0,1 0,-1 0,1 0,-1 1,1-1,-1 0,0 0,0 0,0 0,1 1,-1-1,0 0,0 1,0-1,0 1,0-1,0 1,0-1,0 1,0 0,0-1,0 1,-1 0,1 0,0 0,0 0,-2 0,-36 0,25 3,0 1,1 0,-1 0,1 2,0 0,0 0,-17 13,20-13,1 1,0 0,0 0,0 1,1 0,0 0,1 1,0 0,-11 18,18-25,-1-1,0 0,1 1,0-1,-1 0,1 1,0-1,0 1,-1-1,1 1,1-1,-1 0,0 1,0-1,0 1,1-1,-1 1,1-1,-1 0,1 1,-1-1,1 0,0 0,0 1,-1-1,1 0,0 0,0 0,0 0,0 0,1 0,-1 0,0-1,0 1,2 1,6 2,0 1,0-1,1-1,11 3,-2 0,6 4,135 54,-135-53,-1 2,-1 0,0 2,27 22,-48-34,1-1,-1 1,0-1,0 1,0 0,-1-1,1 1,-1 0,1 0,-1 1,0-1,0 0,-1 0,1 0,-1 1,1-1,-1 0,0 1,0-1,0 0,-1 0,1 1,-1-1,0 0,0 0,0 1,0-1,-1 0,-1 4,-7 11,-1 0,0 0,-23 26,14-17,-5 6,0 0,-35 32,47-53,0 0,-1 0,-1-2,0 1,0-2,-1 0,-24 9,22-12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51.4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 0,'-22'122,"24"-6,4 0,33 176,-38-289,19 90,3-1,47 116,-1-7,155 601,-180-620,69 241,-39-203,190 387,-219-515,-28-55,1-1,2 0,1-2,2 0,41 47,-57-72,0-1,0-1,1 1,0-1,0-1,1 1,0-1,0-1,0 0,1 0,-1-1,1 0,0-1,18 4,-14-4,1 1,-1 0,18 8,-7-2,-10-6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52.7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1,'3'66,"3"0,2-1,3 1,4-2,27 81,31 76,199 411,-134-352,110 317,-217-525,3-3,2 0,80 109,-27-42,-76-119,-2 1,0 1,-1 0,-1 0,-1 1,-1 0,0 1,-2 0,0 0,-2 0,0 0,0 29,-4-31,1-1,1 1,0-1,2 1,0-1,1 0,1 0,0-1,2 1,0-1,0-1,14 22,-9-22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54.5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186 242,'-25'27,"0"1,2 1,-34 55,49-69,0 0,1 1,0 0,1 0,1 1,1-1,0 1,2 0,-1 0,1 22,2-33,0 1,0-1,1 1,0-1,0 0,0 1,1-1,0 0,0 0,1 0,-1 0,1 0,1-1,-1 1,1-1,0 0,0 0,0 0,1-1,-1 1,1-1,0 0,1-1,-1 1,7 2,24 17,77 33,-99-50,1-1,0 0,0-1,1 0,-1-1,1-1,-1-1,28 0,-40-2,1 1,0-1,-1 0,1 0,0 0,-1 0,1 0,-1-1,0 0,1 1,-1-1,0-1,0 1,0 0,0-1,4-5,-3 3,-1 0,0 0,0-1,0 0,-1 0,1 1,-1-1,-1-1,2-7,0-11,-1 0,-1 0,-6-50,5 67,-7-38,-2 0,-2 0,-2 1,-20-49,5 17,17 46,-2 0,-2 1,0 1,-2 0,-1 1,-23-27,39 53,1 0,0 1,-1-1,1 1,-1 0,1-1,-1 1,0 0,1 0,-1 0,0 0,0 0,0 0,0 1,0-1,0 1,0-1,0 1,0 0,0-1,0 1,0 0,0 1,-3-1,2 1,0 1,0-1,0 0,0 1,0 0,1-1,-1 1,1 0,-1 0,1 1,0-1,0 0,0 1,-3 5,-6 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56.8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637 80,'-2'4,"0"1,0-1,0 1,-1-1,0 0,0 0,0 0,0-1,-1 1,1-1,-1 0,-8 6,4-3,-43 34,-57 33,-25 19,125-88,1 1,0-1,-1 0,0-1,0 0,0 0,0-1,0 0,-1-1,1 1,-1-1,1-1,-1 0,1 0,-1-1,-15-3,18 3,-1 0,1 0,0-1,0 0,0-1,0 1,0-1,0 0,1-1,-1 1,1-1,0 0,0 0,1-1,-1 1,1-1,0 0,0-1,0 1,1 0,0-1,-4-9,3 4,1-1,0 0,0 0,1 0,1 0,-1-16,2 25,1 0,-1 1,1-1,-1 0,1 1,0-1,-1 1,2-1,-1 1,0-1,0 1,1 0,-1-1,1 1,0 0,-1 0,1 0,0 0,0 0,1 1,-1-1,0 1,0-1,1 1,-1 0,1 0,-1 0,1 0,0 0,-1 1,1-1,0 1,-1 0,4 0,38-3,0 2,0 2,0 2,69 14,-19 3,90 34,75 41,-235-81,-21-12,0 0,1 1,-1-2,1 1,0 0,-1-1,1 1,4 0,-8-2,1 0,-1 0,1 0,-1 0,0 0,1 0,-1 0,1 0,-1 0,0 0,1 0,-1-1,1 1,-1 0,0 0,1 0,-1 0,0-1,1 1,-1 0,0 0,0-1,1 1,-1 0,0-1,0 1,1 0,-1-1,0 1,0 0,0-1,1 1,-1 0,0-1,0-19,-11-16,-13-24,-54-98,76 155,0-1,0 1,-1-1,0 1,1 0,-1 0,0 1,-1-1,1 0,0 1,-1 0,1 0,-1 0,0 0,-6-2,0 2,1 1,-1-1,0 1,-18 1,-34-4,47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08.91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3355 493,'-25'-19,"0"0,-1 2,-1 0,0 2,-1 1,-44-15,63 25,-110-45,-2 5,-251-57,133 59,-1 9,-295 0,363 41,1 7,1 8,-231 61,335-68,1 3,1 3,-107 53,157-68,1 1,1 1,-1 0,1 1,1 1,0-1,1 2,0-1,0 1,-11 21,10-13,1 0,1 1,1-1,1 2,1-1,-5 34,5 17,2 1,3-1,13 106,-8-130,4 53,37 362,-31-367,5-1,55 165,-54-207,3-1,2-1,2-1,65 89,-65-105,1-1,2-2,1 0,1-3,2 0,0-2,46 25,18 0,204 75,120 8,-344-111,687 173,-658-171,136 42,-139-35,1-5,153 20,-211-44,0-3,0-1,0-3,0-2,-1-2,0-1,68-25,-45 9,-2-3,-2-3,0-3,69-49,-107 65,-1-2,0-1,-2-1,-1-1,25-31,-35 37,0-2,-2 0,0 0,-1-1,-1 0,0 0,-2-1,8-37,-3-11,-4-1,0-121,-25-144,10 224,-50-385,40 409,-4 1,-4 1,-57-134,48 146,-4 2,-2 1,-3 2,-3 1,-3 3,-59-59,38 56,-3 4,-156-106,-39-27,267 195,0 0,0 0,0 0,0 0,0 0,0 0,0 1,-1-1,1 0,0 1,0-1,-1 1,1 0,-1-1,1 1,0 0,-1 0,1-1,0 1,-1 0,1 1,-1-1,1 0,0 0,-1 1,1-1,0 0,-1 1,1-1,0 1,-1 0,1 0,0-1,0 1,0 0,0 0,0 0,0 0,0 0,-1 1,-2 5,0 0,0 0,0 0,1 1,0-1,-1 9,-11 22,0-2,-3 1,-22 34,-20 40,49-88,0 1,-23 31,22-40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2:58.4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0 350,'1'-1,"-1"0,0 0,1 0,-1 0,1 0,-1 0,1 0,-1 0,1 1,0-1,-1 0,1 0,0 1,0-1,-1 0,1 1,0-1,0 1,0-1,0 1,0-1,1 1,27-11,-20 8,302-102,410-82,-713 186,133-22,-122 21,-1 2,1-1,-1 2,0 1,30 5,-41-4,-1-1,0 1,0 0,0 1,0-1,0 1,0 0,-1 0,0 1,0 0,0 0,-1 0,0 0,0 1,0 0,6 11,3 11,0 1,12 43,-18-49,98 380,-35 6,-37-206,-21-142,3-1,2 0,41 93,103 156,88 148,0 0,-219-410,57 68,-21-31,18 39,98 191,35 150,-188-393,-3 0,-3 2,23 131,-41-173,15 84,-5 0,1 193,-16-304,0 0,-1 0,1 0,-1 0,0-1,1 1,-2 0,1-1,0 1,-1 0,0-1,0 0,0 1,0-1,0 0,-1 0,1 0,-1-1,0 1,-4 3,-2-1,-1 0,1-1,-1 0,0-1,-20 5,-22 7,-72 32,-188 64,243-84,49-18,-1-1,-30 8,33-13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3:01.6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588 0,'-8'5,"0"1,0 1,0-1,1 1,0 0,1 0,-8 12,-15 14,-12 6,-1-2,-3-2,0-2,-2-3,-2-1,-1-2,-55 21,81-40,-18 9,42-16,-1 1,1-1,-1 0,1 1,0-1,0 1,0-1,0 1,0-1,0 0,0 1,0-1,0 1,0-1,1 0,-1 1,1-1,-1 1,1-1,1 2,15 34,-14-31,35 65,57 77,-35-57,90 135,-51-84,113 224,-11 137,-99-260,-37-95,-34-60,-3 2,29 181,16 76,-66-310,-2 1,-2 0,-2 0,-3 46,3 68,5-113,2 0,2-1,26 67,-27-80,12 29,3-1,47 77,76 92,-80-125,156 251,-61-116,-162-230,1-1,1 1,-1-1,0 0,0 1,0-1,1 0,-1 0,0 0,1 0,-1 0,1 0,0 0,-1-1,1 1,0 0,-1-1,1 1,0-1,0 0,-1 0,1 0,0 1,0-2,-1 1,1 0,0 0,0 0,-1-1,1 1,0-1,2-1,6-3,-1 0,0 0,0-1,13-11,0 0,6-3,1 1,1 2,0 1,2 1,-1 1,66-17,-74 26,1-2,1 2,35-3,-40 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3:03.0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1 484,'18'-2,"0"-1,0-1,0 0,0-1,-1-1,0-1,32-17,-2 3,324-155,28-12,-384 182,-11 5,0 0,1-1,-1 1,0-1,0 0,0 0,0-1,0 1,0-1,-1 0,1 0,3-4,-7 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3:03.8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0 268,'17'-1,"0"0,0-2,0 0,0-1,-1 0,22-9,96-50,-24 10,-1 11,69-30,-159 64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3:05.0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0 292,'0'-4,"0"-5,4-5,5 0,5 2,4-4,7-4,7-2,1-1,4-1,3-4,-2 3,-3 6,-4 2,-2 3,-4 1,-1 3,-5 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3:06.7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1 212,'195'-180,"-191"177,0 0,-1 0,1 0,1 0,-1 1,0-1,0 1,1 0,-1 1,1-1,0 1,-1 0,1 0,0 0,0 1,9 0,-3 2,0 0,0 1,0 1,0 0,0 0,10 7,5 1,0 2,-1 1,-1 1,38 33,-54-42,0 1,0-1,-1 1,0 1,0 0,-1 0,0 0,-1 0,0 1,0 0,-1 0,0 1,-1-1,0 1,2 17,-5-21,-1 1,0-1,0 1,-1-1,0 1,0-1,0 0,-1 0,0 0,-1-1,-6 11,-7 8,-29 33,41-51,-61 64,36-41,-32 44,61-74,1 1,-1-1,1 1,-1-1,1 0,0 1,-1-1,1 1,-1-1,1 1,0-1,-1 1,1 0,0-1,0 1,-1-1,1 1,0 0,0-1,0 1,0-1,0 1,0 0,0-1,0 1,0 0,0-1,0 1,0 0,0-1,0 1,1-1,-1 1,0 0,1-1,-1 1,0-1,1 1,-1-1,0 1,1-1,-1 1,1-1,-1 0,1 1,-1-1,1 1,-1-1,1 0,0 0,-1 1,1-1,-1 0,1 0,0 0,-1 0,1 1,0-1,-1 0,1 0,0 0,-1-1,1 1,-1 0,1 0,0 0,0-1,60-8,-44 6,21 0,0 2,0 1,0 2,0 1,0 3,-1 1,0 1,49 18,-20-1,-1 3,-1 3,94 61,-144-83,-1 1,0 0,0 0,-1 2,0-1,-1 1,10 15,-18-24,0 1,-1 0,0 0,0 0,0 0,0 0,-1 0,0 0,0 0,0 1,0-1,0 0,-1 1,0-1,0 1,0-1,-1 1,1-1,-1 0,0 1,0-1,-1 0,1 0,-1 0,0 0,0 0,0 0,0 0,-1-1,-5 6,-38 40,-75 60,25-24,55-47,-3-1,-75 49,96-72,-1-1,0-1,0-1,-1-1,-1-1,0-1,-44 7,48-13,4-1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3:07.7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1005,'7'-11,"1"1,0 0,1 1,0 0,0 0,1 1,0 0,17-9,6-6,88-62,5 5,176-83,-153 92,268-86,-375 146,49-7,-53 12,-1-1,41-15,133-66,-204 85,-1 0,1-1,-1 0,0 0,-1 0,1 0,-1-1,1 0,-1 0,-1-1,1 1,6-12,-2 2,1-2,-2 1,12-31,-15 28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3:09.1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920 1,'-60'-1,"1"3,-1 2,0 3,-95 23,144-27,-163 52,142-44,1 3,1 0,-41 27,57-30,0 0,1 0,1 2,0-1,1 2,0 0,1 0,1 0,0 1,-14 33,16-29,0 0,0 1,2 0,1 0,0 0,2 1,0-1,1 1,2 20,0-36,-1 0,1 0,1 0,-1-1,0 1,1 0,0-1,0 1,1-1,-1 0,1 0,0 0,0 0,0 0,1-1,-1 1,1-1,0 0,0 0,0 0,0-1,0 1,1-1,-1 0,1-1,-1 1,1-1,6 2,14 2,1-2,-1 0,0-2,34-2,-27 0,89 6,0 4,128 28,-171-25,-34-7,1 3,-1 2,49 17,-88-25,1 1,-1 0,-1 0,1 0,0 1,-1-1,1 1,-1 0,0 0,-1 1,1-1,-1 1,0 0,0 0,0 0,3 8,-2-2,-1-1,0 1,0 0,-1 0,-1 0,1 0,-2 19,0-26,-1 0,1 0,-1 0,0-1,-1 1,1 0,-1-1,1 1,-1-1,0 0,0 1,-1-1,1 0,0 0,-1-1,0 1,0 0,0-1,0 0,-4 3,-9 4,-1 0,0 0,-18 5,-11 6,-55 37,68-37,-1 0,0-3,-2-1,0-1,-48 12,-10-3,-60 12,110-32,24-3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3:11.2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739 1,'-10'1,"1"1,0 0,-1 0,1 1,0 0,1 1,-1 0,0 0,-14 10,-19 9,-382 205,407-217,1 0,0 0,0 2,2 0,-19 21,27-27,0 0,1 1,0-1,0 2,1-1,0 0,0 1,1 0,0-1,1 1,0 0,0 1,0 13,0 6,2-1,0 1,2-1,2 0,0 1,2-1,1-1,1 1,16 33,342 822,-184-423,-35-125,53 136,-52-42,133 334,-91-396,-118-241,85 209,-58-68,-98-264,0 0,0 0,0-1,1 1,-1-1,0 1,1-1,0 1,0-1,-1 0,1 0,1 0,-1 0,0 0,4 2,-4-3,-1-1,1 0,-1 0,1 0,0 0,-1 0,1 0,-1 0,1-1,-1 1,1 0,-1-1,1 0,-1 1,1-1,-1 0,1 1,-1-1,0 0,0 0,1 0,-1 0,0-1,0 1,0 0,0 0,0-1,-1 1,3-3,23-34,-5 9,1 0,48-49,3 8,-61 57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3:15.2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111 579,'0'0,"0"0,0 0,-1 0,1 0,0 0,-1 0,1 0,0 0,-1 0,1 0,0 0,0 0,-1 0,1 0,0 0,0-1,-1 1,1 0,0 0,0 0,-1-1,1 1,0 0,0 0,0 0,-1-1,1 1,0 0,0 0,0-1,0 1,0 0,0-1,0 1,-1 0,1 0,0-1,0 1,0 0,0-1,0 1,0 0,1-1,6-18,17-16,143-196,-8 11,-158 218,2-2,1-1,0 0,-1 0,0 0,4-10,-6 15,-1-1,0 0,0 1,0-1,0 0,0 1,0-1,0 0,0 1,0-1,0 0,0 0,0 1,0-1,0 0,-1 1,1-1,0 1,0-1,-1 0,1 1,-1-2,0 2,0-1,-1 0,1 0,0 0,0 1,-1-1,1 1,0-1,-1 1,1-1,-1 1,1 0,-1 0,1 0,-2 0,-7-1,0 0,-1 1,1 1,0 0,0 0,0 1,0 0,0 1,1 0,-1 0,1 1,-1 0,1 1,1 0,-1 0,1 1,0 0,0 1,0 0,1 0,-8 11,-22 28,3 2,2 2,3 0,1 2,3 1,-34 104,57-150,0-1,1 1,0 0,0-1,0 1,1 0,0 0,0-1,1 1,0 0,0-1,1 1,2 7,0-5,1-1,-1 0,1 0,1-1,-1 0,1 0,1 0,-1 0,9 6,10 9,-14-11,0-1,1 0,0-1,14 7,-22-13,0-2,0 1,0 0,1-1,-1 0,0 0,1 0,-1 0,1-1,-1 0,0 0,1 0,-1 0,1-1,-1 1,0-1,1-1,4-1,141-65,-5 2,-111 53,-14 7,0-1,-1 0,0-2,0-1,-1 0,0-1,-1-1,29-25,-24 15,-13 12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10.2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2,'5'-2,"8"11,9 11,114 124,133 186,-111-130,-143-181,6 8,2-1,0-1,36 30,-51-48,1-1,0 0,0-1,1 0,0 0,0-1,0 0,0-1,1 0,-1 0,1-1,0-1,-1 0,22 0,24-9,-1-2,0-3,0-1,61-27,-75 27,73-26,107-55,-194 81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3:17.1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600 13,'-1'5,"0"1,0 0,-1 0,0 0,0-1,0 1,-5 8,-6 12,-10 39,-75 186,73-196,-2-1,-50 73,76-126,1 1,-1-1,0 0,0 0,0 0,0 0,1 0,-1 0,-1 0,1 0,0-1,0 1,0 0,0-1,0 1,-1-1,1 1,0-1,0 1,-1-1,1 0,0 0,-1 0,1 1,0-1,-1-1,1 1,-1 0,1 0,0 0,0-1,-1 1,1-1,0 1,0-1,-1 1,1-1,0 0,0 1,0-1,0 0,0 0,0 0,0 0,0 0,0 0,0 0,0-2,-9-9,2-1,-1 0,-10-23,8 15,-169-280,176 294,0 1,1-1,0 0,0 0,1 0,0 0,1 0,-1-1,1 1,0-9,1 14,0-1,0 1,0-1,0 1,1-1,-1 1,1-1,-1 1,1 0,0-1,0 1,0 0,0 0,1 0,-1 0,0 0,1 0,0 0,-1 0,1 0,0 1,0-1,0 1,0 0,0-1,0 1,0 0,1 0,-1 0,0 0,0 1,6-2,8 0,0 1,0 1,0 0,0 1,0 0,0 2,0 0,0 0,19 8,21 10,61 33,-57-25,34 21,-71-36,1-1,0-1,0-1,1-2,1 0,36 7,26 3,-61-12,-1-1,49 4,-67-9,1-1,-1 0,1 0,-1-1,1 0,14-4,-22 4,1 1,0-1,-1 0,1 0,-1 0,1 0,-1-1,1 1,-1 0,0 0,0-1,1 1,-1-1,0 1,0-1,0 0,-1 1,1-1,0 0,-1 0,1 1,-1-1,1 0,-1 0,0 0,0 0,0 1,0-1,0 0,0 0,-1 0,1 0,0 1,-1-1,0 0,-1-3,-5-14,0-1,-2 2,0-1,-1 1,-1 1,-1 0,-18-21,-12-9,-52-45,92 89,0 1,0-1,-1 1,1 0,-1 0,1 0,-1 0,0 0,0 0,0 1,0 0,0-1,0 1,-1 0,1 1,0-1,0 0,-1 1,1 0,-1 0,1 0,0 0,-6 1,-5 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3:18.5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0 297,'33'-34,"59"-46,-81 73,0 0,1 1,0 1,18-6,21-10,24-19,-32 16,79-32,-107 51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3:20.7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140 755,'1'-5,"2"0,-1 1,0-1,1 0,0 1,0-1,0 1,1 0,-1 0,1 0,0 1,9-7,-1-1,28-24,-31 29,-1-1,1 0,-1-1,-1 0,1 0,-2-1,1 0,6-12,51-88,-41 73,36-78,-30 50,-19 43,0 0,-1 0,-1 0,-1-1,-1-1,-1 1,3-25,-8 45,0 0,0 0,0 0,0 0,0 1,0-1,-1 0,1 0,-1 0,1 0,-1 1,0-1,1 0,-1 0,0 1,0-1,-3-2,3 3,0 0,0 0,-1 1,1-1,0 0,-1 1,1-1,-1 1,1 0,0-1,-1 1,1 0,-1 0,1 0,-1 0,1 0,-1 0,-1 1,-8 2,-1 1,1 0,1 0,-21 12,4-2,14-7,-1 0,2 0,-1 1,1 1,0 0,1 0,0 1,-13 16,-74 103,63-80,7-11,2 2,-33 65,51-88,1-1,1 1,0 1,2-1,0 1,0-1,2 1,0 0,2 35,1-45,1 0,1 0,-1 0,1 0,1 0,-1-1,1 1,1-1,-1 0,1 0,7 7,12 12,32 29,-49-49,1 0,0-1,0 0,0 0,1-1,-1 1,1-2,0 0,0 0,1 0,-1-1,0 0,1-1,0 0,-1-1,1 0,-1 0,1-1,-1 0,1-1,-1 0,1-1,-1 1,15-8,100-35,-76 30,-2-2,0-2,70-40,0-1,-103 51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3:22.0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225 52,'-12'2,"0"0,0 1,0 0,0 1,0 0,1 1,0 0,0 1,0 0,1 1,0 0,0 0,1 1,0 1,0 0,1 0,0 0,0 1,-9 17,15-24,1 1,-1 0,1 0,0 0,0 0,0-1,0 1,1 1,0-1,0 0,0 0,0 0,0 0,1 0,0 0,0 0,0-1,0 1,1 0,-1 0,1-1,0 1,0-1,0 1,1-1,-1 0,1 0,0 0,0 0,5 4,4 2,0 0,1-1,0 0,0-1,1 0,26 8,-25-10,-1-1,1 0,0-2,0 1,0-2,0 0,24-2,-35 1,0 0,0-1,0 1,-1-1,1 0,0-1,0 1,-1 0,1-1,-1 0,1 0,-1 0,0 0,0-1,1 1,-2-1,1 0,0 0,-1 0,1 0,-1 0,0 0,0-1,0 1,0-1,-1 0,0 1,1-1,-1 0,-1 0,1 0,0 0,-1-6,-1-8,0-1,-2 1,0 0,-1 0,-1 0,0 1,-2-1,0 1,-1 1,0-1,-2 2,1-1,-2 1,-14-15,22 27,0-1,-1 2,0-1,1 0,-1 1,0-1,-1 1,1 0,0 1,-1-1,1 1,0-1,-1 1,0 1,1-1,-9 1,-6-1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3:23.6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0 253,'21'-19,"0"1,2 1,0 0,47-24,108-39,-129 60,-31 12,1 1,1 1,-1 0,1 2,0 0,0 2,0 0,24 1,-28 2,1 1,-1 0,0 2,1 0,-1 0,-1 2,1 0,-1 1,0 0,19 13,-11-4,-2 0,1 2,-2 0,0 2,-2 0,0 1,-1 0,-1 2,-1 0,-1 0,13 30,4 24,-4 2,25 108,-13-41,-12-65,4-2,3 0,4-2,3-2,69 94,11 23,-65-99,115 144,-153-216,-1 0,-1 1,-2 1,0 0,-1 1,-1 1,-2 0,15 50,-3-12,2-1,3-2,3 0,41 61,-16-25,47 102,-9 4,67 217,-127-334,21 69,-49-136,-1 0,-1 1,-1-1,0 1,-1-1,-3 31,0-38,0 1,-1-1,-1 0,0 0,0-1,-1 1,0-1,-1 0,-12 17,-9 6,-40 39,38-41,-361 330,352-329,-67 64,88-78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3:25.7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0 298,'1'-3,"0"1,0 0,0 0,0 0,0 0,0 0,0 0,1 1,-1-1,1 0,-1 1,1-1,-1 1,1-1,0 1,0 0,2-2,36-19,438-157,-338 132,-109 37,-8 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3:26.8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1 108,'4'0,"5"0,5-4,8-5,4-2,1-1,1-1,-2 4,0-2,-1 2,-2 2,1 2,-1 3,-1 0,1 2,-4-4,-2-1,-3 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3:30.5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1 502,'0'-5,"1"0,0 0,0-1,1 1,-1 0,1 0,0 0,1 0,-1 0,1 1,0-1,0 1,0 0,5-5,61-55,-39 39,25-28,3 2,2 3,104-63,-144 100,-1 1,1 1,1 0,0 2,0 0,0 2,1 0,0 1,0 1,0 1,0 2,0 0,0 1,0 1,0 1,0 0,25 9,-29-6,0 1,-1 0,0 1,0 1,-1 1,0 0,0 1,-1 1,-1 1,0-1,-1 2,0 0,15 23,-19-23,-1 0,0 1,-1 0,-1 0,-1 1,0 0,0 0,-2 0,0 0,-1 0,-1 1,0-1,-1 1,-1-1,-5 31,0-20,-1-1,-2 0,0 0,-2-1,-1 0,-27 43,-108 127,129-174,-2 3,-1-1,-1-1,-37 29,45-41,0 0,0-2,-1 1,0-2,0 0,-1 0,0-2,-17 5,32-10,0 1,-1-1,1 0,0 1,0-1,0 0,-1 0,1 0,0 0,0 0,-1 0,1 0,0 0,0-1,0 1,-1 0,1-1,0 1,0-1,0 1,0-1,0 0,0 1,0-1,0 0,-1-1,1 1,1-1,-1 0,1 1,-1-1,1 0,0 1,0-1,0 0,0 1,0-1,0 0,1 1,-1-1,1 0,-1 1,2-4,4-10,2-1,0 1,10-14,-11 18,12-21,3-8,1 2,3 0,57-65,-77 98,1-1,-1 1,1 0,0 1,0-1,0 1,1 1,0 0,-1 0,1 0,0 1,1 0,10-1,-14 2,0 1,1 0,-1 0,0 1,0-1,0 1,1 1,-1-1,0 0,0 1,0 0,-1 0,1 1,0 0,-1-1,0 1,1 1,-1-1,0 0,-1 1,7 8,8 13,-1 0,-1 2,-2 0,0 1,16 49,-28-65,0-1,0 1,-1-1,0 1,-1 0,0-1,-1 1,-1 0,0-1,0 1,-1-1,0 0,-1 0,-8 16,-7 9,-2-1,-45 59,55-80,-15 22,-1-2,-1-1,-2-1,-1-2,-42 32,47-47,5-5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3:31.4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0 858,'17'-2,"0"-1,0 0,-1-1,0-1,0-1,0 0,17-10,16-5,695-249,-678 247,18-2,-65 21,-1 0,0-2,0 0,-1-1,0 0,0-2,-1 0,24-17,17-22,2 3,2 3,125-66,-142 88,-1-2,-2-2,66-48,-90 58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3:33.0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756 95,'-3'-1,"1"0,-1-1,1 1,-1-1,1 1,0-1,-1 0,1 0,0 0,0 0,1 0,-1-1,-2-3,-17-17,8 16,0 1,-1 0,1 1,-1 0,0 1,-1 1,1 1,0 0,-1 0,0 2,-17 0,0 2,1 1,-1 2,1 1,-33 11,-7 7,1 3,-82 45,151-71,-1 0,0 0,0 0,0 0,0 0,1 0,-1 0,0 0,1 1,-1-1,1 1,0-1,-1 1,1 0,0-1,0 1,0 0,0 0,0 0,1 0,-1 0,0 0,1 0,-1 0,1 0,0 0,0 0,0 0,0 0,0 0,0 0,1 0,-1 0,2 3,-1-1,1-1,0 0,0 1,0-1,1 0,-1 0,1-1,0 1,-1-1,1 1,0-1,1 0,-1 0,0 0,0 0,1-1,-1 1,6 0,42 10,1-3,0-2,87 1,-97-7,-27 0,-1 1,1 0,-1 1,0 1,0 0,0 1,-1 0,1 1,-1 1,15 10,8 8,-2 2,34 33,36 29,-101-87,0 0,-1 1,1-1,-1 1,1-1,-1 1,0 0,0 0,0 0,0 0,-1 0,1 0,-1 0,0 1,0-1,0 1,0-1,0 5,-1-2,0 1,-1 0,1-1,-1 0,-1 1,1-1,-1 1,0-1,-4 8,-5 6,0 0,-1 0,-1-1,-27 29,32-39,0 0,-1 0,-1-1,1-1,-1 1,0-1,-1-1,0 0,-21 8,14-8,1-2,-1 0,0-1,0-1,-1-1,-17-1,8 1,11-1,1 1,0-2,0 0,-24-6,25 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10.6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9,'0'-4,"0"-1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4:28.3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805 0,'-1'1,"1"-1,-1 1,0-1,0 1,0-1,1 1,-1-1,0 1,1 0,-1-1,0 1,1 0,-1 0,1 0,-1 0,1-1,0 1,-1 0,1 0,0 0,-1 0,1 1,-7 28,5-23,-22 102,5 1,5 1,-1 173,16-152,5 0,25 144,-17-198,-4 0,1 98,-11-173,0 0,0 0,0-1,-1 1,0 0,1 0,-1 0,0-1,0 1,-1 0,1-1,-1 1,1-1,-1 0,0 1,1-1,-1 0,-4 3,1-1,1-1,-1 0,0 0,-1-1,1 0,0 0,-1 0,1 0,-7 0,-2 1,0-2,-1 0,1 0,0-1,0-1,-1-1,-15-3,6-3,1 0,0-1,0-2,1 0,1-2,0 0,0-1,1-1,1-1,1-1,-23-26,3-1,3-1,1-2,-49-91,71 114,-9-13,2-2,-19-53,35 82,0 0,0 0,1 0,0-1,1 1,0 0,0-1,1 1,1-1,0 1,0-1,1 1,0 0,1 0,4-11,-5 17,1-1,-1 1,1 0,0 0,0 0,0 0,1 0,-1 1,1 0,0-1,0 1,0 1,1-1,7-3,-3 2,0 1,0 1,0-1,0 2,0-1,1 1,13 0,2 3,-1 0,0 1,0 2,-1 0,33 12,160 69,-183-70,0 2,-1 1,0 1,34 31,-32-24,-26-22,0 1,0 0,-1 0,0 1,-1 0,1 0,-2 0,1 1,6 11,-9-14,-1 0,1 0,0 0,0-1,1 1,-1-1,1 0,0 0,0-1,0 1,1-1,-1 0,1 0,0 0,-1 0,1-1,1 0,8 2,-6-2,0-1,0-1,0 1,0-2,0 1,0-1,0 0,0-1,0 1,0-2,-1 1,11-6,-8 4,0-1,0-1,-1 0,1 0,-1-1,-1 0,0-1,0 0,0 0,-1-1,8-11,3-9,-1-2,16-41,-29 63,49-83,-44 72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4:29.9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477 0,'-4'1,"0"0,-1 0,1 0,0 1,0-1,0 1,0 0,0 0,0 1,1-1,-1 1,1-1,-1 1,1 0,-5 7,-47 61,43-52,-21 25,2 3,3 0,1 1,3 2,-36 105,57-145,1 0,0 1,0-1,1 0,0 1,1 11,1-19,-1 0,1 0,0 0,-1 0,1 0,0 0,1 0,-1-1,0 1,1 0,0-1,-1 1,1-1,0 0,0 0,0 0,1 0,-1 0,0 0,1 0,-1-1,1 1,0-1,0 0,4 2,140 37,-96-28,61 22,-91-26,0 0,-1 2,0 1,-1 0,34 27,-44-31,-2 0,1 1,-1 0,0 1,-1-1,0 1,0 1,-1-1,0 1,-1 0,0 0,-1 0,0 0,3 15,-2 3,-1 0,-2 1,0-1,-2 0,-1 1,-2-1,0 0,-9 28,1-19,-1-1,-2 0,-1 0,-2-2,-28 41,24-41,-6 11,-2-1,-2-2,-45 46,69-81,-1 0,1 0,-2-1,1-1,0 0,-1 0,0 0,0-1,-1-1,1 0,-20 3,22-5,-1 0,1 0,0-1,0 0,0-1,0 0,0 0,0-1,0 0,0 0,1 0,-1-1,1-1,0 1,0-1,-11-8,7 4,0-1,0-1,1 0,1 0,0-1,0 0,1-1,0 0,1 0,1 0,0-1,0 0,1 0,1-1,-4-21,7 33,1-1,0 0,0 0,0 1,1-1,-1 0,0 1,1-1,0 1,0-1,-1 0,1 1,1-1,-1 1,0 0,1-1,-1 1,1 0,0 0,2-2,0 1,0-1,1 1,-1 0,1 1,0-1,0 1,0 0,0 0,8-1,10-2,-1 2,1 1,39 1,-40 3,1 1,-1 1,1 0,-1 2,0 1,-1 1,0 1,0 0,-1 2,0 0,-1 2,18 14,-20-13,-2 2,0 0,0 0,-2 2,0 0,-1 0,-1 1,-1 1,0-1,-2 2,0-1,-1 1,-1 0,4 31,0 25,-4 1,-5 135,-3-101,2 497,0-603,0-1,0 0,1 1,-1-1,1 1,0-1,4 10,-4-14,-1 0,1 0,0 0,0 0,0 0,0 0,-1 0,1-1,0 1,0 0,0-1,1 1,-1 0,0-1,0 0,0 1,0-1,0 0,1 1,-1-1,0 0,0 0,1 0,-1 0,0 0,0 0,0 0,1-1,-1 1,0 0,0-1,0 1,0-1,0 1,0-1,1 1,-1-1,-1 0,1 0,1 0,67-37,-3-3,77-62,-124 87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4:30.8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0,'0'43,"3"-1,1 1,2-1,2 0,2-1,1 0,3-1,1 0,22 41,-30-63,-1 1,0 0,-1 0,-1 0,-1 0,-1 1,-1 0,0-1,-5 38,3-16,1-16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4:32.6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0 283,'92'-72,"46"-43,-117 100,1 1,1 1,0 1,47-16,-62 25,-1 1,1 0,0 0,-1 0,1 1,0 0,0 1,13 0,-18 1,0 0,1 0,-1 0,0 0,0 1,0-1,0 1,0-1,0 1,0 0,-1 1,1-1,-1 0,1 1,-1-1,0 1,0 0,0-1,-1 1,1 0,0 0,1 7,4 11,-1 0,-1 1,-1 0,2 41,4 17,9 49,25 113,47 51,-77-259,1 0,2 0,1-2,1 0,2-1,30 34,-41-55,1 1,0-1,1-1,0 0,18 10,-26-16,1-1,-1 1,1-1,-1 0,1-1,0 1,0-1,0 0,0 0,0 0,0-1,0 0,0 0,0 0,0-1,0 1,0-1,0 0,7-3,-9 2,0 0,0-1,0 1,0-1,0 0,-1 0,0 0,1 0,-1 0,0 0,-1 0,1-1,0 1,-1-1,0 1,0-1,1-6,9-68,-11 71,3-232,-4 140,1 92,0 5,1-1,-1 0,0 0,0 1,0-1,-1 0,1 0,-1 1,1-1,-1 0,0 1,0-1,0 1,-3-5,4 7,0 0,-1 0,1 0,0 0,-1 0,1 0,0 0,0 0,-1 0,1 0,0 0,0 0,-1 0,1 0,0 1,0-1,-1 0,1 0,0 0,0 0,-1 0,1 1,0-1,0 0,0 0,0 0,-1 1,1-1,0 0,0 0,0 1,0-1,0 0,0 0,-1 1,1-1,0 0,0 0,0 1,0-1,0 0,0 0,0 1,0-1,0 0,0 1,0-1,1 0,-1 0,0 1,0-1,0 0,0 18,5 16,1-1,3 0,0 0,19 43,67 123,-73-157,15 32,135 248,-165-309,0 0,0 1,-2 0,0 0,0 0,-1 0,-1 1,0 0,-1 0,-1 0,-1 25,-2-15,-1 0,-2-1,0 0,-1 0,-2 0,-13 29,-6 12,-61 101,74-144,-1-1,0 0,-2-1,-1-1,0-1,-2-1,-41 30,34-29,-1-1,0-2,-1-1,-1-1,-50 14,64-23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4:33.8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0 573,'45'-18,"0"2,1 2,0 3,73-10,-34 6,643-155,-9-35,-384 107,-316 93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4:34.8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46,'4'-3,"-1"1,1 0,-1-1,1 1,0 0,0 1,0-1,0 1,0 0,1 0,-1 0,0 0,5 0,66 0,-47 1,270-12,177 2,-470 10,-1 1,1-1,0 1,0 0,-1 1,1-1,-1 1,8 3,-11-4,0 0,-1-1,1 1,0-1,0 1,-1 0,1-1,0 1,-1 0,1 0,-1 0,1-1,-1 1,1 0,-1 0,0 0,1 0,-1 0,0 0,0 0,0 0,1 0,-1 0,0 0,0 0,-1 0,1 0,0-1,0 1,0 0,-1 0,1 0,0 0,-1 0,1 0,-1 0,1 0,-1-1,1 1,-1 0,0 0,1-1,-1 1,0 0,0-1,1 1,-2 0,-12 14,1 1,1 0,0 1,2 0,0 1,0 0,2 0,-8 26,-3 22,-13 77,-3 13,3-8,19-82,12-59,-8 19,5-23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4:36.0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0,'4'2,"0"-1,1 0,-1 1,0 0,0 0,0 0,0 1,0-1,-1 1,1 0,4 5,10 6,-18-13,170 123,-143-103,-2 2,-1 0,-1 2,25 34,-36-40,-1 2,0-1,9 28,-13-29,1 0,0-1,2 0,20 30,-20-35,-3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4:36.8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0 540,'96'-44,"102"-32,-117 47,1001-296,-831 265,-235 55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4:38.5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387 0,'-17'0,"-1"1,0 1,1 1,0 0,-1 1,1 1,1 0,-1 2,-23 12,15-5,1 2,1 1,1 0,1 2,-24 24,42-39,0 0,0 0,0 0,0 0,1 1,-1-1,1 1,0-1,0 1,1 0,0 0,-1 0,2 0,-1 0,0 5,1 0,1 1,0-1,0 0,1 0,1-1,-1 1,6 10,5 11,3-1,0-1,30 40,-35-52,1-2,0 1,2-2,-1 1,2-2,28 21,-33-27,1-2,-1 1,1-1,1-1,-1 0,1 0,-1-1,1-1,0 0,0-1,0 0,17-1,10-3,0-2,52-14,-49 9,64-6,-105 16,0 0,0 0,0 0,0 0,0 0,0 0,0 0,0 0,0 0,0 1,0-1,0 0,0 1,0-1,0 1,0-1,0 1,-1 0,1-1,0 1,0 0,-1-1,1 1,0 0,-1 0,2 1,-1 1,0 0,0 0,-1-1,1 1,-1 0,1 0,-1 0,0 0,0 0,0 3,-3 12,0 0,-10 28,8-29,-5 31,9-38,-1-1,0 1,0 0,-1-1,0 1,-1-1,0 0,-1 0,1 0,-2 0,1-1,-1 0,-8 8,-2 2,1 0,-12 19,19-24,-1 0,0-1,-1 0,0 0,-1-2,-23 19,23-23,-1-1,0 0,1-1,-1 0,-1-1,1-1,-14 2,-39 10,37-9,18-5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4:40.6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0,'3'34,"2"0,12 41,30 105,316 866,-347-1008,-6-15,-1 1,0 0,-2 0,-1 0,-1 1,-1 0,1 26,-4 2,-3-1,-2 0,-3-1,-1 1,-3-1,-2-1,-36 89,33-113,10-28,2-16,-8-36,-2 0,-2 1,-39-84,-17-56,68 181,1-1,0 1,1-1,0 1,1-1,1-23,0 31,1 0,0 0,0 0,1 0,0 0,-1 0,2 0,-1 0,0 1,1-1,0 1,0 0,1 0,-1 0,1 0,-1 1,1-1,9-5,-10 7,11-9,0 1,0 1,1 0,0 1,1 0,0 2,0 0,1 0,24-4,5 5,0 2,81 5,93 23,-28-3,-159-18,54 14,-33-6,-53-11,0-1,0 0,1 1,-1-1,0 0,1 0,-1 0,1 0,-1 0,0 0,1 0,-1 0,0-1,1 1,-1-1,0 1,0-1,1 1,-1-1,0 0,0 1,0-1,0 0,0 0,0 0,0 0,2-2,-2 0,0 0,0 0,0 0,0 0,0 0,-1 0,1 0,-1 0,0 0,0 0,-1-6,-1-8,-1 1,0-1,-10-22,-13-33,14 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0:06.4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0 345,'23'0,"0"0,0-2,0 0,0-2,23-6,1-2,1 3,53-4,55-9,-133 16,155-32,211-76,-388 114,28-10,0-1,-1-1,-1-1,1-2,36-27,-54 32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11.3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0,'6'2,"0"0,-1-1,1 2,-1-1,1 1,-1-1,0 2,0-1,0 0,7 8,2-1,284 217,-184-138,-101-79,0-1,-1 2,0 0,-1 0,0 1,-1 0,0 1,11 20,-15-18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4:42.1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432 1,'-25'26,"1"1,1 1,2 1,0 1,3 0,0 2,2 0,1 1,2 1,1 0,1 0,3 1,0 1,-3 46,11-69,0 1,1 0,0 0,1 0,0-1,1 1,1-1,0 0,1 0,0 0,1 0,1-1,0 0,0-1,1 1,1-1,0-1,0 0,16 13,3 0,1-2,1-1,0-2,2-1,0-1,46 15,-73-29,0 0,0 0,0 0,0 1,-1-1,1 1,-1 0,1 1,-1-1,0 1,-1 0,1 0,3 5,-6-6,1-1,-1 1,0 1,0-1,0 0,-1 0,1 0,-1 0,1 1,-1-1,0 0,-1 0,1 0,0 1,-1-1,0 0,1 0,-1 0,-1 0,1 0,0 0,-3 4,-123 199,60-104,61-93,0 0,0 0,-1-1,0 1,0-1,-1-1,0 1,0-2,-1 1,0-1,0 0,-1-1,1 0,-1 0,0-1,0-1,-1 1,1-2,-1 1,0-2,1 1,-1-1,0-1,0 0,0-1,-14-2,25 3,-20-2,1-1,0-1,-32-10,48 13,0 0,0 0,0 0,0-1,0 1,0-1,0 1,0-1,1 0,-1 0,1 0,-1 0,1-1,0 1,0-1,0 1,0-1,0 0,1 0,-1 0,1 0,0 0,0 0,0 0,0 0,1 0,-1 0,1-1,-1 1,1 0,1-4,-1 5,1 0,-1 0,1 1,0-1,0 1,-1-1,1 1,0-1,0 1,1-1,-1 1,0 0,0 0,1 0,-1-1,1 1,-1 0,1 1,-1-1,1 0,-1 0,1 1,0-1,-1 1,1-1,0 1,0 0,-1 0,1 0,0 0,0 0,0 0,2 0,3 1,-1 0,1 0,0 0,0 0,-1 1,1 0,9 5,4 7,0 0,-1 1,-1 1,-1 1,0 0,16 23,1-1,52 60,-4 3,-4 5,-5 2,-5 4,56 125,-108-199,-2 1,-1 0,-2 1,11 80,-14-29,-3 106,-5-194,0 0,0 0,0 1,0-1,1 0,0 0,0 0,0 0,0 0,0 0,1 0,4 7,-4-9,0 0,0 0,1 0,-1-1,0 1,1 0,0-1,-1 0,1 0,0 1,0-1,0-1,0 1,0 0,0-1,0 0,0 0,5 0,320-6,-301 2,-7-1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4:43.5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0 299,'1'-8,"1"0,0 0,0 0,0 0,7-14,1-5,-4 5,1 1,2 0,0 1,14-24,-19 38,0 0,0 0,0 1,1 0,0 0,0 0,1 1,-1-1,1 1,0 0,0 1,0 0,0 0,1 0,-1 1,1-1,11-1,-9 2,0 1,0 0,0 0,0 1,0 0,15 2,-22-2,1 1,0 0,-1 0,0 0,1 0,-1 1,1-1,-1 1,0-1,0 1,0 0,0 0,0 0,0 0,-1 0,1 0,-1 0,1 1,-1-1,0 0,0 1,0-1,0 1,0 0,0-1,0 5,2 12,-1 1,-1 0,0-1,-2 1,-3 28,-24 98,-59 131,7-22,76-242,2-6,0-1,0 0,1 0,0 0,0 1,1-1,-1 1,2 9,0-15,-1-1,0 0,1 1,-1-1,1 0,-1 0,1 1,-1-1,1 0,-1 0,1 0,-1 1,1-1,-1 0,1 0,-1 0,1 0,-1 0,1 0,-1 0,1 0,0 0,-1 0,1-1,-1 1,1 0,-1 0,1 0,-1-1,1 1,-1 0,0-1,1 1,-1 0,1-1,-1 1,0 0,1-1,-1 1,0-1,1 1,-1-1,28-24,-21 19,13-11,0 2,1 0,29-15,-45 27,1 0,-1 0,1 1,0-1,0 1,0 0,0 1,0 0,0 0,0 0,0 0,0 1,1 0,-1 1,0-1,0 1,0 0,0 1,9 2,-13-2,1 0,0 0,0 0,-1 1,1-1,-1 1,0-1,0 1,0 0,0 0,0 0,-1 0,1 0,-1 0,0 1,0-1,0 0,0 1,0-1,-1 1,0-1,1 1,-1-1,-1 1,1-1,0 0,-1 1,-1 4,-1 5,0 0,-1 0,-1 0,0-1,-14 24,3-13,-1 0,-1-1,-34 32,-15 17,-1 4,53-58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4:45.0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1 502,'1'-22,"2"0,1 0,1 1,0-1,2 1,0 0,1 1,2 0,0 0,1 1,17-23,-18 29,1 0,1 1,0 1,1 0,1 0,-1 1,21-11,110-50,-133 67,-8 2,18-7,1 0,0 1,0 0,43-6,-61 13,0 0,0 1,0-1,0 1,0 0,0 0,0 1,0-1,0 1,0 0,0 0,-1 0,1 1,0-1,-1 1,1 0,-1 0,1 0,-1 0,0 1,0-1,0 1,0 0,-1 0,1 0,-1 0,1 0,-1 1,0-1,0 1,-1-1,1 1,-1 0,0 0,0-1,1 8,2 14,-2-1,0 1,-2 0,-4 44,-25 103,7-45,18-98,-2 9,1 0,2 0,4 69,0-97,0 1,1 0,1-1,-1 1,2-1,-1 0,2 0,-1 0,1-1,1 1,0-1,0-1,1 1,-1-1,2 0,0 0,0-1,11 8,-1-2,0-2,0 0,1-2,1 0,0 0,0-2,0-1,1 0,0-2,0 0,0-1,0-2,1 0,-1-1,0-1,1-1,-1-1,0 0,0-2,36-13,-26-2,-30 20,0 0,0-1,-1 1,1-1,0 1,-1-1,1 1,-1-1,1 0,-1 1,1-1,-1 0,1 1,-1-1,0 0,1 1,-1-1,0 0,0 0,0 0,1 1,-1-1,0 0,0 0,0 0,0 1,0-1,0 0,-1 0,1 0,0 1,0-1,0 0,-1 0,1 1,-1-1,1 0,0 1,-2-2,2 1,0 1,0 0,-1-1,1 1,0 0,-1 0,1-1,0 1,-1 0,1 0,-1-1,1 1,0 0,-1 0,1 0,-1 0,1 0,-1-1,1 1,0 0,-1 0,1 0,-1 0,1 0,-1 0,1 1,0-1,-1 0,1 0,-1 0,1 0,-1 0,1 1,0-1,-1 0,0 1,-10 18,2 24,6-11,2 1,1 0,2-1,1 1,2 0,1-1,1 0,2-1,1 0,1 0,19 34,11 25,-4 2,27 106,-47-134,-4 0,-2 1,-3 0,-1 76,-7-131,0 0,0-1,-1 1,0-1,-1 1,0-1,0 1,-1-1,0 0,-1 0,0 0,0-1,-1 0,0 1,-1-1,0-1,-13 14,-94 100,51-53,-111 95,141-136,-2-1,-1-1,-1-2,-1-2,-50 22,66-36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4:46.7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1 891,'14'-2,"1"-1,-1 0,0-2,0 1,0-1,0-1,-1-1,0 0,15-10,24-12,129-54,80-41,-194 89,109-79,-43 20,-132 94,0-1,0 1,-1 0,1-1,0 1,-1-1,1 0,0 1,-1-1,1 0,0 1,-1-1,1 0,-1 1,0-1,1 0,-1 0,0 0,1 0,-1 1,0-1,0 0,1 0,-1 0,0 0,0 0,0-1,-1 1,0-1,1 1,-1 0,0-1,0 1,0 0,0-1,0 1,0 0,0 0,-1 0,1 0,0 0,-2-1,-59-27,52 25,-446-197,456 201,-10-3,1 0,1-1,-1 0,1-1,-1 1,1-2,0 1,1-1,-8-7,15 13,-1-1,1 1,0 0,-1-1,1 1,0-1,0 1,-1 0,1-1,0 1,0-1,0 1,-1-1,1 1,0 0,0-1,0 1,0-1,0 1,0-1,0 1,0-1,0 1,0-1,0 1,0-1,1 1,-1-1,0 1,0 0,0-1,1 1,-1-1,0 1,0 0,1-1,-1 1,1-1,22-7,28 7,272 56,-50-7,-211-41,-27-4,1 2,57 15,-90-19,-1-1,1 1,-1 0,0 0,0 0,1 0,-1 1,0-1,0 0,0 1,-1-1,1 1,0 0,0 0,-1 0,3 3,-3-3,-1 0,1 0,-1 0,1 0,-1-1,0 1,0 0,0 0,0 0,0 0,0 0,-1 0,1-1,-1 1,1 0,-1 0,-1 2,-4 8,-1-1,-1 0,0 0,-1 0,-12 11,-7 11,17-16,0 1,2 0,0 1,1 0,-6 24,-21 106,8-27,-34 52,38-113,19-47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4:48.7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0 231,'0'-8,"0"0,1 0,-1 0,1 1,1-1,-1 0,1 1,1 0,4-12,-4 14,1 1,-1-1,1 1,0 0,0 0,0 0,0 0,1 1,-1-1,1 1,0 0,0 1,11-5,27-9,1 2,1 1,91-12,139 7,-252 18,1-1,-1 1,0 1,1 1,39 9,-58-10,0 1,0-1,-1 1,1 0,-1 0,1 0,-1 1,0 0,0 0,0 0,0 0,-1 0,1 1,-1 0,0 0,0 0,0 0,-1 0,1 0,-1 1,0-1,0 1,-1-1,1 1,-1 0,0 0,0 0,0 6,-1 2,0 1,-1 0,-1 0,0 0,-1-1,-8 24,-36 80,36-93,-21 45,-2-2,-4-2,-2-1,-3-2,-53 58,42-55,112-105,-19 22,0 2,2 1,-1 3,2 1,-1 2,1 2,1 1,42 1,-35 4,-1 1,52 8,-85-6,1 2,-1-1,0 2,0 0,0 1,-1 1,0 0,0 1,25 19,-30-20,0 2,0-1,-1 1,0 1,-1-1,0 2,0-1,-1 1,-1 0,7 14,-11-19,0 0,0 0,-1 1,0-1,0 0,0 1,-1-1,0 1,0-1,0 1,-1-1,0 0,-1 1,1-1,-1 0,0 0,-1 0,0 0,0 0,0-1,0 1,-6 5,-4 6,-1-1,-1 0,-1-2,0 0,-1 0,-1-2,-35 20,-147 58,129-61,50-21,-1 0,0-2,-1 0,1-2,-26 2,-112-2,137-5,4 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4:49.6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1526 0,'-438'595,"246"-352,19-24,-9 68,54-77,-255 312,354-480,29-42,0 0,0 0,0 0,1 0,-1 0,0 0,0 0,0 0,0 0,0 0,0 0,0 0,1 0,-1 0,0 0,0 0,0 1,0-1,0 0,0 0,0 0,0 0,0 0,1 0,-1 0,0 0,0 0,0 1,0-1,0 0,0 0,0 0,0 0,0 0,0 0,0 1,0-1,12-12,-11 12,12-15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4:50.9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1127 117,'-4'-3,"0"0,-1 1,1-1,-1 1,1-1,-1 2,0-1,0 0,-7 0,-14-6,-34-12,-2 2,0 4,0 2,-1 2,-105-1,150 12,1 0,-1 2,1 0,0 1,0 1,0 0,0 1,1 1,0 1,1 0,-1 1,1 0,1 2,0 0,1 0,-19 21,-2 4,3 2,1 1,2 2,-40 74,51-81,1 1,2 0,-11 42,20-59,0 1,2-1,0 1,2 0,0 0,0 0,2 0,3 22,-2-36,-1 0,1 0,0 0,0 0,0-1,0 1,1 0,0-1,0 0,0 0,1 0,-1 0,1 0,0-1,0 0,0 1,0-2,1 1,-1 0,1-1,0 0,0 0,-1 0,1-1,1 1,6 0,15 2,0-1,1-1,51-4,-39 1,737-39,-768 39,36-2,0 1,0 3,75 11,-103-9,0 0,0 2,0 0,-1 1,0 0,0 2,0 0,-1 0,0 1,-1 1,0 1,18 17,-26-22,0 0,0 1,-1-1,1 1,-1 1,-1-1,0 1,5 10,-8-14,0 1,0 0,-1 0,1-1,-1 1,0 0,0 0,-1 0,0-1,0 1,0 0,0-1,-1 1,1 0,-1-1,-4 7,-13 24,-1-2,-2 0,-1-2,-2 0,-1-2,-55 49,-6-7,-107 65,173-122,-1-2,-1 0,0-2,0-1,-1 0,-34 7,8-7,-1-1,-60 0,-38-6,124-3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4:52.9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1,'1'14,"2"0,0 0,1 0,0-1,1 1,1-1,13 25,3 6,66 156,103 241,-31 13,-97-254,-24-83,-5 1,30 200,-62-305,-1 0,-1 0,0 0,-1 0,-3 18,4-29,0 0,-1 0,1-1,-1 1,1 0,-1 0,0 0,1-1,-1 1,0 0,0-1,-1 1,1 0,0-1,0 0,-1 1,1-1,-1 0,1 0,-1 0,0 0,1 0,-1 0,0 0,0 0,1-1,-1 1,0-1,0 1,0-1,0 0,0 0,0 0,0 0,0 0,0 0,0 0,1-1,-1 1,0-1,0 1,0-1,0 0,-2-1,-28-12,0-1,0-1,2-2,0-1,1-2,1-1,1 0,1-3,1 0,1-1,-35-52,49 62,2 0,0-1,1 0,0 0,1-1,1 0,1 0,1 0,0 0,1-1,2 1,1-29,2 12,2 2,1-1,2 0,1 1,24-58,-29 82,0 1,0 0,0 0,1 0,0 0,1 1,0 0,0 0,1 1,-1-1,1 1,1 1,9-7,-8 8,1-1,0 1,0 1,0 0,0 0,1 1,-1 0,1 1,-1 0,1 1,13 1,37 6,0 2,-1 4,62 20,-57-14,1-3,80 9,-2 1,-142-26,-1 0,0 0,0 0,0 0,0 0,0 0,1-1,-1 1,0 0,0-1,0 1,0-1,0 0,0 1,0-1,0 0,0 1,0-1,-1 0,1 0,0 0,0 0,-1 0,1 0,0 0,-1 0,1 0,-1 0,0 0,1 0,-1 0,0 0,0 0,1-1,-1 1,0 0,0 0,0 0,0 0,-1-2,-6-51,-27-55,14 52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4:54.4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534 0,'-2'1,"-1"-1,1 0,0 1,0 0,0-1,0 1,0 0,-1 0,2 0,-1 1,0-1,0 0,0 1,0-1,1 1,-1 0,1-1,-1 1,1 0,0 0,0 0,0 0,0 0,0 0,0 0,0 0,1 1,-1-1,1 0,-1 0,1 1,0 3,0-1,-1 0,1 0,0 0,0 0,1 0,-1 0,1 0,0 0,1-1,-1 1,1 0,0-1,0 1,5 8,12 5,0 0,2-2,0 0,0-1,36 18,42 30,-79-48,-1 1,-1 0,0 1,-1 1,-1 1,-1 0,-1 1,0 1,-2 0,19 42,-28-52,-1 1,1 0,-2 0,0 0,0 0,-1 0,-1 0,0 0,0 0,-7 22,-2 4,-31 71,29-84,-2 0,0-2,-1 1,-1-2,-2 0,0-1,-36 32,8-14,-2-2,-77 45,106-73,0 0,-1-1,0-1,0-1,0-1,-1-1,0 0,0-2,0 0,0-2,-1 0,1-1,0-1,0-1,0-1,1-1,-1-1,1-1,-26-12,38 14,0 0,1-1,-1 0,1-1,0 1,0-1,1-1,0 1,-5-9,9 13,1 0,-1 0,0 0,1-1,0 1,0 0,0-1,0 1,1-1,-1 1,1-1,0-4,0 6,0 0,1 0,0 0,-1 0,1 0,0 0,0 0,0 0,0 0,0 0,1 1,-1-1,0 1,1-1,-1 1,1-1,0 1,-1 0,1 0,0 0,0 0,3-2,3 0,1 0,-1 1,1 0,0 0,0 0,0 1,0 1,0 0,0 0,16 2,-1 2,0 1,42 14,-44-10,-1 1,-1 1,0 0,0 2,-1 0,-1 1,0 1,-1 1,28 33,-6 0,-2 1,43 80,-57-88,-3 1,-1 1,-2 1,-2 0,-2 1,8 59,-19-94,0 0,0 0,2-1,-1 0,1 0,0 0,1 0,1 0,-1-1,1 0,1 0,0-1,0 1,10 7,-8-8,2 0,-1-1,1-1,0 0,1 0,-1-1,1-1,0 0,0 0,0-1,25 3,16-2,1-1,-1-3,1-2,-1-3,0-1,84-23,-19-1,-96 21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4:55.6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0,'1'4,"-1"0,1 0,0-1,0 1,0 0,1 0,-1-1,1 1,0-1,0 0,4 6,33 36,-24-29,146 176,21 24,-144-174,23 25,64 89,-114-136,-1 0,-1 1,0 0,-2 1,-1-1,7 40,1 0,-9-41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11.98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0 824,'8'-1,"1"0,-1-1,0-1,0 1,0-1,-1-1,1 1,-1-1,0-1,11-7,11-7,209-117,549-334,-733 433,-26 17,0 0,1 3,1 0,1 2,44-16,-75 31,1 0,0-1,-1 1,1 0,0 0,-1 0,1-1,-1 1,1 0,0 0,-1 0,1 0,0 0,-1 0,1 0,0 1,-1-1,1 0,0 0,-1 0,1 1,0-1,-1 0,1 1,-1-1,1 0,-1 1,1-1,-1 1,1 0,2 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4:57.1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242 0,'-32'48,"6"-6,16-27,1 0,1 1,0 0,1 0,1 1,1 0,-5 24,-5 11,-2 5,10-32,0-1,-2 0,-17 35,16-41,5-11,1 0,0 1,0-1,1 1,0 0,-3 13,5-18,1-1,0 1,0-1,0 1,1-1,-1 1,1-1,-1 0,1 1,0-1,0 1,0-1,0 0,0 0,0 0,1 0,-1 0,1 0,-1 0,1 0,0 0,0-1,0 1,0-1,0 1,0-1,4 2,45 23,0-2,2-3,1-1,73 15,-88-26,-9-2,-1 0,43 18,-56-17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4:58.9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0 256,'1'-3,"0"0,0 0,0 0,0 0,0 1,1-1,-1 0,1 1,0-1,0 1,0-1,4-3,31-26,8-2,1 2,60-30,-88 53,0 0,0 2,1 0,0 1,0 1,1 0,-1 2,1 0,35 0,-52 4,0-1,0 1,1 0,-1 0,0 0,0 0,-1 0,1 0,0 1,0 0,-1-1,1 1,-1 0,1 0,-1 1,0-1,0 0,0 1,0-1,0 1,-1 0,1-1,-1 1,1 0,-1 0,0 0,0 0,-1 0,1 0,0 5,2 11,-1 1,-1 0,-3 35,1-31,0 30,2 1,2 0,3-1,21 91,-21-124,1-1,0 1,1-1,2 0,0-1,1 0,0-1,2 0,0-1,1-1,1 0,0 0,1-2,33 24,-28-26,1 0,0-2,1 0,0-2,1 0,-1-1,2-2,35 4,-6-4,1-3,94-8,-146 6,-1 0,1-1,-1 1,1 0,-1-1,1 0,-1 1,1-1,-1 0,0 0,1 0,-1-1,0 1,0 0,0-1,0 0,0 1,0-1,-1 0,1 0,0 0,-1 0,0 0,1 0,1-5,-3 6,0-1,0 0,0 0,0 0,0 0,-1 0,1 0,-1 0,1 0,-1 0,0 1,1-1,-1 0,0 0,0 1,0-1,-1 1,1-1,0 1,0-1,-1 1,1 0,-1 0,1-1,-1 1,0 0,1 0,-1 1,0-1,0 0,0 1,0-1,-2 0,1 0,1 0,-1 0,0 1,1-1,-1 1,0-1,1 1,-1 0,0 0,0 0,-4 1,6-1,0 0,1 1,-1-1,0 0,0 1,0-1,0 1,1-1,-1 1,0-1,0 1,1 0,-1-1,1 1,-1 0,0-1,1 1,-1 0,1 0,0 0,-1 0,1-1,-1 2,1 1,0 1,0-1,0 0,1 0,-1 0,1 0,-1 0,1 0,0 0,0 0,1 0,-1-1,0 1,1 0,0-1,-1 1,1-1,0 1,3 1,38 38,2-2,67 45,17 15,-109-83,-1 0,-1 2,0 0,15 22,-30-37,1 0,-2 0,1 1,0-1,-1 1,0-1,0 1,0 0,-1 0,1 0,-1 0,0 0,-1 0,1 0,-1 0,0 0,0 0,-1 0,0 0,1 0,-2 0,1 0,-1 0,1 0,-1 0,0-1,-6 9,-144 174,70-90,54-61,-3-1,0-2,-3-1,0-2,-2-1,-55 34,66-47,0-2,-2 0,0-2,0-1,-1-1,-32 7,27-12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4:59.7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1 689,'9'-1,"0"0,0 0,-1-1,1 0,0 0,-1-1,1 0,7-5,65-39,-62 35,167-105,525-305,-668 392,-37 25,1 0,-1 0,1 0,1 1,12-6,-7 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00.7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1,'823'0,"-819"0,1 0,-1 0,1 0,-1 1,1 0,-1-1,1 2,-1-1,0 0,1 1,3 2,-6-2,0-1,-1 1,0-1,1 1,-1-1,0 1,0 0,0-1,0 1,0 0,0 0,0 0,-1 0,1 0,-1 0,1 0,-1 0,0 0,0 0,0 0,0 0,0 0,0 0,-1 0,1 0,-2 4,-10 61,3 1,0 70,11 138,1-108,-3-139,1-18,0 0,-1 0,-1 0,0 0,-3 15,-1-13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02.2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0,'5'2,"-1"0,1 0,-1 0,1 0,-1 1,0-1,0 1,-1 0,1 1,0-1,-1 1,0-1,4 7,3 1,37 40,-2 3,39 63,68 127,-69-105,-53-93,-12-19,-1 0,-1 1,16 41,-26-50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03.7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319 0,'-86'102,"67"-79,2 2,0 0,1 2,2-1,-20 53,-37 147,68-215,-8 33,5-18,-18 47,64-96,-29 16,0 0,1 1,-1 0,2 1,-1 0,0 1,1 1,0-1,-1 2,1 0,1 1,-1 0,0 0,24 4,14 3,-1 3,73 22,-76-18,375 109,-400-116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04.5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0 600,'8'-2,"-1"1,1-2,-1 1,0-1,0 0,0 0,0-1,0 0,-1-1,8-6,15-7,488-234,-509 248,107-40,139-35,37-13,-202 65,-58 19,40-16,-49 14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05.8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245 1,'-65'53,"47"-40,0 2,-17 17,31-28,-12 12,2 0,0 1,0 0,2 1,-13 23,24-37,-1-1,1 1,0-1,0 1,0 0,0 0,0-1,1 1,0 0,0 0,0 0,0-1,0 1,1 0,1 6,0-7,0 1,0-1,0 0,1 1,-1-1,1 0,-1 0,1-1,0 1,0-1,1 1,-1-1,0 0,1 0,0 0,-1-1,1 1,5 0,132 35,-97-27,69 23,-77-22,0-1,2-1,-1-2,43 2,-77-9,1 1,-1-1,0 1,1 0,-1 0,0 1,1-1,-1 1,0-1,0 1,0 0,0 0,-1 1,1-1,-1 0,1 1,-1 0,0-1,0 1,0 0,0 0,0 0,-1 1,1-1,-1 0,0 0,0 1,0-1,-1 1,1-1,0 7,-1 3,1 1,-2-1,0 1,0-1,-1 1,-1-1,-5 17,4-19,-1-1,0 1,-1-1,0 0,0-1,-1 1,-12 12,-65 59,46-48,26-21,8-6,-1-1,0-1,0 1,-1-1,1 0,-1 0,0 0,-8 3,4-6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07.9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 14,'-11'-13,"32"38,128 206,-19-25,84 118,-153-221,60 138,-114-223,-1 2,0-1,-2 1,0-1,-2 1,0 0,-1 0,-1 0,-1 0,0 0,-2 0,0 0,-1 0,-2-1,-11 30,16-45,-1-1,1 0,-1 0,0 0,0 0,0 0,0 0,-1 0,1-1,-1 1,1-1,-1 1,0-1,0 0,0 0,0-1,-1 1,-4 1,3-2,0 0,0 0,0-1,0 1,0-1,-1-1,1 1,0-1,0 1,0-2,-8-1,-7-5,0-1,0-1,1-1,-32-23,8 4,2-2,-44-44,75 66,0 0,1-1,0 0,0 0,1-1,1 0,0-1,1 0,0 0,1 0,0 0,1-1,-3-16,7 24,0 1,1 0,-1 0,1-1,0 1,1 0,-1 0,1 0,0 0,0 1,0-1,1 0,0 1,0 0,0-1,0 1,1 0,-1 1,1-1,0 1,0-1,0 1,1 1,-1-1,1 0,5-1,14-7,0 1,0 1,50-11,9 3,0 4,2 4,-1 3,1 4,0 4,154 23,-115-2,70 9,-191-32,-1 0,0 0,0 0,1 0,-1 0,0 0,0-1,1 1,-1-1,0 1,0-1,0 0,0 0,0 0,3-2,4-6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09.5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127 0,'-3'0,"1"1,-1 0,0-1,1 1,0 0,-1 0,1 0,0 0,-1 1,1-1,0 1,0-1,0 1,0 0,0 0,1 0,-1 0,-2 4,-25 45,27-47,-7 13,1 1,1 0,1 0,0 1,1 0,2 0,-1 0,1 23,3-30,0-1,1 1,1-1,0 0,1 1,0-1,0 0,1-1,1 1,0-1,0 1,1-1,0-1,1 1,8 9,-6-9,1-1,0 0,0 0,1-1,0-1,0 1,1-2,0 0,0 0,1-1,-1 0,15 2,13 2,1-3,64 3,-74-7,-28-2,0 0,0 1,0-1,0 1,0 0,0 0,0 0,0 0,0 0,0 1,0-1,-1 1,1 0,-1 0,1 0,-1 0,0 0,0 0,0 1,0-1,0 1,0-1,-1 1,1 0,-1 0,0-1,1 1,-2 0,2 5,1 8,-1-1,-1 0,0 1,-3 28,1-25,-5 58,-4-1,-2 0,-26 83,-91 214,121-351,-2 0,0 0,-2-1,0 0,-28 35,36-51,1-1,-1-1,0 1,0-1,0 1,-1-1,1 0,-1-1,1 1,-1-1,0 0,0 0,0 0,0-1,-1 0,1 0,0 0,0 0,-1-1,1 0,0 0,-1-1,1 1,0-1,0 0,-1-1,1 1,0-1,0 0,0 0,1-1,-7-3,7 2,0 1,0-1,0 0,1 0,0 0,0 0,0-1,0 1,1-1,-1 0,1 0,0 0,1 0,-1 0,-1-10,0 0,1-1,0 0,1-32,2 44,-1 1,1 0,0-1,-1 1,2 0,-1-1,0 1,1 0,-1 0,1 0,0 0,0 1,0-1,0 0,1 1,-1-1,1 1,-1 0,1 0,0 0,0 0,0 0,0 1,0 0,0-1,1 1,-1 0,0 0,1 1,-1-1,0 1,1-1,4 1,7 0,0 0,0 0,0 1,0 1,-1 1,21 5,6 6,-1 2,-1 1,0 3,-1 0,-1 3,47 37,-70-46,-1 0,0 0,-1 2,-1-1,0 2,-1-1,11 27,21 31,-12-30,54 62,-67-87,1-1,1-1,0-1,1 0,31 17,-46-30,1-1,-1 0,0-1,1 1,0-1,-1 0,1 0,0-1,-1 0,1 0,0 0,-1-1,1 0,0 0,-1 0,1-1,-1 1,1-1,-1-1,6-2,13-8,0-2,42-32,-41 28,193-131,-178 122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13.4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502 997,'-1'6,"0"1,0 0,-1 0,1-1,-1 1,-1-1,-3 8,-8 26,8-13,2 0,1 1,1-1,1 1,5 49,-2-63,0 0,0-1,2 1,-1 0,2-1,0 0,1 0,0-1,0 1,2-1,-1-1,2 1,11 12,-15-20,1 0,-1 0,1-1,-1 1,1-1,0-1,1 1,-1-1,0 0,1 0,-1-1,1 0,-1 0,1-1,0 0,-1 0,1 0,-1-1,1 0,-1 0,1 0,10-5,13-4,0-2,-1-1,36-21,-54 28,-7 4,0 0,0-1,0 1,0-1,0 0,-1 0,1 0,-1-1,0 1,0-1,0 1,-1-1,1 0,-1 0,3-7,-4 7,-1 0,1 0,-1 0,1 0,-1 0,0 0,-1 0,1 0,-1-1,1 1,-1 0,-1 0,1 1,0-1,-1 0,0 0,-3-5,-3-4,-1 0,0 0,0 1,-2 1,1-1,-1 2,-1-1,0 2,-17-12,9 10,0 0,0 2,-1 0,-1 1,-36-8,-11 4,-1 4,0 2,-79 5,75 1,61-1,-9 1,-1 0,-33-7,52 6,-1 1,1-1,0 0,0-1,1 1,-1 0,0-1,0 0,1 0,-1 0,1 0,-1-1,1 0,0 1,0-1,0 0,1 0,-1-1,1 1,-4-7,5 9,1-1,0 0,-1 1,1-1,0 0,0 0,0 1,0-1,0 0,0 1,0-1,1 0,-1 0,1 1,-1-1,1 0,0 1,-1-1,1 1,0-1,0 1,0-1,0 1,0 0,1 0,1-3,44-27,-42 28,113-57,132-48,-138 62,572-232,103-43,-463 169,-351 161,0-2,-1 0,-53 5,-13 2,-19 11,-152 24,262-48,1-1,0 1,0-1,-1 1,1 0,0 0,0 0,0 0,0 0,0 0,0 1,0-1,0 0,1 1,-1 0,1-1,-1 1,-2 4,1-1,0 0,1 1,-1-1,1 1,1 0,-1 0,0 7,-1 7,1 0,2 1,1 27,2-26,1-1,0 0,2 1,0-2,2 1,0-1,1 0,1-1,1 0,0 0,19 20,20 22,104 95,-96-100,62 65,105 139,-162-177,-4 2,93 179,-151-261,34 78,-32-73,0 0,-1 1,0-1,-1 0,1 0,-2 1,1-1,-2 10,1-15,-1 0,0 0,0 0,-1 0,1 0,-1 0,1-1,-1 1,0 0,0-1,0 0,0 1,-1-1,1 0,-1 0,1 0,-1 0,0-1,1 1,-1-1,0 0,0 1,0-1,-4 0,-10 4,-1 0,-36 3,38-6,-113 11,-1-6,-139-10,255 2,-1-1,1 0,-1-1,1 0,-23-9,15 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10.9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1 484,'20'-22,"-19"20,1-1,0 1,-1 0,1 0,0 0,0 0,0 0,0 0,1 0,-1 1,0-1,1 1,-1-1,1 1,0 0,-1 0,1 0,0 1,0-1,-1 1,1-1,0 1,0 0,0 0,-1 0,1 0,0 1,4 0,7 2,1 0,-1 1,0 1,0 0,-1 1,1 0,-1 1,-1 1,1 0,-1 1,-1 0,0 0,0 2,-1-1,0 1,0 1,-1-1,-1 2,13 24,-65-138,-58-200,100 295,1 0,0 1,0-1,0 0,0 0,1 1,0-1,1 0,-1 0,1 0,0 1,0-1,1 0,0 1,3-8,-1 6,1-1,1 1,-1 1,1-1,0 1,1 0,0 0,0 1,11-7,-8 5,0 1,0 1,1 0,-1 0,1 1,0 1,1 0,-1 0,1 1,21-1,-26 2,1 2,-1-1,1 1,-1 0,0 0,1 1,-1 0,0 0,0 1,0 0,0 0,-1 1,1 0,-1 0,0 0,0 1,9 10,18 24,-2 2,30 53,-33-50,1 0,37 40,-45-55,-15-16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12.4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1 570,'86'-157,"123"-168,-202 316,32-42,-37 49,0-1,0 1,1-1,-1 1,1 0,-1 0,1 1,0-1,0 0,0 1,0 0,0-1,0 1,0 1,5-2,-6 2,0 1,0-1,0 1,0-1,0 1,0 0,0 0,0 0,0 0,0 0,0 0,-1 0,1 1,-1-1,1 1,-1-1,1 1,-1 0,0-1,1 1,-1 0,0 0,1 3,21 54,-18-41,69 218,-8-22,-58-188,2 0,1-1,26 43,-32-60,0-1,0 0,1-1,0 1,0-1,1 0,0-1,0 1,0-1,0-1,1 1,0-1,0-1,0 1,17 3,19-1,1-2,-1-1,1-3,58-7,-92 6,-1 0,1-1,0 0,0-1,-1 0,1-1,-1 0,16-9,-23 11,0 1,0-1,0 0,-1 0,1 0,-1-1,0 1,0 0,0-1,0 0,0 1,0-1,-1 0,1 0,-1 0,0 0,0 0,0 0,0-1,0 1,-1 0,1 0,-1-1,0 1,0 0,-1 0,1-1,0 1,-1 0,0 0,0-1,0 1,-2-4,-18-21,20 27,1 1,0-1,-1 0,1 1,0-1,-1 1,1-1,-1 0,1 1,-1-1,1 1,-1 0,1-1,-1 1,0-1,1 1,-1 0,0-1,1 1,-1 0,0 0,1-1,-1 1,0 0,0 0,1 0,-1 0,0 0,0 0,1 0,-1 0,0 1,1-1,-1 0,0 0,1 0,-1 1,0-1,1 0,-1 1,0-1,0 1,1 1,-1-1,1 1,0 0,0-1,0 1,0-1,0 1,0 0,0-1,1 1,-1 0,1-1,-1 1,1-1,-1 1,1-1,0 1,1 1,22 32,-18-27,46 57,75 75,-22-29,18 28,134 199,-252-331,0 1,-1-1,0 1,0 0,-1 1,0-1,3 14,-5-18,-1-1,0 1,0-1,0 1,0-1,-1 1,1-1,-1 0,0 1,0-1,0 0,-1 1,1-1,-1 0,1 0,-1 0,0 0,0-1,-1 1,1 0,-5 3,-47 40,-3-3,-2-2,-1-2,-2-4,-2-2,-111 41,77-46,73-22,-1 1,1 1,-26 12,34-10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13.8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1055,'35'-3,"0"-1,-1-2,0-2,0-1,59-25,-41 16,281-116,1 0,-313 127,0 0,0-2,-1 0,0-2,-1 0,0-1,-1-1,0 0,24-25,6-7,3 2,75-49,4-2,-125 90,-1 1,1-1,-1 0,0 0,0-1,3-5,-6 9,-1 0,1 0,-1 0,1 0,-1 0,0 0,1 0,-1 0,0 0,0 0,0 0,0 0,0 0,0 0,0-1,0 1,0 0,0 0,-1 0,1 0,-1 0,1 0,0 0,-1 0,1 0,-1 0,0 0,1 1,-1-1,0 0,0 0,1 0,-1 1,0-1,0 0,0 1,0-1,0 1,0-1,-1 0,-11-4,1 0,-1 0,0 1,0 1,0 0,-17-1,-14-3,-113-25,-353-65,368 77,-232-4,356 25,13 0,0-1,0 1,1-1,-1 0,0 0,0-1,1 0,-1 0,0 0,1 0,-7-3,14 3,-1 0,1-1,-1 1,1 0,-1 1,1-1,-1 0,1 1,0-1,3 1,65-4,0 4,73 9,143 29,-149-18,90 19,-194-31,0 1,0 2,-1 2,47 24,-73-32,0 0,-1 1,1 0,-1 0,0 1,-1-1,1 1,-1 0,-1 1,1-1,-1 1,-1 0,1 0,-1 0,-1 1,0-1,0 0,1 11,2 16,-2 1,-2-1,-2 39,-9 19,-4 0,-38 138,35-164,-13 39,21-82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15.9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1 258,'18'-1,"1"2,-1 0,1 1,-1 0,0 2,0 0,0 1,0 1,-1 1,0 0,-1 1,25 16,6 8,-2 2,-2 2,39 42,-80-77,-1 1,0-1,0 0,1 0,-1 1,0-1,0 1,-1-1,1 1,0-1,0 1,-1-1,1 1,-1 0,1 2,-6-5,-8-17,-91-195,88 173,2-1,2 0,-12-66,23 105,1-1,-1 1,1-1,0 1,-1-1,1 1,0-1,1 1,-1-1,0 1,1 0,-1-1,1 1,0-1,0 1,0 0,0-1,0 1,0 0,1 0,-1 0,1 0,2-2,0 2,0 0,0 0,0 0,1 0,-1 1,0 0,1 0,-1 0,1 1,-1 0,1-1,5 2,52 0,-1 2,1 3,-1 3,0 3,-1 2,108 41,-159-52,0 1,0 0,0 0,-1 1,0 0,0 1,0 0,0 0,-1 0,0 1,0 0,-1 1,0-1,0 1,-1 1,0-1,-1 1,1-1,2 11,48 117,-48-118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16.7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0 595,'26'-24,"0"2,2 0,43-25,99-45,-104 58,379-168,-338 164,2 5,146-26,-167 41,-72 15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17.9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429 1,'-12'0,"0"2,1-1,-1 2,0-1,0 2,1-1,0 2,-17 8,-10 8,-35 26,52-33,-6 4,0 2,-30 29,51-44,0 1,0 0,0 1,1 0,0-1,1 2,-1-1,2 0,-1 1,1 0,0 0,0 0,1 0,-2 12,4-17,0 0,1-1,-1 1,1 0,0 0,0 0,0 0,0-1,0 1,0-1,1 1,-1-1,1 1,0-1,0 0,0 1,0-1,0 0,0-1,1 1,-1 0,0-1,5 3,7 4,1-1,-1-1,17 5,-17-6,111 38,176 37,-272-74,-13-4,-1 1,1 0,-1 1,0 1,0 1,0 0,-1 0,22 15,-22-11,1 0,-2 2,1-1,-1 2,-1 0,-1 0,1 1,-2 1,0 0,-1 0,-1 1,11 26,-18-39,-1 0,0 0,0 0,0 0,0 0,0 0,0 0,-1 0,0 0,1 0,-1 0,0 0,-1 0,1 0,0-1,-1 1,1 0,-1-1,0 1,0-1,0 0,0 0,-1 1,1-1,0-1,-1 1,1 0,-6 2,-10 6,0-1,0 0,-24 7,30-11,-59 25,-66 40,-16 7,126-65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47.9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3074,'8'0,"-1"1,1 1,0-1,-1 1,1 0,-1 1,0 0,11 5,56 37,-45-26,48 30,10 8,3-4,131 57,-189-98,-1-1,1-1,1-2,0-1,0-1,0-2,1-2,-1-1,1-1,-1-2,55-10,-22-4,-1-3,-1-3,-1-3,87-47,227-166,-161 74,-8-8,209-225,318-445,-241 182,-156 201,-309 421,118-145,-124 158,2 0,1 1,1 2,46-31,-67 50,0 0,-1 0,1 1,0 0,12-3,-18 5,1-1,-1 1,1 0,0 0,-1 0,1 0,0 0,-1 0,1 0,-1 0,1 0,0 0,-1 1,1-1,-1 0,1 0,0 0,-1 1,1-1,-1 0,1 1,-1-1,1 0,0 2,-1-1,0 0,1 0,-1 0,0 0,0 1,0-1,0 0,-1 0,1 0,0 0,0 0,-1 1,1-1,0 0,-1 0,1 0,-1 0,0 0,0 1,-9 14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48.8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6504,'772'0,"-718"-3,-1-2,0-3,0-1,-1-3,0-3,-2-1,1-3,-2-2,-1-2,-1-2,48-33,-10-4,-2-2,-4-5,-2-3,116-142,321-493,-58-45,199-445,-36-20,-275 536,-148 295,-51 109,143-297,-284 557,-17 31,-20 36,7 5,-35 109,45-117,-19 55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50.0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4403,'214'18,"-2"-16,0-9,0-10,-2-9,283-71,-281 42,-3-10,-2-8,293-150,-392 165,-2-5,-3-4,-4-5,-2-4,-4-4,-4-4,142-172,-151 144,-5-4,-5-2,-5-4,84-222,126-539,-199 612,-56 202,114-373,-95 333,103-201,-130 287,0 0,2 1,0 1,2 0,0 1,1 1,2 0,19-16,-29 31,-8 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27.5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419 1,'220'398,"-76"-147,74 143,-200-362,-10-20,-1 1,-1-1,8 23,-12-29,-1 0,0 0,0 0,-1 0,0 0,0 0,0 0,0 0,-1 0,0 0,-1 0,-1 6,-11 23,0-1,-3 0,-1-1,-32 45,29-51,-2-1,0 0,-2-2,-1 0,-39 26,-152 88,173-112,-2-2,-49 20,80-39,0 1,0-2,-1 0,1-1,-1 0,1-1,-1-1,0-1,0 0,0-1,-16-3,25 2,0 0,0 0,0 0,1-1,-1 0,1-1,0 1,0-1,0 0,0-1,1 1,-1-1,1 0,0-1,-4-5,3 1,0 0,0-1,1 1,1-1,0 0,0 0,1 0,-3-20,3 4,1 0,1 0,2 0,1 0,1 0,1 0,10-35,-4 29,1 2,2-1,29-52,-33 69,1 0,0 0,1 1,0 1,1 0,1 0,0 1,1 1,15-10,-18 15,1 0,0 2,1-1,-1 2,1-1,0 2,-1 0,1 0,0 1,23 2,-6 0,-1 2,1 2,48 13,-8 4,-2 3,71 38,126 80,124 57,-387-199,-1 0,0-1,1 1,-1-1,1 1,0-1,-1 1,1-1,-1 0,1 0,0 0,-1 0,1 0,-1 0,1 0,0 0,-1-1,1 1,-1-1,1 1,-1-1,1 1,2-3,-3 2,1-1,-1 0,0 0,1 1,-1-1,0 0,0 0,0-1,-1 1,1 0,0 0,-1 0,0 0,1-1,-1-1,1-13,-2 1,0 0,-5-29,4 34,-18-80,-4 1,-57-139,50 146,-17-30,37 89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14.0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0 395,'19'-17,"0"1,2 1,27-15,-25 16,0-1,33-29,-43 33,2 1,-1 0,1 1,1 1,17-7,12-7,217-125,-242 136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29.2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337 1,'-13'1,"-1"0,1 1,-1 1,1 0,0 1,0 0,0 1,0 1,1 0,0 0,0 2,1-1,0 1,0 1,1 0,0 0,0 1,1 0,1 1,-15 23,17-25,1 0,0 0,1 0,0 1,0-1,1 1,0 0,1 0,0 1,0-1,1 0,1 1,-1-1,2 1,0-1,0 0,1 0,0 1,0-1,1 0,1 0,0-1,0 1,1-1,0 0,0 0,13 15,-2-7,0-1,2 0,0-1,0-1,1-1,22 12,128 52,-39-20,-118-51,0 0,0 1,-1 0,0 1,-1 0,1 1,-2 0,17 19,-22-22,1 1,-2 0,1-1,-1 1,0 1,0-1,-1 0,0 1,0-1,-1 1,0 0,0 0,-1-1,0 1,0 0,-3 12,-1-2,0 0,-1 0,-1-1,-1 0,-1 0,0-1,-1 0,-13 19,-101 116,71-91,39-44,-1-1,0 0,-1-1,-29 22,41-34,-1 1,1-1,-1 0,0 0,0 0,0 0,0-1,0 0,0 0,-1 0,1 0,0-1,0 1,-1-1,1 0,0 0,-1-1,1 0,0 1,0-1,-1 0,1-1,0 1,0-1,0 0,1 0,-1 0,0-1,-4-3,-28-27,2-3,1-1,-30-45,54 71,4 4,0 1,1-1,-1 0,1 0,1 0,-5-13,8 19,-1-1,1 1,0 0,0-1,0 1,0-1,0 1,0 0,0-1,0 1,0-1,1 1,-1 0,1-1,-1 1,1 0,-1-1,1 1,0 0,-1 0,1 0,0 0,0 0,0 0,0 0,0 0,0 0,0 0,1 0,-1 0,0 1,0-1,1 1,-1-1,0 1,1-1,-1 1,0 0,1-1,-1 1,1 0,-1 0,0 0,3 1,12-2,-1 1,0 0,1 2,-1 0,0 0,0 1,0 1,0 1,18 8,19 11,54 33,-97-52,19 11,0 1,-1 1,49 44,-65-50,0 0,-1 0,0 1,-1 0,-1 1,0 0,-1 1,0-1,-1 1,5 17,-4 0,-1-1,-1 1,-1 0,-2 0,-2 34,-22 164,2-36,18-145,-2-16,2 0,2 1,0-1,3 0,1 0,9 38,-13-69,1 0,0 0,0 0,0 0,0 0,0 0,0 0,0 0,1 0,-1-1,1 1,-1 0,1-1,0 1,-1-1,1 0,0 0,0 1,0-1,3 1,-1-1,0 0,0-1,0 1,1-1,-1 0,0 0,0 0,0 0,0-1,6-1,9-3,-1-2,0 0,30-17,-43 21,49-26,-1-2,-1-2,67-59,-72 50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30.0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1,'2'16,"1"0,1 0,0 0,1 0,1-1,12 26,-8-18,45 95,33 87,-83-188,-2-1,0 1,-1-1,-1 33,6 35,-3-61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31.7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117 210,'-5'0,"0"1,0 0,0 0,0 0,1 1,-1-1,0 1,1 0,0 0,-1 1,1-1,0 1,0 0,0 0,1 1,-1-1,1 1,0-1,-1 1,2 0,-1 1,0-1,1 0,0 1,0-1,0 1,1-1,-2 7,0-1,1 0,0 0,0 0,1 0,0 0,1 0,0 0,1 0,0 0,0 0,1 0,0 0,4 10,3-4,-1 0,2-1,0 0,1 0,0-1,2-1,-1 0,1 0,1-2,0 1,1-2,0 0,18 9,-10-7,2-1,-1-1,1-1,0-1,1-1,0-1,0-2,36 3,2-10,-61 3,1-1,-1 1,0-1,1 0,-1 0,0 0,0 0,1-1,-1 1,0-1,0 0,-1 0,1 0,0 0,-1 0,3-4,-4 5,0-1,-1 0,1 1,-1-1,1 1,-1-1,0 0,0 1,0-1,0 0,0 0,0 1,0-1,0 0,-1 1,1-1,-1 1,1-1,-1 0,0 1,0-1,1 1,-3-2,-26-37,19 28,-17-20,-2 0,0 2,-2 2,-53-38,-148-81,209 133,22 14,0 0,0-1,0 1,0-1,0 0,0 1,0-1,0 0,0 0,0 0,1 1,-1-1,0 0,0 0,1 0,-1 0,1 0,-1 0,1 0,0-1,-1 1,1 0,0 0,0 0,-1 0,1 0,0-1,0 1,1 0,-1 0,0 0,0 0,0 0,1-1,-1 1,0 0,1 0,-1 0,1 0,0 0,-1 0,1 0,0 0,-1 1,1-1,0 0,0 0,0 0,2 0,7-9,2 2,-1 0,20-11,-9 6,9-7,1 2,1 1,0 2,1 1,1 1,0 2,0 2,1 1,1 2,-1 1,70 0,-100 5,0 0,0 1,0-1,0 1,-1 0,1 1,0-1,0 1,-1 0,1 1,-1-1,0 1,0 0,0 1,0-1,7 7,-8-5,-1 1,1-1,-1 1,0 0,0 0,0 0,-1 1,0-1,0 0,-1 1,0 0,0-1,0 1,-1 10,-1 9,-1 1,-5 29,-2 17,9-69,0 0,0 0,1 0,-1 0,1 0,0 0,1 0,-1 0,1-1,-1 1,1 0,0-1,1 1,-1-1,0 0,1 0,0 0,0 0,0 0,0 0,0-1,1 1,-1-1,1 0,-1 0,1-1,4 2,13 6,0-2,1 0,37 6,-45-11,34 10,-33-7,0-1,0-1,0 0,0-1,0 0,1-1,-1-1,24-3,-37 3,0-1,1 0,-1 1,0-1,0 0,0-1,0 1,0 0,0-1,0 1,0-1,-1 1,1-1,0 0,-1 0,0 1,1-1,-1 0,0-1,2-3,-2 1,1 0,-1 0,-1 0,1 0,-1 0,0 0,0 0,0 0,-2-7,-1-3,0 1,-1 0,-1 0,0 1,-1-1,-8-13,9 19,0 0,0 0,-1 0,0 1,0 0,-1 0,0 0,0 1,-1 0,1 0,-1 1,-1 0,1 1,-17-7,-49-18,57 25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33.3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44,'5'-3,"-1"-1,1 1,0 0,1 0,-1 1,0-1,1 1,-1 0,1 1,6-2,60-8,-66 11,37-3,-1 3,0 1,0 2,0 2,-1 2,1 1,-2 2,1 3,56 24,-85-32,-1 0,1 1,-1 0,-1 1,0 0,0 1,0 0,10 11,-15-13,-1 0,1 0,-2 1,1 0,-1-1,0 1,0 0,-1 0,0 1,0-1,-1 0,1 1,-2-1,1 1,-1 7,0-2,7 234,-3-220,0 1,2-1,0 0,2-1,1 0,24 48,-30-68,1-1,-1-1,1 1,-1 0,2-1,-1 0,5 4,-8-7,0 0,-1-1,1 1,0-1,0 1,0-1,-1 1,1-1,0 1,0-1,0 0,0 0,0 1,0-1,0 0,0 0,-1 0,1 0,0 0,0 0,0 0,0 0,0 0,0-1,0 1,0 0,0-1,0 1,-1 0,1-1,0 1,0-1,0 1,-1-1,1 0,0 1,-1-1,1 0,0 1,-1-1,1 0,-1 0,1 0,-1 0,0 1,1-1,-1 0,0 0,1 0,-1 0,0-1,6-20,-1 0,3-32,-5 32,1 0,8-31,-12 53,0-1,0 1,0 0,0-1,0 1,1 0,-1 0,0-1,0 1,0 0,0-1,0 1,0 0,0 0,1-1,-1 1,0 0,0 0,0-1,1 1,-1 0,0 0,0 0,1 0,-1-1,0 1,0 0,1 0,-1 0,0 0,1 0,-1 0,0 0,0 0,1 0,-1 0,0 0,1 0,-1 0,0 0,1 0,-1 0,11 13,8 30,-17-39,136 306,-29-68,-88-193,-3 1,-1 1,14 85,-30-132,0 1,0-1,-1 0,0 0,0 0,0 0,0 0,-1 1,1-1,-1 0,0 0,-1 0,1 0,0 0,-1-1,0 1,-4 6,1-5,0-1,-1 1,0-1,1 0,-1 0,-1-1,1 1,0-2,-11 4,-24 12,26-11,1-1,-1 0,0-1,-1-1,1 0,-1-1,-16 1,6-5,-1 0,1-1,-37-9,40 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34.9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0 302,'19'-2,"0"-1,0 0,-1-2,29-9,-1 0,938-192,-970 204,0 0,-1 0,1-1,-1-1,0 0,0-1,0 0,18-11,-17 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36.0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24,'13'-1,"1"-1,-1 0,18-4,38-6,-65 12,313 0,-315 0,0 1,0-1,1 1,-1 0,0-1,0 1,0 0,0 0,0 0,0 1,-1-1,1 0,0 1,0-1,-1 1,1-1,-1 1,0 0,1 0,-1 0,0 0,0 0,1 3,2 6,0 0,-1 1,3 17,3 10,35 77,-26-75,-2 2,13 57,-25-79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37.1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0,'0'8,"8"10,3 10,2 8,8 6,0 3,0 6,5 2,-2 0,-2-6,0-2,-1-6,-3-5,-5-4,-4-8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39.4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154 277,'-8'0,"-1"1,1 1,0 0,0 0,0 0,1 1,-1 0,1 1,-1 0,1 0,0 0,0 1,-11 10,15-13,0 1,1-1,-1 1,0-1,1 1,0 0,0 0,-1 0,2 1,-1-1,0 0,1 1,0-1,-1 1,1-1,1 1,-1 0,0-1,1 1,0 0,0 0,0-1,0 1,1 0,-1-1,1 1,0 0,0-1,1 1,-1-1,1 1,1 3,7 5,-1 1,1-1,1-1,0 0,1-1,24 17,87 46,-63-40,-47-25,0-1,0-1,1 0,0 0,0-2,18 5,-28-9,-1 1,0-1,1 1,-1-1,0 0,1 0,-1-1,0 1,1-1,-1 1,0-1,1 0,-1 0,0-1,0 1,0-1,0 1,0-1,-1 0,1 0,0 0,-1 0,1-1,-1 1,0-1,0 0,0 1,0-1,0 0,-1 0,1 0,1-6,3-9,-1 0,0-1,-2 0,0 0,-1 0,-1 0,0 0,-3-21,1 30,0 0,-1 0,0 0,0 0,-1 0,0 0,-1 1,0 0,0-1,-1 1,0 1,-1-1,0 1,0 0,-1 0,-12-11,-24 1,33 15,1 0,0-1,0 0,-12-8,20 11,-1 1,1-1,0 0,0 0,0 0,0 0,0 0,0 0,0 0,0-1,1 1,-1 0,0 0,1-1,-1 1,1 0,-1-1,1 1,0-1,0 1,-1-1,1 1,0 0,0-1,0 1,0-1,1 1,-1-1,0 1,1 0,-1-1,1 1,-1 0,2-2,1-2,0 1,1 0,0 0,0 0,0 0,0 1,1-1,-1 1,1 1,0-1,-1 0,1 1,1 0,8-2,7-3,0 2,28-4,1 5,92 4,-58 2,-80-3,0 1,0 0,-1 0,1 1,0-1,-1 1,1 0,-1 0,1 0,-1 0,1 0,-1 1,0 0,1 0,-1 0,0 0,0 0,5 5,-5-2,0 0,-1 0,1 0,-1 0,0 0,0 1,-1-1,0 0,0 1,0-1,0 12,0 19,-2-29,1 1,0-1,1 1,0-1,0 0,4 15,-4-20,0 0,1 0,-1 0,0 0,1 0,-1 0,1 0,0-1,0 1,0 0,0-1,0 0,0 1,0-1,0 0,0 0,1 0,-1-1,0 1,1 0,-1-1,0 1,1-1,-1 0,1 0,2 0,7 1,1-1,-1 0,1-1,-1 0,0-1,1 0,17-6,-24 5,0 0,-1 0,1 0,-1-1,1 1,-1-1,-1-1,1 1,0-1,-1 0,0 0,0 0,0 0,-1-1,0 1,3-9,0 4,-2-1,1 0,-1 0,-1-1,0 1,-1-1,2-21,-4 29,0 0,-1 1,1-1,-1 0,0 0,0 1,0-1,0 0,-1 1,1-1,-1 1,0 0,0-1,0 1,0 0,-1 0,1 0,-1 1,0-1,0 1,0-1,0 1,0 0,-1 0,1 0,0 1,-1-1,-3-1,-40-10,0 1,-1 2,-61-4,84 11,-25-1,30 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41.2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0 427,'5'-4,"0"0,0 1,0 0,0 0,11-5,23-14,-29 14,2-4,0 1,1 1,0 0,1 1,0 1,0 0,1 0,0 2,1 0,29-7,4 4,446-55,-233 36,-98 9,-148 16,-1-1,1 0,-1-1,0-1,0 0,17-11,26-9,-47 21,13-4,0 0,-1-2,42-26,-55 29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42.4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499 1,'-26'0,"0"0,0 2,0 1,0 2,0 0,1 1,0 2,0 0,1 2,0 1,1 1,0 0,0 2,-23 19,38-25,0 0,1 0,0 1,0-1,1 2,0-1,1 1,0 0,-7 19,4-6,1 0,1 1,-4 33,9-55,1 0,-1 1,1-1,0 1,0-1,0 1,0-1,0 1,0-1,1 1,-1-1,1 1,-1-1,1 1,0-1,0 0,0 1,0-1,1 0,-1 0,1 0,-1 0,1 0,0 0,0 0,-1-1,1 1,1-1,-1 1,0-1,0 0,0 0,4 2,6-1,-1 0,1-1,-1 0,1 0,-1-2,15-1,15 1,24 3,1 3,0 3,-1 3,-1 3,110 38,-170-51,-1 0,0 0,1 0,-1 1,0 0,0-1,0 1,0 0,-1 1,1-1,0 0,-1 1,0 0,1-1,-1 1,2 4,-3-5,-1 1,0-1,1 0,-1 1,0-1,0 0,0 1,0-1,-1 0,1 1,-1-1,1 0,-1 1,0-1,0 0,0 0,0 0,0 0,0 0,-1 0,1 0,-1 0,1 0,-3 1,-6 8,-1 0,-1-1,0 0,0-1,-1 0,-27 13,-90 31,50-23,30-8,-2-2,-1-2,0-3,-74 11,100-23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15.9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0,'1'20,"1"-1,0 0,1 0,2 0,0 0,0-1,2 0,9 18,12 19,41 59,-53-90,52 80,129 150,-157-209,3-2,1-1,2-3,1-2,72 43,-103-70,1-1,1-1,0 0,0-1,0-1,0-1,1-1,0 0,0-2,0 0,1-1,-1-1,21-2,-38 2,1-1,-1 0,0 0,0 0,1 0,-1 0,0 0,0 0,0-1,0 1,0-1,0 0,-1 1,1-1,0 0,-1 0,0 0,1 0,-1 0,0 0,0-1,0 1,0 0,0-1,-1 1,1 0,-1-1,0 1,1-1,-1 1,-1-4,1-11,0 0,-2 0,-6-27,3 11,-8-136,12 116,-3-1,-2 1,-2 0,-30-102,36 148,-1 1,0-1,0 1,0 0,-1 0,0 0,0 0,0 1,-1 0,-5-6,6 9,1-1,0 1,-1 0,1 1,-1-1,0 1,0-1,0 1,1 0,-1 1,0-1,0 1,0-1,0 1,0 0,0 1,0-1,-6 2,2-1,-1 0,1 0,-1-1,1 0,0-1,-1 0,1 0,-10-3,16 4,-1-1,1 0,0 0,0 1,-1-1,1 0,0-1,0 1,0 0,0-1,0 1,1-1,-1 1,0-1,1 0,-1 0,1 0,-1 0,1 0,0 0,0 0,0 0,0 0,0-1,1 1,-1 0,1-1,-1 1,1-1,0 1,0 0,0-1,0-2,0 4,1 0,-1 0,0 0,0 0,0 0,1 0,-1 0,1 0,-1 0,1 0,-1 0,1 0,-1 0,1 0,0 0,-1 0,1 1,0-1,0 0,0 1,0-1,0 0,0 1,-1-1,3 0,-1 1,1-1,-1 1,1-1,-1 1,1 0,0 0,-1 0,1 1,-1-1,5 2,5 1,0 1,-1 1,17 8,59 40,131 102,-162-113,-40-31,-1 2,0 0,-1 1,-1 0,18 24,-24-27,0 0,-1 1,0 0,-1 0,0 0,-1 0,-1 1,5 26,0 5,-4-25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5:52.4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1622,'26'-2,"-1"-1,1-2,-1 0,0-1,25-11,21-4,18-3,1533-373,-774 242,146-29,-846 154,890-152,-991 176,83-10,148-38,-147 25,170-14,-3 1,197-84,-256 59,-110 42,-96 21,-1-2,0 0,0-3,34-13,-29 7,0 2,1 1,0 2,1 2,55-5,-67 10,1-1,-1-1,0-2,0 0,0-2,31-15,-49 18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09.96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1 175,'7'-1,"0"0,0-1,0 1,0-2,7-2,15-4,341-67,-173 39,-111 23,-46 9,39-10,-61 10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13.96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424 0,'-41'45,"2"1,2 1,3 3,1 1,-39 82,53-90,1 0,3 1,1 1,3 0,1 1,2 1,-2 77,10-101,1-1,1 1,1 0,1 0,1-1,1 0,1 0,1 0,13 23,-2-11,1-1,2 0,1-2,43 44,-21-20,-2 2,-3 1,57 114,-41-70,136 299,-181-371,-2 0,-1 0,-1 1,-2-1,3 61,-14 157,4-222,-1 0,-2-1,0 1,-2-1,0 0,-12 24,13-35,-1-1,0 0,0-1,-2 0,1 0,-1-1,-1 0,0-1,-1 0,0 0,0-1,-14 8,-21 8,-1-1,-1-3,-61 17,-153 30,211-58,8-3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15.47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614 1,'-13'0,"0"2,0 0,0 0,1 1,-1 1,0 0,1 1,0 0,0 1,-21 13,-6 9,-59 53,67-54,-8 7,0 2,3 1,-41 54,66-75,-1 0,2 1,0 0,1 1,1 0,1 1,0 0,2 0,0 0,1 1,-3 35,7-42,0 1,0 0,1 0,1 0,0-1,1 1,6 15,-6-22,0 1,1-1,0 0,1 0,-1-1,1 1,0-1,1 0,0 0,0-1,0 1,0-1,11 6,-5-3,1 0,0 0,0-2,0 1,1-2,0 0,0 0,1-1,-1-1,1 0,0-2,19 1,-5-2,-1-1,1-2,-1-1,0-1,29-9,-43 10,0-2,0 1,-1-2,0 1,0-2,0 0,-1 0,0-2,-1 1,0-1,14-17,-16 14,-1 1,-1-1,0-1,-1 1,0-1,-1-1,0 1,-2-1,1 1,-2-1,0 0,0-25,-3-17,-15-109,16 162,-3-18,-2-19,-19-72,21 106,0 0,-1 0,0 0,0 0,-7-8,-5-8,7 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23.62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320 1281,'5'-2,"1"0,-1 0,0 0,0-1,0 0,-1 0,1 0,-1 0,5-5,1 0,32-22,24-19,129-73,165-37,64-35,-366 163,-27 15,0-1,51-38,-80 54,-1-1,1 0,0 0,-1 0,1 0,-1 0,1 0,-1 0,0-1,0 1,0 0,0-1,0 1,-1-1,1 1,-1-1,1 1,-1-3,0-1,-1 0,1 1,-1-1,0 0,-1 1,1-1,-5-9,-5-6,-1 0,0 1,-17-20,20 27,-20-26,-1 3,-1 0,-2 2,-2 1,-1 2,-1 1,-1 2,-48-25,72 46,0 2,0 0,-1 0,1 1,-1 1,0 1,0 0,0 1,0 0,0 1,-1 1,1 0,0 1,0 1,-17 6,-23 8,2 3,-88 44,86-36,-27 12,2 4,3 3,-111 89,137-89,-86 104,125-138,4-2,1 0,0 0,0 1,1 0,1 0,0 0,0 1,2 0,-1 0,2 0,-3 19,2 20,4 84,2-59,-3-50,2 0,1 1,1-2,1 1,2 0,0-1,2 0,1-1,0 0,2-1,27 41,-27-45,0 0,2-2,0 1,1-2,1 0,0 0,1-2,1 0,1-1,0-1,23 12,407 159,-436-180,1-1,-1 0,0-1,1 0,-1-2,1 1,-1-1,1-1,-1-1,0 0,1 0,-1-2,0 1,0-2,-1 1,15-9,19-11,-2-2,77-59,-96 65,129-100,104-73,-230 176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09.08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0 225,'11'-10,"1"1,0 1,0-1,0 2,1 0,0 0,1 1,20-6,120-25,-120 30,288-33,-310 39,9-2,0-1,-1-1,40-15,-36 11,0 2,27-6,-31 10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7:21.93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686 17,'-7'-16,"7"16,-1 0,1-1,0 1,-1 0,1 0,0 0,-1 0,1 0,0 0,-1 0,1 0,0 1,-1-1,1 0,0 0,-1 0,1 0,0 0,-1 1,1-1,0 0,-1 0,1 0,0 1,0-1,-1 0,1 0,0 1,0-1,0 0,-1 1,1-1,0 0,0 0,0 1,0-1,0 0,0 1,0-1,0 1,-1-1,1 0,0 1,0-1,1 0,-1 1,0-1,0 0,0 1,0-1,-5 57,2 0,2-1,3 1,9 56,-6-71,28 307,-30-334,0-1,1 0,0 0,1 0,1-1,0 0,13 20,17 41,-17-22,-4-18,-2 1,-2 0,-1 0,-2 2,-1-1,3 57,-11-78,0 0,0 0,-2-1,0 1,0 0,-2-1,1 0,-2 0,-7 14,-8 7,-1-1,-26 32,27-39,-28 45,27-40,-41 51,59-79,0-1,-1 0,1 0,0 0,-1 0,0-1,1 0,-1 0,0 0,0 0,0-1,0 0,-1 0,1 0,0-1,0 1,-1-1,1 0,0-1,0 0,-1 1,1-2,-9-2,-11-4,1-1,1-2,-35-19,48 24,-21-12,1-1,1-2,0-1,-43-45,53 48,1-2,1-1,0 0,2-1,1 0,-21-46,33 65,1 0,-1 0,1-1,0 1,0-1,0 1,0-1,1 1,0-1,0 1,0-1,0 1,1-1,0 1,0-1,0 1,0 0,1-1,-1 1,4-4,-3 5,1-1,0 1,0 0,0 1,0-1,1 0,-1 1,1 0,-1 0,1 0,0 0,0 1,0-1,0 1,0 0,0 0,0 1,0-1,0 1,1 0,-1 0,5 0,12 2,0 1,0 1,-1 0,1 2,26 10,96 49,315 186,-411-221,0 1,-2 3,-2 1,62 66,-44-15,-50-68,1 0,0-1,1 0,1-1,1 0,18 15,-31-30,0 1,1-1,-1 0,0 1,1-1,-1 0,0-1,1 1,-1 0,1-1,0 1,-1-1,1 0,-1 0,1 0,0 0,-1 0,1-1,-1 1,1-1,-1 1,1-1,-1 0,1 0,-1 0,0 0,1-1,-1 1,0-1,0 1,0-1,0 0,0 0,-1 0,1 0,2-3,2-3,-1 0,0 0,0 0,-1 0,0-1,0 0,-1 0,0 0,2-10,2-47,-2 0,-8-116,0 57,3 62,0 39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7:23.52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790 161,'1'-25,"0"13,-1 1,0 0,-1 0,0 0,-4-14,4 22,0 1,0-1,0 0,0 0,-1 1,1-1,-1 1,0-1,0 1,0 0,0 0,0 0,0 0,-1 0,1 0,-1 0,1 1,-1-1,0 1,0 0,1 0,-1 0,0 0,-3 0,-3-1,0 0,0 1,1 1,-1 0,0 0,0 0,0 1,0 0,1 1,-1 0,1 0,-14 6,10-2,0 1,0-1,1 2,0 0,1 0,-1 1,-13 16,1 3,1 1,2 1,1 1,1 0,-17 45,15-29,3 0,1 2,-9 58,19-77,2 0,1 1,1 0,2-1,1 1,8 47,-5-63,0 0,1-1,1 0,0 0,1 0,1-1,0 0,1 0,0-1,1 0,0-1,13 12,21 15,92 61,-51-40,-56-38,-1 2,-1 0,-1 2,43 55,-59-67,-1 1,0 1,-1 0,-1 0,0 1,-1-1,-1 1,-1 1,0-1,-1 1,0-1,-1 31,-3-16,-2 1,-1 0,-2-1,-1 0,-2 0,0-1,-27 55,12-37,-3 0,-1-2,-62 76,75-105,0 0,-1-1,-1 0,-1-2,0 0,0 0,-2-2,-30 15,41-23,-1 0,0 0,0-1,0-1,-1 0,1 0,-1-1,1 0,-1-1,1 0,-1 0,1-1,-1-1,1 0,0 0,0-1,0 0,0-1,0 0,-15-9,7 0,0 0,0-1,2-1,0 0,0-2,1 1,1-2,1 0,-17-32,18 29,1-1,1-1,1 0,1 0,1-1,1 0,1 0,-3-40,11 18,-3 45,0 0,0 1,0-1,1 0,-1 0,0 1,0-1,0 0,0 1,1-1,-1 0,0 1,1-1,-1 0,0 1,1-1,-1 1,1-1,-1 0,1 1,-1-1,1 1,0 0,-1-1,1 1,-1-1,1 1,0 0,-1 0,1-1,0 1,0 0,-1 0,1 0,0 0,-1 0,1-1,0 2,0-1,-1 0,1 0,0 0,0 0,-1 0,1 1,0-1,-1 0,1 0,0 1,-1-1,1 1,-1-1,1 0,0 1,-1-1,1 1,-1 0,1 0,23 20,-1 2,29 37,-4-4,-2-3,-3 1,-2 3,-3 1,-2 2,-3 1,36 95,-59-125,-1 1,-2-1,-1 1,-1 0,0 39,-9 166,1-158,-40 338,27-304,5 11,6 0,12 148,-7-264,0 0,1 1,1-1,-1 0,1 1,1-1,-1 0,2-1,6 14,-8-17,1-1,0 0,0 0,0 1,0-2,0 1,1 0,-1-1,1 1,0-1,0 0,0 0,0-1,0 1,0-1,0 0,1 0,-1 0,0-1,7 1,17-1,0-1,0-1,0-1,0-2,-1 0,0-2,0-1,26-12,33-18,83-51,-98 51,-58 31,38-23,1 4,1 1,2 3,73-20,-103 37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7:26.23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1290,'2'-3,"0"0,0 0,1 0,0 0,-1 0,1 0,0 1,0 0,0-1,6-2,2-2,64-48,2 4,89-42,-64 36,127-74,600-350,-815 473,77-51,-82 52,0-1,0 1,-1-2,0 1,0-1,-1 0,7-11,-12 14,0 0,0-1,0 1,-1 0,0-1,0 1,0-1,-1 1,0-1,0 1,-1-1,0 0,0 1,-1 0,1-1,-5-8,4 7,-1 0,-1 0,1 0,-2 0,1 1,-1-1,0 1,0 1,-1-1,0 1,-13-12,13 15,0 0,0 1,0-1,0 1,-1 0,1 1,-1-1,0 1,1 0,-10 1,-74 5,62-3,-15 3,-1 2,-83 25,-84 43,60-20,83-33,-135 54,181-66,1 1,0 1,1 1,0 1,1 1,1 1,-17 17,-2 6,18-20,0 1,-26 38,0 10,15-26,2 2,-42 90,58-105,2 0,0 1,2 0,2 0,0 1,2 0,2 0,0 0,2 0,2 0,7 43,1-41,2-1,2 0,1-1,1 0,2-1,22 29,-4-3,-15-22,2-1,50 56,-63-78,1-1,1 0,-1-1,2 0,-1-1,1 0,0-1,1 0,-1-1,30 8,-16-8,1-2,-1-1,1-1,0-2,38-3,142-29,-73 9,-96 18,65-18,-87 18,-1-1,0-1,0-1,0 0,-1-1,17-13,-12 7,1-1,46-28,-58 39,0 1,0 1,0 0,0 0,0 0,1 1,-1 1,1-1,11 1,-9 2,1-1,-1-1,1 0,-1-1,0 0,0 0,0-2,0 1,0-2,0 1,-1-2,0 1,0-2,-1 1,0-2,0 1,9-10,22-15,-28 25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7:28.73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0 548,'2'-5,"1"0,-1 0,1 0,-1 0,2 1,-1-1,0 1,1 0,0 0,0 0,0 0,7-5,-1 1,109-98,183-123,-297 225,40-27,66-34,-97 58,0 1,0 0,0 1,1 1,0 0,0 1,0 0,0 2,28-1,-33 4,0 0,-1 0,1 1,-1 1,1-1,-1 1,0 1,-1 0,1 0,-1 1,0 0,0 1,-1-1,13 15,3 6,0 1,32 53,-48-69,0 1,-1 0,-1 1,0 0,0-1,-2 1,0 1,3 21,-4-3,-2 0,-5 55,2-74,0 0,0 0,-1 0,-1 0,0-1,-1 1,-1-1,-12 19,-11 11,-37 41,40-52,-114 157,72-93,54-79,0 0,0-2,-2 1,-29 20,-20 18,58-45,22-17,23-18,-15 10,1 1,0 0,1 2,1 1,47-16,138-30,-178 51,40-10,38-8,-2-4,136-57,-31-23,-149 83,-48 23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17.0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0 291,'33'3,"-1"0,0 3,0 0,-1 2,1 1,50 23,-65-25,27 7,-32-11,1 1,-1 0,0 1,0 0,-1 1,1 0,19 15,-31-20,1-1,0 1,0-1,-1 1,1 0,0-1,-1 1,1 0,-1 0,1-1,-1 1,1 0,-1 0,0 0,1 0,-1 0,0 0,1-1,-1 1,0 0,0 0,0 0,0 2,-1-3,1 1,-1 0,1-1,-1 1,1 0,-1-1,0 1,1-1,-1 1,0-1,0 1,1-1,-1 0,0 1,0-1,0 0,1 0,-1 1,0-1,-1 0,-3 1,1-1,-1 0,0 0,1 0,-1 0,0-1,0 1,-5-3,-1-2,0 0,1 0,-1-2,1 1,0-1,1-1,0 0,0 0,1-1,-1 0,2 0,0-1,0 0,0 0,2 0,-10-23,11 24,1 0,1 0,-1 0,1-1,1 1,0 0,0-1,1 0,0 1,0-1,1 1,1-1,0 1,0-1,0 1,1 0,1 0,0 0,0 1,0-1,9-10,-8 12,1 1,-1 1,1-1,0 1,1 0,0 0,-1 1,1 0,1 0,-1 1,0-1,1 2,0-1,10-1,12-2,0 2,48 0,-39 3,-15 0,179-4,-164 6,-1 2,0 2,50 13,-80-16,0 0,0 1,-1 0,1 0,-1 1,12 8,-16-11,-1 1,0-1,0 1,0 0,-1 0,1 0,0 0,-1 1,1-1,-1 0,0 0,0 1,0-1,0 1,0-1,0 1,-1 0,1-1,-1 1,0 0,1-1,-1 1,-1 5,0-1,0-1,1 1,0 0,0 0,1-1,0 1,0 0,1-1,-1 1,1-1,1 1,5 11,2-2,0-1,1 0,19 20,-14-17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7:30.11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18 1,'-1'0,"0"0,0 0,0 1,0-1,1 0,-1 1,0-1,0 1,0-1,1 1,-1 0,0-1,1 1,-1 0,0-1,1 1,-1 0,1 0,-1-1,1 1,-1 0,1 0,0 0,0 0,-1 0,1 0,0-1,0 1,0 0,0 0,0 0,0 0,0 0,0 1,3 37,-2-35,9 43,1-1,3 0,29 65,7 24,13 69,47 141,-76-254,78 147,-111-235,0 0,1-1,0 1,0-1,0 1,0-1,0 0,0 0,0 0,1 0,-1 0,1-1,0 1,-1-1,1 1,0-1,0 0,0 0,0 0,0-1,0 1,0-1,0 1,0-1,0 0,0 0,6-1,4-2,1-1,-1 0,0-1,25-12,-18 8,17-6,38-18,-69 31,-1-1,1-1,-1 1,0-1,0 1,0-2,-1 1,1 0,5-9,-5 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7:30.93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1 160,'1'-2,"1"-1,-1 1,1 0,0-1,0 1,0 0,0 0,1 0,-1 1,0-1,1 1,-1-1,1 1,-1 0,1 0,0 0,3-1,1-1,51-19,0 3,92-18,-90 23,-8 3,1 2,0 3,92-1,-124 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7:32.47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1 309,'0'-31,"-1"-7,6-44,-3 70,0 0,0 1,1-1,1 1,0 0,0 0,1 1,7-13,-10 20,0 0,-1 0,1 1,0-1,1 0,-1 1,0-1,1 1,0 0,-1-1,1 1,0 1,0-1,0 0,0 1,0-1,1 1,-1 0,0 0,1 0,-1 1,1-1,-1 1,1 0,5 0,-2 2,-1 0,0 0,0 0,0 1,0-1,0 1,0 1,-1-1,0 1,0 0,0 1,8 7,29 32,-1 2,-3 2,56 90,-72-100,-2 2,-2 0,-2 1,-1 0,18 86,-23-62,-3 0,-2 90,-18 131,12-281,0 4,1 1,0-1,0 0,1 0,0 0,1 0,0 0,0 0,1-1,0 1,6 12,-6-16,1 0,-1-1,1 1,0-1,0 0,0 0,0 0,1-1,0 1,0-1,0-1,0 1,0 0,0-1,1 0,-1 0,1-1,-1 0,7 1,44 3,-1-2,0-3,96-12,-107 7,-1-2,0-2,79-27,-100 28,-1-1,0-1,-1-1,0 0,0-2,-2 0,1-1,-2-1,20-21,-33 30,0 1,1-1,-2 0,1-1,-1 1,0-1,4-10,-7 15,1 1,-1-1,1 0,-1 1,0-1,1 1,-1-1,0 1,0-1,0 0,0 1,0-1,-1 1,1-1,0 0,-1 1,1-1,-1 1,1-1,-1 1,0-1,0 1,0 0,0-1,0 1,0 0,0 0,0 0,0 0,0 0,-1 0,1 0,0 0,-1 0,1 0,-1 1,1-1,-3 0,3 1,-1-1,1 1,0 0,0-1,-1 1,1 0,0 0,0 0,-1 0,1 0,0 0,-1 1,1-1,0 0,0 1,0-1,-1 1,1-1,0 1,0-1,0 1,0 0,0 0,0-1,0 1,0 0,0 0,0 0,1 0,-1 0,0 0,1 0,-1 1,0-1,1 0,-1 0,1 0,0 1,-1-1,1 0,0 0,0 1,0-1,0 0,0 1,0-1,1 3,-1 4,0 0,1 0,0 0,1 1,0-1,3 9,51 104,136 220,-110-206,-58-96,51 88,60 140,-116-224,-3 1,-1 0,-3 1,-1 1,-2 0,-3 0,2 71,-8-105,0 0,0 0,-1-1,0 1,-4 16,4-24,-1 0,1 0,-1 0,0 0,-1 0,1-1,0 1,-1-1,0 1,0-1,0 0,0 0,-1 0,1-1,-7 4,-378 243,-40 25,414-265,0 0,0-1,-1-1,0 0,0-1,-1-1,1-1,-1 0,0 0,-1-2,1 0,-19-1,15-2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7:35.98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51,'32'-12,"-11"2,19 1,2 2,-1 1,1 3,-1 1,47 4,-18-1,64-3,-3-1,202 22,-318-18,0 2,0 0,-1 1,1 0,-1 1,0 1,0 0,14 10,-20-11,-1 0,0 1,0 0,-1 1,0 0,0 0,0 0,-1 0,0 1,0 0,-1 0,0 0,-1 1,4 12,-1 2,-2-1,0 1,-2-1,0 1,-2 0,0 0,-1 0,-2 0,0-1,-2 1,0-1,-1 0,-19 41,-3-2,-4-2,-2-1,-62 81,32-58,-92 92,-87 59,172-166,69-65,-27 26,-43 52,66-72,0 1,1-1,0 1,0 0,1 1,0-1,1 1,-1-1,2 1,-1 0,1 1,0-1,0 12,2-19,1 0,-1 1,0-1,1 0,0 1,-1-1,1 0,0 0,0 0,0 0,1 0,-1 0,0 0,1 0,-1-1,1 1,0 0,-1-1,4 2,43 24,-8-6,-24-10,-1 1,-1 0,0 1,0 1,-1 0,-1 1,-1 0,0 1,-1 0,16 34,-22-35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7:36.66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7:43.27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1284,'11'20,"2"0,0-1,20 21,-2-1,16 25,3-2,3-2,103 90,-151-145,1-1,0 0,0 0,1-1,-1 1,1-1,0-1,0 1,0-1,0 0,0-1,14 2,-12-4,1 1,-1-2,0 1,1-1,-1 0,0-1,0 0,-1-1,15-7,441-270,-321 187,279-172,268-174,-686 438,546-340,-446 285,3 5,3 4,159-47,-232 85,210-67,-238 73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7:44.38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1 944,'8'1,"-1"0,1 0,0 1,0 0,-1 0,0 0,1 1,-1 0,0 1,0 0,6 4,12 10,34 31,-38-31,64 58,-27-22,108 75,-162-126,0 0,1 0,0-1,-1 1,1-1,0 0,0-1,0 1,0-1,1 0,-1 0,0 0,1-1,-1 0,6 0,-4-2,0 0,0 0,-1-1,0 0,1 0,-1 0,0-1,0 0,-1 0,1-1,5-5,494-395,-452 364,298-248,197-141,-528 420,0 0,1 1,0 1,0 1,1 1,0 1,33-4,42-10,133-31,-212 48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7:51.50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472 12,'0'-1,"0"0,0 1,-1-1,1 1,0-1,0 1,0-1,-1 1,1-1,0 1,-1 0,1-1,0 1,-1-1,1 1,-1 0,1-1,0 1,-1 0,1-1,-1 1,1 0,-1 0,1-1,-1 1,1 0,-1 0,1 0,-1 0,0 0,1 0,-1 0,1 0,-1 0,1 0,-1 0,1 0,-1 0,1 0,-1 1,1-1,-1 0,1 0,-1 0,1 1,-1-1,1 0,-1 1,-27 14,-307 249,305-243,23-17,0 0,1 1,0 0,0 0,-8 9,13-12,-1 0,1 0,0 0,0 0,0 0,0 0,0 1,0-1,1 0,-1 1,1-1,0 0,-1 1,1-1,0 1,0-1,1 0,-1 1,0-1,1 1,0-1,0 3,17 34,0-1,3-1,1-1,1 0,38 42,8 14,15 31,92 179,-142-230,-2 0,-4 2,-3 1,20 103,-42-157,2 1,1-1,0 0,2 0,0-1,13 23,-9-24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7:52.31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1 276,'64'-33,"-1"0,105-40,-150 65,1-1,-2-1,1 0,-1-1,-1-1,20-18,8-5,-29 23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7:53.11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 6,'-4'0,"-1"-4,0 3,5 5,2 9,2 7,6 4,3 9,-2 6,6 1,3 1,-2 2,-3-4,-1-8,-3-5,-3-7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17.7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1,'4'0,"5"4,5 4,3 6,4 4,1 2,5 6,1 2,1 0,-2 0,2-2,1-1,-1-1,-3-1,-4-1,-7-3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7:53.59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9,'0'-3,"0"-3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7:54.84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0 256,'7'0,"-1"1,1 0,-1 1,1 0,-1 0,0 0,0 1,10 5,50 34,-42-27,44 31,117 103,-184-149,12 12,0 0,0 1,-1 0,0 1,-2 1,16 26,-25-40,-1-1,1 1,-1 0,0-1,0 1,1 0,-1-1,0 1,0 0,0 0,1-1,-1 1,0 0,0 0,0-1,-1 1,1 0,0 0,0-1,0 1,0 0,-1-1,1 1,0 0,-1-1,1 1,0 0,-1-1,1 1,-1-1,1 1,-1 0,1-1,-1 1,0-1,0 1,0-1,-1 1,1-1,0 0,0 0,-1 0,1 0,0 0,-1 0,1 0,0-1,-1 1,1 0,0-1,0 1,0-1,-1 1,1-1,0 0,0 1,-2-3,-4-3,1 0,0-1,0 1,1-1,0-1,0 1,1-1,0 0,0 0,0 0,-1-9,-6-20,-8-48,4 16,4 29,3 1,1-1,1 0,3-1,3-79,0 118,0-1,0 1,1-1,-1 1,1-1,0 1,0-1,0 1,0 0,0-1,0 1,0 0,1 0,-1 0,1 0,0 0,-1 0,1 0,0 1,0-1,0 1,0-1,4-1,-2 2,1-1,0 1,0 0,1 0,-1 0,0 0,0 1,0 0,0 0,11 2,0 1,0 1,0 1,0 0,-1 1,1 0,20 13,-24-10,-1 0,0 0,0 1,-1 0,0 1,0 1,-2-1,1 1,-2 1,1-1,7 21,5 16,23 94,-32-101,-4-16,45 146,-41-142,1 0,2-1,25 42,-29-58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7:56.28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640 709,'-7'1,"-1"-1,1 2,0-1,-1 1,1 0,0 0,0 1,-12 6,-54 37,45-27,-15 10,2 2,1 1,1 3,-63 73,76-77,2 1,2 2,1 0,1 1,2 1,-24 69,22-24,19-75,0 0,0 0,1 0,-1 0,2 0,-1 0,1 0,0 0,0 0,0 0,4 8,-3-11,0 0,0-1,1 1,-1-1,1 1,0-1,0 0,0 0,0 0,0-1,0 1,0-1,1 1,-1-1,0 0,1 0,6 0,63 6,-69-6,49-2,96-14,-90 8,-53 6,-1 0,0 0,0 0,0-1,0 0,0 0,0 0,0-1,0 1,-1-1,1 0,-1 0,0-1,0 1,0-1,-1 0,1 0,-1-1,0 1,0 0,0-1,-1 0,1 0,-1 0,0 0,-1 0,2-6,2-15,0-1,-2 1,-1-1,-2-35,0 29,-2-764,1 757,-2 1,-2-1,-12-50,11 67,-1 1,-1 0,-1 1,-1 0,-1 0,-1 1,-14-19,24 37,-1 0,1 0,0 0,-1 0,0 0,1 0,-1 1,0-1,0 1,-5-2,7 3,1 0,-1-1,1 1,-1 0,1 0,-1 0,0 0,1 0,-1 0,1 0,-1 0,1 0,-1 0,0 0,1 1,-1-1,1 0,-1 0,1 0,-1 1,1-1,-1 0,0 1,1 0,-1 0,1 0,0 0,-1 0,1 0,0 0,0 0,0 0,0 0,0 0,0 0,0 0,0 0,1 0,-1 0,0-1,1 1,-1 0,0 0,1 1,11 25,2-1,19 29,2 4,34 64,5-3,6-4,109 124,-157-207,1 0,72 53,-91-77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05.79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391 0,'5'72,"2"0,4-1,24 89,-3-19,115 682,-68 8,-78-789,2 22,-8 79,4-140,0 0,1 0,-1-1,-1 1,1 0,0 0,-1-1,1 1,-1-1,0 1,0-1,0 0,0 1,0-1,0 0,-1-1,1 1,-1 0,1-1,-1 1,0-1,1 0,-1 0,0 0,0 0,0 0,0-1,0 1,-5-1,-7 2,1-1,-1-1,0 0,-27-5,17-1,0 0,1-1,0-2,0-1,1 0,0-2,-34-23,10 1,1-1,-51-52,84 74,1 0,0-1,1 0,0-1,1 0,1 0,-14-32,18 34,1 1,1-1,0 0,1 0,0 0,1-1,1 1,0 0,0-1,1 1,5-20,5-10,2 0,35-81,55-77,-37 77,-65 122,0 0,0 0,0 0,0 0,0 0,1 0,-1 0,1 1,-1-1,1 1,-1-1,1 1,0 0,0-1,-1 1,1 0,0 0,0 0,0 0,1 1,-1-1,0 1,0-1,0 1,0 0,0-1,1 1,2 1,2 0,1 1,-1 0,0 1,0 0,0 0,13 8,88 57,144 117,-121-83,-62-50,91 65,-131-97,2-3,0 0,51 19,-76-34,-1 0,1 0,0-1,0 1,1-1,-1-1,0 1,0-1,10-1,-14 1,-1-1,1 1,0-1,0 0,0 0,-1 0,1 0,0 0,-1 0,1 0,-1-1,1 1,-1 0,0-1,0 1,1-1,-1 0,0 1,0-1,-1 0,1 0,0 1,-1-1,1 0,-1 0,1 0,-1 0,0 0,0 0,0 0,0 0,0-3,-2-10,0-1,-1 1,0 0,-1 0,-1 1,-10-24,-6-18,-30-84,44 114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07.32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667 44,'-1'-2,"1"1,-1-1,0 1,1-1,-1 1,0 0,0-1,0 1,0 0,0 0,0 0,0-1,0 1,0 0,-1 1,1-1,0 0,-1 0,1 0,-1 1,1-1,-3 0,-36-11,16 9,0 2,1 0,-1 1,0 2,0 0,1 2,-1 0,1 2,0 0,1 2,-1 0,2 2,-1 0,1 1,-32 24,38-24,0 1,0 0,1 1,1 1,1 0,-1 1,2 0,-19 34,24-37,1 0,0 0,1 1,0 0,1-1,1 1,0 1,0-1,2 0,-1 0,2 1,0-1,4 22,-2-24,0 1,1-1,0 1,0-1,2 0,-1-1,1 0,1 1,0-2,0 1,1-1,0 0,11 8,10 6,2-1,62 34,-65-42,0 3,-1 0,-1 1,37 34,-58-45,1 1,-2-1,1 1,-1 0,0 0,0 0,-1 0,0 1,-1-1,0 1,0 0,-1-1,0 1,0 15,-1 2,-2-1,0 1,-11 46,4-43,-1-1,-1 0,-2-1,0 0,-2-1,-1-1,-1 0,-1-1,-32 33,48-54,-1 0,0 0,0 0,0-1,0 1,0-1,0 0,-1 0,1 0,-1 0,1 0,-1-1,0 0,0 0,0 0,1 0,-1 0,0-1,0 0,0 0,0 0,-8-1,6-1,0 0,-1-1,1 0,0 0,1 0,-1-1,1 0,-1 0,1 0,0-1,0 1,-7-10,-12-18,0 0,2-2,2 0,-23-52,42 83,-1 1,1-1,0 0,0 0,0 0,0 1,1-1,-1 0,1 0,-1 0,1 0,0 0,0 0,1 0,-1 0,0 0,1 0,0 0,0 0,0 0,0 1,0-1,1 0,-1 1,1-1,-1 1,1-1,3-2,-1 2,0 0,0 1,0 0,1 0,-1 0,1 0,-1 1,1-1,0 1,-1 0,1 1,0-1,0 1,0 0,-1 0,1 0,6 2,3 0,1 1,-1 0,0 1,1 1,-2 0,1 1,-1 0,0 2,0-1,-1 1,22 18,-19-11,-1 0,0 1,-1 0,-1 1,0 0,-2 1,15 32,-8-6,-2 1,-2 1,-1 0,-3 0,-2 1,2 81,-9 520,-3-276,4-347,0 0,2 0,0 0,2-1,0 1,2-1,1 0,1-1,1 0,1 0,0-1,2-1,1 0,20 24,-26-38,0 0,0 0,0-1,1 0,0 0,0-1,1 0,0-1,-1 0,1-1,1 0,-1 0,18 1,12 0,-1-2,53-4,-57 1,-9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08.81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257 1357,'44'-37,"1"2,2 2,2 2,57-27,-13 6,530-329,-535 320,83-75,-167 132,0 1,-1-1,0 0,0 0,0 0,0 0,0 0,-1-1,0 1,0-1,0 1,0-1,-1 0,0 0,0 0,0 0,-1 0,1 0,-1 0,-1 0,1 0,-1 0,1 0,-1 0,-1 0,1 1,-1-1,-2-5,-6-12,-1 0,-1 0,-2 2,-21-29,31 44,-11-16,-2 1,0 0,-1 1,-1 1,0 1,-1 1,-1 0,-1 2,0 0,-1 2,0 0,-1 2,0 0,-1 2,0 1,0 0,-1 2,-37-3,34 7,1 2,-1 0,1 2,-1 1,1 1,0 1,0 2,1 1,0 1,1 1,0 1,1 2,-26 17,-6 9,2 2,2 2,-80 88,-116 178,241-298,0 1,1 0,0 0,1 1,1 0,0 0,1 1,0-1,1 1,1 0,0 0,1-1,1 1,2 22,5 16,2-1,29 92,6 39,-41-165,-1 4,1-1,2 1,0-1,14 35,-16-50,0 0,0-1,0 1,1-1,0 0,0 0,0 0,1-1,-1 1,1-1,0 0,0 0,1-1,-1 0,1 0,0 0,0 0,0-1,0 0,12 2,25 2,1-1,0-2,80-6,127-29,86-41,-159 32,-72 17,-1-5,157-65,-254 90,1-1,-1 1,0-2,0 1,10-9,-9 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10.25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82,'5'-4,"-1"0,1 1,0 0,0 0,0 0,0 1,0-1,1 1,-1 0,11-1,62-7,-49 8,191-34,-217 35,1 1,-1 0,0-1,0 1,0 0,0 1,0-1,0 0,0 1,0 0,0 0,0 0,0 0,0 0,0 0,-1 1,1-1,0 1,-1 0,0 0,1 0,-1 0,0 0,0 1,0-1,0 1,0-1,-1 1,1 0,-1-1,0 1,1 0,-1 0,-1 0,1 0,0 0,-1 0,1 0,-1 0,0 6,0 3,0 1,-1 0,0-1,-1 1,-1 0,0-1,0 0,-1 0,-6 12,-13 24,-2-2,-3-1,-1-1,-2-2,-54 59,84-101,1 1,0-1,-1 0,1 0,0 0,0 0,-1 1,1-1,0 0,0 0,-1 1,1-1,0 0,0 1,0-1,0 0,-1 0,1 1,0-1,0 0,0 1,0-1,0 0,0 1,0-1,0 0,0 1,0-1,0 0,0 1,0-1,0 0,0 1,0-1,1 0,-1 1,0-1,0 0,0 1,1-1,17 6,35-7,-43 1,101-1,190 22,-71 3,-209-20,-7 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11.28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0,'1'20,"1"1,1-2,0 1,1 0,8 20,42 98,-11-31,-15-28,83 212,-91-249,2 0,1-2,3 0,50 60,-58-77,-10-13,-1 0,2 0,17 15,-24-23,-1-1,1 0,0 1,-1-1,1 0,0 0,0 0,0-1,0 1,0 0,0-1,0 1,0-1,1 0,-1 1,0-1,0 0,0 0,0-1,0 1,1 0,-1-1,0 1,0-1,0 0,0 1,0-1,2-2,7-4,-2 1,1 0,-1 1,1 0,14-5,-5 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12.15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0 228,'1'-4,"0"1,-1-1,1 1,1 0,-1-1,0 1,1 0,0 0,0 0,0 0,0 0,0 0,0 0,1 1,-1-1,1 1,0 0,0 0,4-3,69-36,-60 33,45-23,-29 13,0 2,2 1,58-18,-72 29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13.99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24,'0'-1,"0"0,1 0,-1 0,1 0,-1 0,1 0,-1 1,1-1,0 0,-1 0,1 0,0 1,0-1,0 0,0 1,-1-1,1 0,0 1,0-1,0 1,0 0,0-1,0 1,0 0,0 0,0-1,2 1,34-4,-33 4,30-1,0 1,0 2,0 1,-1 2,0 1,0 1,0 2,-1 2,0 1,-1 1,0 1,-1 2,-1 2,-1 0,33 28,-57-43,-1 0,1 1,0-1,-1 1,0 0,0 0,0 0,-1 0,1 1,-1-1,0 1,0-1,0 1,-1 0,0 0,0 0,0 0,0 0,-1 0,0 6,-2 4,-1-1,0 0,-1 0,-1-1,-9 21,6-15,1 0,-6 26,9-29,2 0,0 0,0 0,3 33,-1-43,1 0,0 0,1 1,0-1,0 0,0 0,0-1,1 1,0 0,1-1,-1 0,1 0,0 0,0 0,8 7,9 5,1-1,0-1,1-1,1-1,0-1,1-1,26 8,-11-7,2-1,-1-3,73 7,-111-15,0 1,-1-1,1 1,0 0,-1-1,1 1,-1 1,1-1,-1 0,0 1,1-1,-1 1,0 0,0-1,0 1,0 0,0 0,-1 1,1-1,1 3,3 7,0-1,-1 0,5 18,2 4,176 387,-123-263,119 308,-181-456,0 0,0-1,-1 1,-1 0,0 0,0 0,0 0,-1 0,-1 0,1 0,-2 0,1 0,-1 0,-5 14,1-11,0 0,0-1,-1 0,-1 0,1-1,-2 0,0 0,0-1,-16 12,-278 195,155-118,10-7,65-45,3 3,-123 110,73-52,109-96,7-3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18.1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18.68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296 143,'-12'1,"0"0,0 0,1 1,-1 1,1 0,0 0,0 1,0 0,0 1,1 1,0 0,0 0,0 1,1 0,0 0,0 1,-13 16,11-11,1 0,0 1,1 0,1 1,0 0,1 0,1 1,0 0,1 0,1 0,-4 33,8-42,0-1,0 1,1 0,-1-1,2 1,-1-1,1 1,0-1,0 0,1 0,-1 0,2 0,-1 0,0 0,1-1,0 0,1 0,-1 0,1 0,0-1,0 1,0-1,1 0,6 3,8 5,2-1,0-1,0 0,0-2,35 8,5-4,0-3,70 2,-56-6,-63-3,-1-1,1-1,-1 0,1-1,21-4,-30 4,0 0,0-1,-1 1,1-1,-1 0,1 0,-1 0,0 0,0-1,0 1,0-1,0 0,-1 1,1-2,-1 1,0 0,0 0,0-1,0 1,0-1,-1 1,3-8,9-40,-1 0,-2-1,-3 0,-2-1,-3 0,-1 1,-3-1,-9-52,10 98,0 0,0 1,-1-1,0 0,0 1,-1 0,1-1,-2 1,1 0,0 0,-8-9,8 13,-1-1,1 1,-1-1,1 1,-1 0,1 1,-1-1,0 0,0 1,0 0,0 0,0 0,0 1,0-1,-1 1,1 0,0 0,0 1,0-1,-5 2,-31 6,0 2,1 2,-60 27,63-25,7 0,1 2,0 1,1 0,-36 32,19-14,27-22,3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15.06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45 484,'-33'4,"22"-4,36-16,653-316,-558 285,-72 30,-1-2,54-29,-89 39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15.81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1 394,'42'-2,"0"-2,60-14,5 0,48-2,437-74,-276 25,-305 66,-1 0,1-2,-1 1,1-1,-1-1,10-7,42-20,189-56,-228 82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17.35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343 1,'-9'-1,"1"1,-1 0,0 1,1-1,0 2,-1-1,1 1,0 0,-1 1,1 0,1 0,-1 1,0 0,1 0,0 1,0 0,-8 7,-4 7,1 0,1 1,1 1,0 1,2 0,1 1,0 0,2 1,1 0,0 1,2 0,1 1,1-1,2 1,0 1,0 39,4-13,2 0,2 0,3 0,2-1,24 80,108 244,-110-302,103 351,-36-96,-51-209,-25-68,-2 1,19 77,-36-116,0-1,-1 1,-1 0,0 0,-1 0,0 0,-1 0,-1-1,-6 27,4-34,-1-1,0 1,0-1,-1 0,1 0,-1-1,0 0,-1 0,1 0,-9 3,-20 15,-41 33,-2-2,-163 79,190-107,38-21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20.75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1060 1,'-2'5,"0"0,0 0,-1 0,1 0,-1-1,0 1,0-1,-1 0,1 0,-6 5,-6 9,-31 39,-2-2,-56 51,22-25,33-29,-103 100,123-126,-1-1,-1-2,-48 28,72-46,-1-1,0 0,0-1,0 0,0 0,-1-1,1 1,-1-2,1 1,-1-1,0-1,1 0,-1 0,0 0,0-1,1-1,-1 1,1-2,-1 1,1-1,0 0,0-1,0 1,0-2,1 1,0-1,0 0,0-1,-10-9,6 3,0 0,0 0,1 0,1-2,0 1,1-1,1 0,0-1,-8-23,13 32,1 1,0-1,-1 1,2-1,-1 1,1-1,0 0,0 1,0-1,1 1,0-1,0 1,0-1,1 1,0 0,0-1,0 1,1 0,0 0,0 1,0-1,0 0,1 1,-1 0,1 0,0 0,1 0,-1 1,1 0,7-5,-3 4,1-1,-1 2,1 0,-1 0,1 0,0 1,0 1,19-1,89 6,-82-2,7 2,0 2,0 2,61 19,121 57,66 63,-285-144,-1 0,0-1,1 1,-1-1,1-1,0 1,0-1,-1 0,1 0,0-1,0 1,0-1,0-1,0 1,6-2,-9 1,1 0,-1 0,1-1,-1 1,0-1,0 1,0-1,0 0,0 0,0-1,-1 1,1-1,-1 1,0-1,1 0,-1 0,0 0,-1 0,1 0,0 0,-1 0,0-1,0 1,0-1,1-5,9-55,-3-1,-3 0,-5-119,-1 180,0 0,0 0,0 0,-1 0,0 0,1 0,-1 1,-1-1,1 1,0-1,-1 1,0 0,0-1,0 2,0-1,0 0,-1 1,1-1,-1 1,1 0,-1 0,-5-2,-34-25,31 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22.60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592 115,'-1'-3,"0"-1,0 0,-1 0,1 0,-1 0,0 1,0-1,0 1,0 0,-1-1,1 1,-1 0,0 0,0 0,0 1,-5-4,-1-1,-1 0,0 0,0 1,-16-7,18 10,0 0,-1 1,0 0,1 0,-1 1,0 0,1 0,-1 1,0 1,0-1,0 1,1 1,-10 2,5 0,0 1,1 0,0 1,0 0,0 1,1 0,-20 17,10-4,0 1,2 1,0 0,1 2,2 0,0 1,-14 33,15-27,2 0,2 1,1 1,1 0,2 0,1 1,-2 65,7-82,2 0,0 1,1-1,0 0,2 0,0 0,1-1,0 1,2-1,0 0,0-1,2 1,0-2,0 1,1-1,1-1,16 16,126 95,-5-5,-141-111,29 24,-1 1,41 53,-67-74,-1 0,0 1,-1 0,0 0,-1 1,0-1,-1 1,-1 1,0-1,-1 1,0-1,0 16,-1 2,-1-16,0-1,-1 0,-1 1,-4 25,4-35,-1 0,0-1,0 1,-1-1,0 1,0-1,0 0,0 0,-1 0,0 0,0-1,0 0,-1 0,0 0,-7 5,0-1,-1-2,0 1,0-2,-20 7,-27 11,53-20,1 0,-1 0,1-1,-1 1,0-2,0 1,-11 1,3-3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23.32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0 234,'49'-28,"-30"17,1 0,25-9,139-33,-134 41,-1-1,-1-3,93-43,-124 48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24.06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202 0,'-2'1,"0"-1,0 1,0-1,0 1,0 0,0 0,0 0,0 0,0 0,0 0,0 1,1-1,-1 0,0 1,1 0,-1-1,1 1,0 0,-1 0,0 3,-24 47,21-39,-23 62,3 0,4 2,3 0,3 1,-7 120,19-142,2 0,3 1,2-1,14 72,-10-92,1 0,2-1,2-1,1 0,1 0,2-2,35 51,-48-77,1 1,0 0,0 0,0-1,1 0,0 0,7 5,2-2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24.83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0,'2'57,"3"0,2-1,22 87,64 157,-84-276,14 42,59 121,-72-168,2 0,0-1,1 0,1-1,1-1,0 0,1 0,0-2,2 0,24 15,-33-23,1-1,0 0,1 0,-1-1,1 0,0-1,0 0,14 1,-6-2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25.52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78,'4'0,"5"0,4-4,5-1,2-4,3 0,0-2,0-4,1 2,-5 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18.91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0,'6'2,"0"0,0 0,-1 0,1 0,0 1,-1 0,0 0,0 1,0 0,0 0,0 0,4 5,15 11,615 417,-601-410,-33-23,1 1,-1-1,1 0,0 0,0-1,0 1,0-2,1 1,-1 0,1-1,-1 0,1-1,0 0,0 0,0 0,0-1,10 0,34-11,0-1,-1-3,85-38,-32 12,15-6,-90 34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26.61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0,'1'16,"0"-1,1 1,1-1,0 0,1 0,1 0,0-1,1 1,8 13,11 15,44 60,-25-41,131 190,164 251,-257-367,116 267,-193-392,3 8,0 1,8 38,-15-53,0-1,0 1,-1 0,1 0,-1 0,-1 0,1 0,-1 0,1 0,-1 0,-1-1,1 1,-1 0,0-1,0 1,0-1,-5 8,-4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28.33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339 542,'58'-4,"0"-3,-1-2,0-3,99-34,-69 20,14-5,103-47,-195 73,-1 0,1-1,-1 0,0 0,-1-1,0 0,0-1,0 1,-1-1,0 0,-1-1,0 1,0-1,-1 0,0-1,0 1,-1-1,0 1,-1-1,0 0,-1 0,0 0,0 0,-1 0,0 0,-3-11,2 16,-1 0,0 1,0-1,-1 1,1-1,-1 1,0 0,0 0,-1 0,1 0,-1 1,0-1,1 1,-2 0,1 0,0 0,-1 1,1 0,-1 0,0 0,1 0,-1 1,0-1,-5 0,-15-2,0 1,0 1,-41 1,44 2,-36 1,1 3,0 3,0 2,1 2,0 3,1 3,1 1,1 3,1 3,1 1,-52 37,83-49,0 1,1 1,1 0,1 2,0 0,1 0,1 2,1 0,-22 41,23-32,0 0,2 0,2 1,0 1,2 0,1 0,-2 40,8-64,0 1,1 0,0-1,0 1,1-1,0 1,0-1,1 0,0 0,0 0,1 0,0 0,0-1,0 1,1-1,0 0,0-1,7 6,13 12,1-3,54 35,-46-33,48 29,2-4,3-3,1-4,180 55,-247-88,1-2,-1 0,1-1,0-2,0 0,0-1,0-1,0-1,0-1,-1-1,1-1,34-11,72-34,-3-6,173-103,41-20,-297 159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29.29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0 204,'4'-4,"5"-1,9 1,8 0,12-7,11-1,12-6,15-4,10 2,1 0,-2 4,-8 0,-9 0,-13 2,-12 4,-9 3,-10 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30.33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358 0,'-56'2,"1"2,1 3,-73 18,123-24,1 0,-1 0,0 0,0 0,1 1,-1 0,1-1,0 1,-1 1,1-1,0 0,0 1,0 0,1-1,-1 1,0 0,-1 4,3-4,0-1,0 1,0-1,1 1,-1-1,1 1,0-1,0 1,0-1,0 1,0-1,0 1,1-1,-1 1,1-1,0 1,0-1,0 1,0-1,0 0,0 0,1 1,-1-1,1 0,-1 0,5 3,4 6,1 0,1-1,0 0,1-1,-1 0,18 8,90 37,-6-4,-42-8,-3 2,80 66,-146-108,1 0,-1 1,1 0,-1 0,0 0,0 0,-1 1,1-1,-1 1,1-1,-1 1,0 0,0 0,-1 0,1 0,-1 0,0 0,0 0,-1 1,1-1,-1 0,0 0,0 1,0-1,0 0,-1 1,0-1,0 0,0 0,0 0,-1 0,1 0,-1 0,0 0,0 0,-1-1,1 1,-1-1,0 1,0-1,0 0,-4 3,-141 138,138-134,-1 0,0-1,0 0,-1-1,0 0,0-1,-1 0,0-1,-1 0,-19 5,17-9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31.46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1,'1'15,"0"1,2-1,-1 1,2-1,10 30,40 74,-28-64,203 476,-170-390,-56-133,0-1,0 1,1-1,0 0,0 0,1-1,0 1,0-1,0 0,7 6,-8-10,0 0,0 0,0 0,0 0,1-1,-1 0,0 1,0-2,1 1,-1 0,1-1,-1 0,1 0,-1 0,0-1,1 1,-1-1,1 0,7-3,13-5,47-23,-25 10,-2 1,-31 16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32.24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1 236,'9'-1,"0"-1,0 0,0-1,-1 0,1 0,10-6,10-4,107-34,186-38,-108 50,-210 34,-2 1,1 0,0 0,0 0,0 0,0-1,-1 0,1 1,0-1,0 0,-1 0,1-1,-1 1,1 0,-1-1,1 0,-1 1,0-1,0 0,3-3,-4-4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34.30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991 1884,'-12'-8,"0"-1,0 2,0 0,-1 0,0 1,-1 0,-22-5,22 6,-13-4,-1 2,-1 1,1 1,-1 2,0 0,1 2,-1 2,0 0,0 2,1 1,-1 1,1 1,-48 18,42-10,1 0,1 3,0 0,2 2,0 2,1 0,1 2,1 1,1 1,-37 47,58-66,0 1,0 0,0 0,1 0,0 0,1 1,0 0,0 0,-2 10,4-15,1 0,0 0,0 0,0 0,0 0,1 0,-1 0,1 0,0 0,0 0,0 0,0 0,0-1,1 1,-1 0,1-1,-1 1,1-1,0 0,0 1,0-1,1 0,-1 0,0 0,1-1,-1 1,1-1,3 2,26 12,1-1,0-2,67 14,-12-2,-54-14,113 30,-126-36,0 0,0-2,1 0,-1-2,22-2,-40 2,0-1,-1 1,1-1,-1 0,0 0,1 0,-1 0,0-1,1 1,-1-1,0 1,0-1,0 0,0 1,-1-1,1 0,0-1,-1 1,1 0,0-3,22-53,-21 48,24-87,17-118,-29 135,60-452,-68 427,-4 0,-6 0,-16-117,13 183,-2-1,-2 2,-19-52,22 73,0 1,-1 0,0 0,-2 1,0 0,0 1,-1 0,-1 1,-24-22,34 33,0 0,0 1,0-1,0 1,0 0,0-1,-1 1,1 0,0 0,-1 0,1 1,-1-1,1 1,-1-1,1 1,-1 0,1 0,-6 0,6 1,0 0,0 0,0 0,0 0,0 0,1 0,-1 1,0-1,1 0,-1 1,0 0,1-1,0 1,-1 0,1 0,0 0,-1 2,-4 9,1 1,1-1,0 1,1 0,-2 20,-2 30,4 0,1 0,4 0,3 0,13 69,-1-50,3-1,3-1,49 110,-35-116,3-2,4-2,2-1,4-3,79 83,-114-134,0 0,2-1,0-1,0 0,39 22,-46-31,1 0,0 0,0-1,0-1,0 0,1 0,-1-1,1 0,0-1,-1-1,1 0,23-2,-31 1,1-1,-1 1,0 0,0-1,0 0,0 0,-1 0,1-1,0 1,-1-1,0 0,1 0,-1 0,0 0,-1-1,5-5,2-6,0-1,12-29,-9 19,23-55,-3-3,-4 0,-4-2,20-132,-24 64,-2-267,-19 366,-2 0,-3 0,-3 1,-1 0,-3 0,-3 1,-1 1,-3 1,-2 1,-2 0,-47-70,55 98,0 0,-2 1,0 0,-23-18,41 38,-1 0,0 0,0 1,0-1,1 0,-1 1,0-1,0 1,0-1,0 1,0-1,0 1,0 0,0-1,0 1,0 0,0 0,0 0,0 0,0 0,0 0,0 0,0 0,0 0,0 0,0 0,-2 1,1 1,1-1,0 0,0 0,0 1,0-1,0 1,0-1,0 1,1-1,-1 1,0 0,1-1,-1 1,1 0,0 1,-2 8,1 0,1 1,0-1,2 15,8 36,3-1,2 1,32 78,90 175,-58-143,17 61,31 70,-124-295,1 0,0-1,0 1,1-1,0 0,0 0,1 0,0 0,8 6,-8-9,-1-1,0 0,1-1,-1 1,1-1,0 0,0-1,0 1,0-1,0 0,0-1,0 1,11-2,4 1,-1-1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35.78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0 345,'11'-2,"0"0,0-1,0 0,-1-1,1 0,-1-1,11-6,-10 6,18-9,0 1,55-16,-10 8,72-30,-116 36,-1-1,0-2,41-33,3-2,-55 40,-4 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40.03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334 132,'-25'0,"0"2,-1 0,1 1,0 1,-42 14,59-15,-1 0,0 1,1 0,0 0,0 0,0 2,1-1,-1 1,1 0,0 0,1 0,0 1,0 0,0 1,1-1,0 1,0 0,1 0,-4 11,7-14,1 0,-1 0,1 0,0 0,0 0,0 0,1 0,0 0,0 0,0 0,0 0,1 0,0 0,0-1,0 1,1-1,0 1,-1-1,1 0,1 0,-1 0,7 5,8 9,0-1,2-2,26 19,0-8,1-2,0-1,2-3,1-2,86 19,-132-35,1-1,0 0,0 0,-1 0,1-1,0 0,0 0,0 0,-1 0,1-1,8-1,-11 0,0 1,0 0,0-1,0 1,-1-1,1 1,0-1,-1 0,1 0,-1 0,0 0,0 0,0 0,0 0,0 0,0 0,0 0,-1-1,1 1,-1 0,0-1,1 1,-1 0,0-1,-1 1,1-3,0-54,-2 1,-11-72,8 105,-1 0,0 0,-2 1,-1 1,-1-1,-1 1,-24-37,30 51,-1 0,0 1,0 0,-1 0,0 1,0-1,-1 2,0-1,0 1,0 0,-1 1,-13-7,5 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36.71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47,'146'1,"157"-3,-281 0,0-1,0-2,26-7,-24 5,45-7,-29 12,-21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19.68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0 697,'0'-4,"8"-5,10-9,9-1,13-9,9-7,21-9,17-13,13-11,4-7,0 3,-5 6,-10 2,-11 12,-15 12,-15 12,-16 11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37.41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1 137,'40'-14,"-23"6,207-63,-181 59,0 2,0 2,1 2,67-1,-90 7,-2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38.94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472 39,'0'-1,"1"-1,-1 1,0-1,0 1,0-1,-1 1,1-1,0 1,-1-1,1 1,0-1,-1 1,0 0,1-1,-1 1,0 0,0-1,0 1,1 0,-1 0,-1 0,1 0,0 0,0 0,0 0,-2-1,0 1,1 1,-1-1,1 1,-1 0,1 0,-1 0,1 0,-1 0,0 0,1 1,-1-1,1 1,0 0,-4 1,-5 3,1 0,-1 0,1 1,0 1,-15 13,4 1,0 2,2 1,1 0,1 1,0 1,-18 42,-59 175,70-167,3 2,4 0,3 1,4 1,3 0,6 134,5-153,4 0,1 0,4 0,2-1,2-1,4-1,1-1,4 0,39 65,4-17,-33-53,38 75,-65-107,0 0,-2 0,0 1,-1 0,-1 1,-1-1,2 38,-5-13,-3 1,-1-1,-3 0,-1 0,-3-1,-18 56,15-55,10-33,0 0,0 0,-2 0,1-1,-2 1,1-1,-2 0,0-1,-15 20,10-20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41.81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1199 1,'-1'8,"0"0,-1 0,0 0,-6 15,0 0,-12 29,-2-1,-2 0,-54 83,25-47,-4 13,-5-4,-4-2,-4-3,-4-3,-165 150,231-231,0 0,-1 0,0-1,0-1,0 0,-1 0,0 0,1-1,-21 4,23-7,-1 0,1-1,0 0,0 0,-1-1,1 0,0 0,0 0,0-1,0 0,0-1,1 0,-1 0,1 0,-8-6,0 0,1-1,1-1,0 0,0-1,1 0,1 0,0-2,0 1,2-1,-1 0,2-1,0 0,1 0,0-1,-5-23,4 4,0 0,2-1,2 1,1-1,2 0,5-40,-5 72,1 0,0 0,-1 0,1 0,1 0,-1 1,0-1,1 0,0 0,0 1,0 0,0-1,0 1,1 0,0 0,-1 0,6-4,-3 4,0 0,0 0,1 1,-1-1,1 1,-1 0,1 1,0 0,-1 0,1 0,6 0,16 1,0 2,-1 0,1 2,33 9,-30-6,78 17,-1 4,-1 5,-2 5,-2 4,-1 5,122 77,-186-98,-1 1,57 55,-94-81,1 0,-1-1,1 1,-1-1,1 1,-1-1,1 1,0-1,-1 0,1 1,0-1,-1 1,1-1,0 0,-1 0,1 0,0 1,0-1,-1 0,1 0,0 0,0 0,-1 0,1 0,0 0,0-1,-1 1,1 0,0 0,-1 0,1-1,0 1,-1 0,1-1,0 1,-1-1,2 0,0-2,0 1,1-1,-1 0,-1-1,1 1,0 0,-1 0,2-7,2-5,-1-1,-1 0,1-19,-5-41,-3 1,-18-91,4 27,16 125,0-1,-1 0,-1 1,0 0,-7-16,9 24,-1 1,0-1,0 1,0 0,-1 0,0 0,0 0,0 0,-1 1,1 0,-1 0,0 0,0 1,-10-6,9 7,0-1,1 0,-1 0,1-1,0 1,0-1,0 0,0 0,1-1,-5-5,-2-5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45.34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369 700,'13'-1,"-1"0,1-1,-1 0,0-1,0 0,18-8,70-36,-49 21,137-75,-7 3,-178 97,1-1,-1 1,0-1,1 0,-1 0,0-1,0 1,0-1,0 0,-1 1,1-1,-1 0,0 0,0-1,3-3,-3 0,-1 1,1-1,-1 0,0 1,-1-1,0 0,-1-13,0 2,0-1,-2 0,0 1,-1 0,-1 0,-1 0,0 0,-14-26,16 37,-1-1,1 1,-1 1,0-1,-1 1,0 0,0 0,0 0,-1 1,1 0,-1 0,0 1,-1 0,1 0,-1 1,0 0,0 0,0 0,0 1,0 1,-12-2,2 3,0 0,0 2,0 0,1 0,-1 2,0 0,1 2,0-1,-24 13,-16 12,-69 45,79-45,-295 170,337-198,1 1,-1-1,1 1,0 0,0 1,0-1,0 1,0-1,1 1,0 0,0 0,0 1,0-1,1 1,-1-1,-1 6,2 1,0 1,1-1,0 0,0 1,1-1,2 15,4 184,7 82,-9-246,3 0,2 0,2-1,21 54,-31-94,1 0,0 0,1 1,-1-2,1 1,0 0,0 0,1-1,-1 0,1 1,0-1,0-1,7 6,-6-7,1 1,-1-1,1-1,0 1,0-1,0 0,0 0,0-1,0 0,0 0,0 0,7-2,47-7,-1-4,0-1,0-4,56-24,-109 39,682-261,-433 185,-230 72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47.93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92,'9'-1,"0"-1,-1 0,1 0,0 0,-1-1,9-5,27-7,29-3,-1 4,2 3,0 3,116 2,-183 7,0 0,1 0,-1 0,0 1,0 0,9 4,-15-6,0 1,0-1,0 1,0-1,0 1,0-1,0 1,0 0,0 0,0-1,-1 1,1 0,0 0,0 0,-1 0,1 0,-1 0,1 0,-1 0,1 0,-1 0,1 0,-1 0,0 0,0 0,0 0,0 0,1 0,-1 0,-1 1,1-1,0 0,0 0,0 0,-1 0,1 0,0 0,-1 0,1 0,-1 0,1 0,-1 0,1 0,-1 0,0 0,0 0,1-1,-1 1,-1 1,-91 89,4-6,46-36,-3-1,-96 76,110-103,23-16,1 0,-1 0,1 1,1 0,-1 0,1 1,0 0,-8 12,15-19,-1 0,1 1,0-1,-1 0,1 0,0 1,0-1,0 0,-1 0,1 1,0-1,0 0,0 1,0-1,0 0,-1 1,1-1,0 0,0 1,0-1,0 1,0-1,0 0,0 1,0-1,0 0,0 1,1-1,-1 0,0 1,0-1,0 0,0 1,0-1,1 0,-1 1,0-1,0 0,0 0,1 1,-1-1,1 0,17-1,25-15,-42 16,36-16,68-17,-77 27,1 1,43 0,-27 2,-33 1,0-1,0 0,0-1,0 0,17-9,31-9,-4 9,71-6,-18 3,-82 11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49.07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 1,'0'4,"-1"23,1-1,1 0,1 0,1 0,2 0,0 0,14 38,29 55,56 121,-102-237,1 1,-1-1,1 1,-1-1,1 0,0 0,1 0,-1 0,0-1,1 1,-1-1,1 0,0 0,0 0,0-1,0 1,0-1,0 0,0 0,9 0,7 1,0-2,1 0,26-4,7-1,-25 5,-1-2,50-10,-59 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50.18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19,'454'0,"-443"-1,1 0,-1-1,0 0,16-6,-26 8,14-4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52.58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1 196,'0'-2,"1"-1,0 1,0 0,0 0,0 0,0 0,0 0,0 0,1 0,-1 0,1 1,-1-1,1 0,3-1,27-22,34-15,97-42,-127 65,-62 64,-39 60,-22 32,73-112,13-23,-1-1,1 1,-1 0,0-1,0 1,0-1,-1 0,1 0,-1 0,-3 4,0-8,3-4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53.23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1,'0'5,"1"1,1 0,-1-1,1 1,0 0,0-1,0 0,1 1,0-1,0 0,0-1,1 1,-1 0,8 5,8 10,38 28,-49-42,222 180,-218-177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53.96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366 0,'0'5,"-1"-1,0 0,0 0,0 0,0 0,-1 0,1 0,-1 0,0-1,0 1,-1-1,-2 5,-40 43,15-19,5 5,1 1,1 1,-21 52,1-2,17-30,20-44,0-1,0 0,-2 0,0 0,0-1,-1 0,-13 13,11-16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0:07.35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1 149,'26'-1,"0"-2,-1-1,29-8,28-4,87-10,487-46,-642 71,1 0,-1 0,20-6,-17 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21.21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438 314,'1'2,"0"0,-1 1,1-1,0 0,0 1,0-1,1 0,-1 0,1 0,-1 0,1 0,-1 0,1-1,0 1,0 0,0-1,0 0,4 3,39 20,-34-19,0-1,-1 0,1-1,1 0,-1 0,0-1,1-1,21 0,-28-1,0-1,0 0,1 0,-1 0,0 0,0-1,0 0,0 0,0 0,0-1,-1 1,1-1,-1 0,0-1,0 1,0-1,0 0,-1 0,1 0,-1 0,3-6,4-7,-2 1,0-1,0-1,-2 0,0 0,-2 0,4-20,-7 27,1 0,-2 0,0-1,0 1,-1 0,0 0,-1-1,0 1,-1 0,0 0,-1 1,-9-20,13 29,0 0,-1 0,1 0,0 0,-1 0,1 0,-1 0,0 0,1 1,-1-1,0 0,1 0,-1 0,0 1,0-1,0 1,0-1,1 0,-1 1,0-1,0 1,0 0,0-1,0 1,0 0,0 0,0-1,0 1,-1 0,1 0,0 0,-1 1,1 0,0 0,0 0,1 0,-1 0,0 0,1 0,-1 0,1 0,-1 0,1 1,0-1,-1 0,1 0,0 0,0 1,0-1,0 0,0 0,0 1,0-1,0 0,1 0,-1 1,0-1,1 0,-1 0,1 0,0 2,14 29,1 0,1-1,2-1,1 0,36 41,-9-11,179 229,73 98,-221-276,100 192,-169-285,-1 0,-1 0,0 0,-1 1,-1 0,-1 0,0 0,-2 1,1 20,-3-32,-1 0,0 1,0-1,-1 0,0 0,0 0,-1 0,0 0,0-1,-1 1,0-1,0 0,-1 0,0 0,0-1,-1 0,0 0,0 0,0-1,0 1,-1-2,0 1,-12 6,-41 15,-1-2,-2-2,-104 20,129-32,-85 18,-173 19,242-43,-1-1,0-3,0-2,1-3,-95-20,122 18,-1-2,1 0,1-2,0-1,0-1,1-1,1-2,1 0,0-1,-29-29,40 33,0 0,1 0,1-1,0 0,1-1,1 0,0-1,1 1,1-1,0-1,1 1,1-1,0 0,2 0,0 0,0-1,2 1,2-24,2 11,1 0,2 1,0-1,3 2,0-1,21-40,-10 31,0 2,3 0,1 1,31-33,-26 44,-29 23,-1 1,1 0,0-1,-1 1,1 0,0 0,0 0,-1 0,1-1,0 1,0 0,-1 0,1 0,0 0,0 1,-1-1,1 0,0 0,0 0,-1 1,1-1,0 0,-1 1,1-1,0 0,-1 1,1-1,0 1,-1-1,1 1,-1 0,1-1,-1 1,1-1,-1 1,0 0,1-1,-1 1,0 0,0 0,1-1,-1 1,0 1,4 12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54.68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0,'1'7,"1"0,0-1,1 1,-1-1,1 1,0-1,1 0,0 0,0-1,0 1,0-1,8 7,5 9,65 83,112 163,-186-253,-1-2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56.74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266 656,'8'-2,"0"-1,-1 0,1 0,-1 0,1-1,-1 0,0-1,0 1,-1-1,12-11,6-3,27-23,-1-1,73-84,-69 68,73-61,-107 104,48-43,-63 54,0 0,-1 0,0-1,0 1,0-1,-1 0,1 0,-2 0,1-1,2-8,-4 14,-1-1,0 1,1-1,-1 1,0 0,0-1,0 1,0-1,0 1,0 0,0-1,-1 1,1-1,-1 1,1 0,0-1,-1 1,0 0,1 0,-1-1,0 1,0 0,0 0,0 0,0 0,-1-1,-1 0,1 1,-1-1,0 1,0 0,1 0,-1 1,0-1,0 1,0-1,0 1,0 0,-3 0,-5 1,-1 0,1 0,0 2,0-1,-19 8,-174 66,97-38,-25 12,117-43,0 1,0 1,0 0,1 1,1 1,-16 14,13-10,-2 0,-34 20,-23 20,68-50,1 1,0 0,1 0,-1 1,1 0,1 0,-1 0,-5 13,9-17,0 0,0 0,0 1,0-1,1 0,-1 0,1 1,0-1,0 0,0 1,0-1,1 0,0 1,-1-1,1 0,0 0,1 0,-1 0,0 0,1 0,0 0,3 5,5 3,0 0,0-1,1 0,14 9,27 28,-17 0,-16-21,0 0,2-2,34 32,-51-53,1 0,-1 0,1-1,-1 1,1-1,0-1,0 1,0-1,0 1,0-1,0-1,0 1,0-1,0 0,1 0,6-1,10-3,0 0,34-12,-5 1,212-55,-217 57,0-3,83-40,-75 31,72-23,-101 41,-5 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57.83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1 120,'0'-4,"1"1,0-1,1 0,-1 1,1-1,-1 1,1 0,0-1,0 1,1 0,-1 0,1 0,-1 1,1-1,0 1,0-1,0 1,6-4,7-4,1 1,24-11,-23 15,1 1,-1 0,1 2,0 0,0 1,0 1,36 4,0-2,-34-1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8:59.38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425 31,'1'-1,"-1"0,0 0,0 0,0-1,0 1,0 0,0 0,0 0,-1-1,1 1,0 0,0 0,-1 0,1 0,-1 0,1 0,-1 0,0 0,1 0,-1 0,0 0,0 0,0 0,1 0,-1 1,0-1,-2-1,1 2,0 0,0-1,0 1,0 1,0-1,0 0,0 0,0 1,1-1,-1 1,0 0,0-1,0 1,1 0,-3 1,-7 6,0-1,0 1,-16 17,-37 48,4 2,-87 141,140-206,1 0,1-1,-1 0,1 1,1 0,0 0,0 0,-3 19,7-26,-1-1,1 1,0-1,0 1,1-1,-1 1,0-1,1 1,-1-1,1 1,0-1,0 0,0 1,0-1,0 0,1 0,-1 0,1 0,-1 0,1 0,0 0,-1 0,1-1,0 1,0-1,1 1,-1-1,0 0,0 0,1 0,-1 0,0 0,1 0,-1-1,1 1,-1-1,1 0,3 0,53 12,-1 1,-1 3,84 36,-53-12,117 71,-202-109,1 1,0-1,-1 0,0 1,1 0,-1 0,0 0,0 0,-1 0,1 1,-1-1,1 1,-1-1,0 1,0 0,1 7,-2-9,-1 1,0-1,-1 1,1-1,0 1,-1-1,1 1,-1-1,0 1,0-1,0 0,0 1,0-1,0 0,-1 0,1 0,-1 0,1 0,-1 0,0 0,0-1,0 1,0 0,0-1,0 0,0 1,-1-1,-3 1,-21 11,-2-2,0-1,0-1,-49 8,26-6,51-10,0-1,0 0,0 0,0 0,-1 1,1-1,0 0,0 0,0-1,0 1,0 0,0 0,-1 0,1-1,0 1,0-1,0 1,0-1,-1 0,-5-6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00.78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18 0,'-9'73,"6"-66,2 1,-1 0,1 0,0 1,0-1,1 0,0 0,1 0,0 0,0 0,0 0,1 0,1 0,-1 0,5 8,149 222,-117-183,6 2,2-2,65 58,-87-89,-18-17,0 0,0-1,1 0,0-1,0 0,1 0,12 5,-19-9,1 0,-1 0,1 0,0-1,-1 1,1-1,0 0,-1 1,1-1,0 0,0-1,-1 1,1 0,0-1,-1 0,1 1,-1-1,1 0,-1 0,1-1,-1 1,1 0,-1-1,0 1,0-1,0 0,0 0,0 0,0 0,1-2,7-7,1 0,0 0,1 2,0-1,1 1,-1 1,2 1,-1-1,1 2,16-6,-20 8,11-5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01.75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1 201,'0'-4,"3"-1,6-3,9-5,8-4,12-2,7 1,7-3,3 2,-1 0,-5 3,-4 1,-6 2,-5 5,-8 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04.65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1105 1250,'2'0,"0"0,0 0,0-1,0 1,0-1,0 1,0-1,0 0,-1 0,1 0,0 0,0 0,-1 0,1 0,0-1,-1 1,1 0,-1-1,0 0,1 1,-1-1,0 0,0 1,1-4,-2 4,1 0,-1 0,0 0,0 0,0 0,0-1,0 1,0 0,0 0,0 0,0-1,0 1,0 0,-1 0,1 0,-1 0,1 0,-1 0,1 0,-1 0,1 0,-1 0,0 0,0 0,1 0,-1 0,0 1,0-1,0 0,0 0,0 1,0-1,0 1,0-1,0 1,0 0,0-1,-1 1,1 0,0 0,0-1,0 1,0 0,-2 0,-61-5,0 1,-117 11,125-4,-16 1,0 4,0 2,-90 26,132-28,0 2,0 2,1 0,0 2,2 1,-1 2,2 0,0 2,2 0,-25 25,44-38,0 0,0-1,0 2,1-1,0 0,0 1,1 0,0 0,-4 13,6-17,0 0,1 1,0-1,-1 0,1 1,0-1,1 0,-1 0,1 1,-1-1,1 0,0 0,0 0,0 0,0 0,1 0,-1 0,1 0,0 0,0-1,0 1,0-1,0 1,5 3,7 4,1 0,0-1,0 0,1-1,0-1,30 10,-6-6,72 11,-53-14,100 0,-132-8,0-2,0-1,-1-1,1-1,-1-2,27-9,-50 14,0 1,0-1,0 0,0 0,0 0,0-1,-1 1,1 0,-1-1,0 0,0 1,0-1,0 0,0 0,0 0,-1-1,0 1,1 0,-1-1,0 1,-1 0,2-7,-1-8,0 1,0-1,-4-25,1 11,-1-90,3 24,-5 1,-27-155,27 224,-2 0,-1 1,-22-52,97 254,4-19,158 252,-225-402,-1 0,1 0,0 0,0-1,0 0,7 7,-11-11,1-1,0 1,0-1,0 1,-1-1,1 1,0-1,0 1,0-1,0 0,0 1,0-1,0 0,0 0,0 0,0 0,0 0,0 0,0 0,0 0,0 0,0 0,0 0,-1-1,1 1,0 0,0-1,0 1,0-1,0 1,0-1,-1 1,1-1,0 0,0 1,-1-1,1 0,-1 0,1 1,0-1,-1 0,1 0,-1 0,1-1,25-44,38-91,-31 62,1 3,72-176,-104 237,1 0,-2 0,1 0,-1 0,-1-1,0 1,-3-15,-15-79,2 53,-2-1,-29-57,23 55,-1-1,-2 1,-2 1,-2 1,-66-83,88 125,0 1,0 0,-1 1,0 0,-1 1,0 0,0 0,0 1,-1 1,0 0,-20-7,31 13,1 0,0 0,-1-1,1 1,-1 0,1 0,-1 0,1 0,-1 0,1 0,-1 0,1-1,-1 1,1 0,-1 1,1-1,-1 0,1 0,-1 0,1 0,-1 0,1 0,-1 1,1-1,0 0,-1 0,1 1,-1-1,1 0,0 1,-1-1,1 0,-1 1,1-1,0 1,0-1,-1 0,1 1,0-1,0 1,0-1,-1 1,7 27,25 26,187 245,-98-140,138 205,-248-352,0-1,1 0,0-1,0-1,1 1,0-2,1 1,0-2,24 11,8 0,81 18,-50-15,-51-14,1-1,-1-1,2-1,39 1,-56-5,0 0,0-1,0 0,-1 0,1-1,0 0,-1-1,0 0,1-1,-1 1,0-2,-1 1,1-1,-1-1,9-7,-2-2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06.11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1,'2'33,"0"0,3 0,1 0,1 0,2-1,16 40,8 7,53 90,-74-148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07.41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0 136,'9'-1,"-1"-1,0 0,1-1,-1 0,0 0,-1 0,1-1,-1 0,1-1,10-8,41-21,-33 26,-1 2,1 0,27-1,29-6,-48 6,0 2,0 1,37 1,-51 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17.69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883 0,'-3'1,"0"1,0-1,0 1,0-1,0 1,0 0,1 0,-1 0,1 1,0-1,0 0,-1 1,2 0,-1-1,0 1,0 0,-1 5,-4 2,-81 134,-52 73,76-128,12-14,-4-2,-74 74,124-141,0 0,-1 0,0-1,0 1,0-2,-1 1,1-1,-1 0,-13 4,17-7,0 0,0-1,0 1,0-1,0 0,0-1,0 1,0 0,1-1,-1 0,0 0,0 0,0-1,1 1,-1-1,0 0,1 0,0 0,-1 0,1-1,0 0,-4-4,-6-6,1 0,0-2,0 1,2-1,0-1,1 0,0 0,2-1,-8-21,11 25,0-1,0 0,2 0,0-1,0 1,1 0,1 0,1-1,0 1,0 0,2-1,5-17,-6 25,0 1,0 0,1 1,0-1,0 0,1 1,0 0,0-1,0 2,0-1,1 0,0 1,0 0,8-6,-4 6,0-1,0 1,0 1,0-1,1 2,-1-1,1 1,16-1,4 2,-1 2,1 1,0 1,-1 1,35 10,184 32,-231-42,-1 0,0 2,0-1,-1 2,27 15,-21-10,42 15,-16-9,-35-12,0-1,1-1,0 0,0-1,19 3,34-2,121-6,-185 2,0 0,0 0,0 0,0-1,0 1,0 0,0-1,0 1,0-1,0 0,0 1,0-1,-1 0,1 0,0 0,-1 0,1-1,-1 1,1 0,-1-1,1 1,-1-1,0 1,0-1,0 0,0 0,0 1,0-1,0 0,-1 0,1 0,-1 0,1 0,-1 0,0 0,1 0,-1 0,0 0,0 0,-1 0,1 0,0 0,-1 0,1 1,-1-1,-1-2,-3-13,-2 0,0 1,-1 0,-13-19,9 13,-107-216,118 236,-4-9,0 0,-1 0,-10-15,13 23,1 0,-1 1,1-1,-1 1,0-1,0 1,0 0,0 0,0 0,0 1,-1-1,1 1,-1 0,1-1,-7 0,-8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22.5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2514,'73'-76,"46"-41,153-113,326-286,681-688,-1254 1180,-10 10,0 0,0-2,-1 0,19-29,-31 41,0 1,0-1,0 0,-1 0,1 0,-1 0,0 0,0 0,0 0,-1 0,1 0,-1-1,0 1,0 0,-1 0,1 0,-1 0,0-1,0 1,0 0,-1 0,1 1,-1-1,0 0,0 0,-1 1,1-1,-5-4,-4-4,-1 1,0 0,-1 1,0 0,0 1,-1 0,-1 2,1-1,-1 2,0 0,-1 0,1 2,-1 0,0 0,-1 2,1 0,-17 0,-30 2,-1 3,1 2,-64 15,89-14,23-4,0 0,1 1,-1 1,1 1,0 0,0 1,0 0,-21 14,29-15,1 0,-1 0,1 0,0 0,0 1,0 0,1 0,0 1,0-1,1 1,-1 0,1 0,1 0,0 0,0 0,0 1,1-1,0 0,0 10,1 9,1-1,1 1,1-1,2 0,0 0,2 0,11 29,82 163,-32-95,5-2,107 133,212 191,-325-385,-50-45,0 0,-1 1,-1 0,18 24,-28-30,-1 1,0 0,-1 0,0 0,-1 0,0 0,0 1,-1-1,0 16,2 12,0-12,0-4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20.4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1 440,'4'1,"0"1,1 0,-1 0,0 0,0 0,0 1,0-1,0 1,-1 0,1 0,-1 1,0-1,0 1,0-1,3 8,-2-7,49 68,77 139,24 92,-93-176,-5 2,57 205,-106-298,-5-21,1 0,0 0,1-1,12 28,-15-40,0 0,0 0,0 0,0 0,0-1,0 1,1 0,-1-1,1 1,-1-1,1 0,0 1,0-1,0 0,-1 0,1 0,0 0,0 0,0-1,0 1,1 0,-1-1,0 0,0 1,0-1,0 0,0 0,1 0,-1-1,0 1,0 0,0-1,0 1,0-1,0 0,0 0,0 0,0 0,0 0,2-2,25-15,-2-1,37-33,10-7,57-31,4 6,264-122,-327 178,2 2,111-22,157-8,-266 43,100-30,18-5,331-71,147-90,-640 200,-3 1,1-1,-1-2,38-19,-66 30,0-1,0 1,0-1,0 1,-1-1,1 1,0-1,0 0,0 1,-1-1,1 0,0 0,-1 1,1-1,0 0,-1 0,1 0,-1 0,0 0,1 0,-1 0,0 0,1 0,-1 0,0 0,0 0,0 0,0 0,0 0,0 0,0 0,0 0,0 0,-1 0,1 0,0 0,-1 0,1 0,-1 0,1 0,-1 0,1 0,-1 0,0 1,1-1,-1 0,-1-1,-6-5,0 0,0 0,-1 0,-9-4,3 1,-53-39,2-2,-112-113,162 144,0-1,2 0,0-1,2-1,0 0,1 0,1-1,-7-30,2 13,6 27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26.89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1 225,'19'-23,"28"-40,-37 47,1 1,0 0,1 1,0 0,2 1,-1 0,16-11,-24 22,0 0,0 0,-1 0,1 0,0 1,1 0,-1 0,0 0,0 1,0 0,0 0,1 0,-1 0,0 1,0 0,0 0,0 0,10 5,7 3,0 1,36 23,-42-23,15 9,-1 2,-1 1,-1 1,-1 1,-1 1,44 58,-54-62,-2 1,0 1,-1 0,-1 0,-2 2,0-1,-1 1,-2 0,-1 1,5 35,-10-48,-1 0,-1-1,0 1,-1 0,0 0,-1 0,0-1,-1 1,-10 21,-7 7,-37 56,6-12,46-74,-1 1,0-1,-1 0,-1 0,1-1,-1 0,-16 12,21-19,0 0,0 0,-1-1,1 1,-1-1,0 0,1 0,-1 0,0-1,0 0,0 0,-1 0,1-1,0 1,0-1,0 0,0-1,-1 1,1-1,0 0,0 0,-5-3,10 4,-1 0,1 0,0 0,0 0,-1 0,1 0,0 0,-1 0,1 0,0 0,-1-1,1 1,0 0,0 0,-1 0,1 0,0-1,0 1,-1 0,1 0,0-1,0 1,0 0,0 0,-1-1,1 1,0 0,0-1,0 1,0 0,0-1,0 1,0 0,0 0,0-1,0 1,0 0,0-1,0 1,0 0,0-1,0 1,0 0,0-1,0 1,0 0,1 0,-1-1,0 1,19-15,29-7,-14 12,1 2,70-9,-26 6,-18 1,156-34,-194 39,0 1,27-1,22-3,-28 1,-24 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28.32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1,'3'26,"1"0,1 0,1-1,1 0,1 0,2 0,17 31,5 20,112 360,-118-347,-20-68,2 5,0 0,16 32,-23-57,-1 0,1 0,0 0,0 0,0 0,0 0,0 0,0-1,1 1,-1 0,0-1,0 1,1-1,-1 1,0-1,0 1,1-1,-1 0,0 0,1 0,-1 0,1 0,1 0,37-5,-20 1,4 3,0 1,1 1,-1 1,40 9,-28-10,-23-5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29.82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1 110,'1'-1,"-1"-1,1 0,0 1,0-1,0 0,0 1,0 0,1-1,-1 1,0 0,1-1,-1 1,1 0,-1 0,1 0,0 0,-1 0,1 1,3-2,35-12,-16 10,1 2,-1 0,36 3,-43 1,1-2,0 0,0-1,0 0,-1-2,1 0,-1-1,21-8,-15 5,-1 1,1 1,0 1,0 1,0 1,1 1,-1 1,28 4,-17-2,0-2,66-7,-59-2,-30 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31.43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68,'5'-4,"1"-1,0 1,0-1,0 2,1-1,-1 1,1 0,0 0,-1 1,1 0,1 0,13-2,8 2,-1 1,32 2,18 0,27-11,96-3,-176 14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32.77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317 1,'-28'0,"1"0,-1 3,-27 5,47-7,0 1,0 0,1 1,-1 0,1 0,0 0,0 1,0 0,0 1,1 0,0-1,0 2,0-1,0 1,-5 8,9-12,1-1,0 1,0 0,0-1,1 1,-1 0,0 0,0 0,1-1,0 1,-1 0,1 0,0 0,0 0,0 0,0 0,0 0,0 0,0-1,1 1,-1 0,1 0,0 0,-1 0,1-1,0 1,0 0,0-1,0 1,0 0,0-1,1 0,-1 1,0-1,1 0,-1 1,4 1,7 4,0 1,0-2,1 0,17 7,-7-4,-4 0,-1 2,0 0,0 1,-1 1,-1 0,0 2,26 29,-13-8,-2 1,37 65,-58-90,0 1,0 0,-1 0,-1 1,-1-1,1 1,-2 0,0 0,-1 0,0 0,-1 0,-3 23,2-34,1 0,-1 0,0 1,0-1,-1 0,1 0,-1 0,1 0,-1 0,0-1,0 1,0 0,0-1,-1 0,1 1,-1-1,1 0,-1 0,0 0,0-1,0 1,0-1,0 1,0-1,0 0,0 0,-1-1,-3 2,-12 0,1 0,-1-1,-36-3,25 1,-12 1,20 1,0-1,0-1,0-1,0-1,0 0,0-2,-31-11,50 15,0-1,0 1,0-1,0 0,1 0,-1 0,1 0,-1 0,1 0,-4-5,-2-7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34.09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1,'2'16,"1"0,0 0,1 0,1-1,1 1,11 24,6 16,96 376,-36-111,-75-294,18 57,-24-79,0 0,0 0,0-1,1 1,0 0,0-1,0 0,0 0,1 0,-1 0,1 0,6 4,-4-6,-1-1,0 0,1-1,-1 1,1-1,-1 0,1 0,-1-1,1 0,-1 0,0 0,1 0,4-3,9-1,207-55,-201 53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35.17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0 158,'50'-11,"-10"1,-12 6,-1-2,40-13,4-2,215-32,-100 22,-171 28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37.38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1934 1692,'-58'-52,"-3"2,-1 2,-3 3,-76-39,76 48,-1 4,-1 2,-2 3,-1 4,-131-27,165 44,0 1,0 2,0 2,0 1,0 1,0 3,0 1,1 1,0 2,0 1,1 2,0 2,-60 30,53-18,1 1,1 2,2 1,1 3,1 0,-42 52,60-63,0 1,2 1,1 0,0 1,2 1,1 0,1 0,1 1,1 0,1 1,1 0,-2 42,7-58,1 0,1 0,0 0,1 0,0 0,0 0,1 0,1-1,-1 1,2-1,0 0,0 0,1-1,0 1,0-1,1-1,0 1,1-1,0 0,0-1,1 0,-1 0,2-1,-1 0,14 6,5 1,-1-1,2-2,0-1,0-1,0-1,1-2,0-1,37 0,5-3,0-3,1-3,-1-4,-1-2,0-4,0-2,-2-4,71-31,-126 45,0-1,-1-1,0 0,0 0,-1-1,-1-1,1 0,-2-1,0 0,0 0,-1-1,13-24,4-15,-1-2,17-57,-32 82,28-83,38-181,-62 216,-4 0,-2 0,-5-108,-5 154,-2 1,-1 0,-1 0,-1 1,-2 0,-1 0,-22-44,10 32,-2 1,-2 0,-2 2,-37-40,60 72,-1 0,1 0,-1 1,-1 0,1 0,-1 1,-7-5,13 9,0-1,0 1,0-1,0 1,0 0,0 0,0-1,0 1,0 0,0 0,0 0,0 0,0 0,0 0,0 1,0-1,0 0,0 0,0 1,0-1,0 1,0-1,-1 1,0 1,1 0,-1 0,1 0,0-1,0 1,0 0,0 1,1-1,-1 0,0 0,1 0,0 0,-1 0,1 1,0-1,0 2,2 39,1-1,2 0,2 0,2 0,17 50,-14-51,312 891,-303-878,-13-30,2 0,0-1,1 0,1-1,2-1,17 23,-29-41,1-1,0 1,0-1,0 0,0 0,1 0,-1-1,0 1,1-1,-1 0,1 1,0-2,-1 1,1 0,0-1,5 1,65-9,-33 3,14 2,-31 2,-1 0,0-1,0-1,0-1,-1-1,44-16,-26-1,0-1,-1-2,-1-2,-2-1,-1-2,54-59,-80 78,-1 1,-1-1,0-1,0 1,-1-1,-1 0,0-1,0 1,-2-1,1 0,-2 0,1 0,-2 0,0 0,0-1,-3-16,-2-18,-2 1,-2-1,-16-52,-113-308,-32 11,137 322,15 30,-3 1,-2 1,-38-59,60 102,0-1,-1 1,1 0,0-1,0 1,0 0,0-1,0 1,0-1,-1 1,1 0,0-1,0 1,-1 0,1 0,0-1,0 1,-1 0,1 0,0-1,-1 1,1 0,0 0,-1 0,1-1,0 1,-1 0,1 0,-1 0,1 0,0 0,-1 0,1 0,0 0,-1 0,1 0,-1 0,1 0,0 0,-1 0,1 0,-1 1,0 19,11 33,28 74,55 123,-59-163,36 79,152 259,-221-422,75 116,-67-107,0-1,1 1,0-2,1 1,0-2,1 1,17 10,-26-18,0 0,0-1,1 1,-1-1,1 1,-1-1,1 0,0-1,-1 1,1-1,0 1,-1-1,1 0,0-1,6 0,4-5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38.96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1 228,'6'-1,"1"-1,-1 0,1 0,-1 0,1-1,-1 1,0-1,0-1,6-4,33-15,47 0,-69 19,0-2,0 0,37-16,-45 17,1 0,0 1,-1 1,2 0,-1 1,0 1,0 0,1 1,18 3,-6-2,46-3,-66 1,-1 0,1-1,0 0,0-1,-1 0,1 0,-1-1,0 0,10-6,74-44,-89 51,-5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23.13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0 936,'1'-1,"-1"-1,1 0,-1 1,1-1,-1 1,1-1,0 1,0-1,0 1,0-1,0 1,0 0,0-1,1 1,-1 0,0 0,1 0,-1 0,3-1,35-18,-30 16,642-326,-147 72,-364 188,157-108,-273 159,-19 15,0 0,0 0,0 0,0 1,10-5,-7 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44.45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1 132,'0'-4,"4"-5,8-5,7 1,4 1,1 4,5-5,1 0,3 2,3 3,0 2,2 3,-7-2,-4 0,-3 1,-5 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45.33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1 133,'4'0,"5"0,5 0,0-4,5-5,7-1,3 2,1-3,6-2,5 0,6-1,0 2,-4-1,-3 2,-3 2,-9 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47.05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504 0,'-6'1,"0"0,0 0,0 0,1 1,-1-1,0 1,1 1,0-1,-1 1,1 0,-6 5,-56 47,46-36,-25 20,2 2,2 3,-40 51,70-79,1 0,0 0,2 1,0 0,0 1,2 0,0 0,1 1,1-1,1 1,0 0,2 1,-1 32,4-34,2 0,0-1,1 0,0 0,2 0,0 0,0-1,2 0,16 27,10 6,64 72,-60-77,46 68,-51-54,-2 2,-2 1,-3 1,23 86,47 268,-92-397,5 37,-2 1,-2 0,-3 0,-3 0,-2 0,-3 0,-19 85,18-107,5-18,-1-1,-2 1,1-1,-2 0,0 0,-14 24,12-28,0 0,-1-1,0 0,-1-1,0 0,0-1,-1 0,-14 9,-11 4,-54 24,2-2,54-27,-67 24,19-10,61-21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48.25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477 0,'-8'1,"0"0,0 0,0 1,0 0,0 0,1 1,-1-1,1 2,-7 3,-67 45,36-21,9-9,4-4,1 2,0 1,-34 32,59-47,-1 0,1 0,0 1,1 0,0 0,0 1,0-1,1 1,0 0,1 0,0 0,0 1,0-1,1 1,1-1,-1 1,1 0,1 0,0 10,2-12,-1 0,1-1,1 1,-1 0,1-1,0 1,1-1,-1 0,1 0,1 0,-1-1,1 1,0-1,0 0,0 0,1-1,0 0,0 0,0 0,10 4,2 1,0-1,0-1,1 0,0-2,0 0,26 3,-30-6,-1-2,1 1,0-2,-1 0,26-5,-35 5,0 0,0 0,-1-1,1 1,0-1,-1 0,1-1,-1 1,0-1,0 0,0 0,0 0,0-1,-1 1,0-1,1 0,-1 0,-1 0,6-8,3-19,-1 0,-2-1,-1 0,-1 0,-2 0,-1 0,-2-54,2 39,2 27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39:50.57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699 91,'-8'1,"0"1,0 1,1-1,-1 1,1 0,0 1,0 0,0 0,0 1,1-1,0 2,-11 10,-17 11,-96 69,-68 46,195-140,1 0,-1-1,0 1,1-1,-1 1,0-1,0 0,0 0,0 0,0 0,0-1,0 1,0-1,0 0,0 0,0 0,0 0,-1-1,1 1,0-1,0 0,0 0,0 0,1 0,-1 0,-4-2,1-3,0 1,0-1,0 0,1 0,0-1,0 1,0-1,-6-15,-6-8,2-1,1-1,2 0,1-1,-14-67,24 97,1-1,-1 1,1 0,0-1,0 1,0 0,1 0,-1-1,1 1,-1 0,1 0,0 0,0 0,1 0,-1 0,1 0,-1 0,1 0,0 0,0 1,0-1,0 1,1 0,-1-1,4-1,-2 2,0 0,0 1,1-1,-1 1,0 0,1 0,-1 1,0-1,1 1,-1 0,1 0,-1 1,0-1,1 1,-1 0,0 0,0 0,8 4,5 2,1 2,-2 0,1 1,-1 1,20 18,72 73,-40-35,-29-30,-25-21,2-1,0-1,1 0,0-1,1-1,0 0,1-2,35 15,-9-11,0-3,1-1,74 5,-117-14,-1-1,1 0,0 0,-1 0,1 0,-1 0,1-1,-1 1,1-1,-1 1,1-1,-1 0,1 0,-1 0,0-1,1 1,-1 0,0-1,0 1,0-1,0 0,-1 0,4-3,-3 1,-1 1,1-1,-1 0,1 0,-1 0,-1 0,1 0,-1 0,1-1,-1 1,0 0,0 0,-1 0,-1-7,-12-53,-3 1,-33-81,48 140,1 0,-1 0,0 0,-1 0,1 1,0-1,-1 1,0-1,0 1,0 0,0 0,0 0,-1 1,0-1,1 1,-8-4,-6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0:01.20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412 920,'11'-9,"0"1,1 0,0 0,0 1,20-7,12-8,229-145,-266 162,0 0,0-1,-1 0,0-1,0 1,0-1,-1 0,0-1,0 1,0-1,-1 0,-1 0,1 0,-1 0,-1-1,1 0,1-17,0-11,-2-1,-4-76,-1 44,3 40,1 17,-1-1,0 1,-4-22,3 31,0 0,0 0,-1 1,1-1,-1 1,1-1,-1 1,0 0,-1 0,1 0,0 0,-1 0,0 0,1 0,-1 1,0 0,-4-3,-13-8,0 1,0 0,-1 2,0 1,-1 0,0 2,-31-7,17 7,16 2,-1 2,-30-2,43 5,1 1,0-1,-1 1,1 1,0-1,0 1,0 0,0 1,0 0,-12 7,-2 4,0 2,1 0,1 1,-23 26,-65 86,81-96,-10 14,-37 62,61-88,0 1,2 0,0 0,2 1,-11 44,14-25,2 1,1 0,6 54,-1-1,-5-19,0-48,1 1,2-1,0 1,7 32,-7-59,1 1,-1-1,1 0,-1 1,1-1,0 0,0 0,1-1,-1 1,1 0,-1-1,1 1,0-1,-1 0,1 0,1 0,-1 0,0-1,0 1,1-1,-1 0,0 0,1 0,-1 0,1-1,4 1,13 1,-1-1,1 0,29-4,-28 2,155-12,261-2,-394 20,23-1,-63-4,0 0,0-1,1 0,-1 0,0 0,-1 0,1-1,0 1,0-1,-1 0,1 0,-1 0,6-5,7-6,0 1,1 1,28-15,-32 20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0:09.19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1 113,'6'-2,"0"0,1-1,-1 0,0 0,-1-1,1 0,-1 0,8-7,-10 9,7-7,1 1,0 0,1 1,0 0,0 1,1 0,-1 1,1 1,0-1,1 2,18-3,-25 6,1-1,-1 1,1 1,-1-1,0 2,1-1,-1 1,0 0,0 0,0 0,0 1,0 1,0-1,-1 1,0 0,0 0,0 1,0 0,-1 0,1 0,-1 1,6 8,1 2,-1 0,-1 1,-1 0,0 0,-1 1,-1 0,9 32,-14-41,0 1,-1 0,0 0,-1-1,0 1,0 0,-1 0,0 0,-1-1,0 1,0-1,-1 1,0-1,-1 0,0 0,-11 16,1-6,-1-1,-2 0,0-1,0-1,-2 0,0-2,0 0,-1-1,-35 17,75-40,1 2,22-7,-23 9,-1-1,1 0,23-15,-30 15,1 0,-1 1,1 1,1 0,-1 1,0 0,28-2,4 2,54 3,-98 1,17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0:10.57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0 101,'1'2,"-1"-1,1 0,-1 0,1 0,-1 0,1 0,-1 0,1 0,0 0,0 0,-1 0,1-1,0 1,0 0,0 0,0-1,0 1,0-1,0 1,0-1,0 1,1-1,-1 1,0-1,0 0,0 0,0 0,0 1,1-1,-1 0,0-1,0 1,3 0,41-5,-20-3,0 0,-1-1,27-15,-32 14,1 1,-1 0,1 2,1 0,37-6,-18 6,-25 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0:12.43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265 70,'4'-23,"-4"21,1 1,-1 0,1 0,-1 0,0 0,1-1,-1 1,0 0,0 0,0-1,0 1,0 0,0 0,0-1,0 1,-1 0,1 0,0 0,-1-1,1 1,-1 0,1 0,-1 0,0 0,1 0,-1 0,0 0,0 0,0 0,0 0,1 0,-1 1,0-1,-1 0,1 1,0-1,0 0,0 1,0 0,0-1,-1 1,1 0,0-1,0 1,-1 0,0 0,-14-2,0 1,0 1,0 0,0 1,1 1,-1 0,1 1,-1 1,1 1,0 0,0 0,1 2,-23 13,36-20,1 0,0 0,0 1,-1-1,1 0,0 0,0 1,-1-1,1 0,0 0,0 1,0-1,0 0,-1 1,1-1,0 0,0 0,0 1,0-1,0 0,0 1,0-1,0 0,0 1,0-1,0 0,0 1,0-1,0 0,0 1,0-1,0 0,1 1,-1-1,0 0,0 1,0-1,0 0,1 0,-1 1,0-1,0 0,1 0,-1 1,0-1,0 0,1 0,-1 0,0 0,1 1,-1-1,0 0,1 0,-1 0,0 0,1 0,25 12,-18-9,31 16,-1 2,67 50,62 66,-89-71,-67-57,36 32,-45-40,0 1,-1 0,1-1,0 1,-1 0,0 0,1 0,-1 1,0-1,0 0,0 0,0 1,0-1,-1 0,1 1,-1-1,0 1,1-1,-1 4,-1-4,0-1,0 1,0-1,0 1,0-1,0 0,0 1,0-1,-1 0,1 0,0 0,-1 0,1 0,-1 0,1 0,-4 1,-34 13,16-7,2 2,5-2,0-1,0-1,-21 6,17-8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0:13.47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0,'2'6,"0"-1,0 0,1 1,0-1,0-1,0 1,1 0,-1-1,1 1,7 4,2 7,99 112,-62-73,-2 2,79 124,-102-136,-3 1,-2 1,-2 1,-2 1,19 100,-34-142,0 1,0 0,0 0,-1 0,-1 0,1 0,-2 0,1 0,-1 0,-4 12,4-15,-1 0,0 0,0 0,0 0,-1 0,1-1,-1 1,0-1,-1 0,1-1,-1 1,0-1,1 1,-11 3,-30 27,34-24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24.1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1 618,'1'7,"0"1,0-1,1 0,0 0,1 0,-1 0,1 0,1-1,-1 1,1-1,0 0,1 0,-1 0,7 6,9 9,2-1,24 19,-38-34,0 1,0-1,0-1,1 1,-1-1,1-1,0 0,0 0,0-1,16 3,-18-5,-1 1,0-1,0 0,1-1,-1 1,0-1,0 0,0-1,0 0,0 0,0 0,0 0,0-1,-1 0,0 0,1-1,7-6,14-18,0-1,-3 0,0-2,-2-1,-1-1,-2-1,16-37,-2-8,-3-2,21-94,-50 168,6-15,-1-1,-1 0,-2-1,0 1,-1-35,-6 47,-2 13,5-1,0 1,0-1,1 0,-1 1,0-1,1 1,-1-1,1 1,0-1,-1 1,1 0,0-1,0 3,1 3,1-1,0 1,0-1,0 1,1-1,0 0,0 0,0 0,1 0,0 0,8 8,61 56,-39-40,121 113,89 86,-220-198,-19-18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0:14.79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115 0,'-4'55,"-2"-1,-3 0,-30 103,27-114,-2 16,3 0,-6 108,15 121,3-141,-1-144,0-1,-1 1,1-1,0 1,0-1,1 1,-1-1,0 1,1-1,0 1,-1-1,1 0,0 1,0-1,0 0,1 0,-1 1,0-1,1 0,0 0,-1-1,1 1,0 0,0 0,4 2,8 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0:16.28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0,'1'23,"1"0,1 0,1 0,11 37,39 87,-29-84,2 9,-2-1,4-1,58 105,-84-172,-1 0,1 0,1-1,-1 1,0-1,1 1,-1-1,1 0,0-1,-1 1,1 0,0-1,0 0,0 0,0 0,0-1,0 1,1-1,-1 0,0 0,0 0,0-1,6 0,6-2,-1 1,1-2,-1 0,29-12,24-10,-49 21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0:17.37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0 123,'1'-1,"-1"0,0 0,1 0,0-1,-1 1,1 0,0 0,-1 0,1 0,0 0,0 0,0 1,0-1,0 0,0 0,0 1,0-1,0 0,1 1,1-2,32-11,-25 10,33-16,-31 13,1 0,-1 1,1 1,0 0,0 0,0 2,17-3,173-18,-181 20,-3-2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0:20.02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1420 1243,'-80'1,"1"4,-1 3,1 3,-139 39,133-25,1 4,2 3,2 4,-97 58,144-74,2 2,0 1,1 1,2 2,1 1,0 1,3 1,0 1,2 1,1 1,1 1,-20 50,37-77,0 0,1 0,0 0,0 1,0-1,1 1,0 0,0-1,1 1,0 0,0-1,2 10,-1-11,1-1,0 1,1 0,-1-1,1 0,0 1,0-1,0 0,0 0,1-1,0 1,0-1,0 0,0 1,0-2,8 5,29 16,1-2,1-2,1-2,49 13,189 29,-270-57,189 23,-175-23,0-2,1 0,-1-2,0-1,42-10,-65 12,1 1,-1-2,1 1,-1 0,0 0,1-1,-1 0,0 0,0 0,0 0,0 0,0-1,-1 1,1-1,-1 1,0-1,1 0,-1 0,2-5,-1-1,-1 0,0 1,-1-1,0 0,0 0,-1-14,0 16,37-436,-1 27,-35 341,-2 0,-4 1,-22-117,2 88,-5 0,-76-176,91 249,7 26,4 18,4-4,1-1,0 0,0 1,1-1,0 0,1 0,0 0,0 0,9 15,7 9,25 33,-31-47,556 871,-566-885,4 9,1 0,0-1,1 0,0 0,13 11,-21-22,1 0,0 0,0-1,0 1,-1-1,1 0,1 0,-1 1,0-1,0 0,0-1,0 1,1 0,-1-1,0 1,1-1,-1 0,1 1,-1-1,0 0,1-1,-1 1,0 0,1-1,-1 1,0-1,1 0,-1 0,0 0,0 0,0 0,0 0,0-1,0 1,0 0,0-1,0 0,-1 1,1-1,-1 0,2-3,11-12,-2-2,-1 1,18-38,0-1,-28 55,39-69,34-83,-63 128,-2 0,-1-1,-1-1,-2 1,0-1,-2 0,0-28,-6-9,-3 1,-3 0,-2 1,-3 0,-3 0,-3 2,-2 0,-3 2,-3 0,-51-81,64 116,-42-60,51 77,0-1,0 2,0-1,-1 1,0-1,-1 2,1-1,-10-4,14 8,0 1,1 0,-1 0,0 0,0 0,0 0,0 0,0 1,0-1,0 1,0 0,0 0,0 0,1 1,-1-1,-5 2,6-1,0 0,0 0,0 0,0 1,0-1,0 0,1 1,-1 0,0-1,1 1,0 0,-1 0,1 0,0-1,0 2,0-1,-1 3,0 2,0 1,0 0,1 0,0 0,1 0,0 0,0 1,0-1,1 0,4 15,15 37,2-1,56 107,-40-91,45 92,203 303,-269-451,1-1,0-1,1 0,1-1,0-2,1 0,44 22,18 12,6 22,-70-54,-1 0,2-1,0-1,1-1,27 13,-44-25,-1 1,1-1,-1 0,1 0,0-1,-1 1,1-1,0 0,4 0,7-3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0:21.44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1 217,'10'-8,"1"0,1 0,-1 1,1 1,16-7,21-12,-33 17,0 0,0 2,0 0,1 1,28-6,-25 7,0-1,0 0,31-15,-29 10,1 1,0 2,0 0,1 1,0 2,0 0,32 0,-7-4,-31 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0:24.36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1 137,'48'-19,"43"-14,-68 24,-1 0,2 2,40-9,10-4,-60 14,0 2,0 0,1 1,19-3,92 6,-106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0:25.63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0 100,'6'-2,"0"1,0-1,0-1,0 1,-1-1,0 0,9-7,-1 3,2-1,0 1,1 1,-1 0,1 1,28-4,85-6,-37 15,-68 1,1 0,-1-2,34-5,-38 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0:28.09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101 0,'-2'1,"0"-1,-1 1,1 0,0 0,-1 0,1 0,0 0,0 0,0 1,0-1,0 1,1-1,-1 1,0 0,1-1,-1 1,1 0,-1 0,1 0,0 1,-1 2,-20 48,12-21,2 0,1 1,2-1,1 2,1-1,2 0,2 0,1 0,1 1,10 43,31 111,9-3,93 223,-119-345,-2-6,-2 1,26 103,-41-103,-3 0,-2 0,-7 83,1-36,3 86,2-48,-6 0,-30 195,30-318,-1-1,-1 1,0-1,-2 0,0 0,-1-1,-1-1,-13 18,21-32,0-1,-1 0,0 1,1-1,-1 0,0-1,0 1,0 0,0-1,0 0,0 0,-1 0,1 0,0 0,-7 0,-53-1,43-1,-14 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0:29.27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770 115,'-39'2,"0"2,0 1,1 2,0 1,0 3,1 1,0 1,1 2,1 2,1 1,0 1,1 2,1 2,1 1,2 1,0 1,1 2,2 1,-40 57,59-76,1-1,0 1,1-1,0 1,1 1,0-1,1 1,0 0,0-1,1 1,1 0,-1 1,2 12,1-16,0-1,0 0,1 1,0-1,0 0,1 0,0 0,0 0,1 0,0-1,0 1,1-1,-1 0,1 0,0-1,1 0,0 0,-1 0,2 0,6 3,5 3,0-2,1 0,0-1,1-1,0 0,0-2,28 4,5-2,89-1,-131-6,1 0,0-1,-1 0,0-1,1-1,-1 0,0 0,0-1,0 0,-1-1,1 0,-1-1,-1 0,1-1,-1 0,0 0,0-1,-1 0,0 0,0-1,-1 0,-1-1,1 1,-1-1,6-15,9-20,-2-1,22-79,9-99,-30 128,-6 49,-10 37,-1 0,0-1,0 1,-1-1,0 1,-1-1,0 0,-1-20,-7 17,-2 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0:31.24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1088 0,'-1'4,"-1"-1,1 0,-1 1,1-1,-1 0,0 0,0-1,-1 1,1 0,-1-1,1 1,-4 2,-7 8,-238 252,182-199,5-2,-2-2,-3-4,-111 72,158-116,11-7,0-1,0 0,0 0,-24 7,31-12,0 0,-1 0,1-1,0 0,-1 0,1 0,0 0,-1-1,1 1,0-1,0 0,0-1,-1 1,1-1,1 1,-1-1,0 0,-5-5,-9-5,2-1,-1-1,2 0,0-1,1-1,-20-28,30 37,-1 0,1-1,1 1,-1-1,1 0,1 0,-1 0,-1-14,4 17,0 0,0 0,0 0,0-1,1 1,0 0,0 0,0 1,1-1,-1 0,1 0,0 1,1-1,-1 1,5-7,-2 7,-1-1,1 1,0-1,0 1,1 1,-1-1,1 1,0 0,0 0,0 0,0 1,0 0,0 0,10 0,-1-1,0 1,0 1,1 0,-1 1,18 2,63 16,0 3,161 60,-62-18,-156-50,-29-9,-1 0,1-1,0 0,0-1,0 0,1-1,-1 0,0 0,1-1,-1 0,0-1,1 0,14-4,19-7,-23 7,-1 0,0-1,0-1,-1-1,0-1,0 0,33-23,-51 30,1 1,-1-1,1 1,-1 0,0-1,0 0,0 1,0-1,0 0,0 0,0 1,0-1,-1 0,1 0,-1 0,1 0,-1 0,0 0,0 0,0 0,0-3,-1 0,0 0,0 1,-1-1,1 0,-1 0,0 1,-1-1,-3-5,-5-5,0 0,-1 1,-23-21,-122-106,140 125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25.38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1 205,'16'0,"-1"2,1 0,0 1,-1 1,0 0,0 1,0 0,0 2,-1-1,18 12,14 13,68 57,-65-48,30 22,-3 2,108 118,-181-178,0 0,0 1,-1-1,1 0,-1 1,0 0,0-1,-1 1,2 5,-3-9,0 0,0 0,0 0,0 0,0 0,0 0,0 0,0 0,0 0,0 0,-1 0,1 0,0-1,-1 1,1 0,0 0,-1 0,1 0,-1 0,0 1,-1-2,1 1,0 0,0-1,-1 1,1-1,0 1,-1-1,1 0,-1 1,1-1,0 0,-1 0,1 0,-1 0,1 0,0 0,-1-1,-2 0,-1 0,0-1,1 0,-1-1,0 1,1-1,0 0,-1 0,1 0,0 0,1-1,-1 0,1 0,-1 0,1 0,-4-8,-5-8,-18-42,30 62,-92-242,22 54,63 170,1-1,-7-36,11 48,1 0,1-1,-1 1,1 0,0-1,1 1,-1 0,2 0,-1-1,5-10,-4 14,0 0,0 1,1 0,0-1,0 1,0 0,0 1,0-1,1 0,-1 1,1 0,-1 0,1 0,0 0,0 0,0 1,0 0,0 0,0 0,0 0,1 1,-1-1,0 1,6 1,6-1,0 1,0 1,-1 0,1 1,17 6,58 19,-1 5,-2 3,135 78,-220-112,1 1,0 0,-1 0,1 0,-1 0,0 1,0-1,0 1,0 0,-1 0,0 0,4 8,11 55,-5-12,-6-34,1-1,11 22,-7-23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0:34.8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364 739,'2'-4,"1"1,-1 0,1 0,0 0,0 0,0 1,0-1,1 1,-1 0,1 0,-1 0,5-2,-1 0,27-15,-2-2,0-2,-1 0,-2-2,0-2,-2 0,-1-2,-1-1,33-52,-48 64,-2 0,0-1,-1 0,7-33,-11 39,-1 0,0 0,-1 0,0 0,-1 0,0 0,-1 0,-4-15,3 20,-1 0,0 1,0-1,-1 1,0 0,0 0,0 0,-1 0,0 1,-1 0,1 0,-1 0,-1 1,1 0,-1 0,-13-7,15 9,0 1,0-1,-1 1,1 1,-1-1,0 1,1 0,-1 0,0 0,0 1,1 0,-1 0,0 0,0 1,1 0,-1 0,0 0,1 1,-1 0,1 0,0 1,-1-1,1 1,-5 3,-21 20,0 0,1 2,-37 45,-71 107,88-111,20-31,-11 16,1 2,-34 67,71-118,0 1,1-1,0 1,0-1,0 1,1 0,0 0,0 0,0 0,1-1,0 1,0 0,0 0,2 7,1-5,-1-1,1 1,0-1,1 0,0 0,0 0,1 0,0-1,10 11,75 102,-67-86,0-1,2-1,33 31,-52-57,1 0,0 0,0-1,0 0,0 0,1 0,0-1,0 0,0-1,0 0,0 0,0 0,1-1,-1-1,0 1,1-1,9-2,14-2,1-2,-1-1,36-13,32-7,-73 22,1 0,-1-2,0 0,-1-2,0-1,0-2,31-18,-57 30,13-9,0 0,1 1,0 1,1 0,26-8,-21 10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0:37.65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289 0,'-5'1,"-1"0,1 0,0 1,-1 0,1 0,0 0,0 0,0 1,-8 6,-40 31,46-34,-17 14,1 0,0 2,2 0,-23 32,42-52,-1 1,1 0,0 0,1 0,-1 0,0 1,1-1,0 0,0 1,0-1,0 1,0-1,1 1,0-1,0 1,0 0,0-1,0 1,0-1,1 1,0-1,0 1,0-1,0 1,1-1,-1 0,1 0,1 4,6 2,-1-1,1 1,1-1,0-1,0 0,20 11,-21-14,0 1,0 1,-1-1,1 2,-1-1,0 1,-1 0,0 1,12 15,-12-8,-1-1,0 1,-1 0,0 0,-2 1,0-1,0 1,-2 0,0 0,0 0,-3 19,0-23,0-1,0 0,-1 0,0 0,-1 0,-1 0,1-1,-2 0,1 0,-1 0,-1 0,0-1,0 0,-1-1,0 0,-11 9,8-8,5-3,0-1,-1 1,0-1,0-1,0 1,0-1,0 0,-1-1,0 0,0 0,0-1,0 0,-15 2,4-3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0:39.2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0 131,'4'0,"5"0,9-3,1-6,1-1,1-3,1 2,0-3,1 3,0-2,-4-2,-2 1,1 4,-3 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0:40.92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1 136,'5'-4,"1"0,0 0,0 1,0 0,1 0,-1 1,14-4,12-6,22-15,-36 17,0 0,1 1,0 1,0 1,1 0,0 2,38-6,-55 11,0 1,0-1,0 1,0 0,0 0,0 0,0 0,0 0,0 1,0-1,0 1,-1 0,1 0,-1 0,1 0,-1 0,3 4,35 51,-27-37,-2-1,0 0,-1 1,-1 1,-1 0,8 32,17 113,-22-90,-4 0,-3 0,-6 91,0-158,1 0,-1-1,0 1,0-1,-1 1,-1-1,1 0,-1 0,-1 0,1-1,-9 11,-7 6,-45 40,21-22,43-41,-1 0,1 0,0-1,0 1,0 0,0 1,0-1,0 0,1 0,-1 0,0 1,0-1,1 0,-1 0,1 1,-1-1,1 1,0-1,-1 0,1 3,1-4,0 1,-1-1,1 1,0-1,0 1,-1-1,1 0,0 0,0 1,0-1,0 0,0 0,0 0,-1 0,1 0,0 0,0 0,0 0,0 0,0 0,0 0,1-1,62-19,219-91,-264 102,-5-1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0:42.08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0,'5'2,"-1"-1,0 1,1 0,-1 0,0 1,-1-1,1 1,0-1,-1 1,1 1,-1-1,5 6,0 0,80 73,159 160,-195-185,-2 1,61 96,-108-148,0 0,0 0,-1 0,0 0,0 0,0 0,-1 0,0 1,0-1,-1 1,0-1,-1 13,-2 4,-1 0,-9 28,2-12,-61 323,63-318,-35 212,42-237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0:43.5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139 0,'-2'0,"0"1,1-1,-1 1,0-1,1 1,-1 0,1-1,-1 1,1 0,-1 0,1 0,0 0,0 0,-1 0,1 1,0-1,0 0,0 1,0-1,-1 3,-18 38,12-24,-3 7,1 0,2 1,0 0,1 0,-4 45,-2 141,10-124,-1-15,-2 35,10 130,-3-230,1-1,-1 1,2-1,-1 0,1 1,1-1,-1 0,1-1,0 1,8 9,0 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1:03.69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0,'0'106,"4"0,33 196,47 51,-62-279,3-1,60 119,-76-175,0-1,1 0,1 0,1-1,0-1,21 20,-19-23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1:04.63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77,'5'-1,"0"-1,0 1,-1-1,1 0,0 0,0 0,5-5,6-1,8-2,1 2,0 1,0 1,0 1,0 1,1 2,0 0,51 4,-51-1,-14 0,0-1,-1 0,1 0,23-5,-21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1:06.47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1,'1'55,"3"1,2-1,2 0,20 71,-8-53,100 341,-111-384,-7-20,1 0,0 0,1 0,0-1,1 1,9 14,-12-22,0 0,0 0,0 1,1-2,-1 1,1 0,-1 0,1-1,0 0,0 1,-1-1,1 0,0 0,0-1,0 1,0-1,0 1,0-1,0 0,0 0,1 0,-1 0,0-1,0 1,0-1,0 0,5-2,68-29,-38 14,-19 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1:07.56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0 235,'0'-2,"1"-1,0 1,-1-1,1 1,0-1,0 1,0-1,1 1,-1 0,0-1,1 1,0 0,-1 0,1 0,0 1,0-1,2-2,43-28,-32 23,4-2,1 0,1 1,0 2,0 0,1 1,0 1,0 1,0 1,37-2,-46 4,1-1,0-1,-1 0,0-1,16-8,-15 6,0 1,0 1,29-7,-2 3,-26 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26.1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358 1,'-8'1,"0"0,-1 1,1 0,0 0,0 1,1 0,-1 1,0-1,1 1,0 1,0 0,0 0,1 0,-1 0,1 1,1 0,-1 1,1-1,-5 9,-9 13,0 1,3 1,-19 42,3 2,2 2,-27 109,56-179,0 0,0 0,0 0,1 0,-1 0,2 0,-1 0,1 0,1 7,-2-11,1-1,0 1,-1-1,1 1,0-1,0 1,0-1,0 1,0-1,0 0,0 0,1 0,-1 0,0 0,1 0,-1 0,1 0,-1 0,1 0,-1-1,1 1,-1-1,1 1,0-1,-1 0,1 1,0-1,0 0,-1 0,1 0,0-1,-1 1,1 0,0-1,-1 1,4-2,180-57,49-8,-216 61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1:08.54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1,'0'5,"2"0,-1 0,1 0,0 0,0 0,0 0,1 0,-1 0,1-1,6 7,10 19,-7-5,114 251,-104-220,-3 1,-2 1,10 64,2 69,10 347,-39-522,1 0,0-1,1 1,1-1,1 1,0-1,1 0,7 16,-7-2,-7-18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1:11.49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93,'173'-11,"-17"0,-61 6,0-5,119-27,-108 20,-84 15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1:12.27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0 206,'1'-3,"-1"0,0 1,1-1,0 0,0 1,0-1,0 0,0 1,0 0,1-1,-1 1,1 0,0-1,-1 1,1 0,0 0,0 1,0-1,1 0,-1 1,0-1,1 1,2-2,10-3,-1-1,31-7,-25 8,125-33,-85 25,67-25,-112 33,-1 1,1 1,0 0,27-2,-23 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1:14.23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155 29,'-3'0,"0"-1,0 1,0-1,0 0,0 0,0 0,0 0,0 0,1-1,-1 0,-4-2,5 2,0 0,0 1,-1 0,1-1,-1 1,0 0,1 0,-1 0,0 0,-4 0,6 1,0 1,0-1,0 0,0 1,0-1,0 1,1-1,-1 1,0-1,0 1,0 0,1-1,-1 1,0 0,1 0,-1-1,0 1,1 0,-1 0,1 0,0 0,-1 0,1 0,0 0,-1 0,1 0,0 0,0 0,0 0,0 1,-3 41,3-35,5 469,0-411,3 0,3-1,3 0,3 0,28 71,-30-106,1 0,1-1,41 51,-34-49,-2 1,25 46,46 148,-64-147,65 124,-85-188,-2 1,0 0,-1 0,0 0,-2 1,0 0,-1 0,0 0,-1 0,-1 32,-2-36,0-1,-1 0,0 0,-1 0,0 0,-1 0,0 0,-1-1,0 0,-1 0,0 0,-1-1,0 0,-1 0,-16 16,-36 32,29-25,-3-3,-36 28,62-53,0-1,0 0,0 0,-1-1,0 0,0 0,0-1,0 0,0-1,0 1,0-2,-1 0,1 0,0 0,-11-3,-13-3,-1-2,-54-20,66 21,0-1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1:15.69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182 1,'-5'0,"1"1,0 0,0 0,0 0,0 1,0-1,0 1,0 0,0 0,1 0,-1 1,1-1,-6 6,-40 44,44-45,-5 4,1 1,1 1,0-1,-9 24,14-31,1 1,-1 0,1 0,1 0,-1 0,1 0,0 0,1 0,0 0,-1 0,2 1,-1-1,3 11,-2-15,1 1,0-1,0 0,0 1,0-1,0 0,0 0,0 0,1-1,-1 1,1 0,-1-1,1 0,0 0,-1 1,1-1,0-1,0 1,0 0,0-1,0 0,0 1,-1-1,7-1,3 1,0 0,-1-1,1 0,22-6,-20 1,0-1,-1 0,0-1,0-1,-1 0,0 0,0-1,-1-1,14-17,40-34,-62 59,0 0,0 0,-1 0,1-1,-1 1,0-1,0 1,0-1,0 0,0 0,-1 1,0-1,0 0,0 0,0-1,-1 1,1 0,-1 0,0-5,0-9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1:17.86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720 0,'-3'6,"-1"-1,1 0,-1 1,2 0,-1 0,1 0,-3 8,-6 15,-60 132,-104 204,137-295,15-25,-2-1,-2-1,-2-1,-43 48,71-88,-1 0,0-1,0 1,0 0,0-1,0 0,0 1,-1-1,1 0,0 0,-1 0,1 0,0-1,-1 1,1-1,-1 1,1-1,-1 0,0 0,1 0,-1 0,1 0,-1-1,1 1,-1-1,1 0,0 0,-1 1,1-2,0 1,-1 0,1 0,-3-3,-7-6,1 1,0-2,1 1,-16-22,10 12,10 12,0-1,0 0,1 0,0-1,1 0,0 1,0-1,1-1,1 1,-1 0,0-12,0-19,1-62,2 73,0 19,1-1,0 1,0-1,1 1,0 0,8-20,-9 27,1 1,-1-1,1 1,0 0,0 0,0 0,1 0,-1 0,1 0,-1 1,1-1,0 1,0 0,0 0,1 0,-1 0,0 0,1 1,-1 0,1-1,-1 1,1 1,0-1,5 0,36 0,1 2,0 2,86 17,45 3,-32-22,-95-2,-1 1,0 3,54 10,-64-11,-38-2,0 0,0 0,1 0,-1 0,0 0,0 0,0 0,0-1,0 1,0 0,0-1,0 1,0-1,0 1,0-1,0 1,0-1,0 0,0 0,0 1,0-1,-1 0,1 0,0 0,-1 0,1 0,0 0,-1 0,1 0,0-2,-3 0,1 0,-1 1,0-1,0 1,0-1,0 1,0 0,0-1,0 1,-1 0,1 0,-1 1,0-1,0 1,-4-3,-4-2,-40-34,1-2,-61-67,63 60,31 33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1:20.41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0 857,'6'-1,"0"-1,0 0,0 0,0-1,0 0,-1 0,0 0,1-1,5-5,9-4,143-91,-5-7,256-234,-410 342,0-1,-1 1,1-1,-1 0,0 0,0 0,0 0,-1-1,1 1,-1-1,0 0,-1 0,1 1,-1-1,0 0,0 0,0 0,-1-1,0 1,0 0,0 0,0 0,-1 0,0 0,0 0,0 0,-1 0,0 0,0 1,0-1,0 1,-1-1,1 1,-1 0,0 0,-1 0,1 0,-1 0,0 1,1 0,-7-5,-13-6,15 8,1 1,-1 0,0 0,-1 1,1 0,-1 0,1 1,-1 0,0 1,-11-2,-4 2,-1 2,0 1,0 0,1 2,-1 1,1 1,0 1,0 1,-41 18,-6 10,-114 75,173-102,7-5,1 0,-1 0,0 1,1-1,0 1,0 0,0 1,0-1,1 1,0-1,0 1,-5 10,5-6,1 0,0 1,0-1,1 0,1 0,-1 1,2 10,-14 480,11-475,-1-13,2-1,0 0,0 1,1-1,0 1,1-1,5 22,-4-30,-1 0,1-1,0 0,0 1,0-1,0 0,1 0,-1 0,1-1,-1 1,1 0,-1-1,1 0,0 0,0 1,0-2,0 1,5 1,59 7,-63-8,417 0,-391-4,0-2,-1-1,52-17,37-8,-113 30,0 0,0 0,0 0,0-1,-1 0,1 0,0 0,7-4,-3-3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1:22.76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0 112,'17'0,"1"-1,-1-1,0 0,0-1,0-1,0-1,-1 0,0-1,18-9,-3 0,1 1,1 2,49-13,-65 23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1:24.59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 0,'-2'153,"4"165,2-283,0-1,3 1,1-1,18 52,64 129,-71-175,-7-12,29 45,-34-63,0 0,1 0,0-1,1 0,-1 0,2-1,11 9,-20-16,0 0,0-1,0 1,0 0,0-1,0 1,0-1,0 1,0-1,0 0,0 1,0-1,0 0,0 0,1 0,-1 0,0 0,0 0,0 0,0 0,0 0,1 0,-1-1,0 1,0 0,0-1,0 1,0-1,0 1,0-1,0 0,0 1,0-1,0 0,-1 0,1 1,0-1,0 0,-1 0,1 0,-1 0,1 0,-1 0,1-2,4-10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1:26.45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331 0,'-8'1,"0"0,0 1,0 0,0 0,1 0,-1 1,0 0,1 1,0-1,0 2,-12 8,14-10,1 0,-1 1,1 0,0 0,0 0,0 1,0-1,1 1,0 0,0 0,0 0,0 0,1 0,0 1,0-1,1 1,-2 8,3-12,0-1,1 1,-1-1,1 1,0 0,-1-1,1 1,0-1,0 0,0 1,0-1,0 0,0 1,0-1,0 0,0 0,3 2,32 22,-9-5,-18-11,-1 0,-1 1,0 0,-1 0,1 1,-2 0,0 0,0 0,-1 1,0-1,-1 1,3 23,-1 9,-2 1,-4 50,1-81,0-10,0 0,-1 0,0-1,1 1,-1 0,-1-1,1 1,0 0,-1-1,0 0,0 1,0-1,0 0,0 0,-1 0,1 0,-1-1,0 1,0-1,0 1,0-1,0 0,-1 0,1 0,0-1,-1 1,0-1,1 0,-1 0,0 0,-6 0,-15 3,0-2,0-1,-48-3,31 0,40 2,-32-3,33 3,0 0,0-1,-1 1,1 0,0-1,0 1,0-1,0 0,-1 1,1-1,0 0,0 1,1-1,-1 0,0 0,0 0,0 0,0 0,1 0,-1 0,0 0,1 0,-1-3,0-5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26.90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0,'0'10,"1"-1,0 0,1 0,0 1,1-1,0-1,0 1,6 10,41 67,-27-50,86 139,257 316,-358-482,112 119,-103-112,1 0,0-2,1 0,1-1,27 14,-43-25,-1 0,0 0,0-1,1 0,-1 1,1-1,0-1,-1 1,1 0,0-1,-1 0,1 0,0 0,-1 0,1 0,0-1,-1 0,1 0,-1 0,1 0,-1 0,1-1,-1 1,0-1,1 0,-1 0,0 0,-1-1,4-2,4-5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1:27.59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88,'4'0,"5"-4,5-1,4 0,2 1,2-2,1-5,1 0,-1 2,1 2,-1 3,-4-2,-2 0,1 0,-3 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1:29.19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13,'0'0,"0"-1,0 1,0-1,0 1,0-1,0 1,0-1,0 1,0 0,0-1,0 1,0-1,0 1,1-1,-1 1,0 0,0-1,1 1,-1-1,0 1,0 0,1-1,-1 1,0 0,1-1,-1 1,1 0,-1 0,0-1,1 1,-1 0,1 0,-1 0,1 0,-1 0,0-1,1 1,21 6,16 19,3 13,-1 1,-2 2,-2 2,-2 1,-2 2,48 91,-78-132,3 3,-1 0,0 0,-1 1,0-1,0 1,2 13,-5-19,0 0,0 0,0 0,-1 0,1 0,-1 0,0 0,0-1,0 1,0 0,0 0,-1-1,1 1,-1-1,0 1,1-1,-1 0,0 1,0-1,-1 0,1 0,0-1,-5 4,-129 97,181-97,128 5,-34-1,-41-10,-53-1,78 7,-123-5,0 0,1 0,-1-1,0 1,0 0,1 0,-1 0,0 0,1 0,-1 0,0 1,1-1,-1 0,0 0,1 0,-1 0,0 0,0 0,1 0,-1 1,0-1,0 0,1 0,-1 0,0 1,0-1,0 0,1 0,-1 1,0-1,0 0,0 0,0 1,1-1,-1 0,0 1,0-1,0 0,0 1,0-1,0 0,0 0,0 1,0-1,0 1,-5 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1:30.25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0,'20'10,"43"22,86 58,-78-40,-3 4,78 79,-140-125,-1 0,1 0,-2 0,1 1,-1 0,-1 0,0 0,0 0,3 19,8 24,5 0,-4 1,-1 0,-3 1,-2 0,-2 1,-3-1,-2 1,-7 65,4-111,0 0,-1 1,0-1,-1 0,0 0,0-1,-1 1,0-1,-1 1,0-1,0 0,-1-1,1 0,-13 12,8-10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1:31.75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1,'2'17,"1"1,10 31,1 5,4 25,112 435,-69-363,-60-148,1 0,-1 0,1 0,0 0,0-1,1 1,-1-1,0 0,1 1,-1-1,1 0,0-1,0 1,0 0,0-1,0 1,0-1,0 0,0 0,0-1,1 1,5 0,10 1,-1-2,0 0,21-2,-3-1,-12 3,9 0,1 0,-1-3,0 0,0-3,53-14,-74 14,-6 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1:34.26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1 133,'21'0,"-1"0,1-2,0 0,-1-2,1 0,30-11,15-24,-51 29,0 1,1 0,16-7,16-2,-33 14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1:58.66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0 635,'1'-4,"-1"1,1 0,0-1,0 1,1 0,-1 0,0 0,1 0,0 0,0 0,0 1,0-1,0 0,0 1,1 0,-1-1,1 1,0 0,5-3,64-32,-63 33,214-80,-132 53,49-12,-89 29,-1-2,76-35,224-147,-326 181,0-1,31-30,-41 33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2:00.80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431 1,'-39'0,"0"3,0 1,0 1,1 3,-1 1,-44 17,76-24,0 1,0 0,0 0,1 1,-1 0,1 0,0 1,0-1,1 1,-1 0,1 1,0 0,0-1,-4 9,5-6,1 0,0 0,0 0,1 0,0 0,1 1,0-1,0 1,0-1,1 1,1 0,1 10,-2-14,1 1,-1-1,1 1,1-1,-1 1,1-1,0 1,0-1,1 0,-1 0,1 0,0-1,0 1,1 0,7 6,-6-7,0-1,0 0,0 0,1 0,0-1,-1 1,1-2,0 1,0 0,0-1,0 0,0-1,0 1,9-2,33 1,-15 2,0-2,1-2,-1-1,0-1,0-2,41-12,104-40,-176 58,-1 0,0 0,0 0,1 0,-1-1,0 1,0 0,0-1,0 1,1-1,-1 1,0-1,0 0,0 0,0 1,0-1,-1 0,1 0,0 0,0 0,0 0,-1 0,1 0,0 0,-1 0,1 0,-1-1,0 1,1 0,-1 0,0 0,0-1,1 1,-1 0,0 0,0-1,0 1,-1 0,1 0,0 0,0-1,-1 1,0-1,-3-5,0 0,-1 0,1 1,-2 0,-10-11,-7-8,-42-53,53 66,11 10,-1 1,1-1,-1 0,1 0,-1 0,1 0,0 0,0 0,0 0,0-1,0 1,1 0,-1 0,1-1,-1 1,1 0,0-1,0 1,0-5,1 6,-1 0,1 0,0 0,-1 0,1 0,0 0,0 0,0 0,0 0,0 1,0-1,0 0,0 1,0-1,0 0,0 1,0-1,1 1,-1 0,0-1,0 1,0 0,1 0,-1 0,0 0,0 0,1 0,-1 0,0 0,0 1,1-1,-1 0,0 1,0-1,0 1,0-1,0 1,2 0,20 9,0 1,-1 0,0 2,27 21,12 6,34 26,-75-51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2:32.37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25587 2299,'-4'2,"0"0,1 0,-1 1,1-1,0 1,-1-1,1 1,0 0,0 0,-3 6,-6 3,-386 377,-745 682,998-942,-5-6,-315 195,349-252,-4-5,-2-6,-2-4,-2-7,-142 32,147-52,0-4,-1-6,-1-5,1-6,-213-21,-604-112,569 58,-138-20,-633 25,84 11,11-92,309-27,24-57,651 211,-148-58,172 62,0-2,2-1,-45-32,69 44,-1 1,1 0,-2 0,1 1,-1 1,0 0,0 1,0 1,0 0,-1 1,1 0,-1 1,0 1,-22 2,-17 5,0 2,-84 26,52-12,-1202 367,727-206,519-171,0-3,-1-1,-1-2,1-2,-1-2,0-1,0-3,0-2,0-1,1-2,-83-24,-365-152,14-35,-78-33,-266-134,708 320,-343-174,456 238,-606-296,475 225,-3 6,-3 5,-2 7,-2 5,-172-33,192 57,-544-135,454 87,-161-48,324 109,0 3,-94-6,112 12,15 0,-1-1,1 0,-1-1,1-1,0 0,1-1,-1-1,1 0,1 0,-21-16,-5-8,2 0,-34-39,-54-69,-156-227,98 118,-326-352,487 576,-2 1,-1 1,-1 2,0 0,-58-31,62 41,0 0,-1 2,0 1,0 0,-1 2,1 1,-1 0,-42 1,-414 14,434-6,-70 18,83-14,-1-2,0-1,0-2,-54 0,-49-19,80 7,-74 0,-271 30,202-7,178-13,-1 1,1 1,0 1,0 1,-32 14,-98 55,101-47,-78 31,26-32,71-20,-52 19,79-24,-18 7,1 0,-39 24,53-27,1-1,0 1,0 1,0-1,1 1,0 0,0 1,1 0,0-1,-7 16,-17 51,3 0,3 2,4 1,-10 82,18-81,3 1,3 88,21 159,-6-165,-9-139,1-1,1 1,1 0,1-1,0 0,15 35,-14-113,-2 35,1-1,2 2,0-1,1 1,0 0,2 0,22-34,11-25,-3-4,-4-2,-3 0,27-119,-47 272,6 124,-9 298,-11-474,1 6,-1-1,-1 1,-1-1,0 1,-12 33,14-52,0 0,-1 0,1 0,-1 0,0-1,1 1,-1 0,0-1,0 0,0 1,0-1,0 0,0 0,-1 0,1 0,0 0,0-1,-1 1,1-1,0 1,-1-1,1 0,-1 0,1 0,0 0,-5-1,-10-1,0-1,-31-10,21 6,-548-172,498 152,-23 3,100 24,-1 0,1 0,0 0,0 0,0 0,-1 0,1 0,0 0,0 0,-1-1,1 1,0 0,0 0,0 0,-1 0,1-1,0 1,0 0,0 0,0 0,0-1,-1 1,1 0,0 0,0 0,0-1,0 1,0 0,0 0,0-1,0 1,0 0,0 0,0-1,0 1,0 0,0 0,0-1,0 1,0 0,0-1,9-13,18-13,-24 25,80-70,129-86,106-39,-206 142,-65 34,-22 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2:34.43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0 316,'1'-2,"0"-1,-1 0,1 0,0 0,0 1,0-1,0 1,1-1,-1 1,1-1,0 1,0 0,-1-1,1 1,1 0,-1 0,0 1,0-1,4-2,55-30,-44 26,81-37,2 5,122-32,-157 52,-21 7,0 2,85-11,-110 21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2:35.48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1 151,'0'-2,"1"1,0-1,0 0,0 1,0-1,0 1,0-1,0 1,1-1,-1 1,1 0,-1 0,1 0,-1 0,1 0,-1 0,1 0,0 0,0 0,2 0,39-12,107 0,-101 11,64-10,-73 4,-1-1,0-2,-1-2,47-22,-71 28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27.4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1 410,'3'0,"2"-4,4-1,8-4,8 0,8-6,14-8,14-5,4 0,10-12,16-10,3 0,-6 4,-15 11,-15 6,-15 9,-10 8,-10 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2:38.28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635 903,'0'-4,"1"-1,0 0,0 1,0-1,0 1,1 0,0-1,0 1,0 0,0 0,0 0,1 0,0 1,4-5,55-50,-21 22,-17 11,-1 0,23-35,-40 51,0-1,-1 0,0 0,0-1,-1 1,-1-1,0 0,0 0,-1 0,1-20,-1-1,0-7,-1 1,-7-55,5 83,-1-1,0 1,-1 0,0 0,-1 0,1 0,-2 0,0 1,0 0,0 0,-1 0,-1 0,-12-12,1 5,-1 0,0 1,-1 1,-1 1,0 1,-1 1,0 1,-1 1,0 0,-24-4,34 10,1 0,-1 2,0-1,0 2,0-1,0 2,-1 0,2 0,-1 2,0-1,0 2,1-1,-1 2,1 0,0 0,1 1,-1 0,1 1,0 1,-13 11,0 5,1 1,1 1,2 1,0 1,2 0,1 2,-21 49,9-5,3 1,-19 87,37-133,2 0,2 1,-2 35,5-58,1 1,1 0,-1 0,1-1,1 1,-1-1,1 1,1-1,-1 1,1-1,1 0,-1 0,1-1,0 1,1-1,-1 0,10 10,54 49,-24-22,56 43,-86-76,0 0,1-2,0 1,0-2,1 0,0 0,0-2,0 0,1-1,0-1,-1 0,1-1,29-1,36 0,0 0,126-15,-183 8,-1-1,0 0,0-2,-1-1,35-21,-23 13,44-17,195-58,-246 84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2:39.53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92,'1'-1,"-1"0,0 0,1 0,-1 0,1 0,0 0,-1 0,1 0,-1 1,1-1,0 0,0 0,-1 1,1-1,0 0,0 1,0-1,0 1,0-1,0 1,0-1,0 1,0 0,0 0,0-1,0 1,2 0,34-4,-33 4,82-4,-41 3,-1-1,69-14,-92 11,48-11,76-8,-124 23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2:40.63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186 0,'-2'7,"1"1,-1-1,-1 0,1 0,-1-1,0 1,-7 11,-3 6,-15 37,-50 123,69-157,1 1,2 0,0 0,2 0,-1 31,4-43,0 0,1 1,1-1,0 0,1 0,1 1,0-1,1-1,1 1,1-1,9 20,10 5,2-1,1-1,2-2,1-1,58 50,-76-75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2:42.05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259 1,'-5'1,"1"0,-1 0,0 0,1 1,-1-1,1 1,0 0,0 1,0-1,0 1,0 0,0 0,-6 6,-41 49,30-28,2 1,0 1,3 1,0 0,2 1,2 1,-12 52,24-85,0-1,-1 1,1 0,0-1,0 1,0-1,0 1,0 0,1-1,-1 1,0 0,1-1,-1 1,1-1,0 1,-1-1,1 1,0-1,0 0,0 1,0-1,0 0,0 0,0 0,1 0,-1 0,0 0,1 0,-1 0,0 0,1 0,-1-1,1 1,-1-1,1 1,0-1,-1 0,1 1,-1-1,3 0,11 1,-1 0,0 0,27-4,-20 1,-9 2,18-1,1 1,36 4,-59-3,1 1,-1 0,0 0,0 0,0 1,0 0,0 1,0 0,-1 0,0 0,0 1,12 11,-16-13,0 1,-1 0,0-1,1 1,-1 0,-1 0,1 1,-1-1,1 0,-1 0,0 1,-1-1,1 1,-1-1,0 1,0-1,0 0,-1 1,1-1,-1 1,0-1,-3 7,-3 12,-2 0,-1-1,-12 21,7-15,7-12,0-1,-1 0,-1-1,-19 22,25-31,-1 0,0 0,0-1,-1 1,1-1,-1 0,0-1,0 1,0-1,-1-1,1 1,-1-1,1 0,-10 1,-1-1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2:42.99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90,'4'0,"2"-4,2-1,5 0,3 1,0-2,4-5,7 0,2 2,0 2,-4-1,-4 1,0 1,-1 2,-4 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2:44.83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1 120,'29'-29,"41"-31,-62 56,-1 0,1 0,0 0,0 1,0 0,1 1,-1 0,1 0,-1 1,1 0,0 0,-1 1,1 0,8 2,13 1,-1 2,50 14,-68-16,-1 1,1 0,-1 0,1 1,-1 1,0-1,-1 1,12 10,-19-14,1 1,-1-1,0 1,0-1,0 1,0 0,0 0,-1 0,1 0,-1 0,1 0,-1 0,0 0,-1 1,1-1,0 0,-1 1,0-1,0 0,0 1,0-1,0 0,-1 1,0-1,1 0,-1 1,-1-1,1 0,0 0,-1 0,1 0,-3 3,-9 13,0-1,-21 23,20-25,1 0,-23 36,-73 126,12-23,98-152,8-7,23-13,-15 7,1 0,0 1,22-7,-5 12,-1 1,1 1,0 2,52 6,-19 8,-49-10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2:46.30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1,'7'0,"1"1,-1 1,0-1,0 1,0 0,0 0,-1 1,1 0,-1 0,12 9,62 50,-48-35,250 216,-229-191,-2 2,-3 2,43 64,-85-110,0 0,-1 1,0-1,0 1,-1 0,-1 0,0 0,0 1,1 19,-3-24,-1 1,0-1,0 1,-1-1,0 1,-1-1,1 1,-1-1,-1 0,1 0,-1 0,-1 0,1 0,-1-1,-8 11,-1-3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2:49.48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0,'1'1,"1"-1,-1 1,0-1,0 1,0 0,1-1,-1 1,0 0,0 0,0 0,0 0,-1 0,1 0,0 0,0 0,-1 0,1 1,0-1,-1 0,1 2,13 33,-12-28,30 65,2-1,58 89,-86-150,-4-8,0 0,0-1,1 1,-1-1,1 1,-1-1,1 0,-1 0,1 0,0 0,0-1,0 1,0-1,0 0,1 1,-1-1,0-1,0 1,1 0,5-1,8 0,-1 0,1-1,20-5,16 0,-37 6,-1 1,0 1,24 6,12 1,-32-7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2:51.08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1,'2'38,"1"-1,2 1,2-1,1 1,2-2,21 54,110 202,-113-237,209 393,-227-428,0 3,2 1,1-2,29 38,-41-57,1-1,0 0,0 0,0 0,0 0,1-1,-1 1,0-1,1 1,-1-1,1 0,0 1,-1-1,1-1,0 1,-1 0,1-1,0 1,0-1,0 0,-1 0,1 0,0 0,0-1,0 1,-1-1,1 0,0 1,0-1,-1 0,1-1,-1 1,1 0,-1-1,0 1,1-1,2-3,8-7,0 0,-1-1,-1-1,18-27,-15 22,-9 13,1 0,0 0,0 0,1 1,10-8,13-10,-16 10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2:52.22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1 240,'17'-15,"1"1,1 0,36-19,-30 17,3 1,0 1,0 2,1 1,1 1,54-11,109-16,-48 14,-125 18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28.1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1,'0'3,"3"6,6 5,9 4,8 10,12 8,7 6,4 3,0 5,1 6,-2-3,-4-2,-7-7,-5-7,-4-9,-8-10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2:53.75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68,'14'-9,"-6"3,1 1,0-1,0 2,11-5,49-3,0 3,0 3,97 5,-158 1,11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2:55.40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1 965,'0'-3,"1"-1,0 1,0 0,0 0,0 0,0 0,0 0,1 0,0 0,-1 0,1 0,0 1,0-1,1 1,-1-1,0 1,1 0,0 0,-1 0,1 0,0 0,0 1,0 0,0-1,0 1,0 0,4-1,15-4,-1 1,45-6,-48 9,506-26,-328 24,50-2,327-14,-1-40,30-30,-312 49,-162 15,-2-5,189-74,-240 78,57-22,-61 20,2 3,1 3,114-19,-147 36,-1-1,-1-2,1-2,-2-1,74-36,-54 20,2 2,1 2,0 3,83-16,-100 30,80-2,-59 6,31-13,-76 13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2:57.87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0 107,'1'-1,"-1"0,1 0,-1 0,1 0,-1 0,1 1,-1-1,1 0,0 0,-1 1,1-1,0 0,0 1,0-1,-1 1,1-1,0 1,0-1,0 1,0 0,0-1,0 1,0 0,0 0,0 0,2-1,32-3,-30 4,368-47,-342 43,46-12,11-3,-66 19,-7 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2:58.75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162 0,'-3'1,"0"-1,0 1,1 0,-1 0,0 0,1 0,-1 1,0-1,1 1,0 0,-1-1,1 1,0 0,0 0,0 1,0-1,0 0,1 0,-1 1,1-1,-1 1,1 0,0-1,0 1,-1 3,-5 14,1 1,-5 28,5-25,-54 252,52-228,3 1,2-1,5 90,0-127,0-1,1 1,0-1,1 0,0 0,1 0,0-1,0 1,1-1,0 0,1-1,0 0,0 0,16 13,-4-2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2:59.98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613 0,'-9'1,"-1"0,1 1,0 0,0 0,0 1,1 0,-1 1,1 0,0 0,0 1,0 0,-8 7,-11 9,-45 47,68-64,1 1,-1 0,1 0,0 0,1 0,-1 0,1 1,0-1,0 1,1-1,-1 1,1 0,0-1,1 1,0 0,0 0,0 0,0-1,1 1,0 0,0 0,1-1,-1 1,1-1,1 1,-1-1,1 0,0 0,0 0,0 0,1 0,-1-1,1 0,0 1,9 5,28 14,84 34,-74-37,58 35,-95-48,0 1,-1 1,0 0,-1 1,0 0,0 1,-1 0,13 20,-21-27,-1-1,1 1,-1 0,-1 0,1 0,-1 0,1 0,-2 0,1 0,0 1,-1-1,0 0,0 0,-1 1,1-1,-1 0,-1 0,1 0,0 0,-4 8,-5 7,-1 1,0-1,-21 27,11-17,-51 87,39-60,-3-2,-78 95,107-143,0 0,0-1,-1 0,1 0,-1 0,-1-1,1 0,-1-1,0 0,0 0,0-1,0 0,-1-1,1 0,-1 0,1-1,-14 0,11-1,-1-2,1 0,0 0,-1-1,1 0,0-1,0 0,1-1,0-1,-1 0,2 0,-1-1,-9-8,-14-12,-39-41,62 57,2 0,-1 0,1-1,1 0,0 0,1-1,-10-23,11 15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00.94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0 195,'1'0,"-1"0,1 1,0-1,-1 0,1 1,-1-1,1 0,-1 0,1 0,0 0,-1 1,1-1,-1 0,1 0,0 0,-1 0,1 0,0 0,-1-1,1 1,-1 0,1 0,0 0,-1 0,1-1,-1 1,1 0,-1-1,1 1,-1 0,1-1,-1 1,1-1,24-13,46-45,-54 43,0 0,36-22,-27 20,-22 14,0 1,0 0,0 0,0 0,1 0,0 1,-1 0,1 0,0 0,0 0,9-1,-2 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02.27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1 247,'4'-2,"0"1,0-1,-1 0,1-1,0 1,-1-1,1 0,4-5,10-7,104-77,-12 7,-105 81,0 1,1 0,-1 0,1 0,-1 1,1 0,0 0,0 0,0 0,0 1,0 0,0 1,0-1,0 1,1 0,9 2,-11-1,0 1,-1 0,1 0,-1 0,1 0,-1 0,0 1,0 0,0 0,0 0,-1 0,1 1,-1-1,0 1,0 0,0 0,0 0,-1 0,0 1,0-1,2 6,2 8,-1 0,0 0,-2 1,0 0,-1 0,-1 23,-2 1,-10 69,5-78,-3-1,-21 56,-3 8,32-95,0 0,1 0,-1 0,1 0,0 0,0 0,0 0,0-1,0 1,0 0,0 0,0 0,1 0,0 3,-1-5,1 1,-1-1,1 1,-1 0,1-1,-1 1,1-1,-1 1,1-1,0 0,-1 1,1-1,0 1,-1-1,1 0,0 0,0 0,-1 1,1-1,0 0,0 0,-1 0,1 0,1 0,7-2,-1 1,0-2,0 1,0-1,11-6,5-1,216-62,-140 43,-60 14,-25 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03.13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1,'25'1,"-1"1,0 1,0 2,-1 0,1 2,-1 0,38 18,7 10,69 46,121 90,-214-138,-2 1,-2 2,61 69,-92-94,-1-1,0 1,-1 1,0 0,-1-1,0 2,-1-1,0 1,-1 0,-1 0,0 0,0 0,-2 1,1-1,-2 1,0-1,0 1,-1-1,-1 1,0-1,-7 22,3-13,2-2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04.52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0,'4'42,"1"0,2-1,2 1,2-2,26 64,-18-48,72 204,187 377,-121-308,-138-287,0 13,-18-49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06.77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343 0,'-9'1,"-1"1,1-1,-1 2,1-1,0 1,0 1,0 0,0 0,1 0,0 1,-1 1,2-1,-1 1,1 1,0-1,0 1,1 0,-7 10,-8 11,0 2,2 1,-23 48,28-47,1 1,2 0,1 0,1 1,2 0,2 1,1-1,1 1,2 0,2 0,5 36,-4-59,2 0,-1-1,1 0,1 0,0 0,0 0,1-1,1 0,0 0,0-1,1 0,0 0,0-1,1 0,0 0,1-1,0 0,0 0,0-1,1-1,-1 0,20 6,-27-10,-1 0,1 0,-1 0,1 0,-1-1,1 1,-1-1,1 0,0 0,-1 0,1 0,0 0,-1 0,1-1,-1 1,1-1,0 0,-1 0,1 0,-1 0,0 0,1-1,-1 1,0-1,0 1,0-1,0 0,0 0,3-4,-1 0,0-1,-1 0,0-1,-1 1,1 0,-1-1,-1 1,1-1,0-11,5-24,2 1,1 0,33-79,-13 37,-22 62,-2 5,0-1,-1 0,3-19,-7 33,-1 0,1 0,-1 0,0-1,0 1,-1 0,1 0,-1 0,0 0,0-1,0 1,-1 0,0 1,1-1,-1 0,0 0,-1 1,-3-6,-12-10,-2-2,1 0,-30-44,39 47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28.5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09.03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1059 7,'-10'0,"0"0,0 1,0 1,0-1,1 2,-1-1,0 2,1-1,-12 6,2 3,0 0,1 1,-19 17,-57 50,1 2,-201 134,113-123,173-89,0-1,0 0,0-1,0 0,-17 3,22-5,1 0,0 0,0 0,-1 0,1 0,0-1,0 1,-1-1,1 1,0-1,0 0,0 0,0 0,0 0,0 0,0 0,0-1,0 1,1 0,-1-1,0 0,1 1,-1-1,1 0,0 0,0 0,-2-2,-11-29,1-1,2 0,1 0,2-1,1 0,2-1,1 0,2 0,3-48,-1 80,0 0,0 0,1 0,0 0,0 0,0 0,0 0,0 0,1 0,0 0,0 1,0-1,0 1,0-1,1 1,-1 0,7-5,-4 5,0 0,1 0,-1 1,1 0,-1 0,1 1,0-1,-1 1,1 0,0 1,0-1,6 2,462 7,-411-2,80 17,-114-16,0 1,-1 1,0 2,51 26,-69-30,-1-1,-1 2,1-1,-1 1,-1 1,1-1,-1 1,9 18,-10-18,1 1,0 0,0-1,0-1,1 1,1-1,17 13,-24-19,-1-1,1 1,0-1,-1 0,1 0,0 0,0 0,0 0,0 0,0-1,0 1,0-1,0 1,0-1,0 0,0 1,1-1,-1 0,0-1,0 1,0 0,0-1,0 1,0-1,0 1,0-1,0 0,0 0,0 0,0 0,-1 0,1 0,0-1,-1 1,1-1,-1 1,1-1,-1 1,0-1,1 0,-1 0,0 0,0 1,-1-1,2-4,2-5,-1 0,0 0,-1-1,0 0,-1 1,0-23,-2 1,-1 1,-2-1,-2 1,-10-39,15 69,1 0,-1 1,1-1,-1 1,0-1,0 1,0-1,1 1,-1-1,-1 1,1 0,0-1,0 1,-2-2,-6-1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29.2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1 179,'41'-3,"-1"-1,1-2,43-12,20-3,49-6,263-33,-405 59,-1-1,1-1,-1 1,0-2,11-4,20-7,-23 11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30.1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1,'1039'0,"-1032"0,1 0,-1 1,1 0,-1 0,0 1,8 2,-2 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32.8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569 907,'1'-6,"0"1,0-1,1 1,-1-1,1 1,0 0,0 0,1 0,0 0,0 0,0 0,0 1,1-1,0 1,4-4,14-12,39-30,-29 25,32-27,572-479,-608 508,-10 9,-1-1,0-1,17-23,-33 39,0-1,-1 1,1-1,0 0,-1 1,1-1,-1 0,1 1,-1-1,0 0,1 1,-1-1,0 0,1 0,-1 0,0 1,0-1,0 0,1 0,-1 0,0 1,0-1,0 0,-1 0,1 0,0 0,0 1,0-1,-1 0,1 0,0 0,-1 1,1-1,0 0,-1 1,1-1,-1 0,1 1,-1-1,0 0,1 1,-1-1,0 1,1-1,-1 1,0 0,1-1,-1 1,0 0,0-1,0 1,1 0,-1 0,0 0,0-1,0 1,0 0,-56-2,51 2,-82 2,-203 14,257-11,1 2,-1 0,1 2,0 2,1 1,-44 23,19 0,1 1,-99 87,-86 110,155-147,28-32,30-30,2 2,0 1,-36 48,60-70,-1 0,1 0,0 0,0 0,1 0,-1 0,1 1,0-1,0 0,1 1,0-1,0 1,0-1,1 0,-1 1,1-1,1 0,-1 1,1-1,0 0,0 0,0 0,1 0,2 4,10 13,0 0,1-2,32 33,-36-40,37 36,3-2,2-2,89 57,-58-50,172 76,-228-116,1-2,1-1,-1-1,1-2,1-1,-1-2,1-1,-1-1,1-1,0-2,37-8,-45 4,0-2,-1-1,0 0,0-2,-1-1,30-20,3-1,-9 6,-22 11,1 2,0 1,0 0,1 2,1 1,0 2,41-9,-47 13,-6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34.0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1,'4'0,"5"0,4 0,5 0,6 0,7 0,2 0,3 0,7 0,0 0,0 0,1 0,-4 0,-4 0,-5 0,-4 0,-3 0,-4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36.7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 1,'-1'99,"-1"-22,3 0,15 100,-13-163,1 0,0 0,1 0,0-1,1 0,1 0,14 21,6 3,37 36,10 15,-60-67,-10-15,-1 0,1-1,0 0,0 0,1 0,5 5,2-2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38.2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277 1,'-7'0,"0"0,0 0,0 0,0 1,0 0,1 1,-1 0,0 0,1 0,-1 1,1-1,0 2,0-1,0 1,0 0,0 0,1 0,0 1,0 0,0 0,1 0,0 1,-1-1,2 1,-1 0,1 0,0 1,-2 6,1-5,1-1,0 0,1 1,-1 0,2 0,-1-1,1 1,0 0,1 0,0 0,0 0,1 0,0 0,0 0,3 11,0-11,-1 0,1-1,1 1,-1-1,1 0,0 0,1 0,0-1,0 1,0-1,1-1,0 1,13 7,-13-9,0 1,-1-1,1 2,-1-1,-1 1,1-1,-1 2,0-1,0 0,-1 1,0 0,0 0,6 15,-9-17,0 0,0 0,0 0,-1 0,1 0,-1 0,-1 0,1 0,-1 0,1 0,-1 0,-1 0,1 0,-1 0,0-1,0 1,0-1,-1 1,1-1,-1 0,0 0,0 0,-6 5,5-5,-1-1,1 0,-1 0,0 0,0 0,0-1,-1 1,1-1,-1-1,1 1,-1-1,0 0,1 0,-1-1,0 0,1 0,-1 0,-10-2,2 0,0 0,0-1,1-1,-1 0,1-1,-20-10,21 8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39.1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68,'4'0,"5"-3,4-2,5 0,-1-3,0 0,1 1,1 3,2 0,1 3,0-4,0 0,1 0,0 2,-1 0,1 2,-4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41.2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66,'24'-12,"-9"4,0 0,0 1,1 0,0 1,0 1,1 1,31-5,-46 9,0 0,0 1,0-1,0 1,0-1,0 1,0 0,0 0,0 0,0 0,0 0,-1 0,1 0,0 1,-1-1,1 0,-1 1,0-1,1 1,-1 0,0 0,0-1,0 1,0 0,0 0,0 0,-1 0,1 0,-1 0,1 0,-1 0,0 4,2 9,-1-1,-1 1,-2 22,1-27,-4 53,-3 0,-28 104,24-125,-2 0,-2-1,-2-1,-40 67,40-89,14-20,12-10,-2 5,0 1,0 0,1 0,0 1,0 0,0 0,1 0,-1 1,1 0,0 1,15-5,7 0,61-8,-42 9,-19 3,52-1,-63 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42.4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0,'1'6,"0"-1,0 0,0 0,1 0,0 0,0 0,0 0,1-1,-1 1,7 7,36 44,-42-53,261 320,-259-319,-1 1,0 1,0-1,-1 0,1 1,-1 0,0 0,-1 0,1 0,-1 0,-1 0,1 1,-1-1,0 1,0-1,-1 1,0-1,0 1,0-1,-1 1,0-1,-1 0,1 1,-1-1,0 0,-1 0,1 0,-1 0,-6 9,-9 18,-5 10,2 0,1 1,-25 88,45-131,-8 31,-19 57,22-76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0:07.8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30.3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23 726,'-1'1,"0"-1,0 1,0-1,0 1,0 0,0 0,0-1,0 1,0 0,0 0,0 0,0 0,1 0,-1 0,0 0,1 0,-1 0,1 0,-1 0,1 0,0 1,-1-1,1 0,0 0,0 1,0-1,0 2,-3 44,2-39,0 19,2 0,0-1,1 1,2 0,1-1,1 0,1 0,1 0,2-1,0 0,1-1,2 0,1-1,20 27,-14-23,1-1,2-1,25 23,-41-42,0 1,0-2,1 1,0-1,0 0,1-1,-1 1,1-2,0 1,0-1,0-1,0 0,1 0,-1-1,14 1,-17-3,0-1,1 1,-1-1,0 0,0-1,0 1,0-1,-1 0,1-1,-1 0,0 1,0-2,0 1,6-8,9-9,30-45,-44 57,106-162,-98 146,-1 0,-2-1,0 0,-2-1,8-32,-16 49,0 0,-1 0,0 0,0 0,-1 0,0 0,-1 0,0 0,-1 0,0 1,0-1,-1 1,0 0,-1 0,0 0,-1 1,1 0,-1 0,-1 0,-13-12,-7-5,-2 1,0 1,-1 2,-44-24,57 36,0 1,0 1,-1 0,0 1,0 1,0 1,-31-3,-5 4,-71 4,98 0,27-5,11-3,15-9,63-30,95-45,-152 77,1 1,1 2,58-11,-76 19,-1 1,1 0,0 1,0 1,0 1,0 0,-1 1,1 0,-1 2,1-1,-1 2,0 0,0 1,-1 1,0 0,0 1,0 0,-1 1,20 17,232 268,-261-290,-1 0,0 0,0 0,-1 1,1-1,-1 1,0 0,0-1,-1 1,2 8,-2-12,-1 1,0-1,-1 1,1-1,0 0,0 1,0-1,-1 1,1-1,-1 0,1 0,-1 1,1-1,-1 0,0 0,0 1,0-1,0 0,0 0,0 0,0 0,0 0,0 0,0-1,0 1,0 0,-1-1,1 1,0 0,-1-1,1 0,0 1,-1-1,1 0,0 1,-1-1,1 0,-1 0,1 0,-1 0,-1-1,0 1,1-1,-1 1,0-1,0 1,1-1,-1 0,0 0,1 0,-1 0,1-1,-1 1,1-1,0 0,-1 1,1-1,0 0,0 0,1 0,-1-1,0 1,1 0,-1-1,1 1,0-1,-1 1,1-1,-1-4,-3-9,0-1,1 1,-3-22,6 29,-8-63,4-1,3 1,2-1,22-143,-22 211,1-1,0 1,1 0,-1 0,1 0,0 0,0 0,0 0,1 1,0-1,0 1,0-1,0 1,1 0,4-4,-4 6,0 0,-1 0,1 0,0 0,0 0,0 1,0 0,0 0,0 0,0 0,0 1,0-1,1 1,-1 0,0 1,0-1,0 1,0-1,1 1,4 2,8 3,-1 1,0 1,0 0,0 1,-1 0,0 1,25 23,85 95,-121-124,34 38,-16-21,-1 2,-1 0,-1 1,-2 1,21 37,-32-47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45.7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1,'2'16,"1"0,1 0,0 0,2 0,-1-1,2 0,0 0,10 16,9 22,185 439,-199-458,-11-26,1-1,1 0,-1 0,1 0,0 0,1 0,-1 0,2-1,-1 1,0-1,8 6,-8-10,0-1,1-1,-1 1,1 0,-1-1,1 0,-1 0,1-1,-1 1,1-1,-1 0,0 0,1 0,4-3,19-3,39 0,-47 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46.7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1 115,'0'-2,"1"-1,0 1,-1 0,1 0,0 0,0 0,0 0,1 0,-1 0,0 0,1 1,-1-1,1 0,0 1,-1-1,1 1,0 0,0-1,2 0,46-24,-39 21,14-5,1 2,-1 1,2 2,-1 0,34-1,-59 6,126-5,-108 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48.2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0 798,'11'-7,"0"0,1 1,-1 0,1 1,0 1,1 0,24-5,-27 7,155-35,256-22,171 24,-252 18,123-9,820-58,-4-67,-899 92,507-14,-727 71,77 0,254-36,-107-5,-372 42,24-2,0-3,-1-1,0-1,0-2,-1-1,-1-2,0-2,40-23,-59 31,-4 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50.8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60,'8'-4,"6"-1,5 0,2 1,10 1,7 1,5 1,2 1,5 0,-1-4,-3-1,-4 1,-6 0,-5-2,-5-1,-5 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51.7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188 1,'-1'15,"-1"0,-1 0,-5 20,0-2,-98 390,86-326,3 1,-4 121,20-187,1 0,2 0,1 0,1 0,2-1,1 1,1-1,2-1,1 0,29 55,-9-33,-1 0,51 68,-80-118,1 0,0 1,0-1,0 0,0 0,0 0,0-1,0 1,0 0,1-1,-1 0,1 1,2 0,5-2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52.9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313 1,'-18'-1,"0"2,0 0,1 1,-23 5,33-5,1 0,-1 1,1 0,-1 0,1 1,0 0,0 0,0 0,1 0,-1 1,1 0,0 0,-6 10,-5 6,2 1,0 0,1 1,2 0,0 1,2 0,0 1,-6 30,15-52,0-1,0 1,0 0,0-1,1 1,-1-1,0 1,1-1,0 1,0-1,0 1,0-1,0 1,0-1,0 0,1 0,-1 1,1-1,0 0,0-1,0 1,0 0,0 0,0-1,0 1,0-1,4 2,7 3,1 0,-1-1,29 6,-9-2,117 35,-82-26,-2 2,0 3,67 35,-128-55,0 0,0 0,-1 0,1 0,-1 1,0 0,0 0,0 0,0 0,-1 0,0 1,0 0,0-1,0 1,-1 0,4 11,-4-8,-1 1,0-1,0 0,-1 1,0-1,0 1,-1-1,0 0,-1 1,-3 10,-2 3,-2 1,-1-1,0 0,-2-1,0 0,-30 36,38-53,0 0,0 0,-1 0,1-1,-1 1,1-1,-1 0,0-1,0 1,-1-1,1 0,0 0,-1-1,1 0,-1 0,1 0,-10 0,-9-1,1-1,0-1,-25-6,-14-1,-9 8,50 1,1 0,-1-1,-31-6,38 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54.0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0 204,'4'-1,"-1"0,0 0,0-1,0 1,0-1,0 0,0 0,0 0,3-4,10-6,29-13,1 2,1 3,1 1,1 2,1 2,57-8,-19 9,1 5,152 3,-220 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55.1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22,'67'-20,"-52"19,1 0,-1 1,1 1,0 0,-1 1,0 1,1 1,-1 0,0 1,14 6,-9-1,0 1,0 0,-1 2,-1 0,0 1,23 23,-18-12,0 1,-2 1,-1 1,-1 0,-1 2,-2 0,-1 1,-1 0,11 39,-23-62,0 0,0 0,0 0,-1 0,-1 1,1-1,-1 0,-1 12,0-16,0 0,0-1,-1 1,1 0,-1 0,1-1,-1 1,0-1,-1 0,1 1,-1-1,1 0,-1-1,0 1,0 0,0-1,0 1,-6 2,246-71,-183 58,-37 6,-1-1,1 0,-1-1,0 0,31-14,-33 11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55.9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0,'8'7,"0"0,0-2,1 1,9 4,23 17,195 150,42 34,-204-149,105 112,-165-158,0 0,-1 1,-1 1,-1 0,0 0,-2 1,0 0,-1 1,0 0,-2 0,-1 0,0 1,-1 0,-2 0,0 0,-1 0,-3 29,0 14,2-45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57.4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1,'3'72,"3"0,3 0,3 0,36 115,-7-63,-23-77,-3 1,14 68,-11-27,5 0,64 161,-79-228,-2 1,0 0,-2 0,0 0,0 26,-5 120,-1-68,1-73,2-1,7 47,-6-63,1-2,0 1,1 0,0-1,0 1,1-1,0 0,1-1,0 1,11 11,14 13,-16-18,-1 0,22 31,25 53,-4 3,59 148,-109-234,-3-6,1 0,-2 0,0 1,0-1,2 17,-4-11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31.5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0 454,'1'-2,"-1"0,1-1,0 1,0 0,0 0,0 0,1-1,-1 1,0 0,1 1,0-1,-1 0,1 0,0 1,0-1,3-1,35-24,-38 25,30-14,0 1,36-12,30-14,16-10,126-39,123-19,-347 105,27-8,76-12,-107 23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3:58.8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626 2,'-49'0,"-3"-1,0 2,0 2,-63 12,98-11,1 1,0 0,0 1,0 0,0 2,1 0,0 0,1 2,0-1,0 2,1 0,1 1,-22 25,25-25,0 1,0 0,2 1,-1 0,2 0,0 1,1-1,0 1,1 1,1-1,0 0,1 1,1 0,0-1,1 1,1 0,1-1,0 1,1-1,0 1,1-1,1 0,1-1,0 1,0-1,12 17,-15-26,0 0,1-1,-1 1,1-1,0 0,0 0,0 0,1 0,0-1,-1 0,1 0,0 0,0-1,1 1,-1-1,0-1,1 1,-1-1,1 0,0 0,-1 0,1-1,0 0,-1 0,1 0,9-2,5-2,0-1,-1 0,0-2,0 0,-1-1,23-13,-19 11,0 0,29-7,-32 12,0-1,-1-2,0 1,26-17,-39 21,0-1,-1 1,1-1,-1-1,0 1,0 0,0-1,0 0,-1 0,0 0,0 0,-1-1,1 1,-1-1,0 0,-1 1,1-1,-1 0,1-8,1-17,-2 0,-3-41,2 62,-1 1,-1-1,0 0,0 1,-1-1,0 1,0 0,-1 0,-1 0,1 1,-10-14,7 14,0-1,1-1,0 1,0-1,-4-13,5 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00.6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1085 1,'-4'2,"0"0,0 0,0 0,1 1,-1-1,1 1,0 0,0 0,0 0,0 0,0 1,1-1,-3 6,-3 0,-172 216,161-204,-131 140,128-141,-1-1,-1 0,-1-2,-1-1,-36 17,34-21,0 0,0-2,-1-1,-1-1,-53 7,71-14,1 0,0-1,0 0,0-1,0 0,0-1,0 0,1-1,-1 0,0 0,1-1,0-1,0 0,0 0,1-1,-1 0,1 0,1-1,-10-10,12 10,0 0,1-1,0 0,0 0,1 0,0-1,0 1,1-1,1 0,-1 0,-1-12,2 2,0-1,1 0,1-1,2-22,-2 41,1 0,-1-1,0 1,1 0,-1 0,1 0,0 0,0 0,0 0,0 0,0 0,0 0,0 0,1 0,-1 0,1 1,-1-1,1 1,0-1,-1 1,1 0,0 0,0-1,0 1,0 0,0 1,0-1,0 0,0 1,1-1,-1 1,0-1,0 1,0 0,1 0,-1 0,0 0,0 1,0-1,1 1,2 0,14 4,-1 0,0 1,0 1,17 9,-11-6,90 38,435 165,-454-176,-64-23,0-2,60 16,-83-26,1-1,-1 0,1 0,-1 0,1-1,-1-1,16-2,-21 3,-1-1,1 0,-1 0,0 0,1 0,-1-1,0 1,0-1,1 1,-1-1,0 0,-1 0,1 0,0 0,-1 0,1 0,-1 0,1-1,-1 1,0 0,0-1,0 1,0-1,-1 0,1 1,-1-1,1 1,-1-4,4-50,-1 0,-4 0,-2 0,-14-81,12 109,-1 1,-2 0,0 0,-2 1,0 0,-19-31,27 54,0 0,0 0,0 0,-1 1,1-1,0 1,-1-1,0 1,1 0,-1 0,0 0,0 1,0-1,-1 1,1-1,0 1,0 0,-1 0,1 1,-1-1,1 1,0-1,-1 1,1 0,-1 0,-6 2,-4 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01.9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0 115,'1'-1,"-1"1,1-1,-1 0,1 0,-1 1,1-1,-1 0,1 0,-1 1,1-1,0 1,-1-1,1 1,0-1,0 1,0-1,-1 1,1-1,0 1,0 0,0 0,0-1,0 1,-1 0,3 0,28-4,-27 3,378-31,66-8,-209 18,-203 20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02.5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26,'93'-20,"415"15,-276 8,-171-4,-15 0,0 2,65 9,-86-6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03.3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1 131,'0'-4,"7"-1,11 0,10-3,7-3,9-5,6 1,5 3,4 4,5 3,2 2,-6-2,-6 0,-8-3,-8-1,-7 2,-8 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04.1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0,'0'4,"0"9,3 14,6 13,9 12,5 8,6 14,6 8,8 11,1 0,-3-4,-1-10,-8-10,-4-13,-5-9,-5-8,-6-7,-5-9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05.2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0 632,'6'-1,"-1"0,1-1,-1 0,0 0,1 0,-1-1,0 0,-1 0,7-5,24-12,57-13,2 3,147-26,200-8,590-50,15 74,-882 39,-93 0,75-11,-120 8,0-1,0-1,0-1,-1-2,0 0,25-14,-35 14,0 0,1 2,0 0,0 0,1 2,0 0,-1 1,2 1,21-2,-4 1,-1-2,-1-1,1-2,37-15,-6 3,-3-4,-40 12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06.3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594 0,'-80'44,"3"2,1 4,3 4,-79 74,145-122,0 0,1 1,0-1,0 1,1 1,-7 11,11-18,0 0,1 1,-1 0,0-1,1 1,0-1,-1 1,1 0,0-1,-1 1,1 0,0-1,0 1,1 0,-1-1,0 1,0-1,1 1,-1 0,1-1,0 1,-1-1,1 1,0-1,0 1,0-1,0 0,0 1,0-1,0 0,0 0,1 0,-1 0,0 0,1 0,-1 0,1 0,-1 0,1-1,-1 1,1-1,1 1,49 17,1-2,56 9,-16-5,-91-19,339 90,-253-63,154 72,-232-95,-1-1,0 2,-1-1,1 1,-1 1,0 0,-1 0,1 0,-1 1,8 11,-13-15,0 0,0 1,0-1,0 1,-1-1,1 1,-1-1,0 1,-1 0,1 0,-1-1,0 1,0 0,0 0,-1 0,0-1,0 1,0 0,0-1,-1 1,0-1,0 1,0-1,-3 4,-10 16,-1-1,0-1,-2-1,-1-1,0 0,-32 24,4-8,-101 58,129-85,-1 0,0-2,0 0,-1-1,0-1,-28 3,-130 5,174-13,-37-1,0-2,0-2,1-2,-1-1,1-2,1-2,0-2,-62-30,72 27,7 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07.2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48,'4'0,"13"0,11 0,8-4,10-5,8-1,3 1,-5 3,-7 1,-4 3,-4 0,-6 2,-7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10.0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303 222,'-5'2,"0"0,0 0,0 0,0 1,0 0,1-1,-1 2,-7 6,1-2,6-4,-1 1,0-1,0 0,0 0,-1 0,1-1,-1 0,0 0,-14 3,21-6,-1 0,1 0,-1 0,1 0,0 0,-1 0,1-1,0 1,-1 0,1 0,-1-1,1 1,0 0,-1 0,1-1,0 1,0 0,-1-1,1 1,0 0,0-1,-1 1,1-1,0 1,0 0,0-1,0 1,0-1,0 1,-1 0,1-1,0 1,0-1,0 1,0-1,1 1,-1 0,0-1,0 1,0-1,0 1,0 0,0-1,1 1,-1-1,0 1,0 0,1-1,-1 1,0 0,0-1,1 1,14-21,-5 14,0 0,0 0,1 1,0 0,0 1,1 0,0 1,-1 0,1 0,0 2,1-1,-1 2,0 0,18 0,-30 1,0 0,1 0,-1 0,0 0,1 0,-1 0,1 0,-1 0,0 0,1 0,-1 0,0 0,1 0,-1 1,0-1,0 0,1 0,-1 0,0 0,1 1,-1-1,0 0,0 0,1 1,-1-1,0 0,0 0,0 1,1-1,-1 0,0 1,0-1,0 0,0 1,0-1,1 0,-1 1,0-1,0 1,-11 12,-20 5,16-11,0-1,-1-1,-27 6,39-10,0-1,0 1,0-1,0 0,0 0,0 0,0-1,0 1,0-1,1 0,-1 0,0-1,0 1,1-1,-1 1,1-1,-1 0,1-1,0 1,-6-6,7 6,0 0,-1 0,1-1,-1 2,1-1,-1 0,1 0,-1 1,0 0,0-1,0 1,0 0,0 0,0 1,0-1,-5 0,0 1,0 1,0 0,1 0,-1 1,-8 3,-10 2,25-7,0 0,0 1,1-1,-1 0,0 1,0-1,1 0,-1 0,0 0,0 0,0 0,1 0,-1 0,0 0,0 0,0 0,0 0,1 0,-1-1,0 1,0 0,1 0,-1-1,0 1,1-1,-1 1,0-1,1 1,-1-1,0 1,1-1,-1 1,0-2,1 0,0 0,0 1,0-1,0 0,1 0,-1 0,1 1,-1-1,1 0,-1 1,1-1,0 0,2-2,36-49,-19 32,-3 1,2 1,0 1,32-23,-46 37,0 1,0 0,1 0,-1 0,0 1,1 0,0 0,-1 0,1 1,0-1,0 2,0-1,0 0,0 1,0 0,0 1,0 0,0-1,0 2,-1-1,7 3,47 21,-2 4,-1 1,-1 4,99 78,-146-105,0-1,-1 1,0 0,0 1,-1 0,0 0,0 0,-1 0,0 1,0 0,-1 0,-1 1,1-1,-1 1,-1 0,0-1,0 1,-1 0,0 0,-1 0,0 0,-1 0,0 0,0 0,-1 0,0 0,-1 0,0-1,-1 1,0-1,0 0,-1 0,0-1,-10 14,-169 233,180-252,1 1,0-1,-1 0,0 0,1-1,-1 1,0-1,0 0,-1 0,1 0,0-1,-1 1,1-1,-1 0,1 0,-10 0,-9 0,0-1,-28-4,8 2,40 2,0 0,0 0,0 0,0-1,0 1,0-1,0 0,0 1,0-1,0 0,1-1,-1 1,0 0,1-1,-1 0,1 1,0-1,-1 0,1 0,-3-4,4 3,-1 0,1 0,0 0,1 0,-1 0,0 0,1 0,0 0,-1 0,1 0,0 0,1 0,-1 0,1 0,-1 0,1 0,0 1,0-1,0 0,3-5,-2 3,1-1,0 1,0-1,0 1,0 0,1 0,0 0,0 1,1 0,-1-1,1 1,0 1,0-1,0 1,1 0,-1 0,1 0,-1 1,13-4,-5 4,0 1,0-1,0 2,0 0,0 1,0 0,0 1,20 5,-11-1,-1 2,0 0,39 21,-47-20,2-2,-1 0,1 0,0-1,0-1,0-1,1 0,0-1,24 2,-25-6,-1 0,0-1,0 0,-1-2,1 1,0-2,-1 1,0-2,23-13,-19 10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32.28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0 197,'4'0,"5"-4,9-1,8 0,12-3,11-3,12-8,7-1,4 3,5 1,-4-1,-5 2,-12 1,-7 2,-4 3,-10-1,-7 2,-8 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10.8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1,'5'1,"0"-1,0 2,-1-1,1 0,0 1,-1 0,1 0,-1 0,0 1,0-1,0 1,0 0,0 0,0 1,3 4,54 65,-43-49,39 54,-4 2,-3 2,-4 3,-4 1,-3 2,-5 2,-3 1,18 96,-37-104,-11-64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11.9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162 1,'-3'1,"1"1,-1 1,1-1,-1 0,1 1,0-1,0 1,0-1,0 1,1 0,-1 0,1 0,-1 0,1 0,-1 4,0-3,-17 52,3 0,2 1,-12 95,-24 470,50-607,-1-7,0 0,1 0,0 0,0 0,1 0,0 0,0 0,1-1,0 1,0 0,1-1,4 10,3-7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13.9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500 0,'-42'3,"1"2,0 2,0 1,-60 21,-5 1,96-29,1 2,0 0,0 0,0 0,0 1,1 1,-1-1,-11 10,17-11,0 0,0 0,0 1,0-1,0 1,1 0,0 0,-1 0,2 0,-1 0,0 0,1 0,0 1,0-1,0 1,0-1,1 0,0 1,0-1,0 6,6 53,16 69,-2-13,2 81,17 110,68 177,102 473,-83-330,-54-278,58 232,-126-571,-2-4,0 0,1 0,0 0,1-1,0 1,6 9,-8-16,-1-1,0 1,1-1,0 1,-1-1,1 0,0 0,-1 1,1-1,0 0,0-1,0 1,0 0,0 0,0-1,0 1,0-1,0 0,0 0,1 0,-1 0,0 0,0 0,0 0,0-1,0 1,0-1,0 1,0-1,0 0,0 0,3-2,41-20,-28 14,-1 0,1 1,22-6,38-11,-62 20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16.8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307 921,'12'-1,"0"0,0-1,0 0,-1-1,1 0,0-1,18-9,77-46,-57 29,87-56,149-121,-234 167,-47 37,-1-1,0 1,0-1,-1 0,1 0,-1-1,0 1,0-1,0 0,-1 1,0-1,0 0,0-1,0 1,-1 0,2-8,-3 3,1 1,-1-1,-1 0,1 1,-2-1,1 1,-1-1,-7-16,3 10,-1 0,0 0,-2 1,1 0,-2 1,0 0,-1 1,0 0,-1 0,-17-14,8 13,0 0,-1 2,0 0,-1 2,-1 0,-40-11,45 16,0 1,-1 1,0 0,0 1,1 2,-1 0,0 1,0 0,-19 6,29-4,0 0,1 1,-1 0,1 1,0 0,1 0,-1 1,1 0,0 1,-12 13,-7 9,-33 49,29-36,-28 34,3-8,4 3,-52 93,93-140,2 0,1 0,0 0,2 1,1 0,1 0,2 1,0-1,1 1,2 0,0-1,2 0,7 33,10 24,2 0,54 125,-64-175,1 3,2-1,1 0,1 0,24 32,-38-63,1 1,0 0,0-1,0 0,0 0,1 0,0 0,-1-1,1 1,0-1,0-1,0 1,0-1,11 2,7 0,1-1,25-1,-26-1,96-4,1-5,217-47,-283 45,-20 7,32-8,-63 12,1-1,-1 0,0 0,1-1,-1 1,0-1,0 0,0 0,0 0,0 0,0 0,0 0,-1-1,3-3,1-5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20.1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1299 18,'-5'1,"1"0,-1 0,1 0,-1 0,1 1,-1 0,1 0,0 0,0 0,0 1,0 0,-5 3,-48 47,35-32,-99 89,-5-5,-273 172,363-255,-41 23,70-42,1 0,-1 0,0 0,1-1,-1-1,0 1,0-1,0 0,-10 0,13-2,1 1,-1-1,1 0,0 0,-1-1,1 1,0-1,0 1,0-1,0 0,0 0,0-1,0 1,1-1,-5-5,-32-48,30 41,-67-93,44 64,2 0,-24-50,49 85,1-1,0 0,0 0,1 0,1 0,0-1,0 1,1-1,0 1,1-12,1 19,-1-1,1 1,-1-1,1 1,0-1,1 1,-1 0,1-1,-1 1,1 0,0 0,0 0,0 0,0 0,1 1,-1-1,1 1,0-1,0 1,0 0,0 0,0 0,0 1,0-1,1 1,-1-1,1 1,-1 0,1 1,-1-1,1 0,5 1,40-4,1 3,-1 2,0 2,59 11,192 53,-264-58,11 2,0 3,-1 2,-1 1,0 3,-2 1,0 3,-2 1,0 2,58 51,-81-61,1-1,0-1,1 0,1-2,0 0,1-1,40 15,-59-27,-1 1,0-1,0 1,1-1,-1 0,0 0,1 0,-1 0,1 0,-1 0,0-1,0 1,1-1,-1 1,0-1,0 0,1 0,2-2,-1 0,0 0,-1 0,1-1,0 1,-1-1,0 0,0 0,4-7,3-9,0-1,-2 0,8-26,-8 23,6-16,-7 25,-1-1,0 1,-1-1,-1 0,0-1,-2 1,0-1,0-31,-3 44,0 0,-1 0,1 0,-1 0,0 0,0 0,0 1,-1-1,1 1,-1 0,0-1,0 1,0 0,-1 1,1-1,-5-3,-10-5,0 1,-22-9,14 6,-78-45,88 51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21.6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92,'7'-1,"0"0,0 0,-1-1,1 0,8-4,11-3,59-12,1 4,1 4,94-3,269 13,-296 5,-115-1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23.2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526 905,'0'1,"0"0,0 0,1 0,-1 0,0-1,1 1,-1 0,1 0,-1-1,1 1,-1 0,1-1,0 1,-1-1,1 1,0 0,-1-1,1 1,0-1,0 0,-1 1,1-1,0 0,0 1,0-1,0 0,0 0,-1 0,1 0,0 0,1 0,31 0,-11-6,0-1,0-1,-1-1,1-1,-2-1,27-18,-2 2,309-205,-205 128,-108 78,-22 15,-1-1,0-1,-1 0,22-23,-36 33,-1 1,0-1,0 0,0 0,-1 0,1 0,-1 0,0 0,0-1,0 1,0 0,0-1,-1 1,1-1,-1 1,0-1,-1-4,0 1,0 1,-1-1,0 1,0-1,0 1,-1 0,0 0,-6-8,-6-8,-1 1,-2 1,-29-27,42 42,-15-14,-1 0,-41-28,53 42,-1-1,-1 1,1 1,0 0,-1 0,0 1,0 1,0 0,-23-2,12 3,-1 1,0 1,1 1,-1 1,1 1,0 1,0 1,0 1,1 1,0 1,0 0,1 2,-33 23,-516 425,537-431,3-4,1 1,-45 55,67-73,0 0,1 1,1-1,-1 1,1 1,0-1,1 0,0 1,0-1,1 1,0 0,1 0,0 0,0 0,1 0,0 0,2 12,-1-16,1 1,0 0,0-1,0 0,1 1,0-1,0 0,0 0,1-1,0 1,0-1,0 0,0 1,1-2,-1 1,7 3,11 7,0-2,36 15,-34-16,25 14,82 57,8 6,-119-79,1 0,0-1,0-2,1 0,-1-1,1-1,0-2,34 1,10-3,103-15,-101 2,-1-2,0-4,79-32,4-2,-136 49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28.5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46 142,'-2'0,"1"-1,-1 1,1 0,-1 0,1 1,-1-1,1 0,-1 0,1 1,0-1,-1 1,1-1,0 1,-1-1,1 1,0 0,0 0,-1 0,1-1,0 1,0 0,0 1,0-1,0 0,0 0,1 0,-2 3,1-1,0 0,1 0,0 0,0 0,-1 0,2 0,-1 0,0 0,1 0,-1 0,1 0,2 5,2 5,0-1,1 0,1 0,0 0,9 11,24 21,2-2,1-2,3-2,89 58,-132-94,1 1,-1-2,1 1,-1 0,1-1,0 0,0 0,-1 0,1 0,0 0,0-1,0 0,0 0,0 0,0 0,7-2,-4 0,0 0,0-1,-1 1,1-2,-1 1,0-1,0 0,10-8,2-5,-1 0,-1-1,0-1,18-31,-26 38,-1-1,-1 0,0-1,-1 1,0-1,-1 0,-1-1,3-27,-4 16,-1 1,-1-1,-2 0,-5-30,7 52,-1-1,0 1,-1-1,1 1,-1-1,1 1,-1 0,-1 0,1 0,0 0,-1 0,0 0,0 1,0-1,0 1,-8-5,6 4,-1 1,0 0,0 1,0-1,0 1,0 0,-1 1,1 0,-1 0,-11-1,-11 3,1 2,-1 0,1 2,-40 12,49-13,9-1,-272 72,264-70,2-2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30.2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52,'12'-2,"0"1,0-2,0 1,12-6,7 0,10-2,59-5,-85 14,0 0,0 1,0 0,0 1,-1 1,1 0,24 8,-26-4,-1 0,0 0,-1 2,1-1,-1 2,-1-1,1 1,-2 1,14 16,4 8,37 61,-40-56,-2 0,-2 1,-1 1,-3 1,-1 0,-1 2,-3-1,-2 1,-2 1,-1 0,-1 73,-6-98,-1 149,4-141,1 0,1 0,1 0,11 28,39 99,6-2,8-3,5-4,8-3,150 203,-180-279,-20-28,-2 1,-2 1,44 86,-70-123,0 0,0 0,0 0,-1 0,0 0,0 0,0 1,0-1,-1 0,1 1,-1-1,0 0,-1 1,1-1,-1 0,0 1,0-1,0 0,0 0,-1 0,1 0,-1 0,0 0,-1 0,1-1,-1 1,1-1,-1 1,0-1,0 0,-7 5,-69 71,-78 106,-51 97,-39 48,209-288,-1-2,-2-2,-2-1,-68 44,-52 57,115-115,36-17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31.5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0 274,'17'-1,"1"-1,-1-1,0 0,17-7,13-2,782-144,-477 94,-293 52,80-4,-113 14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33.99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0 717,'2'-115,"22"-148,-12 120,-9 87,11-65,-14 120,0 0,0 0,0 0,0 0,1 1,-1-1,0 0,0 0,0 0,1 1,-1-1,0 0,1 0,-1 1,1-1,-1 0,1 1,-1-1,1 0,-1 1,1-1,0 1,-1-1,2 0,11 14,13 48,-19-42,40 88,230 566,-256-624,1-1,3-1,58 83,10 16,-93-145,1 0,-1 0,1 0,-1 0,0 0,1 0,-1 0,0 0,0 0,0 0,0 0,0 0,0 0,0 0,0 0,0 0,0 0,0 0,-1 0,1 0,0 0,-1 0,1 0,-1 0,1 0,-1 0,0 0,1 0,-1-1,0 1,1 0,-1 0,0-1,0 1,0-1,0 1,0 0,1-1,-1 0,-2 1,-51 16,32-11,-356 137,400-160,22-10,-14 15,45-12,-52 18,0-1,0-2,-1 0,22-12,-30 14,1 1,0 0,0 2,1-1,25-2,-24 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32.3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1 217,'0'-3,"1"0,0-1,-1 1,1 0,0 0,1 0,-1 0,1 0,-1 0,1 0,0 0,0 0,0 1,0-1,1 1,-1 0,1 0,-1 0,1 0,0 0,0 0,0 1,0-1,0 1,4-2,13-4,1 0,39-7,-32 8,93-17,243-15,-211 27,156 2,-172-11,-76 9,-27 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33.3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1 108,'0'-1,"1"0,-1-1,0 1,1 0,0 0,-1 0,1 0,0 0,-1 0,1 0,0 0,0 0,0 0,0 0,0 0,0 0,0 1,0-1,0 0,1 0,29-13,-25 12,24-8,0 2,0 1,1 1,0 2,52-1,-5 0,-11 1,-40 3,0-1,0-1,32-9,-45 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33.9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0,'2'21,"1"-1,1 0,1-1,1 1,0-1,1 0,16 29,4 12,399 1053,-417-1087,-1 0,6 30,-11-34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35.3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1065,'0'-2,"1"1,-1 0,1-1,-1 1,1-1,-1 1,1 0,0 0,0-1,0 1,0 0,-1 0,1 0,1 0,-1 0,0 0,0 0,0 0,0 1,1-1,-1 0,2 0,39-15,-28 11,707-196,-220 105,543-33,-277 106,-492 22,-233 2,-1-2,0-2,0-2,0-1,0-3,61-20,-93 25,-1-1,0 0,0-1,0 1,9-11,21-14,148-95,245-145,-424 267,0-1,-1 0,1-1,-1 0,-1 0,1 0,7-9,-6 10,-8 13,-9 15,-2-9,-1-3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36.3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749 1,'-2'0,"-39"0,-64 7,89-4,1 0,0 1,0 1,1 0,-1 1,1 0,-20 13,-17 14,2 2,2 1,1 3,2 2,2 2,1 1,-64 95,100-131,0 0,0 0,1 1,1 0,-1 0,1 0,1 0,0 1,0-1,0 11,2-16,0 0,1 0,-1 0,1-1,0 1,0 0,0 0,0-1,1 1,-1-1,1 1,0-1,0 1,1-1,-1 0,0 0,1 0,0-1,0 1,0 0,0-1,0 0,0 0,1 0,-1 0,7 2,85 34,0-5,3-4,0-3,159 18,-3-4,-208-30,-1 2,-1 2,65 30,-103-41,-1 0,1 0,-1 0,1 1,-1-1,0 1,0 1,-1-1,1 1,-1 0,6 9,-8-11,-1 0,0 0,0 0,0 0,0 0,0 1,-1-1,1 1,-1-1,0 0,0 1,0-1,0 0,-1 1,0-1,1 0,-1 1,0-1,-1 0,1 0,0 0,-1 0,-2 4,-12 15,-1-1,-1-1,0 0,-2-2,-41 32,24-20,35-29,-119 102,-264 168,371-264,0 0,0-1,-1-1,0-1,0 0,0 0,0-2,-1 0,1 0,-1-2,1 0,-1-1,1 0,-1-1,-25-7,9-1,-1-1,1-1,1-2,1-1,0-1,-29-22,36 22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36.9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1 190,'3'0,"6"-4,5-5,4-1,2 1,6-1,6-4,2 2,2-2,2-2,0 2,-4-1,-3 2,-7 0,-4 2,-2 3,-3-1,-5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38.1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0 215,'7'-9,"0"1,1-1,0 1,0 0,0 1,1 0,0 0,17-8,1-3,13-8,2 1,85-37,-125 61,0 0,0 0,0 1,0-1,0 1,0-1,0 1,0 0,0-1,0 1,0 0,0 0,0 1,0-1,0 0,1 1,-1-1,-1 1,1 0,0 0,0 0,0 0,0 0,0 0,-1 0,1 0,-1 1,1-1,-1 1,1-1,-1 1,0-1,1 1,0 3,4 7,0 0,-1 1,0 0,4 21,3 4,25 52,16 43,-48-118,-1-1,-1 1,0 1,-1-1,-1 0,0 1,-2 15,0-28,1 0,-1 0,0 0,0 0,0 0,0 0,-1 0,1 0,-1-1,0 1,0-1,0 1,0-1,0 0,0 1,-1-1,1 0,-1-1,-4 4,-17 16,24-21,-1 0,1 0,0 0,0 0,0 0,0 0,-1 1,1-1,0 0,0 0,0 0,0 0,0 1,0-1,0 0,-1 0,1 0,0 0,0 1,0-1,0 0,0 0,0 0,0 1,0-1,0 0,0 0,0 0,0 1,0-1,0 0,0 0,0 0,0 1,0-1,0 0,0 0,1 0,-1 0,0 1,0-1,0 0,0 0,0 0,0 0,1 1,-1-1,0 0,14 1,16-8,45-21,378-154,-441 177,0-1,1 2,0-1,18-2,-13 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39.1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1,'1'3,"1"0,0 1,0-1,0 0,0 0,0 0,1 0,-1-1,1 1,0-1,4 4,4 5,199 188,-30-29,-130-121,-10-10,-1 1,47 65,-76-90,-1 0,0 0,-1 1,-1 0,0 1,-1-1,-1 1,0 0,-2 1,0-1,2 35,-10 416,1-423,-1-31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40.0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 0,'-21'381,"1"-85,19-264,-4 341,9-293,2-1,29 131,-22-161,30 77,-35-106,1 0,2 0,0-1,1 0,0-1,20 20,-18-24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41.2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657 1,'-16'2,"0"0,0 1,0 1,1 1,-1 0,-18 10,-16 4,-70 17,-51 17,147-43,1 0,0 1,0 2,-37 26,57-37,0 1,0 0,1 0,-1 0,1 0,0 0,-1 1,1-1,1 1,-1-1,1 1,-1 0,1 0,0 0,0-1,1 1,-1 0,1 0,0 0,0 5,1 9,2-1,0 1,7 24,1 3,29 178,120 563,173 265,-269-866,460 1367,-463-1386,-48-137,1-1,1 0,27 39,-40-64,0 0,0 0,1 0,-1 0,1 0,-1-1,1 1,0-1,0 1,0-1,1 0,-1 0,0-1,1 1,-1-1,1 1,-1-1,1 0,7 0,-6-1,1-1,0-1,0 1,0-1,-1 0,1 0,-1-1,1 0,-1 0,0 0,7-6,33-26,55-54,-11 9,-8 6,-64 59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58.5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0 531,'1'-4,"-1"0,1-1,0 1,1 0,-1 0,1 0,-1 0,1 1,0-1,1 0,-1 1,1-1,-1 1,1 0,0 0,0 0,0 0,1 1,3-3,7-5,1 1,0 0,22-8,92-33,195-50,144-6,-389 89,506-108,-559 118,-8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42.3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294 0,'-1'2,"0"0,0 0,-1 0,1-1,0 1,-1 0,1-1,-1 0,0 1,0-1,1 0,-1 0,0 0,0 0,0 0,0 0,0 0,0-1,-3 1,-7 4,-5 5,-1 1,2 1,-1 1,2 0,-1 1,2 1,0 0,1 0,0 2,2 0,0 0,0 1,-7 20,10-22,2 1,0-1,0 1,2 0,0 0,1 1,1-1,0 0,2 1,0 0,1-1,0 1,1-1,2 0,7 28,-6-34,1 0,0 0,1 0,0 0,0-1,1-1,0 1,1-1,0 0,1-1,0 0,0-1,0 0,21 9,12 5,2-2,67 19,-99-34,85 27,1-4,1-4,106 10,-206-33,8 1,0-1,0 1,0-1,0-1,-1 0,9-1,-14 1,-1 1,1-1,-1 1,1-1,-1 0,0 0,1 0,-1 0,0 0,1 0,-1 0,0 0,0 0,0-1,0 1,0 0,0-1,0 1,-1-1,1 1,0-1,-1 1,0-1,1 0,-1 1,0-1,1 1,-1-1,0 0,0 1,0-1,-1 0,1 1,-1-3,-7-44,-27-84,8 33,17 68,-1 0,-2 1,-1 0,-1 1,-2 0,0 1,-2 1,-1 1,-1 1,-2 1,-32-28,47 45,0 1,-1 0,0 1,0 0,0 1,-1-1,1 2,-1-1,0 1,0 1,-13-2,-8 1,0 2,-43 3,30 0,25-2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43.3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0 177,'29'-3,"0"0,-1-2,1-1,51-18,5-1,471-61,-495 79,4-7,-51 11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43.9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0,'2'7,"-1"-1,1 0,0 0,0 1,1-2,0 1,0 0,0 0,7 8,6 13,75 188,-10-17,-44-122,201 460,-206-464,-24-59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45.1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1 236,'22'-17,"-1"-1,-1 0,0-2,18-24,-19 21,1 2,1 0,27-21,-46 41,0-1,1 1,-1 0,1 0,-1 0,1 0,-1 0,1 0,0 1,-1-1,1 1,0 0,0-1,-1 1,1 1,0-1,0 0,-1 1,1-1,0 1,-1 0,1 0,0 0,-1 0,0 0,1 1,-1-1,3 3,7 5,-1 1,0 0,0 0,10 14,-4-4,137 155,-7 7,205 336,-290-418,379 662,-362-603,264 471,-227-458,113 183,-190-285,-2 2,-4 1,31 102,109 564,-91-353,-48-243,38 186,-57-240,7 157,-22-241,0 1,-1 0,1-1,-1 1,0-1,-1 1,1-1,-1 0,0 1,0-1,-1 0,1 0,-1-1,0 1,-5 5,2-4,0 0,-1 0,0-1,0 0,0 0,-1 0,1-1,-1 0,-8 2,-17 5,-1-3,0 0,-68 5,64-9,-187 14,195-17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46.3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0 568,'10'-1,"0"-1,0 0,-1 0,1-1,16-7,6-2,221-67,961-336,-1134 381,-66 27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47.0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0 386,'48'-3,"-1"-2,0-3,76-21,-25 5,1208-234,-1058 222,-243 35,0 1,-1-1,1 0,0-1,0 1,-1-1,8-3,1-4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48.1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1,'2'0,"0"0,0 1,0 0,0-1,0 1,0 0,0 0,0 0,-1 0,1 1,0-1,-1 0,1 1,-1-1,1 1,0 1,26 35,-17-23,440 676,-277-407,-159-259,-5-6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49.1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1 510,'19'-2,"1"0,-1-2,0 0,0-1,21-9,13-3,773-165,-663 151,497-78,-199 36,-413 65,-1-2,91-33,-124 38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50.3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741 4,'-78'-1,"37"-1,1 1,-73 10,94-4,1 1,0 0,0 1,0 1,1 1,0 0,1 1,0 1,0 1,1 0,-24 26,6-2,1 2,2 1,-36 60,54-77,0 1,2 1,0 0,2 0,1 0,0 1,2 0,-3 45,7-67,1 0,0 0,0 1,0-1,0 0,1 0,-1 1,1-1,0 0,0 0,0 0,0 0,1 0,-1 0,1-1,0 1,0 0,-1-1,2 1,-1-1,0 1,0-1,1 0,0 0,-1 0,1-1,0 1,0-1,0 1,0-1,0 0,5 1,9 2,0-2,0 0,0-1,1 0,17-3,6 2,4 3,82 18,-33-4,-91-17,-1 0,1 0,-1 0,1 0,-1 1,1-1,-1 1,1 0,-1 0,0 0,1 0,-1 0,0 0,0 0,0 1,0-1,0 1,0 0,0-1,-1 1,1 0,-1 0,1 0,-1 0,0 1,0-1,2 3,-3-1,0 1,0-1,-1 1,1-1,-1 0,0 1,0-1,-1 0,1 0,-1 0,0 0,0 0,0 0,-4 5,-7 11,-2-1,0 0,0-1,-32 28,-79 52,40-34,9-3,65-51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51.3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0 159,'4'0,"-1"-1,0 0,1 0,-1 0,1 0,-1 0,0-1,0 1,0-1,0 0,0 0,3-3,36-33,-27 23,-2 5,-1 1,1 0,1 1,0 0,0 1,0 1,1 0,0 1,0 1,0 0,0 1,1 0,27 0,-33 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1:59.6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0 488,'1'-2,"0"-1,0 1,-1-1,2 1,-1 0,0-1,0 1,1 0,-1 0,1 0,0 0,0 0,0 0,0 0,3-2,35-23,-11 14,1 2,0 1,49-9,2-2,212-66,383-100,-639 181,0 1,51 1,-25 2,-55 1,1 0,-1-1,0 0,0-1,0 1,0-1,-1-1,1 1,-1-2,10-5,7-5,-9 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4:53.6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142 219,'-7'1,"1"0,0 0,-1 0,1 1,0 0,0 0,-6 4,7-4,-1 1,1-1,-1 0,1-1,-1 1,0-1,1 0,-7 0,11-1,0 0,0 0,0-1,-1 1,1 0,0-1,0 1,0 0,1-1,-1 1,0-1,0 0,0 1,0-1,0 0,1 1,-1-1,0 0,0 0,1 0,-1 0,1 0,-1 0,0-1,-6-33,7 25,0 0,1-1,0 1,5-16,-4 19,1 1,0 0,0 0,0 0,1 0,0 1,0-1,1 1,-1 0,1 0,0 1,1-1,-1 1,1 0,0 1,0-1,0 1,0 0,0 1,1 0,9-3,15-2,0 1,0 2,45-1,-30 3,-45 1,58-3,107 4,-150 1,0 1,0 0,0 1,-1 1,1 0,-1 1,0 1,-1 0,1 1,-1 1,26 18,-36-22,0 0,0 0,0 0,-1 0,1 1,-1-1,0 1,0 0,-1 0,1 0,-1 0,0 0,-1 1,1-1,-1 1,0-1,0 1,-1-1,0 1,0 0,0-1,-1 8,-4 8,0 1,-1-1,-1 0,-14 29,-5 13,22-52,-6 23,-1-1,-2 0,-1-1,-1-1,-2 0,-41 55,49-78,-1 0,1-1,-1 0,-1-1,1 0,-1-1,0 0,-13 4,-17 8,-117 64,154-79,0 0,0 0,0-1,0 1,0-1,0 0,-1 0,1-1,0 1,-1-1,1 0,-1 0,1 0,0-1,-1 1,1-1,0 0,0 0,-1-1,1 1,0-1,0 0,1 0,-1 0,0-1,1 1,-5-5,2 1,0-1,0 1,1-1,0 0,0 0,1 0,0-1,0 0,1 0,0 0,0 0,1 0,-2-13,3 18,1 0,0-1,0 1,0 0,0-1,1 1,-1 0,1 0,0-1,0 1,0 0,0 0,1 0,-1 0,1 0,-1 1,5-6,2 0,-1 0,1 1,19-13,-10 7,-12 10,1-1,0 1,0 0,0 1,0-1,1 1,-1 0,1 1,-1 0,1 0,-1 0,1 1,0 0,0 0,7 1,14 3,1 1,34 12,-20-6,-1 1,-1 1,-1 3,0 1,-1 2,0 2,42 30,-70-42,13 10,-24-19,1 1,0-1,-1 0,1 1,0-1,0 1,-1-1,1 0,0 0,0 1,-1-1,1 0,0 0,0 0,-1 0,1 0,0 0,0 0,0 0,-1 0,1 0,0 0,0-1,0 1,-1 0,2-1,3-5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5:05.0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 0,'0'11,"1"0,1-1,0 1,0 0,1-1,5 13,6 19,168 490,-80-260,-98-262,193 585,-154-439,43 300,-80-391,-2-1,-9 109,4-164,-1 0,0 0,-1-1,0 1,0 0,-1-1,0 0,-9 14,-51 61,41-54,10-13,-58 66,66-77,0 0,-1 0,1 0,-1-1,0 0,0 0,0-1,-1 0,1 0,-1 0,0-1,-8 2,11-4,0 0,0 0,0-1,0 0,0 1,0-1,0-1,0 1,1-1,-1 1,0-1,1 0,-1-1,1 1,0-1,0 1,0-1,0 0,0 0,0 0,-3-6,-8-11,1 0,-16-34,17 30,-120-238,115 223,2-1,2-1,2 0,-13-80,23 115,0 1,0 0,1-1,0 1,0-1,0 1,0-1,1 1,0-1,0 1,1 0,-1-1,1 1,0 0,1 0,-1 0,1 0,0 1,0-1,0 1,1 0,0 0,0 0,0 0,0 1,6-5,64-55,-58 47,1 1,1 0,0 1,1 1,1 1,36-18,-48 28,0 0,1 1,-1 0,0 0,0 1,0 0,1 1,-1 0,0 0,0 1,0 0,0 0,0 0,13 7,12 8,63 40,-63-36,748 516,-762-523,-10-7,-1 0,1 0,1-1,-1-1,1 1,0-1,0-1,0 0,13 3,-22-7,0 0,1 0,-1 0,0 0,0 0,0 0,1 0,-1 0,0-1,0 1,0 0,1-1,-1 1,0-1,0 1,0-1,0 0,0 1,0-1,0 0,0 0,-1 0,2-1,0 0,-1-1,1 1,-1-1,0 0,1 0,-2 0,1 0,0 0,0-4,0-10,0 0,-3-32,1 29,-1-61,-7-152,5 189,-2 1,-2 0,-16-52,15 71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5:06.3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551 0,'-7'1,"1"0,-1 0,1 0,-1 1,1 0,0 0,0 1,0 0,0 0,0 0,0 1,-5 4,-65 59,57-48,-12 11,1 2,1 1,2 0,2 3,1 0,2 1,-23 50,34-60,2 0,0 0,2 1,0 0,3 0,0 0,1 1,2 0,1-1,1 1,2 0,6 28,0-18,2-1,2 0,1-1,2-1,1 0,2-1,47 63,9-3,113 107,54 66,-229-251,-1 1,0 0,-1 1,-1 0,-1 0,-1 1,0 1,-2-1,7 32,-11-35,-1-1,0 1,-1-1,-1 1,-1-1,0 0,-1 1,-1-1,0 0,-1 0,-1-1,-14 28,6-14,-2 0,-1-1,-1-1,-1-1,-1 0,-38 35,52-56,-2-1,1 0,0 0,-1-1,0 0,0 0,0-1,0 0,0-1,0 1,0-2,-1 1,1-1,0 0,-1-1,-8-1,-6-2,0 0,0-2,0 0,-31-14,19 3,0-2,1-1,1-2,1-1,2-1,0-2,1-1,-31-38,53 56,1-1,0 0,0 0,0 0,2-1,-1 1,-4-18,8 25,0 0,0 0,0 0,0 0,1-1,0 1,-1 0,1 0,0 0,0-1,1 1,-1 0,1 0,-1 0,1-1,0 1,0 0,1 0,-1 0,1 1,-1-1,1 0,0 0,0 1,0-1,0 1,0 0,1 0,-1-1,5-2,-3 4,-1 0,0 0,1 1,-1-1,0 0,1 1,-1 0,1 0,-1 0,1 0,-1 1,0-1,1 1,-1 0,0 0,1 0,-1 0,0 1,0-1,0 1,0 0,0 0,3 3,8 6,0 0,-1 2,13 15,-23-25,46 53,-3 2,-2 2,-3 2,-2 2,-3 1,-4 2,-2 1,-3 2,-3 0,-3 2,22 145,-28-51,-8 219,-6-122,0-251,-2 18,3 0,0-1,2 1,12 45,-16-73,0-1,1 1,-1-1,1 1,-1-1,1 1,0-1,0 0,-1 1,1-1,0 0,0 0,0 0,0 0,1 0,-1 0,0 0,0 0,1 0,-1 0,0-1,1 1,-1 0,1-1,-1 1,1-1,-1 0,1 0,-1 1,1-1,-1 0,1 0,-1 0,1 0,-1-1,1 1,-1 0,1-1,-1 1,4-2,4-3,1 0,-1-1,0 0,17-14,-7 5,296-199,-230 157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5:08.7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517 1143,'3'0,"-1"-1,0 0,1 0,-1 0,0 0,0-1,0 1,0-1,0 1,0-1,2-1,8-7,273-158,118-74,-273 156,120-104,-243 184,5-3,0-1,-1 0,-1-1,1 0,16-25,-25 33,0-1,-1 1,0-1,1 1,-1-1,0 0,-1 0,1 1,-1-1,1 0,-1 0,0 0,-1 1,1-1,0 0,-1 0,0 1,0-1,0 0,-1 1,1-1,-1 1,0-1,0 1,0 0,0 0,-1 0,-4-5,-13-13,-1 0,0 2,-2 0,0 2,-1 0,-1 2,0 1,-1 0,0 2,-1 1,-1 2,-37-9,30 10,1 2,-1 2,0 1,0 1,-1 3,1 0,0 3,0 0,-61 18,48-7,0 3,1 1,2 3,0 1,1 3,1 1,2 2,-71 66,69-54,3 3,1 1,2 2,3 2,1 1,3 1,2 2,2 1,3 0,-23 84,31-90,-3 5,3 1,2 0,-8 81,21-122,0-1,1 1,1-1,0 1,1-1,0 0,1 0,0 0,1 0,0-1,1 0,0 0,1 0,0-1,0 0,1 0,1-1,0 0,0 0,18 12,7 3,1-2,1-1,1-1,75 27,-63-30,1-2,0-2,1-3,0-2,0-1,67-2,-51-7,-1-2,1-4,-1-2,90-27,-68 10,-2-3,0-4,-3-4,-1-3,132-90,-210 128,87-59,-4-4,105-101,-184 159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5:10.7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1 409,'0'-4,"1"0,0 1,0-1,0 0,0 0,1 0,-1 0,1 1,0-1,0 1,0 0,1-1,-1 1,5-4,46-40,-39 35,47-34,2 2,83-42,-113 68,0 1,2 1,0 2,0 2,1 1,0 2,42-6,-64 13,0 1,0 0,1 2,-1-1,0 1,0 1,0 1,0 0,0 1,-1 0,1 1,-1 0,0 2,-1-1,1 1,-1 1,-1 0,0 1,0 0,0 1,15 18,-1 6,-1 1,-2 0,-1 2,-2 1,-1 0,-3 1,-1 1,-2 0,13 73,-18-63,-1 0,-3-1,-3 1,-1 0,-3 0,-1 0,-24 93,22-124,1-1,-2 0,-1 0,0-1,-1 0,0 0,-2-1,-16 18,3-8,-1-1,0-1,-49 32,53-42,-47 20,10-5,17-9,29-16,28-16,48-25,1 4,88-33,0 1,92-39,-195 87,0 3,1 1,62-6,-3 2,157-45,-231 51,-8 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5:11.5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1,'1'41,"2"1,2 0,2-1,2 0,1-1,19 48,48 147,77 195,-149-419,0 0,1-1,0 0,1 0,0-1,1 0,0 0,0-1,1 0,0 0,0-1,1 0,15 8,-10-8,0 0,1-2,0 0,0 0,1-2,-1 0,1-1,25 1,12-6,-1-2,-1-2,0-2,96-31,-109 28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5:12.4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0 217,'7'-2,"0"-1,-1 1,0-1,0-1,0 1,0-1,8-7,-6 5,2-1,6-5,1 0,0 2,0 0,1 1,26-9,44-15,25-8,-55 21,-44 13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5:13.8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0 422,'1'-8,"0"1,1 0,0 0,0 0,0 0,1 0,0 0,0 1,0-1,1 1,0 0,0 0,1 0,0 1,0-1,11-8,8-6,1 2,42-25,-2 7,1 3,1 3,2 3,0 3,2 3,0 4,100-13,-155 28,0 1,0 0,0 1,0 1,0 1,-1 0,1 1,23 7,-29-6,1 1,-1 0,0 0,-1 1,1 0,-1 1,0 0,-1 1,0-1,0 2,0-1,10 16,-8-7,0 0,-1 1,-1 0,-1 1,0-1,-1 1,-1 1,-1-1,2 30,-2 18,-6 99,0-123,-9 186,4 430,9-633,0-1,2 1,1-1,1 0,1 0,2 0,15 31,-17-43,0 0,1-1,1 0,0-1,0 0,2 0,-1-1,1-1,0 1,1-2,0 0,1 0,0-1,19 8,1-3,0-1,1-2,0-2,47 5,-17-7,94-4,-121-3,0-2,1-1,-2-2,1-2,67-25,-83 25,1-1,-2-1,0-1,0 0,-1-2,0 0,-1-1,-1-1,-1 0,24-31,-31 34,-2-1,1 0,-2 0,0 0,0 0,-2-1,1 0,-2 0,0-1,-1 1,-1 0,0-18,-1 32,1 0,-1-1,0 1,0 0,0-1,0 1,-1-1,1 1,0 0,-1-1,1 1,-1 0,1 0,-1-1,1 1,-1 0,0 0,0 0,0 0,1 0,-1 0,0 0,0 0,-1 0,0-1,0 2,0-1,1 1,-1 0,1 0,-1 0,0 1,1-1,-1 0,0 0,1 1,-1-1,1 1,-1 0,1-1,-1 1,1 0,-3 2,-2 1,0 1,0 0,0 0,1 0,-1 1,1 0,1 0,-6 9,6-5,0 1,1-1,0 1,1 0,0 0,0 1,1 19,2 0,8 54,14 16,4-1,67 164,-88-249,293 646,-166-387,97 292,-211-506,-2 0,-3 1,7 78,-16-95,-1-16,-1 1,-2 52,-2-74,1 1,-2 0,1 0,-1-1,0 1,-1-1,1 0,-1 1,-1-1,0 0,0-1,0 1,-1-1,0 0,-6 7,-277 237,17-16,238-203,-8 8,-59 43,96-79,0 0,0-1,0 0,0 0,0 0,0-1,-8 3,-3-2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5:19.4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255 482,'66'116,"147"192,-158-234,840 1180,-875-1227,-14-19,1-1,-2 1,1 0,-1 0,0 1,-1-1,0 1,0 0,3 14,-7-22,0-1,0 0,0 1,0-1,0 0,0 0,0 1,0-1,0 0,0 1,0-1,0 0,0 1,0-1,0 0,0 1,0-1,0 0,0 1,-1-1,1 0,0 0,0 1,0-1,0 0,-1 0,1 1,0-1,0 0,-1 0,1 0,0 1,0-1,-1 0,1 0,0 0,-1 0,1 0,0 0,-1 0,1 0,0 0,-1 1,1-2,-20-6,-19-21,-24-33,-82-98,-41-81,124 158,-420-576,42-32,418 652,2-1,-23-67,36 85,1 0,1 0,1-1,1 0,1 0,1 0,2-22,-1 41,0 1,0-1,0 0,1 1,-1-1,1 0,0 1,-1-1,1 1,0-1,1 1,-1 0,0-1,1 1,-1 0,1 0,0 0,0 0,0 0,0 0,0 1,0-1,0 0,0 1,1 0,-1 0,0-1,1 1,-1 1,1-1,0 0,-1 1,1-1,0 1,-1 0,1 0,0 0,-1 0,1 0,2 1,12 2,-1 0,0 1,-1 0,1 2,19 9,429 228,-19 39,296 252,-508-360,-63-57,8 5,-134-80,-31-26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5:22.3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4095,'2'-3,"-1"0,0-1,1 1,0 0,0 0,0 0,0 0,0 1,1-1,-1 0,1 1,0 0,0-1,0 1,0 0,4-2,5-4,746-528,-44 33,57-20,-762 517,-1 1,38-22,-45 26,0 1,0-1,-1 1,1-1,0 1,0-1,0 1,0 0,0-1,0 1,0 0,0 0,0 0,0 0,0 0,0 0,0 0,0 0,0 0,0 1,0-1,0 0,0 0,0 1,-1-1,1 1,0-1,0 1,0-1,0 1,-1 0,1-1,0 1,-1 0,1 0,0-1,-1 1,1 0,-1 0,1 1,6 17,1 0,1 0,1-1,0 0,1-1,1 0,26 27,113 97,-62-64,-48-41,-27-25,0 0,-1 1,-1 0,0 1,20 28,-142-212,52 64,4-2,6-3,-54-181,99 279,-2-1,1-1,1-1,0 1,0-18,3 32,0-1,0 1,0-1,0 0,0 1,1-1,-1 1,1-1,-1 1,1-1,0 1,0 0,0-1,0 1,1 0,-1 0,1 0,-1 0,1 0,0 0,-1 0,1 0,0 1,0-1,1 1,-1-1,0 1,0 0,1 0,-1 0,0 0,1 0,2 0,23-2,0 0,0 2,0 1,0 2,0 0,35 9,12 6,75 28,-65-14,-1 4,151 88,-111-45,120 100,-219-154,-21-20,1 1,-1-1,1 1,0-1,1-1,-1 1,11 4,-15-7,1-1,-1 0,0 1,0-1,1 0,-1 0,0 0,0 0,1 0,-1 0,0-1,0 1,0 0,1 0,-1-1,0 1,0-1,2 0,-1-1,0 0,0 0,0 0,0 0,0 0,0-1,0 1,0 0,-1-1,3-4,5-19,-1 1,-2-1,0-1,-2 1,0-1,-1-45,-1 33,0-418,-8 378,-4-1,-3 1,-40-129,41 171,-1 1,-3 0,-1 1,-41-64,51 89,0 0,-1 0,0 1,0 0,-1 0,0 1,-1 0,0 1,0 0,0 1,-1 0,0 0,0 1,0 0,-1 1,0 1,0 0,0 0,-18 0,24 2,0 1,0 1,0-1,0 1,-1 1,1-1,1 1,-11 3,15-4,-1 0,1 0,-1-1,1 1,0 0,-1 0,1 0,0 1,0-1,-1 0,1 0,0 1,0-1,1 1,-1-1,0 1,0-1,1 1,-1-1,1 1,-1 0,1-1,0 1,-1 0,1-1,0 1,0 0,0-1,1 1,-1 0,0-1,0 1,1 0,-1-1,1 1,1 2,3 7,1-1,0 1,0-1,1-1,1 1,-1-1,1 0,1-1,13 11,8 4,61 34,300 132,16-30,-305-121,31 10,114 48,-240-93,0 0,0 1,-1 0,1 0,-1 1,0 0,-1 0,1 0,-1 1,0-1,0 1,-1 0,0 1,0-1,6 13,-7-8,1 1,-2-1,1 1,-2 0,1 0,-2 0,0 0,0 0,-3 16,-4 22,-2-1,-2 0,-28 74,-71 135,40-101,69-154,1-1,-1 0,0 0,0 0,0 0,0 0,0 0,0-1,-1 1,1 0,0 0,-1-1,0 1,1-1,-1 1,0-1,-2 2,2-4,1 1,-1-1,1 1,0-1,-1 0,1 1,0-1,-1 0,1 0,0 0,0 0,0 0,0 0,0 0,0 0,0-1,0 1,0 0,0 0,1-1,-1 1,1-1,-1 1,1-1,-1-2,-20-48,3-1,2 0,-18-109,0-169,17 70,31-492,-14 752,2-22,1 0,1 0,11-39,-14 61,-1 1,0-1,0 0,0 1,1-1,-1 0,0 1,1-1,-1 1,0-1,1 1,-1-1,1 1,-1-1,1 1,-1-1,1 1,-1-1,1 1,0 0,-1-1,1 1,0 0,-1 0,1-1,0 1,-1 0,2 0,18 10,21 37,-29-33,52 49,3-3,146 100,-211-158,59 40,1-2,3-3,112 47,-174-83,0 0,-1 0,1 0,0 0,0-1,0 0,0 1,0-1,0 0,0 0,0-1,-1 1,1-1,0 1,0-1,0 0,0 0,-1 0,1 0,0-1,-1 1,1-1,-1 1,0-1,0 0,1 0,-1 0,0 0,-1-1,1 1,0 0,-1-1,1 0,-1 1,1-1,-1 1,1-5,4-11,0-1,0 0,-2 0,3-27,-6 39,4-45,-1 0,-3 1,-2-1,-10-70,6 92,0 0,-2 1,-1 0,-1 0,-1 0,-2 1,-26-45,49 86,0-1,0-1,1 0,1 0,0-1,0-1,22 12,10 7,47 34,2-4,4-4,1-4,3-5,1-5,2-4,1-4,168 26,-269-57,30 2,-26-8,-15-8,-460-518,206 233,-30-43,281 331,4 5,1-1,-1 1,0 0,-1 0,1 1,-10-6,7 10,6 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2:01.3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358 307,'-1'-7,"-1"1,1 0,-1-1,0 1,-1 0,0 0,-4-7,-6-15,-58-156,71 182,-1 0,1 0,-1 0,1 1,-1-1,0 0,0 0,0 1,0-1,0 0,0 1,0-1,0 1,-1-1,1 1,-1 0,1 0,-1 0,1-1,-1 1,0 1,1-1,-1 0,0 0,0 1,-2-1,1 1,1 1,0-1,0 1,0 0,0 0,0 0,0 0,0 0,0 0,1 0,-1 1,0-1,1 1,-1-1,1 1,-1 0,1 0,0-1,0 1,0 0,0 0,-2 4,-13 31,8-20,0 0,-14 22,3-12,0 1,3 1,0 1,-21 58,33-74,0-1,1 1,1-1,0 1,1 0,1 0,0 0,1 0,0 0,1-1,1 1,0 0,1-1,8 21,2-6,1 0,1 0,1-2,2 0,24 26,2-3,72 60,-25-38,142 84,32 22,-239-154,-1 1,-1 2,-1 0,-1 1,-2 2,-1 0,-1 1,-1 1,-2 0,-1 2,-1 0,-2 0,9 43,-17-43,-1 1,-1-1,-5 51,1-8,1-63,-1-1,0 1,-1-1,-1 1,1-1,-2 0,0 0,0-1,-1 0,-1 0,1 0,-2 0,-13 14,-4 3,-2-1,0-1,-41 29,48-41,-1-2,0 0,-1-1,0-2,0 0,-1-1,0-1,0-1,-1-2,0 0,0-1,-42-1,41-3,0 0,0-2,0 0,0-2,0-1,1-1,0-1,0-1,1-1,0-1,1-1,-22-16,19 10,13 11,2-1,-1 0,1-1,-17-17,-30-38,50 51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5:24.1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588 1457,'3'-3,"-1"-1,1 0,-1 0,0 0,0 0,0 0,-1-1,1 1,-1-1,0 1,-1-1,2-6,-1-64,-2 50,0 11,0 0,-1 0,0 0,-1 0,-1 1,0-1,-1 1,0 0,-1 0,-1 0,0 1,0 0,-1 0,-1 1,0 0,-1 0,0 1,0 1,-1 0,-21-14,0 3,-1 1,-1 2,0 1,-1 2,-1 2,-63-14,91 24,0 0,0 0,0 1,0 0,0 1,-17 1,22 0,0-1,1 1,-1 0,0 1,0-1,1 0,-1 1,0-1,1 1,0 0,-1 0,1 0,0 0,0 0,0 1,0-1,0 1,1-1,-1 1,1-1,0 1,-2 4,-5 20,1 0,2 0,0 0,2 1,1-1,3 53,-1-31,0-12,0 0,3-1,1 1,13 55,-12-77,0 1,1-1,0 0,1-1,1 0,1 0,0 0,0-1,1-1,1 0,0 0,24 19,-12-15,0-1,2 0,0-2,1-1,0-1,0-1,1-2,1 0,-1-2,1-1,0-1,0-2,1 0,40-4,-2-4,1-3,-1-3,-1-2,121-45,-141 43,0-3,-2-1,0-3,68-47,-95 58,0-2,-1 0,0-1,-1-1,-1 0,0-1,-2-1,0 0,0 0,-2-1,-1-1,0 0,6-22,0-15,-3 0,-3-1,2-61,-11-177,-5 212,-25-126,22 173,-1-1,-2 2,-2-1,-1 2,-32-58,38 81,0 0,-1 0,0 1,0 1,-1-1,-1 2,0-1,-21-13,28 20,-1 1,0-1,1 1,-1 0,0 0,0 0,0 0,0 1,-1 0,1 0,0 1,0 0,-1-1,1 2,0-1,-1 0,1 1,0 0,0 1,0-1,0 1,0 0,0 0,0 0,0 1,-6 4,-5 6,2 1,0 0,0 1,2 0,-1 1,2 1,-11 20,-58 127,80-163,-21 50,1 0,3 2,2 0,2 1,3 0,-6 91,16-117,1 0,1 0,1 0,2 0,0-1,14 39,-12-47,1-1,1 0,0 0,2-1,0-1,0 1,2-2,0 0,29 27,-13-20,1-1,1-1,0-1,1-2,1-1,1-2,0-1,53 12,28 0,150 11,-218-31,-33-4,-1 1,1 0,0 1,-1 1,0 0,16 6,-26-8,0 0,-1-1,1 1,0 0,-1 1,1-1,-1 0,1 1,-1-1,0 1,0 0,0 0,-1-1,1 1,-1 1,1-1,-1 0,0 0,0 0,-1 1,1-1,-1 0,1 1,-1-1,0 0,0 1,-1-1,1 0,-1 1,-1 5,-12 43,-3 0,-2-1,-33 63,26-57,-4 5,15-34,1 0,2 1,-16 57,27-85,1 0,0 0,-1 0,1 0,0-1,0 1,-1 0,1 0,0 0,0 0,0 0,0 0,0 0,0 0,0-1,0 1,1 0,-1 0,0 0,1 0,-1 0,0 0,1-1,-1 1,1 0,-1 0,1-1,-1 1,1 0,0-1,-1 1,1-1,0 1,0 0,-1-1,1 0,0 1,0-1,0 1,-1-1,1 0,0 0,0 1,0-1,0 0,0 0,0 0,0 0,0 0,-1 0,1 0,0-1,0 1,0 0,0 0,0-1,1 0,9-2,1-1,-1-1,18-9,-13 6,389-142,-362 136,40-11,-54 18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5:44.4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584 1,'2'55,"2"-1,18 87,41 112,-9-41,-14-1,-9 2,4 240,-39 429,-10-691,11-170,-1 1,-1-1,-1 0,-1 0,-1 0,-17 32,20-46,-1 0,1 0,-1-1,0 0,0 0,-1 0,0-1,-9 5,-66 36,49-30,6-1,-2-2,1-1,-2-1,1-1,-2-2,-39 6,67-13,0-1,-1 0,1 0,0-1,0 1,0 0,0-1,0 0,1 0,-1 0,0 0,0 0,0-1,1 1,-1-1,1 0,-1 1,1-1,0 0,0-1,-1 1,2 0,-1-1,0 1,0-1,1 1,-3-5,-2-8,0-1,0 1,1-1,-2-18,-1 3,-159-701,133 567,25 133,5 23,1-1,1 0,-3-20,4 28,1 0,0 1,0-1,0 0,0 0,1 1,-1-1,0 0,1 1,-1-1,1 0,0 1,-1-1,1 1,0-1,0 1,0-1,0 1,0 0,0-1,0 1,1 0,-1 0,0 0,1 0,-1 0,1 0,1-1,14-4,1 0,-1 1,1 1,0 1,1 0,-1 1,0 1,0 1,1 0,31 6,9 5,111 38,-102-27,173 49,160 52,-286-83,154 79,-205-84,-37-19,1-1,0-1,1-2,0-1,1-1,32 7,5-5,-31-4,1-1,0-3,50 1,-85-5,0 0,0 0,-1-1,1 1,0-1,0 1,0-1,0 0,0 0,-1 0,1 0,0 0,-1 0,1 0,-1-1,1 1,-1 0,0-1,1 1,-1-1,0 0,0 1,0-1,0 0,-1 0,1 1,0-1,-1 0,1 0,-1 0,0 0,1 0,-1 0,0 0,0-4,-1-9,0 0,0 0,-7-26,4 21,-3-13,-2 0,0 1,-25-53,26 65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5:46.8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883 107,'0'-6,"-1"-1,1 1,-1-1,0 0,-1 1,0 0,0-1,0 1,0 0,-1 0,-4-6,6 10,-1 0,1 0,-1 1,1-1,-1 0,0 1,1-1,-1 1,0 0,0-1,0 1,0 0,0 0,0 0,-1 1,1-1,0 0,0 1,-1 0,1-1,0 1,-1 0,1 0,0 0,-1 1,1-1,0 0,0 1,-1-1,1 1,0 0,0 0,0 0,-4 2,-11 9,0 0,1 1,0 1,0 0,2 1,0 1,-22 33,7-12,-45 61,5 3,-100 193,92-131,-69 214,144-370,-52 171,48-153,1-1,2 1,0 0,2 0,1 32,1-50,-1-1,2 1,-1-1,1 1,-1-1,2 1,-1-1,1 0,0 0,0 0,1-1,-1 1,1-1,1 0,-1 0,1 0,8 7,3-2,0 0,1-1,0 0,31 10,-33-14,0 1,0 0,-1 1,0 0,0 1,-1 1,0 0,13 13,-22-18,-1 1,0 0,0 0,0 0,0 0,-1 0,0 1,0-1,0 1,-1 0,0-1,0 1,0 0,-1 0,0 0,0-1,0 1,-3 9,-1 11,-2 0,-17 45,12-37,-22 68,-5-2,-71 138,80-198,29-39,-1-1,1 0,0 1,-1-1,1 0,0 0,-1 1,1-1,0 0,-1 0,1 0,-1 1,1-1,0 0,-1 0,1 0,-1 0,1 0,0 0,-1 0,1 0,-1 0,1 0,-1 0,1 0,0 0,-1 0,1-1,-1 1,1 0,-1 0,0-2,0 1,1 0,-1-1,0 1,1 0,-1-1,0 1,1-1,0 1,-1-1,1 1,0-1,0 1,0-3,-2-118,-1-17,-25-85,28 221,-1 0,1 0,0 0,0 0,1-1,-1 1,0 0,1 0,0 0,0 0,0 0,0 0,0 0,4-5,-4 7,1-1,-1 1,1 0,0 0,0-1,0 1,-1 0,1 1,0-1,0 0,0 0,0 1,1-1,-1 1,0 0,0 0,0 0,0 0,0 0,0 0,0 0,5 2,26 7,1 1,-2 3,1 0,-2 2,53 33,-30-17,5 2,-3 2,0 3,-3 2,-1 2,54 58,-80-72,-1 1,-1 2,-2 0,-1 1,-1 1,-2 1,-2 1,-1 0,-1 1,13 58,-11-3,9 187,-27 97,-1-210,1-92,0-27,5 68,-3-113,1 1,-1-1,1 1,-1 0,1-1,-1 0,1 1,0-1,0 1,0-1,0 0,0 1,0-1,0 0,0 0,0 0,1 0,-1 0,0 0,1 0,-1-1,1 1,-1 0,1-1,-1 1,1-1,-1 1,1-1,0 0,-1 0,1 0,-1 0,1 0,0 0,-1 0,1 0,-1-1,4 0,8-1,0-1,0-1,19-7,-28 9,335-142,-322 136,51-22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5:48.2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442 994,'4'-1,"-2"0,1 0,0 0,0-1,0 1,-1-1,1 0,0 0,-1 0,0 0,4-5,3-1,525-442,-502 423,441-358,-472 384,1 0,-1 0,1 0,-1 0,1 0,-1 0,1-1,-1 1,0 0,0-1,0 1,0-1,0 1,0-1,0 1,0-1,0 0,-1 1,1-1,-1 0,0 0,1 1,-1-1,0 0,0 0,0 0,0 0,0 1,0-1,-1 0,1 0,-1 1,1-1,-1 0,1 0,-1 1,0-1,0 1,-2-3,1 1,-1 0,0 0,-1 0,1 1,0-1,-1 1,1 0,-1 0,0 0,0 0,0 1,1-1,-2 1,1 0,0 1,-4-1,-53-2,0 3,0 3,0 3,1 2,0 3,-103 32,83-14,1 3,2 4,1 3,-85 59,49-30,-44 30,149-92,1-1,0 1,1 0,-1 1,1-1,1 1,-1 0,1 0,-6 14,-21 75,16-43,-13 29,6-20,2 0,-12 77,31-131,0 0,1 0,0 1,1-1,-1 0,2 1,-1-1,1 0,0 0,1 0,0 0,0-1,1 1,0-1,8 13,6 2,1 0,0-1,29 24,-7-7,-22-20,0-1,1-1,1-1,1-1,0 0,1-2,0 0,1-2,0-1,0 0,1-2,0-1,1-1,48 3,-36-6,0-2,0-2,0-1,0-2,-1-2,46-14,215-88,-94 29,-140 59,-25 9,0-1,-1-2,0-2,41-25,-74 38,-1 0,1 0,-1 0,0 0,0-1,0 1,-1-1,1 0,-1 0,0-1,3-8,-3 7,4-1,-6 12,-5 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5:49.2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 1,'-19'271,"16"211,3-306,0-155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5:51.4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320 1,'-22'21,"8"-9,0 1,1 1,1 1,-19 26,3 10,2 1,2 2,3 0,2 1,-21 106,18-31,-7 195,28-306,-1 4,0 1,2-1,1 0,0 1,2-1,1 0,7 26,-10-46,0 0,0 0,1 0,-1-1,1 1,-1-1,1 1,0-1,-1 1,1-1,1 0,-1 0,0 0,0 0,1 0,-1-1,1 1,0-1,-1 0,1 1,0-1,0 0,0-1,-1 1,1 0,0-1,0 0,0 1,0-1,0-1,0 1,0 0,0-1,0 1,0-1,0 0,0 0,0 0,-1 0,1-1,0 1,-1-1,1 1,-1-1,0 0,1 0,-1 0,0 0,0-1,0 1,-1 0,1-1,-1 1,3-5,2-10,-1-1,-1 1,3-27,3-12,-1 12,-2 0,-2-1,-1-53,-15-134,1 58,9 146,2-329,-1 354,0 0,0 0,0 0,0 0,1 0,-1 0,1 0,0 0,0 0,0 0,1 1,-1-1,0 0,1 1,0-1,0 1,0-1,0 1,0 0,0 0,3-2,-2 3,0 0,0 1,0-1,0 1,-1-1,1 1,0 0,0 1,0-1,0 0,0 1,0-1,0 1,-1 0,1 0,0 0,0 0,-1 1,1-1,-1 1,4 3,4 1,73 52,-77-52,0-1,0 1,0 1,0-1,-1 1,0 0,-1 0,0 1,6 12,-4-7,1 0,0-1,1 0,0 0,1 0,1-1,17 16,-12-11,0 0,18 27,6 28,-33-57,1 0,0 0,1 0,1-1,0-1,0 0,2 0,14 13,16 7,1-2,2-2,1-1,1-3,1-2,1-2,1-2,0-2,67 13,-78-18,-30-8,0 0,-1-1,1 0,0-1,0 1,9-1,-16-1,0 0,1-1,-1 1,0-1,0 1,1-1,-1 0,0 1,0-1,0 0,0 0,0 0,0 0,0 0,0 0,0 0,0 0,0 0,-1 0,1 0,-1 0,1-1,0 1,-1 0,0-1,1 1,-1 0,0-1,0 1,0 0,0-3,0-50,-1 42,0-15,-2 1,0 0,-2 0,-1 0,-1 1,-1-1,-1 2,-1-1,-1 1,-1 1,-2 0,0 1,-1 0,-36-38,30 34,2 0,-26-48,33 53,0 0,-1 1,-1 0,-1 1,-1 1,-18-17,30 31,-2 0,1 1,0 0,0 0,-1 0,0 0,1 1,-1 0,0 1,0-1,0 1,-1 0,1 0,0 1,-8 0,-6 2,0 1,0 1,-26 8,-5 1,-17 5,50-12,0-1,0-1,0 0,0-2,0 0,-1-1,-23-1,18-2,-1 1,0 2,1 0,-1 2,1 0,-1 2,-31 10,38-10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5:52.6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0,'3'35,"0"-1,3 1,11 39,-1-2,32 202,20 401,-68-671,0 0,0 0,0 0,1 0,-1 0,1 0,0 0,0 0,1 0,-1 0,1-1,0 1,0 0,4 5,-3-7,-1-1,1 1,0-1,-1 1,1-1,0 0,0 0,0 0,0-1,0 1,0-1,0 1,0-1,0 0,0 0,0-1,0 1,0-1,0 1,3-2,55-6,71-1,53-6,-131 7,-24 4,0-1,0-1,58-21,-72 19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5:53.4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0 249,'1'-1,"-1"-1,1 0,-1 0,1 1,0-1,0 0,-1 1,1-1,0 1,1-1,-1 1,0 0,0-1,0 1,1 0,-1 0,1 0,-1 0,1 0,-1 0,1 0,0 0,2 0,52-17,-35 12,606-164,-606 165,-8 0,2 2,-1-1,0 2,0 0,1 1,-1 1,25 1,-38-1,-1 0,1 0,-1 1,1-1,-1 0,1 0,-1 1,1-1,-1 0,1 0,-1 1,0-1,1 0,-1 1,1-1,-1 1,0-1,1 0,-1 1,0-1,0 1,1-1,-1 1,0-1,0 1,0-1,0 1,1-1,-1 1,0-1,0 1,0-1,0 1,0 0,0-1,-1 1,1-1,0 1,0-1,0 1,0-1,-1 1,1-1,0 1,0-1,-1 0,1 1,0-1,-1 1,1-1,0 0,-1 1,1-1,-1 0,1 1,-1-1,1 0,-1 0,0 1,-9 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5:55.1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1,'33'0,"3"-1,62 8,-85-5,0 1,0 0,0 1,0 0,-1 1,0 1,0 0,14 9,-9-3,1 0,-2 1,1 1,-2 1,0 0,-1 1,0 1,-2 0,0 0,0 1,-2 1,0 0,-2 0,0 1,-1 0,0 1,-2-1,-1 1,0 0,0 37,-5-24,-1-1,-2 1,-16 64,12-66,7-30,1 1,-1-1,1 0,0 1,-1-1,1 1,0-1,0 1,0-1,1 1,-1-1,1 0,-1 1,1-1,0 0,0 1,2 2,-2-4,0 1,0-1,1 0,-1 0,1 1,-1-1,1 0,0-1,-1 1,1 0,0 0,-1-1,1 1,0-1,0 1,0-1,0 0,1 0,11 0,0-2,0 1,0-2,-1 0,16-5,3 0,34-12,-65 21,0 1,0-1,-1 0,1 1,0-1,-1 1,1-1,-1 0,0 1,1-1,-1 1,0-1,0 1,0 0,0-1,0 1,0-1,0 1,0-1,-2 3,2-1,0 24,1-1,1 1,2-1,0 0,2 0,1 0,12 29,84 169,-89-195,119 215,65 136,-195-374,-1 1,0-1,0 1,0-1,-1 1,1 0,-2 0,1-1,-1 1,0 0,-1 0,1 0,-4 12,3-15,-1-1,1 1,-1-1,0 1,0-1,0 0,0 0,0 0,-1 0,1-1,-1 1,0 0,0-1,0 0,0 0,0 0,-1 0,1 0,-1-1,1 0,-1 1,1-1,-1 0,0-1,1 1,-7 0,-12 3,0 2,0 1,0 0,1 2,0 0,0 1,1 2,-30 21,-28 14,-10 3,-84 43,168-91,-1 1,0-1,1 0,-1-1,0 1,0-1,0 0,0 0,0 0,0-1,-1 1,1-1,0-1,-8 0,-5-7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5: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1 141,'0'-10,"0"0,0 0,1 0,1 0,-1 0,7-18,-7 25,1 0,0 0,-1 0,1 0,1 0,-1 1,0-1,0 1,1-1,0 1,-1 0,1 0,0 0,0 0,0 1,0-1,0 1,0 0,1 0,-1 0,0 0,1 1,5-1,36-3,-1 2,0 3,1 1,-1 2,70 16,-17 4,132 52,-139-40,89 49,-139-63,-1 1,-1 3,-1 1,49 46,-76-63,0 1,-1 0,0 0,-1 1,-1 0,1 0,8 22,-14-27,1-1,-1 1,-1 0,1 0,-1 0,-1 0,1 0,-1 0,0 0,0 0,-1 0,0 0,-1 0,1 0,-1 0,-1 0,-3 8,-7 9,-2-1,0 0,-1-1,-1-1,-35 34,-116 87,63-57,49-40,35-30,1 0,1 1,-24 28,42-43,0 1,-1 0,1 0,0 0,0 0,0 0,0 0,1 0,-1 0,0 0,1 0,0 0,-1 0,1 1,0-1,0 0,0 0,1 0,-1 0,0 1,1-1,-1 0,1 0,0 0,0 0,0 0,0 0,0 0,2 3,5 4,0 1,0-2,1 1,13 10,3 2,4 7,-19-20,0 1,-1 0,0 1,13 18,-13-11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2:13.6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607 18,'-51'-9,"45"7,1 0,-1 1,0 0,1 0,-1 0,0 1,0-1,0 2,1-1,-12 2,-20 10,0 2,-49 26,80-38,-19 13,0 1,2 0,0 2,1 1,0 0,2 2,0 0,1 1,2 1,-17 28,26-37,1 0,0 1,1 0,0 0,1 1,-4 23,2 4,-3 51,10-83,0-1,0 1,1-1,0 0,1 1,0-1,0 0,1 0,1 0,0 0,8 14,-9-19,0 0,0 0,1-1,0 1,0-1,1 0,-1 0,1 0,0 0,0-1,0 0,0 0,0 0,1-1,-1 0,1 0,0 0,0 0,-1-1,1 0,7 0,15-1,-1-2,1 0,-1-2,51-14,11-2,-80 18,0 0,1-1,-1-1,0 0,-1 0,1 0,-1-1,0-1,14-10,5-9,31-35,0 1,-47 47,0 1,-1-2,-1 0,0 0,0 0,-1-1,-1 0,8-23,2-11,12-64,-27 103,0 1,-1-1,0 1,0-1,0 0,-1 0,-1 1,-1-12,1 17,0 1,0-1,0 1,0-1,0 1,0-1,-1 1,1 0,-1-1,0 1,1 0,-1 0,0 0,-1 0,1 1,0-1,0 0,-1 1,1 0,-1 0,1-1,-1 1,1 1,-1-1,0 0,1 1,-1-1,0 1,-3 0,-29-3,25 3,1 0,-1-1,1 0,-1 0,1-1,0-1,-1 1,1-2,1 1,-1-1,-12-8,6 2,1 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5:59.5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07.0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88,'542'-39,"-260"12,-204 17,-43 5,47-1,-80 6,0-1,0 1,0 1,0-1,0 0,-1 0,1 1,0-1,0 1,0-1,-1 1,1 0,2 1,-1 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07.6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1,'781'0,"-752"0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08.7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251 1,'-4'0,"0"1,0 0,0-1,0 2,0-1,0 0,0 1,0 0,1 0,-1 0,1 0,-1 1,1-1,0 1,0 0,0 0,-4 5,-4 7,0 0,-14 25,22-34,-19 36,2 2,2 0,2 1,2 1,2 1,2-1,2 2,2-1,2 1,2 0,6 61,0-74,2-1,1 0,2 0,1-1,1 0,2-1,27 49,16 12,74 94,-76-115,-4 2,57 111,-103-178,0 1,-1 0,0 0,0 0,-1 0,0 0,0 0,-1 0,0 1,0-1,-1 1,0-1,-1 0,0 1,0-1,-1 0,0 1,0-1,-1 0,0-1,0 1,-1 0,0-1,0 0,-1 0,-6 7,-27 31,16-19,-1 0,-43 35,57-54,0 0,0-1,-1 0,0-1,0 0,0 0,-1-1,0-1,0 0,0 0,0-1,-13 1,-25-3,29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10.1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358 153,'-12'1,"0"1,0 0,1 1,-1 0,1 1,-1 0,1 0,1 2,-1-1,1 1,0 1,0 0,0 0,1 1,1 0,-12 12,-3 7,1 0,1 1,2 1,-22 41,34-56,1 0,0 0,1 1,0 0,-4 28,8-38,0 0,1 0,0 1,0-1,0 0,0 1,1-1,0 0,0 0,0 0,0 0,1 0,0 0,0 0,1 0,-1-1,1 1,0-1,0 1,7 5,-6-7,0 0,0-1,0 0,0 0,1 0,-1 0,1-1,-1 1,1-1,0-1,-1 1,10 0,67-5,-40 1,-32 2,-1 0,1-1,-1 0,0 0,1-1,-1 0,0 0,-1-1,1 0,-1-1,1 0,10-9,9-9,41-47,-55 55,-6 9,0-1,-1 1,0-1,0-1,-1 1,0-1,-1 0,1 0,-1 0,-1-1,0 1,0-1,0 0,-1 0,-1 0,1 0,-2 0,1-1,-1 1,-2-14,-4-34,-3 0,-32-111,41 166,0 0,-1 0,1-1,-1 1,0 0,0 0,0 0,0 0,0 0,0 0,0 0,-1 0,1 1,-1-1,1 0,-1 1,0 0,1-1,-1 1,0 0,0-1,0 1,0 0,0 1,0-1,0 0,0 1,-1-1,1 1,0-1,-3 1,-8 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12.1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1122 1,'-3'1,"-1"0,1 1,0-1,0 1,0 0,0 0,0 0,0 0,0 1,1-1,-1 1,1-1,-4 6,-5 4,-437 457,341-353,-49 63,-34 35,187-210,-1 0,1-1,-1 0,0 1,0-1,0-1,0 1,-1-1,-6 3,10-4,1-1,-1 0,0 0,0 0,0 0,0 0,0 0,0 0,0 0,0 0,0 0,0-1,1 1,-1 0,0 0,0-1,0 1,0-1,1 1,-2-2,0 1,1-1,-1 1,1-1,0 0,0 0,0 0,0 0,0 0,0 0,1 0,-1 0,0-3,-27-104,-30-151,58 255,-1 0,1 0,0 0,1 0,-1 0,1 0,0 0,0 0,1 0,-1 1,1-1,0 0,0 1,1-1,-1 1,1 0,0 0,0 0,1 0,-1 0,1 1,0 0,0-1,0 1,0 1,0-1,1 1,-1-1,1 1,7-2,-3 1,-1 0,1 1,0 0,-1 0,1 1,0 1,0-1,0 1,0 1,0-1,-1 2,1-1,0 1,-1 0,1 1,15 7,-1 1,0-2,0-1,1-1,26 5,6 2,-3 2,151 35,-179-46,1-2,-1-1,1 0,-1-2,1-1,26-4,-44 3,0 0,1 0,-1 0,-1-1,1 0,0-1,-1 0,0 0,1 0,-2-1,1 0,0-1,-1 1,0-1,-1 0,8-10,-7 6,-1 1,0-1,0 0,-1-1,0 1,-1-1,0 1,-1-1,0 0,0 0,-1-22,2-55,4-1,23-105,-24 171,0 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14.2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1 416,'17'-1,"1"-1,0 0,-1-2,1 0,-1 0,27-12,99-54,-87 41,2 0,105-57,-139 71,0 0,-1-2,-1-1,26-26,-46 43,-1 0,0 0,0 0,-1 0,1 0,0 0,0-1,0 1,-1 0,1 0,-1-1,1 1,-1 0,1-1,-1 1,0 0,0-1,1 1,-1 0,0-1,0 1,0-1,-1 1,1 0,0-1,0 1,-1 0,1-1,-1 1,1 0,-1-1,0 1,1 0,-1 0,0 0,0 0,0 0,0 0,0 0,0 0,0 0,0 0,0 0,-1 1,1-1,0 0,-3 0,-11-2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16.7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836 2,'-59'0,"-11"-2,1 4,0 2,-91 18,118-12,0 1,1 2,1 2,1 2,-49 27,78-38,0 1,1 0,-1 0,2 1,-1 0,1 0,0 1,-10 14,14-16,1 0,-1 0,1 0,1 0,-1 0,1 1,0-1,1 1,0 0,0 0,1-1,0 1,1 14,1-10,0 1,1 0,1-1,0 0,0 0,1 0,1 0,0-1,0 0,1 0,12 14,-12-19,0-1,0-1,1 1,-1-1,1-1,0 1,0-1,0-1,1 0,8 2,11 4,202 77,-48-16,-158-62,0-2,1 0,0-1,34 0,-47-3,31 7,-40-7,1 0,-1 0,1 1,-1-2,1 1,0 0,-1-1,1 0,0 0,-1 0,1 0,0 0,-1-1,1 0,-1 0,1 0,0 0,-1 0,0-1,1 1,-1-1,0 0,0 0,6-5,8-13,16-13,-20 26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17.7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1,'0'68,"3"0,3-1,29 130,-13-114,-4-20,-2 0,-3 2,-3-1,3 100,-13-145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19.9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228 141,'-6'0,"0"-1,1 1,-1 1,0-1,0 1,0 0,0 0,1 1,-1-1,0 1,1 1,0-1,-1 1,1 0,0 0,0 0,1 1,-1-1,1 1,0 1,0-1,0 0,0 1,1 0,-5 8,-7 14,2 1,0 1,2 0,2 1,0 0,2 0,1 1,2 0,-1 36,5-64,-1 1,1-1,0 0,0 0,1 1,-1-1,1 0,-1 0,1 1,0-1,0 0,0 0,1 0,-1 0,4 5,-2-6,0 0,0 0,0 0,0 0,0-1,0 1,0-1,1 0,-1 0,0 0,1 0,-1-1,1 1,5-1,3 2,0 1,0-1,21 10,-24-9,-1 0,0 0,1-1,-1 0,1 0,0-1,0 0,-1-1,16 0,36-14,-56 13,-1 0,0 0,1 0,-1 0,0-1,0 0,0 1,0-1,0-1,0 1,0 0,-1-1,1 1,3-6,-6 7,1-1,-1 0,0 1,1-1,-1 1,0-1,0 0,0 1,0-1,-1 0,1 1,0-1,-1 0,1 1,-1-1,1 1,-1-1,0 1,0-1,0 1,0 0,0-1,0 1,-1-1,-36-35,15 16,17 12,0 0,0 0,1 0,0 0,1-1,0 0,1 0,0 0,0 0,1 0,-1-15,1-5,1-1,5-50,-4 76,1 0,0 0,0 1,1-1,0 0,-1 1,1-1,1 1,-1-1,1 1,0 0,0 0,0 0,0 0,1 1,4-5,7-3,-1 1,2 0,19-9,5-3,-17 9,1 1,1 0,0 2,0 1,1 2,0 0,36-4,-15 6,0 2,0 2,63 7,-107-6,0 0,1 1,-1-1,0 1,0 0,-1 0,1 0,0 0,0 0,0 0,-1 1,1 0,0-1,-1 1,0 0,1 0,-1 0,0 1,0-1,0 0,0 1,-1-1,3 4,-4-3,1-1,-1 1,1-1,-1 1,0 0,0-1,0 1,0-1,0 1,0-1,-1 1,1-1,-1 1,0-1,0 1,0-1,0 0,0 1,0-1,-1 0,1 0,-1 0,0 0,1 0,-1 0,0 0,-3 2,-14 12,1 2,1 0,0 1,2 1,0 0,2 1,0 1,1 0,-12 30,22-46,-4 6,1 1,1 0,0 0,0 1,-1 13,5-24,-1 0,1 0,0 0,0 0,1 0,-1 0,1 0,-1 0,1 0,0 0,0-1,0 1,0 0,1-1,-1 1,1 0,0-1,-1 0,1 1,0-1,1 0,-1 0,0 0,0 0,1-1,-1 1,1-1,5 3,30 13,193 78,-204-87,-1 0,1-2,0-1,0-1,1-2,52-1,-77-1,0 0,-1 0,1-1,-1 1,1-1,0 0,-1 0,0 0,1 0,-1 0,1 0,-1-1,0 1,0-1,0 0,0 1,0-1,0 0,0 0,-1 0,1 0,-1-1,1 1,-1 0,0-1,0 1,0-1,0 1,-1-1,1 1,0-1,-1 0,0 1,0-1,0 0,0 1,0-1,-1-4,-2-11,0 0,0 0,-2 1,-10-25,13 36,-13-28,-2 0,-2 1,0 0,-43-51,14 19,37 52,0 0,-1 1,-1 0,-25-19,-28-25,53 40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2:17.3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1220 47,'-2'9,"0"0,0-1,-1 1,0-1,0 0,-1 0,0 0,-1 0,-7 9,-13 28,-36 99,-90 202,103-250,-89 135,113-202,0-1,-2-1,-2-1,0-2,-1 0,-40 23,-32 27,96-70,1 0,-1-1,-1 1,1-1,0 0,-1-1,0 1,1-1,-1 0,-11 2,13-4,1 0,-1 0,0 0,1-1,-1 1,1-1,-1 0,1 0,-1 0,1 0,-1-1,1 0,0 1,0-1,0 0,0-1,0 1,0 0,-2-4,-44-44,-60-77,88 99,2 0,1-1,1-1,-24-61,37 77,1 0,0 0,1-1,0 1,1 0,1-1,0 1,1-1,1 1,0-1,1 1,1 0,0 0,0 1,2-1,0 1,0 0,1 0,1 1,0 0,10-12,-14 21,0 0,0 0,0 0,0 1,1 0,-1-1,1 1,0 1,-1-1,1 1,0 0,0 0,0 0,6 0,79 2,-51 1,70-2,443 19,-536-18,0 1,0 0,0 2,0 0,29 11,-30-9,-1-1,1-1,0 0,0-1,0-1,19 1,97-5,-51-1,-74 3,1 0,-1 0,1-1,-1 1,0-2,1 1,-1-1,11-4,-14 5,0-1,-1 0,1 0,-1-1,1 1,-1 0,0-1,0 0,0 1,0-1,-1 0,1 0,-1 0,1 0,-1 0,0 0,0 0,-1-1,2-4,49-343,-45 307,-3 32,-1 1,-1 0,0-1,-1-15,0 24,0 0,-1 0,0 0,1 0,-1 0,0 0,0 1,-1-1,1 0,-1 1,1-1,-1 1,0-1,0 1,0 0,0-1,0 1,0 1,-1-1,-4-3,-4-1,1 1,-1 0,0 1,0 0,-1 1,1 0,-22-2,-2 3,-45 2,33 1,27-1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21.2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1,'1'77,"3"1,4-1,3 0,3-1,3 0,41 108,-55-178,0-1,0 0,0 0,1 0,0-1,0 1,0-1,0 0,1 0,-1 0,1-1,0 0,0 0,1 0,-1 0,0-1,11 3,11 3,1-1,42 5,-29-5,-2-1,69 1,-85-7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22.1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24,'4'0,"5"0,5 0,4 0,-2-4,1-1,2 0,0 2,2 0,0 1,1 1,-3 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23.4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0,'0'4,"0"5,0 5,0 3,4 0,1 0,0-2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25.0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497 902,'1'-3,"1"0,0 0,0 0,1 0,-1 0,0 1,1-1,0 1,0-1,-1 1,1 0,1 0,-1 1,0-1,5-1,4-5,804-464,-749 436,-3 1,-2-2,-1-3,63-53,-123 92,1 0,0 0,-1 0,1-1,-1 1,0 0,0-1,1 1,-1-1,0 1,0-1,0 1,0-1,-1 0,1 1,0-1,-1 0,1 0,-1 0,1 1,-1-1,0 0,0 0,0 0,0-3,-2 2,0 1,1 0,-1-1,0 1,0 0,-1 0,1 0,0 0,-1 0,1 1,-1-1,1 1,-1 0,0 0,-5-2,-24-7,-1 1,0 1,-61-5,43 7,-50-6,-1 5,-181 10,250 1,1 1,-1 3,2 0,-1 2,1 1,-52 27,-165 111,150-86,4 5,-149 138,239-202,0 0,0 0,0 1,1-1,-1 1,1 0,0 0,1 0,-1 0,1 0,0 1,-1 6,3-7,0-1,0 1,0 0,0-1,1 1,0 0,0-1,0 1,1-1,0 0,-1 1,1-1,1 0,-1 0,3 4,72 102,96 106,-148-192,0-1,2-1,0-2,1 0,1-2,56 26,-19-9,8 2,2-3,1-4,1-3,1-3,1-4,1-4,1-3,0-3,143-3,-220-7,1-1,-1 1,0-1,0 0,0-1,0 1,0-1,0 0,0 0,0-1,-1 0,1 1,-1-2,0 1,5-4,2-6,1 0,-1 0,11-19,-17 24,8-12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25.9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0 224,'14'-1,"0"-2,0 0,-1 0,0-1,15-6,1-1,44-16,88-46,-6 1,-128 62,-4 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26.9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426 0,'-8'2,"0"1,0-1,0 1,0 1,1 0,-1 0,1 0,0 1,0 0,-9 8,1-1,-135 109,129-102,1 2,1 0,0 1,-25 41,43-61,-1 1,1-1,0 1,0-1,0 1,1 0,-1-1,1 1,-1 0,1-1,0 1,0 0,0 0,0-1,0 1,1 0,-1 0,1-1,0 1,0 0,0-1,0 1,0-1,1 0,-1 1,1-1,-1 0,1 0,2 3,7 5,0 0,0 0,1-1,18 11,4 3,-34-23,118 99,-107-88,-1-1,0 2,0-1,-1 1,-1 1,0 0,-1 0,7 17,-13-26,-1-1,0 0,1 1,-1-1,0 1,-1-1,1 0,-1 1,1-1,-1 0,0 1,0-1,-1 0,1 0,-1 0,1 0,-1 0,0 0,-4 4,-49 53,45-51,-23 20,-48 33,1-2,75-56,0 0,0-1,0 1,0-1,-1 0,0-1,1 1,-1-1,0-1,0 1,-8 1,-3-2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28.3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 1,'-17'52,"10"20,4 1,6 80,-1-81,33 508,-23-418,-11-156,-1-1,0 0,0-1,1 1,-1 0,1-1,1 1,-1-1,1 1,3 7,-3-14,0 0,0 0,0 1,0-1,-1 0,1-1,-1 1,1 0,-1 0,2-4,4-8,1 1,0 0,1 1,0 0,1 0,0 1,1 1,0-1,1 2,0-1,1 2,0 0,0 0,0 1,1 1,17-6,0 1,5-3,57-12,-69 22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29.2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0 135,'8'-1,"0"-1,0 0,0 0,0-1,-1 0,1 0,-1-1,10-7,13-5,-5 4,-16 7,1 0,-1 1,1 0,0 1,0 0,0 0,1 1,-1 1,14-1,40-2,66-13,-24 2,-33 9,-46 4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31.2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925 1623,'-21'-9,"-1"-1,-35-22,35 19,-47-21,46 26,0 2,-1 0,0 1,0 2,0 0,-1 2,1 1,-1 0,1 2,0 1,0 1,0 1,0 1,1 1,0 1,0 1,1 1,0 1,1 1,0 0,1 2,0 1,1 0,1 1,0 1,-22 29,25-28,2 0,0 1,1 0,0 1,2 1,-15 42,23-58,1 1,-1 0,1 0,0-1,1 1,-1 0,1 0,0 0,1 0,-1 0,1 0,1 0,-1-1,1 1,0 0,0-1,0 1,1-1,0 0,0 0,0 0,1 0,0 0,0-1,0 0,0 0,1 0,-1 0,1-1,0 1,9 3,0-1,1 0,0-2,1 1,-1-2,1 0,0-1,0-1,24 0,14 2,10 2,90-3,-132-3,0-1,0-1,-1-1,1-1,-1-1,0-1,38-18,-53 21,0 0,0-1,0 1,-1-1,1 0,-1-1,0 1,-1-1,0 0,1-1,-2 1,1 0,-1-1,0 0,2-7,3-14,0 0,4-44,-7 41,25-165,-9-1,-9-1,-8 0,-40-366,-9 330,45 231,-1 0,0 1,0-1,0 0,0 1,0-1,-1 1,1 0,-1-1,1 1,-1 0,-3-3,4 4,0 0,0 1,1-1,-1 1,0-1,0 1,0 0,0-1,0 1,0 0,0 0,0 0,-1-1,1 1,0 0,0 1,0-1,0 0,0 0,0 0,0 0,-2 2,0-1,0 2,0-1,0 0,0 1,0-1,0 1,1 0,-1 0,1 0,0 0,0 0,0 1,0-1,1 1,-1-1,0 5,-14 41,3 0,2 1,2 1,2-1,3 1,2 1,2-1,2 0,3 0,1-1,3 1,2-1,3-1,1 0,3-1,24 47,-3-11,-16-31,3-1,1-1,50 67,-69-108,-4-3,1-1,0 1,1-1,0-1,0 1,8 6,-10-11,0 1,-1 0,1-1,0 0,0 0,0 0,0 0,0-1,0 0,1 1,-1-1,0-1,0 1,0-1,5-1,13-3,-1-1,0-1,-1 0,0-2,0 0,31-21,-21 10,-1-2,-1-1,33-33,-19 9,-2-1,-3-2,-1-2,47-94,-24 21,45-136,-96 239,-1 0,-1-1,-1 1,-1-1,-1-1,-1 1,-1 0,-1-1,-1 1,-1 0,-1 0,-1 0,-11-33,2 1,7 27,-19-54,23 76,-1 0,0 0,0 0,0 1,-1-1,1 1,-1 0,-1 0,1 0,-1 0,0 1,0-1,-11-6,15 10,-1 0,0 0,0 0,0 0,0 0,0 0,0 1,0-1,-1 0,1 1,0 0,0-1,0 1,-1 0,1 0,0 1,0-1,0 0,0 1,-1-1,1 1,0 0,0-1,0 1,0 0,0 0,0 1,1-1,-1 0,0 1,0-1,1 1,-1-1,1 1,0 0,-1-1,1 1,0 0,0 0,0 0,0 0,-1 3,-3 11,0 0,1 0,0 0,-1 28,1-15,-23 169,8 1,9 2,17 224,-6-391,-1-22,-1-1,2 0,0 0,0 0,1 0,0-1,1 1,0 0,0-1,9 18,-10-27,0 1,0 0,0 0,0-1,0 1,1-1,-1 0,0 0,1 0,-1 0,1 0,-1 0,1-1,-1 1,1-1,-1 1,1-1,2 0,54-4,-35 1,109-2,-113 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32.1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1 213,'9'-1,"0"-1,0 0,-1 0,1-1,0 0,15-9,11-3,15-2,3-2,61-13,-92 27,0-2,32-15,-34 13,1 1,36-9,-5 11,-43 5,1 1,-1-1,0-1,0 0,1 0,-1-1,14-6,9-2,-20 11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2:40.2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373 47,'-3'-4,"-1"0,0 0,0 0,0 1,-1 0,1 0,-1 0,0 0,0 0,0 1,0 0,0 0,0 1,0-1,-1 1,1 0,-1 0,1 1,-1 0,-8 0,8 1,0 0,-1 0,1 1,0 0,0 0,0 0,0 1,0 0,0 0,1 0,0 1,-1 0,1 0,1 0,-1 1,0-1,1 1,0 0,0 1,1-1,-5 8,-5 13,1 0,1 1,-11 40,20-60,-21 72,4 1,4 0,3 2,3-1,3 113,9-143,1 0,3 0,2-1,30 96,-14-79,3-1,70 122,-11-55,7-4,161 172,-46-87,-104-111,99 128,-193-218,-1 0,-1 1,0 0,-1 1,0 0,-1 1,-1-1,-1 1,0 0,-1 1,0-1,-2 1,0-1,0 28,-2-11,-1-1,-2 0,0 0,-3 0,0 0,-3-1,0 0,-2 0,-19 38,9-29,-2-1,-2-1,-1-1,-2-1,-34 33,44-52,-1 0,0-2,-1 0,-1-1,0-1,-1-1,0-1,-1-1,0 0,-46 10,35-13,0-2,-1-2,1-1,-1-1,0-2,1-2,-1-1,1-1,0-2,0-2,1-1,0-1,1-2,0-1,-38-24,63 34,0 0,0 0,1-1,0 0,0 0,0 0,0-1,1 0,0 0,0 0,1 0,0-1,0 0,0 0,-3-11,3-2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33.1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0 205,'13'-2,"-1"0,1 0,-1-1,0-1,0 0,17-8,6-2,71-20,2 4,154-22,228 8,-459 43,-8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33.8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0 249,'9'-2,"0"0,-1 0,1-1,-1 0,0 0,0-1,0 0,14-10,15-7,48-14,91-23,34-14,-151 52,-37 15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35.1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480 1,'-3'0,"0"1,0 0,-1 0,1 0,0 0,0 1,0 0,0-1,1 1,-1 0,0 0,1 0,-1 1,1-1,0 1,0-1,0 1,0 0,-2 3,-35 66,33-60,-142 361,28 11,112-359,-73 294,72-268,2 1,2 0,3-1,5 69,0-103,0 0,1 0,0 0,1-1,14 29,47 75,-19-37,33 73,63 179,-117-263,-4 1,-3 1,-4 1,-2 0,2 83,-12-65,-12 121,5-175,-2 0,-2-1,-1 0,-3 0,-28 66,-176 259,167-288,28-42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36.4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251 48,'-6'0,"1"1,0 1,0-1,-1 1,1 0,0 0,0 1,1 0,-1-1,0 2,1-1,0 0,0 1,0 0,0 0,1 0,-4 5,-10 13,-27 45,44-66,-17 30,2 1,1 0,2 1,1 1,1-1,2 2,2-1,1 1,2 0,1 0,1 0,5 36,-3-62,0 1,1-1,0 0,1 0,0 0,0 0,1 0,0-1,0 0,1 1,0-2,1 1,9 10,-4-8,1 0,0 0,0-2,1 1,1-2,-1 0,23 9,-3-4,1-2,0 0,0-3,59 7,-32-10,114-7,-171 3,-1 0,1 0,0-1,-1 1,1-1,0 0,-1 0,1 0,-1-1,0 1,1-1,-1 0,0 0,0 0,0 0,0 0,0-1,-1 1,1-1,2-3,-3 2,0-1,0 0,-1 1,1-1,-1 0,0 0,0 0,-1 0,0 0,0 0,0 0,0 0,-1 0,-1-7,-6-25,-16-44,5 18,-28-84,39 126,-1 1,-1 0,-1 0,-25-33,29 45,-1 1,0 0,0 1,-1 0,0 0,0 1,0 0,-13-5,13 7,1-1,-1 0,1-1,0 0,0 0,0-1,1 0,0 0,0 0,-9-12,9 9,-1 0,0 1,0 0,-1 0,0 1,-10-7,-30-24,13 7,25 22,1 1,0-1,1-1,0 0,0 0,-7-12,9 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38.1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1527 0,'-10'12,"1"0,0 0,1 1,-9 17,-9 14,1-6,-214 301,204-297,-1-2,-2-1,-2-2,-2-2,-74 49,111-81,-28 18,-1-1,-1-1,-68 25,91-40,1-1,-1-1,1 0,-1 0,0-1,0 0,1-1,-1-1,0 0,0-1,0 0,1 0,-1-1,1-1,0 0,0-1,-14-7,-13-10,1-1,2-1,0-2,1-2,2-1,1-1,2-2,0-1,3-1,0-2,3 0,-25-50,44 76,0 1,1-1,0 0,1 0,0 0,0 0,1 0,1 0,0-16,0 23,0 1,1-1,-1 0,1 1,-1-1,1 0,0 1,0-1,0 1,0-1,0 1,1-1,-1 1,1 0,-1 0,1 0,0 0,0 0,0 0,0 0,0 1,1-1,-1 1,0-1,1 1,-1 0,1 0,-1 0,1 0,0 1,-1-1,1 1,0-1,-1 1,1 0,0 0,0 0,-1 1,5 0,29 4,0 3,-1 1,0 1,0 2,-2 2,1 1,-1 1,59 41,6 15,119 114,-118-98,-26-16,-43-42,33 28,-60-56,-1-1,1 1,0-1,0 1,0-1,1 0,-1 0,0 0,0-1,1 1,-1-1,0 0,6 0,47-7,-26 2,-10 3,1 0,-1-2,0-1,-1 0,29-13,-39 14,-1 0,1-1,-1-1,0 0,-1 0,1 0,-1-1,-1 0,1 0,-1 0,0-1,-1 0,9-17,-5 4,0-1,-2 0,0 0,5-42,5-96,-16 137,2-45,-3 49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41.7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4406 1,'2'0,"0"1,0-1,0 1,0 0,0 0,0 0,0 0,0 0,0 0,0 0,0 1,-1-1,1 1,-1-1,1 1,-1 0,1 0,-1-1,0 1,2 3,19 43,-22-47,32 82,122 333,-144-389,-1 2,-1-1,-2 1,4 32,-10-58,0 0,-1 0,1 0,-1 0,1-1,-1 1,0 0,0 0,-1-1,1 1,-1 0,1-1,-1 1,0-1,1 0,-1 0,-1 0,1 0,0 0,0 0,-4 2,-6 4,-1-1,0 0,-16 5,5-1,-73 31,-2-3,-193 47,-217 8,232-57,-414 79,576-89,-1-5,-1-5,-195 3,187-20,-485-6,449-11,122 10,0 2,0 2,-79 4,87 2,12 0,1-1,0-1,-28-1,41-1,-1 0,0 0,0 0,1-1,-1 1,1-2,-1 1,1 0,0-1,0 0,0 0,1-1,-1 0,1 1,-5-6,-29-29,-52-39,39 34,17 15,1-3,2 0,1-2,1-1,2-1,2-2,1 0,2-2,1 0,3-2,1 0,-21-78,33 98,0 1,-1-1,-1 1,-1 1,-15-28,23 47,0-1,0 1,0 0,0-1,0 1,0 0,-1-1,1 1,0 0,0-1,0 1,-1 0,1-1,0 1,-1 0,1-1,0 1,-1 0,1 0,0 0,-1-1,1 1,0 0,-1 0,1 0,0 0,-1 0,1 0,-1-1,1 1,0 0,-1 0,-3 13,5 21,58 192,-16-76,-37-123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44.6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3 942,'2'-4,"-1"0,1-1,0 1,1 0,-1 0,0 1,1-1,0 0,0 1,0 0,1 0,-1 0,1 0,7-5,-4 3,82-61,98-54,-118 77,88-49,-82 51,-2-4,125-100,-194 142,0-1,0 0,-1 1,1-2,-1 1,0 0,0-1,0 1,0-1,-1 0,0 0,0 0,0 0,-1 0,0 0,0-1,0 1,0 0,-1-1,0 1,0-1,-1 1,1 0,-1-1,0 1,0 0,-1 0,0 0,-2-6,-1 3,1 0,-1 0,0 1,-1 0,0 0,0 0,0 1,-1 0,0 0,0 0,-1 1,1 0,-1 1,0-1,-1 2,-14-6,-36-10,31 8,0 2,-1 1,0 1,0 1,-41-2,64 8,0 1,1 0,-1 0,0 1,1-1,-1 1,1 0,0 0,0 1,-7 4,-49 39,27-18,-38 23,8-6,-86 78,140-113,1 2,1-1,0 1,0 1,1-1,1 1,0 0,0 1,2 0,0 0,0 0,1 0,-1 19,0 17,2 0,6 74,1-51,4-1,18 71,-19-112,1 0,1-1,1 0,2-1,2 0,0-1,21 29,-33-54,0-1,0 1,0 0,0-1,0 1,1-1,-1 0,1 0,0-1,-1 1,1-1,0 1,0-1,0 0,0-1,0 1,0-1,0 0,0 0,0 0,4-1,13-1,0-1,38-12,-35 8,85-20,387-85,-479 109,0 0,31-11,-33 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45.6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 0,'1'90,"2"-36,-3 1,-3 0,-1 0,-19 80,17-112,1-1,1 1,-1 31,5-35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47.9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208 0,'-3'2,"0"0,0-1,0 1,0 1,0-1,1 0,-1 1,1-1,-1 1,1-1,0 1,0 0,0 0,1 0,-3 5,1-3,-27 45,3 2,-39 100,57-125,0 1,2 0,2 1,0-1,2 1,1 0,3 50,-1-75,1 0,0 0,-1 0,1-1,1 1,-1 0,1-1,-1 1,1-1,0 0,0 1,0-1,1 0,-1 0,1 0,0-1,0 1,0-1,0 1,0-1,0 0,1 0,-1-1,1 1,-1 0,1-1,0 0,-1 0,1 0,0-1,0 1,0-1,-1 0,1 0,0 0,0 0,0-1,0 0,-1 0,1 0,0 0,-1 0,1-1,3-2,-4 3,-1-1,0 1,1-1,-1 0,0 0,0 0,-1 0,1-1,0 1,-1 0,1-1,-1 1,0-1,0 1,0-1,0 0,0 1,0-1,-1 0,1 0,-1-3,1-68,-1 56,-1-36,3 0,3 0,2 0,13-53,-18 101,1 0,-1 0,1 0,0 0,0 1,0-1,1 1,0 0,0 0,0 0,1 1,-1 0,1-1,0 1,0 1,1-1,-1 1,1 0,0 0,0 1,0 0,0 0,10-2,8-1,1 1,1 2,-1 0,38 3,-60-1,1 0,-1 1,0 0,0-1,0 1,0 0,-1 0,1 0,0 1,0-1,-1 1,1-1,0 1,-1 0,0 0,1 0,-1 1,0-1,0 0,0 1,-1-1,1 1,0 0,-1-1,0 1,0 0,2 6,1 7,0 0,-1 1,-1 0,0 18,0-8,27 292,-28-308,0 1,1-1,0 1,1-1,0 0,1 0,6 13,-8-20,0 0,0-1,1 1,-1-1,1 0,0 0,0 0,0 0,0 0,0-1,1 1,-1-1,1 0,-1 0,1 0,0-1,0 1,0-1,0 0,0 0,0 0,8 0,-1-1,-1 1,0-1,1-1,-1 0,19-4,-25 4,0 0,0-1,-1 0,1 1,-1-1,1-1,-1 1,0 0,0-1,0 0,0 1,0-1,-1 0,1-1,-1 1,0 0,3-8,10-15,-2-1,-2 0,0-1,-2-1,0 1,-3-2,0 1,-2-1,1-48,-5 63,0 1,-2 0,0 0,-4-18,3 24,0 1,0 0,0 1,-1-1,0 0,0 1,0 0,-1 0,-10-9,9 8,-1 1,1 1,-2-1,1 1,0 0,-1 1,0 0,0 0,0 1,-1 0,1 0,-1 1,0 0,1 0,-1 1,0 1,0-1,0 1,-13 2,-66 1,-137-4,206-2,5-2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49.1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1,'4'31,"2"0,0 0,21 58,-11-40,90 267,-90-278,33 57,6 13,-52-104,-1 1,1-1,0 1,0-1,1 0,0 0,-1-1,1 1,0-1,1 1,-1-1,1-1,-1 1,1 0,0-1,0 0,0 0,0-1,0 0,0 1,0-2,1 1,-1-1,0 1,1-1,-1-1,0 1,1-1,-1 0,0 0,0-1,0 1,6-4,4-5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0:09.1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0,'1'5,"1"0,-1 1,1-2,1 1,-1 0,0 0,1-1,0 1,0-1,1 0,-1 0,7 6,7 10,225 274,13 17,98 161,-351-469,0-1,0 1,0-1,1 0,-1 0,1 1,-1-2,1 1,-1 0,1-1,0 1,0-1,0 0,0 0,0 0,0 0,0 0,0-1,1 1,-1-1,0 0,0 0,0 0,1-1,-1 1,3-1,7-3,-1-1,0 0,0-1,0 0,12-9,12-6,546-236,-525 231,-39 17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2:41.6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204 87,'-3'0,"-13"-1,0 1,0 1,0 0,0 2,-21 5,32-7,1 1,-1 0,1 1,-1-1,1 1,0 0,0 0,0 0,1 0,-1 1,1-1,0 1,-1 0,2 0,-1 0,0 1,1-1,0 1,0-1,0 1,-1 7,0 3,0-1,2 1,0-1,0 1,1-1,1 1,1-1,0 1,0-1,7 20,3 4,2 0,28 54,-20-51,26 38,-39-66,0 0,1-1,0 0,1-1,0 0,25 17,-32-25,0-1,1 0,0 0,0 0,-1 0,1-1,0 0,0 0,0 0,0-1,1 1,-1-1,0-1,0 1,0-1,0 0,0 0,0 0,0 0,5-3,2-2,-1 1,1-2,-1 1,0-2,-1 1,18-17,-25 19,0 1,0-1,0 1,0-1,-1 0,0 0,0-1,0 1,0 0,-1-1,0 1,0 0,-1-1,1 1,-1-1,0 0,-2-5,0-13,-1 1,-10-36,-9-14,-3 1,-41-82,59 142,-1 0,-1 0,0 1,0 0,-1 0,0 1,-18-13,-28-31,26 29,15 17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50.1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0 149,'9'-5,"-1"0,1 0,0 1,0 0,0 1,0 0,1 0,17-2,-9 0,160-32,84-24,-237 53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51.1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69,'0'-4,"4"-1,9 0,6 1,7 1,4 2,-1 0,4 0,3 1,3-3,-1-2,1-4,-3 0,-3 2,-4 1,-3 3,-6 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52.7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492 1,'-15'0,"0"0,0 1,0 1,0 1,0 0,1 1,-1 0,1 1,0 1,0 0,1 1,-17 11,-8 7,0 1,-34 32,54-41,0 1,0 0,2 2,0 0,-16 27,29-42,1 0,-1 0,1 0,-1 0,1 0,1 0,-1 1,1-1,0 0,0 1,1-1,-1 1,1-1,0 1,2 8,0-8,1 0,-1 0,1 0,0 0,1-1,-1 1,1-1,0 0,0 0,1-1,0 1,-1-1,8 4,70 50,-58-43,-1 1,-1 1,0 1,30 33,-49-48,0 0,-1 0,1 1,-1-1,0 1,0-1,-1 1,1 0,-1 0,0 0,0-1,0 1,0 0,-1 0,1 1,-1-1,0 0,0 0,-1 0,1 0,-1 0,0 0,0 0,-2 4,-3 5,-1-1,0 1,-1-1,-1-1,-14 17,-7 8,-124 138,115-134,25-25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53.7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0,'3'21,"0"0,0 0,2 0,1-1,13 33,-2-4,3 11,-3 2,-2 0,-3 0,5 82,-16-44,-1-50,1-1,10 53,-8-86,0 0,1 0,1-1,1 1,0-1,1-1,1 1,0-1,1-1,14 18,-17-23,1 0,-1-1,1 0,1 0,-1-1,1 0,1 0,-1-1,1 0,-1 0,1-1,1-1,-1 1,1-1,-1-1,1 0,0 0,13 0,-4-1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54.5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0 185,'4'0,"1"-4,7-1,10 0,8-6,11-6,10 0,7-4,6-3,0-1,-5 4,-3 5,-4 6,-7 4,-12 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56.8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1449 2084,'-1'-5,"1"0,-1 0,0 1,-1-1,1 0,-1 1,1-1,-1 1,-1 0,1 0,0 0,-1 0,0 0,0 0,0 1,-1-1,1 1,-1 0,0 0,-4-3,-11-6,-1 1,0 0,-22-7,26 11,-17-7,0 2,-1 1,0 2,0 1,-1 2,0 1,0 2,0 2,0 1,0 1,-61 11,56-4,1 3,0 1,1 1,0 3,2 1,-1 1,2 2,1 2,-62 50,55-35,2 1,1 1,3 3,-40 59,53-68,2 1,1 1,1 0,3 2,0 0,-14 64,27-94,0 0,1 0,0 0,1-1,-1 1,1 0,1 0,-1 0,1 0,0 0,1-1,-1 1,1 0,1-1,-1 1,1-1,0 0,1 0,0 0,0 0,0-1,0 0,1 1,0-2,0 1,0 0,1-1,-1 0,1 0,0-1,0 0,0 0,1 0,6 1,15 5,0-2,0 0,1-2,0-2,0 0,0-2,1-1,50-7,1-6,144-42,-158 36,-1-3,-1-2,77-42,-117 52,-1-1,0-2,-1 0,-1-1,-1-1,0-1,-2-1,0 0,-2-2,27-43,-18 15,-2-1,-3-1,-1-1,-4-1,17-91,15-290,-28 129,-30-469,8 755,-9-73,10 86,-1 1,0 0,0 0,0 0,-1 0,0 0,-1 1,1-1,-9-10,11 15,-1 1,0-1,1 1,-1-1,0 1,0 0,1-1,-1 1,0 0,0 0,0 1,0-1,-1 0,1 1,0-1,0 1,0 0,-1-1,1 1,0 0,0 0,0 1,-1-1,1 0,0 1,0-1,0 1,0 0,0 0,0 0,0 0,0 0,0 0,0 0,0 1,1-1,-1 1,-2 2,-5 5,0 0,1 1,0 0,0 1,-7 13,-6 15,1 0,2 2,2 0,1 1,3 0,1 1,2 1,2 0,2 0,1 77,7-70,2 0,1-1,4 0,1-1,2 0,3-1,1 0,3-1,29 50,3-10,4-3,4-1,86 91,240 192,-369-351,30 23,-44-36,0 1,1-1,-1 0,1-1,0 1,-1-1,1 1,0-1,0 0,0 0,6 0,-8-1,0-1,0 1,0-1,0 1,0-1,0 0,0 0,0 0,0 0,-1 0,1 0,0 0,-1 0,1-1,-1 1,1-1,-1 1,0-1,0 1,0-1,2-4,19-46,-15 33,175-575,-55-14,-111 522,-3-1,3-147,-17 204,-1 1,-1-1,-2 1,-1 0,-1 1,-1-1,-2 1,0 1,-2 0,-1 1,-29-44,23 44,-1 2,-1 0,0 1,-2 1,-1 1,-1 1,0 1,-55-30,78 48,0 0,0 0,0-1,0 1,0 1,-1-1,1 0,0 0,-1 1,1 0,0-1,-1 1,1 0,-1 0,1 0,0 0,-1 1,1-1,0 1,-1-1,1 1,0 0,0 0,-3 1,2 1,0 0,1 0,0 0,-1 0,1 0,0 1,1-1,-1 1,1-1,-1 1,1-1,0 1,0 0,1 0,-1 4,-6 58,3 1,6 78,-1-84,34 484,-22-455,4 0,3-1,5-1,36 86,-49-145,1 0,2 0,1-2,1 0,1 0,1-2,2 0,0-2,2 0,0-1,2-2,45 31,-17-17,-27-17,45 22,-60-34,-1-1,1 0,0-1,0 0,0-1,1 0,-1-1,13 0,-6-2,1 0,-1-2,1 0,-1-1,0-1,0 0,-1-2,0 0,0 0,0-2,22-15,-24 15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58.1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1 225,'46'-2,"1"-2,78-16,90-35,-118 28,139-29,-220 52,0-1,-1-1,15-7,-16 6,0 1,0 1,23-6,-18 8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6:59.3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1 290,'4'-1,"0"0,0-1,1 1,-1-1,0 0,0 0,-1 0,1-1,0 1,5-6,16-9,54-15,1 3,1 4,126-23,35-9,-123 8,-101 43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7:00.1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1 331,'0'-1,"1"-1,-1 0,1 0,-1 1,1-1,0 1,0-1,0 0,0 1,0 0,0-1,0 1,0 0,0-1,1 1,-1 0,1 0,-1 0,1 0,-1 0,3 0,38-17,-39 17,192-68,376-79,-486 135,-32 6,0-2,67-22,-106 26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7:18.1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293 698,'-5'2,"1"-1,-1 1,0 0,0 0,1 1,-1-1,1 1,-7 6,-8 3,-15 4,28-15,22-13,119-65,-53 32,92-68,-136 85,-20 16,0-1,-1-1,27-28,-27 23,-10 11,1 0,-1 0,-1 0,0-1,0 0,0 0,-1-1,-1 0,7-20,-6 11,13-80,-17 90,0 0,-1 1,0-1,0 0,-1 0,-1 0,1 1,-1-1,-4-8,4 14,0-1,-1 1,1 0,-1 0,0 0,1 0,-1 0,-1 1,1-1,0 1,-1 0,1 0,-1 0,0 0,1 1,-1 0,0-1,0 1,0 1,-5-2,-12-1,-1 1,-30 0,44 2,-43 1,1 3,-1 2,1 2,-92 29,124-32,1 2,0 0,0 1,0 1,1 0,1 1,-20 16,26-18,1-1,0 1,0 1,1 0,0 0,0 0,1 1,0 0,1 0,0 0,1 1,-6 21,-13 82,6 1,-4 136,20-246,1 1,0 0,1 0,0-1,0 1,0-1,0 1,1-1,0 1,0-1,6 10,-1-5,1 0,0 0,1-1,10 8,-5-4,-9-7,1 0,1 0,-1 0,1-1,0 0,0-1,0 0,1 0,0 0,0-1,0 0,0 0,0-1,0 0,1-1,-1 0,0 0,11-1,208 12,-91-3,165-11,-281 0,0-2,-1 0,1-1,-1-1,0-1,-1 0,0-2,0 0,32-23,-36 22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2:43.6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1213 1,'-5'1,"1"1,0 0,-1 1,1-1,0 1,0 0,0 0,1 0,-1 0,1 1,0 0,-5 5,0 0,-175 220,97-116,-173 204,-29-23,277-283,-1-1,0-1,0 0,-1 0,-21 9,29-16,0 0,0 0,-1-1,1 0,-1 0,1 0,-1-1,0 0,1 0,-1 0,1-1,-1 1,1-1,-1-1,1 1,0-1,-1 0,-5-4,2 2,1 0,-1-1,1-1,1 1,-1-1,1 0,0-1,0 0,1 0,0-1,0 1,0-1,1 0,1-1,-1 1,-3-14,4 10,1 0,0 0,1 0,1 0,0 0,1-1,0 1,0 0,2-1,-1 1,2 0,4-17,17-39,2 1,4 1,2 1,76-112,-106 173,1 0,0 0,-1 0,1 0,1 1,-1-1,0 1,1 0,0 0,0 0,0 1,0-1,0 1,0 0,1 0,-1 0,1 1,-1-1,1 1,-1 0,1 1,0-1,0 1,-1 0,1 0,0 0,0 1,-1-1,1 1,0 1,-1-1,1 1,-1-1,1 1,-1 0,5 4,101 39,1-4,214 47,-150-44,250 47,-417-90,0 0,1 1,-1 0,0 1,0 0,14 7,-22-10,0 0,1 0,-1 1,0-1,1 0,-1 0,0 0,1 0,-1 0,0 0,1 0,-1 1,0-1,1 0,-1 0,0 0,1 0,-1 0,0 0,1-1,-1 1,0 0,1 0,-1 0,0 0,1 0,-1 0,0-1,1 1,-1 0,0 0,0 0,1-1,-1 1,0 0,0 0,1-1,-1 1,0 0,0-1,0 1,3-21,-10-24,-14-14,-3 1,-2 2,-35-57,0-3,56 107,-21-36,24 43,1 1,0-1,-1 1,1-1,-1 1,1-1,-1 1,1 0,-1 0,0 0,0 0,0 0,1 1,-1-1,0 0,0 1,0-1,0 1,0 0,0 0,0 0,-3 0,-7 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7:11.9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525 393,'15'-204,"-2"37,-13 166,1 0,-1 0,0 0,0 0,0 0,0 1,0-1,0 0,0 0,0 0,0 0,-1 0,1 1,0-1,-1 0,1 0,0 0,-1 1,1-1,-1 0,1 0,-1 1,1-1,-2-1,1 2,0 1,0-1,0 0,1 0,-1 0,0 1,0-1,0 0,0 1,1-1,-1 0,0 1,0-1,1 1,-1 0,0-1,1 1,-1 0,0 0,-37 48,32-40,-46 63,-17 22,3 3,-59 118,89-136,3 1,-26 97,46-124,1-1,3 1,2 1,1 92,8-117,1-1,1 0,1 0,2-1,1 1,1-2,1 1,1-1,2-1,15 25,20 22,112 126,-100-130,82 122,-126-164,-2-1,0 2,-2 0,-1 1,-1 0,-1 0,-2 1,-1 0,3 31,-7-20,-1-1,-2 1,-2 0,-2 0,-1-1,-2 0,-1 0,-3-1,0 0,-3-1,-34 62,31-65,13-21,-1-2,-1 1,0-1,0 0,-12 13,16-22,1 0,0 0,-1 0,1 0,-1-1,1 1,-1-1,0 1,1-1,-1 0,0 0,0 0,0-1,0 1,0-1,0 1,0-1,0 0,0 0,0 0,0-1,0 1,0-1,0 0,0 0,0 0,-5-2,-12-6,1 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7:13.1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229 194,'-4'1,"0"0,0-1,0 2,0-1,1 0,-1 1,0 0,1 0,-1 0,1 0,0 0,0 1,0-1,0 1,-5 5,-39 53,44-57,-13 20,2-1,0 2,2 0,1 0,0 1,2 1,1-1,2 1,0 1,2-1,1 1,0 34,3-60,0 1,0-1,0 0,1 0,-1 0,1 0,-1 1,1-1,0 0,0 0,0 0,0-1,0 1,0 0,1 0,-1 0,1-1,-1 1,1-1,-1 1,1-1,3 2,-1-1,-1-1,1 0,0 0,-1 0,1 0,0-1,0 1,0-1,-1 0,1 0,0-1,4 0,5-2,0 0,0-1,0 0,0-1,-1 0,17-10,22-19,-2-2,-1-2,-2-2,-2-2,57-70,-97 108,-1-1,1 1,-1-1,0 0,-1 0,1 0,-1 0,0 0,0 0,0-1,-1 1,1-1,-2 1,2-11,-3 9,0 1,0-1,-1 1,1 0,-1 0,-1-1,1 1,-1 1,0-1,-1 0,1 1,-7-8,-15-21,-2 2,-1 0,-1 2,-39-30,45 44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7:14.9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1059 0,'-4'2,"1"0,-1 1,0-1,1 1,-1 0,1-1,0 1,0 1,0-1,0 0,0 1,1 0,-3 4,-1 1,-153 222,-31 39,169-244,-13 18,-2-2,-68 60,92-92,0 0,-1-1,0-1,0 0,-1 0,0-2,0 0,-1 0,1-1,-1-1,-1-1,1 0,0-1,-19 1,27-3,0 1,1-1,-1-1,0 1,1-1,-1 0,1-1,-1 1,1-1,-1 0,1-1,0 0,0 0,1 0,-1-1,0 0,1 0,0 0,0 0,0-1,1 0,-1 0,1 0,1-1,-1 1,1-1,-1 0,-2-8,-6-9,1-1,2 0,0-1,1 0,1 0,2 0,1-1,0 0,1-39,3 62,0 0,0 0,1 1,-1-1,0 0,1 0,0 1,0-1,0 0,0 1,0-1,0 1,1-1,-1 1,1 0,0 0,0-1,0 1,0 0,0 1,0-1,0 0,0 1,1-1,-1 1,1-1,-1 1,1 0,0 0,-1 1,1-1,0 0,4 0,8 1,-1 0,1 1,-1 0,0 1,21 6,-10-3,489 78,-242-39,-269-44,-1 0,1 0,-1 0,1 0,-1 0,1-1,-1 1,1-1,-1 1,0-1,1 0,-1 0,0 0,1-1,-1 1,0-1,0 1,0-1,0 1,-1-1,1 0,0 0,-1 0,1 0,-1 0,0 0,1-1,0-3,4-9,0 1,-2-1,6-27,-2 7,3-9,-3-1,-1 1,-2-1,-2 0,-5-60,6 65,0 26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7:23.8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319 1,'-1'1,"1"1,-1-1,0 1,1-1,-1 1,0-1,0 1,0-1,0 1,0-1,0 0,-1 0,1 0,0 0,-1 0,-1 2,-31 18,22-14,-125 73,43-28,72-32,22-20,0 1,0-1,0 1,-1-1,1 1,0-1,0 1,0-1,0 1,0-1,0 1,0 0,0-1,0 1,0-1,0 1,1-1,-1 1,0-1,0 1,0-1,1 1,-1-1,0 0,1 1,-1-1,0 1,1 0,4 2,-1 0,1 0,0-1,0 0,0 0,0 0,6 1,3 3,15 4,-2-1,-1 0,0 2,-1 1,-1 1,0 1,25 19,-30-18,-1-1,0 1,26 27,-41-38,1 0,-1-1,0 1,-1 0,1 1,-1-1,0 0,0 1,0-1,0 1,-1 0,0-1,0 1,0 0,0 0,-1 0,0 0,-1 7,0-8,0-1,-1 1,1-1,-1 1,0-1,0 1,-1-1,1 0,-1 0,1 0,-1 0,0-1,0 1,-5 2,-54 33,41-26,-25 16,14-7,-63 29,80-45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7:24.9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93,'4'0,"5"0,4 0,5 0,-2-4,1-1,6-4,1 0,2-2,-1 0,0-2,0 2,-2 3,0 2,4 3,-4 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7:25.9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 0,'-2'1,"0"-1,0 1,0-1,0 1,0 0,0 0,0 0,0 0,0 0,0 0,1 0,-1 1,1-1,-1 1,1-1,-1 1,1 0,0-1,0 1,0 0,0 0,0 0,0 0,0 0,1 0,-1 0,1 0,-1 0,1 0,0 3,-3 11,1 1,1 28,1-38,2 379,-2-367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7:29.7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6 406,'-2'50,"0"-36,1 0,1 0,0 1,1-1,0 0,7 27,-7-39,1 1,0-1,0 1,0-1,0 0,0 1,0-1,1 0,-1 0,1-1,-1 1,1 0,0-1,0 0,-1 0,1 0,0 0,6 1,67 10,-46-8,105 22,67 10,-163-32,1-1,-1-2,46-4,-84 3,0 1,0-1,1 0,-1 0,0-1,0 1,1 0,-1 0,0 0,0-1,0 1,0-1,0 1,1-1,-1 1,0-1,0 0,0 1,0-1,-1 0,1 0,0 0,0 0,0 1,-1-1,1-1,0 1,0-1,-1 0,0 0,-1 1,1-1,0 0,-1 0,0 0,1 1,-1-1,0 0,0 1,0-1,0 1,0-1,0 1,0-1,-2 0,-10-11,0 1,-25-18,36 29,-162-137,102 82,40 36,12 10,0 1,0 0,0 1,-1 0,-1 1,-12-6,20 12,0-1,0 1,0 0,0 0,0 1,0-1,0 1,-1 0,1 0,0 1,0-1,0 1,0 0,0 0,0 0,0 0,0 1,0 0,0 0,1 0,-1 0,1 0,-1 1,-2 3,-10 7,3-3,1 0,-2-1,-15 10,25-17,1-1,-1 1,1-1,-1 1,0-1,1 0,-1 0,0-1,0 1,0-1,1 0,-1 0,0 0,0-1,0 1,0-1,1 0,-7-2,9 3,1 0,0 0,-1-1,1 1,0 0,-1 0,1 0,0-1,-1 1,1 0,0 0,0-1,-1 1,1 0,0-1,0 1,0 0,0-1,-1 1,1 0,0-1,0 1,0 0,0-1,0 1,0 0,0-1,0 1,0-1,0 1,0 0,0-1,0 1,0 0,0-1,1 0,10-15,17-10,5 3,55-30,-52 33,53-38,-41 21,1 2,64-35,-96 61,0 1,1 0,0 1,1 1,-1 0,1 2,0 0,0 1,1 1,-1 1,22 2,-38-1,0 0,0 0,-1 0,1 1,0 0,-1-1,1 1,0 0,-1 0,1 0,-1 1,0-1,1 1,-1-1,0 1,0 0,0 0,0 0,0 0,0 0,-1 0,1 0,-1 1,1-1,-1 1,0-1,0 1,0-1,0 1,0 0,-1-1,1 6,0 7,-2 0,1 0,-2 0,0 0,-5 16,-2 21,8-35,1-1,0 0,2 0,-1 1,2-1,0 0,1-1,1 1,0-1,1 1,1-2,15 27,-16-32,0 0,1-1,0 0,0 0,1 0,0-1,1 0,-1-1,1 0,0 0,1-1,0 0,-1-1,2 0,-1 0,0-1,1 0,-1-1,1-1,11 1,203-3,-222 1,1 0,0 0,-1-1,1 1,-1-1,1 0,-1 0,1 0,-1 0,0-1,1 0,-1 1,0-1,0 0,0-1,0 1,-1 0,1-1,0 1,-1-1,0 0,0 0,3-5,-3 1,1 0,-1 0,-1 0,1 0,-1 0,0-1,-1 1,0-1,0 1,-3-14,1 5,-2 0,0 0,0 0,-2 0,0 1,-1-1,0 2,-1-1,-16-21,-10-7,-61-61,80 89,7 7,0 1,-1 0,-1 1,1 0,-1 0,0 1,0 0,-1 1,1 0,-1 1,-18-4,22 5,-1 1,1 0,-1 0,0 1,1 0,-1 1,1-1,-1 1,1 1,-1-1,1 1,0 1,-1-1,1 1,1 1,-1-1,0 1,-6 5,-2 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7:30.9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1,'8'1,"-1"0,1 0,-1 1,1 0,-1 1,0 0,0 0,0 0,0 1,0 0,-1 0,0 1,8 7,5 5,0 1,26 34,125 179,174 313,-337-534,-2 0,1 1,-1-1,-1 1,0 0,-1 0,4 18,-7-24,0 0,0 0,0 0,0 0,-1 1,0-1,0-1,0 1,-1 0,1 0,-1 0,0-1,-1 1,1-1,-1 0,0 1,0-1,0 0,-6 4,-33 37,34-31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7:32.5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0,'0'127,"-2"116,41 336,-32-538,2 0,22 66,-24-88,1-1,0 0,1 0,1-1,1 0,0 0,22 23,-31-38,0 0,-1 0,1 0,0-1,0 1,0-1,0 1,1-1,-1 0,0 0,1 0,-1 0,0 0,1-1,-1 1,1-1,-1 1,4-1,5-3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7:33.8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0 118,'4'0,"9"-4,6-1,3-3,3-1,0 1,-5-1,0 0,-1 2,0-2,1 1,1 2,-3-2,-1 0,-4-2,-3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2:45.4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675 0,'-6'1,"0"-1,0 2,0-1,1 1,-1-1,1 1,-1 1,1-1,0 1,0 0,0 0,0 1,1 0,-7 5,-8 10,-30 38,42-48,-59 80,3 4,4 2,-62 138,116-222,0 0,0 0,1 0,-4 20,8-27,-1-1,1 1,0-1,0 1,1-1,-1 0,1 1,-1-1,1 1,0-1,1 0,-1 0,0 0,1 0,0 1,0-2,-1 1,2 0,-1 0,3 2,78 84,-4 3,-4 4,-4 4,96 178,-121-186,-4 3,-4 1,-5 2,-4 1,30 189,-53-245,45 248,-49-287,-1 0,-1 1,1-1,-1 1,1-1,-1 1,0 0,-1-1,1 1,-1-1,0 0,0 1,-1-1,1 1,-1-1,0 0,-3 5,-3 2,0 0,-1 0,0-1,-15 12,0 1,-39 42,-93 86,150-146,-1 0,-1 0,1-1,-1 0,1 0,-1 0,0-1,-1-1,1 0,0 0,-1 0,1-1,-1 0,1-1,-1 0,1 0,-1-1,0 0,1 0,-11-4,-14-5,0-1,1-2,-53-30,40 20,22 12,-26-13,2-1,-67-48,87 51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7:35.6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 1,'-1'0,"0"1,0-1,0 1,0-1,0 1,0 0,0 0,1-1,-1 1,0 0,0 0,1 0,-1 0,1 0,-1 0,1 0,-1 0,1 0,0 0,-1 0,1 1,0-1,0 0,0 1,-6 34,6-33,-2 32,2 1,1 0,1 0,3-1,0 1,3-1,0 0,3-1,1 0,30 60,-10-36,-24-46,-1 0,0 1,-1 0,0 0,-1 0,-1 0,5 24,-8-29,1 1,-1-1,2 0,-1 0,1 0,7 14,-9-21,0 0,-1 0,1 0,0 0,-1 0,1 0,0-1,0 1,0 0,0 0,0-1,0 1,0 0,0-1,0 1,0-1,1 1,-1-1,0 0,0 1,2-1,-1 0,0-1,0 0,0 1,0-1,0 0,-1 0,1 0,0 0,0 0,-1 0,1 0,-1-1,1 1,-1-1,0 1,1-1,-1 1,1-3,9-9,13-16,-23 27,0 1,0 0,0 0,-1 0,1-1,-1 1,1 0,-1-1,1 1,-1 0,0-1,1 1,-1 0,0-1,0 1,0-1,0 1,0-1,-1-1,-4-5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7:37.2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1 148,'4'-1,"1"0,-1-1,1 0,-1 0,0 0,1 0,-1-1,4-2,16-9,61-19,-28 12,54-30,-94 42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7:47.8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977 1676,'-1'-3,"1"0,-1-1,0 1,0 0,0 0,0 0,0 0,-1 0,1 0,-1 0,0 0,0 0,0 1,0-1,-1 1,1 0,-1-1,1 1,-1 0,0 0,0 1,1-1,-1 1,-1-1,-3 0,-12-5,0 1,0 0,-22-2,26 5,-96-19,-1 4,-193-4,287 22,1 1,0 0,0 2,-1 0,2 1,-1 0,0 1,-22 11,32-12,1-1,-1 1,1 0,0 1,0 0,0 0,1 0,0 0,0 1,0 0,1 0,0 0,0 1,0-1,1 1,0 0,0 0,1 0,-1 1,2-1,-3 14,2 0,0 0,1 0,1 0,0 0,2 0,1 0,1 0,0-1,1 1,2-1,0 0,1-1,1 0,0 0,2-1,12 17,3 0,2-1,1-2,41 36,-60-59,1 0,0-1,0 0,1-1,0 0,0-1,0 0,1-1,0 0,0-1,1 0,-1-2,1 1,19 0,-24-4,1 0,0-1,-1 0,1-1,-1 0,1 0,-1-1,0 0,-1-1,1 0,8-6,13-12,42-40,-50 42,52-49,-2-3,-4-4,91-134,-122 155,-3-2,-2-1,-3-2,-3-1,-2-1,23-101,-40 121,-2 0,-2-1,-1 1,-3-1,-1 0,-3 1,-1 0,-2 0,-14-43,-19-39,-92-196,114 278,6 12,0 1,-2 0,-2 1,-37-50,54 79,0-1,-1 0,1 0,-1 0,0 0,1 1,-1-1,1 0,-1 0,0 1,0-1,1 1,-1-1,0 1,0-1,0 1,0-1,0 1,1 0,-1-1,0 1,0 0,0 0,0 0,0-1,0 1,0 0,-2 1,2 0,1 0,-1 0,0 1,1-1,-1 0,1 1,-1-1,1 1,0-1,-1 0,1 1,0-1,0 1,0-1,0 1,1 1,11 70,266 718,-70-305,-135-337,110 163,-158-274,2-2,0-1,3-2,1 0,62 50,-68-65,0-2,1 0,1-1,0-2,1-1,0-1,1-1,0-2,42 7,-27-9,72 2,-96-8,-1-1,0 0,0-2,1 0,-2-2,24-7,-36 9,-1 1,0-2,0 1,0 0,0-1,-1 0,0 0,1 0,-1-1,-1 1,1-1,-1 0,0 0,0 0,0 0,-1-1,1 1,-1-1,-1 0,3-9,1-12,-1-1,-1 0,-2-31,0 32,-1-81,-4 1,-26-153,-72-206,72 360,-4 0,-4 3,-58-109,62 148,-3 2,-2 1,-3 2,-3 2,-90-89,119 130,12 12,1 0,-1 0,0 0,-1 0,1 1,-1-1,1 1,-1 0,-8-3,12 6,1 0,-1 0,1 0,-1 0,1 0,-1 0,0 0,1 0,-1 0,1 0,-1 0,1 0,-1 0,1 1,-1-1,1 0,-1 0,1 1,-1-1,1 0,-1 1,1-1,-1 0,1 1,0-1,-1 1,1-1,0 1,-1-1,1 1,0-1,0 1,0-1,-1 1,1-1,0 1,0-1,0 2,-3 25,3-24,-1 59,3 0,3 0,14 63,53 179,-38-186,6-2,5-1,4-3,6-1,80 121,-120-208,1-1,0-1,2 0,1-2,1 0,0-1,1-1,1 0,1-2,0-1,1-1,1-1,34 13,-30-16,2-1,-1-1,39 3,-52-8,0-2,1-1,-1 0,0-1,0-1,0 0,25-7,-31 4,0 0,-1-1,1 0,-1 0,-1-1,1 0,-1-1,0 0,11-14,66-89,-81 104,33-51,-3-2,-2-1,-3-2,-3-1,-2-1,-4-1,18-90,-19 75,-13 54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7:48.9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1 196,'0'-2,"1"0,0 0,0 0,0 0,0 1,0-1,0 0,0 1,1-1,-1 0,1 1,-1 0,1-1,0 1,-1 0,1 0,0 0,0 0,0 0,-1 0,4 0,44-15,145-30,113-32,-263 61,-29 10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7:49.5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0 320,'8'-1,"-1"-1,1 1,-1-1,0-1,0 1,7-4,8-3,260-99,204-64,-425 160,-40 10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7:50.1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1 178,'112'-6,"0"-5,185-43,-35 5,-187 38,182-31,-237 38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7:51.4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400 1,'-7'1,"-1"1,1 1,0-1,0 1,1 1,-1-1,1 1,0 0,0 0,0 1,0 0,-7 8,4-5,-20 19,2 2,0 0,2 2,2 1,0 1,3 1,0 1,3 0,0 1,3 1,1 1,2 0,1 1,2-1,2 2,1-1,3 1,1 0,1-1,3 1,1-1,2 1,1-1,2-1,23 61,-12-56,2-1,51 77,70 65,-86-113,-26-29,-2 1,-2 2,-2 0,-2 2,32 91,-34-71,-4 1,-2 0,11 126,-24-166,-1 0,-2 0,-6 45,5-61,-1-1,0 1,0-1,-1 0,-1 0,1-1,-2 1,0-1,0 0,0-1,-10 11,2-4,2 1,0 0,-16 31,16-27,0-1,-18 23,15-26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7:53.1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319 51,'-26'26,"5"-6,0 1,1 2,-29 42,22-20,2 1,2 1,2 1,3 1,1 1,3 0,2 1,-11 98,22-141,1-1,0 0,0 1,1-1,-1 0,2 1,-1-1,5 12,-5-16,1 0,-1-1,1 1,0 0,0-1,1 1,-1-1,0 1,1-1,-1 0,1 0,0 0,0-1,0 1,0-1,0 1,0-1,0 0,0 0,0 0,6 0,24 3,0-1,0-2,42-4,43 2,-97 2,43 2,97 18,-160-20,0-1,0 0,-1 0,1 0,0 0,0 0,-1 1,1-1,0-1,0 1,-1 0,1 0,0 0,0 0,-1 0,1-1,0 1,0 0,-1-1,1 1,0-1,-1 1,1-1,-1 1,1-1,0 1,0-2,3-23,-16-37,9 50,-15-59,-50-192,47 196,-54-118,66 167,-1-1,-1 1,-26-30,31 40,-1 1,0 0,-1 0,1 1,-1 0,0 0,-1 1,0 0,1 1,-13-5,-19-8,26 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7:54.9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1307 1,'-1'14,"0"1,-2-1,1 0,-2 1,0-1,-1-1,0 1,-12 22,-71 104,42-70,-53 89,-182 223,256-354,-1-1,-2-1,-53 39,66-55,0 0,0-1,-1 0,-1-2,0 0,1-1,-2 0,1-1,-34 4,43-9,0-1,0 0,0 0,-1-1,1 1,1-2,-1 1,0-1,1-1,-1 1,1-1,0 0,0-1,0 0,1 0,0 0,-9-11,-10-11,1-1,-32-49,42 56,6 10,-19-29,-36-66,58 95,0 0,0 0,1-1,0 1,1-1,0 0,1 0,0 0,1 0,1 0,1-22,0 29,0 0,0 0,1 0,0 1,0-1,0 0,0 1,1-1,0 1,0 0,0 0,0 0,1 0,-1 1,1 0,0-1,0 1,1 0,-1 1,0-1,1 1,0 0,-1 0,1 0,7-1,12-2,0 0,1 2,-1 0,27 2,-18 0,8-1,0 2,-1 2,75 12,-93-9,-1 1,1 1,-1 1,0 0,-1 2,0 0,-1 2,29 21,46 47,-54-44,65 44,-43-39,110 93,-150-119,-22-15,1 0,0 0,-1 0,1 0,-1 0,1 0,0 0,-1 0,1 0,-1 0,1 0,0 0,-1 0,1-1,-1 1,1 0,-1 0,1-1,-1 1,1 0,-1-1,2 0,0-2,0 0,0-1,0 1,-1-1,1 0,-1 1,0-1,2-7,0 0,80-250,-38 130,31-154,-75 279,0 2,0 0,0 0,0 0,0 0,-1 0,0 0,0 0,0-1,0 1,-1 0,1 0,-1 0,0 0,0 0,-4-7,-4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7:57.7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657 676,'9'-1,"0"0,0-1,0 0,0 0,-1-1,1 0,-1 0,1-1,9-6,75-52,-60 38,13-8,59-41,158-83,-260 155,1-1,0 0,-1 0,1 0,-1 0,0-1,0 0,0 1,0-1,0 0,-1-1,1 1,-1 0,0-1,0 1,0-1,0 0,0 1,-1-1,0 0,0 0,0 0,0 0,-1 0,0 0,1 0,-2-5,0-1,-1 1,0 0,-1 0,1 0,-2 1,1-1,-2 1,1 0,-1 0,0 0,-7-8,6 8,-1 0,0 1,0 0,0 1,-1-1,0 1,0 1,-1-1,0 1,0 1,0 0,-18-6,13 7,1 0,-1 1,0 1,0 0,-1 1,1 1,0 0,-18 3,-4 5,0 1,1 2,1 2,-1 1,2 1,-33 22,-69 46,3 6,-230 207,346-282,1 0,1 1,0 0,1 1,1 1,-20 36,29-45,0-1,0 0,0 1,1 0,0 0,1 0,0-1,0 1,1 0,0 0,1 0,0 0,0 0,1 0,0 0,1-1,-1 1,9 15,-1-3,2 0,0-1,1 0,1-1,25 27,-27-34,1 0,0-2,1 0,1 0,-1-1,1-1,1 0,24 8,275 104,-184-68,-107-42,0-2,1-1,34 6,-50-11,0-1,0-1,0 0,1 0,-1 0,0-1,0-1,0 0,0 0,0 0,-1-1,17-8,296-201,-154 95,-86 62,-59 38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2:46.5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0 118,'146'-7,"203"-38,-163 17,39-10,-225 39,0-1,-1 0,1 0,0 1,0-1,-1 0,1 1,0-1,0 0,0 1,0-1,0 0,-1 1,1-1,0 0,0 1,0-1,0 0,0 1,0-1,0 0,0 1,0-1,0 0,0 1,1-1,-1 1,0-1,0 0,0 1,0-1,0 0,1 0,-1 1,0-1,0 0,1 1,-1-1,0 0,0 0,1 0,-1 1,0-1,1 0,-1 0,0 0,1 0,-1 1,0-1,1 0,-1 0,0 0,1 0,-1 0,1 0,-1 0,0 0,1 0,-1 0,0 0,1 0,-1 0,0-1,1 1,-1 0,1 0,-22 21,18-20,1 0,-1 0,1 0,-1 0,0 0,0 0,0-1,1 1,-1-1,-3 0,-8-1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7:58.7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0 273,'1'-2,"-1"1,1-1,0 1,0 0,-1-1,1 1,0 0,0 0,0 0,0-1,0 1,1 0,-1 0,0 1,0-1,1 0,-1 0,2 0,28-14,502-156,-389 129,-68 24,-49 14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02.7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1,'2'99,"4"0,4 0,5-1,33 121,-36-181,19 47,-26-74,0 0,1 0,0-1,0 0,1 0,1-1,-1 0,18 15,-23-22,1 0,0 0,0-1,0 1,0-1,0 0,0 0,6 1,6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04.1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249 1,'-11'1,"0"2,0-1,1 1,-1 1,1 0,0 0,0 1,0 1,1 0,-17 12,-10 6,30-20,0 1,0 0,1 0,0 1,0-1,0 1,1 0,0 1,0-1,0 1,1 0,0 0,0 0,-3 14,2-3,0 0,1 0,1 0,1 0,0 20,2-33,0 1,0 0,1 0,-1-1,1 1,0-1,1 1,-1-1,1 0,0 0,1 0,-1-1,1 1,0-1,0 1,0-1,1-1,-1 1,1-1,0 1,6 2,13 7,0-2,1 0,34 9,-34-12,76 16,-80-21,-1 1,0 1,0 1,0 1,-1 0,23 13,-40-20,-1 1,1 0,-1-1,1 1,-1 0,0 0,1 0,-1 0,0 1,0-1,0 0,0 0,0 1,0-1,0 1,0-1,0 1,-1-1,1 1,-1-1,1 1,-1 0,0-1,1 1,-1-1,0 1,0 0,0-1,0 1,0 0,-1-1,1 1,-1 0,1-1,-1 1,1-1,-1 1,0-1,1 1,-1-1,0 1,0-1,0 0,0 1,-1-1,1 0,-2 2,-10 7,1 1,-1-2,-1 0,-16 9,6-4,-114 67,-17 11,149-88,-1 0,0 0,1-1,-1 0,-1 0,1-1,0 0,-1 0,-8 0,-3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05.0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95,'4'-4,"5"-1,5 1,4 0,6-3,-1-3,0-1,0 2,-1 2,0 3,1 1,-5-2,-1 0,-3-3,-4-1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06.0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1,'2'40,"1"1,2 0,12 43,39 118,-55-196,9 26,26 99,-31-104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09.0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70 315,'-2'-1,"-1"1,0 0,1 0,-1 0,0 1,1-1,-1 1,0-1,1 1,-1 0,1 0,-1 0,1 0,0 0,-1 1,1-1,0 1,0-1,0 1,0 0,0 0,0 0,0 0,1 0,-1 0,1 1,0-1,-1 0,1 1,0-1,1 1,-1-1,0 1,1-1,-1 1,1 0,0-1,0 1,0 0,0-1,0 1,0 0,1-1,0 1,1 3,1 1,1 0,0 0,0 0,1-1,0 0,0 0,1 0,10 8,52 36,-63-47,1 0,0 0,0 0,0-1,1 1,-1-1,1-1,-1 0,1 1,-1-2,10 1,-14-1,0-1,0 1,0 0,0-1,0 0,0 1,0-1,0 0,0 0,0 0,0 0,-1 0,1-1,0 1,-1-1,1 1,-1-1,1 1,-1-1,0 0,0 0,1 1,-1-1,-1 0,1 0,0 0,0 0,-1 0,1 0,-1-1,0 1,1 0,-1 0,0 0,0 0,-1 0,0-4,-1-13,-1 0,-1 1,-1-1,0 1,-2 0,0 0,-16-27,17 35,-1 1,0 0,-1 1,0 0,0 0,-1 0,0 1,-1 1,-14-9,24 15,0 0,-1 0,1 0,0 0,-1-1,1 1,0 0,0 0,-1-1,1 1,0 0,0 0,-1-1,1 1,0 0,0 0,0-1,-1 1,1 0,0-1,0 1,0 0,0-1,0 1,0-1,0 1,0 0,0-1,0 1,0 0,0-1,0 1,0 0,0-1,0 1,0 0,0-1,14-10,26-4,-39 15,211-46,-88 22,-102 18,42-7,-59 12,-1 0,0 1,1 0,-1-1,1 2,-1-1,0 0,1 1,-1 0,8 3,-11-4,0 0,-1 1,1-1,-1 0,1 1,-1-1,0 0,1 1,-1-1,1 1,-1-1,0 1,1-1,-1 1,0-1,1 1,-1-1,0 1,0 0,0-1,1 1,-1-1,0 1,0-1,0 1,0 0,0-1,0 1,0-1,0 1,0 0,-1-1,1 1,0-1,0 1,0-1,-1 1,1 0,0-1,-1 1,1-1,0 1,-1-1,1 0,-1 1,1-1,-1 1,-29 25,17-16,-37 53,39-47,0-1,-1-1,-19 19,25-28,1 0,0 0,0 1,0-1,1 1,0 0,0 0,0 0,1 1,0 0,0-1,1 1,-1 0,2 0,-1 0,1 0,-1 9,2-10,1 0,-1 0,1 0,1 0,-1 0,1 0,0 0,0-1,0 1,1-1,0 1,0-1,1 0,-1 0,1 0,0-1,0 1,1-1,-1 0,9 5,16 12,1-2,0-2,1 0,1-2,1-2,0 0,66 14,-96-27,0 1,0-1,0 0,0 0,0 0,0 0,0 0,0-1,0 1,0-1,0 0,0 0,0 0,-1 0,1 0,0-1,-1 1,1-1,-1 0,0 0,1 0,-1 0,0 0,0 0,0-1,-1 1,1-1,0 1,-1-1,0 1,1-1,-1 0,0 0,0 0,-1 0,1 0,0-3,2-16,0 0,-2 1,0-1,-3-26,1 17,2-70,1 48,-2-1,-14-101,13 151,1 0,-1 0,-1 0,1 0,-1 0,1 0,-1 0,0 0,-1 1,1-1,-1 1,1 0,-1 0,0 0,0 0,0 0,-1 0,1 1,-1 0,1 0,-8-4,6 5,0-1,0 1,0 0,-1 1,1-1,0 1,0 0,-1 0,1 1,0-1,0 1,0 0,-1 1,1-1,0 1,1 0,-7 3,-8 5,11-7,0 0,0 1,1 0,0 1,-1 0,2 0,-1 0,0 1,1-1,0 2,-8 10,6-1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10.2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1,'6'1,"1"-1,-1 2,1-1,-1 1,0 0,0 0,0 1,0-1,0 2,7 3,55 44,-54-40,13 13,-1 0,-1 2,-1 0,-1 2,-2 1,-1 0,-1 2,18 39,-8-5,-4 0,-2 2,17 83,-14-53,-14-58,-2 0,8 57,-18-93,1 1,-1 0,0-1,0 1,-1 0,1 0,-1-1,0 1,0-1,0 1,0-1,0 1,-4 5,-5 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11.6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1,'0'38,"0"0,3 0,1 1,2-2,1 1,17 48,-12-48,12 76,0 2,72 224,-96-339,0 1,0-1,1 1,-1-1,1 1,-1-1,1 0,0 1,-1-1,1 0,0 0,0 0,0 1,0-1,0 0,0 0,0 0,0 0,1-1,-1 1,0 0,1 0,-1-1,0 1,1-1,-1 1,1-1,-1 0,0 1,1-1,-1 0,1 0,-1 0,1 0,-1 0,2-1,6-1,0 0,0-1,0-1,-1 1,9-6,22-8,-17 12,-1 1,43-2,-47 6,0-1,-1-1,1 0,-1-2,0 0,18-6,-22 6,-2 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13.2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98,'22'0,"-1"-1,0-1,0-1,0-1,-1-1,1-1,-1 0,0-2,27-13,-27 12,0 2,1 1,0 0,34-4,-47 8,-7 2,0 0,0-1,1 1,-1 0,0 0,0 0,0 0,0 0,1 0,-1 0,0 0,0 1,0-1,0 0,0 1,0-1,0 1,2 0,3 6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16.6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615 2345,'2'-28,"2"0,1 1,1 0,2 0,0 1,20-42,11-36,11-47,-49 145,0 0,-1 0,0 1,0-1,0 0,-1 0,0 0,0 1,0-1,-1 1,0-1,0 1,0-1,-1 1,0 0,0 0,0 0,-4-5,-10-11,-1-1,-28-25,43 45,-13-13,-2 0,0 1,-1 1,0 1,-1 1,0 0,-1 2,0 0,0 2,-1 0,-43-7,54 13,-1 1,1 1,0 0,0 0,0 1,0 0,1 1,-1 1,0 0,1 0,0 1,0 0,0 0,1 1,0 1,0 0,1 0,-1 0,-7 10,-4 5,2-1,0 2,1 1,1 0,2 1,-15 32,23-45,1 1,1-1,0 1,1 0,0 0,1 1,0 14,2-23,0 1,0-1,1 1,-1-1,1 0,1 1,-1-1,1 0,0 0,0 1,0-2,1 1,0 0,0 0,0-1,0 1,1-1,0 0,5 4,23 18,0-1,64 35,-87-55,0 0,1 0,0-1,0-1,0 0,1 0,-1-1,1 0,-1-1,1 0,0-1,-1 0,1 0,-1-1,1-1,11-2,-17 1,1 1,-1-1,1 0,-1 0,0-1,0 0,0 0,-1 0,1 0,-1-1,0 1,-1-1,1 0,3-7,6-11,-2-1,10-26,-10 21,16-34,64-171,-79 197,-2-2,-2 1,-1-1,2-54,-9-328,-3 173,2 233,0 1,0-1,-2 0,0 1,0 0,-1-1,-1 1,-1 1,0-1,0 1,-1 0,-1 1,0-1,-1 1,-15-15,24 27,0-1,0 1,-1 0,1 0,0 0,0 0,0-1,-1 1,1 0,0 0,0 0,0 0,-1 0,1 0,0-1,0 1,-1 0,1 0,0 0,0 0,0 0,-1 0,1 0,0 0,0 0,-1 0,1 0,0 0,0 0,-1 0,1 0,0 1,0-1,-1 0,1 0,0 0,0 0,0 0,-1 0,1 1,0-1,0 0,0 0,0 0,-1 1,1-1,0 0,0 0,0 1,-6 19,3 26,3-44,2 173,24 178,49 175,-57-409,126 598,-141-705,1 1,1-1,0 1,1-1,10 17,-15-28,0 1,0-1,0 1,1-1,-1 0,0 1,1-1,-1 0,1 0,-1 0,1 0,0 0,-1 0,1 0,0-1,0 1,-1-1,1 1,3 0,-3-2,0 1,1-1,-1 0,0 0,0 0,0 0,0 0,0 0,0-1,0 1,0 0,-1-1,1 0,0 1,-1-1,1 0,-1 0,0 0,0 0,2-3,40-73,49-122,-56 116,-27 65,249-635,-144 266,65-413,-170 747,-2 0,-2 0,-4-65,-1 117,0 0,0-1,0 1,0-1,0 1,0 0,-1-1,1 1,-1 0,0-1,0 1,0 0,0 0,0 0,0 0,0 0,-1 0,1 0,-1 0,1 0,-1 1,0-1,0 1,0-1,0 1,0 0,0-1,0 1,0 0,0 1,-1-1,1 0,0 1,-1-1,1 1,0-1,-1 1,1 0,0 0,-1 0,1 1,-4 0,-9 2,0 1,0 1,0 0,1 1,-18 10,19-10,-22 12,0 2,0 1,2 1,1 2,1 1,1 2,-39 44,50-48,0 2,2 0,1 1,1 0,1 2,2-1,0 2,2 0,1 0,-7 42,10-27,0-1,3 1,2 0,2 0,1 0,3-1,1 1,3-1,1 0,2-1,2-1,1 0,3 0,24 40,-9-18,-26-48,1 1,0-1,1-1,1 0,21 25,-5-11,-19-20,0 0,1-1,-1 0,14 9,-17-13,1-1,-1 0,0 0,1-1,0 1,-1-1,1 0,0 0,0 0,0-1,0 0,0 0,5-1,15-2,-1-2,0-1,43-17,-50 17,-7 2,-1 0,0-1,0-1,-1 1,1-1,-1-1,0 1,-1-1,13-15,5-11,25-40,-22 29,95-152,-110 174,-1 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2:50.5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860 107,'-6'2,"-1"0,1 0,-1 1,1 0,0 0,0 1,0 0,0 0,1 0,-9 8,-1 1,-34 24,-115 88,-191 109,344-228,-68 34,73-37,0 0,-1-1,1 0,-1 0,1-1,-1 0,0 0,0 0,0-1,-7 0,12 0,1-1,-1 1,1 0,0 0,-1-1,1 1,0-1,-1 1,1-1,0 0,0 1,-1-1,1 0,0 0,0 0,0 0,0 0,0 0,0 0,0 0,0 0,1 0,-1 0,0-1,0-1,1 1,-1-1,1 0,0 1,0-1,0 0,0 1,1-1,-1 0,1 1,-1-1,1 1,2-4,2-6,1 0,1 0,0 1,9-11,124-183,-138 201,1 1,-1-1,0 1,1 0,0 0,0 0,0 0,0 0,0 1,1-1,-1 1,1 0,0 0,-1 0,1 0,0 1,0 0,0 0,0 0,7-1,-4 2,0 0,0 1,0 0,0 0,0 0,0 1,-1 0,1 1,0-1,-1 1,8 5,7 1,0 0,0-2,1 0,0-2,0 0,23 1,30 8,-69-13,-1 0,1 0,0 0,0 0,0-1,0 0,-1 0,1-1,0 0,0 0,0 0,-1 0,11-5,-6 0,-1 0,1-1,-2 0,1 0,-1-1,10-11,59-54,-55 54,-1 0,0-2,-2 0,25-36,-43 56,0 0,-1 0,1 0,0 0,-1 0,1 0,-1 0,1 0,-1 0,0 0,1 0,-1 0,0-1,0 1,0 0,0 0,0-2,0 2,0 1,-1 0,1-1,-1 1,1 0,0 0,-1-1,1 1,-1 0,1 0,-1 0,1-1,-1 1,1 0,0 0,-1 0,1 0,-1 0,1 0,-1 0,1 0,-1 0,1 0,-1 0,1 1,-1-1,0 0,-38 20,-18 23,-42 37,82-66,-1 0,-1 0,0-2,-21 10,-28 19,67-41,0 0,0 0,1 1,-1-1,0 0,1 0,-1 1,0-1,1 1,-1-1,0 1,1-1,-1 1,1-1,-1 1,1-1,-1 1,1-1,-1 1,1 0,0-1,-1 1,1 0,0 0,0-1,0 1,-1 0,1-1,0 1,0 0,0 0,0-1,0 1,0 0,0 1,2-1,0 0,0 0,-1-1,1 1,0 0,0-1,0 1,-1-1,1 0,0 1,0-1,4 0,9 0,-1-1,1 0,14-3,-14 0,0 0,0 1,0 1,0 0,0 1,1 1,-1 1,0 0,0 0,0 2,0 0,0 0,0 2,21 9,-25-10,-1 0,1 0,0-1,0 0,0-1,1 0,-1-1,18 0,-25-2,-1 1,1-1,-1 1,0-1,1 0,-1-1,0 1,0 0,0-1,0 0,0 1,0-1,-1 0,1-1,0 1,-1 0,0-1,0 0,1 1,-1-1,-1 0,1 0,0 0,-1 0,0 0,1 0,-1-1,-1 1,1 0,0-1,-1 1,1-7,-1 0,0 0,-1 0,0 0,-1 0,0 0,0 0,-1 1,0-1,-1 1,-6-12,-8-15,-27-36,45 72,-21-28,11 18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18.1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0 389,'12'-1,"0"0,-1-1,1-1,-1 0,1 0,12-6,-12 4,1 0,0 1,0 1,25-3,15 0,0-3,-1-1,-1-3,0-2,93-42,-130 50,-2-1,1 0,-1-1,0 0,0-1,12-14,-10 10,1 1,29-21,-15 18,0 1,0 2,47-15,-53 20,-2 0,-2-1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33.2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1 738,'4'2,"0"0,0 0,0 0,0 1,0 0,-1 0,1 0,4 6,-1-2,1 0,1 1,-1-1,1 0,0-1,1 0,0 0,0-1,0-1,0 1,1-2,-1 1,1-1,0-1,0 0,0-1,0 0,0 0,1-2,-1 1,0-1,0-1,16-3,10-1,1 2,0 1,-1 2,1 2,60 8,22 1,-98-11,0 0,0-2,-1-1,1-1,-1 0,0-2,0 0,34-18,28-9,-46 19,65-38,-78 39,1 1,0 0,0 2,1 1,1 1,27-6,5 2,-1-3,62-26,-22 8,-18 7,0 4,1 3,99-11,-163 28,0-2,0 0,-1-1,0 0,0-2,0 0,20-14,3 0,46-26,52-27,-118 67,0 0,0 2,1 0,0 1,34-4,-1 1,0-2,81-28,-52 14,-45 13,-1-1,50-25,-71 30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35.1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203 73,'-7'0,"1"0,-1 1,1-1,0 2,-1-1,1 1,0 0,0 0,0 0,0 1,0 0,1 0,-1 1,-8 7,7-4,0 0,0 1,1 0,0 0,0 0,1 1,0 0,-6 15,1 4,2 1,1-1,1 1,1 1,-1 43,5-60,1 1,1-1,0 0,1 1,0-1,1 0,1 0,0 0,0-1,2 0,-1 1,2-2,-1 1,1-1,1 0,16 18,-23-28,1 1,-1 0,1-1,0 1,-1-1,1 1,0-1,0 0,0 0,0 0,0 0,0 0,0 0,0-1,0 1,1 0,-1-1,0 0,0 0,0 1,1-2,-1 1,0 0,0 0,1-1,-1 1,0-1,0 1,0-1,0 0,0 0,0 0,0 0,0 0,0-1,0 1,0 0,-1-1,1 0,-1 1,3-4,8-9,-1 0,0 0,-2-1,11-19,-16 26,20-35,-2-1,-2 0,-2-2,-3-1,-1 0,-2 0,11-97,-22 136,-1 1,0-1,-1 1,0-1,0 1,0-1,-1 1,-5-14,64 61,50 25,-74-48,-1 2,-1 2,52 44,-69-51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36.3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70,'4'0,"5"-4,4-5,5-5,3 0,1-1,-3 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39.7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79,'4'0,"9"0,6 0,11 0,8 0,13 0,10 0,9-3,4-2,1-4,0-4,-2 1,-10 1,-11 4,-7-2,-7 1,-7 6,-8 3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40.4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82,'47'-2,"75"-14,-6 0,291-4,-162 11,-173 8,-46 2,-1-1,1-2,0 0,29-8,-40 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42.1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614 1026,'5'-1,"1"-1,-1 0,1 0,-1 0,0-1,9-5,-5 3,64-36,104-76,-157 100,-2 0,0-1,-1-1,0-1,-2 0,0-1,-2-1,0 0,-2-1,0 0,-1-1,-2 0,0 0,-2-1,0 1,-2-2,-1 1,-1 0,-1-34,-1 36,-1 0,-1 0,-1 1,-1-1,-1 1,-1-1,-12-29,14 43,0 0,-1 0,-1 0,0 1,0 0,0 0,-1 0,0 1,-1 0,1 0,-1 1,-1 0,1 0,-1 1,0 0,0 1,-1 0,-19-5,11 3,-1 2,0 0,-25-1,36 5,-1 0,0 0,0 1,0 1,1-1,-1 2,1-1,-1 1,-10 5,-42 27,1 2,2 2,2 3,-56 54,41-35,33-30,2 2,2 2,1 1,-51 72,70-87,2 1,0 0,2 0,0 1,2 0,0 1,2 0,0 0,2 1,0-1,1 35,2-49,1 0,0 1,0-1,2 0,-1 0,1 0,0 0,1-1,0 1,1 0,0-1,0 0,1 0,0 0,1-1,0 0,0 0,12 12,47 42,3-3,3-3,91 55,-140-98,0-1,1-1,0-1,1-1,0-1,0-1,1-1,0-1,0-2,42 1,-29-5,-1-1,0-2,0-2,-1-2,1-1,54-22,5-7,-50 18,0 2,1 2,65-13,-100 27,0 0,-1-1,1 0,0 0,-1-2,0 1,0-1,0-1,-1 0,0-1,16-12,-13 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43.6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1 114,'0'-2,"1"1,0-1,0 1,0-1,0 1,0 0,0-1,0 1,0 0,0 0,1 0,-1 0,0 0,1 0,-1 0,1 0,-1 1,1-1,-1 0,3 0,34-11,20 0,1 3,111-4,-102 10,112-19,-74 6,-78 13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44.9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 1,'-2'154,"4"164,0-307,-1 0,2 0,-1 0,2-1,-1 1,1-1,9 16,45 65,-10-19,-43-63,0 0,0-1,1 0,0 0,9 9,-12-14,0-1,1 0,-1 0,0 0,1 0,0 0,-1-1,1 0,0 0,0 0,-1 0,1 0,0-1,0 0,0 0,5 0,55-4,-45 1,-1 2,1-1,0 2,0 1,-1 0,1 2,-1 0,0 0,27 10,-29-5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46.6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342 1,'-10'0,"0"1,1 1,-1 0,0 0,1 1,0 0,0 0,0 1,0 1,0-1,1 1,0 1,0 0,0 0,1 0,0 1,0 0,-10 14,0 2,1 1,1 0,1 1,2 1,-12 31,22-53,0-1,1 2,0-1,-1 0,1 0,1 0,-1 0,1 1,-1-1,1 0,0 1,1-1,1 8,0-8,-1-1,2 1,-1-1,0 0,0 0,1 0,0 0,0 0,0 0,0-1,0 0,0 1,0-1,1-1,5 3,30 17,-1 2,0 1,-2 2,-1 1,39 40,-72-66,0 1,0 0,0 0,-1 0,1 1,0-1,-1 0,0 1,0-1,1 0,-1 1,-1 0,1-1,0 1,-1-1,1 1,-1 0,0 0,0-1,0 1,0 0,0-1,-1 4,-1-2,0 0,0 1,0-1,0 0,-1 0,0 0,0-1,0 1,0-1,0 0,-1 1,-4 2,-10 6,-1 0,1-2,-2 0,-35 12,2-1,30-11,0-1,-38 9,15-3,29-5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4:18.0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224 87,'0'-5,"0"1,-1 0,0 0,0-1,0 1,0 0,-1 0,1 0,-1 0,0 0,0 1,-1-1,1 1,-1-1,0 1,0 0,0 0,-5-4,7 6,-1 0,0-1,1 1,-1 0,0 0,0 1,0-1,0 0,0 1,0-1,0 1,0 0,0-1,0 1,0 0,0 0,0 0,0 1,0-1,0 0,0 1,0-1,0 1,0 0,0 0,0 0,0 0,1 0,-1 0,0 0,1 0,-1 1,1-1,-1 1,1-1,0 1,-1 0,0 2,-9 16,0 1,2 0,1 1,0-1,-7 40,9-40,-7 27,2 0,3 0,1 1,2 0,3 1,4 50,0-89,0 0,1 0,0 0,0 0,2 0,-1-1,1 1,1-1,0-1,0 1,1-1,0 0,0 0,1-1,1 0,9 7,16 10,1-1,2-2,40 18,6 5,5 5,-2 5,136 113,-196-145,-8-9,-1 1,-1 0,22 29,-34-40,-2 0,1 0,0 0,-1 0,0 1,0-1,0 1,0-1,-1 1,0 0,0 0,0-1,0 1,-1 0,0 0,0 0,0 0,-1 0,1 0,-1-1,0 1,-2 5,1-7,0 0,0 0,0-1,-1 1,1 0,0-1,-1 1,0-1,0 0,1 0,-1 0,0 0,-1-1,1 1,0-1,0 0,-1 0,1 0,-7 1,-10 1,1 0,-26 0,32-3,-176 5,-72 5,235-7,-45 1,68-4,-1 0,1 0,0-1,-1 1,1-1,0 0,0 0,0 0,0 0,0-1,0 1,0-1,0 0,1 1,-1-1,1-1,-4-2,-2-9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49.0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54,'4'0,"5"0,5 0,4 0,2 0,2 0,5 0,6 0,0-4,-1-1,-2 0,-7-3,-3 0,-1 2,0-3,-3 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49.9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 0,'-1'1,"0"-1,0 1,0-1,0 1,0-1,0 1,0 0,0 0,0-1,0 1,1 0,-1 0,0 0,1 0,-1 0,0 0,1 0,-1 0,1 0,0 0,-1 0,1 0,0 0,-1 0,1 0,0 0,0 3,-3 37,2-35,2 16,0 1,2-1,0 0,12 38,5 31,1 20,3 18,-21-102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52.1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222 0,'-19'21,"0"1,1 1,1 0,1 1,2 0,0 2,-12 32,5-3,2 0,-16 88,34-138,0-1,0 1,1 0,0-1,0 1,0-1,1 1,-1 0,1-1,0 1,3 7,-3-11,0 1,-1-1,1 0,0 1,0-1,0 0,0 0,0 0,1 0,-1 0,0 0,0 0,1 0,-1 0,0-1,1 1,-1 0,1-1,-1 0,1 1,-1-1,1 0,0 1,-1-1,1 0,-1 0,1 0,-1-1,1 1,-1 0,1 0,0-1,-1 1,0-1,1 0,-1 1,3-2,5-2,0 1,-1-2,1 1,-1-1,0 0,0-1,0 0,-1 0,0-1,0 0,-1 0,0 0,0-1,0 0,-1 0,0-1,-1 1,0-1,0 0,3-14,3-57,1-146,-11 222,0 0,0 0,0 0,0 0,1 0,-1 1,1-1,0 0,0 0,1 1,-1-1,1 1,0-1,0 1,0-1,0 1,4-4,-3 4,0 1,1 0,-1 1,1-1,-1 0,1 1,-1 0,1 0,0 0,0 0,-1 1,1-1,0 1,0 0,0 0,0 1,6 0,-2 0,1 1,0-1,-1 1,0 1,1 0,-1 0,0 0,-1 1,1 0,0 1,-1 0,0 0,0 0,-1 1,0 0,0 1,0-1,0 1,-1 0,-1 0,1 1,-1-1,0 1,-1 0,1 0,2 14,2 16,-2 0,-2 1,-1 47,-3-83,0 0,0 0,0-1,0 1,0 0,1 0,-1-1,1 1,0 0,-1 0,1-1,1 1,-1-1,0 1,1-1,-1 0,1 1,-1-1,1 0,0 0,2 2,1-2,-1 0,0 0,1 0,-1-1,1 0,0 0,-1 0,1 0,0-1,-1 1,10-2,147-4,-159 5,0 0,0 0,0-1,0 1,0 0,0-1,0 0,0 1,0-1,0 0,-1 0,1 0,0 0,-1 0,1 0,-1-1,1 1,-1-1,0 1,1-1,-1 1,0-1,0 0,1-2,-1 0,0 0,0 0,0 0,-1 0,1 0,-1 0,0 0,-1 1,1-1,-1 0,-1-7,-2-1,1 1,-2 0,1 0,-2 0,1 0,-1 1,-13-16,-7 0,0 2,-56-39,61 48,-4-8,23 20,-1 0,1 0,-1 1,1-1,-1 0,0 1,0 0,0 0,0 0,-1 0,1 0,0 1,-1-1,0 1,1 0,-1 0,1 1,-1-1,0 1,-6-1,-2 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53.3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0,'3'1,"0"1,0-1,0 1,-1 0,1 0,0 0,-1 0,0 0,1 0,-1 1,0-1,3 6,3 2,64 73,-4 3,64 106,-108-151,-2 2,19 49,6 14,-41-90,-1 0,-1 0,0 0,-1 0,-1 0,0 1,-1 0,-1-1,-3 29,1 1,1-25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55.3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0,'4'39,"1"0,1-1,3 1,1-2,23 59,-2-4,100 336,-128-419,0 0,0 1,1-1,1 0,-1-1,2 1,10 14,-14-22,-1 1,0-1,1 1,-1-1,1 0,-1 1,1-1,0 0,-1 0,1 0,0-1,0 1,0 0,0-1,0 1,0-1,0 1,0-1,0 0,0 0,0 0,0 0,0 0,0 0,0-1,0 1,0-1,0 1,0-1,-1 0,1 0,0 0,0 0,-1 0,1 0,0 0,-1-1,1 1,-1 0,0-1,1 0,-1 1,1-3,12-13,0-1,13-24,-16 22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56.7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0 266,'17'1,"-1"-1,0 0,1-2,-1 0,0 0,0-2,0 0,28-12,-20 7,0 1,47-10,-42 12,49-18,87-57,16-6,-159 83,-21 4,-1 1,0-1,1 0,-1 0,0 0,0 1,1-1,-1 0,0 0,1 1,-1-1,0 0,0 1,0-1,1 0,-1 1,0-1,0 1,0-1,0 0,0 1,1-1,-1 0,0 1,0-1,0 1,0-1,0 0,0 1,-1-1,1 1,0-1,0 0,0 1,0-1,0 0,0 1,-1-1,1 0,0 1,0-1,-1 0,1 1,0-1,0 0,-1 0,1 1,-7 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8:58.9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1568,'61'-4,"0"-2,65-16,-4 2,656-67,214 19,-400 17,64-3,-444 40,292-56,-342 39,261-65,-103-7,215-62,-84 20,-208 63,33-12,263-78,-420 140,392-85,-402 95,194-65,-295 84,10-3,1 1,28-4,-39 8,-1 0,0 1,0 0,1 0,-1 1,0 0,1 0,-1 0,12 5,-16-3,-6-1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9:30.0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1 293,'0'-1,"1"0,-1 0,1-1,-1 1,1 0,0 0,0 1,-1-1,1 0,0 0,0 0,0 0,0 1,0-1,0 0,0 1,0-1,0 1,1-1,-1 1,2-1,35-10,-28 9,85-27,373-105,-343 93,-90 27,-17 8</inkml:trace>
  <inkml:trace contextRef="#ctx0" brushRef="#br0" timeOffset="1">858 24,'7'-2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9:30.0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408 807,'-2'2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9:40.9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1,'-2'119,"5"228,0-294,3 0,2-1,2 0,29 87,-27-112,2 1,0-2,2 0,1 0,0-2,2 0,1-1,33 28,-17-19,2-1,1-3,2-1,65 33,-87-52,0-1,0-1,32 6,-29-7,0 0,31 14,-37-13,-2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4:18.9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1 311,'0'-4,"-1"-1,1 0,0 0,1 0,-1 0,1 1,0-1,0 0,1 0,-1 1,1-1,0 1,0-1,0 1,1 0,0 0,0 0,0 0,0 1,0-1,1 1,-1 0,1 0,0 0,0 0,0 0,1 1,6-3,4-2,1 0,30-7,-36 11,0 1,-1-1,1 0,-1-1,0 0,0-1,0 0,0 0,-1-1,0 0,14-13,-10 4,0 1,2 1,-1 0,2 1,17-12,-17 16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9:46.0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357 19,'0'-1,"-1"0,1 0,0 0,-1 0,1 0,-1 0,1 0,-1 1,0-1,1 0,-1 0,0 0,1 1,-1-1,0 0,0 1,1-1,-1 1,0-1,0 1,0 0,0-1,0 1,0 0,0-1,0 1,0 0,0 0,0 0,0 0,0 0,0 0,0 0,0 0,0 0,-1 1,-38 8,25 1,0 1,1 0,0 1,1 1,0 0,1 0,-12 20,-7 12,-28 54,56-95,1 0,0 0,0 0,1 0,-1 0,1 1,0-1,0 1,0-1,0 1,1-1,0 1,0 7,1-9,0 0,0 0,0 0,1-1,-1 1,1-1,-1 1,1-1,0 1,0-1,0 0,0 0,1 0,-1 0,0 0,1 0,0-1,-1 1,1-1,0 0,5 2,210 104,-131-61,-81-42,0 0,0 0,0 1,0-1,-1 1,0 0,0 1,0-1,-1 1,0 0,0 0,0 1,-1-1,0 1,0-1,-1 1,1 0,-1 0,-1 0,0 0,0 1,0-1,-1 0,0 0,0 1,-2 7,1-3,-1 1,0-1,-1 1,-1-1,0 0,-1 0,0 0,0 0,-1-1,-1 0,0-1,0 1,-1-1,-10 10,-33 25,-1-2,-2-2,-63 36,104-70,-1-1,1-1,-2 0,1-1,0 0,-24 2,19-3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9:46.9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15 335,'-1'0,"1"1,-1-1,1 0,-1 0,1 0,-1 0,1 0,-1 0,1 0,-1 0,1 0,0 0,-1 0,1-1,-1 1,1 0,-1 0,1 0,-1 0,1-1,0 1,-1 0,1-1,0 1,-1 0,1-1,0 1,-1 0,1-1,0 1,0 0,-1-1,1 1,0-1,0 1,0-1,-1 1,1 0,0-1,0 1,0-1,0 1,0-1,0 0,15-25,32-20,12 5,2 2,2 3,1 3,2 3,125-39,-176 65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9:47.6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1,'3'48,"3"0,2 0,2 0,2-1,24 58,5 28,-4-24,-23-72,-2 0,8 41,-16-55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9:49.7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83 407,'-5'1,"-7"12,-9 17,13-10,0 0,1 1,1 0,1 1,1-1,-2 35,5-53,1-1,0 1,0 0,0-1,0 1,1 0,-1-1,1 1,0-1,-1 1,1-1,0 1,1-1,-1 1,0-1,1 0,-1 0,1 1,-1-1,1 0,0-1,0 1,0 0,0-1,1 1,-1-1,0 1,0-1,1 0,-1 0,1 0,-1 0,1-1,0 1,-1-1,4 1,12 1,1 0,0-1,0-2,23-2,-6 1,-10 1,25 2,-1-3,0-2,0-2,-1-2,62-19,-88 20,-6 2,0-1,-1 0,0-1,0 0,-1-1,28-21,-41 28,-1 1,0-1,0 0,0 0,0-1,0 1,0 0,0 0,-1 0,1-1,0 1,-1 0,1-1,-1 1,1 0,-1-1,0 1,1-1,-1 1,0-1,0 1,0-1,0 1,0-1,-1-1,0 0,0 1,-1-1,1 1,-1-1,0 1,1 0,-1-1,0 1,0 0,0 1,-1-1,-2-2,-9-5,0 1,-1 1,-25-9,-26-7,-2 4,0 2,-136-14,199 30,-83-12,82 12,1 0,0-1,-1 1,1-1,0 0,0 0,0-1,0 0,1 0,-1 0,1 0,0-1,-6-5,9 8,0-1,0 1,0-1,1 1,-1-1,0 1,1-1,-1 1,1-1,0 0,-1 1,1-1,0 1,0-1,0 0,0 1,0-1,1 0,-1 1,0-1,2-2,0 0,0 1,0 0,0-1,0 1,0 0,1 1,-1-1,1 0,4-3,8-4,0 1,0 0,21-9,-29 14,46-19,1 3,0 1,1 3,1 3,0 2,1 2,0 3,0 2,89 6,-126-1,0 1,0 1,0 0,-1 1,1 1,-1 2,0-1,-1 2,29 16,-44-22,0 0,-1 1,1-1,-1 1,0 0,0-1,0 1,0 0,0 0,-1 0,1 1,-1-1,0 0,0 0,0 1,0-1,0 1,-1-1,0 1,0-1,0 1,0-1,-1 4,-2 10,0 0,-1 0,-11 26,-1 10,13-43,1-1,1 1,0 0,1 0,-1-1,2 1,-1 0,2 0,-1-1,6 17,-5-20,1 0,-1-1,1 1,1-1,-1 0,1 0,0 0,0 0,0-1,1 0,0 0,-1 0,2 0,-1-1,0 0,1 0,-1 0,7 2,9 2,1-1,0-1,-1 0,2-2,31 1,-2-3,62-8,-112 7,-1 0,1 0,-1 0,1 0,0 0,-1 0,1-1,-1 1,1-1,-1 1,1-1,-1 0,0 0,1 1,-1-1,0 0,1 0,-1 0,0 0,0 0,0-1,0 1,0 0,0-1,0 1,-1 0,1-1,0 1,-1-1,1 1,-1-1,0 1,1-1,-1 1,0-1,0 1,0-1,0 0,0 1,0-1,0 1,-1-1,1-1,-4-9,1 0,-2 1,1 0,-12-19,7 12,-8-15,-2 1,-1 0,-2 1,-1 1,-1 2,-1 0,-2 2,-1 0,0 2,-2 1,-1 2,-1 1,0 1,-2 2,-39-15,49 23,1-1,-1 2,-27-7,31 12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9:50.6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0,'6'1,"-1"1,0 0,1 0,-1 0,0 0,0 1,0 0,-1 0,1 0,-1 1,0-1,5 6,7 5,93 73,-3 6,-5 3,-5 5,107 144,-179-212,-1 2,33 68,-49-90,-2 1,0 0,0 0,-1 0,-1 0,-1 1,0-1,0 1,-2 0,0-1,-3 23,0-26,0 0,-2 0,1-1,-1 1,-1-1,0 0,0 0,-13 14,13-16,-6 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9:52.0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0,'2'23,"1"-1,1-1,2 1,0-1,0 0,16 31,4 14,468 1146,-476-1169,-3 0,20 89,2 5,-16-62,-4 0,9 83,-23-126,-2 47,-1-64,0 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9:53.4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297 63,'0'-1,"-1"0,1 0,0 1,-1-1,1 0,-1 0,1 0,-1 1,1-1,-1 0,1 1,-1-1,0 0,1 1,-1-1,0 1,1-1,-1 1,0-1,0 1,0-1,0 1,1 0,-1 0,0-1,0 1,0 0,0 0,0 0,0 0,0 0,0 0,-1 0,-32 4,24 1,1-1,-1 2,2-1,-1 1,0 0,1 1,0 0,1 1,-1-1,2 2,-1-1,1 0,-7 14,-7 14,-32 77,43-92,1 0,1 1,0 0,2 0,1 1,0 0,2-1,0 35,3-55,-1 1,1-1,0 0,0 0,0 0,0 1,0-1,0 0,0 0,1 0,-1-1,1 1,-1 0,1 0,0-1,-1 1,1-1,0 1,0-1,0 0,1 0,-1 0,0 0,0 0,0-1,1 1,-1-1,0 1,1-1,3 0,11 2,1-2,-1 0,23-3,-10 0,-7 4,1-2,0-1,0-1,-1-1,0-1,0-1,0-1,23-10,-42 15,-1 0,0 0,0 0,0-1,0 1,0 0,-1-1,1 0,-1 0,0 0,0 0,0 0,0 0,0 0,0-1,-1 1,0-1,0 1,0-1,0 0,0 1,-1-1,0 0,1 1,-1-1,-1-4,-1-9,-1-1,0 1,-1 0,-9-22,3 6,-11-28,-33-70,23 59,22 48,2 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9:55.2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1100 1,'-5'1,"-1"1,0 0,1 0,0 1,-1 0,1-1,0 2,0-1,1 1,-1-1,1 1,-1 0,-3 6,-12 8,-352 272,250-205,-155 79,267-158,0-1,0-1,-1 1,0-2,-16 4,24-6,0-1,0 1,0-1,0 0,0 0,0 0,0-1,0 1,0-1,0 0,0 0,0 0,0 0,0 0,1-1,-1 1,0-1,1 1,0-1,-1 0,1 0,0 0,0-1,-3-3,-7-11,1-1,1-1,1 1,1-2,0 1,1-1,1 0,1-1,-3-30,8 48,0 0,1 1,-1-1,1 0,0 0,0 0,0 0,0 1,0-1,0 0,1 1,-1-1,1 1,0 0,0-1,0 1,0 0,0 0,0 0,1 1,-1-1,1 0,-1 1,1 0,-1-1,1 1,0 0,4-1,10-3,0 0,0 2,26-4,-37 7,104-9,164 10,-254-1,35 2,0 2,0 3,0 2,97 29,-83-4,-60-28,1 0,-1-1,1 0,0-1,0 0,1-1,-1 0,17 2,-14-4,0 1,0-1,0 0,0-1,0-1,15-2,-26 3,0 0,-1-1,1 1,0-1,0 0,0 1,0-1,0 0,-1 0,1 0,0-1,-1 1,1 0,-1-1,1 1,-1 0,0-1,1 0,-1 1,0-1,0 0,0 0,0 1,-1-1,1 0,0 0,-1 0,0 0,1 0,-1 0,0 0,0 0,0 0,0 0,0 0,0 0,-1 0,1 0,-2-3,-2-10,0 1,-1 0,0 0,-2 0,1 1,-2 0,1 0,-2 1,0 0,-10-11,12 16,0 0,0 0,0 1,0 0,-1 0,0 1,-1 0,1 1,-1 0,1 0,-1 1,-1 0,1 0,0 1,-1 0,-14-1,-19 4,24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9:57.6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1 442,'0'1,"0"-1,1 1,-1 0,1 0,-1 0,1 0,-1 0,1 0,0-1,-1 1,1 0,0 0,0-1,-1 1,1-1,0 1,0-1,0 1,0-1,0 1,0-1,0 0,0 1,0-1,0 0,0 0,0 0,1 0,32 3,-34-3,31-1,-1-1,1-2,-1-1,56-17,117-52,-95 32,255-79,-283 91,111-55,-70 28,-115 54,-2 1,-1 0,1 0,0 0,-1 1,1 0,0-1,0 1,0 1,0-1,0 1,0-1,0 1,0 0,0 0,0 1,5 0,2 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49:58.6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1 185,'87'-21,"95"14,18-1,-143 2,-9 2,0-2,0-2,68-21,-40 10,-61 17,-1-1,1-1,-1 0,1-1,-1 0,-1-1,1-1,18-12,-21 8,-3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4:19.5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 0,'-3'54,"-14"83,8-79,-2 62,10-95,1-1,2 1,0-1,2 0,9 32,-8-41,0 0,1 0,1-1,1 0,0-1,0 1,2-2,-1 1,17 14,14 13,1-2,2-2,2-2,58 34,-91-62,1-1,0 0,0-1,1 0,-1-1,1 0,-1-1,1-1,0 0,14-2,-4 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0:12.3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4,'0'1,"0"-1,1 0,-1 1,0-1,0 0,0 0,0 1,1-1,-1 0,0 0,0 0,0 1,1-1,-1 0,0 0,0 0,1 0,-1 1,0-1,1 0,-1 0,0 0,0 0,1 0,-1 0,0 0,1 0,-1 0,0 0,1 0,-1 0,0 0,0 0,1 0,-1 0,0 0,1 0,-1-1,0 1,0 0,1 0,-1 0,0 0,0-1,1 1,-1 0,0 0,0 0,0-1,1 1,-1 0,0 0,0-1,0 1,0 0,0-1,1 1,-1 0,0 0,0-1,0 1,0 0,0-1,0 1,0 0,0-1,17 21,1 8,-2 2,-1 0,20 54,-7-15,22 47,183 386,-219-476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0:13.4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1 859,'8'-1,"0"0,0-1,1 0,-2-1,1 0,0 0,0 0,8-6,22-9,174-52,315-63,533-70,-195 92,-819 106,-1-3,0-1,85-30,120-74,-221 98,-1-2,0-2,46-39,-59 44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0:14.9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713 0,'-8'1,"-1"0,1 1,0 0,-1 1,1-1,1 1,-1 1,0-1,1 2,-1-1,1 1,0 0,1 0,-1 1,-8 9,-12 15,-47 64,57-69,-196 304,142-213,66-107,-42 65,-72 157,117-228,1-1,0 1,0 0,0 0,0 0,0 0,0 0,1 1,0-1,-1 0,1 0,0 0,1 0,-1 0,0 1,1-1,0 0,0 0,1 3,0-4,0 1,1-1,-1 0,1 0,-1 0,1 0,0 0,-1-1,1 1,0-1,0 0,0 0,0 0,0 0,1 0,-1-1,0 1,5-1,254 14,-190-14,0 3,0 4,99 21,-168-27,0-1,0 2,0-1,-1 0,1 0,0 1,-1 0,0-1,1 1,-1 0,0 0,0 0,0 0,0 1,0-1,0 1,-1-1,1 1,-1-1,1 1,-1 0,0 0,0 0,-1 0,1 0,-1 0,1-1,-1 1,0 5,0 10,-1-1,-1 1,0 0,-6 18,-1 13,4-4,-1 0,-3 0,-1-1,-3-1,-33 80,38-106,-1 0,0-1,-1 0,-1-1,-1 0,0-1,0 0,-2-1,1 0,-2-1,0-1,0 0,-1-1,0-1,-1 0,0-2,-18 7,17-8,1 1,0 1,1 1,-26 17,29-16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0:15.6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0 319,'4'0,"5"0,4 0,5-4,10-8,8-7,10-8,7-2,8-5,4 1,-2 1,-6-2,-7 6,-7 3,-8 7,-5 5,-4 6,-7 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0:16.4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 0,'-1'1,"0"-1,-1 1,1 0,0 0,0 0,0-1,0 1,0 0,0 0,0 1,0-1,0 0,0 0,1 0,-1 1,0-1,1 0,-1 1,1-1,-1 0,1 1,0-1,0 0,0 1,-1-1,1 1,1 1,-4 42,5-8,2 0,1 0,15 53,43 104,-16-55,-42-120,-1 0,-1-1,3 32,-6-29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0:18.2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245 116,'-3'1,"1"-1,-1 1,1 0,-1-1,1 1,-1 1,1-1,-1 0,1 1,0-1,0 1,0-1,-4 5,-26 29,23-24,-12 14,2 0,2 2,0 0,1 0,2 2,1 0,1 1,2 0,1 0,-8 48,16-71,1-1,0 1,0-1,0 0,1 1,0-1,0 1,0-1,1 0,0 0,6 12,2 1,1-1,17 22,-21-30,-5-7,-1-1,1 1,0-1,0 0,0 0,0 0,0 0,1 0,-1 0,0-1,1 1,-1-1,1 1,0-1,0 0,-1 0,1 0,0-1,0 1,0-1,3 1,-2-2,0 1,0-1,0 0,0 0,0 0,0-1,-1 1,1-1,0 0,-1 0,1 0,-1-1,5-3,0-2,-1 1,1-1,-1-1,-1 1,1-1,-1 0,-1-1,0 1,0-1,4-16,-4 5,-1-1,-1 0,-1 0,-2-1,0 1,-1 0,-1 0,-1 0,-1 0,-1 1,-1-1,0 1,-2 0,-14-27,-2 7,-18-34,40 71,-1-1,1 0,1 0,-1 0,1 0,0 0,0-1,0 1,1 0,0 0,0-1,1-5,0 8,0-1,1 1,-1-1,1 1,0 0,0 0,0-1,0 1,1 1,-1-1,1 0,0 0,0 1,0 0,0 0,0 0,0 0,1 0,-1 0,1 1,-1 0,1-1,-1 1,1 1,4-2,13-1,0 1,0 0,28 2,-31 1,35 0,0 3,-1 2,0 2,70 21,-118-28,-1 0,1 0,-1 0,1 1,-1-1,0 1,0 0,0 0,0 0,0 0,0 1,0-1,-1 1,1 0,-1 0,0 0,0 0,0 0,0 0,-1 0,1 1,-1-1,0 1,0-1,0 1,0-1,0 1,-1 0,0-1,0 6,-1 8,-1 0,-1 1,-1-1,0 0,-9 19,3-3,2-9,5-19,1 0,1 0,-1 0,1 0,0 0,0 1,0 7,1-11,1 0,-1 0,1 0,0 0,-1 0,1 0,0-1,0 1,0 0,0 0,0-1,1 1,-1-1,1 1,-1-1,0 0,1 1,0-1,-1 0,1 0,0 0,0 0,0-1,3 2,22 7,1-2,-1-1,1-1,1-1,-1-1,0-2,1-1,43-6,-69 7,0-1,-1-1,1 1,0 0,0-1,-1 1,1-1,0 0,-1 0,1 0,-1 0,1 0,-1-1,0 1,1-1,-1 0,0 1,0-1,0 0,0 0,0-1,-1 1,1 0,-1 0,1-1,-1 1,0-1,0 1,0-1,0 0,0 1,-1-1,1 0,-1 0,0 1,0-1,0 0,0 0,0 1,-1-1,1 0,-1 0,1 1,-3-6,-1-5,-1 0,0 1,-1-1,0 1,-1 1,0-1,-1 1,-10-11,8 11,1 1,-2 1,0 0,0 0,0 1,-1 1,0 0,-1 0,1 1,-1 1,-1 0,1 1,0 0,-1 1,0 1,0 0,-17 0,7 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0:30.0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457 851,'4'-2,"1"1,-1-1,1-1,-1 1,0 0,0-1,0 0,-1 0,1 0,0-1,-1 1,6-8,1 0,8-7,144-155,-141 147,0 0,-3-2,0 0,-1-1,12-34,-25 52,-1 0,0 0,-1 0,0 0,-1-1,0 1,-1-1,0 1,-1-1,0 1,-1 0,0-1,-1 1,-4-12,-4-6,-2-1,-1 2,-31-49,43 72,-1 1,0 0,-1-1,1 1,-1 0,0 1,0-1,0 1,0 0,0 0,-1 0,0 0,1 1,-1 0,0 0,0 0,0 1,0 0,-1-1,1 2,0-1,0 1,-1 0,1 0,0 0,-10 2,-8 3,1 2,0 0,0 1,-39 22,20-11,-211 111,244-124,0 0,1 0,-1 1,1 0,0 0,1 0,0 1,0 0,-9 17,-2 9,-16 46,14-33,13-27,1 1,0 0,2 0,0 1,1-1,1 1,2-1,0 1,1-1,6 27,-7-41,1-1,0 0,1 0,0 0,0 0,0 0,0-1,1 1,0-1,0 0,1 0,-1 0,1-1,0 1,11 6,5 1,0-1,1 0,25 8,16 7,111 53,-164-75,0 0,0 0,0-1,1-1,-1 0,1 0,18 0,83-5,-42 0,-36 0,0-1,-1-2,0-2,-1 0,55-23,81-35,75-26,-193 74,1 3,0 2,1 2,87-7,-120 17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0:38.2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97,'12'-10,"1"0,0 0,0 2,0-1,1 2,1-1,-1 2,1 0,30-7,-33 10,0 1,0 0,0 0,0 2,1-1,-1 2,0-1,0 2,0-1,0 2,0 0,0 0,18 9,-23-8,0 1,-1 0,0 0,0 0,0 1,-1 0,1 0,-1 1,-1-1,1 1,-1 0,-1 0,1 0,-1 1,0 0,-1-1,0 1,0 0,1 9,1 13,-1 0,-1 0,-5 55,-2-40,-2-1,-1 1,-3-2,-2 1,-1-1,-2-1,-3-1,-1 0,-44 66,64-107,0 0,0 0,0 0,0 0,1 0,-1 0,0 1,0-1,0 0,0 0,0 0,0 0,0 0,1 0,-1 0,0 0,0 0,0 0,0 0,0 1,0-1,0 0,0 0,0 0,0 0,0 0,0 0,0 0,0 0,0 1,0-1,0 0,0 0,0 0,0 0,0 0,0 0,0 1,0-1,0 0,0 0,0 0,0 0,0 0,0 0,0 0,0 1,0-1,0 0,0 0,0 0,0 0,-1 0,1 0,0 0,0 0,0 0,0 0,0 0,0 1,0-1,0 0,-1 0,16-9,37-27,-16 11,-10 9,1 2,55-20,-51 22,1-3,56-35,-72 41,2-2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0:39.0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1,'1'131,"19"139,-13-220,2 0,2-1,2 0,3-1,42 89,-57-134,1 0,-1 1,1-1,0 0,0 0,1 0,-1-1,1 1,-1 0,1-1,0 0,0 1,0-1,0-1,0 1,0 0,1-1,-1 1,1-1,-1 0,1 0,-1 0,1-1,0 1,-1-1,1 0,0 0,-1 0,7-2,7-2,0-1,-1-1,0-1,0 0,19-12,36-15,-46 27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0:40.0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1 171,'4'-3,"5"-2,4-4,1-4,1 0,-1-1,0 1,-2 0,1 1,2 3,2 4,-2-3,1 2,-3-3,1 0,1-2,2 1,-2 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4:20.4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0,'4'2,"0"0,-1 0,1 0,-1 0,0 0,1 1,-1 0,0-1,-1 1,1 1,0-1,2 5,6 4,101 119,-71-80,74 72,-108-119,0 1,0-1,0 0,0 0,0-1,1 0,0 0,0-1,-1 0,1 0,0-1,0 0,1 0,-1-1,0 0,0-1,0 0,10-2,18-4,-1-1,58-24,-73 25,136-53,-133 52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0:42.3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1 582,'39'-1,"47"-9,32-2,-74 11,-1-2,1-1,-1-2,0-3,0-1,58-22,-43 9,-29 9,0 2,1 2,0 1,1 1,0 1,52-4,-25 7,0-2,71-17,-33 6,269-43,-429 40,-162-59,82 24,100 41,27 10,0-1,1-1,-1 0,1-1,0-1,1 0,-27-20,42 28,-1 0,1 0,-1-1,1 1,-1-1,1 1,-1 0,1-1,0 1,-1-1,1 1,0-1,-1 1,1-1,0 1,-1-1,1 0,0 1,0-1,0 1,0-1,0 0,-1 1,1-1,0 1,0-1,1 0,-1 1,0-1,0 1,0-1,0 0,0 1,1-1,-1 1,1-1,23-9,38 6,-60 4,230-16,-212 16,0 2,0 0,0 1,0 1,-1 1,1 0,-1 2,30 15,-43-18,0 0,-1 1,0-1,0 1,0 1,0-1,-1 1,0 0,0 0,0 0,2 7,30 81,-25-63,-8-19,-1 1,0 0,0 0,-2 0,1 0,-2 0,1 0,-2 0,-4 18,-2 47,6-54,-1 0,-1 0,-12 36,-5 33,0-1,14-71,2 1,0 1,-2 34,7-47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0:56.4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1,'3'0,"0"1,0-1,0 1,-1 0,1 0,0 0,-1 0,1 1,-1-1,1 1,-1 0,0-1,0 1,3 3,30 35,-23-27,32 38,14 14,98 143,-148-194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0:57.7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1 401,'78'-18,"237"-60,-127 26,-168 47,-7 2,0 0,0 0,0-2,0 0,0 0,-1-1,12-8,-3 2,-1 0,34-12,-34 16,0-2,0 0,25-17,-17 4,48-33,-71 53,-1 1,1-1,0 1,0 0,0 0,0 0,0 0,1 1,-1 0,0 0,1 1,-1-1,8 1,0 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0:58.8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539 17,'0'0,"0"-1,0 0,-1 0,1 0,0 1,0-1,-1 0,1 0,-1 1,1-1,-1 0,1 1,-1-1,1 0,-1 1,1-1,-1 1,0-1,1 1,-1-1,0 1,0 0,1-1,-1 1,0 0,0-1,0 1,1 0,-1 0,0 0,0 0,0 0,1 0,-1 0,0 0,0 0,0 0,0 0,1 1,-1-1,0 0,0 0,1 1,-1-1,-1 1,-37 16,-2 15,1 1,2 2,-51 61,13-15,38-41,-39 49,68-77,0 0,1 1,1-1,0 2,0-1,2 1,-1 0,2 0,-5 21,9-33,0 1,0-1,0 0,0 0,1 0,-1 1,0-1,1 0,0 0,-1 0,1 0,0 0,0 0,0 0,0 0,1-1,-1 1,0 0,1 0,-1-1,1 1,0-1,-1 0,1 1,0-1,0 0,0 0,0 0,0 0,0-1,0 1,4 0,8 3,0-1,1-1,26 2,-24-3,46 4,0 4,-1 2,96 29,-154-38,0 0,-1 0,1 0,0 1,-1-1,1 1,-1 0,0 0,0 0,0 0,0 1,0-1,-1 1,0 0,0 0,0-1,0 2,0-1,-1 0,0 0,0 0,1 6,1 8,-1 0,-1 1,0-1,-3 20,0 2,-3 0,0 0,-18 60,17-81,-1-1,-1 0,0 0,-1 0,-1-1,-1-1,0 0,-1 0,-17 17,15-19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0:59.8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0 195,'4'-4,"5"-1,5 0,0-3,-3-3,1-1,3-1,1 1,3-2,2-1,5 1,2 0,-1-2,0 1,-5 0,-3 3,-4 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01.6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34,'0'-1,"1"0,-1 0,1 0,-1 0,1 0,-1 0,1 0,0 1,0-1,-1 0,1 0,0 0,0 1,0-1,0 1,0-1,0 0,0 1,0 0,1-1,29-11,-23 9,-5 2,0 1,0-1,0 1,0-1,0 1,0 0,1 0,-1 0,0 1,0-1,0 1,0 0,0 0,0 0,0 0,0 0,0 0,0 1,-1 0,1-1,-1 1,1 0,-1 0,3 4,8 7,-1 1,0 0,11 18,-6-8,-4-6,-1 0,-1 1,-1 0,14 35,-20-43,-1-1,0 0,0 1,-1-1,-1 1,0 0,0 0,-1-1,0 1,-1 0,-4 16,3-20,-1 0,0 0,-1-1,1 1,-1-1,-1 0,1 0,-1-1,-9 9,7-7,1 0,0 0,0 0,-7 13,13-20,0 0,0 0,0 0,0 0,0 1,0-1,0 0,0 0,0 0,0 1,0-1,0 0,0 0,0 0,0 1,0-1,0 0,0 0,0 0,0 1,0-1,0 0,0 0,0 0,0 1,0-1,1 0,-1 0,0 0,0 0,0 0,0 1,0-1,1 0,-1 0,0 0,0 0,0 0,0 0,1 0,-1 0,0 1,0-1,1 0,14 2,24-6,-33 3,488-71,-312 43,-164 24,0 0,0-1,-1-1,0-1,0 0,29-20,-2 2,-23 13,-4 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05.2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160 1151,'64'-58,"11"-11,160-236,-205 262,-2-1,-2-1,-2-2,22-58,-40 83,-2 0,-1 0,0-1,-2 1,0-1,-5-33,2-1,3 43,-2-1,0 1,0 0,-2-1,1 1,-9-22,10 32,-1 0,0 0,0 0,-1 1,1-1,-1 0,0 1,0 0,0-1,0 1,-1 1,1-1,-1 0,0 1,1 0,-1-1,0 2,0-1,-1 0,1 1,0 0,-1 0,1 0,0 0,-6 1,-4 0,-1 0,1 2,-1-1,1 2,0 0,0 1,0 0,1 1,0 1,-22 11,4 1,0 2,1 1,-28 26,40-29,0 0,1 1,2 1,0 1,1 0,1 1,1 0,-15 39,6-6,3 1,-17 94,17-37,4 1,5 0,13 215,-4-323,1 0,0 1,1-1,-1 0,1 0,1-1,-1 1,1 0,0-1,0 1,1-1,-1 0,1 0,0 0,1-1,8 8,2-1,0-1,0 0,1-1,28 11,87 30,-114-46,-1 1,0-2,1 0,0-1,0-1,21-1,-30-1,0 0,0-1,0-1,-1 1,1-1,-1 0,0-1,0 0,0 0,-1 0,10-8,9-10,33-37,-20 19,4-2,2 3,2 1,75-47,-106 76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06.2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 1,'-12'199,"1"-25,10-62,20 171,-15-236,-3-28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08.4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376 83,'-55'57,"-86"111,119-136,1 1,1 1,2 1,1 0,-19 59,24-55,0-2,-9 52,21-87,-1 0,1 1,0-1,1 1,-1-1,0 1,1-1,-1 0,1 1,0-1,0 0,0 1,0-1,0 0,0 0,1 0,-1 0,1 0,-1 0,1 0,0-1,0 1,0-1,0 1,0-1,0 1,0-1,0 0,0 0,1 0,-1-1,0 1,1 0,-1-1,1 1,2-1,2 1,0 0,0 0,0-1,0 1,0-2,0 1,0-1,0 0,0-1,0 1,12-6,-8 0,0 0,0 0,-1-1,0-1,0 0,-1 0,14-19,52-85,-31 44,-13 25,-2-2,-2 0,22-56,-35 70,-7 16,0 0,0 0,-2-1,0 0,-1-1,4-31,-8 37,1 0,1 0,5-21,-7 31,0 0,1 1,-1-1,1 1,-1-1,1 0,-1 1,1-1,0 1,0-1,-1 1,1 0,0-1,0 1,1 0,-1 0,0 0,0 0,1-1,-1 2,0-1,1 0,-1 0,1 0,-1 1,1-1,-1 1,1-1,0 1,-1 0,1-1,-1 1,1 0,0 0,-1 0,1 0,2 1,-1 1,0-1,0 1,-1 0,1 0,-1 0,0 0,1 1,-1-1,0 1,-1-1,1 1,0 0,-1 0,1 0,-1 0,2 6,12 53,9 315,-22-297,-2-79,10 130,-8-119,0 1,1-1,0 0,1 0,0 0,1 0,1-1,7 13,-11-21,0 0,1-1,-1 1,1-1,-1 0,1 0,0 0,0 0,0 0,0 0,0-1,0 1,1-1,-1 0,0 0,1-1,-1 1,0 0,1-1,-1 0,5 0,7-1,1-1,0 0,23-8,18-1,-40 10,-9 0,1 1,-1-1,0 0,0-1,0 0,11-4,-16 4,-1 1,0-1,0 1,1-1,-1 0,0 0,-1 0,1 0,0 0,0-1,-1 1,1 0,-1-1,0 1,0-1,0 1,0-1,0 0,-1 1,1-1,-1 0,0 0,1-3,2-45,-3 1,-1-1,-3 1,-2 0,-2 0,-2 0,-2 1,-3 1,-1 0,-34-67,44 105,-1 1,1 0,-2 0,1 1,-1 0,0 0,-1 0,0 1,0 1,-1-1,0 2,0-1,-17-6,8 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09.6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1,'5'85,"5"1,2-1,43 146,-8-35,-33-127,3-2,3 0,30 68,-48-132,-1 0,1-1,0 1,0 0,1-1,-1 0,0 1,1-1,-1 0,1 0,0-1,0 1,-1 0,1-1,0 0,0 1,1-1,-1-1,0 1,0 0,6 0,9 0,-1-1,0 0,19-3,1 1,22 3,-40 1,-1-2,1 0,-1-1,1-1,19-4,-19-2,-4-2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4:21.1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0 854,'0'-3,"12"-10,7-6,8-7,19-15,17-20,16-14,7-6,7-8,0-5,-8 7,-12 9,-9 16,-13 13,-11 16,-8 13,-10 6,-9 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10.4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0 128,'4'0,"1"-3,8-6,5-1,3-3,-2-2,0 1,1 2,-4 1,0 1,0 2,-1 0,-1 0,-2 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12.2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 1012,'0'0,"0"0,-1 0,1 0,0 1,-1-1,1 0,0 0,0 1,-1-1,1 0,0 0,0 1,0-1,-1 0,1 0,0 1,0-1,0 0,0 1,0-1,-1 0,1 1,0-1,0 0,0 1,0-1,0 1,0-1,0 0,0 1,0-1,0 0,1 1,-1-1,0 0,0 1,0-1,0 1,16 1,19-7,841-287,-296 31,-298 125,-241 119,1 3,64-15,-51 15,-53 14,-1-1,1 1,0-1,0 1,0-1,-1 0,1 1,0-1,0 0,-1 0,1 0,-1 0,1-1,1-1,-3 2,0 1,0-1,0 1,0-1,0 1,0-1,0 1,0-1,0 1,0-1,0 1,-1-1,1 1,0-1,0 1,-1-1,1 1,0 0,-1-1,1 1,0-1,-1 1,1 0,0-1,-1 1,1 0,-1 0,1-1,-1 1,1 0,-2-1,-58-20,49 18,-554-181,487 164,218 18,-43 5,0 4,0 4,-2 4,1 5,-2 3,141 56,-214-70,-1 1,0 1,0 1,31 25,-44-31,0 0,0 0,0 0,-1 1,0 0,0 1,-1-1,0 1,-1 0,1 0,-1 0,-1 1,0 0,4 13,-7-17,0 0,-1 0,1 0,-1 0,0 0,0 0,0-1,-1 1,1 0,-1-1,-1 1,-2 4,-40 57,20-30,-47 92,-83 202,99-201,47-111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13.2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21 1,'-1'0,"-1"0,1 1,0 0,0-1,0 1,0 0,0-1,0 1,0 0,0 0,0 0,0 0,1 0,-1 0,0 0,0 0,1 0,-1 0,1 1,-1-1,1 0,0 0,-1 0,1 1,0-1,0 0,0 1,0-1,0 0,0 3,1 41,11 42,4 0,4-1,3-1,64 153,-72-206,9 27,-21-43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14.9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1 641,'6'-1,"0"-1,0 1,0-1,0-1,9-4,3-1,55-20,297-106,-256 99,153-27,213-44,-193 39,-205 44,-1-3,131-62,-187 77,58-18,-63 21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16.2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624 0,'-33'1,"-1"2,1 1,0 1,1 2,-1 1,1 2,1 1,0 1,0 2,2 1,-1 1,2 2,1 1,0 1,-38 37,9 6,52-57,0-1,0 2,0-1,1 0,0 1,0-1,0 1,1 0,-2 9,4-15,0 0,0 0,0 0,0 1,1-1,-1 0,0 0,0 0,1 0,-1 0,1 0,-1 0,1 0,-1 0,1 0,0 0,-1 0,1 0,0 0,0 0,0 0,-1-1,1 1,0 0,0-1,0 1,0-1,0 1,1-1,-1 1,0-1,0 0,0 0,1 1,47 2,-35-3,32 4,-1 2,1 1,-1 3,75 26,170 85,-197-79,-64-29,4 0,47 29,-72-38,-1 1,0 0,0 0,0 0,-1 1,0 0,0 1,0-1,-1 1,0 0,7 14,-11-17,0 0,0 0,0 0,-1 0,1 0,-1 0,0 0,-1 0,1 0,0 0,-1 0,0 0,0 0,0 0,-1 0,1 0,-1-1,0 1,0-1,0 1,-1-1,1 0,-1 0,-4 5,-10 9,-1 0,0-2,-21 15,14-12,-24 18,-2-3,-2-1,0-4,-2-1,-1-3,-1-2,-1-3,-1-3,-83 13,118-24,-1-1,-1-1,1-2,0 0,0-2,-31-5,37 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17.1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0 226,'1'-1,"0"-1,0 1,1 0,-1-1,0 1,0 0,1 0,-1-1,0 1,1 0,-1 1,1-1,0 0,-1 0,1 0,-1 1,1-1,0 1,0 0,-1-1,1 1,2 0,10-4,249-93,-107 44,-147 50,-1 0,0-1,0 0,0 0,0-1,13-10,-8 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17.8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1,'0'7,"0"7,4 5,1 6,0 7,3 2,4 2,-1 8,3 3,2-3,2-1,2 4,2-2,-4-5,-4-6,-1-9,-2-4,-4-6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20.0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44 277,'-4'5,"1"0,-1 0,0 0,1 1,0 0,1-1,-1 1,1 0,0 0,0 1,0 8,-7 73,9-73,-1 36,3 0,2 0,2 0,2-1,2 0,3 0,2-1,25 56,-36-95,0 0,1 0,1-1,-1 1,1-2,1 1,12 12,-17-19,0 0,1 0,-1 0,1-1,-1 0,1 1,-1-1,1 0,0 0,0 0,0 0,-1-1,1 1,0-1,0 0,0 0,0 0,0 0,0 0,0-1,-1 1,1-1,0 0,0 0,0 0,-1 0,1 0,-1 0,1-1,-1 0,4-2,9-5,-2-1,1-1,-1 0,13-14,-22 19,0 0,0 0,0 0,-1 0,0 0,0 0,-1-1,0 0,0 1,0-1,-1 0,0 0,0-8,3-65,-9-122,0 156,-1 1,-3 0,-1 1,-19-51,27 90,-1 0,0 0,0 0,0 1,0-1,-1 1,1 0,-1 0,0 0,-1 0,1 1,-1 0,1 0,-1 0,0 0,0 1,0 0,-1 0,-6-2,-14-7,26 11,-1 0,1 0,-1 0,1 0,0 0,-1 0,1 0,-1-1,1 1,0 0,-1 0,1 0,0-1,-1 1,1 0,0-1,-1 1,1 0,0 0,0-1,0 1,-1-1,1 1,0 0,0-1,0 1,0 0,-1-1,1 1,0-1,0 1,0-1,0 1,0-1,13-8,28-2,-37 10,200-64,-12 2,-166 57,0 1,0 1,1 1,-1 2,43 2,-68-1,1 0,-1 0,0 0,0 0,1 0,-1 0,0 0,0 1,0-1,1 0,-1 1,0-1,0 1,0-1,0 1,0 0,0-1,0 1,0 0,0 0,0 0,0 0,-1 0,1 0,0 0,0 0,-1 0,1 0,-1 0,1 0,-1 0,0 1,1-1,-1 0,0 0,0 0,0 1,1-1,-1 0,-1 0,1 1,0 1,-3 6,1 0,-2 0,1 0,-1-1,-5 9,-7 18,10-13,1 0,1 1,1 0,1 0,2 0,1 28,23 138,-21-174,-2-9,1 1,0-1,1 0,-1 0,1 0,0 0,1-1,-1 1,1-1,0 0,1 0,-1 0,1-1,0 0,0 0,0 0,1 0,-1-1,12 6,11 3,0-1,1-1,30 6,-29-8,41 8,-65-14,0-2,1 1,-1-1,0 0,0 0,0-1,0 1,0-1,10-4,-14 4,0 0,0 0,0-1,0 1,-1-1,1 0,0 1,-1-1,0 0,1 0,-1 0,0 0,0 0,0 0,0 0,0 0,-1 0,1-1,-1 1,1 0,-1-3,2-54,-2 46,0-34,-6-114,3 143,0 0,-1 0,-1 0,0 0,-1 0,-14-26,-2 5,0 1,-3 0,-1 2,-2 1,-38-38,61 69,0 1,1 0,-1-1,0 1,-1 1,1-1,0 1,-1 0,0 0,1 1,-1-1,0 1,0 1,1-1,-1 1,-9 0,-4 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23.7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319 1060,'4'0,"0"-1,0 1,0-1,0 0,0-1,0 1,0-1,-1 0,1 0,-1 0,1 0,-1 0,0-1,4-3,44-49,-28 28,273-279,-269 277,38-54,-55 69,0-1,-2 0,0-1,-1 1,0-1,6-22,-11 20,1 0,-2 0,-1-1,0 1,-1 0,-1 0,0 0,-7-23,3 18,-1 0,-1 0,-1 1,-1 0,-23-36,31 54,-1 1,0-1,0 1,0 0,0 0,0 0,0 0,-1 1,1-1,-1 1,0 0,0 0,0 0,0 0,0 1,0 0,0 0,-1 0,1 0,0 1,-1-1,1 1,0 0,-1 1,1-1,0 1,-1-1,1 1,0 1,0-1,0 1,-8 3,-11 7,1 0,0 2,1 0,-28 26,30-24,-55 49,4 4,2 2,4 4,-55 83,107-141,2 0,0 0,2 1,-1 1,2-1,-8 32,-16 121,14-69,11-71,1 0,2 0,1 0,1 0,1 0,7 42,-5-61,1 0,0 0,1 0,0 0,0 0,2-1,-1 0,1 0,1-1,0 1,1-1,0-1,0 0,1 0,0 0,0-1,1-1,17 11,-4-5,0-2,0 0,2-2,-1 0,1-2,0-1,1 0,43 2,-57-9,-1-1,1 0,-1-1,0 0,0-1,0 0,0-1,9-6,37-13,84-14,-86 25,68-25,-89 26,-25 9,0 1,0-1,-1-1,1 0,-1 0,0 0,0-1,0-1,-1 1,1-1,-2 0,1-1,10-13,-7 9,0-1,1 2,0 0,0 0,1 1,25-15,32-25,-66 45,1 1,1 0,-1 0,0 0,1 0,0 1,-1 0,9-3,3 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25.0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1,'2'1,"-1"1,1-1,-1 1,1-1,-1 1,0 0,1 0,-1 0,0 0,0 0,0 0,0 0,-1 0,1 0,-1 0,1 0,-1 3,3 4,79 274,-24-72,80 261,-131-448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0:09.7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4:22.0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0,'52'0,"0"2,0 2,0 3,-1 1,1 3,62 23,-40-5,-1 4,-2 3,-2 3,-2 3,-1 3,-2 2,-3 4,-2 2,-2 2,-2 3,-3 3,-3 1,-3 3,-2 1,-4 3,51 117,-81-162,-1 1,-1 0,-1 0,-2 1,0 0,-2 0,0 0,-2 0,-4 39,2-46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26.6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329 1,'-10'12,"-1"1,2 0,-13 22,-18 25,8-21,3 1,1 1,-35 69,-21 67,139-209,-45 25,1 1,0 1,1 0,-1 0,1 1,0 1,0 0,0 1,0 0,0 0,1 1,-1 1,14 1,12 4,1 2,67 20,-66-16,81 13,-102-22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27.7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 0,'-1'51,"2"-1,3 0,1 0,3 0,2-1,19 54,167 361,-191-453,0 1,0-1,1 0,1-1,0 0,0 0,1 0,1-1,-1 0,1-1,14 10,-22-17,1 0,0-1,0 1,0-1,0 1,0-1,0 0,0 0,0 0,0 0,0 0,0 0,-1-1,1 1,0-1,0 1,0-1,0 0,0 0,-1 0,1 0,0 0,1-1,39-35,-30 26,5-6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28.8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0 271,'0'-4,"1"1,-1 0,0-1,1 1,0 0,-1 0,1-1,1 1,-1 0,0 0,1 0,0 0,-1 0,1 1,0-1,0 0,1 1,-1 0,1-1,4-3,4 0,-1 0,1 0,0 1,18-5,19-9,-28 10,0 1,0 1,28-5,17-6,29-21,-62 25,0 1,50-13,-52 20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31.2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0 611,'50'-33,"103"-65,-135 89,0 1,0 1,1 1,0 0,0 2,1 0,-1 1,1 1,35 1,-31 1,0-2,0 0,0-1,0-2,-1 0,24-9,165-81,-191 86,0-1,0 0,23-18,-39 25,0 0,-1-1,1 1,-1-1,0 0,-1 0,1 0,0-1,-1 1,0-1,0 0,-1 0,1 0,-1 0,0 0,-1 0,1-1,-1 1,1-10,-2 11,-1 1,0 0,0-1,0 1,-1 0,1 0,-1 0,0 0,0 0,0 0,0 0,0 0,-1 1,1-1,-1 1,0 0,1 0,-1 0,0 0,0 0,-1 1,1-1,-3 0,-10-5,1 1,-1 1,-24-5,-36 1,59 9,0-2,0 0,0-1,-21-7,124 2,1-4,-1 5,1 3,89 9,-175-5,1 0,0 0,-1 0,1 0,-1 1,1-1,0 1,-1-1,1 1,-1-1,1 1,-1 0,0 0,1 0,-1 0,0 0,1 0,-1 0,0 0,0 0,0 0,0 1,0-1,0 0,-1 1,1-1,0 1,-1-1,1 1,-1-1,1 1,-1 0,0-1,0 1,1-1,-1 1,0 0,-1-1,1 3,-2 8,-1-1,0 1,0-1,-9 20,-2 8,10-11,-2 49,6-56,-1 0,-1-1,-1 1,-10 37,-1-21,-23 42,29-62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32.3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1,'0'97,"4"-1,5 1,3-1,5-1,33 109,5-26,-49-159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33.9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1 774,'0'-1,"1"0,-1 0,1-1,0 1,-1 0,1 0,0 0,0 0,0 0,-1 0,1 0,0 0,0 0,1 0,-1 1,0-1,0 0,0 1,0-1,3 0,32-12,-28 10,56-23,68-39,-76 36,104-39,112-8,11-3,38-12,-184 46,-16 4,226-26,-276 56,341-88,-311 71,-83 22,-4-1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37.2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228 721,'7'0,"-1"-1,1-1,-1 1,0-1,0 0,0 0,0-1,0 1,0-1,6-5,58-44,-49 35,463-394,-469 396,0 1,1 0,1 2,0 0,0 0,25-10,-40 21,0 0,0 1,0-1,0 0,0 0,0 0,0 0,-1 0,1-1,0 1,-1 0,1-1,-1 0,3-3,-4 5,0-1,0 1,0-1,0 1,0-1,-1 0,1 1,0-1,0 1,0-1,-1 1,1-1,0 1,-1-1,1 1,0-1,-1 1,1-1,-1 1,1 0,0-1,-1 1,1-1,-1 1,1 0,-1 0,0-1,1 1,-1 0,1 0,-2 0,-7-3,0 0,0 1,0 1,0-1,-10 1,-63 0,36 1,1-1,-1-2,1-3,-50-11,95 16,-31-8,0 1,0 1,-1 1,1 2,-63 0,86 6,-1 1,0 0,1 1,0-1,0 2,0-1,1 1,-1 0,1 1,0 0,-8 9,-24 17,-11-1,34-23,1 1,0 1,1 0,0 1,-16 17,22-15,1 0,1 0,0 0,1 1,1 0,0 0,0 0,-1 17,1-9,0 0,0 0,2 0,1 0,0 1,2-1,1 0,0 0,2 1,0-2,2 1,10 28,-11-39,1-1,0 0,1-1,0 1,0-1,1-1,0 1,1-1,-1-1,1 1,1-2,0 1,0-1,18 8,9 1,0-1,75 17,-84-26,1-1,0-1,-1-1,1-1,0-2,33-5,172-40,-115 20,313-84,-413 103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38.4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0,'5'3,"0"1,-1-1,0 1,0 0,0 0,0 1,-1-1,5 8,-1-3,95 109,27 37,-111-130,-1 1,-1 1,-2 1,19 46,-3 18,-19-53,2-1,1 0,2 0,2-2,36 57,-46-83,0 2,0-1,-1 1,8 19,-11-18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39.8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64,'4'-1,"0"0,0 0,0 0,-1 0,1-1,0 0,-1 1,0-1,5-4,17-7,-8 7,-8 1,1 1,-1 0,1 1,0 0,1 1,-1 0,0 0,1 1,-1 0,0 1,1 0,-1 1,1 0,17 5,57 18,-42-13,46 20,-84-29,0 1,0 0,0 0,-1 0,0 0,1 1,-1 0,-1 0,1 0,0 0,-1 1,0 0,0-1,0 1,-1 0,0 0,0 0,0 1,2 8,1 10,-1 1,-1 0,-1 30,1-5,-2-41,1 8,-1 0,-1 0,-2 25,1-36,0 0,-1-1,0 1,0 0,0 0,0-1,-1 0,0 1,0-1,-1 0,1 0,-1-1,-6 6,-30 27,28-28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41.6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0,'1'11,"1"0,0 1,0-1,1-1,1 1,0 0,0-1,1 0,0 0,11 15,6 7,45 49,24 14,-88-92,1 0,0 0,0-1,0 1,0-1,1 0,-1-1,1 1,-1-1,1 0,-1 0,1 0,9 0,71-3,-50 0,124 0,-148 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4:23.6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339 770,'5'-2,"0"0,0 0,0 0,-1-1,1 0,-1 0,1 0,-1 0,0-1,0 0,3-4,3-1,33-30,42-47,-72 71,-1 0,0 0,-2-1,0-1,0 1,-2-2,9-23,-15 32,-1 0,0 0,0 1,-1-1,-1 0,1 0,-1 1,-1-1,0 0,0 1,0-1,-1 1,-7-14,-5-9,-39-59,38 65,-1 1,-1 1,-39-38,52 55,-1 1,1 1,-1-1,0 1,0 0,0 0,0 0,-1 1,0 0,0 1,1-1,-1 1,-1 1,1-1,0 1,0 0,-1 1,1 0,0 0,0 1,-8 1,10-1,0 1,0 0,1 1,-1-1,1 1,-1 0,1 0,0 1,0-1,0 1,1 0,-5 5,-37 58,28-38,-6 7,2 2,1 0,2 1,2 1,1 0,2 1,2 1,-6 46,16-81,1 0,0 0,0-1,1 1,0 0,0-1,0 1,1 0,0-1,0 0,1 1,0-1,0 0,0 0,1-1,-1 1,1-1,1 0,-1 0,1 0,9 7,8 4,1 0,1-2,0 0,28 10,5 4,-38-20,-1 0,1-2,0 0,0-1,1-1,0-1,0 0,35-1,-10-3,-1-2,81-16,-92 12,0-1,62-25,-82 27,-1 0,0 0,0-2,-1 1,0-1,-1-1,1 0,-1 0,-1-1,11-14,60-79,106-103,40-50,-203 223,-7 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42.8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0 127,'3'-4,"0"0,0 0,1 0,-1 1,1-1,0 1,0 0,0 0,7-4,-3 1,7-2,1-1,0 2,0 0,1 1,0 0,0 1,0 2,1-1,25 0,52-13,-76 12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1:59.6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615 24,'-1'-1,"1"0,-1 0,1 0,0 0,-1 0,0 0,1 0,-1 0,0 0,1 0,-1 1,0-1,0 0,0 0,1 1,-1-1,0 1,0-1,0 1,0-1,0 1,0 0,0-1,0 1,0 0,0 0,-2 0,-35-5,34 5,-13 0,1 0,-1 1,0 1,0 1,0 0,1 1,0 1,-23 10,-12 8,-59 38,-7 4,111-62,-4 1,0 0,1 1,-1 1,1 0,-9 8,15-11,1-1,-1 1,1 0,0 1,0-1,0 0,0 1,1-1,-1 1,1-1,0 1,0-1,0 1,1 0,-1 0,1-1,0 9,0-5,0 1,1 0,0-1,0 1,1-1,0 1,0-1,1 0,0 0,0 0,0 0,9 12,-4-11,-1 0,1 0,0-1,1 0,0 0,0-1,0 0,16 7,9 3,0-1,1-2,1-1,0-1,0-3,1 0,0-3,74 2,-108-7,0-1,-1 1,1 0,0 1,0-1,0 0,0 1,-1 0,1-1,0 1,0 0,-1 0,1 1,-1-1,1 1,-1-1,1 1,-1 0,0 0,0 0,0 0,0 0,0 0,1 3,0 1,-1 1,0-1,0 0,-1 0,0 1,0-1,-1 1,0-1,-1 13,0 4,1-3,-1 1,-1-1,-6 25,6-37,0-1,-1 1,0-1,-1 0,0 1,0-2,0 1,-1 0,0-1,0 0,-11 9,-164 163,152-160,27-18,0 0,0 0,0 0,-1 0,1 0,0 0,0 0,0 0,0 0,0 0,0-1,0 1,0 0,0-1,0 1,0-1,0 1,0-1,0 1,0-1,0 0,0 1,0-1,0 0,1 0,-2-1,-6-10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2:00.9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1 241,'0'0,"0"0,0 0,0 0,0 0,1 0,-1 0,0 0,0 0,0 0,0 0,0 0,0 0,0 0,1 0,-1 0,0 1,0-1,0 0,0 0,0 0,0 0,0 0,0 0,0 0,0 0,0 0,1 1,-1-1,0 0,0 0,0 0,0 0,0 0,0 0,0 0,0 1,0-1,0 0,0 0,0 0,0 0,0 0,0 0,0 0,0 1,0-1,0 0,-1 0,1 0,0 0,0 0,0 0,0 0,0 0,0 1,0-1,0 0,0 0,18-5,23-11,50-27,-64 32,-2-1,32-19,-9-1,-25 15,-1 2,2 1,0 0,41-15,-46 23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2:01.9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 0,'-1'1,"0"-1,0 0,0 1,0-1,1 1,-1-1,0 1,0 0,0-1,0 1,0 0,1 0,-1-1,0 1,1 0,-1 0,1 0,-1 0,1 0,-1 0,1 0,-1 0,1 0,0 0,0 0,0 0,-1 2,-3 35,4-34,0 16,1-1,1 1,1-1,0 0,2 1,0-2,1 1,11 24,11 17,40 61,-7-20,84 152,-128-207,-13-29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2:03.6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359 0,'-6'2,"1"0,-1 0,1 1,0-1,0 1,0 0,0 1,0-1,-5 6,-9 5,-31 18,2 3,2 1,-67 67,106-96,-12 16,22-15,15-4,2-2,1 0,0 2,-1 1,0 0,31 13,96 53,-32-14,-26-21,79 38,-135-61,-18-10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2:05.8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1 516,'10'-1,"0"0,0-1,0 0,0-1,0 0,14-7,-13 6,1-1,0 2,0-1,19-2,504-59,-109 3,-368 58,-47 5,0-1,0 0,0-1,0 0,0-1,0 0,-1-1,1 0,-1-1,13-5,-23 8,0 1,0 0,1 0,-1 0,0 0,0-1,1 1,-1 0,0 0,0-1,1 1,-1 0,0-1,0 1,0 0,0 0,0-1,1 1,-1 0,0-1,0 1,0 0,0-1,0 1,0 0,0-1,0 1,0 0,0-1,0 1,0 0,0-1,-1 1,1 0,0-1,0 1,-14-11,-31-8,31 14,-15-11,1-1,0-2,-42-36,44 33,-1 1,-1 1,-44-24,57 37,-1 0,0 1,0 1,0 0,-25-3,41 5,11-2,15-3,-11 6,1 1,-1 1,0 1,1 0,-1 1,27 7,89 34,-105-33,-14-6,-1 0,1 1,-1 1,0 0,0 1,0 0,12 11,-19-14,0 1,0 0,0-1,-1 1,1 1,-1-1,-1 0,1 1,-1 0,1-1,-2 1,1 0,-1 0,0 0,0 0,0 12,-4 47,-3-1,-2 0,-4 0,-20 65,6-44,21-64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2:07.0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 0,'-2'1,"1"-1,0 1,0 0,0-1,0 1,0 0,0 0,0 0,0 0,0-1,0 1,0 1,0-1,1 0,-1 0,0 0,1 0,-1 0,1 1,-1-1,1 0,0 1,-1-1,1 0,0 0,0 1,0 2,-2 39,7 7,2 1,3-1,1 0,3-1,24 58,0 3,-14-52,-12-39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2:08.0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9 615,'0'0,"-1"0,1 0,0 0,0 0,-1 0,1 0,0 0,0 0,-1 0,1 0,0 0,0 0,-1 0,1 0,0 0,-1 0,1 0,0 0,0 0,-1 0,1 0,0-1,0 1,0 0,-1 0,1 0,0 0,0-1,0 1,-1 0,1 0,0 0,0-1,0 1,0 0,0 0,-1-1,1 1,0 0,0-1,8-8,18-8,35-8,114-29,-43 15,648-193,-409 127,-200 63,-101 28,110-40,-158 45,-4-1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2:09.8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611 1,'-24'2,"1"2,0 1,1 0,-1 2,1 1,-28 13,40-17,-35 16,2 1,1 3,0 1,2 2,1 1,-64 63,95-83,1-1,0 1,1 0,-1 1,2-1,-9 18,13-24,0 0,0 0,0 0,1 0,-1 0,1 0,0 1,0-1,-1 0,1 0,1 0,-1 0,0 0,0 0,1 1,-1-1,1 0,0 0,0 0,0 0,0-1,0 1,0 0,0 0,0 0,1-1,-1 1,1-1,-1 1,1-1,-1 0,1 1,0-1,0 0,0 0,0 0,0 0,3 0,10 4,0-1,0 0,0-2,0 1,1-2,27 0,37 3,192 33,-270-37,0 0,0 0,0 0,1 0,-1 0,0 1,0-1,0 1,0-1,0 1,0 0,0 0,0 0,0 0,0 0,-1 0,1 1,0-1,-1 0,1 1,-1 0,1-1,-1 1,0 0,0-1,1 1,-1 0,-1 0,1 0,0 0,0 0,-1 0,1 0,-1 1,0-1,1 0,-1 0,0 0,0 0,-1 0,1 1,0-1,-1 0,1 0,-1 0,0 0,1 0,-2 2,-5 13,-1-1,0 0,-1 0,-17 21,22-30,-84 129,-46 62,122-182,6-7,0 0,0-1,-1 0,0-1,-1 1,0-1,0 0,0-1,-1 0,0-1,-11 6,6-7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2:10.7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1 233,'8'-1,"0"-1,1 0,-1-1,0 0,0 0,0-1,-1 0,9-5,18-8,265-93,-168 45,-114 56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4:24.9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0 299,'2'-5,"0"0,1 1,-1-1,1 0,-1 1,1 0,1 0,-1-1,1 2,6-7,5-7,17-21,1 1,2 1,2 2,51-37,-73 60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2:11.7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0,'2'19,"0"0,2 0,0-1,9 27,3 10,-11-38,1 0,2 0,-1 0,19 27,8 17,15 42,52 120,-92-200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2:13.1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0 308,'3'-5,"-1"0,0 1,1-1,0 1,0 0,0 0,1 0,-1 0,1 0,5-3,1-2,142-148,-135 141,0 1,1 1,0 0,24-12,-39 24,1 1,-1 0,1 0,-1 1,1-1,0 1,-1-1,1 1,0 0,0 1,-1-1,1 1,0-1,-1 1,1 0,-1 0,1 1,-1-1,0 1,1 0,4 3,9 6,-1 0,24 21,-37-29,3 3,1 0,-1 0,0 0,-1 1,1 0,-2 0,1 1,-1-1,0 1,0 0,-1 0,0 1,3 11,-5-14,-1 0,1 0,-1 1,0-1,0 0,-1 0,0 1,0-1,-1 0,1 0,-1 0,0 0,-1 0,0-1,0 1,0-1,0 0,-1 0,-5 6,-26 33,1 1,-33 58,7-21,15-23,31-28,10-16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04.6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177 66,'-7'1,"0"0,0 0,0 1,0 0,0 0,1 1,-1 0,1 0,-1 0,1 1,0 0,1 0,-1 1,1 0,-1 0,1 0,1 0,-1 1,1-1,0 1,-6 12,4-7,0 1,0 0,1 0,1 0,0 0,1 1,0 0,1-1,0 1,1 0,1 17,0-27,1 1,0-1,1 0,-1 1,0-1,1 0,0 0,0 0,0 0,0 0,0 0,1-1,-1 1,1-1,0 1,-1-1,1 0,0 0,0 0,1-1,-1 1,0-1,1 1,-1-1,0 0,1-1,4 2,15 2,0 0,1-2,23 0,-29-1,161 9,180 3,-339-14,-1 0,34-9,-47 10,-1-2,0 1,0-1,0 0,0 0,0 0,0 0,-1-1,1 0,-1 0,0 0,1-1,-2 0,8-7,-10 8,0 0,1 0,-2 0,1-1,0 1,0 0,-1 0,0-1,0 1,0-1,0 1,0 0,-1-1,1 1,-3-6,-20-54,13 38,2 5,-1 1,-1 0,0 1,-1 0,-1 0,-28-30,35 44,-1-1,0 1,0 0,0 0,0 1,0 0,-1 0,1 0,-1 1,0 0,1 0,-10 0,-13-2,-50 0,5 0,33-1,-80-1,107 7,0 0,0 1,0 0,0 1,1 1,-1 0,1 1,0 0,-19 11,-72 30,90-38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36.9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0 986,'3'-4,"0"0,0 0,1 0,-1 0,1 1,0 0,0 0,0 0,0 0,8-4,1-1,680-502,-617 456,7-4,-2-3,84-85,-163 145,-1 0,0 0,0 0,0 0,0 0,0 0,0 0,0 0,-1-1,1 1,0 0,-1 0,1-1,-1 1,1-1,-1 1,0 0,1-1,-1 1,0-1,0 1,0-1,0 1,0-1,-1-2,0 3,-1-1,1 0,0 0,-1 1,1-1,-1 1,0-1,1 1,-1 0,0 0,0 0,0 0,0 0,0 0,-3-1,-12-3,-1 0,0 2,-25-3,30 5,-36-6,-20-3,-1 3,-81 2,129 6,0 1,0 1,1 0,-1 2,1 0,0 2,1 0,-1 2,2 0,-1 1,-23 16,10-1,2 1,1 2,1 1,1 1,2 2,-33 50,32-39,2 1,2 1,2 1,-29 92,43-111,2 0,0 0,2 0,1 1,1-1,2 1,0 0,2-1,1 0,1 0,1 0,2 0,0-1,2 0,1-1,1 0,1-1,19 27,19 21,2-2,4-3,3-2,2-2,3-4,109 78,-169-133,0-1,0 0,0 0,1 0,-1 0,1-1,-1 0,1 0,0-1,0 1,0-1,0 0,0-1,0 1,0-1,0-1,0 1,0-1,10-3,-4 0,-1-1,0 0,0-1,-1 0,1-1,-2 0,1-1,15-15,96-83,4 6,184-112,-277 189,-23 13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3:26.2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0,'1'14,"1"-1,0 0,1 0,1 0,5 14,8 32,4 78,5 155,-8-60,-15-207,49 406,-52-430,0 0,0 1,0-1,1 1,-1-1,0 1,1-1,-1 0,1 1,-1-1,1 0,0 1,0-1,-1 0,1 0,0 1,0-1,0 0,0 0,0 0,1 0,-1-1,0 1,0 0,1 0,-1-1,0 1,1-1,-1 1,0-1,1 0,-1 1,1-1,-1 0,1 0,-1 0,1 0,-1 0,1 0,-1 0,0-1,3 0,7-2,1-2,-1 1,-1-1,18-11,3-2,-17 14,0 0,1 1,-1 1,0 0,1 0,-1 2,28 2,-18-2,-5 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3:26.7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3:27.8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1,'-1'38,"2"-1,2 1,1-1,15 62,58 119,-45-138,29 120,-41-24,-14-136,-3 1,-2 59,-2-71,1-3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3:28.8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0 196,'1'-1,"-1"0,0 0,1 0,-1 0,1 0,-1 0,1 0,0 1,-1-1,1 0,0 0,-1 1,1-1,0 0,0 1,0-1,0 1,0-1,0 1,0-1,0 1,0 0,0-1,0 1,1 0,35-8,-26 6,564-158,-549 151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3:47.5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269 1267,'3'-13,"-1"1,2-1,0 0,0 1,1 0,0 0,1 0,1 1,11-16,-7 10,44-75,-5-3,59-150,-91 194,-2 0,-2-1,-3-1,-2 0,-2 0,0-105,-8 144,0 0,0 0,-1 0,-1 0,0 0,-9-21,10 29,-1 1,0 0,0 1,0-1,-1 0,1 1,-1 0,0-1,0 2,-1-1,1 0,-1 1,0 0,0 0,0 0,0 1,0-1,0 1,-7-1,-8-2,1 2,-1 0,0 1,0 1,0 1,0 0,0 2,0 0,0 2,1 0,0 1,-1 0,2 2,-1 1,-23 12,29-13,0 1,1 0,-1 1,2 0,0 1,0 0,0 1,1 0,1 0,0 1,1 0,0 1,1 0,0 0,1 1,0 0,1 0,1 0,1 0,0 1,-2 18,5-22,0 0,1-1,0 1,1 0,0-1,1 1,0-1,0 0,1 0,1 0,-1 0,2-1,-1 0,1 0,1 0,0-1,0 0,0 0,12 8,12 10,2-2,1-1,62 31,17 0,125 40,68 31,-293-119,-1 0,-1 0,1 1,-1 1,0 0,-1 1,16 16,-22-19,0-1,0 1,0 0,-1 0,0 0,-1 1,1-1,-1 1,0-1,-1 1,0 0,0 0,0 0,-1-1,0 1,-1 11,1-7,-1 0,-1 0,1 0,-2 0,0 0,0-1,-1 1,0-1,0 0,-1 0,-1 0,-12 17,3-12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3:48.9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525 984,'-1'6,"0"0,0 0,-1 0,0 0,0-1,-6 11,-2 8,-1 7,2 0,1 1,-6 54,12-72,1 0,1 0,0 0,1 0,0-1,1 1,1 0,0-1,1 1,0-1,8 16,-8-23,1-1,0 1,0-1,0 0,0 0,1-1,0 1,0-1,0-1,1 1,-1-1,1 0,-1 0,1-1,0 0,0 0,1-1,-1 0,0 0,0-1,0 0,1 0,-1 0,0-1,0 0,0-1,0 0,0 0,0 0,0-1,11-5,-16 6,-1 1,1 0,-1-1,1 1,-1-1,1 0,-1 1,0-1,0 0,0 0,0 1,0-1,0 0,0 0,-1 0,1 0,-1 0,1-1,-1 1,0-3,0 0,0 0,-1 0,0 0,0 0,-1 0,1 0,-1 0,-3-6,-4-6,-1 1,-1 0,-19-21,-11-9,-3 2,-69-55,-109-62,74 55,140 100,-1 0,2-1,-1 0,1 0,0-1,0 1,1-2,-8-12,12 18,1 1,0-1,0 0,0 0,1 0,-1 0,1 0,0 0,0 0,0 0,0 0,0 0,0 0,1 0,0 0,-1 0,1 0,0 0,1 1,-1-1,0 0,1 1,-1-1,1 1,0-1,0 1,0 0,0 0,0 0,1 0,-1 0,1 0,2-1,379-254,-10 8,-369 245,44-36,-46 37,0 1,0-1,-1 0,1 0,-1 0,1 0,-1 0,0-1,-1 1,1-1,0 1,1-6,-5 8,0 0,0 0,0 1,0-1,0 1,0 0,0-1,-1 1,1 0,0 0,0 0,0 1,-3 0,-1-1,0-1,-1 1,0-1,1-1,-1 1,1-1,0 0,-1-1,1 0,0 0,0 0,1 0,-9-8,-23-11,35 21,1 0,-1 0,1 0,-1 0,1 1,-1-1,0 0,1 1,-1 0,0-1,1 1,-1 0,0 0,1 0,-1 0,0 0,0 0,1 0,-1 1,0-1,1 1,-3 0,3 0,0 0,-1 1,1-1,0 0,0 1,0-1,0 0,0 1,1 0,-1-1,0 1,1-1,-1 1,1 0,-1-1,1 1,0 3,-1 5,1 1,1-1,0 1,0-1,1 0,3 11,22 55,4-1,3-2,54 86,-40-73,213 351,-69-123,-187-305,0 0,0-1,-1 2,0-1,0 0,-1 1,2 13,-4-5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4:26.3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513 0,'-113'103,"28"-5,-122 186,205-281,0-1,0 1,1 0,-1-1,1 1,-1 0,1 0,0 0,0 0,1 0,-1 0,0 0,1 4,0-6,1 0,-1 1,1-1,0 0,0 0,0 0,-1 0,1 0,0 0,0 0,0 0,0-1,0 1,1 0,-1 0,0-1,0 1,0-1,1 1,-1-1,0 0,1 1,-1-1,0 0,1 0,-1 0,0 0,1 0,-1 0,0 0,3-1,109-2,-75 0,-1 2,1 1,0 2,42 8,308 54,-289-51,-96-13,-1 0,0 1,0-1,0 0,0 1,1 0,-1-1,0 1,0 0,0 0,0 0,-1 0,1 0,0 0,0 1,-1-1,1 1,0-1,-1 1,0 0,1-1,-1 1,1 3,-1-3,0 1,-1 0,0 0,1 0,-1-1,0 1,-1 0,1 0,0 0,-1-1,0 1,1 0,-1 0,0-1,-3 5,-2 4,0 0,-1-1,0 1,-1-1,0-1,-1 1,-11 8,-213 152,-16 8,202-147,-2-3,-1-2,-77 27,-18-5,130-43,4-4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3:49.5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1 828,'14'-11,"1"0,0 1,1 0,0 2,33-14,2-1,1123-500,-694 331,-470 188,-6 2,0 0,0 0,0 0,0 1,1 0,-1 0,1 0,-1 0,1 1,-1-1,1 1,8 1,-9 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3:50.2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0 350,'21'-19,"1"1,1 0,1 2,0 0,40-18,138-49,-162 68,298-92,-243 89,-78 13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3:30.8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997 250,'-1'-12,"0"1,-1-1,0 1,0 0,-1 0,-1 0,0 0,0 1,-1-1,-1 1,0 0,0 1,-1 0,0 0,0 0,-1 0,0 1,-1 1,1 0,-2 0,1 0,-1 1,0 0,0 1,-21-7,24 10,0 0,0 0,0 1,-1 0,1 1,0 0,0 0,-1 0,1 1,0 0,0 0,-13 5,8-2,0 2,-1-1,2 2,-1-1,1 2,-15 12,2 1,0 2,2 1,1 1,-33 51,49-69,1 0,0 1,0-1,1 1,0-1,0 1,1 0,0 0,0 1,1-1,0 0,0 0,1 1,0-1,1 0,0 1,0-1,0 0,5 11,1-2,0-1,1-1,1 1,0-2,1 1,1-1,0-1,17 16,197 169,-151-139,115 121,-182-173,0 1,-1 0,-1 0,1 0,-1 1,-1 0,0 0,0 0,0 1,-1-1,2 16,-4-18,-1 0,0 0,0 0,0 0,-1 0,0 0,-1 0,0 0,0 0,0-1,-1 1,1-1,-2 0,1 1,-1-1,-8 10,-30 35,-3-2,-2-2,-86 68,96-87,-1-2,-1-2,-1-1,-1-3,-1-1,-48 15,64-26,0-2,0-1,0-1,-1-1,-43-1,61-2,0 0,0-1,0 0,0-1,0 0,1 0,-1-1,1 0,-1 0,1-1,0 0,1 0,-1-1,1 0,0-1,0 1,0-1,1-1,0 1,-7-11,-2-7,1 0,1-1,1-1,-10-31,20 49,-1 0,1 1,0-1,1 0,0-1,0 1,1 0,0 0,1 0,-1 0,2 0,-1 0,1 0,0 0,1 0,-1 0,2 1,-1 0,6-9,-5 11,1 1,0-1,-1 1,2 0,-1 0,0 1,1 0,-1 0,1 0,0 0,0 1,0 0,9-2,15-2,45-4,-55 8,16-2,1 1,0 2,67 7,-88-4,-1 1,1 0,-1 2,0 0,0 0,-1 1,0 1,0 0,0 1,-1 1,19 16,-14-8,0 0,-2 2,0 0,-1 0,-1 2,-1 0,-1 0,0 1,-2 0,-1 1,-1 1,0-1,-2 1,6 47,-7-26,-2 1,-2-1,-2 1,-2-1,-1 0,-16 62,-13 64,8 2,-5 338,29-500,1 1,1-1,0 1,0-1,1 1,6 17,-7-26,0 0,1-1,0 1,-1 0,1-1,0 1,0-1,0 0,1 1,-1-1,1 0,-1 0,1-1,-1 1,1-1,0 1,0-1,0 0,0 0,0 0,0 0,0 0,0-1,0 0,1 1,-1-1,0 0,4-1,235-8,-217 9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3:32.5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274 729,'4'-1,"0"0,0 0,0-1,-1 1,1-1,0 0,5-4,12-5,44-17,-1-2,-2-3,-1-3,-2-3,-2-2,84-76,-129 104,0 0,0 0,-1-1,-1-1,0 0,-1 0,-1-1,10-27,-16 37,0 1,0-1,-1 0,0 1,0-1,-1 0,1 0,-1 1,0-1,-1 0,0 0,1 1,-2-1,1 0,-1 1,0-1,0 1,0 0,-1 0,0-1,0 2,0-1,-1 0,1 1,-1-1,0 1,-1 0,1 1,-1-1,-5-3,-5-2,0 1,-1 1,0 0,-1 2,1-1,-1 2,0 0,-1 1,1 1,0 1,-1 0,1 1,0 1,-24 4,5 1,0 1,1 2,0 1,0 2,-59 30,47-15,2 3,-51 42,63-47,23-16,1 0,0 1,0 0,1 0,0 0,1 1,0 1,1-1,0 1,1 0,0 0,1 1,0-1,-3 24,0 14,2 1,2 73,3-96,-1 25,-1-21,6 61,-3-84,1 1,0-1,0 0,1 0,0 0,1 0,0-1,0 1,1-1,10 14,-2-8,0-1,2 0,-1-1,2-1,-1 0,2-1,-1-1,1 0,0-1,1-1,25 6,9 1,1-3,95 9,149-15,-183-7,-92 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3:36.4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74,'1'-1,"-1"0,1-1,-1 1,1 0,0 0,0 0,-1 0,1-1,0 1,0 0,0 1,0-1,0 0,1 0,-1 0,0 1,0-1,3-1,31-13,-25 10,6-1,0 0,0 1,1 0,-1 1,1 1,0 1,0 0,0 1,18 2,19 3,80 18,18 2,-131-22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3:38.7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1 137,'0'-5,"0"1,1-1,0 1,0 0,0-1,0 1,1 0,-1 0,1-1,0 1,1 1,-1-1,1 0,-1 1,1-1,0 1,0 0,1 0,-1 0,1 0,-1 0,1 1,0 0,0 0,0 0,0 0,8-2,12-3,0 1,0 1,48-3,-46 5,34-3,0 3,1 2,61 8,-95-4,0 1,0 2,-1 0,0 2,0 1,-1 1,0 1,0 1,24 17,-46-27,0-1,0 1,0 0,-1 0,1 1,-1-1,0 0,1 1,-1 0,0-1,0 1,-1 0,1 0,-1 0,1 0,-1 0,0 1,0-1,0 0,-1 0,1 1,0 4,-2-3,0-1,0 1,-1-1,1 1,-1-1,0 0,0 0,0 0,-1 0,1-1,-1 1,0 0,0-1,0 0,-8 6,-26 27,2 2,1 2,-31 48,15-20,-229 276,225-276,72-81,-1 2,1 0,26-10,22-14,-58 31,-1 0,1 1,1 0,-1 0,0 1,1 0,-1 0,17 0,76 3,-47 2,20-2,112-2,-167-3,-5-1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3:39.7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0,'0'40,"-2"21,4-1,1 1,4-1,14 61,28 66,-24-75,-22-88,1-1,1 0,2 0,0 0,1-1,16 31,-21-48,0-1,1 0,-1 0,1 0,0 0,0-1,0 0,0 0,0 0,1 0,0 0,-1-1,1 0,0 0,0 0,0-1,0 1,8 0,6 0,1-1,0-1,32-4,-10 2,-22 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3:40.6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87,'4'0,"5"0,4 0,1-4,1-1,3 0,1 1,1 1,2-3,1 0,-5-3,0 0,0-2,1 1,1 1,-3 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3:42.4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96,'14'-11,"0"0,1 2,0 0,0 0,25-8,-21 10,1 1,-1 1,1 1,0 1,0 1,0 0,0 1,0 2,0 0,0 1,0 1,31 8,-49-10,1 0,-1-1,1 1,-1 0,1 0,-1 0,0 1,1-1,-1 1,0-1,0 1,0 0,0-1,-1 1,1 0,0 0,-1 0,1 1,-1-1,0 0,0 1,0-1,0 0,0 1,0-1,0 1,0 4,-1 4,0 0,-1 0,0 0,0 0,-5 15,-1 15,-10 89,6 1,8 157,4-282,-1 0,2 0,-1-1,1 1,0 0,0-1,1 1,-1-1,1 0,0 0,1 0,-1 0,1 0,0-1,0 0,1 0,-1 0,1 0,0-1,5 4,-6-5,0 0,-1 0,1-1,0 1,0-1,0 0,0 0,0 0,0 0,1-1,-1 0,0 0,0 0,0 0,1 0,-1-1,0 0,0 0,0 0,0 0,0-1,0 0,-1 0,1 0,0 0,-1 0,1-1,-1 1,3-4,14-22,-16 24,-5 20,0-11,1 13,1-1,0 0,1 1,1-1,1 0,0 0,10 22,55 114,-54-122,108 203,-49-100,60 156,-127-274,-3-7,-1-1,0 1,0 0,2 17,-5-24,0 0,0 1,0-1,0 0,0 0,0 0,-1 0,1 1,-1-1,0 0,1 0,-1 0,0 0,0-1,0 1,-1 0,1 0,0 0,-1-1,1 1,-1-1,1 1,-1-1,0 0,-3 2,-55 37,-30 15,80-50,0-1,0 0,0 0,-1-1,0-1,1 0,-21 1,-426-2,199-4,230 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3:43.7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50,'3'0,"6"-4,5-5,4-1,2-2,-5 4,-10 3,-5 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4:27.6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1,'2'4,"0"1,1-1,-1 0,1 0,0 0,0 0,0 0,0-1,1 1,-1-1,1 0,0 0,6 3,8 9,118 130,60 57,-167-175,2 3,49 34,-72-57,1-2,0 1,0-1,0 0,1-1,0 0,0-1,0 0,0 0,0-1,12 0,-19-1,0-1,-1-1,1 1,0 0,0-1,-1 1,1-1,0 0,-1 0,1 0,-1 0,1 0,2-3,7-6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3:44.9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2,'195'-1,"213"2,-385 0,0 0,0 1,-1 1,41 12,-56-13,-1 0,0 1,-1-1,1 1,0 0,-1 1,1 0,-1 0,0 0,-1 0,1 1,-1-1,0 1,0 0,0 1,-1-1,1 1,-1-1,-1 1,1 0,2 12,10 58,-3 2,-4 0,-1 111,-7-181,0 1,-1-1,0 0,0 1,-1-1,0 0,0 0,-1 0,0 0,0-1,-1 1,0-1,0 0,-1 0,-8 11,5-10,-1-1,0 1,0-2,-1 1,1-1,-1-1,-1 0,1 0,-1-1,0 0,-11 2,-31 6,35-9,0 1,1 0,0 2,0 0,-27 13,42-18,0 1,-1-1,1 0,0 1,0 0,1-1,-1 1,0 0,1 0,-1 0,1 0,-1 0,1 0,-2 4,3-4,0-1,-1 1,1 0,0-1,0 1,0-1,0 1,0-1,1 1,-1-1,0 1,1-1,-1 1,1-1,0 1,-1-1,2 3,4 3,0 0,0 0,1-1,0 0,0 0,10 6,4 3,5 18,-19-17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3:45.6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18,'0'-4,"4"-1,4 0,2 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3:58.9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247 0,'4'54,"2"-1,3 0,2 0,32 94,-7-25,16 62,68 290,-115-451,-2-8,0 0,0 1,0 27,-3-39,0-1,-1 0,1 0,-1 1,1-1,-1 0,0 0,0 0,0 0,-1 0,1 0,-1 0,1 0,-1 0,0-1,0 1,0-1,-1 1,1-1,-1 0,1 0,-1 0,-4 2,-41 21,-87 49,116-61,-2 0,1-2,-1 0,-1-2,-39 12,58-20,0-1,1 0,-1 0,0 0,0 0,0 0,1-1,-1 1,0-1,0 1,1-1,-1 0,1 0,-1-1,1 1,-1 0,1-1,0 0,-1 1,1-1,0 0,0 0,0 0,1-1,-1 1,0 0,1 0,-2-4,-5-9,1 0,1 0,-8-28,8 25,-8-30,3-1,-8-67,18 113,0 1,1-1,0 0,-1 0,1 0,0 0,0 1,1-1,-1 0,1 0,-1 1,1-1,0 0,0 0,0 1,0-1,1 1,-1-1,1 1,-1 0,1 0,0-1,0 1,0 0,0 1,0-1,1 0,-1 1,0-1,1 1,-1-1,5 0,-1 0,1 1,-1 0,1 0,0 1,0 0,-1 0,1 0,0 1,-1 0,1 0,0 1,11 4,42 18,-2 2,64 39,103 80,-189-121,55 28,-77-46,0 1,1-2,0 0,0-1,0-1,0 0,22 1,-35-4,-1 0,0-1,1 1,-1-1,0 1,1-1,-1 1,0-1,1 0,-1 0,0 0,0 1,0-1,0 0,0-1,0 1,0 0,0 0,0 0,-1 0,1-1,0 1,-1 0,1-1,-1 1,0-1,1 1,-1 0,0-1,0 1,0-1,0-2,2-59,-3 48,-4-90,-25-139,23 197,-1-17,7 42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00.2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428 0,'-11'1,"0"1,0 0,0 0,0 1,0 0,0 1,1 0,-1 1,1 0,0 1,1 0,0 0,0 1,-12 11,-6 8,1 1,-44 60,43-50,-43 79,63-103,1 1,0-1,1 2,1-1,0 0,1 1,0 0,1 0,0 29,3-37,1 0,-1 0,1 0,0-1,0 1,1-1,0 1,0-1,1 0,0 0,0-1,0 1,0-1,1 0,0 0,0 0,1-1,-1 0,12 7,11 5,0-2,1 0,35 10,-12-4,12 5,-24-10,0 2,-2 1,64 40,-96-54,-1 0,0 0,0 1,0-1,-1 1,1 0,-1 0,-1 1,1-1,-1 1,0 0,0 0,0 0,-1 0,0 0,0 1,-1-1,1 1,-1-1,-1 1,1-1,-1 1,-1 0,1-1,-1 1,0-1,0 1,-1-1,0 0,-4 10,-5 8,-1-1,0 0,-2-1,-1 0,-1-1,-23 25,9-17,31-30,0 1,0 0,0 0,0 0,0 0,0 0,0 0,0 0,0 0,0 0,-1 1,1-1,0 0,0 0,0 1,0-1,0 1,-1-1,1 1,0-1,0 1,-1-1,1 1,0 0,-1-1,1 1,-1 0,1 0,-1-1,2 3,17 24,-6-2,-1 1,-1 1,13 46,13 93,-25-105,-6-33,49 257,-47-227,-3 0,-4 117,-13-104,8-55,1 0,1 1,0-1,1 0,1 20,0-32,1 1,0-1,0 1,1-1,-1 0,1 1,0-1,0 0,0 0,0 0,1-1,-1 1,1 0,0-1,1 0,-1 0,0 0,1 0,0 0,-1-1,1 1,0-1,5 2,14 4,0-1,0-2,1 0,0-1,0-2,-1 0,1-1,30-4,-32 3,3-1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01.4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319 698,'14'-1,"0"0,0-1,-1-1,1 0,-1-1,0-1,0 0,15-7,98-63,-81 47,472-289,-507 311,-1 0,0 0,0-1,-1 0,13-13,-20 18,1 1,-1-1,0 0,0 0,0 1,0-1,0 0,0 0,-1 0,1 0,-1 0,1 0,-1 0,0 0,0 0,0 0,0 0,0 0,0 0,0 0,-1 0,1 0,-1 0,1 0,-1 0,0 0,0 0,0 1,0-1,0 0,0 0,0 1,-1-1,1 1,0-1,-1 1,-1-2,-9-6,-1-1,1 1,-1 1,-1 0,0 1,0 1,-15-6,-9 0,-61-12,76 20,1 0,-1 1,1 1,-1 2,0 0,0 1,1 1,-1 2,1 0,0 1,0 1,0 1,1 1,0 1,-33 19,16-3,2 1,0 2,2 1,1 2,2 1,-51 67,47-49,3 2,2 1,3 1,-32 90,41-98,2 1,2 0,2 1,3 0,-5 54,14-100,0 0,0 1,0-1,0 0,1 0,-1 1,1-1,-1 0,1 0,0 0,0 1,0-1,0 0,0 0,0 0,0-1,1 1,-1 0,1 0,0-1,-1 1,1-1,0 1,0-1,0 0,3 2,3 0,1 0,0 0,0-1,0-1,13 2,16 3,28 8,0-2,113 3,139-15,-150-3,-138 2,-1 0,1-2,-1-2,0 0,-1-2,1-1,36-16,-45 16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02.1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32,'0'-4,"8"-1,10 0,5 1,7 2,6 0,5 1,2 1,-1 0,-5 0,-5 0,-3 0,-4 0,-5-3,-7-3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03.2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209 26,'51'-10,"-6"-1,-13 8,0 2,0 0,58 8,-78-5,-1 0,0 1,0 1,0 0,0 0,0 1,-1 1,0-1,0 2,0-1,-1 1,0 1,14 15,-12-11,0 1,-1 0,-1 0,0 1,-1 1,0-1,-1 1,-1 0,-1 1,0 0,5 27,-10-36,-1-1,0-1,0 1,0 0,-1 0,0 0,0-1,0 1,-1-1,0 1,0-1,0 0,-1 0,-3 4,-10 11,-36 32,47-47,-89 81,-204 192,60-69,234-201,19-8,32-9,-34 7,63-8,0 4,139 7,-91 1,-105-1,26-2,0 3,69 10,-94-8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03.9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1,'0'80,"27"635,-25-696,78 493,-80-510,0 0,1 0,-1 0,0-1,1 1,0 0,-1 0,1-1,0 1,0 0,0-1,0 1,0-1,0 1,0-1,1 0,-1 1,0-1,1 0,-1 0,1 0,-1 0,1 0,0 0,-1-1,1 1,2 0,0-1,-1 0,1 0,0-1,-1 0,1 1,-1-1,1 0,-1-1,1 1,-1-1,0 1,6-5,5-3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04.6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79,'7'0,"7"0,5 0,2 0,6-3,6-2,1 0,2-3,3-3,3-1,-3 2,-3 3,-5 3,-3 1,-3-2,-6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05.9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52,'5'-2,"1"0,-1 0,0 0,0-1,-1 1,1-1,-1 0,9-8,-2 3,-9 6,-1 1,1 0,0-1,0 1,-1 0,1 0,0 0,0 1,0-1,0 0,0 1,0-1,1 1,-1 0,0 0,0 0,0 0,0 0,0 0,0 0,0 1,4 0,-3 1,-1-1,0 1,0 0,0 0,0-1,0 1,0 1,0-1,-1 0,1 0,-1 1,1-1,-1 1,0-1,1 4,2 9,0 1,-1 0,0 0,0 29,-2 49,-3-57,3 1,10 73,-8-99,0 0,0 0,1 0,1-1,0 1,0-1,2 0,-1-1,1 1,0-1,1-1,1 1,9 8,-3-5,1 0,1-1,24 13,-33-20,1-1,1 0,-1 0,0-1,1 0,0 0,0-1,17 1,-24-3,-1-1,1 1,0-1,-1 0,1 1,-1-1,0 0,1 0,-1-1,0 1,1 0,3-4,-6 4,1 1,0-1,0 1,-1-1,1 1,0-1,-1 0,1 0,-1 1,1-1,-1 0,1 0,-1 1,0-1,1 0,-1 0,0 0,0 0,1 0,-1 0,0 1,0-1,0 0,0 0,0 0,0 0,0 0,-1 0,1 0,0 0,0 1,-1-1,1 0,-1 0,1 0,0 1,-1-1,-1-1,2 2,-1 0,1 0,-1 1,1-1,-1 0,1 0,-1 1,1-1,-1 0,1 1,-1-1,1 1,-1-1,1 1,-1-1,1 0,0 1,-1-1,1 1,0 0,0-1,-1 1,1-1,0 1,0-1,0 1,0 0,0-1,0 1,0-1,0 1,0 0,0-1,0 2,-5 26,2 42,2 1,19 140,45 138,-35-211,4 37,43 191,-74-362,1 1,-1-1,-1 0,1 1,0-1,-1 0,0 1,0-1,-1 1,1-1,-1 1,0-1,-2 8,1-9,1-1,-1 1,0-1,0 0,0 0,0 0,-1 0,1 0,0 0,-1 0,0-1,1 1,-1-1,0 0,1 0,-1 0,0 0,0-1,0 1,0-1,-4 1,-34 2,29-2,0 0,0 0,1 1,-16 5,2 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4:28.7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1 292,'0'-4,"1"1,-1-1,1 0,0 0,1 1,-1-1,1 0,-1 1,1 0,0-1,1 1,2-4,38-40,-20 23,24-43,-37 51,0 1,1 0,25-27,-24 33,1 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07.0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1 159,'6'-4,"0"0,0 1,0 0,1 0,-1 0,1 1,0 0,9-1,4-3,56-14,151-21,83 15,-168 16,-31 0,36-3,213 7,-332 10,-9 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08.2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203 183,'-6'1,"0"0,1 0,-1 0,1 0,-1 1,1 0,0 0,0 1,0 0,0-1,0 2,-8 6,-55 55,34-31,12-16,20-16,8-6,3-2,23-13,2 1,0 2,1 1,0 2,1 1,46-9,230-24,-204 33,105 1,-63 5,-109 1,-1-3,0-1,60-22,0 0,-99 30,59-16,116-16,-152 31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10.0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539 294,'1'-27,"10"-50,-8 60,0 0,-1 0,0-1,-2 1,0 0,-4-34,4 49,0 1,-1-1,1 0,0 1,-1-1,1 1,-1-1,0 0,1 1,-1-1,0 1,0 0,0-1,0 1,0 0,0 0,0-1,0 1,-1 0,1 0,0 0,-1 0,1 1,-1-1,1 0,-3 0,2 1,-1 0,0 0,1 0,-1 1,1-1,-1 1,1 0,-1 0,1 0,-1 0,1 0,0 0,-1 0,-3 4,-7 6,-1 0,2 2,-20 22,-23 38,3 2,4 2,3 2,-37 91,53-104,3 2,3 0,-16 80,32-115,2 1,1-1,2 1,1 0,2 0,1 0,1 0,16 61,-4-54,2 0,1-1,37 57,0 3,-6-2,-5 2,-5 2,-4 1,-4 2,-5 1,17 157,-26-57,-16 333,-2-516,1 7,-2-1,-1 1,-1-1,-1 0,-2 0,-20 55,24-78,-1 0,0 1,0-2,0 1,-1 0,0-1,0 0,-1 0,1 0,-1-1,0 0,0 0,-1 0,1-1,-1 0,0 0,0 0,0-1,0 0,0-1,-11 2,-8-1,0-2,1 0,-1-1,-41-8,45 5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11.2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359 20,'-2'-2,"-1"0,0 0,1 0,-1 0,0 1,0-1,0 1,0 0,0 0,-1 0,1 0,0 0,-1 1,1-1,0 1,-1 0,1 0,0 0,-1 1,1-1,0 1,0 0,-1 0,1 0,0 0,0 0,0 1,0-1,-4 4,-7 4,-1 0,1 1,1 1,-16 15,11-6,0 0,1 1,2 0,0 1,1 1,1 0,-10 27,15-30,0 1,1 0,1 0,2 0,0 1,1 0,0-1,2 1,2 22,0-36,0 0,0 0,1 0,0 0,0-1,1 1,0-1,1 1,-1-1,2 0,-1-1,0 1,1-1,10 11,-5-9,-1-1,1 0,0-1,0 1,0-2,1 0,0 0,0-1,12 3,22 2,-1-1,1-3,0-1,52-4,-78 0,30 1,-19 1,0-2,1-2,46-7,-74 9,-1-1,1 0,-1 0,0 1,1-1,-1 0,0-1,0 1,0 0,0-1,0 1,0-1,0 0,0 0,-1 1,1-1,-1 0,1 0,-1-1,0 1,2-4,-2 2,1-1,-1 0,-1 0,1 0,-1 0,0 0,0 0,0 0,-1 0,-1-6,-3-10,-1 1,-1 0,-1 0,-10-19,3 13,-1 0,-2 1,0 1,-1 0,-1 2,-2 0,0 1,-1 1,-30-19,28 26,0 0,-1 2,-1 1,0 1,0 1,-37-5,2-1,10-7,38 11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12.7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1650 114,'-5'2,"0"0,0 0,0 0,0 1,0 0,1 0,-1 0,1 1,-5 4,-1 1,-381 339,266-226,-277 205,363-301,-1-2,-2-1,0-2,-55 18,78-32,1-2,-1 0,0-1,-1-1,1-1,0-1,-1-1,1 0,-1-1,1-1,-1-1,-33-10,47 11,-1-1,1 0,0 0,0 0,0-1,1 0,-1 0,1 0,0-1,0 0,0 0,1 0,-6-8,4 3,1 1,0-1,0-1,1 1,1-1,0 0,-3-17,2-1,2 0,1 0,2 0,0 0,9-42,-6 44,1 1,2 0,0 0,2 1,1 0,0 0,2 1,1 1,24-34,-34 54,0 0,1 0,0 1,-1-1,1 1,0 0,0 0,0 0,0 0,0 1,0-1,1 1,-1 0,1 1,7-1,73 3,-67 0,35 3,0 4,-1 1,66 23,148 66,-180-65,514 195,-567-212,-27-14,-1 0,1 0,-1 0,1 0,0-1,12 3,-16-5,0 0,0 0,0 0,0-1,0 1,0 0,0-1,-1 1,1-1,0 0,0 0,0 1,-1-1,1 0,0-1,-1 1,1 0,-1 0,1-1,-1 1,0-1,1 1,-1-1,0 1,0-1,1-3,92-128,-68 101,-2-1,-2-1,30-58,-49 86,-1-1,0 0,0 0,0-1,-1 1,0 0,0 0,-1-1,0 1,0-1,-1 1,0 0,0 0,0-1,-1 1,-1 0,1 0,-1 1,0-1,0 0,-1 1,-6-9,-10-10,-1 1,0 1,-2 1,-29-21,-33-34,75 65,4 4,0 1,-1 0,0 0,0 1,0-1,0 2,-1-1,0 1,-1 0,1 1,-1 0,-17-6,12 6,-13-4,-1 1,-31-4,38 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15.3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77 745,'1'-2,"-1"-1,1 0,-1 0,1 1,0-1,0 1,0-1,0 1,1-1,-1 1,1-1,-1 1,1 0,0 0,0 0,0 0,0 0,4-2,50-30,-28 17,14-10,-20 15,-1-2,0 0,-1-2,0 0,33-37,-48 44,0 0,-1 0,0 0,-1 0,1-1,-2 1,0-1,0 0,0 0,-1 0,-1-12,0-8,-1 1,-8-45,6 57,-1 1,-1 0,-1 1,0-1,-1 1,0 0,-2 1,-9-15,14 23,-1-1,0 1,0 1,0-1,0 1,-1-1,0 2,0-1,0 1,-1-1,0 2,1-1,-1 1,-1 0,1 1,0-1,-1 1,1 1,-13-2,15 4,0 0,-1 0,1 0,0 1,0-1,-1 1,2 1,-1-1,0 1,0 0,1 0,-1 0,1 0,0 1,0 0,0 0,1 0,-1 0,1 1,0-1,-3 7,-8 14,0 1,-16 48,21-51,0 4,0 0,2 0,1 1,1-1,1 1,2 1,1-1,1 0,1 0,1 0,2 0,12 46,0-22,2-2,2 0,3-1,1-2,54 79,-37-65,152 235,-191-293,0 0,0 0,0 0,-1 0,0 0,1 1,-1-1,0 0,0 1,-1-1,1 1,-1-1,0 1,0-1,0 1,0-1,0 1,-1-1,-1 4,1-4,-1 0,0 0,0 0,0-1,0 1,0-1,-1 1,1-1,-1 0,1 0,-1 0,0 0,0-1,0 1,0-1,0 0,0 0,0 0,-6 1,-46 18,44-15,-1-1,1 0,-1-1,0 0,0 0,-24 0,8-2,-1-2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15.9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0 115,'4'-4,"5"-2,5-2,4-1,2 1,2-1,5 0,2-2,-1 1,-1-1,-1 0,-1 3,2 3,1 1,-4 3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16.5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456 0,'-5'2,"0"0,0 0,0 0,1 1,-1-1,0 1,1 1,0-1,0 0,0 1,0 0,-4 5,1-2,-19 21,1 1,2 1,0 2,-29 55,-56 146,81-166,4 1,2 2,4 0,2 0,4 1,3 1,1 96,7-149,1 1,1-1,1 0,9 30,-10-42,0-1,0 0,1 0,0 0,0 0,1 0,-1-1,1 0,0 0,1 0,-1 0,1 0,0-1,0 0,1 0,9 5,5-1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17.3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 1,'-13'297,"5"-178,4-1,15 143,-9-245,0 0,1 0,1 0,0 0,1-1,1 0,1 0,0 0,0-1,2 0,0 0,0-1,1 0,22 21,-30-33,0 1,0-1,0 0,0 1,0-1,0 0,0 0,0 0,0 0,1-1,-1 1,0-1,1 1,-1-1,0 0,1 0,-1 0,0 0,1 0,-1-1,0 1,1-1,-1 1,0-1,0 0,1 0,-1 0,0 0,0 0,0-1,0 1,0 0,-1-1,1 0,0 1,-1-1,1 0,-1 0,3-3,4-7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17.9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42,'76'-11,"-11"1,52 1,-47 2,0 3,0 4,84 8,-98-1,-35-5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4:30.8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891 1249,'-5'-3,"1"0,-1-1,1 2,-1-1,0 0,0 1,0 0,0 0,-10-2,-51-8,62 12,-8-1,0 1,0 0,0 1,0 0,1 1,-1 0,0 1,1 0,0 1,-18 8,-13 9,-54 36,43-24,-3-1,-13 7,1 2,-115 95,181-134,-35 37,36-38,0 0,0-1,0 1,1 0,-1 0,0 0,1 0,-1 0,0 0,1 0,0 0,-1 0,1 0,-1 0,1 0,0 0,0 1,0-1,0 0,0 0,0 0,0 0,0 0,0 0,0 1,1-1,-1 0,0 0,1 0,-1 0,1 0,-1 0,1 0,0 0,-1 0,1 0,0-1,0 1,1 1,20 9,1-1,0-1,0-1,39 8,-9-2,-17-3,1-2,0-2,1-1,48 1,-66-7,-1-1,1-1,-1 0,1-2,-1 0,0-1,0-1,-1-1,0 0,19-12,21-16,-2-2,-2-3,94-90,-135 118,-1-1,-1-1,0 0,-1 0,0-1,-1 0,9-23,-15 31,-1 1,1-1,-2 1,1-1,-1 0,0 1,0-1,-1 0,0 0,0 0,0 0,-1 0,0 1,-1-1,1 0,-1 1,-1-1,1 1,-1-1,0 1,-7-10,-45-52,-3 2,-3 3,-2 3,-4 3,-110-75,159 120,-109-69,114 74,0 1,0 0,-1 1,0 1,0 0,0 0,0 2,-17-2,30 4,-1-1,0 1,1 0,-1 0,0 0,0 0,1 0,-1 0,0 1,0-1,1 1,-1-1,1 1,-1-1,0 1,1 0,-1 0,1 0,-1 0,1 0,0 0,-1 0,-1 2,3-1,-1 0,1-1,0 1,0 0,0 0,0-1,0 1,0 0,0 0,0-1,1 1,-1 0,1-1,-1 1,1 0,0-1,-1 1,3 2,7 11,0 0,1-1,19 19,-24-27,76 76,5-5,2-3,152 95,-138-106,3-5,2-5,134 46,-221-91,1 0,1-2,29 4,-43-9,1 0,-1-1,1 0,-1-1,1 0,-1 0,1-1,-1 0,0-1,15-6,8-4,-22 10,-1-1,1 0,-1-1,0 0,0-1,9-6,-15 9,-1 0,1 1,-1-1,0 0,0 0,0-1,0 1,-1 0,1-1,-1 1,0-1,0 1,0-1,0 0,-1 1,1-1,-1 0,0 0,0 1,0-1,-2-5,-3-19,0 0,-3 0,0 0,-15-32,-56-104,71 149,-38-72,-4 2,-4 2,-3 3,-4 3,-3 2,-3 3,-3 3,-3 3,-101-70,151 121,-5-5,0 1,-56-27,74 42,0 0,0 1,-1 0,1 1,0 0,-1 0,0 1,1 1,-1 0,0 0,1 1,-1 0,-12 3,-19 9,-54 24,63-23,-1-1,-65 16,84-29,20-6,23-6,-8 8,0 1,0 1,0 1,0 0,0 2,0 0,0 1,0 2,27 7,23 10,81 35,-131-48,537 225,564 215,-1089-437,-13-3,0-1,1-1,0-1,0 0,36 3,-53-9,-1 1,1-1,-1 1,0-1,1 0,-1 0,0 0,1 0,-1 0,0 0,0-1,0 1,0-1,0 0,-1 1,1-1,0 0,-1 0,1 0,-1 0,0 0,1 0,-1-1,0 1,0-3,5-10,-1 0,6-30,-5 20,5-20,-7 25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18.6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0,'2'15,"1"-1,1 0,0 0,0-1,2 1,-1-1,2 0,0 0,15 21,6 12,54 102,-6-11,61 149,-119-240,-1 1,-3 0,-2 1,-2 1,-2 0,-2 0,0 74,-13-71,1-37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23.1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91 571,'20'-3,"0"0,-1-1,0-2,1 0,-2 0,1-2,24-14,-15 9,41-18,198-103,-260 129,0 0,0 0,-1-1,0 0,0 0,0-1,-1 1,0-1,0 0,-1-1,0 1,0-1,0 0,-1 0,-1 0,3-9,-2 3,-1 1,0-1,-1 0,0 0,-2 0,1 0,-2 0,1 0,-6-15,6 26,0-1,-1 1,1 0,-1 0,0 0,0 0,-1 0,1 0,0 0,-1 1,0-1,1 1,-1-1,0 1,0 0,0 1,-1-1,1 0,0 1,-1 0,1 0,-1 0,1 0,-1 0,0 1,1-1,-1 1,0 0,1 0,-6 1,-4 0,0 0,0 1,0 0,0 1,0 1,1 0,-18 8,-29 19,1 3,1 2,2 3,2 2,-86 86,131-118,1 1,0 0,0 0,1 1,0-1,1 1,0 1,1-1,0 1,-3 20,0 6,2 0,1 41,4-65,1 1,0-1,2 0,-1 0,2 0,0 0,0 0,11 20,-5-14,0-1,2 0,0-1,1-1,16 17,-23-28,1-1,-1 1,1-2,1 1,-1-1,1 0,-1 0,1-1,0 0,1-1,-1 0,0 0,1 0,11 0,16 0,-1-2,40-5,-50 4,30-3,104-21,76-52,-138 49,-73 18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24.4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80,'3'0,"6"0,5-4,4-1,6-4,3 0,1 2,3 1,4 2,4 2,-1 1,0 1,-1 0,-5-3,-2-2,-8-3,-3-1,-5 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25.5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414 0,'-8'2,"-1"1,1-1,0 1,0 0,1 1,-1 0,1 0,0 1,-10 7,7-5,-72 54,61-43,-1 0,-1-2,-1-1,-1-1,-47 21,69-34,0 0,0 1,0-1,1 1,-1 0,1 0,-1 0,1 0,-1 0,1 0,0 0,0 1,0-1,1 1,-1 0,1-1,-1 1,1 0,0 0,0 0,0 0,0 0,0 0,1 0,0 0,-1 0,1 1,0-1,1 0,-1 0,0 0,1 0,0 0,1 5,1 3,0-1,1 0,0 0,0-1,1 1,0-1,1 0,0 0,10 10,10 6,2-2,1-2,1 0,0-2,49 23,2 1,-80-42,0 0,1-1,-1 1,0 0,0 0,1 0,-1 0,0 0,0 0,0 0,0 0,-1 0,1 1,0-1,0 0,-1 1,1-1,-1 0,1 1,-1-1,1 1,-1-1,0 1,0-1,0 1,0-1,0 1,0 1,-1 1,-1 0,1 0,-1 0,0 0,0 0,0 0,0-1,-1 1,0-1,-3 4,-8 8,-2-1,0 0,-20 12,-29 20,49-38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26.7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0,'6'9,"0"0,0 0,-1 0,-1 0,7 19,0-2,12 34,-2 1,17 82,-15-52,-21-87,-1-1,0 1,1-1,0 1,0-1,0 0,0 0,0 0,0 0,1 0,0 0,0 0,-1-1,1 0,1 1,-1-1,0 0,5 1,6 3,0 0,0-2,22 5,10 2,-16-1,0-1,0-2,1-1,36 2,-45-7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27.4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1 121,'22'-1,"-1"-1,1-1,-1-1,1-1,-1 0,23-11,-27 11,16-4,1 1,1 2,47-2,-52 6,0-1,-1-1,1-2,-1-1,32-12,-45 12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29.4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706 1237,'-26'-2,"-1"-1,0 0,-35-11,40 8,0 1,0 1,0 1,-1 1,-41 1,37 5,1 0,0 2,1 0,0 2,0 1,0 1,1 1,1 1,-27 18,40-23,0 0,1 1,0 1,1 0,-1 0,2 0,-1 1,1 0,-9 18,12-20,1 1,0-1,1 1,-1 0,2 0,-1 0,1 0,1 0,0 0,0 1,1-1,0 0,0 0,4 11,-4-15,0-1,1 1,0-1,0 1,0-1,1 0,-1 0,1 0,0 0,0 0,1 0,-1-1,1 0,6 5,-3-3,1-1,0 0,0 0,0-1,0 0,0-1,15 3,7-1,-1-2,1-1,51-5,-62 3,1 0,-1-2,0-1,19-5,-34 7,1 0,0 1,-1-1,0-1,0 1,1-1,-1 0,-1 1,1-2,0 1,-1 0,0-1,1 0,-1 0,-1 0,1 0,-1 0,1 0,-1-1,0 1,1-6,8-39,-1 0,-3 0,1-55,-9-151,0 210,-18-207,13 216,-1-1,-3 0,0 2,-27-61,35 92,0 1,1 0,-1 0,0 0,-1 0,1 0,0 1,-1-1,0 0,1 1,-1 0,-3-2,5 3,0 1,1 0,-1 0,0-1,1 1,-1 0,0 0,0 0,1 0,-1 0,0 0,0 0,1 0,-1 0,0 0,0 0,1 0,-1 0,0 1,0-1,1 0,-2 1,0 0,1 1,0-1,0 0,0 1,0-1,0 1,0-1,0 1,0-1,1 1,-1 0,0-1,1 1,-1 2,-1 11,-1-1,2 1,0 0,1-1,1 1,0 0,0 0,6 17,38 121,-19-74,138 392,-159-458,5 12,25 45,-32-66,-1 1,1-1,0 0,0 0,0 0,0-1,1 1,0-1,-1 0,1 0,0 0,1 0,-1-1,0 1,1-1,-1 0,8 1,-8-3,0 0,0 0,0 0,0-1,0 0,0 0,0 0,0 0,-1-1,1 0,0 1,-1-1,1 0,-1-1,0 1,0-1,0 1,0-1,0 0,0 0,2-4,8-9,-2-1,18-32,-26 44,59-124,84-255,-142 374,31-97,31-161,-55 204,-3-1,-3 0,-7-127,2 184,-1 1,0 0,0-1,-1 1,0 0,0 0,-1 0,0 0,-4-8,6 14,0-1,-1 0,1 1,-1-1,1 1,-1 0,1 0,-1-1,0 1,0 0,0 1,1-1,-1 0,0 0,0 1,0-1,0 1,0 0,0-1,0 1,0 0,0 0,-1 0,1 1,0-1,0 0,0 1,0-1,0 1,1 0,-1 0,0-1,0 1,0 1,1-1,-4 2,0 1,-1-1,1 2,0-1,1 0,-1 1,1 0,-1 0,1 0,1 1,-1-1,1 1,0 0,0 0,1 0,0 0,-2 9,-2 12,1 1,-2 45,2-15,2-38,-19 202,21-191,1 0,2 0,1 1,1-1,9 32,-9-50,1 0,1-1,0 1,0-1,1-1,1 1,0-1,0 0,1-1,1 0,0-1,0 0,0 0,23 13,-2-4,1-2,0-1,1-1,53 14,-66-23,0-1,0-1,1 0,-1-2,1 0,-1-1,1-1,-1-1,1-1,-1-1,0-1,0 0,21-10,-17 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30.4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0 183,'11'-8,"0"0,0 0,1 1,-1 1,1 0,1 1,20-7,9-4,-8 3,1 3,1 0,70-8,29-7,-101 16,0 1,52-4,-66 11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31.5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23,'125'3,"134"-6,-193-8,-46 7,1 0,27 0,42 5,-70-1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32.6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93,'23'-1,"0"-2,0-1,0-1,-1-1,0-1,35-15,21-7,-62 25,0 0,0 1,1 1,-1 0,29 2,87 13,-86-7,55 0,-82-6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4:32.5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1 515,'0'-4,"0"0,1 0,0 0,0 0,0 0,1 0,-1 0,1 0,0 1,0-1,0 1,0-1,1 1,0 0,-1 0,5-3,59-45,-31 26,95-70,-115 81,-1 0,0-1,-1-1,-1 0,-1 0,12-22,-11 19,-5 8,0 1,-1-2,0 1,-1-1,0 0,-1 0,5-19,-7 12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34.3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397 153,'-12'-22,"0"0,-19-24,26 41,1-1,-1 0,0 1,0 0,0 0,0 1,-1-1,0 1,0 0,0 1,-1-1,-8-2,12 6,0-1,0 1,0 0,0 0,0 0,0 1,0-1,1 1,-1 0,0-1,0 1,0 1,1-1,-1 0,1 1,-1-1,1 1,-1 0,1-1,0 1,0 1,0-1,0 0,0 0,0 1,-2 4,-6 8,1 1,1 0,-7 20,9-22,-24 65,3 2,4 0,3 2,4 0,4 1,-2 94,13-114,3 0,3 0,3 0,2-1,3-1,3 0,3 0,31 69,11 5,6-2,148 217,-193-318,-1 2,-2 0,-1 0,-2 2,-1 0,-3 1,11 48,-21-78,-1 1,0-1,-1 1,0 0,0-1,-1 1,0-1,-2 9,2-13,0-1,0 0,-1 1,1-1,-1 0,0 1,0-1,0 0,0-1,-1 1,1 0,-1-1,1 1,-1-1,0 0,0 1,0-2,0 1,0 0,-6 2,-57 23,54-21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35.4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473 21,'-40'0,"-47"5,72-2,-1 0,1 0,0 2,1 0,-1 0,-15 10,20-10,-19 10,0 1,-51 39,73-50,1 1,0-1,0 1,0 1,0-1,1 1,0 0,1 1,0-1,0 1,0 0,1 0,0 0,1 0,-1 0,-1 15,4-19,0 0,0 0,0 0,1 0,-1 0,1 0,0-1,0 1,0 0,1 0,-1-1,1 1,0-1,0 1,0-1,4 4,-1-2,0 0,0 0,0-1,1 0,0 0,0 0,0-1,11 5,0-2,1-1,1 0,-1-1,1-1,36 2,-37-6,1 0,0-1,-1-1,0 0,1-2,-1 0,18-8,-4-1,-2-1,57-36,-82 47,1 0,-1-1,1 1,-2-1,1 0,0 0,-1-1,0 0,0 1,-1-1,1 0,-1-1,-1 1,1-1,-1 1,0-1,1-11,-1-5,-1 1,-1-1,-1 1,-4-25,4 37,1 6,-1 0,1 0,-1 0,0 0,0 0,-1 0,1 0,-1 1,-2-5,-7-5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37.4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962 54,'-5'0,"0"1,-1 0,1 0,0 1,0-1,0 1,0 1,1-1,-1 0,0 1,-5 5,-52 43,33-25,-94 73,-5-5,-181 100,305-191,-1-1,0 1,0-1,0 0,0 0,0-1,0 0,0 1,-1-2,1 1,0-1,-1 1,-6-2,7 0,1-1,-1 0,1 1,0-2,0 1,-1 0,1-1,1 0,-1 0,0 0,1 0,0-1,-1 1,-4-9,-5-4,0-2,1 0,0 0,2-1,0 0,1-1,1 0,-6-26,13 43,1 1,-1 0,1 0,0-1,0 1,0 0,0-1,0 1,1 0,-1-1,1 1,-1 0,1 0,0-1,0 1,0 0,0 0,0 0,1 0,-1 0,0 1,1-1,0 0,-1 1,1-1,0 1,0-1,0 1,0 0,0 0,0 0,0 0,0 0,0 0,1 0,-1 1,5-1,8-2,1 2,0 0,0 0,24 4,-27-3,69 8,124 26,80 37,-200-48,-38-11,-9-4,-1 2,0 2,-1 2,58 29,-77-32,-14-8,-1 0,1 0,0-1,0 0,1 0,-1 0,0 0,8 1,-11-3,0 0,0 0,-1 0,1 0,0 0,0 0,0 0,-1-1,1 1,0 0,0 0,-1-1,1 1,0-1,-1 1,1-1,0 1,-1-1,1 1,-1-1,2-1,7-28,-6 2,-2-1,-1 0,-1 0,-1 1,-10-44,-1 19,-39-101,50 151,1-1,-1 0,0 1,0 0,0-1,-1 1,1 0,-1 0,1 0,-1 1,0-1,0 1,-1-1,1 1,0 0,-1 0,1 0,-1 1,0 0,1-1,-1 1,-6-1,0 1,0 0,0 1,-1 0,1 1,0 0,0 1,-17 4,7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42.0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346 500,'5'-1,"1"0,-1 0,0-1,0 0,1 0,-1 0,5-4,14-5,6 1,-20 7,1 0,-1 0,0-1,0 0,-1-1,1 0,-1 0,0-1,0 0,-1-1,0 0,0 0,-1-1,13-15,-15 15,0-1,0 1,-1-1,1 1,-2-1,0 0,0-1,0 1,0-10,-2 13,-1 1,0 0,0 0,-1 0,1-1,-1 1,0 0,-1 0,1 0,-1 0,0 0,0 1,-1-1,1 0,-1 1,0 0,-1 0,-3-5,-32-37,29 32,-1 0,-1 0,-1 1,0 1,0 0,-28-18,34 27,0 0,0 1,-1 0,1 0,0 1,-1-1,1 2,-1-1,0 1,1 0,-1 1,1 0,-1 0,1 1,0 0,-1 0,1 0,0 1,-12 7,-10 6,0 2,1 1,-30 27,20-16,27-22,1 0,0 1,0 0,1 1,0 0,0 0,-7 14,12-17,0 1,1-1,1 1,-1 0,1 0,0 0,1 0,0 0,0 0,1 0,0 0,0 0,2 9,3 9,2-1,0 1,1-2,23 46,-8-18,-22-47,1 0,0-1,1 1,-1 0,1-1,0 0,0 0,1 0,-1 0,1 0,0 0,0-1,0 0,7 5,-3-5,-1-1,1 1,0-1,-1 0,1-1,0 0,0 0,0-1,9 0,788-6,-791 5,1-1,-1 0,0-1,0-1,-1-1,1 0,-1 0,19-11,-15 7,-1 2,2 0,-1 0,24-4,-24 8,-10 3,1-2,-1 1,1-1,-1 0,0 0,13-7,-5-1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42.8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23,'4'0,"5"0,5 0,4 0,2 0,2 0,1 0,1 0,-1 0,0 0,0 0,0 0,-4-3,-1-6,-4-1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44.4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74,'9'-8,"1"0,0 1,0 0,1 1,0 0,0 1,0 0,1 0,-1 1,1 1,0 0,1 1,-1 0,0 1,20 0,-2 2,-1 0,1 3,-1 0,0 2,39 12,-57-14,0-1,-1 2,0 0,0 0,0 1,0 0,-1 0,0 1,0 1,10 11,-15-15,-1 0,1 1,-1-1,-1 1,1 0,-1-1,0 1,0 1,0-1,0 0,-1 0,0 1,0-1,-1 0,0 1,0-1,0 1,0-1,-1 0,0 1,0-1,0 0,-4 10,-6 11,-1 1,-2-2,-1 1,0-2,-21 25,-103 104,93-104,31-34,1-1,1 0,1 1,0 0,-15 25,26-39,1-1,-1 1,1-1,0 1,-1-1,1 1,0 0,0-1,-1 1,1-1,0 1,0 0,0-1,0 1,0 0,-1-1,1 1,1 0,-1-1,0 1,0 0,0-1,0 1,0 0,1-1,-1 1,0-1,0 1,1 0,0 0,20-1,36-23,-49 18,137-62,97-41,-199 92,0 2,1 1,76-10,-100 21,0 1,1 2,-1 0,0 1,25 6,-25-4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45.4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1,'1'10,"1"0,0 0,1-1,0 1,1-1,8 16,-1 1,19 48,151 351,-169-399,1-1,2 0,0-1,24 27,-33-44,0 0,0-1,0 0,1 0,0-1,1 0,-1 0,1-1,0 0,0 0,0-1,0 1,1-2,-1 0,1 0,0 0,14 0,-9-1,-1-1,1 0,-1-1,1 0,-1-2,0 1,0-1,22-9,-18 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46.3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92,'18'0,"0"-2,0 0,0-1,0-1,-1 0,0-1,0-1,0-1,20-11,-14 9,1 2,0 0,1 1,0 2,0 0,0 2,37 1,-42 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49.3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17 168,'0'-4,"1"0,0 0,0 0,1 0,-1 0,1 0,0 0,0 0,0 1,1-1,-1 1,1 0,0-1,0 1,0 0,0 1,0-1,1 0,3-1,12-9,1 1,24-10,-32 16,-23 12,-50 27,56-31,0 0,1 0,-1 0,0 0,0-1,0 0,0 0,-1-1,1 1,0-1,-9-1,13 1,0 0,0-1,0 1,0 0,0-1,1 1,-1 0,0-1,0 1,0-1,1 1,-1-1,0 0,0 1,1-1,-1 0,1 0,-1 1,1-1,-1 0,1 0,-1 0,1 0,0 0,-1 1,1-3,-1 1,1-1,0 1,1-1,-1 1,0 0,1-1,-1 1,1 0,0 0,1-5,0 3,1-1,-1 1,1-1,0 1,0 0,0 0,1 0,-1 0,1 1,4-4,-6 7,-1 0,0 1,1-1,-1 0,0 1,1-1,-1 1,0-1,0 1,1 0,-1-1,0 1,0 0,0 0,1 1,2 1,9 5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51.1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323 345,'1'-3,"0"0,0 0,0 0,0 0,0 0,0 1,1-1,-1 0,1 1,0-1,0 1,0 0,0-1,0 1,4-3,44-33,-37 29,-12 8,14-9,-1-1,0-1,0 0,18-23,-28 31,-1-1,0 1,-1-1,1 0,-1 0,0 0,0 0,0-1,-1 1,0 0,0-1,0 1,-1-1,1 1,-1-1,-1 1,1-1,-1 1,-3-11,4 13,-1 1,0-1,0 0,-1 0,1 1,-1-1,1 1,-1 0,0-1,0 1,0 0,0 0,0 0,0 0,0 0,-1 1,-3-3,1 2,-1-1,0 1,1 0,-1 1,0-1,0 1,-12 0,0 1,-1 0,1 2,0 0,-30 8,20-2,1 1,0 2,1 0,0 2,1 0,0 2,1 1,1 1,-23 21,42-33,1-1,-1 1,1 0,0 0,0 0,1 0,0 0,0 0,0 1,0-1,1 1,0 0,0-1,0 9,0 13,4 50,0-31,-3-35,1-1,0 0,0 0,1 1,0-1,1 0,5 13,-6-20,0 1,-1-1,1 0,1 0,-1 0,0 0,1 0,-1 0,1-1,0 1,0-1,0 0,0 0,0 0,1 0,-1-1,0 1,1-1,0 0,-1 0,1 0,0 0,4 0,198 0,-96-4,-91 2,-1-1,0-1,1 0,-1-2,-1 0,28-12,-1-2,54-33,-58 27,-14 9,1 0,33-13,-39 22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4:45.3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3698 4790,'-313'-24,"84"2,159 16,1-3,0-3,0-3,1-3,-123-50,151 47,0-1,-61-46,8 6,82 53,0 0,0 0,1-1,0-1,0 0,-10-15,8 9,-1 1,-19-17,-627-501,34 30,190 109,31-29,395 413,0 0,1 0,0-1,1-1,0 1,1-1,1 0,0-1,-6-22,8 15,1 1,0-1,2 1,0-1,1 1,5-22,4-39,-3 22,26-108,-16 78,-15 71,1 1,1-1,0 1,1 0,0 0,10-17,26-38,4 3,2 1,109-118,201-151,-288 284,2 2,113-60,-24 2,-16 9,117-44,10-7,-245 136,1 0,1 2,0 1,1 1,0 1,58-10,-29 9,4-1,1 3,66-1,-79 9,0 3,0 2,-1 2,1 3,-1 1,-1 3,0 1,-1 3,-1 2,50 27,-65-29,-1 2,-1 0,-1 2,0 1,-2 2,33 36,-47-45,0 0,-1 1,0 0,-2 1,0 0,-1 1,0-1,-2 2,0-1,-1 0,-1 1,0 0,0 24,-6 87,-1-94,2 0,2 0,1 0,8 41,-8-67,2 0,0 0,0-1,1 0,0 0,0 0,1 0,7 8,62 63,-45-50,9 8,2-1,1-2,94 58,-60-50,142 58,-176-90,8 5,-50-16,0 0,1 1,-1-1,0 0,0 1,1-1,-1 1,0-1,0 0,0 1,0-1,1 1,-1-1,0 1,0-1,0 0,0 1,0-1,0 1,0-1,0 1,0-1,0 1,-1-1,1 0,0 1,0-1,0 1,0-1,-1 1,1-1,0 0,0 1,-1-1,1 0,-1 1,-15 19,7-9,-5 17,1 1,1 1,2 0,1 0,-9 53,-8 162,13-85,9-120,1 0,2 0,2 0,2 0,1 0,2 0,2-1,2 0,1 0,28 62,-37-97,0 1,0-1,0 0,1 0,0 0,0 0,0 0,0-1,1 1,-1-1,1 0,0 0,0 0,0-1,0 1,0-1,5 2,3-1,0 0,0-1,0 0,1-1,13-1,1 1,-21 0,-1 0,1 0,-1 0,1 1,-1 0,1 0,-1 0,0 1,0-1,0 1,0 1,6 4,6 7,-2 1,15 17,19 19,15 1,-33-29,0 2,37 42,-60-57,1-1,-2 1,1 1,-2-1,1 1,-2 0,0 1,0-1,-1 1,0 0,1 16,-1 6,-2-1,-2 1,-1-1,-8 50,-36 137,25-133,-53 175,62-235,-1 0,-1 0,-1-1,-27 37,-83 87,100-123,5-5,-2-1,-35 31,48-47,0 0,0-1,-1 0,0 0,0-1,0 0,0-1,-1 0,1 0,-1-1,-19 2,-42-1,-72-8,132 4,1-2,-1 1,1-2,-14-5,15 5,0 1,-1-1,1 2,-1-1,0 1,-12 0,19 2,1 0,-1 0,0 1,0-1,0 1,1 0,-1 0,0 0,1 0,-1 0,1 1,-1-1,1 1,0-1,0 1,0 0,-1 0,2 0,-1 0,0 1,0-1,1 0,-1 1,1-1,0 1,-2 4,-1 8,0 0,1 0,1 1,0-1,1 1,1 0,0-1,5 26,-2 15,-2-31,-1-14,1 1,-1-1,-1 1,-3 13,4-21,-1-1,0 0,-1 1,1-1,-1 0,1 0,-1 0,0 0,0 0,0 0,-1-1,1 1,-1-1,1 1,-1-1,0 0,0 0,-3 2,-72 39,64-38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51.9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0 113,'4'-4,"5"-1,8-4,9 0,5-2,4 0,3-1,0 0,-3 4,-4 2,-6-1,-5 0,-2 2,1 1,-4 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52.9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315 4,'-41'-1,"26"-1,0 2,0 0,1 1,-26 4,36-4,0 0,0 1,0-1,0 1,1 0,-1 0,1 0,-1 0,1 1,0-1,0 1,0 0,0 0,0 0,0 0,1 0,0 1,0-1,0 1,0 0,-2 5,-1 6,0 1,1 0,1 0,1 1,0-1,1 1,1-1,0 1,1-1,1 0,1 1,0-1,1 0,1 0,0-1,1 1,15 25,-13-30,0-1,0 0,1-1,1 0,0 0,0-1,0-1,19 11,5-1,57 20,-68-29,-1 0,1 1,-2 2,1 0,-2 1,38 28,-56-38,0 0,0-1,0 1,0 0,-1 0,1 0,0 0,-1 0,1 0,-1 1,0-1,0 0,0 1,0-1,0 1,-1-1,1 1,-1-1,1 1,-1-1,0 1,0 0,-1 4,0-4,0-1,-1 1,1-1,-1 0,0 1,1-1,-1 0,0 0,-1 0,1-1,0 1,0 0,-1-1,1 0,-1 1,1-1,-1 0,0 0,1 0,-1-1,0 1,-3 0,-118 29,62-12,-2-4,-127 13,133-22,36-1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53.7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1,'1'67,"2"-1,14 82,-10-115,1 0,2 0,0-1,3 0,0-1,24 38,-24-47,0 0,2-1,31 35,-40-50,1-1,-1 1,1-1,0-1,0 1,1-1,-1 0,1-1,0 0,0 0,0 0,0-1,0-1,1 1,11 0,93-5,-94 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54.3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47,'4'0,"5"0,5 0,4-4,2-1,2 1,1-4,1 0,-1 1,1 2,-1 2,0 1,-5 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56.1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540 1252,'-9'0,"0"1,1 0,-1 1,0 0,1 1,-1 0,1 0,0 0,0 1,-9 6,-11 9,-35 29,42-31,-23 22,3 2,1 1,2 2,2 2,-42 70,70-103,1 0,0 0,1 1,0 0,1 0,-3 16,7-27,1 0,-1-1,1 1,0 0,0 0,0-1,0 1,1 0,-1-1,1 1,-1 0,1-1,0 1,0-1,0 1,3 3,-2-4,0 0,0 0,0-1,0 1,0-1,1 0,-1 0,0 0,1 0,-1 0,1 0,-1 0,1-1,-1 1,1-1,0 0,-1 0,1 0,-1 0,1 0,3-1,12-1,2 1,0-1,37-9,-52 9,1 1,-1-1,0 0,0-1,0 1,0-1,-1 0,1 0,-1-1,1 1,-1-1,0 0,-1 0,1 0,4-8,17-34,-1-2,21-65,25-108,-59 185,19-72,-4-1,-5-1,-5-1,3-190,-26 256,7 45,0 0,0 0,0-1,0 1,0 0,-1 0,1 0,0-1,0 1,0 0,0 0,0 0,0-1,0 1,-1 0,1 0,0 0,0 0,0-1,0 1,-1 0,1 0,0 0,0 0,0 0,-1 0,1 0,0-1,0 1,-1 0,1 0,0 0,0 0,0 0,-1 0,1 0,0 0,0 0,-1 0,1 0,0 0,0 1,0-1,-1 0,1 0,0 0,-11 24,-1 22,3 1,2 0,1 1,3 0,2-1,2 1,2 0,2-1,2 1,2-1,2-1,2 0,3-1,1 0,40 74,-51-109,0 0,0 0,1 0,1-1,-1 0,2 0,-1-1,1 0,0-1,1 0,-1 0,2-1,-1 0,1-1,-1 0,1 0,1-2,-1 1,0-1,1-1,14 2,-21-5,1 1,-1-1,1 0,-1-1,0 1,1-1,-1 0,0 0,0-1,0 1,-1-1,1 0,-1-1,1 1,-1-1,0 0,6-7,6-8,-1-2,20-34,-23 37,60-103,107-249,-144 281,-5-1,-3-1,26-171,-48 222,-1-67,-5 89,0 0,-1 1,-1-1,-1 1,0 0,-8-18,10 31,1-1,-2 1,1 0,0 0,-1 0,0 0,0 1,0-1,0 1,-1 0,1 0,-1 0,0 0,0 0,0 1,0 0,0 0,0 0,-1 0,1 1,-1-1,1 1,-1 1,0-1,1 0,-1 1,0 0,1 0,-10 2,12-1,0-1,0 1,0 0,0 1,1-1,-1 0,0 1,1-1,-1 0,1 1,-1 0,1-1,0 1,-1 0,1 0,0 0,0 0,0 0,1 0,-1 0,0 0,1 0,-1 0,1 4,-4 61,4-52,0 59,3 1,3 0,3-1,4 0,35 115,-46-182,12 35,22 48,-29-76,1 0,1-1,0 0,0 0,1-1,22 21,-17-18,-12-12,0 0,0 0,0 0,0 0,0-1,1 1,-1-1,1 0,-1 0,1 0,0 0,0-1,0 1,0-1,0 0,8 1,5-2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4:57.2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1 158,'10'-1,"0"-1,0 0,-1-1,16-6,-2 2,36-12,111-51,-152 61,1 2,-1 0,1 1,37-7,-36 11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00.2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2 142,'-1'80,"3"89,-2-162,2 0,-1 0,1 0,-1 0,2 0,-1 0,1-1,0 1,1-1,-1 1,1-1,1-1,-1 1,1 0,0-1,0 0,0 0,1-1,0 1,0-1,0 0,0-1,1 0,-1 0,1 0,14 3,13 3,1-2,-1-1,2-1,43-1,-49-3,77 7,-58-3,1-2,-1-2,1-2,50-8,-68 4,0-1,0-2,-1 0,0-3,-1 0,0-2,33-19,-53 25,1 0,1 0,-1 1,1 1,0 0,1 1,-1 0,1 1,17-3,21-2,-1-2,75-26,-9 1,-92 27,-1-1,0-1,0-1,-1-1,0-1,-1-1,30-25,-22 12,-22 20,0 0,1 0,0 1,0 0,0 0,1 1,0 0,15-6,9 0,-1-1,0-2,58-33,-77 39,0 1,1 0,1 2,-1-1,1 2,-1 0,1 0,1 1,15 0,7 1,0 2,56 6,-29 5,-45-6,1-2,29 2,-31-5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01.4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0,'1171'0,"-1147"0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02.1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0 137,'188'-15,"-102"5,263-29,173-15,1 35,-497 20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03.3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285 87,'0'-3,"-1"-1,1 0,0 1,-1-1,0 0,0 1,0-1,0 1,-1 0,1-1,-1 1,0 0,0 0,0 0,0 0,0 0,-1 0,1 1,-1-1,0 1,0 0,0 0,0 0,0 0,0 0,0 1,-1-1,1 1,-1 0,1 0,-1 0,-4 0,2 0,0 0,1 1,-1 0,0 0,0 1,0-1,1 1,-1 0,0 1,1-1,-1 1,1 0,-1 1,1-1,0 1,0 0,0 0,1 1,-1-1,-5 6,1 3,1 0,0 0,1 1,0 0,1 0,0 1,1 0,-5 22,2-3,2 1,-3 53,9-53,1 1,2-1,1 0,1-1,2 1,2-1,17 43,112 215,-73-164,-45-84,-2 1,-2 1,-2 0,-2 1,9 72,-11-7,-3 132,-7-166,-6 150,3-203,0 0,-2 0,-1-1,0 0,-2 0,0-1,-15 27,20-44,-1 0,1-1,-1 1,0-1,0 0,-9 7,-9 9,13-10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08.8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1194 1,'-3'1,"0"1,0-1,0 1,1 0,-1 0,1 0,-1 1,1-1,0 0,0 1,0 0,0-1,0 1,-1 5,-10 9,-86 76,17-18,-14 25,-98 132,150-173,3 3,3 1,-59 134,86-167,1 0,2 1,1 1,1-1,2 1,1 0,2 0,1 0,2 0,0 0,10 39,5-1,3-1,2-1,62 124,25 68,-10-23,-27-74,61 210,-108-277,-3 0,7 100,0 197,-28-357,0 1,-3 0,-1 0,-2-1,-1 1,-2-1,-1-1,-2 0,-1 0,-33 63,19-50,-2-2,-2-1,-2-1,-1-1,-3-2,-1-2,-2-1,-2-2,-49 34,54-41,24-19,1-1,-26 15,33-22,0 0,0 0,0-1,0 1,0-1,0 0,-1 0,1-1,0 1,-1-1,1 0,-1 0,1 0,-6-2,-334-39,320 40,20 1,0-1,0 1,0-1,1 0,-1 0,0 0,0 0,0-1,-5-3,-3-4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06.7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766 0,'-10'2,"0"1,0 0,1 0,-1 1,1 0,0 1,0 0,1 0,-1 1,1 0,-10 9,-5 2,-7 5,-360 233,386-252,0-1,0 0,0 0,-1 0,1-1,-1 1,1-1,-1 0,0 0,0-1,1 1,-1-1,0 0,1-1,-1 1,0-1,-5-1,4-1,-1 0,1 0,0 0,0-1,0 0,0-1,1 1,0-1,0 0,-8-10,8 9,0-1,0 1,1-1,0 0,0 0,1 0,0 0,0-1,0 1,1-1,0 0,0-9,1 14,1 0,0-1,1 1,-1 0,1 0,-1 0,1 0,0 0,0 0,0 0,0 1,1-1,-1 0,1 0,-1 1,1-1,0 1,0 0,0-1,1 1,-1 0,0 0,1 1,0-1,-1 0,1 1,0-1,0 1,-1 0,1 0,0 0,0 0,6 0,0 0,0 0,1 0,-1 1,0 1,0-1,0 2,1-1,-1 1,0 0,-1 1,1 0,9 5,16 9,53 34,-48-27,-28-17,-1-1,1-1,0 1,1-2,-1 1,1-2,-1 0,1 0,0-1,1 0,-1-1,22-1,33-2,1 0,132 12,-199-10,-1 1,1-1,0 0,0 0,0 0,0 1,0-1,0 0,0 0,0 0,0-1,0 1,-1 0,1 0,0 0,0-1,0 1,0 0,0-1,-1 1,1-1,0 1,0-1,-1 1,1-1,0 1,0-1,-1 0,1 0,-1 1,1-1,-1 0,1-1,0-1,-1 1,0-1,0 1,0-1,0 0,-1 1,1-1,-1 1,1-1,-1 1,-2-5,-5-10,0 1,-16-22,11 17,-31-34,38 49,-1-1,0 2,0-1,-1 1,1 0,-1 0,0 1,-10-4,4 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08.8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406 1045,'8'-1,"-1"0,1 0,-1-1,15-5,10-3,229-60,437-179,-651 230,-22 10,-1-1,34-20,-55 28,-1 0,1-1,-1 1,0-1,0 1,0-1,0 0,-1 0,1 0,-1 0,0 0,0 0,0 0,0 0,0-1,0 1,-1 0,0 0,0-5,-4-75,0 47,3-6,-2 0,-3 0,-13-58,15 86,0 0,-1 0,-1 1,0-1,-1 1,0 1,-1-1,0 1,-1 1,0-1,-1 1,0 1,-20-16,20 20,-1 1,1 0,-2 0,1 1,0 0,-1 1,0 1,1-1,-1 2,0 0,0 0,0 1,0 1,-15 2,-20 3,-1 3,-52 18,44-9,1 3,1 2,1 2,2 3,-88 62,68-36,2 3,3 3,-68 79,85-82,3 2,-69 119,92-137,2 1,3 1,1 1,2 0,-17 80,30-103,0 1,2 0,0 0,1-1,2 1,0 0,1-1,1 0,1 0,1 0,1-1,0 0,2 0,19 29,-18-32,0-1,1 0,1-1,0 0,1-1,0-1,2 0,-1-1,1-1,1 0,0-1,1-1,0 0,0-2,1 0,25 6,1-6,-1-2,80-2,92-16,-169 10,218-26,377-91,-575 103,-2-4,0-2,74-38,-111 48,-6 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12.6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47,'4'0,"4"0,6-4,4-5,2-1,2-2,-2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14.2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0 225,'1'-5,"0"1,0-1,0 1,1 0,-1 0,1 0,0 0,0 0,0 0,1 0,0 1,-1-1,7-5,47-42,-49 45,13-11,1 1,1 0,41-22,-58 35,0 1,0-1,1 1,-1 0,1 1,-1-1,1 1,0 0,-1 0,1 1,0 0,-1 0,1 0,0 0,0 1,-1 0,1 0,-1 1,1 0,-1 0,1 0,-1 0,0 1,5 3,-3-1,0 1,-1 0,1 0,-1 0,-1 0,1 1,-1 0,0 1,0-1,-1 1,0-1,-1 1,1 1,-2-1,1 0,-1 1,0-1,-1 1,0 0,0-1,-1 1,0 0,-1 0,0-1,0 1,-1 0,0-1,0 1,-1-1,0 0,-6 12,-325 529,330-544,1 1,-1 0,1 0,0 0,-3 9,48-32,2 0,2 1,0 2,80-12,-56 12,-47 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15.1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0,'2'66,"2"0,4-1,20 82,74 185,-101-328,1 0,-1 0,1-1,0 1,0 0,0-1,1 1,-1-1,1 1,0-1,0 0,0 0,0 0,0-1,1 1,-1-1,1 0,0 0,4 2,2-2,-1 0,1 0,0-1,1 0,-1 0,0-2,10 0,204-4,-203 6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16.6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1 187,'10'-1,"0"0,0-1,0 0,0-1,0 0,14-7,26-8,14 2,0-3,0-3,96-47,-144 58,-5 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17.6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 55,'-4'0,"3"0,5 0,6-3,8-2,6 0,2 1,1-3,-1 1,0 0,-2 1,0 3,-1 0,-1 1,-3-3,-6-1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18.7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335 1,'-19'1,"0"1,0 1,1 1,-1 0,1 1,0 1,-20 11,10-4,0 1,2 2,-40 29,64-44,1-1,0 1,0 0,0 0,0 0,0-1,0 1,0 0,0 0,0 0,0 0,1 1,-1-1,0 0,1 0,-1 0,0 1,1-1,0 0,-1 0,1 1,0-1,0 0,0 1,0-1,0 0,0 1,0-1,0 0,0 1,1-1,-1 0,0 1,1-1,-1 0,1 0,0 1,-1-1,1 0,0 0,0 0,0 0,-1 0,1 0,0 0,1 0,-1-1,0 1,2 1,9 6,0-1,1-1,0 0,14 5,-3-2,40 17,-52-22,1 0,0 1,-1 0,0 1,0 0,-1 1,0 0,0 1,0 0,-1 1,0 0,9 13,-9-9,0 1,-2 0,0 1,9 22,-14-29,-1 1,0 0,0-1,-1 1,0 0,-1-1,0 1,0 0,-1 0,-2 10,0-2,-1-1,-1 0,0 0,-2 0,0-1,0 0,-1 0,-1-1,-16 20,7-13,-1-1,0-1,-2-1,0-1,-26 16,30-20,3-2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19.8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 1,'-2'3,"0"0,0 0,0 0,0 1,0-1,1 1,0-1,0 1,0 0,0-1,0 7,-2 47,2-41,3 64,3-1,16 81,-12-95,-6-37,2 0,1 0,1-1,1 0,1 0,2-1,1-1,0 1,28 37,-36-58,1 0,0-1,0 0,0 0,0 0,1 0,0-1,0 0,0 0,0-1,0 0,0 0,1 0,-1-1,1 0,6 1,16 0,0-2,43-4,-5 0,-47 4,-13 1,0-1,1 1,-1-2,0 1,0-1,0 0,0-1,0 1,0-2,9-3,-1-4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20.7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83,'40'-2,"0"-2,0-2,0-1,40-14,-4 2,-18 11,10-3,-54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0:10.63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1,'0'4,"2"0,-1 1,0-1,1 0,0 0,0 0,0 0,5 7,5 9,5 8,0-1,2 0,1-2,1 0,1-1,31 25,-4-1,286 269,-274-257,-53-52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12.2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862 1584,'-7'-13,"0"1,-1 0,0 0,-1 0,0 1,-1 1,0-1,0 2,-1-1,-1 1,0 1,0 0,-25-11,26 14,0 1,0 0,0 1,0 0,-1 1,1 1,-1 0,0 0,1 1,-1 0,0 1,1 0,-1 1,1 1,0 0,0 0,-18 8,5 2,0 0,1 2,0 1,1 0,-26 27,11-6,-59 77,74-83,2 0,2 0,1 2,1 0,1 1,-17 66,20-46,2 0,2 1,-1 105,9-124,-1 8,2 0,1-1,13 68,-12-99,0 0,1 0,0 0,1-1,0 0,1 1,0-2,1 1,0-1,1 0,0-1,0 1,1-2,0 1,0-1,1-1,14 9,30 10,1-2,1-2,0-3,62 12,-59-15,149 32,-170-42,-1-2,1-1,61-4,-86-1,1-1,0 0,0-1,-1-1,0 0,0-1,0-1,-1 0,0 0,0-1,-1-1,0 0,-1 0,0-1,0 0,-1-1,0 0,-1-1,0 1,-1-2,0 1,-1-1,0 0,-1 0,-1-1,0 1,3-23,-10-350,-10 270,-5 1,-39-133,0 1,-59-482,79 472,33 227,1 3,-2 0,0 0,-17-47,18 67,1 8,2 19,7 32,36 163,11-3,8-1,156 355,-80-296,-110-227,1-2,2 0,68 70,-84-98,1-1,1-1,0 0,1-1,0-1,0 0,1-1,0-2,0 1,0-2,28 4,21 1,128 0,-142-9,-16 1,58-7,-80 3,0-1,-1 0,0-1,0-1,0 0,-1-1,14-7,-3-3,-1 0,0-1,-2-1,0-1,-1-1,32-40,89-150,-115 168,18-29,61-134,-89 166,-2-1,-2-1,-1 0,-2 0,5-60,-10 50,-3 0,-1 0,-12-76,8 102,-1 0,-2 1,0-1,-2 2,0-1,-2 1,0 1,-2 0,-17-24,-41-38,-148-138,100 107,-1 5,-135-94,255 203,-1 0,0 0,0 1,0-1,1 0,-1 1,0-1,0 1,0-1,0 1,0-1,0 1,0 0,0-1,0 1,-1 0,1 0,0 0,0 0,-1 0,1 0,1 1,-1-1,1 1,-1-1,1 1,0 0,-1-1,1 1,0 0,0-1,0 1,-1-1,1 1,0 0,0-1,0 1,0 0,0 0,0-1,0 1,0 0,1-1,-1 2,16 52,-13-46,69 221,-35-103,95 217,35-37,-88-170,68 163,-71-99,29 67,-104-262,1-1,0 1,0-1,1 1,-1-1,1 0,0 0,0 0,0 0,1-1,-1 1,1-1,0 0,0 0,7 4,-6-6,0 0,0 0,0 0,0-1,0 0,0 0,0 0,0 0,0-1,0 0,0 0,0 0,-1-1,1 1,0-1,4-3,134-64,216-143,-303 177,243-161,159-95,-437 279,0 2,30-11,-45 19,-8 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22.4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551 0,'-9'7,"0"-1,-1 0,1-1,-1 0,-1 0,1-1,0-1,-1 1,0-2,0 1,0-2,-15 2,-55 13,64-11,0 1,1 1,0 1,0 0,-20 14,23-14,0-1,-1-1,1 0,-1-1,-24 6,21-7,1 1,-1 1,-17 9,19-6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24.9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2016 1480,'-81'-85,"57"56,-2 2,-1 1,-51-38,47 45,-1 2,0 2,-1 0,0 2,-1 2,-1 1,0 2,0 1,-47-3,-7 4,0 5,-141 14,96 3,-174 42,230-37,1 3,1 4,-112 56,175-77,0 0,1 1,0 0,0 1,1 1,-19 19,28-26,-1 0,1 0,-1 1,1-1,0 1,0-1,1 1,-1 0,1-1,0 1,0 0,0 0,0 0,0 0,1 0,0 0,0 0,0 0,0 0,1 0,0 0,0 0,0 0,0-1,0 1,1 0,0 0,-1-1,5 6,3 0,0 0,0-1,1 0,0-1,1 0,-1-1,1 0,1 0,-1-1,15 4,-3 1,23 9,2-1,0-3,1-2,0-1,1-3,0-3,1-1,86-3,-83-4,107 12,-100-5,-40-4,0-1,0-1,0-1,0 0,-1-2,1 0,-1-2,0 0,0-1,-1-1,0-1,24-15,42-17,8-3,-63 24,0 0,-1-2,-1-2,-2 0,0-2,-2 0,0-2,-2 0,-1-2,-2-1,-1 0,-1-1,-1-1,-3 0,0-1,-2-1,-2 0,-1 0,-1 0,-3-1,1-43,-3 20,0-2,-2 0,-11-77,7 118,-1 1,0 0,-2 0,0 1,-15-27,-57-82,49 82,-26-51,41 65,1 2,0 1,-27-37,41 65,0 0,0 0,0 1,0-1,0 0,0 1,0-1,0 0,0 1,0-1,0 0,-1 0,1 1,0-1,0 0,0 0,0 1,-1-1,1 0,0 0,0 0,-1 1,1-1,0 0,0 0,-1 0,1 0,0 0,0 0,-1 1,1-1,0 0,-1 0,1 0,0 0,-1 0,1 0,0 0,0 0,-1 0,1 0,0 0,-1-1,1 1,0 0,0 0,-1 0,1 0,0 0,-1-1,1 1,0 0,0 0,0 0,-1-1,1 1,0 0,0 0,0 0,-1-1,1 1,0 0,0-1,0 1,0 0,0 0,0-1,-2 29,8 36,2 0,32 117,-20-97,294 1208,-298-1229,57 193,-56-206,2-1,51 90,-69-135,1-1,0 0,1 1,-1-1,0 0,1-1,0 1,-1 0,1-1,0 1,0-1,1 0,-1 0,0 0,1-1,-1 1,1-1,0 0,-1 0,1 0,0 0,0-1,-1 1,1-1,0 0,0 0,0-1,-1 1,1-1,0 0,0 0,-1 0,1 0,-1-1,1 1,-1-1,1 0,-1 0,5-4,-4 2,0 0,0 0,-1 0,0 0,0-1,0 1,0-1,-1 0,1 0,-1 0,0 0,1-8,9-71,-7 42,18-110,88-542,-96 600,-3-1,-5 0,-4 0,-5-1,-3 1,-4 0,-5 1,-4 0,-40-123,-14 26,72 190,0-1,-1 1,1-1,0 1,-1 0,0-1,1 1,-1 0,0-1,0 1,0 0,0 0,0 0,0 0,0 0,0 0,-2-1,3 2,-1 1,0-1,1 1,-1-1,1 1,-1-1,1 1,0 0,-1-1,1 1,0 0,-1-1,1 1,0 0,0-1,-1 1,1 0,0 0,0-1,0 1,0 0,0 1,0 59,14 33,3-1,43 129,-30-120,46 167,160 374,-232-636,52 107,-49-102,0 0,1-1,1 0,0 0,0-1,21 17,-26-24,1 0,0 0,0-1,0 0,0 0,0 0,1-1,-1 0,0 0,1 0,9 0,66-7,-53 3,23-5,0-3,0-2,-1-3,-1-1,52-27,-69 30,-22 9,0 0,0-1,-1 0,1-1,-1 0,-1 0,0-1,0 0,0 0,-1-1,0 0,-1-1,0 1,7-16,-3 6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25.5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1 223,'28'-2,"0"-2,-1 0,1-2,33-12,-22 7,126-42,35-10,42 7,-212 51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26.1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46,'8'0,"6"0,5 0,6 0,11 0,10 0,10 0,6 0,0 0,-3-4,1-1,-3 0,-7-2,-9-1,-6 1,-7 2,-3 2,-6 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26.8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41,'3'0,"6"0,9 0,8 0,5 0,0 0,6 0,13 0,8 0,3 0,-1-3,-8-2,-5 0,-6 1,-10-3,-7 0,-4 2,-4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30.8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587 365,'1'-28,"9"-48,1-22,-10 85,-1 0,0-1,-1 1,-1 0,-6-25,7 35,0-1,-1 1,1 0,-1-1,0 1,0 0,0 0,-1 1,1-1,-1 0,1 1,-1-1,0 1,0 0,0 0,0 0,0 0,-1 1,1-1,0 1,-1 0,1 0,-1 0,0 0,1 1,-5-1,-2 1,1 0,0 1,-1 0,1 0,0 1,-1 1,1-1,0 1,1 1,-1 0,1 0,-1 0,1 1,1 1,-1-1,1 1,0 0,-8 9,-13 15,2 0,-40 63,64-90,-31 48,2 2,2 2,3 0,-37 117,50-125,2 0,2 1,2 1,2-1,2 1,6 85,1-111,0 0,1 0,2-1,0 0,1 0,1 0,1-1,1-1,23 33,13 8,87 89,-30-37,-14 1,-5 4,-5 4,-5 3,-6 3,-6 3,62 184,-56-90,-62-191,0 0,-3 1,0-1,-3 64,-1-95,-1 0,1 0,0 1,-1-1,0 0,1 0,-1 0,-1 0,1 0,0-1,-1 1,1 0,-1 0,0-1,0 1,0-1,0 0,0 1,0-1,-1 0,1 0,-1-1,0 1,1 0,-1-1,0 0,0 1,0-1,-3 1,-8 0,0 0,1-1,-1 0,0-1,-20-3,2 1,7 2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31.9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369 64,'-9'3,"1"1,-1-1,1 1,-1 1,1 0,1 0,-1 0,-13 13,-29 25,-58 62,90-84,0 0,2 2,0 0,1 0,-19 45,33-66,0-1,0 1,1-1,-1 1,0-1,1 1,0-1,-1 1,1-1,0 1,0 0,-1-1,1 1,1 0,-1-1,0 1,0-1,1 1,-1 0,0-1,1 1,0-1,-1 1,1-1,0 0,1 2,0-1,0-1,0 0,0 1,0-1,1 0,-1-1,0 1,1 0,-1-1,0 1,1-1,-1 1,1-1,-1 0,4-1,10 0,0-1,0 0,0-2,15-5,-5 1,-1-2,0-2,0 0,-1-1,-1-1,0-2,-1 0,0-1,-2-1,35-40,-49 50,0-1,-1 0,0 0,0 0,-1-1,0 1,-1-1,0 0,2-19,-2 7,-1 1,-2-1,-2-35,1 54,1-1,0 1,-1 0,0-1,0 1,0 0,0 0,-1 0,1 0,-3-4,-6-4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33.5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1276 56,'-1'3,"1"1,-1-1,1 0,-1 0,0 0,0 0,-1 0,1 0,-1 0,1 0,-1-1,0 1,-3 3,-35 34,16-18,-162 193,31-34,50-63,20-20,-3-4,-109 89,195-182,0 0,0 1,0-1,-1 0,1-1,0 1,0 0,-1-1,1 1,0-1,-1 0,1 0,-1 0,1 0,0 0,-1 0,1 0,0-1,-1 0,1 1,0-1,0 0,-1 0,1 0,0 0,0 0,0-1,-3-2,-7-5,0-1,0-1,-13-16,11 12,-21-20,3 5,1-1,2-2,2 0,-31-50,55 79,0-1,1 0,0 0,0 0,0 0,0 0,1 0,0 0,0-1,0 1,1 0,0-1,0 1,0-1,2-9,0 10,0 0,0 0,1 0,0 0,0 1,0-1,0 1,1 0,-1 0,1 0,0 0,0 1,1 0,-1-1,9-3,20-12,0 1,1 1,1 2,1 2,0 1,0 2,1 1,1 2,-1 2,53-1,-68 5,35-1,64 7,-103-3,0 1,-1 1,1 0,-1 1,0 1,0 0,28 16,0 8,64 53,-76-55,1-1,1-2,58 31,1-14,196 58,-287-99,6 2,0-1,1 0,-1 0,16 0,-24-2,0 0,0 0,0 0,0 0,0 0,1 0,-1 0,0 0,0-1,0 1,0 0,0-1,0 1,0-1,0 0,0 1,0-1,-1 0,1 1,0-1,0 0,0 0,-1 1,1-1,0 0,-1 0,1 0,-1 0,1 0,-1 0,0 0,1 0,-1 0,0-1,0 1,1 0,-1 0,0 0,0 0,0 0,-1 0,1 0,0 0,0-1,-1 1,1 0,-1-1,-7-23,-2 2,0 0,-2 0,0 0,-19-24,-3-8,8 9,-7-14,-2 2,-2 2,-3 1,-54-58,86 107,1 0,-1 1,0 0,-1 1,1 0,-1 0,1 0,-1 2,0-1,-1 1,1 0,0 1,-1 0,-9 0,-57-12,19-8,-90-45,118 52,23 12,0 0,1-1,-1 0,1 0,-1 0,1-1,0 0,0 0,1 0,-1 0,1-1,0 0,0 0,1 0,-1 0,-2-6,4-3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47.1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1 159,'12'-2,"0"-1,1 0,-1 0,-1-1,1-1,0 0,-1-1,0 0,0 0,15-13,-9 8,0 0,31-13,-23 14,1 0,0 2,1 2,0 0,0 2,52-3,130 8,-186-1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48.1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1,'4'100,"5"0,4 0,4-2,5 1,37 102,-54-187,0 2,0 0,2 0,0 0,17 28,-23-42,1 0,-1 0,1 0,-1 0,1-1,0 1,-1 0,1-1,0 1,0-1,0 0,0 1,0-1,1 0,-1 0,0-1,0 1,1 0,-1-1,1 1,-1-1,0 0,1 0,-1 0,1 0,-1 0,0 0,1-1,-1 1,1-1,-1 0,0 0,0 0,1 0,-1 0,0 0,0 0,0-1,0 1,0-1,-1 1,4-4,76-64,-67 60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13.6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1 430,'1'-3,"-1"0,1 0,0 0,1 0,-1 0,0 1,1-1,-1 0,1 1,0-1,0 1,0 0,0 0,1 0,-1 0,3-2,44-30,-45 31,121-70,247-103,-136 81,-229 92,-1 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49.0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0 137,'10'-8,"-1"1,1 0,0 0,1 1,14-6,-11 5,-1 0,24-16,-27 17,1 0,0 1,0 1,0-1,0 2,0 0,1 0,0 1,0 0,18 1,3-3,19-1,56 2,-88 3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50.2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 0,'-6'13,"2"0,0 0,0 0,1 0,1 1,0-1,0 15,5 100,-2-99,4 22,2 0,2 0,2-1,26 70,-4-33,67 128,-97-209,4 7,0-1,0 0,1 0,14 16,-19-25,1 1,-1-1,1 0,0-1,0 1,0-1,0 0,1 0,-1 0,1 0,-1-1,1 0,-1 0,1 0,0 0,-1-1,7 0,57-4,-48 2,-1 1,1 0,-1 2,28 3,-29 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53.4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448 40,'1'-11,"-1"10,1 0,-1 1,0-1,0 0,0 0,1 0,-1 0,0 1,0-1,0 0,0 0,0 0,0 0,-1 0,1 1,0-1,0 0,-1 0,1 0,0 0,-1 1,1-1,-1 0,1 1,-1-1,1 0,-1 1,1-1,-1 0,0 1,1-1,-1 1,0-1,0 1,1 0,-1-1,0 1,0 0,0-1,1 1,-1 0,0 0,0 0,0 0,0 0,0 0,1 0,-1 0,0 0,0 0,0 0,-1 1,-8 0,-1 1,0 0,1 1,-1 1,1-1,0 1,0 1,-11 7,-75 52,87-58,-32 26,0 1,3 2,-40 46,77-79,-1 0,0 0,1 0,-1 0,1 0,0 1,0-1,0 1,0-1,0 1,1-1,-1 1,1-1,-1 1,1-1,0 1,0 0,0-1,0 1,1-1,0 5,1-2,0 1,0-1,1 1,0-1,0 0,0 0,1 0,0 0,4 4,5 4,0-1,1-1,0 0,1-1,24 13,-13-12,0 0,1-2,1-1,53 9,116 0,-130-13,-60-4,0 1,0 0,-1 1,1-1,-1 1,1 0,-1 1,10 4,-15-6,1 0,-1-1,0 1,0 0,0 0,0 0,0 0,0 0,0 1,0-1,0 0,0 0,-1 0,1 1,-1-1,1 0,-1 1,1-1,-1 1,0-1,1 1,-1-1,0 0,0 1,0-1,0 1,0-1,-1 1,1-1,0 1,-1-1,1 0,-1 1,1-1,-1 0,0 1,1-1,-1 0,0 0,0 0,0 0,0 1,-1 0,-22 24,0-1,-2 0,-1-2,-32 21,-91 50,136-84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54.5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1 264,'4'-1,"1"-1,0 1,0-1,-1 0,1 0,-1 0,1 0,-1-1,5-3,4-3,286-176,-288 179,0 0,0 1,1 1,0 0,18-4,7-1,-23 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55.5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0,'2'1,"0"0,0 0,0-1,0 1,0 1,0-1,0 0,0 0,-1 1,1-1,0 1,-1-1,1 1,-1 0,0 0,1 0,0 2,19 34,-2 6,-4-6,2-1,32 53,-13-34,-9-12,60 73,-74-103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57.9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185 436,'0'1,"0"0,-1 0,1 0,-1 0,1 0,-1 0,1 0,-1 0,0 0,0 0,1 0,-1-1,0 1,0 0,0-1,0 1,0 0,0-1,0 0,0 1,0-1,-1 1,-28 9,25-8,-2 0,0 0,0 0,0-1,0 0,0 0,-1-1,1 0,0 0,-12-2,16 1,1 1,-1-1,1 0,-1-1,1 1,0 0,-1-1,1 1,0-1,0 1,0-1,0 0,0 0,1 0,-1 0,1 0,-1-1,1 1,0 0,-1-1,1 1,1-1,-1 1,0-1,1 1,-1-1,1 0,0 1,-1-4,0-11,1 0,0 0,1 0,1 0,0 0,1 0,1 1,1-1,0 1,1 0,1 0,1 1,0 0,0 0,2 1,0 0,0 1,2 0,-1 0,2 2,-1-1,2 1,-1 1,29-16,-29 21,0 0,1 0,-1 1,1 1,0 0,0 1,1 1,19 0,5 1,70 11,-95-9,0 1,1 1,-1 0,-1 1,1 1,-1 0,0 1,0 0,-1 1,0 0,0 1,14 14,-22-19,0 1,0-1,0 1,-1 0,1 0,-1 0,0 1,-1-1,1 1,-1-1,0 1,-1 0,1 0,-1 0,-1 0,1 0,-1 0,0 0,0 0,0 0,-1 0,0 0,0 0,-1 0,0 0,0 0,0-1,-1 1,1-1,-1 1,-6 6,-45 68,-73 125,105-162,-1 0,-3-1,-51 64,76-105,0 1,0-1,0 1,0-1,0 0,0 0,-1 0,1 1,0-1,-1 0,1 0,-1-1,1 1,-1 0,1 0,-1-1,0 1,-2 0,4-2,-1 1,0-1,1 0,-1 1,1-1,-1 0,1 0,-1 1,1-1,0 0,-1 0,1 1,0-1,0 0,0 0,-1 0,1 0,0 1,0-1,0 0,0 0,1 0,-1 0,0 1,0-2,16-68,19-51,-33 115,-1 1,1-1,0 1,0 0,1 0,-1 0,1 0,0 1,1-1,-1 1,1-1,0 1,0 0,0 1,0-1,1 1,0 0,-1 0,1 0,0 1,0-1,6-1,5 0,0-1,0 2,0 0,0 1,0 1,22 1,95 12,-89-5,56-1,-76-7,0-1,24-6,11-2,-40 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5:58.7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0,'4'2,"0"0,0 0,0 0,0 1,0-1,-1 1,1 0,-1 0,1 0,4 7,4 1,188 160,218 205,-361-317,-3 2,-2 3,-4 1,75 134,-119-192,-1 0,0 0,0 0,-1 0,1 0,-2 0,1 1,0 9,-2-12,0 0,-1 1,0-1,0 0,0 0,0 0,-1 0,0 0,0-1,0 1,-1 0,-4 5,-2 4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01.1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1283 1508,'-5'-1,"1"-1,-1 1,1-1,0 0,-1 0,1 0,0-1,-5-3,-16-9,-12-1,0 2,-74-17,89 27,1 1,-1 1,0 1,0 1,0 1,1 1,-23 4,-6 5,0 2,1 1,0 4,1 1,1 2,-49 31,61-30,0 2,2 2,1 1,1 1,1 2,2 1,-48 67,47-53,-32 65,51-89,1 0,1 1,1 0,1 0,-6 40,12-57,-1 1,1-1,-1 1,2-1,-1 1,1-1,-1 1,1-1,1 1,-1-1,1 0,0 0,0 0,1 0,-1 0,1 0,0 0,5 5,-2-5,1 0,-1 0,1-1,-1 0,1 0,0 0,1-1,-1 0,1-1,-1 1,1-2,9 2,70 15,1-4,151 3,-212-18,0-2,-1-1,1-1,-1-1,0-1,0-1,-1-2,0-1,0 0,-2-2,1-1,22-17,-27 16,-1 0,0-1,-1-1,-1 0,0-2,-1 1,-2-2,0 0,0-1,-2 0,-1 0,-1-1,12-43,-10 9,-2 0,-3 0,-3-1,-5-88,-43-223,34 306,-30-100,34 142,-1-1,-1 1,0 0,-2 1,0 0,-1 1,-1 0,-21-21,28 32,-2 1,1 0,-1 0,1 1,-2 0,1 0,0 1,-15-5,23 9,-1-1,1 1,-1 0,1 0,-1 0,1-1,-1 1,0 0,1 0,-1 0,1 0,-1 0,0 0,1 0,-1 0,1 0,-1 1,1-1,-1 0,1 0,-1 0,0 1,1-1,-1 0,1 1,0-1,-1 0,1 1,-1-1,1 1,-1-1,1 0,0 1,-1-1,1 1,0-1,0 1,-1-1,1 1,0 0,0-1,0 1,0-1,-1 1,1-1,0 1,0 0,0-1,0 1,0-1,1 1,-1-1,0 1,0 0,0-1,0 1,1-1,-1 1,15 42,-13-37,37 82,4-2,63 94,124 152,-170-249,-28-37,2 3,3-1,51 54,-87-100,1 0,0 0,0-1,-1 1,1 0,0-1,0 0,0 1,1-1,-1 0,0 0,0 0,1 0,-1 0,0-1,1 1,-1-1,1 1,-1-1,1 0,-1 0,3 0,-2-2,0 1,0-1,-1 0,1 0,0 0,-1 0,0 0,1 0,-1-1,0 1,0-1,0 1,-1-1,1 0,-1 0,2-3,10-23,-1 0,-1-1,-1 0,5-33,16-128,-27 158,14-102,-6-2,-7-159,-9 232,-2 1,-2 0,-4 0,-2 1,-3 1,-49-116,55 152,-18-39,-47-72,75 132,-1 1,0 1,-1-1,1 0,-1 0,1 1,-1-1,0 1,0 0,0 0,0 0,0 0,-5-2,6 4,-1-1,1 1,0-1,0 1,-1 0,1 0,0 0,0 0,-1 0,1 1,0-1,0 1,0-1,-1 1,1 0,-4 2,2-1,0 2,0-1,0 0,1 1,-1-1,1 1,-1 0,1 0,1 1,-1-1,1 0,-1 1,1 0,0-1,1 1,-1 0,0 10,0 2,0 1,2-1,0 1,1 0,1-1,1 1,0-1,1 0,1 0,1 0,12 26,9 11,70 100,-97-153,270 350,-77-109,-136-165,4-3,113 108,-162-170,2-1,0-1,0-1,1 0,0 0,0-2,1 0,0 0,17 3,-28-8,1-1,0 0,-1-1,1 1,0-1,0 0,0 0,-1-1,1 0,0 0,0 0,-1-1,1 1,-1-1,0-1,1 1,-1-1,0 0,0 0,-1 0,1-1,-1 0,1 0,-1 0,-1 0,1-1,0 1,-1-1,0 0,4-8,13-32,-1-1,-3 0,-1-2,-3 0,12-90,-20 101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02.0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1 317,'22'-19,"0"1,1 1,1 1,1 1,46-21,141-43,-150 58,167-65,-193 78,-20 7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03.3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0 275,'3'-5,"-1"1,0 0,1-1,0 1,0 1,0-1,1 0,-1 1,1 0,0 0,0 0,0 0,6-3,6 1,0 0,0 1,1 1,-1 0,1 1,28 1,5-2,1060-158,-1080 155,12-4,2 3,-1 1,1 3,72 2,-114 1,0 0,0 0,0 1,0-1,0 1,0 0,0-1,0 1,0 0,0 0,0 0,-1 0,1 1,0-1,1 2,4 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15.9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299 1,'-19'-1,"-1"2,0 0,1 1,-1 1,1 1,0 1,0 0,0 2,1 0,0 1,0 1,-18 12,33-18,0 0,0 0,0 1,0-1,0 1,1 0,0 0,0 0,0 0,0 0,0 0,1 1,0-1,0 0,0 1,1-1,-1 1,1 7,1 11,0 0,7 34,-4-29,9 59,4-2,4 0,39 106,-38-138,1-1,3-1,1-2,3 0,3-2,42 49,127 155,-173-208,-2 1,-1 1,-3 1,22 60,-39-79,0 0,-2 1,-2 0,0 0,-2 0,-5 50,3-49,2-20,-8 67,8-70,-2-1,1 1,0 0,-1 0,0-1,-1 1,1-1,-1 0,0 0,-4 6,5-9,-1 0,0-1,1 1,-1 0,0-1,0 0,0 1,0-1,0 0,0-1,-1 1,1-1,0 1,0-1,0 0,-1 0,1 0,0 0,0-1,-1 0,1 1,-4-3,-11-2,-1-1,-25-13,34 14,-157-69,137 63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04.1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1 158,'5'-1,"1"-1,0 0,0 0,-1 0,0-1,9-5,5-2,18-2,0 0,1 3,0 1,0 1,40 0,6-3,166-12,-70 9,7-14,-167 26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06.4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544 108,'-23'2,"1"0,0 1,0 2,0 0,0 1,1 1,0 1,0 1,1 1,0 1,1 0,0 2,1 0,1 1,0 1,0 0,-14 19,12-13,2 1,0 0,1 1,2 1,0 0,2 1,0 1,2-1,1 2,1-1,1 1,2 1,-4 38,9-62,-1 0,1 0,0 0,1 0,-1 0,0 0,1 0,0 0,0-1,0 1,1 0,-1 0,1-1,0 1,0-1,0 1,3 3,2-1,0-1,1 1,-1-2,1 1,0-1,13 5,-17-7,59 32,-44-22,0-1,1-1,1 0,36 11,-52-20,-1 0,1 0,0 0,-1-1,1 0,0 0,-1 0,1 0,0-1,-1 1,1-1,0-1,-1 1,1 0,-1-1,0 0,1 0,-1-1,0 1,0-1,-1 0,1 1,0-2,-1 1,0 0,0-1,4-5,-2 1,-1 0,0 1,-1-2,0 1,0 0,-1 0,0-1,1-9,6-75,-8 69,1-74,-16-153,7 164,3 58,-1 1,-9-30,-2-9,12 41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05.2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468 1,'-7'1,"1"0,0 0,0 1,-1 0,1 0,1 1,-1 0,0 0,1 0,-1 0,1 1,0 0,-8 8,-9 10,-28 33,48-52,-24 31,1 2,1 0,3 2,-18 41,-55 164,76-188,2 2,3 0,2 0,3 1,2 1,3-1,4 62,3-73,2-1,2 1,2-1,3 0,1-1,2-1,2-1,2 0,29 47,102 124,2 5,-135-189,-8-16,-1 0,0 0,-1 1,-1 1,-1-1,0 1,-1 0,0 0,4 34,-5 36,-4 1,-18 139,-56 168,70-376,0-1,-1 1,-1-1,0 0,-2-1,0 0,0 0,-13 17,10-24,0-2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08.1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965 0,'-3'1,"0"-1,0 1,1 0,-1 0,0 0,0 0,1 1,-1-1,1 1,-1-1,1 1,-1 0,1 0,-3 3,-30 35,30-33,-58 72,-23 31,-146 145,188-212,-1-3,-1-1,-3-3,-72 42,118-76,-1-1,1 1,0-1,-1 1,1-1,0 0,-1 0,1-1,-1 1,1-1,-1 0,0 0,1 0,-1 0,1-1,-1 1,1-1,-1 0,1 0,-1 0,1 0,0-1,0 1,-1-1,1 0,-4-4,1 0,0 0,1 0,0-1,0 0,0 0,1 0,0-1,1 1,0-1,-4-12,-12-21,14 33,1-1,-1 0,2 0,-1-1,-3-16,7 23,0 1,-1 0,1 0,1 0,-1-1,0 1,0 0,1 0,-1 0,1 0,0-1,0 1,0 0,0 0,0 1,0-1,0 0,1 0,-1 0,1 1,-1-1,1 1,0-1,-1 1,1 0,0-1,0 1,0 0,0 0,3-1,36-12,-1 2,1 1,84-9,-88 14,264-18,-125 13,-165 10,0 0,0 1,-1 0,1 1,0 0,0 1,0 0,0 0,-1 1,11 5,-4-1,0-2,31 7,-44-11,0 0,0 0,1-1,-1 1,0-1,0 0,0 0,0-1,0 1,0-1,0 0,0 0,0 0,0 0,0-1,0 0,-1 1,5-4,-6 3,-1 1,0-1,0 0,0 1,0-1,0 0,-1 0,1 1,0-1,-1 0,1 0,-1 0,0 0,0 0,0 0,0 0,0 0,0 0,0 0,0 0,-1 1,1-1,-1 0,0 0,1 0,-1 0,0 1,0-1,0 0,0 1,-2-3,-5-7,-1-1,0 2,-14-14,8 8,-26-33,31 36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10.3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547 540,'1'-3,"1"0,-1 0,1 0,0 0,0 1,0-1,0 1,0-1,0 1,1 0,-1 0,6-4,2-2,19-16,2 0,55-31,-26 17,-19 14,-28 17,-1 0,0 0,0-1,-1-1,0 0,0-1,12-14,-21 20,1-1,-1-1,0 1,0 0,0 0,-1-1,0 1,0-1,0 1,-1-1,1 0,-2 1,1-1,0 1,-1-1,0 1,-1-1,1 1,-1-1,0 1,0 0,0 0,-1 0,0 0,-4-5,2 1,-1 1,0 0,-1 0,0 0,0 1,-1 0,1 0,-1 1,-1 0,1 0,-1 1,0 0,-10-3,9 6,1 0,0 1,-1 0,0 0,1 1,-1 0,1 1,-1 0,1 1,-1 0,1 0,0 1,0 0,0 1,-13 6,-14 10,1 2,-44 34,44-30,-84 58,-173 132,287-212,0 1,0-1,0 1,1 0,0 0,0 0,0 1,1 0,-1-1,1 1,1 0,-1 1,-1 7,3-10,1 0,0 0,-1 0,2 0,-1-1,0 1,1 0,0 0,-1 0,2 0,-1 0,0-1,1 1,0 0,-1-1,1 1,1-1,-1 0,0 0,1 0,0 0,5 4,207 180,-206-180,1-1,-1 0,1-1,0 0,0 0,1-1,0-1,-1 1,1-2,0 0,0 0,1-1,-1 0,12-1,19-3,1-1,58-14,-24 4,112-23,-163 30,-2-1,1-1,-1-1,-1-1,32-21,6-3,2 2,1 3,77-25,-34 14,-78 29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11.5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0 173,'2'-3,"0"1,1-1,-1 1,1 0,-1 0,1 0,0 0,0 1,0-1,0 1,0-1,0 1,0 0,7-1,-2-1,51-16,0 3,97-15,36-8,-101 10,-71 21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12.9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299 1,'-3'0,"0"0,0 1,0 0,1 0,-1 0,0 0,0 0,1 1,-1-1,0 1,1-1,0 1,-1 0,1 0,0 0,0 0,-2 3,-32 47,30-41,-31 48,3 2,-44 109,65-133,1 0,2 1,2 0,1 1,3 0,-1 53,5-80,0 17,0 1,3-1,6 34,-7-54,0 0,1-1,0 1,0-1,1 0,0 0,1-1,-1 1,1-1,1 0,0 0,0-1,0 1,13 9,113 81,-117-87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18.7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248 156,'0'-9,"2"1,-1-1,1 1,0-1,7-14,-6 16,-1 0,0-1,0 1,0 0,-1-1,1-12,-2 19,0 0,0 0,0 0,0 0,0 0,0 0,-1 0,1 0,0 0,-1 0,1 0,-1 0,1 0,-1 1,1-1,-1 0,0 0,1 1,-1-1,0 0,1 1,-1-1,0 1,0-1,0 1,0-1,-1 1,-1-1,1 0,-1 1,0-1,0 1,0 0,0 0,0 0,0 0,-4 1,-56 18,50-12,0-1,1 2,-1 0,2 0,-1 1,1 0,-15 18,20-21,0 0,1 1,0-1,1 2,-1-1,1 0,1 1,-1 0,1-1,1 1,-1 0,1 1,1-1,-2 12,4-14,0 0,0 1,0-1,1 0,0 0,0 0,1 0,-1 0,1 0,1-1,-1 1,1-1,0 0,0 0,6 6,11 9,1-1,26 18,-27-21,9 6,-10-9,-2 1,0 1,-1 1,21 23,-37-37,1 1,-1-1,0 1,0 0,0-1,0 1,0 0,0-1,-1 1,1 0,-1 0,0 0,0-1,0 1,0 0,-1 0,1 0,-1-1,1 1,-1 0,0-1,0 1,0 0,-1-1,-2 5,-3 4,-1 0,0 0,0 0,-12 9,16-17,-1 1,0-1,0 0,-1 0,1-1,-1 0,1 0,-1 0,0 0,0-1,1 0,-1 0,0-1,-10 0,-14 0,-44-6,67 5,-12-3,5-1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19.5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0 115,'48'-3,"0"-3,0-1,-1-2,69-24,-70 19,1 1,0 3,0 2,70-4,-99 12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20.6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1,'3'59,"20"106,-2-20,-8-79,-9-49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16.8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0 178,'0'-2,"1"1,-1-1,0 1,1-1,-1 1,1-1,0 1,0 0,-1-1,1 1,0 0,0 0,0 0,0 0,0-1,0 2,1-1,-1 0,0 0,3-1,33-16,-23 13,38-20,0 3,2 3,103-24,-105 29,-37 10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22.9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313 182,'-6'1,"1"1,-1-1,0 2,1-1,-1 0,-8 7,-4 1,7-6,0 2,-1-1,1-1,-1 0,-14 3,22-6,0-1,0 0,0 0,-1 0,1 0,0-1,0 1,0-1,0 0,0 0,0 0,0-1,1 0,-1 1,0-1,-5-5,-1 0,1 0,0 0,1-1,-1-1,1 1,1-2,-13-18,19 25,-1 0,1 1,0-1,0 0,0 1,0-1,0 0,1 0,-1 0,1 0,0 0,0 0,0 0,0 0,0 0,1 1,-1-1,1 0,0 0,0 0,0 0,0 1,1-1,-1 1,1-1,-1 1,1-1,0 1,0 0,0 0,0 0,0 0,1 0,-1 0,0 1,1-1,2-1,8-3,-1 0,0 1,1 0,0 1,0 0,0 1,1 1,17-2,16 2,48 3,-61 2,0 2,-1 1,0 2,0 2,0 0,-2 2,1 2,-2 1,0 1,0 1,-2 2,31 26,-56-43,-1 0,0 0,1 0,-1 0,0 1,-1-1,1 0,0 1,-1-1,1 1,-1 0,0-1,0 1,0 0,0 0,0 0,0 0,-1 0,0 0,0 0,1 0,-2 0,1 0,0 0,-1 0,1 0,-1 0,-1 3,-3 6,-1 0,0-1,-1 1,0-1,-12 13,-8 13,-8 19,-1 5,-3-3,-68 79,81-109,1-3,-38 54,59-73,-1 0,1 0,-1 0,-1-1,1 0,-1 0,1 0,-1-1,-1 0,1 0,0 0,-1-1,0 0,0 0,0-1,0 0,0 0,-1-1,1 0,0 0,-1 0,1-1,-1 0,-11-2,17 1,-1 0,1 0,-1 0,1 0,0 0,-1-1,1 1,0 0,0-1,0 0,0 0,0 0,0 0,0 0,1 0,-1 0,1 0,-1 0,1-1,0 1,0-1,0 1,-1-4,-2-10,0 1,-2-33,-2 1,-6 2,6 24,2-1,0 1,1-1,-3-35,8 53,-1-1,1 1,0-1,1 1,-1 0,1-1,0 1,0 0,0 0,1-1,-1 1,1 0,0 1,0-1,1 0,-1 0,1 1,0-1,0 1,0 0,0 0,0 0,1 0,-1 1,1 0,0-1,0 1,8-3,-7 4,1 0,0 0,0 0,0 1,0-1,0 2,0-1,0 1,0-1,-1 2,1-1,0 1,0-1,-1 2,1-1,8 6,12 7,-1 0,24 22,-32-25,-1-1,1-1,28 13,-11-6,18 13,-36-19,1-2,0 0,28 10,73 13,-101-25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23.7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0,'1'8,"1"1,0-1,1 0,-1 0,2 0,-1 0,1-1,8 13,3 6,88 171,106 235,-203-415,-1 0,-1 1,-1 0,0 0,-2 0,0 0,-1 0,0 0,-2 0,0-1,-8 32,0 10,3-12,-3-1,-17 53,18-76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25.5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1,'-1'107,"5"0,4 0,38 181,-10-140,59 207,-76-297,3-1,2-1,60 101,-79-149,1 0,0 0,0-1,1 0,0 0,0-1,0 0,1 0,0-1,0 0,0 0,1-1,0 0,-1 0,2-1,-1 0,0-1,0 0,1 0,-1-1,1 0,0-1,-1 0,1-1,12-2,-1 0,0-1,0-2,0 0,-1-1,0-1,0-1,34-21,-40 19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26.4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0 119,'4'0,"9"0,10-4,12-1,8-4,1 0,0-2,4-4,-2 2,-5-2,-6 2,-5 0,-7 5,-9 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29.3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886 1555,'-1'-2,"1"0,-1 0,1 0,-1 0,0 0,0 1,0-1,0 0,0 0,0 1,0-1,0 1,-1-1,1 1,-1-1,1 1,-1 0,1 0,-1 0,0 0,0 0,-1-1,-49-19,39 17,-37-14,0 3,-1 2,-1 2,-85-6,95 15,0 1,1 3,-1 1,1 2,0 1,-56 18,90-22,-1 1,1 0,0 1,0-1,0 1,1 1,-1-1,1 1,0 1,0-1,-7 10,11-13,0 1,0 0,0-1,1 1,-1 0,1 0,0 0,0 0,0 0,0 0,0 1,1-1,-1 0,1 0,0 1,0-1,0 0,0 0,1 1,-1-1,1 0,0 0,0 0,0 0,1 0,-1 0,0 0,1 0,0 0,3 3,1 0,0-1,0 1,0-1,1 0,0-1,0 0,0 0,0 0,1-1,0 0,-1-1,1 0,0 0,0 0,1-1,-1 0,11-1,9 1,1-2,0-1,45-9,218-67,-274 73,-1-2,31-15,-44 20,0-1,0 0,1 0,-2 0,1 0,0-1,-1 1,1-1,-1 0,0 0,0 0,-1-1,1 1,-1-1,2-5,6-29,7-45,6-27,-18 94,-1-1,-1 1,-1-1,0 0,-1 0,-1 0,0 0,-2 1,0-1,-1 0,0 1,-2-1,0 1,-14-30,-70-151,-66-170,148 352,4 26,6 30,15 46,4-1,35 88,0 1,82 411,-133-550,28 128,-29-148,-1 0,2 0,0-1,1 0,0 0,1 0,1-1,11 14,-18-25,0 1,0 0,1-1,-1 0,1 1,-1-1,1 0,0 0,0-1,0 1,0 0,1-1,-1 0,0 0,0 0,1 0,-1-1,1 1,-1-1,0 0,1 0,-1 0,1 0,-1 0,1-1,-1 0,0 0,1 0,-1 0,0 0,0-1,0 1,0-1,0 0,0 0,0 0,0 0,3-4,4-4,0 0,-1-1,0 0,-1-1,0 0,-1 0,0-1,6-17,12-41,-2-2,-4-1,-3 0,-4-1,-2 0,-4-1,-4-82,7-135,-1 151,-7 63,-12-128,4 159,-1 0,-3 1,-30-86,38 126,0 0,-1 0,0 1,0-1,0 1,-1 0,1 1,-12-11,15 15,0 0,0 0,-1 0,1 0,-1 0,1 1,-1-1,1 0,-1 1,1-1,-1 1,0-1,1 1,-1 0,0-1,1 1,-1 0,0 0,1 0,-1 1,0-1,1 0,-1 1,0-1,1 1,-1-1,1 1,-1 0,1-1,-1 1,1 0,-1 0,1 0,0 0,0 1,0-1,-1 0,1 0,0 1,0-1,1 1,-1-1,0 1,0 1,-14 24,1 0,1 1,2 0,1 1,1 0,1 1,2 0,1 0,-2 49,7-39,1 0,2 0,2 0,1 0,2-1,24 70,-14-65,2 0,45 72,66 75,-58-88,-30-40,66 92,-90-131,2-1,0-1,2 0,25 18,-45-37,-1-1,1 0,0 0,0 0,0-1,0 1,0-1,0 0,1 1,-1-2,0 1,1 0,-1 0,0-1,1 0,-1 0,1 0,-1 0,0 0,1-1,-1 1,1-1,-1 0,0 0,0-1,1 1,-1 0,0-1,0 0,-1 0,1 0,0 0,0 0,-1 0,0-1,1 0,-1 1,0-1,0 0,2-4,8-13,-1-1,-1 0,0 0,10-39,-15 47,26-87,-28 82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30.3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1 171,'26'-2,"0"-2,0-1,-1-1,0-1,0-1,36-17,36-11,-60 26,46-5,-52 11,0-2,49-16,-51 8,-17 7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31.1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1 156,'28'1,"-1"-2,1 0,-1-2,1-1,-1-2,50-15,157-68,-215 84,1 1,0 0,0 2,24-1,32-4,-53 4,-3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32.2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1 113,'14'-2,"1"0,-1-1,0 0,0-1,0-1,-1 0,16-8,51-18,-17 17,0 3,87-4,130 10,-210 6,-51-2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44.5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0 244,'183'168,"-160"-147,-5-3,2-1,0 0,38 24,-51-37,1-1,-1 1,1-1,0 0,1-1,-1 0,0 0,1-1,-1 0,1 0,-1-1,1 0,-1-1,0 0,14-3,17-8,-1-2,0-1,71-41,-58 29,76-44,-78 41,2 2,2 2,0 3,1 1,58-13,37 5,223-17,-361 47,-1 1,0 0,1 1,-1 0,0 1,0 0,0 1,-1 0,11 5,42 15,67 13,-109-31,0-1,1-1,-1 0,1-2,0-1,-1 0,1-2,0 0,39-8,10-7,103-39,-126 39,-17 6,0-1,-1-1,-1-2,0-1,41-28,-46 23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46.1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412 85,'-3'-3,"-1"1,0-1,1 1,-1 0,0 0,0 1,0-1,0 1,0 0,-1 0,1 0,-6 0,-58-1,46 3,9-1,-6-1,-1 1,0 1,0 1,-24 5,37-5,0 0,1 1,-1 0,1 0,0 1,0-1,0 1,0 0,0 1,1 0,0 0,0 0,0 0,1 1,-6 9,5-8,1 1,0 0,1 1,0-1,0 1,0-1,1 1,1 0,-1 11,1-17,1 0,0-1,-1 1,2 0,-1-1,0 1,0 0,1-1,-1 1,1-1,0 1,0-1,0 1,0-1,0 1,1-1,-1 0,1 0,-1 0,1 0,0 0,0 0,0 0,0 0,0-1,0 1,0-1,1 1,-1-1,1 0,-1 0,1 0,-1 0,4 0,13 1,0 0,1-1,-1-1,1-1,-1-1,23-4,112-35,-85 20,-66 20,0 0,0 0,0 0,0-1,0 1,0-1,0 0,-1 0,1 0,-1 0,1 0,-1-1,0 1,0-1,0 1,0-1,0 0,-1 0,1 0,-1 0,0 0,0 0,0 0,0 0,0 0,-1-1,1 1,-1 0,0-5,-1-11,0 1,-1-1,-1 0,-7-21,-1-14,55 88,190 213,-219-232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17.7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1,'-1'71,"5"114,-1-162,0 1,2 0,0-1,2 0,17 39,59 106,7-3,167 227,-234-360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50.2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65 883,'7'-1,"0"0,0 0,0 0,0-1,-1 0,1 0,-1-1,1 0,-1 0,0-1,7-4,64-55,-54 43,78-64,-11 9,108-114,-185 175,-1-1,0 0,-1 0,0-1,-1-1,-1 0,-1 0,-1-1,0 0,-1 0,-1-1,0 1,-2-1,0 0,-1 0,-1 0,-3-38,1 54,0 0,0 0,0 0,-1-1,1 1,-1 1,0-1,0 0,0 0,0 1,0-1,-1 1,1-1,-1 1,1 0,-1 0,0 0,0 1,0-1,0 1,0-1,0 1,0 0,-1 0,1 1,0-1,-5 0,-14-2,0 0,1 2,-23 0,33 2,-92-3,32 0,-118 11,181-8,1 1,0 0,-1 0,1 0,0 1,0 0,0 0,1 1,-1-1,1 2,0-1,0 1,0 0,1 0,-1 0,1 1,1 0,-1 0,1 0,0 1,0-1,1 1,-5 13,-2 12,2-1,1 1,2 0,-2 45,-3 9,2-32,2 0,1 76,7-101,0 0,2-1,1 1,1-1,2 0,12 32,0-10,2-1,43 69,-62-113,0 0,1 0,-1-1,1 0,0 0,0 0,1 0,-1 0,1-1,0 0,0 0,0 0,0-1,0 1,11 2,-8-4,1 0,-1 0,1-1,-1 0,1-1,-1 0,0 0,1-1,-1 0,9-3,78-20,112-15,-58 14,-42 4,-2-4,0-5,-3-5,174-86,-250 111,0 1,1 0,0 2,31-5,-56 13,15-4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7:03.1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0 883,'1'-2,"-1"1,1-1,-1 1,1-1,0 1,-1-1,1 1,0 0,0 0,0-1,0 1,0 0,0 0,0 0,1 0,-1 0,0 0,2 0,31-18,-22 12,8-4,1 1,0 1,0 1,44-10,94-10,-153 27,127-14,1 6,220 12,266 60,-128-9,1-41,-92-44,-308 18,-1-4,115-36,-118 24,37-11,125-58,-99 31,-54 25,95-55,-127 61,2 3,1 3,145-41,228-27,-414 93,404-64,-411 65,1 0,-1 2,1 0,0 1,0 2,0 0,0 1,-1 2,23 5,-42-9,1 1,-1-1,1 0,-1 0,1 0,-1 0,1 0,-1-1,1 1,-1-1,1 0,-1 1,0-1,3-2,-1 2,-1 0,0 0,0 0,0 0,1 0,-1 0,0 1,7 0,-3 0,0 1,0-1,0 0,0-1,0 1,-1-1,1-1,0 1,11-5,-4-2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7:04.4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75,'0'-2,"1"0,0 0,-1 0,1-1,0 1,0 0,1 0,-1 0,0 0,1 1,-1-1,1 0,-1 0,1 1,0-1,0 1,0 0,-1-1,1 1,4-2,45-17,-28 15,0 1,0 1,0 1,1 1,-1 1,44 6,135 38,-150-30,0-2,0-2,56 3,-58-16,-33-3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7:05.4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93 0,'-6'7,"1"0,0 1,0-1,1 1,-1 0,2 0,-1 0,1 0,0 1,-2 15,-1 12,-3 46,8-64,-5 119,-9 75,11-177,1 0,2 0,2 0,0 0,3 0,1-1,17 64,-13-73,0 1,1-2,2 0,0 0,2-1,0-1,2 0,0-1,1-1,38 34,24 24,-62-59,1 0,1-1,0-1,1-1,1-1,44 24,-46-30,-3-1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7:06.7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312 0,'-10'1,"0"-1,0 2,0 0,0 0,0 0,0 2,1-1,-15 8,19-9,1 0,0 0,0 1,0 0,0 0,0 0,1 0,-1 0,1 1,0 0,0-1,0 1,1 0,-1 0,1 1,0-1,0 1,0-1,1 1,-2 5,3-8,1 0,-1 1,0-1,1 0,-1 0,1 1,0-1,-1 0,1 0,0 0,0 0,1 0,-1 0,0 0,1 0,-1 0,1-1,-1 1,1-1,0 1,2 1,48 30,-31-22,-2 1,0 2,32 28,-46-38,-1 0,1 0,-2 1,1 0,0 0,-1 0,0 0,0 1,0-1,-1 1,0 0,0-1,0 1,-1 0,2 12,-4-13,0 1,0-1,0 0,-1 0,0 0,0 0,0 0,-1 0,1 0,-1-1,0 1,-1-1,1 0,-7 6,-1 2,-1-1,-1 0,-19 12,20-14,-1-1,1 0,-2-1,1 0,-1-1,0-1,0 0,0-1,-1 0,1-1,-1-1,-20 1,-16-3,29-1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7:07.6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0 114,'4'0,"0"-1,0 0,0-1,0 1,0-1,0 0,6-4,14-5,66-15,2 5,139-15,-208 33,-3 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7:08.5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0,'0'8,"0"6,0 8,4 1,1 0,4 4,4 5,-1 0,3 4,-3 2,2-5,-2-4,-4-4,-2-5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7:10.2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314 165,'0'2,"-1"0,1 0,-1 0,1 0,-1-1,0 1,0 0,0 0,0 0,0-1,0 1,0-1,-1 1,1-1,0 1,-3 1,-29 21,23-17,3-2,-56 35,59-37,0-1,0 0,0 0,0 0,-1-1,1 0,0 0,-1 0,1 0,-1 0,1-1,-1 0,-6-1,8 0,0 0,0-1,0 0,1 1,-1-1,1 0,-1-1,1 1,-1 0,1-1,0 1,0-1,1 0,-1 0,0 1,1-1,0 0,-1 0,0-7,-17-68,17 65,0 5,0 0,1 0,1 0,-1 0,1-1,0 1,1 0,3-13,-3 18,0 0,0 0,0 0,1 1,-1-1,1 1,0-1,0 1,0-1,0 1,0 0,1 0,-1 0,1 0,-1 0,1 1,0-1,0 1,-1 0,1 0,0 0,0 0,0 0,0 0,5 1,32-5,0 2,0 2,1 2,-1 1,0 2,63 15,-79-12,0 1,-1 0,0 2,-1 1,0 1,0 0,-2 2,1 0,-2 2,28 27,-43-38,-1 0,0 0,0 0,0 0,-1 1,0-1,0 1,-1-1,1 1,-1 0,0-1,0 1,-1 0,0 0,0 0,0-1,-1 1,0 0,0 0,-3 8,-4 11,0-1,-2 0,-14 26,22-47,-14 26,-1 0,-2-1,-1-1,-36 37,-106 86,143-135,0-1,-2 0,1-2,-2-1,1 0,-2-1,1-2,-1 0,0-2,-47 8,65-14,0 0,-1 0,1 0,0-1,0 0,0 0,-1 0,1-1,0 1,1-1,-1-1,0 1,0 0,1-1,0 0,-1 0,1-1,0 1,1-1,-5-4,6 5,0 0,0 0,1 0,-1 0,1 0,-1 0,1 0,0 0,0-1,1 1,-1 0,1-1,0 1,-1-1,1 1,1 0,-1-1,1 1,-1 0,1-1,0 1,0 0,0-1,0 1,1 0,0 0,-1 0,1 0,0 1,0-1,4-3,2-4,0 2,1-1,0 1,1 1,-1-1,1 2,1-1,-1 2,1-1,0 1,1 1,-1 0,1 0,-1 2,1-1,0 1,0 1,0 0,24 2,405 21,-395-19,-28-3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7:11.0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0,'17'20,"-1"0,-1 2,0 0,15 31,-9-14,401 796,-417-825,-1 0,-1 0,0 1,0-1,-1 1,0 0,-1 0,-1-1,1 1,-1 0,-1 0,0 0,-1 0,0-1,-6 18,4-12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7:12.3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1,'7'229,"11"0,67 326,-43-329,58 273,-89-443,3 66,-1-5,10 66,2 291,-25-468,0 2,0-1,0 1,0-1,1 0,0 1,1-1,2 8,1-6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18.6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1,'8'185,"-4"-163,0 1,1-1,1 0,1-1,1 1,11 21,-6-16,1-1,2-1,0 0,1-1,2-1,30 30,-47-52,0 0,0 1,-1-1,1 0,0 0,0 0,0-1,1 1,-1 0,0-1,0 0,0 1,0-1,0 0,1 0,-1 0,0 0,4-1,42-14,-8 1,-18 11,-2 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7:14.6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359 10,'-26'-1,"19"0,0 0,0 1,0 0,0 0,0 0,0 1,0 0,0 0,0 1,1 0,-1 0,0 1,1-1,0 1,-1 1,1-1,-6 6,-1 3,2 0,-1 1,1 0,1 1,1 0,0 0,1 1,0 0,1 0,-6 20,-9 21,-5 15,27-71,-39 192,36-169,1 0,1-1,0 1,2 0,1-1,7 36,-7-51,-1 0,1 0,1 0,-1 0,1 0,0-1,1 1,0-1,0 0,0 0,1 0,-1 0,2-1,-1 0,0 0,1-1,0 1,0-1,0 0,1-1,-1 1,1-1,0-1,0 1,0-1,0-1,0 1,0-1,1 0,-1-1,0 1,1-2,12-1,19-4,-1-2,1-2,-2-1,61-28,-93 36,1 0,-2-1,1 0,0 0,-1 0,1-1,-1 1,-1-1,1 0,-1 0,1-1,-1 1,-1-1,1 1,-1-1,0 0,2-11,2-12,-2 1,1-48,-2 23,-2 47,11-106,-6-221,-5 331,-1 0,0-1,0 1,-1 0,1 0,0-1,-1 1,1 0,-1-1,0 1,0 0,0 0,0 0,0 0,0 0,-1 0,1 0,-1 0,1 1,-1-1,1 0,-1 1,0-1,-4-1,3 2,0 1,0 0,0 0,0 0,0 0,0 1,0-1,0 1,0-1,1 1,-1 0,0 0,0 1,1-1,-1 0,1 1,-1 0,1 0,-3 2,-25 18,12-8,-2 0,1-1,-35 16,36-22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51.9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0 109,'18'-1,"1"-1,-1-1,0 0,27-10,-25 7,0 0,0 2,29-3,-40 7,41-3,1-1,68-15,-71 6,-24 6,0 1,39-5,-60 11,-1 0,1 0,0 0,0 1,-1-1,1 1,0-1,-1 1,1 0,-1 0,5 2,6 6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52.9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119 1,'-3'0,"0"1,0 0,0 1,0-1,0 0,1 1,-1 0,0-1,1 1,-1 0,1 1,-4 3,-26 31,25-22,0-1,0 2,1-1,1 1,1 0,0 0,1 0,1 0,0 0,1 1,3 29,4 16,24 107,-22-133,-2-11,2 0,0-1,2 0,1 0,25 41,-11-27,2-1,45 49,-48-63,0 0,1-1,1-1,45 26,-45-33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54.3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362 2,'-8'0,"-10"-1,-1 1,1 0,0 2,0 0,-1 1,1 1,-21 8,7-1,17-5,0-1,0 2,-14 8,25-13,0 1,0 0,0 0,0 0,1 1,0-1,-1 1,1 0,0 0,1 0,-1 0,1 0,0 1,-3 6,3-5,-4 13,0 1,1-1,0 1,-1 27,5-43,1 1,0-1,0 0,1 0,-1 0,1 0,0 1,0-1,0 0,0 0,1 0,-1-1,1 1,0 0,0-1,1 1,-1-1,1 1,0-1,0 0,0 0,0-1,0 1,0-1,1 1,0-1,4 2,68 27,86 21,3 1,-162-52,0 0,0 0,0 0,0 0,0 1,0-1,-1 1,1 0,0 0,-1 0,0 0,1 0,-1 0,0 1,0-1,0 1,0 0,0-1,-1 1,1 0,-1 0,0 0,2 6,-3-5,-1 0,1 0,-1 0,1 0,-1-1,-1 1,1 0,0-1,-1 1,0-1,1 1,-1-1,-1 0,1 1,0-1,-1 0,0-1,0 1,-3 2,-8 6,-1-1,0 0,-1-1,0-1,0 0,0-2,-1 0,0 0,-34 5,31-7,0 0,1 2,0 0,0 2,0 0,-34 21,16-5,22-16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55.2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14,'4'0,"9"0,6 0,7 0,8 0,8 0,10 0,2 0,1 0,2 0,-5 0,-7 0,-4 0,-5 0,-5-4,-3-1,-8 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55.9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1,'1'23,"0"0,2 1,1-1,12 39,40 88,-38-108,-2 1,-1 1,11 60,-23-80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57.9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383 92,'-12'2,"1"-1,0 1,0 1,0 0,0 1,0 0,-18 10,16-8,-1 0,0 0,-27 6,25-9,-1-1,1-1,0 0,-1-1,-26-4,40 4,0 0,0-1,0 1,0-1,0 0,0 1,0-2,0 1,1 0,-1 0,0-1,1 1,-1-1,1 0,-1 0,1 0,0 0,0 0,0-1,0 1,1-1,-1 1,0-1,1 0,0 1,-1-1,1 0,1 0,-1 0,0 0,1 0,-1 0,1 0,0 0,0 0,0 0,0 0,1-3,0 2,0 1,0-1,0 1,1 0,-1-1,1 1,0 0,0 0,0 0,0 0,0 0,1 1,-1-1,1 1,0-1,0 1,0 0,0 0,0 0,0 1,1-1,-1 1,0 0,1 0,-1 0,7-1,9-2,1 2,0 0,32 1,-41 1,26 1,-1 2,-1 1,1 1,-1 2,0 2,42 16,-59-18,1 1,-1 0,0 1,-1 2,0-1,-1 2,0 0,-1 1,0 1,-1 0,0 1,19 29,-28-37,-1 0,0 0,-1 1,1-1,-2 1,1 0,-1 0,0 0,-1 0,1 1,-2-1,1 0,-1 1,-1-1,1 0,-1 0,-4 14,0-9,0 0,0-1,-1 0,-1 0,0-1,-1 1,0-2,-1 1,0-1,-11 9,-298 252,313-267,0 0,-1 0,0 0,1-1,-1 0,0 0,-1-1,1 1,0-1,-1-1,1 1,-1-1,0 0,1 0,-1-1,0 0,1 0,-1-1,0 0,1 0,-1-1,1 1,-1-1,1-1,0 1,0-1,0 0,0 0,0-1,1 0,0 0,0 0,0-1,0 1,-5-8,7 9,0-1,0 1,1-1,-1 0,1 1,0-1,0 0,1 0,-1-1,1 1,0 0,0 0,0-1,0 1,1 0,0-1,0 1,0-1,1 1,-1 0,1-1,0 1,0 0,0 0,1 0,3-8,-2 7,1 0,0 0,0 1,0-1,0 1,0 0,1 0,0 0,0 1,0-1,0 1,0 1,1-1,0 1,-1 0,1 0,0 0,11-1,42-2,1 3,70 6,-90-2,54 6,108 24,-106 1,-84-31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6:58.7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0,'118'114,"47"47,-100-91,-4 2,-3 2,-3 4,-3 1,-4 3,-4 1,59 155,-99-229,-1 0,0 1,0-1,-1 1,0 0,-1 0,0 0,0 0,-1-1,-3 20,-2-12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7:00.3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1,'1'16,"0"0,2-1,0 1,1-1,0 1,1-1,10 19,56 99,-62-117,53 94,114 176,-159-262,-4-4,1-2,22 24,-32-38,0 0,1 0,-1-1,1 1,0-1,0 0,0 0,0-1,1 1,-1-1,1 0,0-1,-1 1,10 0,-10-2,0-1,0 0,0 0,0 0,-1 0,1-1,0 0,0 0,7-4,44-30,-39 25,-10 6,0 1,0 1,0-1,1 1,10-3,-2 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7:01.1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23,'73'1,"-15"0,0-2,93-13,-120 9,-1 2,42 1,-53 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19.6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0 291,'14'-11,"0"1,0 0,1 1,1 0,26-10,-6 2,35-19,12-6,115-41,-184 77,-1 1,1-1,-2-1,18-12,-25 18,-4 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7:17.1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758 1,'-8'10,"1"0,0 0,0 1,1 0,0 0,-3 13,-16 26,-15 17,-2-3,-4-1,-100 106,140-162,-1-1,0 1,-1-1,0-1,1 1,-2-1,1-1,-12 5,16-8,1 0,-1 0,0 0,0-1,0 1,-1-1,1 0,0-1,0 1,0-1,0 1,0-1,1 0,-1-1,0 1,0-1,1 1,-1-1,1 0,-1-1,-5-4,-15-14,0-1,2-1,0-1,2-1,0-1,2 0,1-2,1 0,1 0,-17-50,31 75,0 0,-1 0,1 0,0 0,0-1,1 1,-1 0,1-1,0 1,0 0,0-1,0 1,0 0,1-1,-1 1,1 0,0 0,2-6,-1 8,0-1,0 0,-1 0,2 1,-1-1,0 1,0 0,0-1,1 1,-1 0,0 0,1 1,-1-1,1 0,-1 1,1 0,-1-1,1 1,-1 0,1 0,0 1,-1-1,1 0,3 2,6 0,-1 1,0 1,1-1,-1 2,-1 0,1 0,-1 1,0 0,16 13,9 10,37 40,-36-33,38 37,91 82,-137-132,0-3,2 0,0-1,49 21,37 4,-102-40,-1-1,1 0,1-1,-1-1,0 0,24-1,-36 0,0-1,0 1,0 0,0-1,0 1,1-1,-1 0,0 0,0 1,-1-1,1-1,0 1,0 0,0 0,-1-1,1 1,-1-1,1 1,-1-1,1 0,-1 1,0-1,0 0,0 0,0 0,0 0,-1 0,1 0,0 0,-1 0,1 0,-1 0,0 0,0-1,0 1,0 0,0 0,-1-3,-1-10,-1 0,0 1,-1-1,-9-19,8 19,-12-29,-1 2,-3 1,-37-58,-92-106,139 190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7:18.8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 50,'-1'0,"1"0,-1 0,1 0,-1 0,1 0,-1 0,1 0,-1 0,1 0,-1-1,1 1,-1 0,1 0,-1 0,1-1,0 1,-1 0,1-1,-1 1,1 0,0-1,-1 1,1-1,0 1,-1 0,1-1,0 1,0-1,-1 1,1-1,0 1,0-1,0 1,0-1,0 1,0-1,0 1,0-1,0 1,0-1,0 1,0-1,0 0,0 1,0-1,1 0,-1 0,0 0,1-1,-1 1,1 0,0 0,-1 0,1 0,0 0,0-1,0 1,-1 1,1-1,0 0,0 0,1 0,-1 0,0 1,0-1,0 0,2 0,23-3,-1 0,1 2,-1 1,40 3,-31-1,717 47,-174-5,-424-32,-80-3,-1-4,120-8,8-30,-181 30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7:20.5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1,'0'0,"0"1,0 0,1-1,-1 1,0 0,0-1,1 1,-1 0,0-1,1 1,-1-1,1 1,-1-1,1 1,-1-1,1 1,-1-1,1 1,-1-1,1 0,0 1,-1-1,1 0,0 1,-1-1,1 0,0 0,-1 0,1 0,0 1,-1-1,1 0,0 0,0-1,30 0,-26 0,143-8,253 17,-158 1,183-8,48 2,-97 31,33 1,-359-32,0 2,78 17,-103-16,23 1,-31-6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7:29.2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1,'1'30,"1"-1,2 1,1 0,14 45,48 110,-20-63,-22-68,3 11,-27-61,0 1,0 0,0 0,-1 0,0 0,0-1,0 1,0 0,-1 0,0 0,0 0,-2 6,-2 2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7:30.3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0 424,'1'-1,"-1"0,1 0,-1 0,1 0,-1 0,1 0,0 1,-1-1,1 0,0 0,0 0,-1 1,1-1,0 0,0 1,0-1,0 1,0-1,0 1,0 0,0-1,0 1,0 0,0 0,2-1,37-6,-27 5,766-85,-369 52,-63 1,477-60,-578 62,447-1,-681 33,35 1,64-7,-97 4,-1 0,1-1,-1-1,1 0,-1 0,0-1,-1-1,1-1,12-8,7-4,-18 13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7:32.3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1107 69,'0'-1,"-1"-1,1 1,-1-1,0 1,1-1,-1 1,0-1,0 1,0 0,0 0,0-1,-1 1,1 0,0 0,0 0,-1 0,1 0,0 1,-1-1,1 0,-3 0,-36-15,36 15,-11-5,-1 1,1 1,-1 1,0 0,0 1,0 0,0 2,-1 0,1 0,0 2,0 0,0 1,0 0,1 1,-1 1,1 0,0 2,1-1,-1 2,-14 10,-6 11,1 2,2 1,1 1,1 2,2 1,2 1,1 1,2 1,2 1,2 2,-15 44,31-80,1 1,0-1,0 1,1-1,0 1,0 0,0-1,1 1,0 0,1 0,-1-1,1 1,0 0,1-1,0 1,0-1,5 11,-2-8,1 0,1 0,0-1,0 0,1 0,0-1,0 0,0 0,1-1,12 8,1-2,0-2,1 0,0-1,0-1,0-1,1-1,1-1,37 2,23-2,96-8,-77-1,-85 4,-10-1,1 1,-1 0,1 0,-1 1,18 4,-24-4,-1 0,0 0,1 0,-1 0,0 0,0 1,0-1,0 1,0 0,0-1,-1 1,1 0,0 0,-1 0,0 0,1 0,-1 0,0 1,0-1,0 0,0 1,-1-1,1 0,-1 1,1-1,-1 1,0 3,2 18,-2 0,-1 0,0 0,-2 0,-1 0,-1-1,-1 1,-1-1,-1 0,0-1,-2 0,-1-1,-1 1,0-2,-2 0,0-1,-27 28,3-12,-2-2,-2-1,-1-2,-1-3,-61 30,84-48,-1-1,0-2,0 0,0-1,0-1,-1-1,0-1,1-1,-1-1,-24-3,-35-7,-112-27,142 25,25 6,0-2,-36-15,39 12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7:33.3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9 170,'-1'0,"1"0,0 0,0 0,0 0,-1-1,1 1,0 0,0 0,-1 0,1 0,0 0,0 0,-1 0,1 0,0 0,0 0,-1 0,1 0,0 1,0-1,0 0,-1 0,1 0,0 0,0 0,0 0,-1 0,1 1,0-1,0 0,0 0,-1 0,1 0,0 1,0-1,0 0,0 0,0 1,0-1,0 0,0 0,-1 0,1 1,0-1,0 0,0 0,0 1,0-1,0 0,0 0,0 1,0-1,0 0,1 0,-1 0,0 1,0-1,0 0,0 0,0 1,15 8,-2-10,-1 0,1-1,0 0,0-1,-1-1,0 0,0 0,20-11,30-9,306-69,-346 88,129-18,-136 18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7:34.2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1,'3'1,"0"1,0-1,0 1,0 0,0 1,0-1,-1 0,1 1,-1-1,1 1,-1 0,2 4,7 5,22 25,-2 2,-1 1,31 56,64 142,-92-173,17 47,-41-91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7:36.2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97 270,'-1'3,"1"0,-1 0,1-1,-1 1,0 0,0-1,0 1,0-1,-1 1,1-1,-1 0,1 1,-1-1,0 0,0 0,0 0,0 0,0-1,0 1,0 0,-3 0,4-1,0 0,-1 0,1-1,0 1,-1-1,1 1,0-1,-1 0,1 1,0-1,-1 0,1 0,-1 0,1 0,0 0,-1 0,1 0,0-1,-1 1,1 0,0-1,-1 1,1-1,0 0,-1 1,1-1,0 0,0 0,0 0,0 1,0-1,0 0,0-1,0 1,0 0,1 0,-1 0,0 0,1-1,-1 1,0-3,-3-7,1-1,1 1,0-1,1 0,0 0,0 1,2-1,-1 0,3-14,1 3,1-1,1 1,13-36,-18 57,0-1,0 1,0-1,1 1,-1 0,1-1,-1 1,1 0,0 0,0 0,0 0,0 0,0 1,0-1,0 0,1 1,-1 0,0-1,1 1,0 0,3-1,-1 2,0-1,0 1,0 0,0 0,0 1,0 0,-1-1,1 2,0-1,-1 0,7 3,9 6,0 1,-1 1,0 0,19 17,13 11,-1 3,-1 2,-3 2,-2 1,-3 3,-1 2,-3 1,-2 2,54 117,-82-156,-1 0,-1 0,0 1,-1-1,3 34,-7-44,0 1,0-1,-1 0,0 0,0 0,0 0,-1 0,0 0,-1-1,0 1,0 0,0-1,0 0,-1 0,0 0,-1 0,-6 7,-3 0,-1 0,0-1,0 0,-2-2,1 0,-1 0,-1-2,1 0,-29 8,31-12,0 0,0-1,0-1,-1 0,1-2,0 1,-1-2,1 0,0-1,0 0,0-1,-25-9,28 7,0 0,0-1,1-1,0 0,0 0,1-1,0 0,0-1,1 0,0-1,-9-12,15 18,1 1,-1-1,1 0,0 0,0 0,0 0,1 0,-1-1,1 1,0 0,1-1,-1 1,1-1,-1 1,1 0,1-1,-1 1,1-1,-1 1,1-1,1 1,-1 0,0 0,1 0,0 0,0 0,0 0,1 0,-1 0,1 1,0-1,0 1,0 0,0 0,7-4,-4 2,0 1,1 0,0 1,0-1,0 2,0-1,0 1,1 0,-1 0,1 1,-1 0,9-1,18 2,51 4,-24-1,358-2,-377-5,-27-1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0:02:08.4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2026,'106'1,"236"-8,-287 1,0-1,-1-3,0-2,63-23,-21-5,-1-3,-2-5,139-95,234-215,233-272,-458 387,118-111,-348 344,8-8,1 1,27-18,-28 24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20.6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0,'16'14,"0"-1,34 20,5 4,58 46,62 51,-152-114,-1 2,-1 0,-1 1,-1 2,20 31,151 333,-167-336,19 46,-3 3,-5 1,30 160,-63-258,5 28,2 49,-8-75,1-1,-2 1,1 0,-1 0,1 0,-2 0,1-1,-1 1,0 0,-1-1,1 1,-1-1,-7 11,0-7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7:56.1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135 0,'3'50,"2"0,3 0,2-1,21 64,-4-12,99 335,-81-285,5 18,92 288,-135-436,-1 0,-1 0,5 40,-9-51,-1 0,0 0,0 0,-1 1,0-1,-1 0,0 0,0-1,-1 1,-7 14,8-20,-8 17,0-1,-2 0,-1-1,-20 25,29-40,1 0,-1 0,0-1,0 0,0 1,0-1,0-1,-1 1,1-1,-1 1,0-1,0-1,0 1,0-1,0 0,0 0,0 0,0-1,-1 1,1-1,0-1,0 1,0-1,0 0,-9-2,3-1,0-1,0 0,0-1,0 0,1-1,0 0,0 0,1-1,-9-10,-9-12,-33-47,14 17,43 56,-22-26,2-1,-26-44,44 66,0 0,1 0,0 0,0-1,1 1,1-1,0 0,0 1,0-1,1 0,1 0,0 0,0 0,3-15,0 11,0 0,0 0,1 0,0 1,12-26,-14 36,0 0,0 0,0 0,0 0,1 0,-1 0,1 1,0-1,0 1,0 0,0 0,0 0,0 0,0 0,1 1,-1-1,1 1,-1 0,1 0,0 0,-1 1,1-1,0 1,4 0,15 1,0 1,0 1,0 2,37 10,89 41,-44-15,195 44,6 2,-276-74,0 1,-1 2,50 34,-43-26,46 23,-68-40,0-1,1 0,0-2,0 1,0-2,0 0,17 1,-26-4,-1 1,1-1,-1 0,0 0,1-1,-1 0,1 1,-1-2,0 1,8-4,-11 4,0-1,0 1,0-1,0 0,0 0,0 0,-1 0,1-1,-1 1,1 0,-1-1,0 1,0 0,0-1,0 0,0 1,-1-1,1 0,-1 1,0-1,0 0,0-4,0-18,-1 1,-1-1,-1 1,-12-41,-36-93,33 114,9 25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34.8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1,'1'12,"0"-1,1 1,0 0,1 0,0-1,1 1,0-1,11 20,7 7,29 39,-22-36,9 13,-16-24,34 62,-48-72,-2 0,0 0,6 36,-10-46,1 11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35.6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0 218,'6'-3,"0"-1,0 1,0 0,1 0,-1 1,0 0,1 0,0 0,-1 1,13-1,-5 0,222-28,263 0,-261 21,63-1,212-16,-465 19,59-17,-62 12,74-8,-54 15,53-6,-92 6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36.8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765 1,'-5'0,"-1"1,1 0,-1 0,1 1,0 0,0 0,0 0,0 0,0 1,0 0,1 0,-1 0,1 0,0 1,-7 7,-6 8,0 0,-14 25,16-24,-169 249,141-199,-65 150,106-216,0 0,1 0,-1 1,1-1,0 1,0-1,0 1,1-1,0 1,0-1,0 1,1 5,0-8,0 1,0-1,0 0,0 0,1 0,-1 0,1 0,-1 0,1-1,0 1,0-1,0 1,0-1,0 1,0-1,0 0,0 0,0 0,0 0,1 0,-1-1,1 1,-1-1,3 1,24 4,1-2,0 0,44-4,-41 0,-1 2,60 8,-70-5,46 9,-2 2,105 39,-169-53,1 0,-1-1,1 1,-1 0,0 1,0-1,0 0,0 1,0-1,0 1,0-1,0 1,0 0,-1 0,1 0,-1 0,1 0,-1 0,0 1,0-1,0 0,0 1,0-1,0 0,-1 1,1-1,-1 1,0-1,0 1,0-1,0 1,0-1,0 1,-1-1,1 1,-1-1,0 1,0-1,0 0,0 1,-2 3,-7 10,0-1,0-1,-2 1,-23 22,14-14,-16 18,-2-1,-1-3,-2-1,-1-2,-2-2,-1-2,-92 45,119-67,-182 78,173-76,-1-2,0-1,0-1,-1-1,-37 0,43-4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37.6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0 280,'12'-1,"-1"-1,0-1,0 0,0 0,0-1,-1-1,0 0,1 0,17-13,16-8,19-1,117-35,-112 42,101-46,-107 41,-43 21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38.3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1,'0'4,"0"4,4 6,5 7,4 9,9 6,3 4,10 8,2 3,3 4,-2 0,0 3,-6-5,0-8,-7-7,-3-11,-6-5,-5-8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40.9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283 76,'0'5,"-1"0,0 0,0 0,0 0,-1 0,0 0,0-1,0 1,0-1,-1 0,0 1,0-1,0 0,0-1,-1 1,1 0,-1-1,0 0,0 0,0 0,-6 2,9-4,1-1,-1 0,0 1,0-1,0 0,0 0,0 1,0-1,0 0,0 0,0 0,1 0,-1-1,0 1,0 0,0 0,0 0,0-1,-1 1,-1-13,12-10,-9 23,-13 19,11-16,0 0,-1 0,1 0,-1-1,1 1,-1-1,0 1,0-1,0 0,0 0,-1-1,1 1,-1-1,1 0,-1 1,1-2,-1 1,1 0,-1-1,0 1,1-1,-1 0,0 0,-5-1,4 0,0 0,0 0,0-1,-1 1,2-1,-1 0,0 0,0-1,1 0,-1 0,1 0,0 0,0 0,0-1,0 0,-4-5,5 4,-1 0,1 0,0 0,1 0,-1 0,1-1,0 1,1-1,-1 1,1-1,0-6,1 9,0 1,0 0,0-1,1 1,-1-1,1 1,-1 0,1-1,0 1,0 0,0 0,1 0,-1 0,0 0,1 0,-1 0,1 0,0 0,0 1,0-1,-1 1,1-1,1 1,-1 0,0 0,0-1,0 2,1-1,3-1,11-3,0 2,0-1,1 2,-1 0,0 2,1-1,0 2,17 3,8 3,-1 1,46 16,-62-16,21 6,62 28,-96-36,1 1,-1 1,-1 0,1 0,-1 2,-1-1,0 1,19 23,-13-12,-2 1,25 46,-35-56,0-1,-1 1,0 0,-1 1,-1-1,0 0,0 1,-1 18,-2 6,-3-1,0 0,-3 0,-1-1,-1 0,-2 0,-1-1,-23 44,13-37,-1 0,-3-2,-1 0,-1-2,-3-1,-36 33,55-58,0-2,-1 1,0-2,-1 0,0 0,0-1,0-1,-1-1,0 0,0 0,0-2,-1 0,1-1,-1 0,0-1,-19-2,33 1,-1 0,0-1,1 1,-1-1,0 0,1 0,-1 0,1 0,-1 0,1-1,0 1,0-1,-1 0,1 1,0-1,0 0,1 0,-1 0,0 0,1-1,-1 1,1 0,0-1,0 1,0-1,0 1,0-1,0-2,-3-11,1 1,1-1,0-30,0 6,2 40,-7-114,7 104,0 0,1 0,1 1,-1-1,2 0,-1 0,1 1,1 0,5-13,-6 19,0-1,0 1,0 0,1 0,-1 0,1 1,-1-1,1 1,0 0,0 0,0 0,0 0,0 1,0 0,1-1,-1 2,5-2,13-1,0 1,23 1,-37 1,166-10,43 1,-183 10,1 2,0 1,-1 2,45 13,-70-16,1-1,-1 0,1 0,-1-1,1-1,0 1,0-1,-1-1,1 0,0 0,18-6,-14 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01.0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595 219,'1'-11,"1"0,0 0,0 0,1 0,7-16,5-21,-13 40,0 0,-1 1,0-1,0 0,-2-15,1 22,0-1,0 1,0 0,-1 0,1 0,-1 0,1-1,0 1,-1 0,0 0,1 0,-1 0,0 0,0 0,1 0,-1 0,0 0,0 1,0-1,0 0,0 1,0-1,0 0,0 1,0-1,-1 1,1 0,0-1,0 1,0 0,-1 0,1-1,0 1,0 0,-1 0,1 0,0 1,0-1,0 0,-1 0,1 1,0-1,0 1,0-1,0 1,0-1,-2 2,-16 6,0 1,1 0,0 2,-27 20,-64 60,95-78,-28 24,2 3,1 1,3 1,1 3,3 0,1 2,-31 65,57-100,-1 0,2 0,0 0,0 1,1 0,1 0,-2 23,4-31,1 0,-1-1,1 1,0 0,0 0,0-1,1 1,-1-1,1 1,0-1,1 0,-1 1,1-1,0-1,0 1,0 0,0-1,0 1,1-1,0 0,0 0,0 0,8 3,30 15,1-1,1-3,83 21,147 16,-122-27,-146-26,0 0,0 0,-1 1,1 0,0 0,-1 0,1 0,-1 1,8 5,-11-6,-1 0,1 0,-1 0,1 1,-1-1,0 0,0 1,0-1,0 0,0 1,0-1,-1 1,1 0,-1-1,0 1,0-1,0 1,0 0,0-1,0 1,-1-1,0 1,1-1,-2 4,-8 26,-2-1,-1-1,-33 57,9-17,-6 17,-14 30,-85 128,135-235,4-3,-1-1,1 0,-1 0,-1-1,1 0,-1 1,0-1,0-1,0 1,-1-1,0 0,0 0,-12 6,16-10,1 0,-1-1,1 1,-1 0,1-1,-1 1,1-1,0 1,-1-1,1 1,0-1,-1 0,1 0,0 0,0 0,0 0,0 0,0 0,0 0,0 0,0 0,0-1,0 1,1 0,-1-1,0-1,-20-47,14 33,1 4,0-2,1 1,0 0,1-1,0 0,1 0,1 0,0-28,2 41,0 1,0-1,0 1,0-1,0 1,0-1,1 1,-1-1,1 1,-1-1,1 1,-1 0,1-1,0 1,0 0,0 0,0-1,0 1,0 0,0 0,0 0,0 0,0 0,0 1,1-1,-1 0,0 0,1 1,-1-1,1 1,-1-1,0 1,1 0,-1-1,1 1,-1 0,1 0,-1 0,1 0,-1 0,1 1,-1-1,1 0,-1 1,1-1,-1 1,0-1,3 2,8 3,-1 0,0 1,-1 0,17 11,-4 2,0 2,0 0,-2 1,-1 1,-1 1,-1 1,23 41,-17-21,-1 1,-3 1,25 87,-35-91,-1 0,-3 1,-1 0,-3 0,-4 67,-6-24,-35 150,-2-70,21-84,-14 87,35-102,5-73,0-1,0 1,1 0,0 0,0 0,0 1,0-1,1 1,0-1,0 1,0 0,0 1,1-1,-1 1,6-3,12-7,1 1,26-9,-6 2,3-3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02.1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358 1036,'1'-3,"0"0,0 0,0 0,1 1,-1-1,1 0,0 1,0 0,0-1,0 1,0 0,0 0,5-3,1-3,197-180,30-29,66-107,-299 321,5-5,0 1,0-1,-1 0,-1-1,9-15,-13 22,-1 0,1-1,0 1,-1 0,1-1,-1 1,0 0,0-1,0 1,0 0,0-1,-1 1,1 0,0-1,-1 1,0 0,0 0,0-1,0 1,0 0,0 0,0 0,-1 0,1 0,-1 1,1-1,-1 0,0 1,-2-3,-10-6,0 0,-1 1,1 1,-2 0,1 1,-29-9,-101-21,107 29,0 1,-1 2,1 2,-70 4,91 0,1 1,-1 1,0 0,1 1,-1 1,1 1,0 0,1 1,0 1,0 0,0 1,1 1,-19 16,-4 12,1 1,2 2,2 2,2 0,-31 59,26-32,2 1,-44 145,73-202,1-1,1 1,1 0,0 0,0 0,1 0,1 0,1 0,0-1,0 1,1 0,9 21,1-3,2 0,2-1,36 53,-50-81,0 0,0 0,0 0,0-1,0 1,1-1,0 0,-1 0,1 0,0 0,0-1,0 1,0-1,0 0,0 0,0-1,8 1,11 0,0-1,26-3,-7 0,17 2,72 1,-1-7,154-27,-100-13,-144 35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03.4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1 342,'18'-51,"-14"35,0 1,2-1,-1 1,2 0,0 1,1-1,1 1,0 1,1 0,0 0,1 1,0 0,1 1,0 0,1 1,0 1,1 0,0 0,0 1,1 1,-1 1,2 0,-1 1,1 0,0 2,0-1,23 0,-29 3,0 1,1 0,-1 1,0 0,0 1,0 0,0 0,-1 1,1 1,16 7,-18-6,-1 0,0 1,0 0,0 0,-1 1,0 0,0 0,0 0,-1 0,0 1,-1 0,5 10,4 10,-2 0,-1 1,-1 1,-1 0,-1 0,2 39,-7-52,-1-1,-1 1,-1-1,0 1,-1-1,-1 1,-1-1,0 0,-1 0,0 0,-1-1,-1 0,-11 18,-1-7,-2 0,-1-1,0-1,-2-1,-1-1,-1-1,0-2,-43 25,238-128,210-73,-204 88,-93 42,-51 20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22.1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410 924,'4'-1,"0"-1,0 0,0 0,-1 0,1 0,-1-1,1 1,-1-1,0 0,0 0,0 0,0-1,-1 1,3-5,3-2,87-92,4 5,131-99,-46 41,-174 146,0 0,-1-1,0 0,-1-1,0 0,-1 0,0 0,0-1,-2 0,1 0,4-18,-9 25,1 0,-1 0,-1 0,1-1,-1 1,0 0,0-1,-1 1,1 0,-1-1,0 1,-1 0,1 0,-1 0,0 0,0 0,-1 0,1 1,-1-1,0 1,-1-1,1 1,-1 0,1 0,-1 1,0-1,-1 1,1 0,0 0,-8-3,2 1,-1 1,1 0,-1 0,0 1,0 1,0 0,0 0,0 1,0 1,0 0,-1 0,1 1,0 1,0 0,0 0,0 1,1 0,-16 8,-8 3,1 3,1 1,1 1,-40 31,-452 382,510-421,-10 9,1 0,1 1,-24 31,40-46,1 0,0 1,0 0,0 0,1 0,0 0,1 0,-1 0,1 1,1 0,-1-1,1 1,1 0,-1-1,1 1,1 0,1 13,3 1,5 27,2-1,33 86,-39-120,1-1,0 1,1-1,1-1,0 1,0-1,1-1,1 0,0 0,0-1,1-1,1 0,21 13,-20-16,0 0,0 0,1-2,-1 0,1 0,0-1,0-1,0 0,0-2,0 1,1-2,-1 0,0-1,25-6,10-6,-1-3,94-46,-1 0,-98 48,-21 8,0-2,-1 0,0-1,21-14,-27 12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04.1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1,'1'16,"1"1,1-1,0 0,1 1,7 16,6 28,5 37,67 278,-57-265,61 142,-84-231,26 55,-32-72,0-1,-1 1,2 0,-1-1,0 0,1 0,0 0,0 0,0-1,0 1,10 4,-11-7,1 0,-1-1,1 1,-1-1,1 0,-1 0,1-1,0 1,-1-1,1 0,-1 0,0 0,1 0,-1 0,0-1,1 1,2-3,62-40,-53 33,90-62,-52 39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04.9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1 115,'0'-4,"4"-5,4 0,6 0,4-2,2 2,6-3,2-2,0 1,0 3,-2 3,-1 2,-1 3,2 1,2 1,-1 1,-5-1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06.7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25,'87'-20,"-16"15,113 8,-180-2,0-1,0 1,-1 0,1 0,0 0,-1 1,1-1,-1 1,0 0,1 0,-1 0,0 1,0-1,0 1,-1-1,1 1,-1 0,1 0,-1 0,0 0,0 1,0-1,-1 0,1 1,-1-1,0 1,0 0,0-1,1 7,2 14,-2-1,0 1,-2 41,-1-32,-2 40,-4-1,-17 81,-9 95,30-206,0-22,2 0,0 0,1 0,1 1,1-1,1 0,10 38,-11-54,0 0,1 0,0-1,0 1,0-1,0 1,0-1,1 0,-1 0,1-1,0 1,0-1,0 1,0-1,0-1,0 1,1 0,-1-1,1 0,4 1,14 2,0-2,41 1,-41-2,-8-1,310-1,-305-3,-20 4,0 0,1 0,-1 0,0 0,1 0,-1 0,0 0,1 0,-1 0,0 0,1 0,-1 0,0 0,1 0,-1-1,0 1,1 0,-1 0,0 0,0 0,1-1,-1 1,0 0,1 0,-1 0,0-1,0 1,0 0,1-1,-1 1,0 0,0 0,0-1,0 1,1 0,-1-1,0 1,0 0,0-1,0 1,0 0,0-1,-1 1,1 0,-1-1,0 1,1 0,-1 0,1 0,-1 1,0-1,1 0,-1 0,1 0,-1 0,0 0,1 1,-1-1,1 0,-1 1,1-1,-1 0,1 1,-1-1,1 1,-1-1,1 0,-1 1,1-1,0 1,-1-1,1 1,0 0,0-1,-1 1,1-1,0 1,0-1,0 1,-1 1,-7 24,2 10,2 0,2 0,1 1,2-1,2 0,13 69,8-2,41 106,54 101,2 8,-96-242,-4 2,14 99,-34-173,0 0,-1 0,1 0,-1 0,0 0,0 0,0 0,-1 1,0-1,0 0,0 0,0 0,0 0,-1-1,1 1,-1 0,0-1,-5 7,0-4,0 0,0 0,-1-1,0 0,0-1,0 1,-11 3,-14 9,-51 37,65-40,0-1,-1-1,0 0,-1-2,0 0,0-1,-27 6,22-11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08.3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0 253,'1'-1,"0"-1,0 1,0 0,0-1,0 1,1 0,-1 0,0 0,1 0,-1 0,0 0,1 0,-1 0,1 1,0-1,-1 0,1 1,0 0,-1-1,1 1,2 0,4-3,315-84,-72 22,-188 45,1 3,1 2,0 4,73-5,-109 16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08.9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70,'4'0,"9"0,6 0,4 0,1-3,8-6,3-1,3 1,-1-2,4 2,0 1,-4 3,-1 2,-2 1,-3 1,-3 2,-3-1,-5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10.4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1,'1'20,"1"1,0-1,2 0,0 0,11 28,46 98,-23-58,-28-65,0 1,-2 0,-1 0,-1 1,-1 0,-1 0,0 32,6 11,-1-23,-7-28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11.6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0 276,'14'-2,"0"0,0-1,0-1,-1 0,1-1,-1 0,19-11,6-1,6 1,-1 1,2 3,0 2,0 1,47-1,233 2,-212 9,183-20,-152 4,235 6,-270 9,-100-1,0 0,1 0,-1-1,0-1,0 1,-1-1,1-1,13-7,-3 1,-1-2,28-22,-33 23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14.6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1062 0,'-27'1,"-1"2,1 0,0 2,0 0,-51 20,-122 65,174-77,-314 176,85-43,232-127,22-19,1 1,0 0,-1-1,1 1,0-1,0 1,-1 0,1-1,0 1,0 0,0-1,0 1,0 0,0-1,0 1,0 0,0-1,0 1,1-1,-1 1,0 0,0-1,0 1,1 1,1 0,1 0,-1 0,0-1,1 1,-1 0,1-1,-1 1,1-1,-1 0,1 0,0 0,0 0,0-1,0 1,4 0,79 15,-1 4,94 35,-130-38,-5-3,-1 1,78 41,-111-50,0 0,0 1,-1 0,0 0,0 1,0 0,-1 0,-1 1,1 0,-1 1,-1-1,0 1,0 1,-1-1,0 1,4 16,-7-18,-1 0,-1 0,0-1,0 1,-1 0,0 0,0-1,-1 1,0-1,-1 1,1-1,-2 0,-7 15,-6 8,-1-2,-25 31,38-53,-1 0,0-1,0 1,-1-1,0-1,0 1,0-1,-1 0,1-1,-1 0,-1 0,1 0,0-1,-1-1,1 1,-1-1,0-1,0 0,0 0,-13-1,11 0,-1-1,1-1,0 0,-1-1,1 0,0-1,0 0,1-1,0 0,-1 0,1-1,1-1,-1 1,1-2,-10-10,8 8,0 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15.6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 88,'-32'30,"20"-19,16-17,17-15,-15 13,0 1,1 0,-1 0,2 1,-1 0,1 0,0 0,0 1,0 0,1 1,0 0,0 0,0 1,15-4,43-6,-48 10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17.3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316 156,'-8'6,"-1"0,1-1,-1 0,0-1,-1 0,-18 6,-7 3,2 4,-29 13,58-29,-1 1,1 0,0-1,-1 0,1 0,-1-1,1 1,-1-1,1 0,-1 0,-4-1,8 1,0 0,-1 0,1 0,0-1,0 1,0 0,0-1,0 1,0-1,0 0,0 1,0-1,0 0,0 1,0-1,1 0,-1 0,0 0,1 1,-1-1,0 0,1 0,-1 0,1 0,-1-1,1 1,-1-1,1 0,0 0,0-1,1 1,-1 0,0 0,1-1,0 1,-1 0,1 0,0 0,0 0,2-4,2-1,0-1,1 1,0 0,0 1,12-11,1 4,0 1,1 1,1 1,0 0,29-8,116-25,-115 32,-26 5,4-1,-1 0,1 3,48-3,-70 7,0 0,0 0,-1 1,1 0,0 0,-1 0,1 1,-1 0,0 0,1 1,-1 0,0 0,0 0,-1 1,1 0,-1 0,0 0,0 1,0 0,-1 0,7 8,-4 1,0 0,-1 0,0 0,-1 1,-1 0,0 0,-1 0,-1 0,0 0,-1 1,-1-1,0 1,-2-1,-2 16,-1 1,-2 0,-1 0,-1-1,-2 0,-24 48,-2-11,-3-1,-49 60,73-107,-1-2,0 0,-2-1,-27 21,-91 52,19-13,113-73,-1-1,1 1,-1-1,0 0,0 0,0-1,0 0,-1 0,1 0,0-1,-1 0,1 0,-1 0,-9-1,11-1,1 0,-1 0,1 0,-1-1,1 1,0-1,-1 0,1 0,0-1,0 1,1-1,-1 0,0 0,1 0,0 0,0-1,0 1,0-1,0 0,1 0,-3-5,2 3,1 1,0 0,0-1,1 1,-1-1,1 1,0-1,1 0,-1 1,1-1,1 0,-1 0,1 1,0-1,0 0,2-5,1-2,1 0,1 1,0 0,0 0,15-19,-18 27,1 0,0 0,0 0,1 0,-1 1,1 0,-1 0,1 0,0 1,0-1,0 1,10-2,74-13,-41 9,-19 1,0 1,1 2,-1 1,1 1,-1 1,1 2,33 5,-32-1,37 7,1-4,71 0,-132-8,0 1,0-1,-1 1,1 1,11 2,-5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25:23.1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1 146,'2'-4,"1"-1,0 0,0 1,0 0,0-1,1 1,0 0,0 1,0-1,0 1,9-5,-13 7,11-5,-1 0,1 1,0 1,1-1,-1 2,1-1,0 2,0-1,0 2,0 0,16 0,-9 0,1-1,-1 0,30-9,86-18,-121 24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19.2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1,'2'46,"1"0,3 0,18 74,54 131,-37-128,357 1482,-293-1135,197 541,18-74,-171-495,-148-439,364 1056,33-9,-49-267,-169-393,338 783,-459-1038,7 4,93 144,131 252,-30 14,-227-477,2 5,111 216,-127-262,1 0,1-2,2 0,0-2,2 0,51 42,-63-60,1 0,-1 0,1-2,1 1,-1-2,1 0,0-1,1 0,15 2,-26-6,-1 0,0-1,1 2,-1-1,0 0,0 1,0 0,0 0,5 3,-7-3,0 0,-1 0,1 0,-1 1,1-1,-1 0,0 0,0 1,0-1,0 1,0-1,-1 1,1-1,-1 1,1-1,-1 1,0 3,0 36,-10 79,0-19,7 3,4 0,5 0,4 0,31 131,-8-101,6-2,99 225,311 493,-423-804,50 101,70 195,-42-89,144 343,-239-575,-4-7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21.4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73 0,'2'9,"-1"0,2-1,-1 1,1-1,0 0,1 1,0-1,8 12,3 7,144 316,-38-78,46 70,160 366,-297-619,35 153,-64-230,0-1,0 0,-1 1,0-1,1 1,-1-1,-1 1,1-1,0 1,-1-1,0 1,0-1,-1 0,1 1,-1-1,0 0,-5 7,3-6,-1 0,1-1,-1 0,-1 0,1-1,0 1,-1-1,0 0,0-1,0 1,0-1,-7 1,-22 8,0-3,-1-1,0-1,-1-2,1-2,-62-3,74-1,1-1,-1-1,1-2,1 0,-1-1,1-1,0-1,0-1,2-1,-1-1,-25-20,17 9,1-2,1-1,2-2,0 0,2-1,1-2,-35-65,48 77,0 0,1 0,1-1,0 0,2 0,1 0,0-1,1 0,1 0,2 0,0 0,1 1,0-1,2 0,10-36,-11 50,1 1,-1 0,1 0,1 1,-1-1,1 1,0-1,1 1,-1 1,1-1,0 0,0 1,0 0,0 0,1 1,0-1,7-2,8-2,0 0,1 1,38-7,-45 12,1 1,0 1,0 0,0 0,0 2,-1 0,1 1,0 0,-1 2,0 0,26 12,15 10,85 56,-128-75,463 341,-308-218,-126-99,2-2,73 38,-115-66,0-1,1 0,-1 0,0 0,1 0,-1 0,0-1,1 1,-1-1,1 1,-1-1,1 0,-1 0,1 0,-1 0,1-1,-1 1,1-1,-1 1,1-1,-1 0,0 0,0 0,1 0,1-2,-1 1,-1-1,0 1,-1-1,1 0,0 0,-1 0,1 0,-1 0,0 0,0 0,0 0,-1 0,1-1,-1 1,1 0,-1 0,0-1,-1 1,1-4,-6-31,-1 0,-2 1,-24-66,10 36,-6-24,1 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22.8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681 675,'16'-10,"-1"0,0-2,0 0,-1 0,-1-2,17-20,7-6,58-58,92-89,-184 185,-1 0,1 0,0-1,-1 1,0-1,1 0,-1 1,0-1,0 0,-1 0,1-1,-1 1,1 0,-1 0,0-1,0 1,-1-1,1 1,-1-1,0 1,0-1,0 1,0-1,-1-3,-1 2,0 1,0-1,0 1,-1-1,0 1,0 0,0 0,-1 1,1-1,-1 1,0-1,0 1,0 0,0 0,0 1,-7-3,-24-15,0 2,-2 2,-60-19,84 32,0 0,1 1,-1 0,0 1,0 1,0 0,1 0,-1 1,0 1,0 0,1 1,-1 1,1 0,0 0,-16 9,-15 12,1 2,1 2,1 2,2 1,1 3,-38 45,0 10,-94 150,152-214,1 1,1 0,2 1,0 0,-9 36,19-55,1-1,0 1,1-1,0 1,0-1,1 1,0 0,0-1,1 1,1 0,-1-1,1 1,0-1,1 0,0 0,1 0,-1 0,1 0,1-1,0 1,0-1,0 0,7 6,3 1,1-1,0-1,1 0,1-1,-1-1,2-1,-1 0,1-1,1-1,-1-1,1-1,0-1,22 2,28 0,0-3,100-8,-119 1,-1-3,0-1,-1-3,77-27,-30 0,111-60,-122 62,-47 22,-29 8,-5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24.0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1 222,'4'-3,"1"-6,7-1,6-3,4-2,5 0,6-4,1 1,2-1,0 4,-3 0,0 3,-1-1,-3 2,-6-1,1 2,0 3,-4 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25.6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3,'71'-1,"1"-1,0 3,0 4,130 24,-198-28,0 0,0 0,0 0,0 1,0 0,0 0,0 0,-1 0,1 1,-1-1,0 1,0 0,0 0,0 0,0 1,-1-1,1 0,2 6,-3-3,1 1,-1 0,0-1,0 1,-1 0,0 0,0 0,-1 0,0 0,-1 8,-3 15,-1 0,-2-1,-1 0,-12 29,19-53,-38 89,-92 158,98-193,32-56,-22 33,23-36,0 1,0-1,-1 1,1-1,0 1,0-1,-1 0,1 1,0-1,0 1,-1-1,1 0,-1 1,1-1,0 0,-1 1,1-1,-1 0,1 0,0 1,-1-1,1 0,-1 0,1 0,-1 0,1 0,-1 0,1 1,-1-1,1 0,-1 0,1-1,-1 1,1 0,-1 0,1 0,-1 0,1 0,-1 0,1-1,-1 1,1 0,0 0,-1-1,1 1,-1 0,1-1,0 1,-1 0,1-1,0 1,-1-1,1 1,0-1,0 1,-1 0,1-1,0 1,0-1,0 1,0-1,0 1,0-1,0 1,-1-1,1 1,1-2,-1 0,0-1,0 1,0-1,0 1,1 0,-1-1,1 1,0-1,0 1,0 0,0-1,0 1,0 0,0 0,1 0,-1 0,1 0,0 0,2-1,40-37,-36 33,60-46,3 2,1 3,101-48,-154 85,-13 8,-1 0,1 0,0 0,-1 0,1 1,0 0,0 0,1 1,-1 0,0 0,1 0,7 1,3 3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26.4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1,'1'12,"1"1,1 0,1-1,0 1,0-1,1 0,0 0,1-1,1 1,11 14,11 23,107 263,-58-119,-77-191,0 0,0 0,0 0,0 0,0 0,0 0,1 0,-1-1,1 1,-1 0,1-1,-1 1,1-1,0 0,0 1,0-1,0 0,0 0,0 0,0 0,0-1,0 1,0-1,0 1,0-1,1 0,-1 0,0 1,0-2,0 1,1 0,-1 0,0-1,0 1,4-2,7-3,-1-1,1 0,-1-1,21-15,-7 5,155-106,-153 105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27.0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1 213,'3'-4,"3"-5,2-1,5 1,4-1,6-3,7 0,6-5,5-3,7 2,-2 0,-3 0,-3 3,-4 4,-4 1,-7 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28.3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90,'11'-10,"1"0,0 1,1 0,0 1,0 1,0 0,1 1,0 0,0 1,1 1,20-4,-33 8,0 0,0 0,1 0,-1 1,0-1,0 0,0 1,0 0,0-1,-1 1,1 0,0 0,0 0,0 0,-1 0,1 1,0-1,-1 1,1-1,-1 1,0-1,1 1,-1 0,0-1,0 1,0 0,0 0,-1 0,1 0,0 0,-1 0,1 0,-1 0,0 0,1 4,0 9,0 1,-1 0,-2 27,1-28,-13 114,7-77,2-1,3 1,3 53,0-98,0 0,1 1,0-1,0 0,0 0,1 0,0 0,0 0,1-1,-1 1,2-1,-1 0,1 0,5 6,-1-4,0-1,0 0,1 0,0-1,0 0,0-1,1 0,14 4,7 0,0-2,0-1,0-1,1-2,49-1,-58-3,0-1,34-7,-58 9,0 0,1 0,-1 0,1 0,-1 0,0 0,1 0,-1 0,1 0,-1 0,0 0,1 0,-1 0,0 1,1-1,-1 0,1 0,-1 0,0 1,0-1,1 0,-1 1,0-1,1 0,-1 0,0 1,0-1,0 0,1 1,-1-1,0 1,0-1,0 0,0 1,0-1,0 1,0-1,0 0,0 1,0-1,0 1,0-1,0 0,0 1,0-1,0 1,-5 28,2-13,3-2,0 1,1-1,1 0,0 1,1-1,9 26,41 86,-18-47,-2 7,-4 1,-4 1,-4 1,18 180,-38-262,-1 1,-1-1,1 0,-1 0,-1 0,1 0,-1 0,0 0,-1 0,1-1,-2 1,1-1,0 0,-1 0,0 0,-1 0,-8 8,-3 1,-1 0,0-2,-1 0,-28 15,25-16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30.0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297 1,'-1'3,"0"0,0 0,-1 0,1-1,0 1,-1 0,0 0,0-1,0 1,-3 2,-3 6,-36 57,2 3,-46 108,68-131,3 1,1 0,3 1,2 1,-5 53,15-83,1 0,0-1,1 1,2 0,0 0,1-1,1 0,14 38,-6-30,0-1,2 0,1 0,2-2,27 33,426 566,-284-331,-167-256,-2 1,-2 1,-2 1,-1 0,-2 0,7 51,-13-44,-2-1,-1 1,-3-1,-2 1,-2-1,-2 0,-1 0,-3-1,-2 0,-2-1,-1 0,-26 46,34-77,1 1,1-1,0 1,1 0,1 0,0 1,1-1,-3 27,2 5,-2-1,-14 50,11-59,1 1,2 0,-2 68,9-93,0 1,1 0,0 0,1-1,0 0,1 1,0-1,1 0,0-1,1 1,0-1,1 0,0-1,1 0,11 12,9 8,-15-14,2 0,0-1,0-1,1-1,22 15,-19-18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23:58:31.0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23,'526'-17,"-239"12,-267 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C012-58E8-44A6-9F3F-EF407B17E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4098E-1BD9-4AF4-9DD9-E33CD22D8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A5D54-9EA1-4D5D-A41E-A0D6BE07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06B6-F016-4582-9494-EAA5BC5F151A}" type="datetimeFigureOut">
              <a:rPr lang="th-TH" smtClean="0"/>
              <a:t>01/12/63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AFD7B-B269-488D-A9F2-B8891C5D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7B4F2-9013-4FA4-BFB4-BBB83DD5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3B5D-E85B-40A2-A8C1-1EA992F72B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172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3C8E-CE38-482A-9AD0-88B268A3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82BC1-BF99-43DB-AA2B-583D5606D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288AC-A4CE-43FA-A339-D8454ADE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06B6-F016-4582-9494-EAA5BC5F151A}" type="datetimeFigureOut">
              <a:rPr lang="th-TH" smtClean="0"/>
              <a:t>01/12/63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35D70-677C-49FB-BE85-D7CF84BD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E9A8B-DFAF-42C9-B7B7-2B586348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3B5D-E85B-40A2-A8C1-1EA992F72B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69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E46AE-1D34-4FCF-9B26-4C5FDEB84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65152-D793-4A9D-ACA6-25E494CD2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CF1C8-E576-4C0D-83F8-633888C0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06B6-F016-4582-9494-EAA5BC5F151A}" type="datetimeFigureOut">
              <a:rPr lang="th-TH" smtClean="0"/>
              <a:t>01/12/63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69056-25DA-4EF6-A0FB-45FB2DFD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1E39B-E94B-4C75-97BB-35685B6C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3B5D-E85B-40A2-A8C1-1EA992F72B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330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0136-36B1-44B0-BC59-DDF23AF3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4AD03-B966-4B49-BB02-DD8172D2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6A63A-1590-4907-8D2D-1AC22692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06B6-F016-4582-9494-EAA5BC5F151A}" type="datetimeFigureOut">
              <a:rPr lang="th-TH" smtClean="0"/>
              <a:t>01/12/63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54820-B9C9-4FC5-A4F5-DFEF3B67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29D9-0D60-444D-9484-11EDA605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3B5D-E85B-40A2-A8C1-1EA992F72B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892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5532-8881-4A1E-98DE-6554BA22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222A-6468-4A62-B32C-9502A185B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7E977-A9CD-45CB-943D-2174C796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06B6-F016-4582-9494-EAA5BC5F151A}" type="datetimeFigureOut">
              <a:rPr lang="th-TH" smtClean="0"/>
              <a:t>01/12/63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2538B-83DD-4401-8B06-54AE6AE5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C075-1A8F-46EF-A2DE-753099F6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3B5D-E85B-40A2-A8C1-1EA992F72B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018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22E8-64B4-46C8-A12E-86A5C52D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BB0AE-E7FB-483A-9B4A-D03623B7E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4BC9-430E-4C1D-99CE-BC2E11CD8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5D8A8-8275-4547-91AD-CB7951B9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06B6-F016-4582-9494-EAA5BC5F151A}" type="datetimeFigureOut">
              <a:rPr lang="th-TH" smtClean="0"/>
              <a:t>01/12/63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89833-84AF-4CD3-934D-FC293A11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E0FDA-54D2-456D-9687-9E753C68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3B5D-E85B-40A2-A8C1-1EA992F72B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31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CA40-8F21-4859-A4D4-B4F6050E3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67E02-3BE2-4A19-9868-9AC6FBA97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17F79-359E-410F-ACF7-85E5AE8DD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D63F5-9871-4E90-96C1-7052AC0F3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C76EE-5F71-4D41-ADDD-7A309B79E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DFAC6-6BFF-46AB-AB83-87FA816A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06B6-F016-4582-9494-EAA5BC5F151A}" type="datetimeFigureOut">
              <a:rPr lang="th-TH" smtClean="0"/>
              <a:t>01/12/63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AF427-C4A8-4DD5-A3B4-7F6BAB84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88145-8C5A-4C13-870A-27630A67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3B5D-E85B-40A2-A8C1-1EA992F72B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75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F9A2-8129-418A-A670-7D19961B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72408-B812-4A85-A7C9-BA541872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06B6-F016-4582-9494-EAA5BC5F151A}" type="datetimeFigureOut">
              <a:rPr lang="th-TH" smtClean="0"/>
              <a:t>01/12/63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1F710-6175-46F7-AA45-63A6D002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365A6-A1A3-413B-923F-51D7AB26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3B5D-E85B-40A2-A8C1-1EA992F72B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407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97F8E-A718-43D8-849E-D4FE1DD5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06B6-F016-4582-9494-EAA5BC5F151A}" type="datetimeFigureOut">
              <a:rPr lang="th-TH" smtClean="0"/>
              <a:t>01/12/63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AE138-4495-4271-80C6-53F5AB1E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12703-F1B4-417E-815C-0A0B32CB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3B5D-E85B-40A2-A8C1-1EA992F72B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140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A271-A902-4D1D-AE1C-08F386CB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25F6-30AE-4607-B20D-517C61FC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90A75-BF18-4580-B766-FD6022383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541A3-6877-450C-A785-8D6A6698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06B6-F016-4582-9494-EAA5BC5F151A}" type="datetimeFigureOut">
              <a:rPr lang="th-TH" smtClean="0"/>
              <a:t>01/12/63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081CF-D5F3-478C-AB9C-45810071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238BB-C795-4086-9DF3-A05AD03E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3B5D-E85B-40A2-A8C1-1EA992F72B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665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AAD2-8236-4229-B7FD-E78002E8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7EA17-B4F0-4AB4-8D3B-98D36C8F5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05102-DA1D-4DB3-8CCB-54B161C92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4BAF0-FEF8-4C17-84BC-D3322F52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06B6-F016-4582-9494-EAA5BC5F151A}" type="datetimeFigureOut">
              <a:rPr lang="th-TH" smtClean="0"/>
              <a:t>01/12/63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F3E29-EDCE-4B0E-AA37-D162CF8D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3600C-8324-415E-83E0-551F64BC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3B5D-E85B-40A2-A8C1-1EA992F72B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215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0F9F4-AF0A-4ED5-9DAF-22C42046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FD884-4459-44C9-B926-2ABB8E51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C30D-9033-4609-8774-DB87C7361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806B6-F016-4582-9494-EAA5BC5F151A}" type="datetimeFigureOut">
              <a:rPr lang="th-TH" smtClean="0"/>
              <a:t>01/12/63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C7670-954B-493E-A3D8-86FD120AC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2179E-9187-4A68-9989-856634501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D3B5D-E85B-40A2-A8C1-1EA992F72B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693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20.png"/><Relationship Id="rId21" Type="http://schemas.openxmlformats.org/officeDocument/2006/relationships/image" Target="../media/image972.png"/><Relationship Id="rId42" Type="http://schemas.openxmlformats.org/officeDocument/2006/relationships/customXml" Target="../ink/ink990.xml"/><Relationship Id="rId63" Type="http://schemas.openxmlformats.org/officeDocument/2006/relationships/image" Target="../media/image993.png"/><Relationship Id="rId84" Type="http://schemas.openxmlformats.org/officeDocument/2006/relationships/customXml" Target="../ink/ink1011.xml"/><Relationship Id="rId138" Type="http://schemas.openxmlformats.org/officeDocument/2006/relationships/customXml" Target="../ink/ink1038.xml"/><Relationship Id="rId159" Type="http://schemas.openxmlformats.org/officeDocument/2006/relationships/image" Target="../media/image1040.png"/><Relationship Id="rId170" Type="http://schemas.openxmlformats.org/officeDocument/2006/relationships/customXml" Target="../ink/ink1054.xml"/><Relationship Id="rId191" Type="http://schemas.openxmlformats.org/officeDocument/2006/relationships/image" Target="../media/image1056.png"/><Relationship Id="rId205" Type="http://schemas.openxmlformats.org/officeDocument/2006/relationships/customXml" Target="../ink/ink1072.xml"/><Relationship Id="rId16" Type="http://schemas.openxmlformats.org/officeDocument/2006/relationships/customXml" Target="../ink/ink977.xml"/><Relationship Id="rId107" Type="http://schemas.openxmlformats.org/officeDocument/2006/relationships/image" Target="../media/image1015.png"/><Relationship Id="rId11" Type="http://schemas.openxmlformats.org/officeDocument/2006/relationships/image" Target="../media/image967.png"/><Relationship Id="rId32" Type="http://schemas.openxmlformats.org/officeDocument/2006/relationships/customXml" Target="../ink/ink985.xml"/><Relationship Id="rId37" Type="http://schemas.openxmlformats.org/officeDocument/2006/relationships/image" Target="../media/image980.png"/><Relationship Id="rId53" Type="http://schemas.openxmlformats.org/officeDocument/2006/relationships/image" Target="../media/image988.png"/><Relationship Id="rId58" Type="http://schemas.openxmlformats.org/officeDocument/2006/relationships/customXml" Target="../ink/ink998.xml"/><Relationship Id="rId74" Type="http://schemas.openxmlformats.org/officeDocument/2006/relationships/customXml" Target="../ink/ink1006.xml"/><Relationship Id="rId79" Type="http://schemas.openxmlformats.org/officeDocument/2006/relationships/image" Target="../media/image1001.png"/><Relationship Id="rId102" Type="http://schemas.openxmlformats.org/officeDocument/2006/relationships/customXml" Target="../ink/ink1020.xml"/><Relationship Id="rId123" Type="http://schemas.openxmlformats.org/officeDocument/2006/relationships/image" Target="../media/image1023.png"/><Relationship Id="rId128" Type="http://schemas.openxmlformats.org/officeDocument/2006/relationships/customXml" Target="../ink/ink1033.xml"/><Relationship Id="rId144" Type="http://schemas.openxmlformats.org/officeDocument/2006/relationships/customXml" Target="../ink/ink1041.xml"/><Relationship Id="rId149" Type="http://schemas.openxmlformats.org/officeDocument/2006/relationships/image" Target="../media/image1035.png"/><Relationship Id="rId5" Type="http://schemas.openxmlformats.org/officeDocument/2006/relationships/image" Target="../media/image964.png"/><Relationship Id="rId90" Type="http://schemas.openxmlformats.org/officeDocument/2006/relationships/customXml" Target="../ink/ink1014.xml"/><Relationship Id="rId95" Type="http://schemas.openxmlformats.org/officeDocument/2006/relationships/image" Target="../media/image1009.png"/><Relationship Id="rId160" Type="http://schemas.openxmlformats.org/officeDocument/2006/relationships/customXml" Target="../ink/ink1049.xml"/><Relationship Id="rId165" Type="http://schemas.openxmlformats.org/officeDocument/2006/relationships/image" Target="../media/image1043.png"/><Relationship Id="rId181" Type="http://schemas.openxmlformats.org/officeDocument/2006/relationships/image" Target="../media/image1051.png"/><Relationship Id="rId186" Type="http://schemas.openxmlformats.org/officeDocument/2006/relationships/customXml" Target="../ink/ink1062.xml"/><Relationship Id="rId22" Type="http://schemas.openxmlformats.org/officeDocument/2006/relationships/customXml" Target="../ink/ink980.xml"/><Relationship Id="rId27" Type="http://schemas.openxmlformats.org/officeDocument/2006/relationships/image" Target="../media/image975.png"/><Relationship Id="rId43" Type="http://schemas.openxmlformats.org/officeDocument/2006/relationships/image" Target="../media/image983.png"/><Relationship Id="rId48" Type="http://schemas.openxmlformats.org/officeDocument/2006/relationships/customXml" Target="../ink/ink993.xml"/><Relationship Id="rId64" Type="http://schemas.openxmlformats.org/officeDocument/2006/relationships/customXml" Target="../ink/ink1001.xml"/><Relationship Id="rId69" Type="http://schemas.openxmlformats.org/officeDocument/2006/relationships/image" Target="../media/image996.png"/><Relationship Id="rId113" Type="http://schemas.openxmlformats.org/officeDocument/2006/relationships/image" Target="../media/image1018.png"/><Relationship Id="rId118" Type="http://schemas.openxmlformats.org/officeDocument/2006/relationships/customXml" Target="../ink/ink1028.xml"/><Relationship Id="rId134" Type="http://schemas.openxmlformats.org/officeDocument/2006/relationships/customXml" Target="../ink/ink1036.xml"/><Relationship Id="rId139" Type="http://schemas.openxmlformats.org/officeDocument/2006/relationships/image" Target="../media/image1030.png"/><Relationship Id="rId80" Type="http://schemas.openxmlformats.org/officeDocument/2006/relationships/customXml" Target="../ink/ink1009.xml"/><Relationship Id="rId85" Type="http://schemas.openxmlformats.org/officeDocument/2006/relationships/image" Target="../media/image1004.png"/><Relationship Id="rId150" Type="http://schemas.openxmlformats.org/officeDocument/2006/relationships/customXml" Target="../ink/ink1044.xml"/><Relationship Id="rId155" Type="http://schemas.openxmlformats.org/officeDocument/2006/relationships/image" Target="../media/image1038.png"/><Relationship Id="rId171" Type="http://schemas.openxmlformats.org/officeDocument/2006/relationships/image" Target="../media/image1046.png"/><Relationship Id="rId176" Type="http://schemas.openxmlformats.org/officeDocument/2006/relationships/customXml" Target="../ink/ink1057.xml"/><Relationship Id="rId192" Type="http://schemas.openxmlformats.org/officeDocument/2006/relationships/customXml" Target="../ink/ink1065.xml"/><Relationship Id="rId197" Type="http://schemas.openxmlformats.org/officeDocument/2006/relationships/customXml" Target="../ink/ink1068.xml"/><Relationship Id="rId206" Type="http://schemas.openxmlformats.org/officeDocument/2006/relationships/image" Target="../media/image1063.png"/><Relationship Id="rId201" Type="http://schemas.openxmlformats.org/officeDocument/2006/relationships/customXml" Target="../ink/ink1070.xml"/><Relationship Id="rId12" Type="http://schemas.openxmlformats.org/officeDocument/2006/relationships/customXml" Target="../ink/ink975.xml"/><Relationship Id="rId17" Type="http://schemas.openxmlformats.org/officeDocument/2006/relationships/image" Target="../media/image970.png"/><Relationship Id="rId33" Type="http://schemas.openxmlformats.org/officeDocument/2006/relationships/image" Target="../media/image978.png"/><Relationship Id="rId38" Type="http://schemas.openxmlformats.org/officeDocument/2006/relationships/customXml" Target="../ink/ink988.xml"/><Relationship Id="rId59" Type="http://schemas.openxmlformats.org/officeDocument/2006/relationships/image" Target="../media/image991.png"/><Relationship Id="rId103" Type="http://schemas.openxmlformats.org/officeDocument/2006/relationships/image" Target="../media/image1013.png"/><Relationship Id="rId108" Type="http://schemas.openxmlformats.org/officeDocument/2006/relationships/customXml" Target="../ink/ink1023.xml"/><Relationship Id="rId124" Type="http://schemas.openxmlformats.org/officeDocument/2006/relationships/customXml" Target="../ink/ink1031.xml"/><Relationship Id="rId129" Type="http://schemas.openxmlformats.org/officeDocument/2006/relationships/image" Target="../media/image1025.png"/><Relationship Id="rId54" Type="http://schemas.openxmlformats.org/officeDocument/2006/relationships/customXml" Target="../ink/ink996.xml"/><Relationship Id="rId70" Type="http://schemas.openxmlformats.org/officeDocument/2006/relationships/customXml" Target="../ink/ink1004.xml"/><Relationship Id="rId75" Type="http://schemas.openxmlformats.org/officeDocument/2006/relationships/image" Target="../media/image999.png"/><Relationship Id="rId91" Type="http://schemas.openxmlformats.org/officeDocument/2006/relationships/image" Target="../media/image1007.png"/><Relationship Id="rId96" Type="http://schemas.openxmlformats.org/officeDocument/2006/relationships/customXml" Target="../ink/ink1017.xml"/><Relationship Id="rId140" Type="http://schemas.openxmlformats.org/officeDocument/2006/relationships/customXml" Target="../ink/ink1039.xml"/><Relationship Id="rId145" Type="http://schemas.openxmlformats.org/officeDocument/2006/relationships/image" Target="../media/image1033.png"/><Relationship Id="rId161" Type="http://schemas.openxmlformats.org/officeDocument/2006/relationships/image" Target="../media/image1041.png"/><Relationship Id="rId166" Type="http://schemas.openxmlformats.org/officeDocument/2006/relationships/customXml" Target="../ink/ink1052.xml"/><Relationship Id="rId182" Type="http://schemas.openxmlformats.org/officeDocument/2006/relationships/customXml" Target="../ink/ink1060.xml"/><Relationship Id="rId187" Type="http://schemas.openxmlformats.org/officeDocument/2006/relationships/image" Target="../media/image105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2.xml"/><Relationship Id="rId23" Type="http://schemas.openxmlformats.org/officeDocument/2006/relationships/image" Target="../media/image973.png"/><Relationship Id="rId28" Type="http://schemas.openxmlformats.org/officeDocument/2006/relationships/customXml" Target="../ink/ink983.xml"/><Relationship Id="rId49" Type="http://schemas.openxmlformats.org/officeDocument/2006/relationships/image" Target="../media/image986.png"/><Relationship Id="rId114" Type="http://schemas.openxmlformats.org/officeDocument/2006/relationships/customXml" Target="../ink/ink1026.xml"/><Relationship Id="rId119" Type="http://schemas.openxmlformats.org/officeDocument/2006/relationships/image" Target="../media/image1021.png"/><Relationship Id="rId44" Type="http://schemas.openxmlformats.org/officeDocument/2006/relationships/customXml" Target="../ink/ink991.xml"/><Relationship Id="rId60" Type="http://schemas.openxmlformats.org/officeDocument/2006/relationships/customXml" Target="../ink/ink999.xml"/><Relationship Id="rId65" Type="http://schemas.openxmlformats.org/officeDocument/2006/relationships/image" Target="../media/image994.png"/><Relationship Id="rId81" Type="http://schemas.openxmlformats.org/officeDocument/2006/relationships/image" Target="../media/image1002.png"/><Relationship Id="rId86" Type="http://schemas.openxmlformats.org/officeDocument/2006/relationships/customXml" Target="../ink/ink1012.xml"/><Relationship Id="rId130" Type="http://schemas.openxmlformats.org/officeDocument/2006/relationships/customXml" Target="../ink/ink1034.xml"/><Relationship Id="rId135" Type="http://schemas.openxmlformats.org/officeDocument/2006/relationships/image" Target="../media/image1028.png"/><Relationship Id="rId151" Type="http://schemas.openxmlformats.org/officeDocument/2006/relationships/image" Target="../media/image1036.png"/><Relationship Id="rId156" Type="http://schemas.openxmlformats.org/officeDocument/2006/relationships/customXml" Target="../ink/ink1047.xml"/><Relationship Id="rId177" Type="http://schemas.openxmlformats.org/officeDocument/2006/relationships/image" Target="../media/image1049.png"/><Relationship Id="rId198" Type="http://schemas.openxmlformats.org/officeDocument/2006/relationships/image" Target="../media/image1059.png"/><Relationship Id="rId172" Type="http://schemas.openxmlformats.org/officeDocument/2006/relationships/customXml" Target="../ink/ink1055.xml"/><Relationship Id="rId193" Type="http://schemas.openxmlformats.org/officeDocument/2006/relationships/image" Target="../media/image1057.png"/><Relationship Id="rId202" Type="http://schemas.openxmlformats.org/officeDocument/2006/relationships/image" Target="../media/image1061.png"/><Relationship Id="rId13" Type="http://schemas.openxmlformats.org/officeDocument/2006/relationships/image" Target="../media/image968.png"/><Relationship Id="rId18" Type="http://schemas.openxmlformats.org/officeDocument/2006/relationships/customXml" Target="../ink/ink978.xml"/><Relationship Id="rId39" Type="http://schemas.openxmlformats.org/officeDocument/2006/relationships/image" Target="../media/image981.png"/><Relationship Id="rId109" Type="http://schemas.openxmlformats.org/officeDocument/2006/relationships/image" Target="../media/image1016.png"/><Relationship Id="rId34" Type="http://schemas.openxmlformats.org/officeDocument/2006/relationships/customXml" Target="../ink/ink986.xml"/><Relationship Id="rId50" Type="http://schemas.openxmlformats.org/officeDocument/2006/relationships/customXml" Target="../ink/ink994.xml"/><Relationship Id="rId55" Type="http://schemas.openxmlformats.org/officeDocument/2006/relationships/image" Target="../media/image989.png"/><Relationship Id="rId76" Type="http://schemas.openxmlformats.org/officeDocument/2006/relationships/customXml" Target="../ink/ink1007.xml"/><Relationship Id="rId97" Type="http://schemas.openxmlformats.org/officeDocument/2006/relationships/image" Target="../media/image1010.png"/><Relationship Id="rId104" Type="http://schemas.openxmlformats.org/officeDocument/2006/relationships/customXml" Target="../ink/ink1021.xml"/><Relationship Id="rId120" Type="http://schemas.openxmlformats.org/officeDocument/2006/relationships/customXml" Target="../ink/ink1029.xml"/><Relationship Id="rId125" Type="http://schemas.openxmlformats.org/officeDocument/2006/relationships/image" Target="../media/image664.png"/><Relationship Id="rId141" Type="http://schemas.openxmlformats.org/officeDocument/2006/relationships/image" Target="../media/image1031.png"/><Relationship Id="rId146" Type="http://schemas.openxmlformats.org/officeDocument/2006/relationships/customXml" Target="../ink/ink1042.xml"/><Relationship Id="rId167" Type="http://schemas.openxmlformats.org/officeDocument/2006/relationships/image" Target="../media/image1044.png"/><Relationship Id="rId188" Type="http://schemas.openxmlformats.org/officeDocument/2006/relationships/customXml" Target="../ink/ink1063.xml"/><Relationship Id="rId7" Type="http://schemas.openxmlformats.org/officeDocument/2006/relationships/image" Target="../media/image965.png"/><Relationship Id="rId71" Type="http://schemas.openxmlformats.org/officeDocument/2006/relationships/image" Target="../media/image997.png"/><Relationship Id="rId92" Type="http://schemas.openxmlformats.org/officeDocument/2006/relationships/customXml" Target="../ink/ink1015.xml"/><Relationship Id="rId162" Type="http://schemas.openxmlformats.org/officeDocument/2006/relationships/customXml" Target="../ink/ink1050.xml"/><Relationship Id="rId183" Type="http://schemas.openxmlformats.org/officeDocument/2006/relationships/image" Target="../media/image1052.png"/><Relationship Id="rId2" Type="http://schemas.openxmlformats.org/officeDocument/2006/relationships/customXml" Target="../ink/ink970.xml"/><Relationship Id="rId29" Type="http://schemas.openxmlformats.org/officeDocument/2006/relationships/image" Target="../media/image976.png"/><Relationship Id="rId24" Type="http://schemas.openxmlformats.org/officeDocument/2006/relationships/customXml" Target="../ink/ink981.xml"/><Relationship Id="rId40" Type="http://schemas.openxmlformats.org/officeDocument/2006/relationships/customXml" Target="../ink/ink989.xml"/><Relationship Id="rId45" Type="http://schemas.openxmlformats.org/officeDocument/2006/relationships/image" Target="../media/image984.png"/><Relationship Id="rId66" Type="http://schemas.openxmlformats.org/officeDocument/2006/relationships/customXml" Target="../ink/ink1002.xml"/><Relationship Id="rId87" Type="http://schemas.openxmlformats.org/officeDocument/2006/relationships/image" Target="../media/image1005.png"/><Relationship Id="rId110" Type="http://schemas.openxmlformats.org/officeDocument/2006/relationships/customXml" Target="../ink/ink1024.xml"/><Relationship Id="rId115" Type="http://schemas.openxmlformats.org/officeDocument/2006/relationships/image" Target="../media/image1019.png"/><Relationship Id="rId131" Type="http://schemas.openxmlformats.org/officeDocument/2006/relationships/image" Target="../media/image1026.png"/><Relationship Id="rId136" Type="http://schemas.openxmlformats.org/officeDocument/2006/relationships/customXml" Target="../ink/ink1037.xml"/><Relationship Id="rId157" Type="http://schemas.openxmlformats.org/officeDocument/2006/relationships/image" Target="../media/image1039.png"/><Relationship Id="rId178" Type="http://schemas.openxmlformats.org/officeDocument/2006/relationships/customXml" Target="../ink/ink1058.xml"/><Relationship Id="rId61" Type="http://schemas.openxmlformats.org/officeDocument/2006/relationships/image" Target="../media/image992.png"/><Relationship Id="rId82" Type="http://schemas.openxmlformats.org/officeDocument/2006/relationships/customXml" Target="../ink/ink1010.xml"/><Relationship Id="rId152" Type="http://schemas.openxmlformats.org/officeDocument/2006/relationships/customXml" Target="../ink/ink1045.xml"/><Relationship Id="rId173" Type="http://schemas.openxmlformats.org/officeDocument/2006/relationships/image" Target="../media/image1047.png"/><Relationship Id="rId194" Type="http://schemas.openxmlformats.org/officeDocument/2006/relationships/customXml" Target="../ink/ink1066.xml"/><Relationship Id="rId199" Type="http://schemas.openxmlformats.org/officeDocument/2006/relationships/customXml" Target="../ink/ink1069.xml"/><Relationship Id="rId203" Type="http://schemas.openxmlformats.org/officeDocument/2006/relationships/customXml" Target="../ink/ink1071.xml"/><Relationship Id="rId19" Type="http://schemas.openxmlformats.org/officeDocument/2006/relationships/image" Target="../media/image971.png"/><Relationship Id="rId14" Type="http://schemas.openxmlformats.org/officeDocument/2006/relationships/customXml" Target="../ink/ink976.xml"/><Relationship Id="rId30" Type="http://schemas.openxmlformats.org/officeDocument/2006/relationships/customXml" Target="../ink/ink984.xml"/><Relationship Id="rId35" Type="http://schemas.openxmlformats.org/officeDocument/2006/relationships/image" Target="../media/image979.png"/><Relationship Id="rId56" Type="http://schemas.openxmlformats.org/officeDocument/2006/relationships/customXml" Target="../ink/ink997.xml"/><Relationship Id="rId77" Type="http://schemas.openxmlformats.org/officeDocument/2006/relationships/image" Target="../media/image1000.png"/><Relationship Id="rId100" Type="http://schemas.openxmlformats.org/officeDocument/2006/relationships/customXml" Target="../ink/ink1019.xml"/><Relationship Id="rId105" Type="http://schemas.openxmlformats.org/officeDocument/2006/relationships/image" Target="../media/image1014.png"/><Relationship Id="rId126" Type="http://schemas.openxmlformats.org/officeDocument/2006/relationships/customXml" Target="../ink/ink1032.xml"/><Relationship Id="rId147" Type="http://schemas.openxmlformats.org/officeDocument/2006/relationships/image" Target="../media/image1034.png"/><Relationship Id="rId168" Type="http://schemas.openxmlformats.org/officeDocument/2006/relationships/customXml" Target="../ink/ink1053.xml"/><Relationship Id="rId8" Type="http://schemas.openxmlformats.org/officeDocument/2006/relationships/customXml" Target="../ink/ink973.xml"/><Relationship Id="rId51" Type="http://schemas.openxmlformats.org/officeDocument/2006/relationships/image" Target="../media/image987.png"/><Relationship Id="rId72" Type="http://schemas.openxmlformats.org/officeDocument/2006/relationships/customXml" Target="../ink/ink1005.xml"/><Relationship Id="rId93" Type="http://schemas.openxmlformats.org/officeDocument/2006/relationships/image" Target="../media/image1008.png"/><Relationship Id="rId98" Type="http://schemas.openxmlformats.org/officeDocument/2006/relationships/customXml" Target="../ink/ink1018.xml"/><Relationship Id="rId121" Type="http://schemas.openxmlformats.org/officeDocument/2006/relationships/image" Target="../media/image1022.png"/><Relationship Id="rId142" Type="http://schemas.openxmlformats.org/officeDocument/2006/relationships/customXml" Target="../ink/ink1040.xml"/><Relationship Id="rId163" Type="http://schemas.openxmlformats.org/officeDocument/2006/relationships/image" Target="../media/image1042.png"/><Relationship Id="rId184" Type="http://schemas.openxmlformats.org/officeDocument/2006/relationships/customXml" Target="../ink/ink1061.xml"/><Relationship Id="rId189" Type="http://schemas.openxmlformats.org/officeDocument/2006/relationships/image" Target="../media/image1055.png"/><Relationship Id="rId3" Type="http://schemas.openxmlformats.org/officeDocument/2006/relationships/image" Target="../media/image963.png"/><Relationship Id="rId25" Type="http://schemas.openxmlformats.org/officeDocument/2006/relationships/image" Target="../media/image974.png"/><Relationship Id="rId46" Type="http://schemas.openxmlformats.org/officeDocument/2006/relationships/customXml" Target="../ink/ink992.xml"/><Relationship Id="rId67" Type="http://schemas.openxmlformats.org/officeDocument/2006/relationships/image" Target="../media/image995.png"/><Relationship Id="rId116" Type="http://schemas.openxmlformats.org/officeDocument/2006/relationships/customXml" Target="../ink/ink1027.xml"/><Relationship Id="rId137" Type="http://schemas.openxmlformats.org/officeDocument/2006/relationships/image" Target="../media/image1029.png"/><Relationship Id="rId158" Type="http://schemas.openxmlformats.org/officeDocument/2006/relationships/customXml" Target="../ink/ink1048.xml"/><Relationship Id="rId20" Type="http://schemas.openxmlformats.org/officeDocument/2006/relationships/customXml" Target="../ink/ink979.xml"/><Relationship Id="rId41" Type="http://schemas.openxmlformats.org/officeDocument/2006/relationships/image" Target="../media/image982.png"/><Relationship Id="rId62" Type="http://schemas.openxmlformats.org/officeDocument/2006/relationships/customXml" Target="../ink/ink1000.xml"/><Relationship Id="rId83" Type="http://schemas.openxmlformats.org/officeDocument/2006/relationships/image" Target="../media/image1003.png"/><Relationship Id="rId88" Type="http://schemas.openxmlformats.org/officeDocument/2006/relationships/customXml" Target="../ink/ink1013.xml"/><Relationship Id="rId111" Type="http://schemas.openxmlformats.org/officeDocument/2006/relationships/image" Target="../media/image1017.png"/><Relationship Id="rId132" Type="http://schemas.openxmlformats.org/officeDocument/2006/relationships/customXml" Target="../ink/ink1035.xml"/><Relationship Id="rId153" Type="http://schemas.openxmlformats.org/officeDocument/2006/relationships/image" Target="../media/image1037.png"/><Relationship Id="rId174" Type="http://schemas.openxmlformats.org/officeDocument/2006/relationships/customXml" Target="../ink/ink1056.xml"/><Relationship Id="rId179" Type="http://schemas.openxmlformats.org/officeDocument/2006/relationships/image" Target="../media/image1050.png"/><Relationship Id="rId195" Type="http://schemas.openxmlformats.org/officeDocument/2006/relationships/customXml" Target="../ink/ink1067.xml"/><Relationship Id="rId190" Type="http://schemas.openxmlformats.org/officeDocument/2006/relationships/customXml" Target="../ink/ink1064.xml"/><Relationship Id="rId204" Type="http://schemas.openxmlformats.org/officeDocument/2006/relationships/image" Target="../media/image1062.png"/><Relationship Id="rId15" Type="http://schemas.openxmlformats.org/officeDocument/2006/relationships/image" Target="../media/image969.png"/><Relationship Id="rId36" Type="http://schemas.openxmlformats.org/officeDocument/2006/relationships/customXml" Target="../ink/ink987.xml"/><Relationship Id="rId57" Type="http://schemas.openxmlformats.org/officeDocument/2006/relationships/image" Target="../media/image990.png"/><Relationship Id="rId106" Type="http://schemas.openxmlformats.org/officeDocument/2006/relationships/customXml" Target="../ink/ink1022.xml"/><Relationship Id="rId127" Type="http://schemas.openxmlformats.org/officeDocument/2006/relationships/image" Target="../media/image1024.png"/><Relationship Id="rId10" Type="http://schemas.openxmlformats.org/officeDocument/2006/relationships/customXml" Target="../ink/ink974.xml"/><Relationship Id="rId31" Type="http://schemas.openxmlformats.org/officeDocument/2006/relationships/image" Target="../media/image977.png"/><Relationship Id="rId52" Type="http://schemas.openxmlformats.org/officeDocument/2006/relationships/customXml" Target="../ink/ink995.xml"/><Relationship Id="rId73" Type="http://schemas.openxmlformats.org/officeDocument/2006/relationships/image" Target="../media/image998.png"/><Relationship Id="rId78" Type="http://schemas.openxmlformats.org/officeDocument/2006/relationships/customXml" Target="../ink/ink1008.xml"/><Relationship Id="rId94" Type="http://schemas.openxmlformats.org/officeDocument/2006/relationships/customXml" Target="../ink/ink1016.xml"/><Relationship Id="rId99" Type="http://schemas.openxmlformats.org/officeDocument/2006/relationships/image" Target="../media/image1011.png"/><Relationship Id="rId101" Type="http://schemas.openxmlformats.org/officeDocument/2006/relationships/image" Target="../media/image1012.png"/><Relationship Id="rId122" Type="http://schemas.openxmlformats.org/officeDocument/2006/relationships/customXml" Target="../ink/ink1030.xml"/><Relationship Id="rId143" Type="http://schemas.openxmlformats.org/officeDocument/2006/relationships/image" Target="../media/image1032.png"/><Relationship Id="rId148" Type="http://schemas.openxmlformats.org/officeDocument/2006/relationships/customXml" Target="../ink/ink1043.xml"/><Relationship Id="rId164" Type="http://schemas.openxmlformats.org/officeDocument/2006/relationships/customXml" Target="../ink/ink1051.xml"/><Relationship Id="rId169" Type="http://schemas.openxmlformats.org/officeDocument/2006/relationships/image" Target="../media/image1045.png"/><Relationship Id="rId185" Type="http://schemas.openxmlformats.org/officeDocument/2006/relationships/image" Target="../media/image1053.png"/><Relationship Id="rId4" Type="http://schemas.openxmlformats.org/officeDocument/2006/relationships/customXml" Target="../ink/ink971.xml"/><Relationship Id="rId9" Type="http://schemas.openxmlformats.org/officeDocument/2006/relationships/image" Target="../media/image966.png"/><Relationship Id="rId180" Type="http://schemas.openxmlformats.org/officeDocument/2006/relationships/customXml" Target="../ink/ink1059.xml"/><Relationship Id="rId26" Type="http://schemas.openxmlformats.org/officeDocument/2006/relationships/customXml" Target="../ink/ink982.xml"/><Relationship Id="rId47" Type="http://schemas.openxmlformats.org/officeDocument/2006/relationships/image" Target="../media/image985.png"/><Relationship Id="rId68" Type="http://schemas.openxmlformats.org/officeDocument/2006/relationships/customXml" Target="../ink/ink1003.xml"/><Relationship Id="rId89" Type="http://schemas.openxmlformats.org/officeDocument/2006/relationships/image" Target="../media/image1006.png"/><Relationship Id="rId112" Type="http://schemas.openxmlformats.org/officeDocument/2006/relationships/customXml" Target="../ink/ink1025.xml"/><Relationship Id="rId133" Type="http://schemas.openxmlformats.org/officeDocument/2006/relationships/image" Target="../media/image1027.png"/><Relationship Id="rId154" Type="http://schemas.openxmlformats.org/officeDocument/2006/relationships/customXml" Target="../ink/ink1046.xml"/><Relationship Id="rId175" Type="http://schemas.openxmlformats.org/officeDocument/2006/relationships/image" Target="../media/image1048.png"/><Relationship Id="rId196" Type="http://schemas.openxmlformats.org/officeDocument/2006/relationships/image" Target="../media/image1058.png"/><Relationship Id="rId200" Type="http://schemas.openxmlformats.org/officeDocument/2006/relationships/image" Target="../media/image1060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85.xml"/><Relationship Id="rId21" Type="http://schemas.openxmlformats.org/officeDocument/2006/relationships/image" Target="../media/image1073.png"/><Relationship Id="rId42" Type="http://schemas.openxmlformats.org/officeDocument/2006/relationships/customXml" Target="../ink/ink1093.xml"/><Relationship Id="rId47" Type="http://schemas.openxmlformats.org/officeDocument/2006/relationships/image" Target="../media/image1086.png"/><Relationship Id="rId63" Type="http://schemas.openxmlformats.org/officeDocument/2006/relationships/image" Target="../media/image1094.png"/><Relationship Id="rId68" Type="http://schemas.openxmlformats.org/officeDocument/2006/relationships/customXml" Target="../ink/ink1106.xml"/><Relationship Id="rId84" Type="http://schemas.openxmlformats.org/officeDocument/2006/relationships/customXml" Target="../ink/ink1114.xml"/><Relationship Id="rId89" Type="http://schemas.openxmlformats.org/officeDocument/2006/relationships/image" Target="../media/image1107.png"/><Relationship Id="rId7" Type="http://schemas.openxmlformats.org/officeDocument/2006/relationships/image" Target="../media/image1066.png"/><Relationship Id="rId71" Type="http://schemas.openxmlformats.org/officeDocument/2006/relationships/image" Target="../media/image1098.png"/><Relationship Id="rId92" Type="http://schemas.openxmlformats.org/officeDocument/2006/relationships/customXml" Target="../ink/ink1118.xml"/><Relationship Id="rId2" Type="http://schemas.openxmlformats.org/officeDocument/2006/relationships/customXml" Target="../ink/ink1073.xml"/><Relationship Id="rId16" Type="http://schemas.openxmlformats.org/officeDocument/2006/relationships/customXml" Target="../ink/ink1080.xml"/><Relationship Id="rId29" Type="http://schemas.openxmlformats.org/officeDocument/2006/relationships/image" Target="../media/image1077.png"/><Relationship Id="rId11" Type="http://schemas.openxmlformats.org/officeDocument/2006/relationships/image" Target="../media/image1068.png"/><Relationship Id="rId24" Type="http://schemas.openxmlformats.org/officeDocument/2006/relationships/customXml" Target="../ink/ink1084.xml"/><Relationship Id="rId32" Type="http://schemas.openxmlformats.org/officeDocument/2006/relationships/customXml" Target="../ink/ink1088.xml"/><Relationship Id="rId37" Type="http://schemas.openxmlformats.org/officeDocument/2006/relationships/image" Target="../media/image1081.png"/><Relationship Id="rId40" Type="http://schemas.openxmlformats.org/officeDocument/2006/relationships/customXml" Target="../ink/ink1092.xml"/><Relationship Id="rId45" Type="http://schemas.openxmlformats.org/officeDocument/2006/relationships/image" Target="../media/image1085.png"/><Relationship Id="rId53" Type="http://schemas.openxmlformats.org/officeDocument/2006/relationships/image" Target="../media/image1089.png"/><Relationship Id="rId58" Type="http://schemas.openxmlformats.org/officeDocument/2006/relationships/customXml" Target="../ink/ink1101.xml"/><Relationship Id="rId66" Type="http://schemas.openxmlformats.org/officeDocument/2006/relationships/customXml" Target="../ink/ink1105.xml"/><Relationship Id="rId74" Type="http://schemas.openxmlformats.org/officeDocument/2006/relationships/customXml" Target="../ink/ink1109.xml"/><Relationship Id="rId79" Type="http://schemas.openxmlformats.org/officeDocument/2006/relationships/image" Target="../media/image1102.png"/><Relationship Id="rId87" Type="http://schemas.openxmlformats.org/officeDocument/2006/relationships/image" Target="../media/image1106.png"/><Relationship Id="rId102" Type="http://schemas.openxmlformats.org/officeDocument/2006/relationships/customXml" Target="../ink/ink1123.xml"/><Relationship Id="rId5" Type="http://schemas.openxmlformats.org/officeDocument/2006/relationships/image" Target="../media/image1065.png"/><Relationship Id="rId61" Type="http://schemas.openxmlformats.org/officeDocument/2006/relationships/image" Target="../media/image1093.png"/><Relationship Id="rId82" Type="http://schemas.openxmlformats.org/officeDocument/2006/relationships/customXml" Target="../ink/ink1113.xml"/><Relationship Id="rId90" Type="http://schemas.openxmlformats.org/officeDocument/2006/relationships/customXml" Target="../ink/ink1117.xml"/><Relationship Id="rId95" Type="http://schemas.openxmlformats.org/officeDocument/2006/relationships/image" Target="../media/image1110.png"/><Relationship Id="rId19" Type="http://schemas.openxmlformats.org/officeDocument/2006/relationships/image" Target="../media/image1072.png"/><Relationship Id="rId14" Type="http://schemas.openxmlformats.org/officeDocument/2006/relationships/customXml" Target="../ink/ink1079.xml"/><Relationship Id="rId22" Type="http://schemas.openxmlformats.org/officeDocument/2006/relationships/customXml" Target="../ink/ink1083.xml"/><Relationship Id="rId27" Type="http://schemas.openxmlformats.org/officeDocument/2006/relationships/image" Target="../media/image1076.png"/><Relationship Id="rId30" Type="http://schemas.openxmlformats.org/officeDocument/2006/relationships/customXml" Target="../ink/ink1087.xml"/><Relationship Id="rId35" Type="http://schemas.openxmlformats.org/officeDocument/2006/relationships/image" Target="../media/image1080.png"/><Relationship Id="rId43" Type="http://schemas.openxmlformats.org/officeDocument/2006/relationships/image" Target="../media/image1084.png"/><Relationship Id="rId48" Type="http://schemas.openxmlformats.org/officeDocument/2006/relationships/customXml" Target="../ink/ink1096.xml"/><Relationship Id="rId56" Type="http://schemas.openxmlformats.org/officeDocument/2006/relationships/customXml" Target="../ink/ink1100.xml"/><Relationship Id="rId64" Type="http://schemas.openxmlformats.org/officeDocument/2006/relationships/customXml" Target="../ink/ink1104.xml"/><Relationship Id="rId69" Type="http://schemas.openxmlformats.org/officeDocument/2006/relationships/image" Target="../media/image1097.png"/><Relationship Id="rId77" Type="http://schemas.openxmlformats.org/officeDocument/2006/relationships/image" Target="../media/image1101.png"/><Relationship Id="rId100" Type="http://schemas.openxmlformats.org/officeDocument/2006/relationships/customXml" Target="../ink/ink1122.xml"/><Relationship Id="rId105" Type="http://schemas.openxmlformats.org/officeDocument/2006/relationships/image" Target="../media/image1115.png"/><Relationship Id="rId8" Type="http://schemas.openxmlformats.org/officeDocument/2006/relationships/customXml" Target="../ink/ink1076.xml"/><Relationship Id="rId51" Type="http://schemas.openxmlformats.org/officeDocument/2006/relationships/image" Target="../media/image1088.png"/><Relationship Id="rId72" Type="http://schemas.openxmlformats.org/officeDocument/2006/relationships/customXml" Target="../ink/ink1108.xml"/><Relationship Id="rId80" Type="http://schemas.openxmlformats.org/officeDocument/2006/relationships/customXml" Target="../ink/ink1112.xml"/><Relationship Id="rId85" Type="http://schemas.openxmlformats.org/officeDocument/2006/relationships/image" Target="../media/image1105.png"/><Relationship Id="rId93" Type="http://schemas.openxmlformats.org/officeDocument/2006/relationships/image" Target="../media/image1109.png"/><Relationship Id="rId98" Type="http://schemas.openxmlformats.org/officeDocument/2006/relationships/customXml" Target="../ink/ink1121.xml"/><Relationship Id="rId3" Type="http://schemas.openxmlformats.org/officeDocument/2006/relationships/image" Target="../media/image1064.png"/><Relationship Id="rId12" Type="http://schemas.openxmlformats.org/officeDocument/2006/relationships/customXml" Target="../ink/ink1078.xml"/><Relationship Id="rId17" Type="http://schemas.openxmlformats.org/officeDocument/2006/relationships/image" Target="../media/image1071.png"/><Relationship Id="rId25" Type="http://schemas.openxmlformats.org/officeDocument/2006/relationships/image" Target="../media/image1075.png"/><Relationship Id="rId33" Type="http://schemas.openxmlformats.org/officeDocument/2006/relationships/image" Target="../media/image1079.png"/><Relationship Id="rId38" Type="http://schemas.openxmlformats.org/officeDocument/2006/relationships/customXml" Target="../ink/ink1091.xml"/><Relationship Id="rId46" Type="http://schemas.openxmlformats.org/officeDocument/2006/relationships/customXml" Target="../ink/ink1095.xml"/><Relationship Id="rId59" Type="http://schemas.openxmlformats.org/officeDocument/2006/relationships/image" Target="../media/image1092.png"/><Relationship Id="rId67" Type="http://schemas.openxmlformats.org/officeDocument/2006/relationships/image" Target="../media/image1096.png"/><Relationship Id="rId103" Type="http://schemas.openxmlformats.org/officeDocument/2006/relationships/image" Target="../media/image1114.png"/><Relationship Id="rId20" Type="http://schemas.openxmlformats.org/officeDocument/2006/relationships/customXml" Target="../ink/ink1082.xml"/><Relationship Id="rId41" Type="http://schemas.openxmlformats.org/officeDocument/2006/relationships/image" Target="../media/image1083.png"/><Relationship Id="rId54" Type="http://schemas.openxmlformats.org/officeDocument/2006/relationships/customXml" Target="../ink/ink1099.xml"/><Relationship Id="rId62" Type="http://schemas.openxmlformats.org/officeDocument/2006/relationships/customXml" Target="../ink/ink1103.xml"/><Relationship Id="rId70" Type="http://schemas.openxmlformats.org/officeDocument/2006/relationships/customXml" Target="../ink/ink1107.xml"/><Relationship Id="rId75" Type="http://schemas.openxmlformats.org/officeDocument/2006/relationships/image" Target="../media/image1100.png"/><Relationship Id="rId83" Type="http://schemas.openxmlformats.org/officeDocument/2006/relationships/image" Target="../media/image1104.png"/><Relationship Id="rId88" Type="http://schemas.openxmlformats.org/officeDocument/2006/relationships/customXml" Target="../ink/ink1116.xml"/><Relationship Id="rId91" Type="http://schemas.openxmlformats.org/officeDocument/2006/relationships/image" Target="../media/image1108.png"/><Relationship Id="rId96" Type="http://schemas.openxmlformats.org/officeDocument/2006/relationships/customXml" Target="../ink/ink11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5.xml"/><Relationship Id="rId15" Type="http://schemas.openxmlformats.org/officeDocument/2006/relationships/image" Target="../media/image1070.png"/><Relationship Id="rId23" Type="http://schemas.openxmlformats.org/officeDocument/2006/relationships/image" Target="../media/image1074.png"/><Relationship Id="rId28" Type="http://schemas.openxmlformats.org/officeDocument/2006/relationships/customXml" Target="../ink/ink1086.xml"/><Relationship Id="rId36" Type="http://schemas.openxmlformats.org/officeDocument/2006/relationships/customXml" Target="../ink/ink1090.xml"/><Relationship Id="rId49" Type="http://schemas.openxmlformats.org/officeDocument/2006/relationships/image" Target="../media/image1087.png"/><Relationship Id="rId57" Type="http://schemas.openxmlformats.org/officeDocument/2006/relationships/image" Target="../media/image1091.png"/><Relationship Id="rId10" Type="http://schemas.openxmlformats.org/officeDocument/2006/relationships/customXml" Target="../ink/ink1077.xml"/><Relationship Id="rId31" Type="http://schemas.openxmlformats.org/officeDocument/2006/relationships/image" Target="../media/image1078.png"/><Relationship Id="rId44" Type="http://schemas.openxmlformats.org/officeDocument/2006/relationships/customXml" Target="../ink/ink1094.xml"/><Relationship Id="rId52" Type="http://schemas.openxmlformats.org/officeDocument/2006/relationships/customXml" Target="../ink/ink1098.xml"/><Relationship Id="rId60" Type="http://schemas.openxmlformats.org/officeDocument/2006/relationships/customXml" Target="../ink/ink1102.xml"/><Relationship Id="rId65" Type="http://schemas.openxmlformats.org/officeDocument/2006/relationships/image" Target="../media/image1095.png"/><Relationship Id="rId73" Type="http://schemas.openxmlformats.org/officeDocument/2006/relationships/image" Target="../media/image1099.png"/><Relationship Id="rId78" Type="http://schemas.openxmlformats.org/officeDocument/2006/relationships/customXml" Target="../ink/ink1111.xml"/><Relationship Id="rId81" Type="http://schemas.openxmlformats.org/officeDocument/2006/relationships/image" Target="../media/image1103.png"/><Relationship Id="rId86" Type="http://schemas.openxmlformats.org/officeDocument/2006/relationships/customXml" Target="../ink/ink1115.xml"/><Relationship Id="rId94" Type="http://schemas.openxmlformats.org/officeDocument/2006/relationships/customXml" Target="../ink/ink1119.xml"/><Relationship Id="rId99" Type="http://schemas.openxmlformats.org/officeDocument/2006/relationships/image" Target="../media/image1112.png"/><Relationship Id="rId101" Type="http://schemas.openxmlformats.org/officeDocument/2006/relationships/image" Target="../media/image1113.png"/><Relationship Id="rId4" Type="http://schemas.openxmlformats.org/officeDocument/2006/relationships/customXml" Target="../ink/ink1074.xml"/><Relationship Id="rId9" Type="http://schemas.openxmlformats.org/officeDocument/2006/relationships/image" Target="../media/image1067.png"/><Relationship Id="rId13" Type="http://schemas.openxmlformats.org/officeDocument/2006/relationships/image" Target="../media/image1069.png"/><Relationship Id="rId18" Type="http://schemas.openxmlformats.org/officeDocument/2006/relationships/customXml" Target="../ink/ink1081.xml"/><Relationship Id="rId39" Type="http://schemas.openxmlformats.org/officeDocument/2006/relationships/image" Target="../media/image1082.png"/><Relationship Id="rId34" Type="http://schemas.openxmlformats.org/officeDocument/2006/relationships/customXml" Target="../ink/ink1089.xml"/><Relationship Id="rId50" Type="http://schemas.openxmlformats.org/officeDocument/2006/relationships/customXml" Target="../ink/ink1097.xml"/><Relationship Id="rId55" Type="http://schemas.openxmlformats.org/officeDocument/2006/relationships/image" Target="../media/image1090.png"/><Relationship Id="rId76" Type="http://schemas.openxmlformats.org/officeDocument/2006/relationships/customXml" Target="../ink/ink1110.xml"/><Relationship Id="rId97" Type="http://schemas.openxmlformats.org/officeDocument/2006/relationships/image" Target="../media/image1111.png"/><Relationship Id="rId104" Type="http://schemas.openxmlformats.org/officeDocument/2006/relationships/customXml" Target="../ink/ink1124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37.xml"/><Relationship Id="rId117" Type="http://schemas.openxmlformats.org/officeDocument/2006/relationships/image" Target="../media/image1170.png"/><Relationship Id="rId21" Type="http://schemas.openxmlformats.org/officeDocument/2006/relationships/image" Target="../media/image1124.png"/><Relationship Id="rId42" Type="http://schemas.openxmlformats.org/officeDocument/2006/relationships/image" Target="../media/image1134.png"/><Relationship Id="rId47" Type="http://schemas.openxmlformats.org/officeDocument/2006/relationships/customXml" Target="../ink/ink1148.xml"/><Relationship Id="rId63" Type="http://schemas.openxmlformats.org/officeDocument/2006/relationships/customXml" Target="../ink/ink1156.xml"/><Relationship Id="rId68" Type="http://schemas.openxmlformats.org/officeDocument/2006/relationships/image" Target="../media/image1147.png"/><Relationship Id="rId84" Type="http://schemas.openxmlformats.org/officeDocument/2006/relationships/image" Target="../media/image1155.png"/><Relationship Id="rId89" Type="http://schemas.openxmlformats.org/officeDocument/2006/relationships/customXml" Target="../ink/ink1169.xml"/><Relationship Id="rId112" Type="http://schemas.openxmlformats.org/officeDocument/2006/relationships/customXml" Target="../ink/ink1181.xml"/><Relationship Id="rId133" Type="http://schemas.openxmlformats.org/officeDocument/2006/relationships/image" Target="../media/image1178.png"/><Relationship Id="rId138" Type="http://schemas.openxmlformats.org/officeDocument/2006/relationships/customXml" Target="../ink/ink1194.xml"/><Relationship Id="rId16" Type="http://schemas.openxmlformats.org/officeDocument/2006/relationships/customXml" Target="../ink/ink1132.xml"/><Relationship Id="rId107" Type="http://schemas.openxmlformats.org/officeDocument/2006/relationships/image" Target="../media/image1165.png"/><Relationship Id="rId11" Type="http://schemas.openxmlformats.org/officeDocument/2006/relationships/image" Target="../media/image1119.png"/><Relationship Id="rId32" Type="http://schemas.openxmlformats.org/officeDocument/2006/relationships/customXml" Target="../ink/ink1140.xml"/><Relationship Id="rId37" Type="http://schemas.openxmlformats.org/officeDocument/2006/relationships/image" Target="../media/image1132.png"/><Relationship Id="rId53" Type="http://schemas.openxmlformats.org/officeDocument/2006/relationships/customXml" Target="../ink/ink1151.xml"/><Relationship Id="rId58" Type="http://schemas.openxmlformats.org/officeDocument/2006/relationships/image" Target="../media/image1142.png"/><Relationship Id="rId74" Type="http://schemas.openxmlformats.org/officeDocument/2006/relationships/image" Target="../media/image1150.png"/><Relationship Id="rId79" Type="http://schemas.openxmlformats.org/officeDocument/2006/relationships/customXml" Target="../ink/ink1164.xml"/><Relationship Id="rId102" Type="http://schemas.openxmlformats.org/officeDocument/2006/relationships/customXml" Target="../ink/ink1176.xml"/><Relationship Id="rId123" Type="http://schemas.openxmlformats.org/officeDocument/2006/relationships/image" Target="../media/image1173.png"/><Relationship Id="rId128" Type="http://schemas.openxmlformats.org/officeDocument/2006/relationships/customXml" Target="../ink/ink1189.xml"/><Relationship Id="rId144" Type="http://schemas.openxmlformats.org/officeDocument/2006/relationships/image" Target="../media/image1183.png"/><Relationship Id="rId5" Type="http://schemas.openxmlformats.org/officeDocument/2006/relationships/image" Target="../media/image1117.png"/><Relationship Id="rId90" Type="http://schemas.openxmlformats.org/officeDocument/2006/relationships/image" Target="../media/image1157.png"/><Relationship Id="rId95" Type="http://schemas.openxmlformats.org/officeDocument/2006/relationships/customXml" Target="../ink/ink1172.xml"/><Relationship Id="rId22" Type="http://schemas.openxmlformats.org/officeDocument/2006/relationships/customXml" Target="../ink/ink1135.xml"/><Relationship Id="rId27" Type="http://schemas.openxmlformats.org/officeDocument/2006/relationships/image" Target="../media/image1127.png"/><Relationship Id="rId43" Type="http://schemas.openxmlformats.org/officeDocument/2006/relationships/customXml" Target="../ink/ink1146.xml"/><Relationship Id="rId48" Type="http://schemas.openxmlformats.org/officeDocument/2006/relationships/image" Target="../media/image1137.png"/><Relationship Id="rId64" Type="http://schemas.openxmlformats.org/officeDocument/2006/relationships/image" Target="../media/image1145.png"/><Relationship Id="rId69" Type="http://schemas.openxmlformats.org/officeDocument/2006/relationships/customXml" Target="../ink/ink1159.xml"/><Relationship Id="rId113" Type="http://schemas.openxmlformats.org/officeDocument/2006/relationships/image" Target="../media/image1168.png"/><Relationship Id="rId118" Type="http://schemas.openxmlformats.org/officeDocument/2006/relationships/customXml" Target="../ink/ink1184.xml"/><Relationship Id="rId134" Type="http://schemas.openxmlformats.org/officeDocument/2006/relationships/customXml" Target="../ink/ink1192.xml"/><Relationship Id="rId139" Type="http://schemas.openxmlformats.org/officeDocument/2006/relationships/customXml" Target="../ink/ink1195.xml"/><Relationship Id="rId8" Type="http://schemas.openxmlformats.org/officeDocument/2006/relationships/customXml" Target="../ink/ink1128.xml"/><Relationship Id="rId51" Type="http://schemas.openxmlformats.org/officeDocument/2006/relationships/customXml" Target="../ink/ink1150.xml"/><Relationship Id="rId72" Type="http://schemas.openxmlformats.org/officeDocument/2006/relationships/image" Target="../media/image1149.png"/><Relationship Id="rId80" Type="http://schemas.openxmlformats.org/officeDocument/2006/relationships/image" Target="../media/image1153.png"/><Relationship Id="rId85" Type="http://schemas.openxmlformats.org/officeDocument/2006/relationships/customXml" Target="../ink/ink1167.xml"/><Relationship Id="rId93" Type="http://schemas.openxmlformats.org/officeDocument/2006/relationships/customXml" Target="../ink/ink1171.xml"/><Relationship Id="rId98" Type="http://schemas.openxmlformats.org/officeDocument/2006/relationships/image" Target="../media/image1161.png"/><Relationship Id="rId121" Type="http://schemas.openxmlformats.org/officeDocument/2006/relationships/image" Target="../media/image1172.png"/><Relationship Id="rId142" Type="http://schemas.openxmlformats.org/officeDocument/2006/relationships/image" Target="../media/image1182.png"/><Relationship Id="rId3" Type="http://schemas.openxmlformats.org/officeDocument/2006/relationships/image" Target="../media/image1116.png"/><Relationship Id="rId12" Type="http://schemas.openxmlformats.org/officeDocument/2006/relationships/customXml" Target="../ink/ink1130.xml"/><Relationship Id="rId17" Type="http://schemas.openxmlformats.org/officeDocument/2006/relationships/image" Target="../media/image1122.png"/><Relationship Id="rId25" Type="http://schemas.openxmlformats.org/officeDocument/2006/relationships/image" Target="../media/image1126.png"/><Relationship Id="rId33" Type="http://schemas.openxmlformats.org/officeDocument/2006/relationships/image" Target="../media/image1130.png"/><Relationship Id="rId38" Type="http://schemas.openxmlformats.org/officeDocument/2006/relationships/customXml" Target="../ink/ink1143.xml"/><Relationship Id="rId46" Type="http://schemas.openxmlformats.org/officeDocument/2006/relationships/image" Target="../media/image1136.png"/><Relationship Id="rId59" Type="http://schemas.openxmlformats.org/officeDocument/2006/relationships/customXml" Target="../ink/ink1154.xml"/><Relationship Id="rId67" Type="http://schemas.openxmlformats.org/officeDocument/2006/relationships/customXml" Target="../ink/ink1158.xml"/><Relationship Id="rId103" Type="http://schemas.openxmlformats.org/officeDocument/2006/relationships/image" Target="../media/image1163.png"/><Relationship Id="rId108" Type="http://schemas.openxmlformats.org/officeDocument/2006/relationships/customXml" Target="../ink/ink1179.xml"/><Relationship Id="rId116" Type="http://schemas.openxmlformats.org/officeDocument/2006/relationships/customXml" Target="../ink/ink1183.xml"/><Relationship Id="rId124" Type="http://schemas.openxmlformats.org/officeDocument/2006/relationships/customXml" Target="../ink/ink1187.xml"/><Relationship Id="rId129" Type="http://schemas.openxmlformats.org/officeDocument/2006/relationships/image" Target="../media/image1176.png"/><Relationship Id="rId137" Type="http://schemas.openxmlformats.org/officeDocument/2006/relationships/image" Target="../media/image1180.png"/><Relationship Id="rId20" Type="http://schemas.openxmlformats.org/officeDocument/2006/relationships/customXml" Target="../ink/ink1134.xml"/><Relationship Id="rId41" Type="http://schemas.openxmlformats.org/officeDocument/2006/relationships/customXml" Target="../ink/ink1145.xml"/><Relationship Id="rId54" Type="http://schemas.openxmlformats.org/officeDocument/2006/relationships/image" Target="../media/image1140.png"/><Relationship Id="rId62" Type="http://schemas.openxmlformats.org/officeDocument/2006/relationships/image" Target="../media/image1144.png"/><Relationship Id="rId70" Type="http://schemas.openxmlformats.org/officeDocument/2006/relationships/image" Target="../media/image1148.png"/><Relationship Id="rId75" Type="http://schemas.openxmlformats.org/officeDocument/2006/relationships/customXml" Target="../ink/ink1162.xml"/><Relationship Id="rId83" Type="http://schemas.openxmlformats.org/officeDocument/2006/relationships/customXml" Target="../ink/ink1166.xml"/><Relationship Id="rId88" Type="http://schemas.openxmlformats.org/officeDocument/2006/relationships/image" Target="../media/image664.png"/><Relationship Id="rId91" Type="http://schemas.openxmlformats.org/officeDocument/2006/relationships/customXml" Target="../ink/ink1170.xml"/><Relationship Id="rId96" Type="http://schemas.openxmlformats.org/officeDocument/2006/relationships/image" Target="../media/image1160.png"/><Relationship Id="rId111" Type="http://schemas.openxmlformats.org/officeDocument/2006/relationships/image" Target="../media/image1167.png"/><Relationship Id="rId132" Type="http://schemas.openxmlformats.org/officeDocument/2006/relationships/customXml" Target="../ink/ink1191.xml"/><Relationship Id="rId140" Type="http://schemas.openxmlformats.org/officeDocument/2006/relationships/image" Target="../media/image118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27.xml"/><Relationship Id="rId15" Type="http://schemas.openxmlformats.org/officeDocument/2006/relationships/image" Target="../media/image1121.png"/><Relationship Id="rId23" Type="http://schemas.openxmlformats.org/officeDocument/2006/relationships/image" Target="../media/image1125.png"/><Relationship Id="rId28" Type="http://schemas.openxmlformats.org/officeDocument/2006/relationships/customXml" Target="../ink/ink1138.xml"/><Relationship Id="rId36" Type="http://schemas.openxmlformats.org/officeDocument/2006/relationships/customXml" Target="../ink/ink1142.xml"/><Relationship Id="rId49" Type="http://schemas.openxmlformats.org/officeDocument/2006/relationships/customXml" Target="../ink/ink1149.xml"/><Relationship Id="rId57" Type="http://schemas.openxmlformats.org/officeDocument/2006/relationships/customXml" Target="../ink/ink1153.xml"/><Relationship Id="rId106" Type="http://schemas.openxmlformats.org/officeDocument/2006/relationships/customXml" Target="../ink/ink1178.xml"/><Relationship Id="rId114" Type="http://schemas.openxmlformats.org/officeDocument/2006/relationships/customXml" Target="../ink/ink1182.xml"/><Relationship Id="rId119" Type="http://schemas.openxmlformats.org/officeDocument/2006/relationships/image" Target="../media/image1171.png"/><Relationship Id="rId127" Type="http://schemas.openxmlformats.org/officeDocument/2006/relationships/image" Target="../media/image1175.png"/><Relationship Id="rId10" Type="http://schemas.openxmlformats.org/officeDocument/2006/relationships/customXml" Target="../ink/ink1129.xml"/><Relationship Id="rId31" Type="http://schemas.openxmlformats.org/officeDocument/2006/relationships/image" Target="../media/image1129.png"/><Relationship Id="rId44" Type="http://schemas.openxmlformats.org/officeDocument/2006/relationships/image" Target="../media/image1135.png"/><Relationship Id="rId52" Type="http://schemas.openxmlformats.org/officeDocument/2006/relationships/image" Target="../media/image1139.png"/><Relationship Id="rId60" Type="http://schemas.openxmlformats.org/officeDocument/2006/relationships/image" Target="../media/image1143.png"/><Relationship Id="rId65" Type="http://schemas.openxmlformats.org/officeDocument/2006/relationships/customXml" Target="../ink/ink1157.xml"/><Relationship Id="rId73" Type="http://schemas.openxmlformats.org/officeDocument/2006/relationships/customXml" Target="../ink/ink1161.xml"/><Relationship Id="rId78" Type="http://schemas.openxmlformats.org/officeDocument/2006/relationships/image" Target="../media/image1152.png"/><Relationship Id="rId81" Type="http://schemas.openxmlformats.org/officeDocument/2006/relationships/customXml" Target="../ink/ink1165.xml"/><Relationship Id="rId86" Type="http://schemas.openxmlformats.org/officeDocument/2006/relationships/image" Target="../media/image1156.png"/><Relationship Id="rId94" Type="http://schemas.openxmlformats.org/officeDocument/2006/relationships/image" Target="../media/image1159.png"/><Relationship Id="rId99" Type="http://schemas.openxmlformats.org/officeDocument/2006/relationships/customXml" Target="../ink/ink1174.xml"/><Relationship Id="rId101" Type="http://schemas.openxmlformats.org/officeDocument/2006/relationships/customXml" Target="../ink/ink1175.xml"/><Relationship Id="rId122" Type="http://schemas.openxmlformats.org/officeDocument/2006/relationships/customXml" Target="../ink/ink1186.xml"/><Relationship Id="rId130" Type="http://schemas.openxmlformats.org/officeDocument/2006/relationships/customXml" Target="../ink/ink1190.xml"/><Relationship Id="rId135" Type="http://schemas.openxmlformats.org/officeDocument/2006/relationships/image" Target="../media/image1179.png"/><Relationship Id="rId143" Type="http://schemas.openxmlformats.org/officeDocument/2006/relationships/customXml" Target="../ink/ink1197.xml"/><Relationship Id="rId4" Type="http://schemas.openxmlformats.org/officeDocument/2006/relationships/customXml" Target="../ink/ink1126.xml"/><Relationship Id="rId9" Type="http://schemas.openxmlformats.org/officeDocument/2006/relationships/image" Target="../media/image1118.png"/><Relationship Id="rId13" Type="http://schemas.openxmlformats.org/officeDocument/2006/relationships/image" Target="../media/image1120.png"/><Relationship Id="rId18" Type="http://schemas.openxmlformats.org/officeDocument/2006/relationships/customXml" Target="../ink/ink1133.xml"/><Relationship Id="rId39" Type="http://schemas.openxmlformats.org/officeDocument/2006/relationships/image" Target="../media/image1133.png"/><Relationship Id="rId109" Type="http://schemas.openxmlformats.org/officeDocument/2006/relationships/image" Target="../media/image1166.png"/><Relationship Id="rId34" Type="http://schemas.openxmlformats.org/officeDocument/2006/relationships/customXml" Target="../ink/ink1141.xml"/><Relationship Id="rId50" Type="http://schemas.openxmlformats.org/officeDocument/2006/relationships/image" Target="../media/image1138.png"/><Relationship Id="rId55" Type="http://schemas.openxmlformats.org/officeDocument/2006/relationships/customXml" Target="../ink/ink1152.xml"/><Relationship Id="rId76" Type="http://schemas.openxmlformats.org/officeDocument/2006/relationships/image" Target="../media/image1151.png"/><Relationship Id="rId97" Type="http://schemas.openxmlformats.org/officeDocument/2006/relationships/customXml" Target="../ink/ink1173.xml"/><Relationship Id="rId104" Type="http://schemas.openxmlformats.org/officeDocument/2006/relationships/customXml" Target="../ink/ink1177.xml"/><Relationship Id="rId120" Type="http://schemas.openxmlformats.org/officeDocument/2006/relationships/customXml" Target="../ink/ink1185.xml"/><Relationship Id="rId125" Type="http://schemas.openxmlformats.org/officeDocument/2006/relationships/image" Target="../media/image1174.png"/><Relationship Id="rId141" Type="http://schemas.openxmlformats.org/officeDocument/2006/relationships/customXml" Target="../ink/ink1196.xml"/><Relationship Id="rId7" Type="http://schemas.openxmlformats.org/officeDocument/2006/relationships/image" Target="../media/image103.png"/><Relationship Id="rId71" Type="http://schemas.openxmlformats.org/officeDocument/2006/relationships/customXml" Target="../ink/ink1160.xml"/><Relationship Id="rId92" Type="http://schemas.openxmlformats.org/officeDocument/2006/relationships/image" Target="../media/image1158.png"/><Relationship Id="rId2" Type="http://schemas.openxmlformats.org/officeDocument/2006/relationships/customXml" Target="../ink/ink1125.xml"/><Relationship Id="rId29" Type="http://schemas.openxmlformats.org/officeDocument/2006/relationships/image" Target="../media/image1128.png"/><Relationship Id="rId24" Type="http://schemas.openxmlformats.org/officeDocument/2006/relationships/customXml" Target="../ink/ink1136.xml"/><Relationship Id="rId40" Type="http://schemas.openxmlformats.org/officeDocument/2006/relationships/customXml" Target="../ink/ink1144.xml"/><Relationship Id="rId45" Type="http://schemas.openxmlformats.org/officeDocument/2006/relationships/customXml" Target="../ink/ink1147.xml"/><Relationship Id="rId66" Type="http://schemas.openxmlformats.org/officeDocument/2006/relationships/image" Target="../media/image1146.png"/><Relationship Id="rId87" Type="http://schemas.openxmlformats.org/officeDocument/2006/relationships/customXml" Target="../ink/ink1168.xml"/><Relationship Id="rId110" Type="http://schemas.openxmlformats.org/officeDocument/2006/relationships/customXml" Target="../ink/ink1180.xml"/><Relationship Id="rId115" Type="http://schemas.openxmlformats.org/officeDocument/2006/relationships/image" Target="../media/image1169.png"/><Relationship Id="rId131" Type="http://schemas.openxmlformats.org/officeDocument/2006/relationships/image" Target="../media/image1177.png"/><Relationship Id="rId136" Type="http://schemas.openxmlformats.org/officeDocument/2006/relationships/customXml" Target="../ink/ink1193.xml"/><Relationship Id="rId61" Type="http://schemas.openxmlformats.org/officeDocument/2006/relationships/customXml" Target="../ink/ink1155.xml"/><Relationship Id="rId82" Type="http://schemas.openxmlformats.org/officeDocument/2006/relationships/image" Target="../media/image1154.png"/><Relationship Id="rId19" Type="http://schemas.openxmlformats.org/officeDocument/2006/relationships/image" Target="../media/image1123.png"/><Relationship Id="rId14" Type="http://schemas.openxmlformats.org/officeDocument/2006/relationships/customXml" Target="../ink/ink1131.xml"/><Relationship Id="rId30" Type="http://schemas.openxmlformats.org/officeDocument/2006/relationships/customXml" Target="../ink/ink1139.xml"/><Relationship Id="rId35" Type="http://schemas.openxmlformats.org/officeDocument/2006/relationships/image" Target="../media/image1131.png"/><Relationship Id="rId56" Type="http://schemas.openxmlformats.org/officeDocument/2006/relationships/image" Target="../media/image1141.png"/><Relationship Id="rId77" Type="http://schemas.openxmlformats.org/officeDocument/2006/relationships/customXml" Target="../ink/ink1163.xml"/><Relationship Id="rId100" Type="http://schemas.openxmlformats.org/officeDocument/2006/relationships/image" Target="../media/image1162.png"/><Relationship Id="rId105" Type="http://schemas.openxmlformats.org/officeDocument/2006/relationships/image" Target="../media/image1164.png"/><Relationship Id="rId126" Type="http://schemas.openxmlformats.org/officeDocument/2006/relationships/customXml" Target="../ink/ink1188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10.xml"/><Relationship Id="rId21" Type="http://schemas.openxmlformats.org/officeDocument/2006/relationships/image" Target="../media/image1192.png"/><Relationship Id="rId42" Type="http://schemas.openxmlformats.org/officeDocument/2006/relationships/customXml" Target="../ink/ink1218.xml"/><Relationship Id="rId47" Type="http://schemas.openxmlformats.org/officeDocument/2006/relationships/image" Target="../media/image1205.png"/><Relationship Id="rId63" Type="http://schemas.openxmlformats.org/officeDocument/2006/relationships/image" Target="../media/image1213.png"/><Relationship Id="rId68" Type="http://schemas.openxmlformats.org/officeDocument/2006/relationships/customXml" Target="../ink/ink1231.xml"/><Relationship Id="rId84" Type="http://schemas.openxmlformats.org/officeDocument/2006/relationships/image" Target="../media/image1223.png"/><Relationship Id="rId89" Type="http://schemas.openxmlformats.org/officeDocument/2006/relationships/customXml" Target="../ink/ink1242.xml"/><Relationship Id="rId112" Type="http://schemas.openxmlformats.org/officeDocument/2006/relationships/image" Target="../media/image1237.png"/><Relationship Id="rId2" Type="http://schemas.openxmlformats.org/officeDocument/2006/relationships/customXml" Target="../ink/ink1198.xml"/><Relationship Id="rId16" Type="http://schemas.openxmlformats.org/officeDocument/2006/relationships/customXml" Target="../ink/ink1205.xml"/><Relationship Id="rId29" Type="http://schemas.openxmlformats.org/officeDocument/2006/relationships/image" Target="../media/image1196.png"/><Relationship Id="rId107" Type="http://schemas.openxmlformats.org/officeDocument/2006/relationships/customXml" Target="../ink/ink1251.xml"/><Relationship Id="rId11" Type="http://schemas.openxmlformats.org/officeDocument/2006/relationships/image" Target="../media/image1187.png"/><Relationship Id="rId24" Type="http://schemas.openxmlformats.org/officeDocument/2006/relationships/customXml" Target="../ink/ink1209.xml"/><Relationship Id="rId32" Type="http://schemas.openxmlformats.org/officeDocument/2006/relationships/customXml" Target="../ink/ink1213.xml"/><Relationship Id="rId37" Type="http://schemas.openxmlformats.org/officeDocument/2006/relationships/image" Target="../media/image1200.png"/><Relationship Id="rId40" Type="http://schemas.openxmlformats.org/officeDocument/2006/relationships/customXml" Target="../ink/ink1217.xml"/><Relationship Id="rId45" Type="http://schemas.openxmlformats.org/officeDocument/2006/relationships/image" Target="../media/image1204.png"/><Relationship Id="rId53" Type="http://schemas.openxmlformats.org/officeDocument/2006/relationships/image" Target="../media/image1208.png"/><Relationship Id="rId58" Type="http://schemas.openxmlformats.org/officeDocument/2006/relationships/customXml" Target="../ink/ink1226.xml"/><Relationship Id="rId66" Type="http://schemas.openxmlformats.org/officeDocument/2006/relationships/customXml" Target="../ink/ink1230.xml"/><Relationship Id="rId74" Type="http://schemas.openxmlformats.org/officeDocument/2006/relationships/image" Target="../media/image1218.png"/><Relationship Id="rId79" Type="http://schemas.openxmlformats.org/officeDocument/2006/relationships/customXml" Target="../ink/ink1237.xml"/><Relationship Id="rId87" Type="http://schemas.openxmlformats.org/officeDocument/2006/relationships/customXml" Target="../ink/ink1241.xml"/><Relationship Id="rId102" Type="http://schemas.openxmlformats.org/officeDocument/2006/relationships/image" Target="../media/image1232.png"/><Relationship Id="rId110" Type="http://schemas.openxmlformats.org/officeDocument/2006/relationships/image" Target="../media/image1236.png"/><Relationship Id="rId5" Type="http://schemas.openxmlformats.org/officeDocument/2006/relationships/image" Target="../media/image1185.png"/><Relationship Id="rId61" Type="http://schemas.openxmlformats.org/officeDocument/2006/relationships/image" Target="../media/image1212.png"/><Relationship Id="rId82" Type="http://schemas.openxmlformats.org/officeDocument/2006/relationships/image" Target="../media/image1222.png"/><Relationship Id="rId90" Type="http://schemas.openxmlformats.org/officeDocument/2006/relationships/image" Target="../media/image1226.png"/><Relationship Id="rId95" Type="http://schemas.openxmlformats.org/officeDocument/2006/relationships/customXml" Target="../ink/ink1245.xml"/><Relationship Id="rId19" Type="http://schemas.openxmlformats.org/officeDocument/2006/relationships/image" Target="../media/image1191.png"/><Relationship Id="rId14" Type="http://schemas.openxmlformats.org/officeDocument/2006/relationships/customXml" Target="../ink/ink1204.xml"/><Relationship Id="rId22" Type="http://schemas.openxmlformats.org/officeDocument/2006/relationships/customXml" Target="../ink/ink1208.xml"/><Relationship Id="rId27" Type="http://schemas.openxmlformats.org/officeDocument/2006/relationships/image" Target="../media/image1195.png"/><Relationship Id="rId30" Type="http://schemas.openxmlformats.org/officeDocument/2006/relationships/customXml" Target="../ink/ink1212.xml"/><Relationship Id="rId35" Type="http://schemas.openxmlformats.org/officeDocument/2006/relationships/image" Target="../media/image1199.png"/><Relationship Id="rId43" Type="http://schemas.openxmlformats.org/officeDocument/2006/relationships/image" Target="../media/image1203.png"/><Relationship Id="rId48" Type="http://schemas.openxmlformats.org/officeDocument/2006/relationships/customXml" Target="../ink/ink1221.xml"/><Relationship Id="rId56" Type="http://schemas.openxmlformats.org/officeDocument/2006/relationships/customXml" Target="../ink/ink1225.xml"/><Relationship Id="rId64" Type="http://schemas.openxmlformats.org/officeDocument/2006/relationships/customXml" Target="../ink/ink1229.xml"/><Relationship Id="rId69" Type="http://schemas.openxmlformats.org/officeDocument/2006/relationships/image" Target="../media/image1216.png"/><Relationship Id="rId77" Type="http://schemas.openxmlformats.org/officeDocument/2006/relationships/customXml" Target="../ink/ink1236.xml"/><Relationship Id="rId100" Type="http://schemas.openxmlformats.org/officeDocument/2006/relationships/image" Target="../media/image1231.png"/><Relationship Id="rId105" Type="http://schemas.openxmlformats.org/officeDocument/2006/relationships/customXml" Target="../ink/ink1250.xml"/><Relationship Id="rId8" Type="http://schemas.openxmlformats.org/officeDocument/2006/relationships/customXml" Target="../ink/ink1201.xml"/><Relationship Id="rId51" Type="http://schemas.openxmlformats.org/officeDocument/2006/relationships/image" Target="../media/image1207.png"/><Relationship Id="rId72" Type="http://schemas.openxmlformats.org/officeDocument/2006/relationships/customXml" Target="../ink/ink1233.xml"/><Relationship Id="rId80" Type="http://schemas.openxmlformats.org/officeDocument/2006/relationships/image" Target="../media/image1221.png"/><Relationship Id="rId85" Type="http://schemas.openxmlformats.org/officeDocument/2006/relationships/customXml" Target="../ink/ink1240.xml"/><Relationship Id="rId93" Type="http://schemas.openxmlformats.org/officeDocument/2006/relationships/customXml" Target="../ink/ink1244.xml"/><Relationship Id="rId98" Type="http://schemas.openxmlformats.org/officeDocument/2006/relationships/image" Target="../media/image1230.png"/><Relationship Id="rId3" Type="http://schemas.openxmlformats.org/officeDocument/2006/relationships/image" Target="../media/image1184.png"/><Relationship Id="rId12" Type="http://schemas.openxmlformats.org/officeDocument/2006/relationships/customXml" Target="../ink/ink1203.xml"/><Relationship Id="rId17" Type="http://schemas.openxmlformats.org/officeDocument/2006/relationships/image" Target="../media/image1190.png"/><Relationship Id="rId25" Type="http://schemas.openxmlformats.org/officeDocument/2006/relationships/image" Target="../media/image1194.png"/><Relationship Id="rId33" Type="http://schemas.openxmlformats.org/officeDocument/2006/relationships/image" Target="../media/image1198.png"/><Relationship Id="rId38" Type="http://schemas.openxmlformats.org/officeDocument/2006/relationships/customXml" Target="../ink/ink1216.xml"/><Relationship Id="rId46" Type="http://schemas.openxmlformats.org/officeDocument/2006/relationships/customXml" Target="../ink/ink1220.xml"/><Relationship Id="rId59" Type="http://schemas.openxmlformats.org/officeDocument/2006/relationships/image" Target="../media/image1211.png"/><Relationship Id="rId67" Type="http://schemas.openxmlformats.org/officeDocument/2006/relationships/image" Target="../media/image1215.png"/><Relationship Id="rId103" Type="http://schemas.openxmlformats.org/officeDocument/2006/relationships/customXml" Target="../ink/ink1249.xml"/><Relationship Id="rId108" Type="http://schemas.openxmlformats.org/officeDocument/2006/relationships/image" Target="../media/image1235.png"/><Relationship Id="rId20" Type="http://schemas.openxmlformats.org/officeDocument/2006/relationships/customXml" Target="../ink/ink1207.xml"/><Relationship Id="rId41" Type="http://schemas.openxmlformats.org/officeDocument/2006/relationships/image" Target="../media/image1202.png"/><Relationship Id="rId54" Type="http://schemas.openxmlformats.org/officeDocument/2006/relationships/customXml" Target="../ink/ink1224.xml"/><Relationship Id="rId62" Type="http://schemas.openxmlformats.org/officeDocument/2006/relationships/customXml" Target="../ink/ink1228.xml"/><Relationship Id="rId70" Type="http://schemas.openxmlformats.org/officeDocument/2006/relationships/customXml" Target="../ink/ink1232.xml"/><Relationship Id="rId75" Type="http://schemas.openxmlformats.org/officeDocument/2006/relationships/customXml" Target="../ink/ink1235.xml"/><Relationship Id="rId83" Type="http://schemas.openxmlformats.org/officeDocument/2006/relationships/customXml" Target="../ink/ink1239.xml"/><Relationship Id="rId88" Type="http://schemas.openxmlformats.org/officeDocument/2006/relationships/image" Target="../media/image1225.png"/><Relationship Id="rId91" Type="http://schemas.openxmlformats.org/officeDocument/2006/relationships/customXml" Target="../ink/ink1243.xml"/><Relationship Id="rId96" Type="http://schemas.openxmlformats.org/officeDocument/2006/relationships/image" Target="../media/image1229.png"/><Relationship Id="rId111" Type="http://schemas.openxmlformats.org/officeDocument/2006/relationships/customXml" Target="../ink/ink12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00.xml"/><Relationship Id="rId15" Type="http://schemas.openxmlformats.org/officeDocument/2006/relationships/image" Target="../media/image1189.png"/><Relationship Id="rId23" Type="http://schemas.openxmlformats.org/officeDocument/2006/relationships/image" Target="../media/image1193.png"/><Relationship Id="rId28" Type="http://schemas.openxmlformats.org/officeDocument/2006/relationships/customXml" Target="../ink/ink1211.xml"/><Relationship Id="rId36" Type="http://schemas.openxmlformats.org/officeDocument/2006/relationships/customXml" Target="../ink/ink1215.xml"/><Relationship Id="rId49" Type="http://schemas.openxmlformats.org/officeDocument/2006/relationships/image" Target="../media/image1206.png"/><Relationship Id="rId57" Type="http://schemas.openxmlformats.org/officeDocument/2006/relationships/image" Target="../media/image1210.png"/><Relationship Id="rId106" Type="http://schemas.openxmlformats.org/officeDocument/2006/relationships/image" Target="../media/image1234.png"/><Relationship Id="rId10" Type="http://schemas.openxmlformats.org/officeDocument/2006/relationships/customXml" Target="../ink/ink1202.xml"/><Relationship Id="rId31" Type="http://schemas.openxmlformats.org/officeDocument/2006/relationships/image" Target="../media/image1197.png"/><Relationship Id="rId44" Type="http://schemas.openxmlformats.org/officeDocument/2006/relationships/customXml" Target="../ink/ink1219.xml"/><Relationship Id="rId52" Type="http://schemas.openxmlformats.org/officeDocument/2006/relationships/customXml" Target="../ink/ink1223.xml"/><Relationship Id="rId60" Type="http://schemas.openxmlformats.org/officeDocument/2006/relationships/customXml" Target="../ink/ink1227.xml"/><Relationship Id="rId65" Type="http://schemas.openxmlformats.org/officeDocument/2006/relationships/image" Target="../media/image1214.png"/><Relationship Id="rId73" Type="http://schemas.openxmlformats.org/officeDocument/2006/relationships/customXml" Target="../ink/ink1234.xml"/><Relationship Id="rId78" Type="http://schemas.openxmlformats.org/officeDocument/2006/relationships/image" Target="../media/image1220.png"/><Relationship Id="rId81" Type="http://schemas.openxmlformats.org/officeDocument/2006/relationships/customXml" Target="../ink/ink1238.xml"/><Relationship Id="rId86" Type="http://schemas.openxmlformats.org/officeDocument/2006/relationships/image" Target="../media/image1224.png"/><Relationship Id="rId94" Type="http://schemas.openxmlformats.org/officeDocument/2006/relationships/image" Target="../media/image1228.png"/><Relationship Id="rId99" Type="http://schemas.openxmlformats.org/officeDocument/2006/relationships/customXml" Target="../ink/ink1247.xml"/><Relationship Id="rId101" Type="http://schemas.openxmlformats.org/officeDocument/2006/relationships/customXml" Target="../ink/ink1248.xml"/><Relationship Id="rId4" Type="http://schemas.openxmlformats.org/officeDocument/2006/relationships/customXml" Target="../ink/ink1199.xml"/><Relationship Id="rId9" Type="http://schemas.openxmlformats.org/officeDocument/2006/relationships/image" Target="../media/image1186.png"/><Relationship Id="rId13" Type="http://schemas.openxmlformats.org/officeDocument/2006/relationships/image" Target="../media/image1188.png"/><Relationship Id="rId18" Type="http://schemas.openxmlformats.org/officeDocument/2006/relationships/customXml" Target="../ink/ink1206.xml"/><Relationship Id="rId39" Type="http://schemas.openxmlformats.org/officeDocument/2006/relationships/image" Target="../media/image1201.png"/><Relationship Id="rId109" Type="http://schemas.openxmlformats.org/officeDocument/2006/relationships/customXml" Target="../ink/ink1252.xml"/><Relationship Id="rId34" Type="http://schemas.openxmlformats.org/officeDocument/2006/relationships/customXml" Target="../ink/ink1214.xml"/><Relationship Id="rId50" Type="http://schemas.openxmlformats.org/officeDocument/2006/relationships/customXml" Target="../ink/ink1222.xml"/><Relationship Id="rId55" Type="http://schemas.openxmlformats.org/officeDocument/2006/relationships/image" Target="../media/image1209.png"/><Relationship Id="rId76" Type="http://schemas.openxmlformats.org/officeDocument/2006/relationships/image" Target="../media/image1219.png"/><Relationship Id="rId97" Type="http://schemas.openxmlformats.org/officeDocument/2006/relationships/customXml" Target="../ink/ink1246.xml"/><Relationship Id="rId104" Type="http://schemas.openxmlformats.org/officeDocument/2006/relationships/image" Target="../media/image1233.png"/><Relationship Id="rId7" Type="http://schemas.openxmlformats.org/officeDocument/2006/relationships/image" Target="../media/image279.png"/><Relationship Id="rId71" Type="http://schemas.openxmlformats.org/officeDocument/2006/relationships/image" Target="../media/image1217.png"/><Relationship Id="rId92" Type="http://schemas.openxmlformats.org/officeDocument/2006/relationships/image" Target="../media/image12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57.xml"/><Relationship Id="rId13" Type="http://schemas.openxmlformats.org/officeDocument/2006/relationships/image" Target="../media/image1243.png"/><Relationship Id="rId18" Type="http://schemas.openxmlformats.org/officeDocument/2006/relationships/customXml" Target="../ink/ink1262.xml"/><Relationship Id="rId26" Type="http://schemas.openxmlformats.org/officeDocument/2006/relationships/customXml" Target="../ink/ink1266.xml"/><Relationship Id="rId39" Type="http://schemas.openxmlformats.org/officeDocument/2006/relationships/image" Target="../media/image1256.png"/><Relationship Id="rId3" Type="http://schemas.openxmlformats.org/officeDocument/2006/relationships/image" Target="../media/image1238.png"/><Relationship Id="rId21" Type="http://schemas.openxmlformats.org/officeDocument/2006/relationships/image" Target="../media/image1247.png"/><Relationship Id="rId34" Type="http://schemas.openxmlformats.org/officeDocument/2006/relationships/customXml" Target="../ink/ink1270.xml"/><Relationship Id="rId42" Type="http://schemas.openxmlformats.org/officeDocument/2006/relationships/customXml" Target="../ink/ink1274.xml"/><Relationship Id="rId47" Type="http://schemas.openxmlformats.org/officeDocument/2006/relationships/image" Target="../media/image664.png"/><Relationship Id="rId7" Type="http://schemas.openxmlformats.org/officeDocument/2006/relationships/image" Target="../media/image1240.png"/><Relationship Id="rId12" Type="http://schemas.openxmlformats.org/officeDocument/2006/relationships/customXml" Target="../ink/ink1259.xml"/><Relationship Id="rId17" Type="http://schemas.openxmlformats.org/officeDocument/2006/relationships/image" Target="../media/image1245.png"/><Relationship Id="rId25" Type="http://schemas.openxmlformats.org/officeDocument/2006/relationships/image" Target="../media/image1249.png"/><Relationship Id="rId33" Type="http://schemas.openxmlformats.org/officeDocument/2006/relationships/image" Target="../media/image1253.png"/><Relationship Id="rId38" Type="http://schemas.openxmlformats.org/officeDocument/2006/relationships/customXml" Target="../ink/ink1272.xml"/><Relationship Id="rId46" Type="http://schemas.openxmlformats.org/officeDocument/2006/relationships/customXml" Target="../ink/ink1276.xml"/><Relationship Id="rId2" Type="http://schemas.openxmlformats.org/officeDocument/2006/relationships/customXml" Target="../ink/ink1254.xml"/><Relationship Id="rId16" Type="http://schemas.openxmlformats.org/officeDocument/2006/relationships/customXml" Target="../ink/ink1261.xml"/><Relationship Id="rId20" Type="http://schemas.openxmlformats.org/officeDocument/2006/relationships/customXml" Target="../ink/ink1263.xml"/><Relationship Id="rId29" Type="http://schemas.openxmlformats.org/officeDocument/2006/relationships/image" Target="../media/image1251.png"/><Relationship Id="rId41" Type="http://schemas.openxmlformats.org/officeDocument/2006/relationships/image" Target="../media/image12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56.xml"/><Relationship Id="rId11" Type="http://schemas.openxmlformats.org/officeDocument/2006/relationships/image" Target="../media/image1242.png"/><Relationship Id="rId24" Type="http://schemas.openxmlformats.org/officeDocument/2006/relationships/customXml" Target="../ink/ink1265.xml"/><Relationship Id="rId32" Type="http://schemas.openxmlformats.org/officeDocument/2006/relationships/customXml" Target="../ink/ink1269.xml"/><Relationship Id="rId37" Type="http://schemas.openxmlformats.org/officeDocument/2006/relationships/image" Target="../media/image1255.png"/><Relationship Id="rId40" Type="http://schemas.openxmlformats.org/officeDocument/2006/relationships/customXml" Target="../ink/ink1273.xml"/><Relationship Id="rId45" Type="http://schemas.openxmlformats.org/officeDocument/2006/relationships/image" Target="../media/image1259.png"/><Relationship Id="rId5" Type="http://schemas.openxmlformats.org/officeDocument/2006/relationships/image" Target="../media/image1239.png"/><Relationship Id="rId15" Type="http://schemas.openxmlformats.org/officeDocument/2006/relationships/image" Target="../media/image1244.png"/><Relationship Id="rId23" Type="http://schemas.openxmlformats.org/officeDocument/2006/relationships/image" Target="../media/image1248.png"/><Relationship Id="rId28" Type="http://schemas.openxmlformats.org/officeDocument/2006/relationships/customXml" Target="../ink/ink1267.xml"/><Relationship Id="rId36" Type="http://schemas.openxmlformats.org/officeDocument/2006/relationships/customXml" Target="../ink/ink1271.xml"/><Relationship Id="rId10" Type="http://schemas.openxmlformats.org/officeDocument/2006/relationships/customXml" Target="../ink/ink1258.xml"/><Relationship Id="rId19" Type="http://schemas.openxmlformats.org/officeDocument/2006/relationships/image" Target="../media/image1246.png"/><Relationship Id="rId31" Type="http://schemas.openxmlformats.org/officeDocument/2006/relationships/image" Target="../media/image1252.png"/><Relationship Id="rId44" Type="http://schemas.openxmlformats.org/officeDocument/2006/relationships/customXml" Target="../ink/ink1275.xml"/><Relationship Id="rId4" Type="http://schemas.openxmlformats.org/officeDocument/2006/relationships/customXml" Target="../ink/ink1255.xml"/><Relationship Id="rId9" Type="http://schemas.openxmlformats.org/officeDocument/2006/relationships/image" Target="../media/image1241.png"/><Relationship Id="rId14" Type="http://schemas.openxmlformats.org/officeDocument/2006/relationships/customXml" Target="../ink/ink1260.xml"/><Relationship Id="rId22" Type="http://schemas.openxmlformats.org/officeDocument/2006/relationships/customXml" Target="../ink/ink1264.xml"/><Relationship Id="rId27" Type="http://schemas.openxmlformats.org/officeDocument/2006/relationships/image" Target="../media/image1250.png"/><Relationship Id="rId30" Type="http://schemas.openxmlformats.org/officeDocument/2006/relationships/customXml" Target="../ink/ink1268.xml"/><Relationship Id="rId35" Type="http://schemas.openxmlformats.org/officeDocument/2006/relationships/image" Target="../media/image1254.png"/><Relationship Id="rId43" Type="http://schemas.openxmlformats.org/officeDocument/2006/relationships/image" Target="../media/image1258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117" Type="http://schemas.openxmlformats.org/officeDocument/2006/relationships/image" Target="../media/image56.png"/><Relationship Id="rId21" Type="http://schemas.openxmlformats.org/officeDocument/2006/relationships/customXml" Target="../ink/ink11.xml"/><Relationship Id="rId42" Type="http://schemas.openxmlformats.org/officeDocument/2006/relationships/image" Target="../media/image20.png"/><Relationship Id="rId47" Type="http://schemas.openxmlformats.org/officeDocument/2006/relationships/customXml" Target="../ink/ink24.xml"/><Relationship Id="rId63" Type="http://schemas.openxmlformats.org/officeDocument/2006/relationships/image" Target="../media/image30.png"/><Relationship Id="rId68" Type="http://schemas.openxmlformats.org/officeDocument/2006/relationships/customXml" Target="../ink/ink35.xml"/><Relationship Id="rId84" Type="http://schemas.openxmlformats.org/officeDocument/2006/relationships/customXml" Target="../ink/ink43.xml"/><Relationship Id="rId89" Type="http://schemas.openxmlformats.org/officeDocument/2006/relationships/image" Target="../media/image43.png"/><Relationship Id="rId112" Type="http://schemas.openxmlformats.org/officeDocument/2006/relationships/image" Target="../media/image54.png"/><Relationship Id="rId133" Type="http://schemas.openxmlformats.org/officeDocument/2006/relationships/image" Target="../media/image64.png"/><Relationship Id="rId138" Type="http://schemas.openxmlformats.org/officeDocument/2006/relationships/customXml" Target="../ink/ink71.xml"/><Relationship Id="rId154" Type="http://schemas.openxmlformats.org/officeDocument/2006/relationships/customXml" Target="../ink/ink79.xml"/><Relationship Id="rId159" Type="http://schemas.openxmlformats.org/officeDocument/2006/relationships/image" Target="../media/image77.png"/><Relationship Id="rId170" Type="http://schemas.openxmlformats.org/officeDocument/2006/relationships/customXml" Target="../ink/ink87.xml"/><Relationship Id="rId16" Type="http://schemas.openxmlformats.org/officeDocument/2006/relationships/customXml" Target="../ink/ink8.xml"/><Relationship Id="rId107" Type="http://schemas.openxmlformats.org/officeDocument/2006/relationships/customXml" Target="../ink/ink55.xml"/><Relationship Id="rId11" Type="http://schemas.openxmlformats.org/officeDocument/2006/relationships/image" Target="../media/image5.png"/><Relationship Id="rId32" Type="http://schemas.openxmlformats.org/officeDocument/2006/relationships/image" Target="../media/image15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image" Target="../media/image28.png"/><Relationship Id="rId74" Type="http://schemas.openxmlformats.org/officeDocument/2006/relationships/customXml" Target="../ink/ink38.xml"/><Relationship Id="rId79" Type="http://schemas.openxmlformats.org/officeDocument/2006/relationships/image" Target="../media/image38.png"/><Relationship Id="rId102" Type="http://schemas.openxmlformats.org/officeDocument/2006/relationships/image" Target="../media/image49.png"/><Relationship Id="rId123" Type="http://schemas.openxmlformats.org/officeDocument/2006/relationships/image" Target="../media/image59.png"/><Relationship Id="rId128" Type="http://schemas.openxmlformats.org/officeDocument/2006/relationships/customXml" Target="../ink/ink66.xml"/><Relationship Id="rId144" Type="http://schemas.openxmlformats.org/officeDocument/2006/relationships/customXml" Target="../ink/ink74.xml"/><Relationship Id="rId149" Type="http://schemas.openxmlformats.org/officeDocument/2006/relationships/image" Target="../media/image72.png"/><Relationship Id="rId5" Type="http://schemas.openxmlformats.org/officeDocument/2006/relationships/image" Target="../media/image2.png"/><Relationship Id="rId90" Type="http://schemas.openxmlformats.org/officeDocument/2006/relationships/customXml" Target="../ink/ink46.xml"/><Relationship Id="rId95" Type="http://schemas.openxmlformats.org/officeDocument/2006/relationships/customXml" Target="../ink/ink49.xml"/><Relationship Id="rId160" Type="http://schemas.openxmlformats.org/officeDocument/2006/relationships/customXml" Target="../ink/ink82.xml"/><Relationship Id="rId165" Type="http://schemas.openxmlformats.org/officeDocument/2006/relationships/image" Target="../media/image80.png"/><Relationship Id="rId22" Type="http://schemas.openxmlformats.org/officeDocument/2006/relationships/image" Target="../media/image10.png"/><Relationship Id="rId27" Type="http://schemas.openxmlformats.org/officeDocument/2006/relationships/customXml" Target="../ink/ink14.xml"/><Relationship Id="rId43" Type="http://schemas.openxmlformats.org/officeDocument/2006/relationships/customXml" Target="../ink/ink22.xml"/><Relationship Id="rId48" Type="http://schemas.openxmlformats.org/officeDocument/2006/relationships/image" Target="../media/image23.png"/><Relationship Id="rId64" Type="http://schemas.openxmlformats.org/officeDocument/2006/relationships/customXml" Target="../ink/ink33.xml"/><Relationship Id="rId69" Type="http://schemas.openxmlformats.org/officeDocument/2006/relationships/image" Target="../media/image33.png"/><Relationship Id="rId113" Type="http://schemas.openxmlformats.org/officeDocument/2006/relationships/customXml" Target="../ink/ink58.xml"/><Relationship Id="rId118" Type="http://schemas.openxmlformats.org/officeDocument/2006/relationships/customXml" Target="../ink/ink61.xml"/><Relationship Id="rId134" Type="http://schemas.openxmlformats.org/officeDocument/2006/relationships/customXml" Target="../ink/ink69.xml"/><Relationship Id="rId139" Type="http://schemas.openxmlformats.org/officeDocument/2006/relationships/image" Target="../media/image67.png"/><Relationship Id="rId80" Type="http://schemas.openxmlformats.org/officeDocument/2006/relationships/customXml" Target="../ink/ink41.xml"/><Relationship Id="rId85" Type="http://schemas.openxmlformats.org/officeDocument/2006/relationships/image" Target="../media/image41.png"/><Relationship Id="rId150" Type="http://schemas.openxmlformats.org/officeDocument/2006/relationships/customXml" Target="../ink/ink77.xml"/><Relationship Id="rId155" Type="http://schemas.openxmlformats.org/officeDocument/2006/relationships/image" Target="../media/image75.png"/><Relationship Id="rId171" Type="http://schemas.openxmlformats.org/officeDocument/2006/relationships/image" Target="../media/image83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33" Type="http://schemas.openxmlformats.org/officeDocument/2006/relationships/customXml" Target="../ink/ink17.xml"/><Relationship Id="rId38" Type="http://schemas.openxmlformats.org/officeDocument/2006/relationships/image" Target="../media/image18.png"/><Relationship Id="rId59" Type="http://schemas.openxmlformats.org/officeDocument/2006/relationships/customXml" Target="../ink/ink30.xml"/><Relationship Id="rId103" Type="http://schemas.openxmlformats.org/officeDocument/2006/relationships/customXml" Target="../ink/ink53.xml"/><Relationship Id="rId108" Type="http://schemas.openxmlformats.org/officeDocument/2006/relationships/image" Target="../media/image52.png"/><Relationship Id="rId124" Type="http://schemas.openxmlformats.org/officeDocument/2006/relationships/customXml" Target="../ink/ink64.xml"/><Relationship Id="rId129" Type="http://schemas.openxmlformats.org/officeDocument/2006/relationships/image" Target="../media/image62.png"/><Relationship Id="rId54" Type="http://schemas.openxmlformats.org/officeDocument/2006/relationships/image" Target="../media/image26.png"/><Relationship Id="rId70" Type="http://schemas.openxmlformats.org/officeDocument/2006/relationships/customXml" Target="../ink/ink36.xml"/><Relationship Id="rId75" Type="http://schemas.openxmlformats.org/officeDocument/2006/relationships/image" Target="../media/image36.png"/><Relationship Id="rId91" Type="http://schemas.openxmlformats.org/officeDocument/2006/relationships/image" Target="../media/image44.png"/><Relationship Id="rId96" Type="http://schemas.openxmlformats.org/officeDocument/2006/relationships/image" Target="../media/image46.png"/><Relationship Id="rId140" Type="http://schemas.openxmlformats.org/officeDocument/2006/relationships/customXml" Target="../ink/ink72.xml"/><Relationship Id="rId145" Type="http://schemas.openxmlformats.org/officeDocument/2006/relationships/image" Target="../media/image70.png"/><Relationship Id="rId161" Type="http://schemas.openxmlformats.org/officeDocument/2006/relationships/image" Target="../media/image78.png"/><Relationship Id="rId166" Type="http://schemas.openxmlformats.org/officeDocument/2006/relationships/customXml" Target="../ink/ink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customXml" Target="../ink/ink12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6" Type="http://schemas.openxmlformats.org/officeDocument/2006/relationships/image" Target="../media/image51.png"/><Relationship Id="rId114" Type="http://schemas.openxmlformats.org/officeDocument/2006/relationships/image" Target="../media/image55.png"/><Relationship Id="rId119" Type="http://schemas.openxmlformats.org/officeDocument/2006/relationships/image" Target="../media/image57.png"/><Relationship Id="rId127" Type="http://schemas.openxmlformats.org/officeDocument/2006/relationships/image" Target="../media/image61.png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60" Type="http://schemas.openxmlformats.org/officeDocument/2006/relationships/customXml" Target="../ink/ink31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40.xml"/><Relationship Id="rId81" Type="http://schemas.openxmlformats.org/officeDocument/2006/relationships/image" Target="../media/image39.png"/><Relationship Id="rId86" Type="http://schemas.openxmlformats.org/officeDocument/2006/relationships/customXml" Target="../ink/ink44.xml"/><Relationship Id="rId94" Type="http://schemas.openxmlformats.org/officeDocument/2006/relationships/image" Target="../media/image45.png"/><Relationship Id="rId99" Type="http://schemas.openxmlformats.org/officeDocument/2006/relationships/customXml" Target="../ink/ink51.xml"/><Relationship Id="rId101" Type="http://schemas.openxmlformats.org/officeDocument/2006/relationships/customXml" Target="../ink/ink52.xml"/><Relationship Id="rId122" Type="http://schemas.openxmlformats.org/officeDocument/2006/relationships/customXml" Target="../ink/ink63.xml"/><Relationship Id="rId130" Type="http://schemas.openxmlformats.org/officeDocument/2006/relationships/customXml" Target="../ink/ink67.xml"/><Relationship Id="rId135" Type="http://schemas.openxmlformats.org/officeDocument/2006/relationships/image" Target="../media/image65.png"/><Relationship Id="rId143" Type="http://schemas.openxmlformats.org/officeDocument/2006/relationships/image" Target="../media/image69.png"/><Relationship Id="rId148" Type="http://schemas.openxmlformats.org/officeDocument/2006/relationships/customXml" Target="../ink/ink76.xml"/><Relationship Id="rId151" Type="http://schemas.openxmlformats.org/officeDocument/2006/relationships/image" Target="../media/image73.png"/><Relationship Id="rId156" Type="http://schemas.openxmlformats.org/officeDocument/2006/relationships/customXml" Target="../ink/ink80.xml"/><Relationship Id="rId164" Type="http://schemas.openxmlformats.org/officeDocument/2006/relationships/customXml" Target="../ink/ink84.xml"/><Relationship Id="rId169" Type="http://schemas.openxmlformats.org/officeDocument/2006/relationships/image" Target="../media/image8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72" Type="http://schemas.openxmlformats.org/officeDocument/2006/relationships/customXml" Target="../ink/ink88.xml"/><Relationship Id="rId13" Type="http://schemas.openxmlformats.org/officeDocument/2006/relationships/image" Target="../media/image6.png"/><Relationship Id="rId18" Type="http://schemas.openxmlformats.org/officeDocument/2006/relationships/image" Target="../media/image8.png"/><Relationship Id="rId39" Type="http://schemas.openxmlformats.org/officeDocument/2006/relationships/customXml" Target="../ink/ink20.xml"/><Relationship Id="rId109" Type="http://schemas.openxmlformats.org/officeDocument/2006/relationships/customXml" Target="../ink/ink56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6" Type="http://schemas.openxmlformats.org/officeDocument/2006/relationships/customXml" Target="../ink/ink39.xml"/><Relationship Id="rId97" Type="http://schemas.openxmlformats.org/officeDocument/2006/relationships/customXml" Target="../ink/ink50.xml"/><Relationship Id="rId104" Type="http://schemas.openxmlformats.org/officeDocument/2006/relationships/image" Target="../media/image50.png"/><Relationship Id="rId120" Type="http://schemas.openxmlformats.org/officeDocument/2006/relationships/customXml" Target="../ink/ink62.xml"/><Relationship Id="rId125" Type="http://schemas.openxmlformats.org/officeDocument/2006/relationships/image" Target="../media/image60.png"/><Relationship Id="rId141" Type="http://schemas.openxmlformats.org/officeDocument/2006/relationships/image" Target="../media/image68.png"/><Relationship Id="rId146" Type="http://schemas.openxmlformats.org/officeDocument/2006/relationships/customXml" Target="../ink/ink75.xml"/><Relationship Id="rId167" Type="http://schemas.openxmlformats.org/officeDocument/2006/relationships/image" Target="../media/image81.png"/><Relationship Id="rId7" Type="http://schemas.openxmlformats.org/officeDocument/2006/relationships/image" Target="../media/image3.png"/><Relationship Id="rId71" Type="http://schemas.openxmlformats.org/officeDocument/2006/relationships/image" Target="../media/image34.png"/><Relationship Id="rId92" Type="http://schemas.openxmlformats.org/officeDocument/2006/relationships/customXml" Target="../ink/ink47.xml"/><Relationship Id="rId162" Type="http://schemas.openxmlformats.org/officeDocument/2006/relationships/customXml" Target="../ink/ink83.xml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3.xml"/><Relationship Id="rId66" Type="http://schemas.openxmlformats.org/officeDocument/2006/relationships/customXml" Target="../ink/ink34.xml"/><Relationship Id="rId87" Type="http://schemas.openxmlformats.org/officeDocument/2006/relationships/image" Target="../media/image42.png"/><Relationship Id="rId110" Type="http://schemas.openxmlformats.org/officeDocument/2006/relationships/image" Target="../media/image53.png"/><Relationship Id="rId115" Type="http://schemas.openxmlformats.org/officeDocument/2006/relationships/customXml" Target="../ink/ink59.xml"/><Relationship Id="rId131" Type="http://schemas.openxmlformats.org/officeDocument/2006/relationships/image" Target="../media/image63.png"/><Relationship Id="rId136" Type="http://schemas.openxmlformats.org/officeDocument/2006/relationships/customXml" Target="../ink/ink70.xml"/><Relationship Id="rId157" Type="http://schemas.openxmlformats.org/officeDocument/2006/relationships/image" Target="../media/image76.png"/><Relationship Id="rId61" Type="http://schemas.openxmlformats.org/officeDocument/2006/relationships/image" Target="../media/image29.png"/><Relationship Id="rId82" Type="http://schemas.openxmlformats.org/officeDocument/2006/relationships/customXml" Target="../ink/ink42.xml"/><Relationship Id="rId152" Type="http://schemas.openxmlformats.org/officeDocument/2006/relationships/customXml" Target="../ink/ink78.xml"/><Relationship Id="rId173" Type="http://schemas.openxmlformats.org/officeDocument/2006/relationships/image" Target="../media/image84.png"/><Relationship Id="rId19" Type="http://schemas.openxmlformats.org/officeDocument/2006/relationships/customXml" Target="../ink/ink10.xml"/><Relationship Id="rId14" Type="http://schemas.openxmlformats.org/officeDocument/2006/relationships/customXml" Target="../ink/ink7.xml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56" Type="http://schemas.openxmlformats.org/officeDocument/2006/relationships/image" Target="../media/image27.png"/><Relationship Id="rId77" Type="http://schemas.openxmlformats.org/officeDocument/2006/relationships/image" Target="../media/image37.png"/><Relationship Id="rId100" Type="http://schemas.openxmlformats.org/officeDocument/2006/relationships/image" Target="../media/image48.png"/><Relationship Id="rId105" Type="http://schemas.openxmlformats.org/officeDocument/2006/relationships/customXml" Target="../ink/ink54.xml"/><Relationship Id="rId126" Type="http://schemas.openxmlformats.org/officeDocument/2006/relationships/customXml" Target="../ink/ink65.xml"/><Relationship Id="rId147" Type="http://schemas.openxmlformats.org/officeDocument/2006/relationships/image" Target="../media/image71.png"/><Relationship Id="rId168" Type="http://schemas.openxmlformats.org/officeDocument/2006/relationships/customXml" Target="../ink/ink86.xml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customXml" Target="../ink/ink37.xml"/><Relationship Id="rId93" Type="http://schemas.openxmlformats.org/officeDocument/2006/relationships/customXml" Target="../ink/ink48.xml"/><Relationship Id="rId98" Type="http://schemas.openxmlformats.org/officeDocument/2006/relationships/image" Target="../media/image47.png"/><Relationship Id="rId121" Type="http://schemas.openxmlformats.org/officeDocument/2006/relationships/image" Target="../media/image58.png"/><Relationship Id="rId142" Type="http://schemas.openxmlformats.org/officeDocument/2006/relationships/customXml" Target="../ink/ink73.xml"/><Relationship Id="rId163" Type="http://schemas.openxmlformats.org/officeDocument/2006/relationships/image" Target="../media/image79.png"/><Relationship Id="rId3" Type="http://schemas.openxmlformats.org/officeDocument/2006/relationships/image" Target="../media/image1.png"/><Relationship Id="rId25" Type="http://schemas.openxmlformats.org/officeDocument/2006/relationships/customXml" Target="../ink/ink13.xml"/><Relationship Id="rId46" Type="http://schemas.openxmlformats.org/officeDocument/2006/relationships/image" Target="../media/image22.png"/><Relationship Id="rId67" Type="http://schemas.openxmlformats.org/officeDocument/2006/relationships/image" Target="../media/image32.png"/><Relationship Id="rId116" Type="http://schemas.openxmlformats.org/officeDocument/2006/relationships/customXml" Target="../ink/ink60.xml"/><Relationship Id="rId137" Type="http://schemas.openxmlformats.org/officeDocument/2006/relationships/image" Target="../media/image66.png"/><Relationship Id="rId158" Type="http://schemas.openxmlformats.org/officeDocument/2006/relationships/customXml" Target="../ink/ink81.xml"/><Relationship Id="rId20" Type="http://schemas.openxmlformats.org/officeDocument/2006/relationships/image" Target="../media/image9.png"/><Relationship Id="rId41" Type="http://schemas.openxmlformats.org/officeDocument/2006/relationships/customXml" Target="../ink/ink21.xml"/><Relationship Id="rId62" Type="http://schemas.openxmlformats.org/officeDocument/2006/relationships/customXml" Target="../ink/ink32.xml"/><Relationship Id="rId83" Type="http://schemas.openxmlformats.org/officeDocument/2006/relationships/image" Target="../media/image40.png"/><Relationship Id="rId88" Type="http://schemas.openxmlformats.org/officeDocument/2006/relationships/customXml" Target="../ink/ink45.xml"/><Relationship Id="rId111" Type="http://schemas.openxmlformats.org/officeDocument/2006/relationships/customXml" Target="../ink/ink57.xml"/><Relationship Id="rId132" Type="http://schemas.openxmlformats.org/officeDocument/2006/relationships/customXml" Target="../ink/ink68.xml"/><Relationship Id="rId153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.png"/><Relationship Id="rId18" Type="http://schemas.openxmlformats.org/officeDocument/2006/relationships/customXml" Target="../ink/ink97.xml"/><Relationship Id="rId26" Type="http://schemas.openxmlformats.org/officeDocument/2006/relationships/customXml" Target="../ink/ink101.xml"/><Relationship Id="rId39" Type="http://schemas.openxmlformats.org/officeDocument/2006/relationships/image" Target="../media/image103.png"/><Relationship Id="rId21" Type="http://schemas.openxmlformats.org/officeDocument/2006/relationships/image" Target="../media/image94.png"/><Relationship Id="rId34" Type="http://schemas.openxmlformats.org/officeDocument/2006/relationships/customXml" Target="../ink/ink105.xml"/><Relationship Id="rId42" Type="http://schemas.openxmlformats.org/officeDocument/2006/relationships/customXml" Target="../ink/ink109.xml"/><Relationship Id="rId47" Type="http://schemas.openxmlformats.org/officeDocument/2006/relationships/image" Target="../media/image107.png"/><Relationship Id="rId50" Type="http://schemas.openxmlformats.org/officeDocument/2006/relationships/customXml" Target="../ink/ink113.xml"/><Relationship Id="rId55" Type="http://schemas.openxmlformats.org/officeDocument/2006/relationships/image" Target="../media/image111.png"/><Relationship Id="rId63" Type="http://schemas.openxmlformats.org/officeDocument/2006/relationships/image" Target="../media/image115.png"/><Relationship Id="rId68" Type="http://schemas.openxmlformats.org/officeDocument/2006/relationships/customXml" Target="../ink/ink122.xml"/><Relationship Id="rId76" Type="http://schemas.openxmlformats.org/officeDocument/2006/relationships/customXml" Target="../ink/ink126.xml"/><Relationship Id="rId84" Type="http://schemas.openxmlformats.org/officeDocument/2006/relationships/customXml" Target="../ink/ink130.xml"/><Relationship Id="rId89" Type="http://schemas.openxmlformats.org/officeDocument/2006/relationships/customXml" Target="../ink/ink133.xml"/><Relationship Id="rId7" Type="http://schemas.openxmlformats.org/officeDocument/2006/relationships/image" Target="../media/image87.png"/><Relationship Id="rId71" Type="http://schemas.openxmlformats.org/officeDocument/2006/relationships/image" Target="../media/image119.png"/><Relationship Id="rId92" Type="http://schemas.openxmlformats.org/officeDocument/2006/relationships/image" Target="../media/image129.png"/><Relationship Id="rId2" Type="http://schemas.openxmlformats.org/officeDocument/2006/relationships/customXml" Target="../ink/ink89.xml"/><Relationship Id="rId16" Type="http://schemas.openxmlformats.org/officeDocument/2006/relationships/customXml" Target="../ink/ink96.xml"/><Relationship Id="rId29" Type="http://schemas.openxmlformats.org/officeDocument/2006/relationships/image" Target="../media/image98.png"/><Relationship Id="rId11" Type="http://schemas.openxmlformats.org/officeDocument/2006/relationships/image" Target="../media/image89.png"/><Relationship Id="rId24" Type="http://schemas.openxmlformats.org/officeDocument/2006/relationships/customXml" Target="../ink/ink100.xml"/><Relationship Id="rId32" Type="http://schemas.openxmlformats.org/officeDocument/2006/relationships/customXml" Target="../ink/ink104.xml"/><Relationship Id="rId37" Type="http://schemas.openxmlformats.org/officeDocument/2006/relationships/image" Target="../media/image102.png"/><Relationship Id="rId40" Type="http://schemas.openxmlformats.org/officeDocument/2006/relationships/customXml" Target="../ink/ink108.xml"/><Relationship Id="rId45" Type="http://schemas.openxmlformats.org/officeDocument/2006/relationships/image" Target="../media/image106.png"/><Relationship Id="rId53" Type="http://schemas.openxmlformats.org/officeDocument/2006/relationships/image" Target="../media/image110.png"/><Relationship Id="rId58" Type="http://schemas.openxmlformats.org/officeDocument/2006/relationships/customXml" Target="../ink/ink117.xml"/><Relationship Id="rId66" Type="http://schemas.openxmlformats.org/officeDocument/2006/relationships/customXml" Target="../ink/ink121.xml"/><Relationship Id="rId74" Type="http://schemas.openxmlformats.org/officeDocument/2006/relationships/customXml" Target="../ink/ink125.xml"/><Relationship Id="rId79" Type="http://schemas.openxmlformats.org/officeDocument/2006/relationships/image" Target="../media/image123.png"/><Relationship Id="rId87" Type="http://schemas.openxmlformats.org/officeDocument/2006/relationships/customXml" Target="../ink/ink132.xml"/><Relationship Id="rId5" Type="http://schemas.openxmlformats.org/officeDocument/2006/relationships/image" Target="../media/image86.png"/><Relationship Id="rId61" Type="http://schemas.openxmlformats.org/officeDocument/2006/relationships/image" Target="../media/image114.png"/><Relationship Id="rId82" Type="http://schemas.openxmlformats.org/officeDocument/2006/relationships/customXml" Target="../ink/ink129.xml"/><Relationship Id="rId90" Type="http://schemas.openxmlformats.org/officeDocument/2006/relationships/image" Target="../media/image128.png"/><Relationship Id="rId19" Type="http://schemas.openxmlformats.org/officeDocument/2006/relationships/image" Target="../media/image93.png"/><Relationship Id="rId14" Type="http://schemas.openxmlformats.org/officeDocument/2006/relationships/customXml" Target="../ink/ink95.xml"/><Relationship Id="rId22" Type="http://schemas.openxmlformats.org/officeDocument/2006/relationships/customXml" Target="../ink/ink99.xml"/><Relationship Id="rId27" Type="http://schemas.openxmlformats.org/officeDocument/2006/relationships/image" Target="../media/image97.png"/><Relationship Id="rId30" Type="http://schemas.openxmlformats.org/officeDocument/2006/relationships/customXml" Target="../ink/ink103.xml"/><Relationship Id="rId35" Type="http://schemas.openxmlformats.org/officeDocument/2006/relationships/image" Target="../media/image101.png"/><Relationship Id="rId43" Type="http://schemas.openxmlformats.org/officeDocument/2006/relationships/image" Target="../media/image105.png"/><Relationship Id="rId48" Type="http://schemas.openxmlformats.org/officeDocument/2006/relationships/customXml" Target="../ink/ink112.xml"/><Relationship Id="rId56" Type="http://schemas.openxmlformats.org/officeDocument/2006/relationships/customXml" Target="../ink/ink116.xml"/><Relationship Id="rId64" Type="http://schemas.openxmlformats.org/officeDocument/2006/relationships/customXml" Target="../ink/ink120.xml"/><Relationship Id="rId69" Type="http://schemas.openxmlformats.org/officeDocument/2006/relationships/image" Target="../media/image118.png"/><Relationship Id="rId77" Type="http://schemas.openxmlformats.org/officeDocument/2006/relationships/image" Target="../media/image122.png"/><Relationship Id="rId8" Type="http://schemas.openxmlformats.org/officeDocument/2006/relationships/customXml" Target="../ink/ink92.xml"/><Relationship Id="rId51" Type="http://schemas.openxmlformats.org/officeDocument/2006/relationships/image" Target="../media/image109.png"/><Relationship Id="rId72" Type="http://schemas.openxmlformats.org/officeDocument/2006/relationships/customXml" Target="../ink/ink124.xml"/><Relationship Id="rId80" Type="http://schemas.openxmlformats.org/officeDocument/2006/relationships/customXml" Target="../ink/ink128.xml"/><Relationship Id="rId85" Type="http://schemas.openxmlformats.org/officeDocument/2006/relationships/customXml" Target="../ink/ink131.xml"/><Relationship Id="rId3" Type="http://schemas.openxmlformats.org/officeDocument/2006/relationships/image" Target="../media/image85.png"/><Relationship Id="rId12" Type="http://schemas.openxmlformats.org/officeDocument/2006/relationships/customXml" Target="../ink/ink94.xml"/><Relationship Id="rId17" Type="http://schemas.openxmlformats.org/officeDocument/2006/relationships/image" Target="../media/image92.png"/><Relationship Id="rId25" Type="http://schemas.openxmlformats.org/officeDocument/2006/relationships/image" Target="../media/image96.png"/><Relationship Id="rId33" Type="http://schemas.openxmlformats.org/officeDocument/2006/relationships/image" Target="../media/image100.png"/><Relationship Id="rId38" Type="http://schemas.openxmlformats.org/officeDocument/2006/relationships/customXml" Target="../ink/ink107.xml"/><Relationship Id="rId46" Type="http://schemas.openxmlformats.org/officeDocument/2006/relationships/customXml" Target="../ink/ink111.xml"/><Relationship Id="rId59" Type="http://schemas.openxmlformats.org/officeDocument/2006/relationships/image" Target="../media/image113.png"/><Relationship Id="rId67" Type="http://schemas.openxmlformats.org/officeDocument/2006/relationships/image" Target="../media/image117.png"/><Relationship Id="rId20" Type="http://schemas.openxmlformats.org/officeDocument/2006/relationships/customXml" Target="../ink/ink98.xml"/><Relationship Id="rId41" Type="http://schemas.openxmlformats.org/officeDocument/2006/relationships/image" Target="../media/image104.png"/><Relationship Id="rId54" Type="http://schemas.openxmlformats.org/officeDocument/2006/relationships/customXml" Target="../ink/ink115.xml"/><Relationship Id="rId62" Type="http://schemas.openxmlformats.org/officeDocument/2006/relationships/customXml" Target="../ink/ink119.xml"/><Relationship Id="rId70" Type="http://schemas.openxmlformats.org/officeDocument/2006/relationships/customXml" Target="../ink/ink123.xml"/><Relationship Id="rId75" Type="http://schemas.openxmlformats.org/officeDocument/2006/relationships/image" Target="../media/image121.png"/><Relationship Id="rId83" Type="http://schemas.openxmlformats.org/officeDocument/2006/relationships/image" Target="../media/image125.png"/><Relationship Id="rId88" Type="http://schemas.openxmlformats.org/officeDocument/2006/relationships/image" Target="../media/image127.png"/><Relationship Id="rId91" Type="http://schemas.openxmlformats.org/officeDocument/2006/relationships/customXml" Target="../ink/ink1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.xml"/><Relationship Id="rId15" Type="http://schemas.openxmlformats.org/officeDocument/2006/relationships/image" Target="../media/image91.png"/><Relationship Id="rId23" Type="http://schemas.openxmlformats.org/officeDocument/2006/relationships/image" Target="../media/image95.png"/><Relationship Id="rId28" Type="http://schemas.openxmlformats.org/officeDocument/2006/relationships/customXml" Target="../ink/ink102.xml"/><Relationship Id="rId36" Type="http://schemas.openxmlformats.org/officeDocument/2006/relationships/customXml" Target="../ink/ink106.xml"/><Relationship Id="rId49" Type="http://schemas.openxmlformats.org/officeDocument/2006/relationships/image" Target="../media/image108.png"/><Relationship Id="rId57" Type="http://schemas.openxmlformats.org/officeDocument/2006/relationships/image" Target="../media/image112.png"/><Relationship Id="rId10" Type="http://schemas.openxmlformats.org/officeDocument/2006/relationships/customXml" Target="../ink/ink93.xml"/><Relationship Id="rId31" Type="http://schemas.openxmlformats.org/officeDocument/2006/relationships/image" Target="../media/image99.png"/><Relationship Id="rId44" Type="http://schemas.openxmlformats.org/officeDocument/2006/relationships/customXml" Target="../ink/ink110.xml"/><Relationship Id="rId52" Type="http://schemas.openxmlformats.org/officeDocument/2006/relationships/customXml" Target="../ink/ink114.xml"/><Relationship Id="rId60" Type="http://schemas.openxmlformats.org/officeDocument/2006/relationships/customXml" Target="../ink/ink118.xml"/><Relationship Id="rId65" Type="http://schemas.openxmlformats.org/officeDocument/2006/relationships/image" Target="../media/image116.png"/><Relationship Id="rId73" Type="http://schemas.openxmlformats.org/officeDocument/2006/relationships/image" Target="../media/image120.png"/><Relationship Id="rId78" Type="http://schemas.openxmlformats.org/officeDocument/2006/relationships/customXml" Target="../ink/ink127.xml"/><Relationship Id="rId81" Type="http://schemas.openxmlformats.org/officeDocument/2006/relationships/image" Target="../media/image124.png"/><Relationship Id="rId86" Type="http://schemas.openxmlformats.org/officeDocument/2006/relationships/image" Target="../media/image126.png"/><Relationship Id="rId4" Type="http://schemas.openxmlformats.org/officeDocument/2006/relationships/customXml" Target="../ink/ink90.xml"/><Relationship Id="rId9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7.png"/><Relationship Id="rId21" Type="http://schemas.openxmlformats.org/officeDocument/2006/relationships/image" Target="../media/image139.png"/><Relationship Id="rId42" Type="http://schemas.openxmlformats.org/officeDocument/2006/relationships/customXml" Target="../ink/ink155.xml"/><Relationship Id="rId63" Type="http://schemas.openxmlformats.org/officeDocument/2006/relationships/image" Target="../media/image160.png"/><Relationship Id="rId84" Type="http://schemas.openxmlformats.org/officeDocument/2006/relationships/customXml" Target="../ink/ink176.xml"/><Relationship Id="rId138" Type="http://schemas.openxmlformats.org/officeDocument/2006/relationships/customXml" Target="../ink/ink203.xml"/><Relationship Id="rId159" Type="http://schemas.openxmlformats.org/officeDocument/2006/relationships/image" Target="../media/image208.png"/><Relationship Id="rId170" Type="http://schemas.openxmlformats.org/officeDocument/2006/relationships/customXml" Target="../ink/ink219.xml"/><Relationship Id="rId191" Type="http://schemas.openxmlformats.org/officeDocument/2006/relationships/image" Target="../media/image224.png"/><Relationship Id="rId205" Type="http://schemas.openxmlformats.org/officeDocument/2006/relationships/image" Target="../media/image231.png"/><Relationship Id="rId226" Type="http://schemas.openxmlformats.org/officeDocument/2006/relationships/customXml" Target="../ink/ink247.xml"/><Relationship Id="rId247" Type="http://schemas.openxmlformats.org/officeDocument/2006/relationships/image" Target="../media/image252.png"/><Relationship Id="rId107" Type="http://schemas.openxmlformats.org/officeDocument/2006/relationships/image" Target="../media/image182.png"/><Relationship Id="rId268" Type="http://schemas.openxmlformats.org/officeDocument/2006/relationships/customXml" Target="../ink/ink268.xml"/><Relationship Id="rId289" Type="http://schemas.openxmlformats.org/officeDocument/2006/relationships/image" Target="../media/image273.png"/><Relationship Id="rId11" Type="http://schemas.openxmlformats.org/officeDocument/2006/relationships/image" Target="../media/image134.png"/><Relationship Id="rId32" Type="http://schemas.openxmlformats.org/officeDocument/2006/relationships/customXml" Target="../ink/ink150.xml"/><Relationship Id="rId53" Type="http://schemas.openxmlformats.org/officeDocument/2006/relationships/image" Target="../media/image155.png"/><Relationship Id="rId74" Type="http://schemas.openxmlformats.org/officeDocument/2006/relationships/customXml" Target="../ink/ink171.xml"/><Relationship Id="rId128" Type="http://schemas.openxmlformats.org/officeDocument/2006/relationships/customXml" Target="../ink/ink198.xml"/><Relationship Id="rId149" Type="http://schemas.openxmlformats.org/officeDocument/2006/relationships/image" Target="../media/image203.png"/><Relationship Id="rId5" Type="http://schemas.openxmlformats.org/officeDocument/2006/relationships/image" Target="../media/image131.png"/><Relationship Id="rId95" Type="http://schemas.openxmlformats.org/officeDocument/2006/relationships/image" Target="../media/image176.png"/><Relationship Id="rId160" Type="http://schemas.openxmlformats.org/officeDocument/2006/relationships/customXml" Target="../ink/ink214.xml"/><Relationship Id="rId181" Type="http://schemas.openxmlformats.org/officeDocument/2006/relationships/image" Target="../media/image219.png"/><Relationship Id="rId216" Type="http://schemas.openxmlformats.org/officeDocument/2006/relationships/customXml" Target="../ink/ink242.xml"/><Relationship Id="rId237" Type="http://schemas.openxmlformats.org/officeDocument/2006/relationships/image" Target="../media/image247.png"/><Relationship Id="rId258" Type="http://schemas.openxmlformats.org/officeDocument/2006/relationships/customXml" Target="../ink/ink263.xml"/><Relationship Id="rId279" Type="http://schemas.openxmlformats.org/officeDocument/2006/relationships/image" Target="../media/image268.png"/><Relationship Id="rId22" Type="http://schemas.openxmlformats.org/officeDocument/2006/relationships/customXml" Target="../ink/ink145.xml"/><Relationship Id="rId43" Type="http://schemas.openxmlformats.org/officeDocument/2006/relationships/image" Target="../media/image150.png"/><Relationship Id="rId64" Type="http://schemas.openxmlformats.org/officeDocument/2006/relationships/customXml" Target="../ink/ink166.xml"/><Relationship Id="rId118" Type="http://schemas.openxmlformats.org/officeDocument/2006/relationships/customXml" Target="../ink/ink193.xml"/><Relationship Id="rId139" Type="http://schemas.openxmlformats.org/officeDocument/2006/relationships/image" Target="../media/image198.png"/><Relationship Id="rId290" Type="http://schemas.openxmlformats.org/officeDocument/2006/relationships/customXml" Target="../ink/ink279.xml"/><Relationship Id="rId85" Type="http://schemas.openxmlformats.org/officeDocument/2006/relationships/image" Target="../media/image171.png"/><Relationship Id="rId150" Type="http://schemas.openxmlformats.org/officeDocument/2006/relationships/customXml" Target="../ink/ink209.xml"/><Relationship Id="rId171" Type="http://schemas.openxmlformats.org/officeDocument/2006/relationships/image" Target="../media/image214.png"/><Relationship Id="rId192" Type="http://schemas.openxmlformats.org/officeDocument/2006/relationships/customXml" Target="../ink/ink230.xml"/><Relationship Id="rId206" Type="http://schemas.openxmlformats.org/officeDocument/2006/relationships/customXml" Target="../ink/ink237.xml"/><Relationship Id="rId227" Type="http://schemas.openxmlformats.org/officeDocument/2006/relationships/image" Target="../media/image242.png"/><Relationship Id="rId248" Type="http://schemas.openxmlformats.org/officeDocument/2006/relationships/customXml" Target="../ink/ink258.xml"/><Relationship Id="rId269" Type="http://schemas.openxmlformats.org/officeDocument/2006/relationships/image" Target="../media/image263.png"/><Relationship Id="rId12" Type="http://schemas.openxmlformats.org/officeDocument/2006/relationships/customXml" Target="../ink/ink140.xml"/><Relationship Id="rId33" Type="http://schemas.openxmlformats.org/officeDocument/2006/relationships/image" Target="../media/image145.png"/><Relationship Id="rId108" Type="http://schemas.openxmlformats.org/officeDocument/2006/relationships/customXml" Target="../ink/ink188.xml"/><Relationship Id="rId129" Type="http://schemas.openxmlformats.org/officeDocument/2006/relationships/image" Target="../media/image193.png"/><Relationship Id="rId280" Type="http://schemas.openxmlformats.org/officeDocument/2006/relationships/customXml" Target="../ink/ink274.xml"/><Relationship Id="rId54" Type="http://schemas.openxmlformats.org/officeDocument/2006/relationships/customXml" Target="../ink/ink161.xml"/><Relationship Id="rId75" Type="http://schemas.openxmlformats.org/officeDocument/2006/relationships/image" Target="../media/image166.png"/><Relationship Id="rId96" Type="http://schemas.openxmlformats.org/officeDocument/2006/relationships/customXml" Target="../ink/ink182.xml"/><Relationship Id="rId140" Type="http://schemas.openxmlformats.org/officeDocument/2006/relationships/customXml" Target="../ink/ink204.xml"/><Relationship Id="rId161" Type="http://schemas.openxmlformats.org/officeDocument/2006/relationships/image" Target="../media/image209.png"/><Relationship Id="rId182" Type="http://schemas.openxmlformats.org/officeDocument/2006/relationships/customXml" Target="../ink/ink225.xml"/><Relationship Id="rId217" Type="http://schemas.openxmlformats.org/officeDocument/2006/relationships/image" Target="../media/image237.png"/><Relationship Id="rId6" Type="http://schemas.openxmlformats.org/officeDocument/2006/relationships/customXml" Target="../ink/ink137.xml"/><Relationship Id="rId238" Type="http://schemas.openxmlformats.org/officeDocument/2006/relationships/customXml" Target="../ink/ink253.xml"/><Relationship Id="rId259" Type="http://schemas.openxmlformats.org/officeDocument/2006/relationships/image" Target="../media/image258.png"/><Relationship Id="rId23" Type="http://schemas.openxmlformats.org/officeDocument/2006/relationships/image" Target="../media/image140.png"/><Relationship Id="rId119" Type="http://schemas.openxmlformats.org/officeDocument/2006/relationships/image" Target="../media/image188.png"/><Relationship Id="rId270" Type="http://schemas.openxmlformats.org/officeDocument/2006/relationships/customXml" Target="../ink/ink269.xml"/><Relationship Id="rId291" Type="http://schemas.openxmlformats.org/officeDocument/2006/relationships/image" Target="../media/image274.png"/><Relationship Id="rId44" Type="http://schemas.openxmlformats.org/officeDocument/2006/relationships/customXml" Target="../ink/ink156.xml"/><Relationship Id="rId65" Type="http://schemas.openxmlformats.org/officeDocument/2006/relationships/image" Target="../media/image161.png"/><Relationship Id="rId86" Type="http://schemas.openxmlformats.org/officeDocument/2006/relationships/customXml" Target="../ink/ink177.xml"/><Relationship Id="rId130" Type="http://schemas.openxmlformats.org/officeDocument/2006/relationships/customXml" Target="../ink/ink199.xml"/><Relationship Id="rId151" Type="http://schemas.openxmlformats.org/officeDocument/2006/relationships/image" Target="../media/image204.png"/><Relationship Id="rId172" Type="http://schemas.openxmlformats.org/officeDocument/2006/relationships/customXml" Target="../ink/ink220.xml"/><Relationship Id="rId193" Type="http://schemas.openxmlformats.org/officeDocument/2006/relationships/image" Target="../media/image225.png"/><Relationship Id="rId207" Type="http://schemas.openxmlformats.org/officeDocument/2006/relationships/image" Target="../media/image232.png"/><Relationship Id="rId228" Type="http://schemas.openxmlformats.org/officeDocument/2006/relationships/customXml" Target="../ink/ink248.xml"/><Relationship Id="rId249" Type="http://schemas.openxmlformats.org/officeDocument/2006/relationships/image" Target="../media/image253.png"/><Relationship Id="rId13" Type="http://schemas.openxmlformats.org/officeDocument/2006/relationships/image" Target="../media/image135.png"/><Relationship Id="rId109" Type="http://schemas.openxmlformats.org/officeDocument/2006/relationships/image" Target="../media/image183.png"/><Relationship Id="rId260" Type="http://schemas.openxmlformats.org/officeDocument/2006/relationships/customXml" Target="../ink/ink264.xml"/><Relationship Id="rId281" Type="http://schemas.openxmlformats.org/officeDocument/2006/relationships/image" Target="../media/image269.png"/><Relationship Id="rId34" Type="http://schemas.openxmlformats.org/officeDocument/2006/relationships/customXml" Target="../ink/ink151.xml"/><Relationship Id="rId55" Type="http://schemas.openxmlformats.org/officeDocument/2006/relationships/image" Target="../media/image156.png"/><Relationship Id="rId76" Type="http://schemas.openxmlformats.org/officeDocument/2006/relationships/customXml" Target="../ink/ink172.xml"/><Relationship Id="rId97" Type="http://schemas.openxmlformats.org/officeDocument/2006/relationships/image" Target="../media/image177.png"/><Relationship Id="rId120" Type="http://schemas.openxmlformats.org/officeDocument/2006/relationships/customXml" Target="../ink/ink194.xml"/><Relationship Id="rId141" Type="http://schemas.openxmlformats.org/officeDocument/2006/relationships/image" Target="../media/image199.png"/><Relationship Id="rId7" Type="http://schemas.openxmlformats.org/officeDocument/2006/relationships/image" Target="../media/image132.png"/><Relationship Id="rId71" Type="http://schemas.openxmlformats.org/officeDocument/2006/relationships/image" Target="../media/image164.png"/><Relationship Id="rId92" Type="http://schemas.openxmlformats.org/officeDocument/2006/relationships/customXml" Target="../ink/ink180.xml"/><Relationship Id="rId162" Type="http://schemas.openxmlformats.org/officeDocument/2006/relationships/customXml" Target="../ink/ink215.xml"/><Relationship Id="rId183" Type="http://schemas.openxmlformats.org/officeDocument/2006/relationships/image" Target="../media/image220.png"/><Relationship Id="rId213" Type="http://schemas.openxmlformats.org/officeDocument/2006/relationships/image" Target="../media/image235.png"/><Relationship Id="rId218" Type="http://schemas.openxmlformats.org/officeDocument/2006/relationships/customXml" Target="../ink/ink243.xml"/><Relationship Id="rId234" Type="http://schemas.openxmlformats.org/officeDocument/2006/relationships/customXml" Target="../ink/ink251.xml"/><Relationship Id="rId239" Type="http://schemas.openxmlformats.org/officeDocument/2006/relationships/image" Target="../media/image248.png"/><Relationship Id="rId2" Type="http://schemas.openxmlformats.org/officeDocument/2006/relationships/customXml" Target="../ink/ink135.xml"/><Relationship Id="rId29" Type="http://schemas.openxmlformats.org/officeDocument/2006/relationships/image" Target="../media/image143.png"/><Relationship Id="rId250" Type="http://schemas.openxmlformats.org/officeDocument/2006/relationships/customXml" Target="../ink/ink259.xml"/><Relationship Id="rId255" Type="http://schemas.openxmlformats.org/officeDocument/2006/relationships/image" Target="../media/image256.png"/><Relationship Id="rId271" Type="http://schemas.openxmlformats.org/officeDocument/2006/relationships/image" Target="../media/image264.png"/><Relationship Id="rId276" Type="http://schemas.openxmlformats.org/officeDocument/2006/relationships/customXml" Target="../ink/ink272.xml"/><Relationship Id="rId292" Type="http://schemas.openxmlformats.org/officeDocument/2006/relationships/customXml" Target="../ink/ink280.xml"/><Relationship Id="rId297" Type="http://schemas.openxmlformats.org/officeDocument/2006/relationships/image" Target="../media/image277.png"/><Relationship Id="rId24" Type="http://schemas.openxmlformats.org/officeDocument/2006/relationships/customXml" Target="../ink/ink146.xml"/><Relationship Id="rId40" Type="http://schemas.openxmlformats.org/officeDocument/2006/relationships/customXml" Target="../ink/ink154.xml"/><Relationship Id="rId45" Type="http://schemas.openxmlformats.org/officeDocument/2006/relationships/image" Target="../media/image151.png"/><Relationship Id="rId66" Type="http://schemas.openxmlformats.org/officeDocument/2006/relationships/customXml" Target="../ink/ink167.xml"/><Relationship Id="rId87" Type="http://schemas.openxmlformats.org/officeDocument/2006/relationships/image" Target="../media/image172.png"/><Relationship Id="rId110" Type="http://schemas.openxmlformats.org/officeDocument/2006/relationships/customXml" Target="../ink/ink189.xml"/><Relationship Id="rId115" Type="http://schemas.openxmlformats.org/officeDocument/2006/relationships/image" Target="../media/image186.png"/><Relationship Id="rId131" Type="http://schemas.openxmlformats.org/officeDocument/2006/relationships/image" Target="../media/image194.png"/><Relationship Id="rId136" Type="http://schemas.openxmlformats.org/officeDocument/2006/relationships/customXml" Target="../ink/ink202.xml"/><Relationship Id="rId157" Type="http://schemas.openxmlformats.org/officeDocument/2006/relationships/image" Target="../media/image207.png"/><Relationship Id="rId178" Type="http://schemas.openxmlformats.org/officeDocument/2006/relationships/customXml" Target="../ink/ink223.xml"/><Relationship Id="rId61" Type="http://schemas.openxmlformats.org/officeDocument/2006/relationships/image" Target="../media/image159.png"/><Relationship Id="rId82" Type="http://schemas.openxmlformats.org/officeDocument/2006/relationships/customXml" Target="../ink/ink175.xml"/><Relationship Id="rId152" Type="http://schemas.openxmlformats.org/officeDocument/2006/relationships/customXml" Target="../ink/ink210.xml"/><Relationship Id="rId173" Type="http://schemas.openxmlformats.org/officeDocument/2006/relationships/image" Target="../media/image215.png"/><Relationship Id="rId194" Type="http://schemas.openxmlformats.org/officeDocument/2006/relationships/customXml" Target="../ink/ink231.xml"/><Relationship Id="rId199" Type="http://schemas.openxmlformats.org/officeDocument/2006/relationships/image" Target="../media/image228.png"/><Relationship Id="rId203" Type="http://schemas.openxmlformats.org/officeDocument/2006/relationships/image" Target="../media/image230.png"/><Relationship Id="rId208" Type="http://schemas.openxmlformats.org/officeDocument/2006/relationships/customXml" Target="../ink/ink238.xml"/><Relationship Id="rId229" Type="http://schemas.openxmlformats.org/officeDocument/2006/relationships/image" Target="../media/image243.png"/><Relationship Id="rId19" Type="http://schemas.openxmlformats.org/officeDocument/2006/relationships/image" Target="../media/image138.png"/><Relationship Id="rId224" Type="http://schemas.openxmlformats.org/officeDocument/2006/relationships/customXml" Target="../ink/ink246.xml"/><Relationship Id="rId240" Type="http://schemas.openxmlformats.org/officeDocument/2006/relationships/customXml" Target="../ink/ink254.xml"/><Relationship Id="rId245" Type="http://schemas.openxmlformats.org/officeDocument/2006/relationships/image" Target="../media/image251.png"/><Relationship Id="rId261" Type="http://schemas.openxmlformats.org/officeDocument/2006/relationships/image" Target="../media/image259.png"/><Relationship Id="rId266" Type="http://schemas.openxmlformats.org/officeDocument/2006/relationships/customXml" Target="../ink/ink267.xml"/><Relationship Id="rId287" Type="http://schemas.openxmlformats.org/officeDocument/2006/relationships/image" Target="../media/image272.png"/><Relationship Id="rId14" Type="http://schemas.openxmlformats.org/officeDocument/2006/relationships/customXml" Target="../ink/ink141.xml"/><Relationship Id="rId30" Type="http://schemas.openxmlformats.org/officeDocument/2006/relationships/customXml" Target="../ink/ink149.xml"/><Relationship Id="rId35" Type="http://schemas.openxmlformats.org/officeDocument/2006/relationships/image" Target="../media/image146.png"/><Relationship Id="rId56" Type="http://schemas.openxmlformats.org/officeDocument/2006/relationships/customXml" Target="../ink/ink162.xml"/><Relationship Id="rId77" Type="http://schemas.openxmlformats.org/officeDocument/2006/relationships/image" Target="../media/image167.png"/><Relationship Id="rId100" Type="http://schemas.openxmlformats.org/officeDocument/2006/relationships/customXml" Target="../ink/ink184.xml"/><Relationship Id="rId105" Type="http://schemas.openxmlformats.org/officeDocument/2006/relationships/image" Target="../media/image181.png"/><Relationship Id="rId126" Type="http://schemas.openxmlformats.org/officeDocument/2006/relationships/customXml" Target="../ink/ink197.xml"/><Relationship Id="rId147" Type="http://schemas.openxmlformats.org/officeDocument/2006/relationships/image" Target="../media/image202.png"/><Relationship Id="rId168" Type="http://schemas.openxmlformats.org/officeDocument/2006/relationships/customXml" Target="../ink/ink218.xml"/><Relationship Id="rId282" Type="http://schemas.openxmlformats.org/officeDocument/2006/relationships/customXml" Target="../ink/ink275.xml"/><Relationship Id="rId8" Type="http://schemas.openxmlformats.org/officeDocument/2006/relationships/customXml" Target="../ink/ink138.xml"/><Relationship Id="rId51" Type="http://schemas.openxmlformats.org/officeDocument/2006/relationships/image" Target="../media/image154.png"/><Relationship Id="rId72" Type="http://schemas.openxmlformats.org/officeDocument/2006/relationships/customXml" Target="../ink/ink170.xml"/><Relationship Id="rId93" Type="http://schemas.openxmlformats.org/officeDocument/2006/relationships/image" Target="../media/image175.png"/><Relationship Id="rId98" Type="http://schemas.openxmlformats.org/officeDocument/2006/relationships/customXml" Target="../ink/ink183.xml"/><Relationship Id="rId121" Type="http://schemas.openxmlformats.org/officeDocument/2006/relationships/image" Target="../media/image189.png"/><Relationship Id="rId142" Type="http://schemas.openxmlformats.org/officeDocument/2006/relationships/customXml" Target="../ink/ink205.xml"/><Relationship Id="rId163" Type="http://schemas.openxmlformats.org/officeDocument/2006/relationships/image" Target="../media/image210.png"/><Relationship Id="rId184" Type="http://schemas.openxmlformats.org/officeDocument/2006/relationships/customXml" Target="../ink/ink226.xml"/><Relationship Id="rId189" Type="http://schemas.openxmlformats.org/officeDocument/2006/relationships/image" Target="../media/image223.png"/><Relationship Id="rId219" Type="http://schemas.openxmlformats.org/officeDocument/2006/relationships/image" Target="../media/image238.png"/><Relationship Id="rId3" Type="http://schemas.openxmlformats.org/officeDocument/2006/relationships/image" Target="../media/image130.png"/><Relationship Id="rId214" Type="http://schemas.openxmlformats.org/officeDocument/2006/relationships/customXml" Target="../ink/ink241.xml"/><Relationship Id="rId230" Type="http://schemas.openxmlformats.org/officeDocument/2006/relationships/customXml" Target="../ink/ink249.xml"/><Relationship Id="rId235" Type="http://schemas.openxmlformats.org/officeDocument/2006/relationships/image" Target="../media/image246.png"/><Relationship Id="rId251" Type="http://schemas.openxmlformats.org/officeDocument/2006/relationships/image" Target="../media/image254.png"/><Relationship Id="rId256" Type="http://schemas.openxmlformats.org/officeDocument/2006/relationships/customXml" Target="../ink/ink262.xml"/><Relationship Id="rId277" Type="http://schemas.openxmlformats.org/officeDocument/2006/relationships/image" Target="../media/image267.png"/><Relationship Id="rId25" Type="http://schemas.openxmlformats.org/officeDocument/2006/relationships/image" Target="../media/image141.png"/><Relationship Id="rId46" Type="http://schemas.openxmlformats.org/officeDocument/2006/relationships/customXml" Target="../ink/ink157.xml"/><Relationship Id="rId67" Type="http://schemas.openxmlformats.org/officeDocument/2006/relationships/image" Target="../media/image162.png"/><Relationship Id="rId116" Type="http://schemas.openxmlformats.org/officeDocument/2006/relationships/customXml" Target="../ink/ink192.xml"/><Relationship Id="rId137" Type="http://schemas.openxmlformats.org/officeDocument/2006/relationships/image" Target="../media/image197.png"/><Relationship Id="rId158" Type="http://schemas.openxmlformats.org/officeDocument/2006/relationships/customXml" Target="../ink/ink213.xml"/><Relationship Id="rId272" Type="http://schemas.openxmlformats.org/officeDocument/2006/relationships/customXml" Target="../ink/ink270.xml"/><Relationship Id="rId293" Type="http://schemas.openxmlformats.org/officeDocument/2006/relationships/image" Target="../media/image275.png"/><Relationship Id="rId20" Type="http://schemas.openxmlformats.org/officeDocument/2006/relationships/customXml" Target="../ink/ink144.xml"/><Relationship Id="rId41" Type="http://schemas.openxmlformats.org/officeDocument/2006/relationships/image" Target="../media/image149.png"/><Relationship Id="rId62" Type="http://schemas.openxmlformats.org/officeDocument/2006/relationships/customXml" Target="../ink/ink165.xml"/><Relationship Id="rId83" Type="http://schemas.openxmlformats.org/officeDocument/2006/relationships/image" Target="../media/image170.png"/><Relationship Id="rId88" Type="http://schemas.openxmlformats.org/officeDocument/2006/relationships/customXml" Target="../ink/ink178.xml"/><Relationship Id="rId111" Type="http://schemas.openxmlformats.org/officeDocument/2006/relationships/image" Target="../media/image184.png"/><Relationship Id="rId132" Type="http://schemas.openxmlformats.org/officeDocument/2006/relationships/customXml" Target="../ink/ink200.xml"/><Relationship Id="rId153" Type="http://schemas.openxmlformats.org/officeDocument/2006/relationships/image" Target="../media/image205.png"/><Relationship Id="rId174" Type="http://schemas.openxmlformats.org/officeDocument/2006/relationships/customXml" Target="../ink/ink221.xml"/><Relationship Id="rId179" Type="http://schemas.openxmlformats.org/officeDocument/2006/relationships/image" Target="../media/image218.png"/><Relationship Id="rId195" Type="http://schemas.openxmlformats.org/officeDocument/2006/relationships/image" Target="../media/image226.png"/><Relationship Id="rId209" Type="http://schemas.openxmlformats.org/officeDocument/2006/relationships/image" Target="../media/image233.png"/><Relationship Id="rId190" Type="http://schemas.openxmlformats.org/officeDocument/2006/relationships/customXml" Target="../ink/ink229.xml"/><Relationship Id="rId204" Type="http://schemas.openxmlformats.org/officeDocument/2006/relationships/customXml" Target="../ink/ink236.xml"/><Relationship Id="rId220" Type="http://schemas.openxmlformats.org/officeDocument/2006/relationships/customXml" Target="../ink/ink244.xml"/><Relationship Id="rId225" Type="http://schemas.openxmlformats.org/officeDocument/2006/relationships/image" Target="../media/image241.png"/><Relationship Id="rId241" Type="http://schemas.openxmlformats.org/officeDocument/2006/relationships/image" Target="../media/image249.png"/><Relationship Id="rId246" Type="http://schemas.openxmlformats.org/officeDocument/2006/relationships/customXml" Target="../ink/ink257.xml"/><Relationship Id="rId267" Type="http://schemas.openxmlformats.org/officeDocument/2006/relationships/image" Target="../media/image262.png"/><Relationship Id="rId288" Type="http://schemas.openxmlformats.org/officeDocument/2006/relationships/customXml" Target="../ink/ink278.xml"/><Relationship Id="rId15" Type="http://schemas.openxmlformats.org/officeDocument/2006/relationships/image" Target="../media/image136.png"/><Relationship Id="rId36" Type="http://schemas.openxmlformats.org/officeDocument/2006/relationships/customXml" Target="../ink/ink152.xml"/><Relationship Id="rId57" Type="http://schemas.openxmlformats.org/officeDocument/2006/relationships/image" Target="../media/image157.png"/><Relationship Id="rId106" Type="http://schemas.openxmlformats.org/officeDocument/2006/relationships/customXml" Target="../ink/ink187.xml"/><Relationship Id="rId127" Type="http://schemas.openxmlformats.org/officeDocument/2006/relationships/image" Target="../media/image192.png"/><Relationship Id="rId262" Type="http://schemas.openxmlformats.org/officeDocument/2006/relationships/customXml" Target="../ink/ink265.xml"/><Relationship Id="rId283" Type="http://schemas.openxmlformats.org/officeDocument/2006/relationships/image" Target="../media/image270.png"/><Relationship Id="rId10" Type="http://schemas.openxmlformats.org/officeDocument/2006/relationships/customXml" Target="../ink/ink139.xml"/><Relationship Id="rId31" Type="http://schemas.openxmlformats.org/officeDocument/2006/relationships/image" Target="../media/image144.png"/><Relationship Id="rId52" Type="http://schemas.openxmlformats.org/officeDocument/2006/relationships/customXml" Target="../ink/ink160.xml"/><Relationship Id="rId73" Type="http://schemas.openxmlformats.org/officeDocument/2006/relationships/image" Target="../media/image165.png"/><Relationship Id="rId78" Type="http://schemas.openxmlformats.org/officeDocument/2006/relationships/customXml" Target="../ink/ink173.xml"/><Relationship Id="rId94" Type="http://schemas.openxmlformats.org/officeDocument/2006/relationships/customXml" Target="../ink/ink181.xml"/><Relationship Id="rId99" Type="http://schemas.openxmlformats.org/officeDocument/2006/relationships/image" Target="../media/image178.png"/><Relationship Id="rId101" Type="http://schemas.openxmlformats.org/officeDocument/2006/relationships/image" Target="../media/image179.png"/><Relationship Id="rId122" Type="http://schemas.openxmlformats.org/officeDocument/2006/relationships/customXml" Target="../ink/ink195.xml"/><Relationship Id="rId143" Type="http://schemas.openxmlformats.org/officeDocument/2006/relationships/image" Target="../media/image200.png"/><Relationship Id="rId148" Type="http://schemas.openxmlformats.org/officeDocument/2006/relationships/customXml" Target="../ink/ink208.xml"/><Relationship Id="rId164" Type="http://schemas.openxmlformats.org/officeDocument/2006/relationships/customXml" Target="../ink/ink216.xml"/><Relationship Id="rId169" Type="http://schemas.openxmlformats.org/officeDocument/2006/relationships/image" Target="../media/image213.png"/><Relationship Id="rId185" Type="http://schemas.openxmlformats.org/officeDocument/2006/relationships/image" Target="../media/image221.png"/><Relationship Id="rId4" Type="http://schemas.openxmlformats.org/officeDocument/2006/relationships/customXml" Target="../ink/ink136.xml"/><Relationship Id="rId9" Type="http://schemas.openxmlformats.org/officeDocument/2006/relationships/image" Target="../media/image133.png"/><Relationship Id="rId180" Type="http://schemas.openxmlformats.org/officeDocument/2006/relationships/customXml" Target="../ink/ink224.xml"/><Relationship Id="rId210" Type="http://schemas.openxmlformats.org/officeDocument/2006/relationships/customXml" Target="../ink/ink239.xml"/><Relationship Id="rId215" Type="http://schemas.openxmlformats.org/officeDocument/2006/relationships/image" Target="../media/image236.png"/><Relationship Id="rId236" Type="http://schemas.openxmlformats.org/officeDocument/2006/relationships/customXml" Target="../ink/ink252.xml"/><Relationship Id="rId257" Type="http://schemas.openxmlformats.org/officeDocument/2006/relationships/image" Target="../media/image257.png"/><Relationship Id="rId278" Type="http://schemas.openxmlformats.org/officeDocument/2006/relationships/customXml" Target="../ink/ink273.xml"/><Relationship Id="rId26" Type="http://schemas.openxmlformats.org/officeDocument/2006/relationships/customXml" Target="../ink/ink147.xml"/><Relationship Id="rId231" Type="http://schemas.openxmlformats.org/officeDocument/2006/relationships/image" Target="../media/image244.png"/><Relationship Id="rId252" Type="http://schemas.openxmlformats.org/officeDocument/2006/relationships/customXml" Target="../ink/ink260.xml"/><Relationship Id="rId273" Type="http://schemas.openxmlformats.org/officeDocument/2006/relationships/image" Target="../media/image265.png"/><Relationship Id="rId294" Type="http://schemas.openxmlformats.org/officeDocument/2006/relationships/customXml" Target="../ink/ink281.xml"/><Relationship Id="rId47" Type="http://schemas.openxmlformats.org/officeDocument/2006/relationships/image" Target="../media/image152.png"/><Relationship Id="rId68" Type="http://schemas.openxmlformats.org/officeDocument/2006/relationships/customXml" Target="../ink/ink168.xml"/><Relationship Id="rId89" Type="http://schemas.openxmlformats.org/officeDocument/2006/relationships/image" Target="../media/image173.png"/><Relationship Id="rId112" Type="http://schemas.openxmlformats.org/officeDocument/2006/relationships/customXml" Target="../ink/ink190.xml"/><Relationship Id="rId133" Type="http://schemas.openxmlformats.org/officeDocument/2006/relationships/image" Target="../media/image195.png"/><Relationship Id="rId154" Type="http://schemas.openxmlformats.org/officeDocument/2006/relationships/customXml" Target="../ink/ink211.xml"/><Relationship Id="rId175" Type="http://schemas.openxmlformats.org/officeDocument/2006/relationships/image" Target="../media/image216.png"/><Relationship Id="rId196" Type="http://schemas.openxmlformats.org/officeDocument/2006/relationships/customXml" Target="../ink/ink232.xml"/><Relationship Id="rId200" Type="http://schemas.openxmlformats.org/officeDocument/2006/relationships/customXml" Target="../ink/ink234.xml"/><Relationship Id="rId16" Type="http://schemas.openxmlformats.org/officeDocument/2006/relationships/customXml" Target="../ink/ink142.xml"/><Relationship Id="rId221" Type="http://schemas.openxmlformats.org/officeDocument/2006/relationships/image" Target="../media/image239.png"/><Relationship Id="rId242" Type="http://schemas.openxmlformats.org/officeDocument/2006/relationships/customXml" Target="../ink/ink255.xml"/><Relationship Id="rId263" Type="http://schemas.openxmlformats.org/officeDocument/2006/relationships/image" Target="../media/image260.png"/><Relationship Id="rId284" Type="http://schemas.openxmlformats.org/officeDocument/2006/relationships/customXml" Target="../ink/ink276.xml"/><Relationship Id="rId37" Type="http://schemas.openxmlformats.org/officeDocument/2006/relationships/image" Target="../media/image147.png"/><Relationship Id="rId58" Type="http://schemas.openxmlformats.org/officeDocument/2006/relationships/customXml" Target="../ink/ink163.xml"/><Relationship Id="rId79" Type="http://schemas.openxmlformats.org/officeDocument/2006/relationships/image" Target="../media/image168.png"/><Relationship Id="rId102" Type="http://schemas.openxmlformats.org/officeDocument/2006/relationships/customXml" Target="../ink/ink185.xml"/><Relationship Id="rId123" Type="http://schemas.openxmlformats.org/officeDocument/2006/relationships/image" Target="../media/image190.png"/><Relationship Id="rId144" Type="http://schemas.openxmlformats.org/officeDocument/2006/relationships/customXml" Target="../ink/ink206.xml"/><Relationship Id="rId90" Type="http://schemas.openxmlformats.org/officeDocument/2006/relationships/customXml" Target="../ink/ink179.xml"/><Relationship Id="rId165" Type="http://schemas.openxmlformats.org/officeDocument/2006/relationships/image" Target="../media/image211.png"/><Relationship Id="rId186" Type="http://schemas.openxmlformats.org/officeDocument/2006/relationships/customXml" Target="../ink/ink227.xml"/><Relationship Id="rId211" Type="http://schemas.openxmlformats.org/officeDocument/2006/relationships/image" Target="../media/image234.png"/><Relationship Id="rId232" Type="http://schemas.openxmlformats.org/officeDocument/2006/relationships/customXml" Target="../ink/ink250.xml"/><Relationship Id="rId253" Type="http://schemas.openxmlformats.org/officeDocument/2006/relationships/image" Target="../media/image255.png"/><Relationship Id="rId274" Type="http://schemas.openxmlformats.org/officeDocument/2006/relationships/customXml" Target="../ink/ink271.xml"/><Relationship Id="rId295" Type="http://schemas.openxmlformats.org/officeDocument/2006/relationships/image" Target="../media/image276.png"/><Relationship Id="rId27" Type="http://schemas.openxmlformats.org/officeDocument/2006/relationships/image" Target="../media/image142.png"/><Relationship Id="rId48" Type="http://schemas.openxmlformats.org/officeDocument/2006/relationships/customXml" Target="../ink/ink158.xml"/><Relationship Id="rId69" Type="http://schemas.openxmlformats.org/officeDocument/2006/relationships/image" Target="../media/image163.png"/><Relationship Id="rId113" Type="http://schemas.openxmlformats.org/officeDocument/2006/relationships/image" Target="../media/image185.png"/><Relationship Id="rId134" Type="http://schemas.openxmlformats.org/officeDocument/2006/relationships/customXml" Target="../ink/ink201.xml"/><Relationship Id="rId80" Type="http://schemas.openxmlformats.org/officeDocument/2006/relationships/customXml" Target="../ink/ink174.xml"/><Relationship Id="rId155" Type="http://schemas.openxmlformats.org/officeDocument/2006/relationships/image" Target="../media/image206.png"/><Relationship Id="rId176" Type="http://schemas.openxmlformats.org/officeDocument/2006/relationships/customXml" Target="../ink/ink222.xml"/><Relationship Id="rId197" Type="http://schemas.openxmlformats.org/officeDocument/2006/relationships/image" Target="../media/image227.png"/><Relationship Id="rId201" Type="http://schemas.openxmlformats.org/officeDocument/2006/relationships/image" Target="../media/image229.png"/><Relationship Id="rId222" Type="http://schemas.openxmlformats.org/officeDocument/2006/relationships/customXml" Target="../ink/ink245.xml"/><Relationship Id="rId243" Type="http://schemas.openxmlformats.org/officeDocument/2006/relationships/image" Target="../media/image250.png"/><Relationship Id="rId264" Type="http://schemas.openxmlformats.org/officeDocument/2006/relationships/customXml" Target="../ink/ink266.xml"/><Relationship Id="rId285" Type="http://schemas.openxmlformats.org/officeDocument/2006/relationships/image" Target="../media/image271.png"/><Relationship Id="rId17" Type="http://schemas.openxmlformats.org/officeDocument/2006/relationships/image" Target="../media/image137.png"/><Relationship Id="rId38" Type="http://schemas.openxmlformats.org/officeDocument/2006/relationships/customXml" Target="../ink/ink153.xml"/><Relationship Id="rId59" Type="http://schemas.openxmlformats.org/officeDocument/2006/relationships/image" Target="../media/image158.png"/><Relationship Id="rId103" Type="http://schemas.openxmlformats.org/officeDocument/2006/relationships/image" Target="../media/image180.png"/><Relationship Id="rId124" Type="http://schemas.openxmlformats.org/officeDocument/2006/relationships/customXml" Target="../ink/ink196.xml"/><Relationship Id="rId70" Type="http://schemas.openxmlformats.org/officeDocument/2006/relationships/customXml" Target="../ink/ink169.xml"/><Relationship Id="rId91" Type="http://schemas.openxmlformats.org/officeDocument/2006/relationships/image" Target="../media/image174.png"/><Relationship Id="rId145" Type="http://schemas.openxmlformats.org/officeDocument/2006/relationships/image" Target="../media/image201.png"/><Relationship Id="rId166" Type="http://schemas.openxmlformats.org/officeDocument/2006/relationships/customXml" Target="../ink/ink217.xml"/><Relationship Id="rId187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40.xml"/><Relationship Id="rId233" Type="http://schemas.openxmlformats.org/officeDocument/2006/relationships/image" Target="../media/image245.png"/><Relationship Id="rId254" Type="http://schemas.openxmlformats.org/officeDocument/2006/relationships/customXml" Target="../ink/ink261.xml"/><Relationship Id="rId28" Type="http://schemas.openxmlformats.org/officeDocument/2006/relationships/customXml" Target="../ink/ink148.xml"/><Relationship Id="rId49" Type="http://schemas.openxmlformats.org/officeDocument/2006/relationships/image" Target="../media/image153.png"/><Relationship Id="rId114" Type="http://schemas.openxmlformats.org/officeDocument/2006/relationships/customXml" Target="../ink/ink191.xml"/><Relationship Id="rId275" Type="http://schemas.openxmlformats.org/officeDocument/2006/relationships/image" Target="../media/image266.png"/><Relationship Id="rId296" Type="http://schemas.openxmlformats.org/officeDocument/2006/relationships/customXml" Target="../ink/ink282.xml"/><Relationship Id="rId60" Type="http://schemas.openxmlformats.org/officeDocument/2006/relationships/customXml" Target="../ink/ink164.xml"/><Relationship Id="rId81" Type="http://schemas.openxmlformats.org/officeDocument/2006/relationships/image" Target="../media/image169.png"/><Relationship Id="rId135" Type="http://schemas.openxmlformats.org/officeDocument/2006/relationships/image" Target="../media/image196.png"/><Relationship Id="rId156" Type="http://schemas.openxmlformats.org/officeDocument/2006/relationships/customXml" Target="../ink/ink212.xml"/><Relationship Id="rId177" Type="http://schemas.openxmlformats.org/officeDocument/2006/relationships/image" Target="../media/image217.png"/><Relationship Id="rId198" Type="http://schemas.openxmlformats.org/officeDocument/2006/relationships/customXml" Target="../ink/ink233.xml"/><Relationship Id="rId202" Type="http://schemas.openxmlformats.org/officeDocument/2006/relationships/customXml" Target="../ink/ink235.xml"/><Relationship Id="rId223" Type="http://schemas.openxmlformats.org/officeDocument/2006/relationships/image" Target="../media/image240.png"/><Relationship Id="rId244" Type="http://schemas.openxmlformats.org/officeDocument/2006/relationships/customXml" Target="../ink/ink256.xml"/><Relationship Id="rId18" Type="http://schemas.openxmlformats.org/officeDocument/2006/relationships/customXml" Target="../ink/ink143.xml"/><Relationship Id="rId39" Type="http://schemas.openxmlformats.org/officeDocument/2006/relationships/image" Target="../media/image148.png"/><Relationship Id="rId265" Type="http://schemas.openxmlformats.org/officeDocument/2006/relationships/image" Target="../media/image261.png"/><Relationship Id="rId286" Type="http://schemas.openxmlformats.org/officeDocument/2006/relationships/customXml" Target="../ink/ink277.xml"/><Relationship Id="rId50" Type="http://schemas.openxmlformats.org/officeDocument/2006/relationships/customXml" Target="../ink/ink159.xml"/><Relationship Id="rId104" Type="http://schemas.openxmlformats.org/officeDocument/2006/relationships/customXml" Target="../ink/ink186.xml"/><Relationship Id="rId125" Type="http://schemas.openxmlformats.org/officeDocument/2006/relationships/image" Target="../media/image191.png"/><Relationship Id="rId146" Type="http://schemas.openxmlformats.org/officeDocument/2006/relationships/customXml" Target="../ink/ink207.xml"/><Relationship Id="rId167" Type="http://schemas.openxmlformats.org/officeDocument/2006/relationships/image" Target="../media/image212.png"/><Relationship Id="rId188" Type="http://schemas.openxmlformats.org/officeDocument/2006/relationships/customXml" Target="../ink/ink228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41.xml"/><Relationship Id="rId299" Type="http://schemas.openxmlformats.org/officeDocument/2006/relationships/customXml" Target="../ink/ink432.xml"/><Relationship Id="rId303" Type="http://schemas.openxmlformats.org/officeDocument/2006/relationships/customXml" Target="../ink/ink434.xml"/><Relationship Id="rId21" Type="http://schemas.openxmlformats.org/officeDocument/2006/relationships/image" Target="../media/image287.png"/><Relationship Id="rId42" Type="http://schemas.openxmlformats.org/officeDocument/2006/relationships/image" Target="../media/image297.png"/><Relationship Id="rId63" Type="http://schemas.openxmlformats.org/officeDocument/2006/relationships/customXml" Target="../ink/ink314.xml"/><Relationship Id="rId84" Type="http://schemas.openxmlformats.org/officeDocument/2006/relationships/image" Target="../media/image318.png"/><Relationship Id="rId138" Type="http://schemas.openxmlformats.org/officeDocument/2006/relationships/image" Target="../media/image345.png"/><Relationship Id="rId159" Type="http://schemas.openxmlformats.org/officeDocument/2006/relationships/customXml" Target="../ink/ink362.xml"/><Relationship Id="rId170" Type="http://schemas.openxmlformats.org/officeDocument/2006/relationships/image" Target="../media/image361.png"/><Relationship Id="rId191" Type="http://schemas.openxmlformats.org/officeDocument/2006/relationships/customXml" Target="../ink/ink378.xml"/><Relationship Id="rId205" Type="http://schemas.openxmlformats.org/officeDocument/2006/relationships/customXml" Target="../ink/ink385.xml"/><Relationship Id="rId226" Type="http://schemas.openxmlformats.org/officeDocument/2006/relationships/image" Target="../media/image389.png"/><Relationship Id="rId247" Type="http://schemas.openxmlformats.org/officeDocument/2006/relationships/customXml" Target="../ink/ink406.xml"/><Relationship Id="rId107" Type="http://schemas.openxmlformats.org/officeDocument/2006/relationships/customXml" Target="../ink/ink336.xml"/><Relationship Id="rId268" Type="http://schemas.openxmlformats.org/officeDocument/2006/relationships/image" Target="../media/image410.png"/><Relationship Id="rId289" Type="http://schemas.openxmlformats.org/officeDocument/2006/relationships/customXml" Target="../ink/ink427.xml"/><Relationship Id="rId11" Type="http://schemas.openxmlformats.org/officeDocument/2006/relationships/image" Target="../media/image282.png"/><Relationship Id="rId32" Type="http://schemas.openxmlformats.org/officeDocument/2006/relationships/customXml" Target="../ink/ink298.xml"/><Relationship Id="rId53" Type="http://schemas.openxmlformats.org/officeDocument/2006/relationships/customXml" Target="../ink/ink309.xml"/><Relationship Id="rId74" Type="http://schemas.openxmlformats.org/officeDocument/2006/relationships/image" Target="../media/image313.png"/><Relationship Id="rId128" Type="http://schemas.openxmlformats.org/officeDocument/2006/relationships/image" Target="../media/image340.png"/><Relationship Id="rId149" Type="http://schemas.openxmlformats.org/officeDocument/2006/relationships/customXml" Target="../ink/ink357.xml"/><Relationship Id="rId314" Type="http://schemas.openxmlformats.org/officeDocument/2006/relationships/image" Target="../media/image433.png"/><Relationship Id="rId5" Type="http://schemas.openxmlformats.org/officeDocument/2006/relationships/image" Target="../media/image279.png"/><Relationship Id="rId95" Type="http://schemas.openxmlformats.org/officeDocument/2006/relationships/customXml" Target="../ink/ink330.xml"/><Relationship Id="rId160" Type="http://schemas.openxmlformats.org/officeDocument/2006/relationships/image" Target="../media/image356.png"/><Relationship Id="rId181" Type="http://schemas.openxmlformats.org/officeDocument/2006/relationships/customXml" Target="../ink/ink373.xml"/><Relationship Id="rId216" Type="http://schemas.openxmlformats.org/officeDocument/2006/relationships/image" Target="../media/image384.png"/><Relationship Id="rId237" Type="http://schemas.openxmlformats.org/officeDocument/2006/relationships/customXml" Target="../ink/ink401.xml"/><Relationship Id="rId258" Type="http://schemas.openxmlformats.org/officeDocument/2006/relationships/image" Target="../media/image405.png"/><Relationship Id="rId279" Type="http://schemas.openxmlformats.org/officeDocument/2006/relationships/customXml" Target="../ink/ink422.xml"/><Relationship Id="rId22" Type="http://schemas.openxmlformats.org/officeDocument/2006/relationships/customXml" Target="../ink/ink293.xml"/><Relationship Id="rId43" Type="http://schemas.openxmlformats.org/officeDocument/2006/relationships/customXml" Target="../ink/ink304.xml"/><Relationship Id="rId64" Type="http://schemas.openxmlformats.org/officeDocument/2006/relationships/image" Target="../media/image308.png"/><Relationship Id="rId118" Type="http://schemas.openxmlformats.org/officeDocument/2006/relationships/image" Target="../media/image335.png"/><Relationship Id="rId139" Type="http://schemas.openxmlformats.org/officeDocument/2006/relationships/customXml" Target="../ink/ink352.xml"/><Relationship Id="rId290" Type="http://schemas.openxmlformats.org/officeDocument/2006/relationships/image" Target="../media/image421.png"/><Relationship Id="rId304" Type="http://schemas.openxmlformats.org/officeDocument/2006/relationships/image" Target="../media/image428.png"/><Relationship Id="rId85" Type="http://schemas.openxmlformats.org/officeDocument/2006/relationships/customXml" Target="../ink/ink325.xml"/><Relationship Id="rId150" Type="http://schemas.openxmlformats.org/officeDocument/2006/relationships/image" Target="../media/image351.png"/><Relationship Id="rId171" Type="http://schemas.openxmlformats.org/officeDocument/2006/relationships/customXml" Target="../ink/ink368.xml"/><Relationship Id="rId192" Type="http://schemas.openxmlformats.org/officeDocument/2006/relationships/image" Target="../media/image372.png"/><Relationship Id="rId206" Type="http://schemas.openxmlformats.org/officeDocument/2006/relationships/image" Target="../media/image379.png"/><Relationship Id="rId227" Type="http://schemas.openxmlformats.org/officeDocument/2006/relationships/customXml" Target="../ink/ink396.xml"/><Relationship Id="rId248" Type="http://schemas.openxmlformats.org/officeDocument/2006/relationships/image" Target="../media/image400.png"/><Relationship Id="rId269" Type="http://schemas.openxmlformats.org/officeDocument/2006/relationships/customXml" Target="../ink/ink417.xml"/><Relationship Id="rId12" Type="http://schemas.openxmlformats.org/officeDocument/2006/relationships/customXml" Target="../ink/ink288.xml"/><Relationship Id="rId33" Type="http://schemas.openxmlformats.org/officeDocument/2006/relationships/image" Target="../media/image293.png"/><Relationship Id="rId108" Type="http://schemas.openxmlformats.org/officeDocument/2006/relationships/image" Target="../media/image330.png"/><Relationship Id="rId129" Type="http://schemas.openxmlformats.org/officeDocument/2006/relationships/customXml" Target="../ink/ink347.xml"/><Relationship Id="rId280" Type="http://schemas.openxmlformats.org/officeDocument/2006/relationships/image" Target="../media/image416.png"/><Relationship Id="rId315" Type="http://schemas.openxmlformats.org/officeDocument/2006/relationships/customXml" Target="../ink/ink440.xml"/><Relationship Id="rId54" Type="http://schemas.openxmlformats.org/officeDocument/2006/relationships/image" Target="../media/image303.png"/><Relationship Id="rId75" Type="http://schemas.openxmlformats.org/officeDocument/2006/relationships/customXml" Target="../ink/ink320.xml"/><Relationship Id="rId96" Type="http://schemas.openxmlformats.org/officeDocument/2006/relationships/image" Target="../media/image324.png"/><Relationship Id="rId140" Type="http://schemas.openxmlformats.org/officeDocument/2006/relationships/image" Target="../media/image346.png"/><Relationship Id="rId161" Type="http://schemas.openxmlformats.org/officeDocument/2006/relationships/customXml" Target="../ink/ink363.xml"/><Relationship Id="rId182" Type="http://schemas.openxmlformats.org/officeDocument/2006/relationships/image" Target="../media/image367.png"/><Relationship Id="rId217" Type="http://schemas.openxmlformats.org/officeDocument/2006/relationships/customXml" Target="../ink/ink391.xml"/><Relationship Id="rId6" Type="http://schemas.openxmlformats.org/officeDocument/2006/relationships/customXml" Target="../ink/ink285.xml"/><Relationship Id="rId238" Type="http://schemas.openxmlformats.org/officeDocument/2006/relationships/image" Target="../media/image395.png"/><Relationship Id="rId259" Type="http://schemas.openxmlformats.org/officeDocument/2006/relationships/customXml" Target="../ink/ink412.xml"/><Relationship Id="rId23" Type="http://schemas.openxmlformats.org/officeDocument/2006/relationships/image" Target="../media/image288.png"/><Relationship Id="rId119" Type="http://schemas.openxmlformats.org/officeDocument/2006/relationships/customXml" Target="../ink/ink342.xml"/><Relationship Id="rId270" Type="http://schemas.openxmlformats.org/officeDocument/2006/relationships/image" Target="../media/image411.png"/><Relationship Id="rId291" Type="http://schemas.openxmlformats.org/officeDocument/2006/relationships/customXml" Target="../ink/ink428.xml"/><Relationship Id="rId305" Type="http://schemas.openxmlformats.org/officeDocument/2006/relationships/customXml" Target="../ink/ink435.xml"/><Relationship Id="rId44" Type="http://schemas.openxmlformats.org/officeDocument/2006/relationships/image" Target="../media/image298.png"/><Relationship Id="rId65" Type="http://schemas.openxmlformats.org/officeDocument/2006/relationships/customXml" Target="../ink/ink315.xml"/><Relationship Id="rId86" Type="http://schemas.openxmlformats.org/officeDocument/2006/relationships/image" Target="../media/image319.png"/><Relationship Id="rId130" Type="http://schemas.openxmlformats.org/officeDocument/2006/relationships/image" Target="../media/image341.png"/><Relationship Id="rId151" Type="http://schemas.openxmlformats.org/officeDocument/2006/relationships/customXml" Target="../ink/ink358.xml"/><Relationship Id="rId172" Type="http://schemas.openxmlformats.org/officeDocument/2006/relationships/image" Target="../media/image362.png"/><Relationship Id="rId193" Type="http://schemas.openxmlformats.org/officeDocument/2006/relationships/customXml" Target="../ink/ink379.xml"/><Relationship Id="rId207" Type="http://schemas.openxmlformats.org/officeDocument/2006/relationships/customXml" Target="../ink/ink386.xml"/><Relationship Id="rId228" Type="http://schemas.openxmlformats.org/officeDocument/2006/relationships/image" Target="../media/image390.png"/><Relationship Id="rId249" Type="http://schemas.openxmlformats.org/officeDocument/2006/relationships/customXml" Target="../ink/ink407.xml"/><Relationship Id="rId13" Type="http://schemas.openxmlformats.org/officeDocument/2006/relationships/image" Target="../media/image283.png"/><Relationship Id="rId109" Type="http://schemas.openxmlformats.org/officeDocument/2006/relationships/customXml" Target="../ink/ink337.xml"/><Relationship Id="rId260" Type="http://schemas.openxmlformats.org/officeDocument/2006/relationships/image" Target="../media/image406.png"/><Relationship Id="rId281" Type="http://schemas.openxmlformats.org/officeDocument/2006/relationships/customXml" Target="../ink/ink423.xml"/><Relationship Id="rId316" Type="http://schemas.openxmlformats.org/officeDocument/2006/relationships/image" Target="../media/image434.png"/><Relationship Id="rId34" Type="http://schemas.openxmlformats.org/officeDocument/2006/relationships/customXml" Target="../ink/ink299.xml"/><Relationship Id="rId55" Type="http://schemas.openxmlformats.org/officeDocument/2006/relationships/customXml" Target="../ink/ink310.xml"/><Relationship Id="rId76" Type="http://schemas.openxmlformats.org/officeDocument/2006/relationships/image" Target="../media/image314.png"/><Relationship Id="rId97" Type="http://schemas.openxmlformats.org/officeDocument/2006/relationships/customXml" Target="../ink/ink331.xml"/><Relationship Id="rId120" Type="http://schemas.openxmlformats.org/officeDocument/2006/relationships/image" Target="../media/image336.png"/><Relationship Id="rId141" Type="http://schemas.openxmlformats.org/officeDocument/2006/relationships/customXml" Target="../ink/ink353.xml"/><Relationship Id="rId7" Type="http://schemas.openxmlformats.org/officeDocument/2006/relationships/image" Target="../media/image280.png"/><Relationship Id="rId162" Type="http://schemas.openxmlformats.org/officeDocument/2006/relationships/image" Target="../media/image357.png"/><Relationship Id="rId183" Type="http://schemas.openxmlformats.org/officeDocument/2006/relationships/customXml" Target="../ink/ink374.xml"/><Relationship Id="rId218" Type="http://schemas.openxmlformats.org/officeDocument/2006/relationships/image" Target="../media/image385.png"/><Relationship Id="rId239" Type="http://schemas.openxmlformats.org/officeDocument/2006/relationships/customXml" Target="../ink/ink402.xml"/><Relationship Id="rId250" Type="http://schemas.openxmlformats.org/officeDocument/2006/relationships/image" Target="../media/image401.png"/><Relationship Id="rId271" Type="http://schemas.openxmlformats.org/officeDocument/2006/relationships/customXml" Target="../ink/ink418.xml"/><Relationship Id="rId292" Type="http://schemas.openxmlformats.org/officeDocument/2006/relationships/image" Target="../media/image422.png"/><Relationship Id="rId306" Type="http://schemas.openxmlformats.org/officeDocument/2006/relationships/image" Target="../media/image429.png"/><Relationship Id="rId24" Type="http://schemas.openxmlformats.org/officeDocument/2006/relationships/customXml" Target="../ink/ink294.xml"/><Relationship Id="rId45" Type="http://schemas.openxmlformats.org/officeDocument/2006/relationships/customXml" Target="../ink/ink305.xml"/><Relationship Id="rId66" Type="http://schemas.openxmlformats.org/officeDocument/2006/relationships/image" Target="../media/image309.png"/><Relationship Id="rId87" Type="http://schemas.openxmlformats.org/officeDocument/2006/relationships/customXml" Target="../ink/ink326.xml"/><Relationship Id="rId110" Type="http://schemas.openxmlformats.org/officeDocument/2006/relationships/image" Target="../media/image331.png"/><Relationship Id="rId131" Type="http://schemas.openxmlformats.org/officeDocument/2006/relationships/customXml" Target="../ink/ink348.xml"/><Relationship Id="rId61" Type="http://schemas.openxmlformats.org/officeDocument/2006/relationships/customXml" Target="../ink/ink313.xml"/><Relationship Id="rId82" Type="http://schemas.openxmlformats.org/officeDocument/2006/relationships/image" Target="../media/image317.png"/><Relationship Id="rId152" Type="http://schemas.openxmlformats.org/officeDocument/2006/relationships/image" Target="../media/image352.png"/><Relationship Id="rId173" Type="http://schemas.openxmlformats.org/officeDocument/2006/relationships/customXml" Target="../ink/ink369.xml"/><Relationship Id="rId194" Type="http://schemas.openxmlformats.org/officeDocument/2006/relationships/image" Target="../media/image373.png"/><Relationship Id="rId199" Type="http://schemas.openxmlformats.org/officeDocument/2006/relationships/customXml" Target="../ink/ink382.xml"/><Relationship Id="rId203" Type="http://schemas.openxmlformats.org/officeDocument/2006/relationships/customXml" Target="../ink/ink384.xml"/><Relationship Id="rId208" Type="http://schemas.openxmlformats.org/officeDocument/2006/relationships/image" Target="../media/image380.png"/><Relationship Id="rId229" Type="http://schemas.openxmlformats.org/officeDocument/2006/relationships/customXml" Target="../ink/ink397.xml"/><Relationship Id="rId19" Type="http://schemas.openxmlformats.org/officeDocument/2006/relationships/image" Target="../media/image286.png"/><Relationship Id="rId224" Type="http://schemas.openxmlformats.org/officeDocument/2006/relationships/image" Target="../media/image388.png"/><Relationship Id="rId240" Type="http://schemas.openxmlformats.org/officeDocument/2006/relationships/image" Target="../media/image396.png"/><Relationship Id="rId245" Type="http://schemas.openxmlformats.org/officeDocument/2006/relationships/customXml" Target="../ink/ink405.xml"/><Relationship Id="rId261" Type="http://schemas.openxmlformats.org/officeDocument/2006/relationships/customXml" Target="../ink/ink413.xml"/><Relationship Id="rId266" Type="http://schemas.openxmlformats.org/officeDocument/2006/relationships/image" Target="../media/image409.png"/><Relationship Id="rId287" Type="http://schemas.openxmlformats.org/officeDocument/2006/relationships/customXml" Target="../ink/ink426.xml"/><Relationship Id="rId14" Type="http://schemas.openxmlformats.org/officeDocument/2006/relationships/customXml" Target="../ink/ink289.xml"/><Relationship Id="rId30" Type="http://schemas.openxmlformats.org/officeDocument/2006/relationships/customXml" Target="../ink/ink297.xml"/><Relationship Id="rId35" Type="http://schemas.openxmlformats.org/officeDocument/2006/relationships/customXml" Target="../ink/ink300.xml"/><Relationship Id="rId56" Type="http://schemas.openxmlformats.org/officeDocument/2006/relationships/image" Target="../media/image304.png"/><Relationship Id="rId77" Type="http://schemas.openxmlformats.org/officeDocument/2006/relationships/customXml" Target="../ink/ink321.xml"/><Relationship Id="rId100" Type="http://schemas.openxmlformats.org/officeDocument/2006/relationships/image" Target="../media/image326.png"/><Relationship Id="rId105" Type="http://schemas.openxmlformats.org/officeDocument/2006/relationships/customXml" Target="../ink/ink335.xml"/><Relationship Id="rId126" Type="http://schemas.openxmlformats.org/officeDocument/2006/relationships/image" Target="../media/image339.png"/><Relationship Id="rId147" Type="http://schemas.openxmlformats.org/officeDocument/2006/relationships/customXml" Target="../ink/ink356.xml"/><Relationship Id="rId168" Type="http://schemas.openxmlformats.org/officeDocument/2006/relationships/image" Target="../media/image360.png"/><Relationship Id="rId282" Type="http://schemas.openxmlformats.org/officeDocument/2006/relationships/image" Target="../media/image417.png"/><Relationship Id="rId312" Type="http://schemas.openxmlformats.org/officeDocument/2006/relationships/image" Target="../media/image432.png"/><Relationship Id="rId8" Type="http://schemas.openxmlformats.org/officeDocument/2006/relationships/customXml" Target="../ink/ink286.xml"/><Relationship Id="rId51" Type="http://schemas.openxmlformats.org/officeDocument/2006/relationships/customXml" Target="../ink/ink308.xml"/><Relationship Id="rId72" Type="http://schemas.openxmlformats.org/officeDocument/2006/relationships/image" Target="../media/image312.png"/><Relationship Id="rId93" Type="http://schemas.openxmlformats.org/officeDocument/2006/relationships/customXml" Target="../ink/ink329.xml"/><Relationship Id="rId98" Type="http://schemas.openxmlformats.org/officeDocument/2006/relationships/image" Target="../media/image325.png"/><Relationship Id="rId121" Type="http://schemas.openxmlformats.org/officeDocument/2006/relationships/customXml" Target="../ink/ink343.xml"/><Relationship Id="rId142" Type="http://schemas.openxmlformats.org/officeDocument/2006/relationships/image" Target="../media/image347.png"/><Relationship Id="rId163" Type="http://schemas.openxmlformats.org/officeDocument/2006/relationships/customXml" Target="../ink/ink364.xml"/><Relationship Id="rId184" Type="http://schemas.openxmlformats.org/officeDocument/2006/relationships/image" Target="../media/image368.png"/><Relationship Id="rId189" Type="http://schemas.openxmlformats.org/officeDocument/2006/relationships/customXml" Target="../ink/ink377.xml"/><Relationship Id="rId219" Type="http://schemas.openxmlformats.org/officeDocument/2006/relationships/customXml" Target="../ink/ink392.xml"/><Relationship Id="rId3" Type="http://schemas.openxmlformats.org/officeDocument/2006/relationships/image" Target="../media/image278.png"/><Relationship Id="rId214" Type="http://schemas.openxmlformats.org/officeDocument/2006/relationships/image" Target="../media/image383.png"/><Relationship Id="rId230" Type="http://schemas.openxmlformats.org/officeDocument/2006/relationships/image" Target="../media/image391.png"/><Relationship Id="rId235" Type="http://schemas.openxmlformats.org/officeDocument/2006/relationships/customXml" Target="../ink/ink400.xml"/><Relationship Id="rId251" Type="http://schemas.openxmlformats.org/officeDocument/2006/relationships/customXml" Target="../ink/ink408.xml"/><Relationship Id="rId256" Type="http://schemas.openxmlformats.org/officeDocument/2006/relationships/image" Target="../media/image404.png"/><Relationship Id="rId277" Type="http://schemas.openxmlformats.org/officeDocument/2006/relationships/customXml" Target="../ink/ink421.xml"/><Relationship Id="rId298" Type="http://schemas.openxmlformats.org/officeDocument/2006/relationships/image" Target="../media/image425.png"/><Relationship Id="rId25" Type="http://schemas.openxmlformats.org/officeDocument/2006/relationships/image" Target="../media/image289.png"/><Relationship Id="rId46" Type="http://schemas.openxmlformats.org/officeDocument/2006/relationships/image" Target="../media/image299.png"/><Relationship Id="rId67" Type="http://schemas.openxmlformats.org/officeDocument/2006/relationships/customXml" Target="../ink/ink316.xml"/><Relationship Id="rId116" Type="http://schemas.openxmlformats.org/officeDocument/2006/relationships/image" Target="../media/image334.png"/><Relationship Id="rId137" Type="http://schemas.openxmlformats.org/officeDocument/2006/relationships/customXml" Target="../ink/ink351.xml"/><Relationship Id="rId158" Type="http://schemas.openxmlformats.org/officeDocument/2006/relationships/image" Target="../media/image355.png"/><Relationship Id="rId272" Type="http://schemas.openxmlformats.org/officeDocument/2006/relationships/image" Target="../media/image412.png"/><Relationship Id="rId293" Type="http://schemas.openxmlformats.org/officeDocument/2006/relationships/customXml" Target="../ink/ink429.xml"/><Relationship Id="rId302" Type="http://schemas.openxmlformats.org/officeDocument/2006/relationships/image" Target="../media/image427.png"/><Relationship Id="rId307" Type="http://schemas.openxmlformats.org/officeDocument/2006/relationships/customXml" Target="../ink/ink436.xml"/><Relationship Id="rId20" Type="http://schemas.openxmlformats.org/officeDocument/2006/relationships/customXml" Target="../ink/ink292.xml"/><Relationship Id="rId41" Type="http://schemas.openxmlformats.org/officeDocument/2006/relationships/customXml" Target="../ink/ink303.xml"/><Relationship Id="rId62" Type="http://schemas.openxmlformats.org/officeDocument/2006/relationships/image" Target="../media/image307.png"/><Relationship Id="rId83" Type="http://schemas.openxmlformats.org/officeDocument/2006/relationships/customXml" Target="../ink/ink324.xml"/><Relationship Id="rId88" Type="http://schemas.openxmlformats.org/officeDocument/2006/relationships/image" Target="../media/image320.png"/><Relationship Id="rId111" Type="http://schemas.openxmlformats.org/officeDocument/2006/relationships/customXml" Target="../ink/ink338.xml"/><Relationship Id="rId132" Type="http://schemas.openxmlformats.org/officeDocument/2006/relationships/image" Target="../media/image342.png"/><Relationship Id="rId153" Type="http://schemas.openxmlformats.org/officeDocument/2006/relationships/customXml" Target="../ink/ink359.xml"/><Relationship Id="rId174" Type="http://schemas.openxmlformats.org/officeDocument/2006/relationships/image" Target="../media/image363.png"/><Relationship Id="rId179" Type="http://schemas.openxmlformats.org/officeDocument/2006/relationships/customXml" Target="../ink/ink372.xml"/><Relationship Id="rId195" Type="http://schemas.openxmlformats.org/officeDocument/2006/relationships/customXml" Target="../ink/ink380.xml"/><Relationship Id="rId209" Type="http://schemas.openxmlformats.org/officeDocument/2006/relationships/customXml" Target="../ink/ink387.xml"/><Relationship Id="rId190" Type="http://schemas.openxmlformats.org/officeDocument/2006/relationships/image" Target="../media/image371.png"/><Relationship Id="rId204" Type="http://schemas.openxmlformats.org/officeDocument/2006/relationships/image" Target="../media/image378.png"/><Relationship Id="rId220" Type="http://schemas.openxmlformats.org/officeDocument/2006/relationships/image" Target="../media/image386.png"/><Relationship Id="rId225" Type="http://schemas.openxmlformats.org/officeDocument/2006/relationships/customXml" Target="../ink/ink395.xml"/><Relationship Id="rId241" Type="http://schemas.openxmlformats.org/officeDocument/2006/relationships/customXml" Target="../ink/ink403.xml"/><Relationship Id="rId246" Type="http://schemas.openxmlformats.org/officeDocument/2006/relationships/image" Target="../media/image399.png"/><Relationship Id="rId267" Type="http://schemas.openxmlformats.org/officeDocument/2006/relationships/customXml" Target="../ink/ink416.xml"/><Relationship Id="rId288" Type="http://schemas.openxmlformats.org/officeDocument/2006/relationships/image" Target="../media/image420.png"/><Relationship Id="rId15" Type="http://schemas.openxmlformats.org/officeDocument/2006/relationships/image" Target="../media/image284.png"/><Relationship Id="rId36" Type="http://schemas.openxmlformats.org/officeDocument/2006/relationships/image" Target="../media/image294.png"/><Relationship Id="rId57" Type="http://schemas.openxmlformats.org/officeDocument/2006/relationships/customXml" Target="../ink/ink311.xml"/><Relationship Id="rId106" Type="http://schemas.openxmlformats.org/officeDocument/2006/relationships/image" Target="../media/image329.png"/><Relationship Id="rId127" Type="http://schemas.openxmlformats.org/officeDocument/2006/relationships/customXml" Target="../ink/ink346.xml"/><Relationship Id="rId262" Type="http://schemas.openxmlformats.org/officeDocument/2006/relationships/image" Target="../media/image407.png"/><Relationship Id="rId283" Type="http://schemas.openxmlformats.org/officeDocument/2006/relationships/customXml" Target="../ink/ink424.xml"/><Relationship Id="rId313" Type="http://schemas.openxmlformats.org/officeDocument/2006/relationships/customXml" Target="../ink/ink439.xml"/><Relationship Id="rId10" Type="http://schemas.openxmlformats.org/officeDocument/2006/relationships/customXml" Target="../ink/ink287.xml"/><Relationship Id="rId31" Type="http://schemas.openxmlformats.org/officeDocument/2006/relationships/image" Target="../media/image292.png"/><Relationship Id="rId52" Type="http://schemas.openxmlformats.org/officeDocument/2006/relationships/image" Target="../media/image302.png"/><Relationship Id="rId73" Type="http://schemas.openxmlformats.org/officeDocument/2006/relationships/customXml" Target="../ink/ink319.xml"/><Relationship Id="rId78" Type="http://schemas.openxmlformats.org/officeDocument/2006/relationships/image" Target="../media/image315.png"/><Relationship Id="rId94" Type="http://schemas.openxmlformats.org/officeDocument/2006/relationships/image" Target="../media/image323.png"/><Relationship Id="rId99" Type="http://schemas.openxmlformats.org/officeDocument/2006/relationships/customXml" Target="../ink/ink332.xml"/><Relationship Id="rId101" Type="http://schemas.openxmlformats.org/officeDocument/2006/relationships/customXml" Target="../ink/ink333.xml"/><Relationship Id="rId122" Type="http://schemas.openxmlformats.org/officeDocument/2006/relationships/image" Target="../media/image337.png"/><Relationship Id="rId143" Type="http://schemas.openxmlformats.org/officeDocument/2006/relationships/customXml" Target="../ink/ink354.xml"/><Relationship Id="rId148" Type="http://schemas.openxmlformats.org/officeDocument/2006/relationships/image" Target="../media/image350.png"/><Relationship Id="rId164" Type="http://schemas.openxmlformats.org/officeDocument/2006/relationships/image" Target="../media/image358.png"/><Relationship Id="rId169" Type="http://schemas.openxmlformats.org/officeDocument/2006/relationships/customXml" Target="../ink/ink367.xml"/><Relationship Id="rId185" Type="http://schemas.openxmlformats.org/officeDocument/2006/relationships/customXml" Target="../ink/ink375.xml"/><Relationship Id="rId4" Type="http://schemas.openxmlformats.org/officeDocument/2006/relationships/customXml" Target="../ink/ink284.xml"/><Relationship Id="rId9" Type="http://schemas.openxmlformats.org/officeDocument/2006/relationships/image" Target="../media/image281.png"/><Relationship Id="rId180" Type="http://schemas.openxmlformats.org/officeDocument/2006/relationships/image" Target="../media/image366.png"/><Relationship Id="rId210" Type="http://schemas.openxmlformats.org/officeDocument/2006/relationships/image" Target="../media/image381.png"/><Relationship Id="rId215" Type="http://schemas.openxmlformats.org/officeDocument/2006/relationships/customXml" Target="../ink/ink390.xml"/><Relationship Id="rId236" Type="http://schemas.openxmlformats.org/officeDocument/2006/relationships/image" Target="../media/image394.png"/><Relationship Id="rId257" Type="http://schemas.openxmlformats.org/officeDocument/2006/relationships/customXml" Target="../ink/ink411.xml"/><Relationship Id="rId278" Type="http://schemas.openxmlformats.org/officeDocument/2006/relationships/image" Target="../media/image415.png"/><Relationship Id="rId26" Type="http://schemas.openxmlformats.org/officeDocument/2006/relationships/customXml" Target="../ink/ink295.xml"/><Relationship Id="rId231" Type="http://schemas.openxmlformats.org/officeDocument/2006/relationships/customXml" Target="../ink/ink398.xml"/><Relationship Id="rId252" Type="http://schemas.openxmlformats.org/officeDocument/2006/relationships/image" Target="../media/image402.png"/><Relationship Id="rId273" Type="http://schemas.openxmlformats.org/officeDocument/2006/relationships/customXml" Target="../ink/ink419.xml"/><Relationship Id="rId294" Type="http://schemas.openxmlformats.org/officeDocument/2006/relationships/image" Target="../media/image423.png"/><Relationship Id="rId308" Type="http://schemas.openxmlformats.org/officeDocument/2006/relationships/image" Target="../media/image430.png"/><Relationship Id="rId47" Type="http://schemas.openxmlformats.org/officeDocument/2006/relationships/customXml" Target="../ink/ink306.xml"/><Relationship Id="rId68" Type="http://schemas.openxmlformats.org/officeDocument/2006/relationships/image" Target="../media/image310.png"/><Relationship Id="rId89" Type="http://schemas.openxmlformats.org/officeDocument/2006/relationships/customXml" Target="../ink/ink327.xml"/><Relationship Id="rId112" Type="http://schemas.openxmlformats.org/officeDocument/2006/relationships/image" Target="../media/image332.png"/><Relationship Id="rId133" Type="http://schemas.openxmlformats.org/officeDocument/2006/relationships/customXml" Target="../ink/ink349.xml"/><Relationship Id="rId154" Type="http://schemas.openxmlformats.org/officeDocument/2006/relationships/image" Target="../media/image353.png"/><Relationship Id="rId175" Type="http://schemas.openxmlformats.org/officeDocument/2006/relationships/customXml" Target="../ink/ink370.xml"/><Relationship Id="rId196" Type="http://schemas.openxmlformats.org/officeDocument/2006/relationships/image" Target="../media/image374.png"/><Relationship Id="rId200" Type="http://schemas.openxmlformats.org/officeDocument/2006/relationships/image" Target="../media/image376.png"/><Relationship Id="rId16" Type="http://schemas.openxmlformats.org/officeDocument/2006/relationships/customXml" Target="../ink/ink290.xml"/><Relationship Id="rId221" Type="http://schemas.openxmlformats.org/officeDocument/2006/relationships/customXml" Target="../ink/ink393.xml"/><Relationship Id="rId242" Type="http://schemas.openxmlformats.org/officeDocument/2006/relationships/image" Target="../media/image397.png"/><Relationship Id="rId263" Type="http://schemas.openxmlformats.org/officeDocument/2006/relationships/customXml" Target="../ink/ink414.xml"/><Relationship Id="rId284" Type="http://schemas.openxmlformats.org/officeDocument/2006/relationships/image" Target="../media/image418.png"/><Relationship Id="rId37" Type="http://schemas.openxmlformats.org/officeDocument/2006/relationships/customXml" Target="../ink/ink301.xml"/><Relationship Id="rId58" Type="http://schemas.openxmlformats.org/officeDocument/2006/relationships/image" Target="../media/image305.png"/><Relationship Id="rId79" Type="http://schemas.openxmlformats.org/officeDocument/2006/relationships/customXml" Target="../ink/ink322.xml"/><Relationship Id="rId102" Type="http://schemas.openxmlformats.org/officeDocument/2006/relationships/image" Target="../media/image327.png"/><Relationship Id="rId123" Type="http://schemas.openxmlformats.org/officeDocument/2006/relationships/customXml" Target="../ink/ink344.xml"/><Relationship Id="rId144" Type="http://schemas.openxmlformats.org/officeDocument/2006/relationships/image" Target="../media/image348.png"/><Relationship Id="rId90" Type="http://schemas.openxmlformats.org/officeDocument/2006/relationships/image" Target="../media/image321.png"/><Relationship Id="rId165" Type="http://schemas.openxmlformats.org/officeDocument/2006/relationships/customXml" Target="../ink/ink365.xml"/><Relationship Id="rId186" Type="http://schemas.openxmlformats.org/officeDocument/2006/relationships/image" Target="../media/image369.png"/><Relationship Id="rId211" Type="http://schemas.openxmlformats.org/officeDocument/2006/relationships/customXml" Target="../ink/ink388.xml"/><Relationship Id="rId232" Type="http://schemas.openxmlformats.org/officeDocument/2006/relationships/image" Target="../media/image392.png"/><Relationship Id="rId253" Type="http://schemas.openxmlformats.org/officeDocument/2006/relationships/customXml" Target="../ink/ink409.xml"/><Relationship Id="rId274" Type="http://schemas.openxmlformats.org/officeDocument/2006/relationships/image" Target="../media/image413.png"/><Relationship Id="rId295" Type="http://schemas.openxmlformats.org/officeDocument/2006/relationships/customXml" Target="../ink/ink430.xml"/><Relationship Id="rId309" Type="http://schemas.openxmlformats.org/officeDocument/2006/relationships/customXml" Target="../ink/ink437.xml"/><Relationship Id="rId27" Type="http://schemas.openxmlformats.org/officeDocument/2006/relationships/image" Target="../media/image290.png"/><Relationship Id="rId48" Type="http://schemas.openxmlformats.org/officeDocument/2006/relationships/image" Target="../media/image300.png"/><Relationship Id="rId69" Type="http://schemas.openxmlformats.org/officeDocument/2006/relationships/customXml" Target="../ink/ink317.xml"/><Relationship Id="rId113" Type="http://schemas.openxmlformats.org/officeDocument/2006/relationships/customXml" Target="../ink/ink339.xml"/><Relationship Id="rId134" Type="http://schemas.openxmlformats.org/officeDocument/2006/relationships/image" Target="../media/image343.png"/><Relationship Id="rId80" Type="http://schemas.openxmlformats.org/officeDocument/2006/relationships/image" Target="../media/image316.png"/><Relationship Id="rId155" Type="http://schemas.openxmlformats.org/officeDocument/2006/relationships/customXml" Target="../ink/ink360.xml"/><Relationship Id="rId176" Type="http://schemas.openxmlformats.org/officeDocument/2006/relationships/image" Target="../media/image364.png"/><Relationship Id="rId197" Type="http://schemas.openxmlformats.org/officeDocument/2006/relationships/customXml" Target="../ink/ink381.xml"/><Relationship Id="rId201" Type="http://schemas.openxmlformats.org/officeDocument/2006/relationships/customXml" Target="../ink/ink383.xml"/><Relationship Id="rId222" Type="http://schemas.openxmlformats.org/officeDocument/2006/relationships/image" Target="../media/image387.png"/><Relationship Id="rId243" Type="http://schemas.openxmlformats.org/officeDocument/2006/relationships/customXml" Target="../ink/ink404.xml"/><Relationship Id="rId264" Type="http://schemas.openxmlformats.org/officeDocument/2006/relationships/image" Target="../media/image408.png"/><Relationship Id="rId285" Type="http://schemas.openxmlformats.org/officeDocument/2006/relationships/customXml" Target="../ink/ink425.xml"/><Relationship Id="rId17" Type="http://schemas.openxmlformats.org/officeDocument/2006/relationships/image" Target="../media/image285.png"/><Relationship Id="rId38" Type="http://schemas.openxmlformats.org/officeDocument/2006/relationships/image" Target="../media/image295.png"/><Relationship Id="rId59" Type="http://schemas.openxmlformats.org/officeDocument/2006/relationships/customXml" Target="../ink/ink312.xml"/><Relationship Id="rId103" Type="http://schemas.openxmlformats.org/officeDocument/2006/relationships/customXml" Target="../ink/ink334.xml"/><Relationship Id="rId124" Type="http://schemas.openxmlformats.org/officeDocument/2006/relationships/image" Target="../media/image338.png"/><Relationship Id="rId310" Type="http://schemas.openxmlformats.org/officeDocument/2006/relationships/image" Target="../media/image431.png"/><Relationship Id="rId70" Type="http://schemas.openxmlformats.org/officeDocument/2006/relationships/image" Target="../media/image311.png"/><Relationship Id="rId91" Type="http://schemas.openxmlformats.org/officeDocument/2006/relationships/customXml" Target="../ink/ink328.xml"/><Relationship Id="rId145" Type="http://schemas.openxmlformats.org/officeDocument/2006/relationships/customXml" Target="../ink/ink355.xml"/><Relationship Id="rId166" Type="http://schemas.openxmlformats.org/officeDocument/2006/relationships/image" Target="../media/image359.png"/><Relationship Id="rId187" Type="http://schemas.openxmlformats.org/officeDocument/2006/relationships/customXml" Target="../ink/ink376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82.png"/><Relationship Id="rId233" Type="http://schemas.openxmlformats.org/officeDocument/2006/relationships/customXml" Target="../ink/ink399.xml"/><Relationship Id="rId254" Type="http://schemas.openxmlformats.org/officeDocument/2006/relationships/image" Target="../media/image403.png"/><Relationship Id="rId28" Type="http://schemas.openxmlformats.org/officeDocument/2006/relationships/customXml" Target="../ink/ink296.xml"/><Relationship Id="rId49" Type="http://schemas.openxmlformats.org/officeDocument/2006/relationships/customXml" Target="../ink/ink307.xml"/><Relationship Id="rId114" Type="http://schemas.openxmlformats.org/officeDocument/2006/relationships/image" Target="../media/image333.png"/><Relationship Id="rId275" Type="http://schemas.openxmlformats.org/officeDocument/2006/relationships/customXml" Target="../ink/ink420.xml"/><Relationship Id="rId296" Type="http://schemas.openxmlformats.org/officeDocument/2006/relationships/image" Target="../media/image424.png"/><Relationship Id="rId300" Type="http://schemas.openxmlformats.org/officeDocument/2006/relationships/image" Target="../media/image426.png"/><Relationship Id="rId60" Type="http://schemas.openxmlformats.org/officeDocument/2006/relationships/image" Target="../media/image306.png"/><Relationship Id="rId81" Type="http://schemas.openxmlformats.org/officeDocument/2006/relationships/customXml" Target="../ink/ink323.xml"/><Relationship Id="rId135" Type="http://schemas.openxmlformats.org/officeDocument/2006/relationships/customXml" Target="../ink/ink350.xml"/><Relationship Id="rId156" Type="http://schemas.openxmlformats.org/officeDocument/2006/relationships/image" Target="../media/image354.png"/><Relationship Id="rId177" Type="http://schemas.openxmlformats.org/officeDocument/2006/relationships/customXml" Target="../ink/ink371.xml"/><Relationship Id="rId198" Type="http://schemas.openxmlformats.org/officeDocument/2006/relationships/image" Target="../media/image375.png"/><Relationship Id="rId202" Type="http://schemas.openxmlformats.org/officeDocument/2006/relationships/image" Target="../media/image377.png"/><Relationship Id="rId223" Type="http://schemas.openxmlformats.org/officeDocument/2006/relationships/customXml" Target="../ink/ink394.xml"/><Relationship Id="rId244" Type="http://schemas.openxmlformats.org/officeDocument/2006/relationships/image" Target="../media/image398.png"/><Relationship Id="rId18" Type="http://schemas.openxmlformats.org/officeDocument/2006/relationships/customXml" Target="../ink/ink291.xml"/><Relationship Id="rId39" Type="http://schemas.openxmlformats.org/officeDocument/2006/relationships/customXml" Target="../ink/ink302.xml"/><Relationship Id="rId265" Type="http://schemas.openxmlformats.org/officeDocument/2006/relationships/customXml" Target="../ink/ink415.xml"/><Relationship Id="rId286" Type="http://schemas.openxmlformats.org/officeDocument/2006/relationships/image" Target="../media/image419.png"/><Relationship Id="rId50" Type="http://schemas.openxmlformats.org/officeDocument/2006/relationships/image" Target="../media/image301.png"/><Relationship Id="rId104" Type="http://schemas.openxmlformats.org/officeDocument/2006/relationships/image" Target="../media/image328.png"/><Relationship Id="rId125" Type="http://schemas.openxmlformats.org/officeDocument/2006/relationships/customXml" Target="../ink/ink345.xml"/><Relationship Id="rId146" Type="http://schemas.openxmlformats.org/officeDocument/2006/relationships/image" Target="../media/image349.png"/><Relationship Id="rId167" Type="http://schemas.openxmlformats.org/officeDocument/2006/relationships/customXml" Target="../ink/ink366.xml"/><Relationship Id="rId188" Type="http://schemas.openxmlformats.org/officeDocument/2006/relationships/image" Target="../media/image370.png"/><Relationship Id="rId311" Type="http://schemas.openxmlformats.org/officeDocument/2006/relationships/customXml" Target="../ink/ink438.xml"/><Relationship Id="rId71" Type="http://schemas.openxmlformats.org/officeDocument/2006/relationships/customXml" Target="../ink/ink318.xml"/><Relationship Id="rId92" Type="http://schemas.openxmlformats.org/officeDocument/2006/relationships/image" Target="../media/image322.png"/><Relationship Id="rId213" Type="http://schemas.openxmlformats.org/officeDocument/2006/relationships/customXml" Target="../ink/ink389.xml"/><Relationship Id="rId234" Type="http://schemas.openxmlformats.org/officeDocument/2006/relationships/image" Target="../media/image393.png"/><Relationship Id="rId2" Type="http://schemas.openxmlformats.org/officeDocument/2006/relationships/customXml" Target="../ink/ink283.xml"/><Relationship Id="rId29" Type="http://schemas.openxmlformats.org/officeDocument/2006/relationships/image" Target="../media/image291.png"/><Relationship Id="rId255" Type="http://schemas.openxmlformats.org/officeDocument/2006/relationships/customXml" Target="../ink/ink410.xml"/><Relationship Id="rId276" Type="http://schemas.openxmlformats.org/officeDocument/2006/relationships/image" Target="../media/image414.png"/><Relationship Id="rId297" Type="http://schemas.openxmlformats.org/officeDocument/2006/relationships/customXml" Target="../ink/ink431.xml"/><Relationship Id="rId40" Type="http://schemas.openxmlformats.org/officeDocument/2006/relationships/image" Target="../media/image296.png"/><Relationship Id="rId115" Type="http://schemas.openxmlformats.org/officeDocument/2006/relationships/customXml" Target="../ink/ink340.xml"/><Relationship Id="rId136" Type="http://schemas.openxmlformats.org/officeDocument/2006/relationships/image" Target="../media/image344.png"/><Relationship Id="rId157" Type="http://schemas.openxmlformats.org/officeDocument/2006/relationships/customXml" Target="../ink/ink361.xml"/><Relationship Id="rId178" Type="http://schemas.openxmlformats.org/officeDocument/2006/relationships/image" Target="../media/image365.png"/><Relationship Id="rId301" Type="http://schemas.openxmlformats.org/officeDocument/2006/relationships/customXml" Target="../ink/ink433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92.png"/><Relationship Id="rId299" Type="http://schemas.openxmlformats.org/officeDocument/2006/relationships/image" Target="../media/image583.png"/><Relationship Id="rId21" Type="http://schemas.openxmlformats.org/officeDocument/2006/relationships/image" Target="../media/image444.png"/><Relationship Id="rId42" Type="http://schemas.openxmlformats.org/officeDocument/2006/relationships/customXml" Target="../ink/ink461.xml"/><Relationship Id="rId63" Type="http://schemas.openxmlformats.org/officeDocument/2006/relationships/image" Target="../media/image465.png"/><Relationship Id="rId84" Type="http://schemas.openxmlformats.org/officeDocument/2006/relationships/customXml" Target="../ink/ink482.xml"/><Relationship Id="rId138" Type="http://schemas.openxmlformats.org/officeDocument/2006/relationships/customXml" Target="../ink/ink509.xml"/><Relationship Id="rId159" Type="http://schemas.openxmlformats.org/officeDocument/2006/relationships/image" Target="../media/image513.png"/><Relationship Id="rId170" Type="http://schemas.openxmlformats.org/officeDocument/2006/relationships/customXml" Target="../ink/ink525.xml"/><Relationship Id="rId191" Type="http://schemas.openxmlformats.org/officeDocument/2006/relationships/image" Target="../media/image529.png"/><Relationship Id="rId205" Type="http://schemas.openxmlformats.org/officeDocument/2006/relationships/image" Target="../media/image536.png"/><Relationship Id="rId226" Type="http://schemas.openxmlformats.org/officeDocument/2006/relationships/customXml" Target="../ink/ink553.xml"/><Relationship Id="rId247" Type="http://schemas.openxmlformats.org/officeDocument/2006/relationships/image" Target="../media/image557.png"/><Relationship Id="rId107" Type="http://schemas.openxmlformats.org/officeDocument/2006/relationships/image" Target="../media/image487.png"/><Relationship Id="rId268" Type="http://schemas.openxmlformats.org/officeDocument/2006/relationships/customXml" Target="../ink/ink574.xml"/><Relationship Id="rId289" Type="http://schemas.openxmlformats.org/officeDocument/2006/relationships/image" Target="../media/image578.png"/><Relationship Id="rId11" Type="http://schemas.openxmlformats.org/officeDocument/2006/relationships/image" Target="../media/image439.png"/><Relationship Id="rId32" Type="http://schemas.openxmlformats.org/officeDocument/2006/relationships/customXml" Target="../ink/ink456.xml"/><Relationship Id="rId53" Type="http://schemas.openxmlformats.org/officeDocument/2006/relationships/image" Target="../media/image460.png"/><Relationship Id="rId74" Type="http://schemas.openxmlformats.org/officeDocument/2006/relationships/customXml" Target="../ink/ink477.xml"/><Relationship Id="rId128" Type="http://schemas.openxmlformats.org/officeDocument/2006/relationships/customXml" Target="../ink/ink504.xml"/><Relationship Id="rId149" Type="http://schemas.openxmlformats.org/officeDocument/2006/relationships/image" Target="../media/image508.png"/><Relationship Id="rId5" Type="http://schemas.openxmlformats.org/officeDocument/2006/relationships/image" Target="../media/image436.png"/><Relationship Id="rId95" Type="http://schemas.openxmlformats.org/officeDocument/2006/relationships/image" Target="../media/image481.png"/><Relationship Id="rId160" Type="http://schemas.openxmlformats.org/officeDocument/2006/relationships/customXml" Target="../ink/ink520.xml"/><Relationship Id="rId181" Type="http://schemas.openxmlformats.org/officeDocument/2006/relationships/image" Target="../media/image524.png"/><Relationship Id="rId216" Type="http://schemas.openxmlformats.org/officeDocument/2006/relationships/customXml" Target="../ink/ink548.xml"/><Relationship Id="rId237" Type="http://schemas.openxmlformats.org/officeDocument/2006/relationships/image" Target="../media/image552.png"/><Relationship Id="rId258" Type="http://schemas.openxmlformats.org/officeDocument/2006/relationships/customXml" Target="../ink/ink569.xml"/><Relationship Id="rId279" Type="http://schemas.openxmlformats.org/officeDocument/2006/relationships/image" Target="../media/image573.png"/><Relationship Id="rId22" Type="http://schemas.openxmlformats.org/officeDocument/2006/relationships/customXml" Target="../ink/ink451.xml"/><Relationship Id="rId43" Type="http://schemas.openxmlformats.org/officeDocument/2006/relationships/image" Target="../media/image455.png"/><Relationship Id="rId64" Type="http://schemas.openxmlformats.org/officeDocument/2006/relationships/customXml" Target="../ink/ink472.xml"/><Relationship Id="rId118" Type="http://schemas.openxmlformats.org/officeDocument/2006/relationships/customXml" Target="../ink/ink499.xml"/><Relationship Id="rId139" Type="http://schemas.openxmlformats.org/officeDocument/2006/relationships/image" Target="../media/image503.png"/><Relationship Id="rId290" Type="http://schemas.openxmlformats.org/officeDocument/2006/relationships/customXml" Target="../ink/ink585.xml"/><Relationship Id="rId85" Type="http://schemas.openxmlformats.org/officeDocument/2006/relationships/image" Target="../media/image476.png"/><Relationship Id="rId150" Type="http://schemas.openxmlformats.org/officeDocument/2006/relationships/customXml" Target="../ink/ink515.xml"/><Relationship Id="rId171" Type="http://schemas.openxmlformats.org/officeDocument/2006/relationships/image" Target="../media/image519.png"/><Relationship Id="rId192" Type="http://schemas.openxmlformats.org/officeDocument/2006/relationships/customXml" Target="../ink/ink536.xml"/><Relationship Id="rId206" Type="http://schemas.openxmlformats.org/officeDocument/2006/relationships/customXml" Target="../ink/ink543.xml"/><Relationship Id="rId227" Type="http://schemas.openxmlformats.org/officeDocument/2006/relationships/image" Target="../media/image547.png"/><Relationship Id="rId248" Type="http://schemas.openxmlformats.org/officeDocument/2006/relationships/customXml" Target="../ink/ink564.xml"/><Relationship Id="rId269" Type="http://schemas.openxmlformats.org/officeDocument/2006/relationships/image" Target="../media/image568.png"/><Relationship Id="rId12" Type="http://schemas.openxmlformats.org/officeDocument/2006/relationships/customXml" Target="../ink/ink446.xml"/><Relationship Id="rId33" Type="http://schemas.openxmlformats.org/officeDocument/2006/relationships/image" Target="../media/image450.png"/><Relationship Id="rId108" Type="http://schemas.openxmlformats.org/officeDocument/2006/relationships/customXml" Target="../ink/ink494.xml"/><Relationship Id="rId129" Type="http://schemas.openxmlformats.org/officeDocument/2006/relationships/image" Target="../media/image498.png"/><Relationship Id="rId280" Type="http://schemas.openxmlformats.org/officeDocument/2006/relationships/customXml" Target="../ink/ink580.xml"/><Relationship Id="rId54" Type="http://schemas.openxmlformats.org/officeDocument/2006/relationships/customXml" Target="../ink/ink467.xml"/><Relationship Id="rId75" Type="http://schemas.openxmlformats.org/officeDocument/2006/relationships/image" Target="../media/image471.png"/><Relationship Id="rId96" Type="http://schemas.openxmlformats.org/officeDocument/2006/relationships/customXml" Target="../ink/ink488.xml"/><Relationship Id="rId140" Type="http://schemas.openxmlformats.org/officeDocument/2006/relationships/customXml" Target="../ink/ink510.xml"/><Relationship Id="rId161" Type="http://schemas.openxmlformats.org/officeDocument/2006/relationships/image" Target="../media/image514.png"/><Relationship Id="rId182" Type="http://schemas.openxmlformats.org/officeDocument/2006/relationships/customXml" Target="../ink/ink531.xml"/><Relationship Id="rId217" Type="http://schemas.openxmlformats.org/officeDocument/2006/relationships/image" Target="../media/image542.png"/><Relationship Id="rId6" Type="http://schemas.openxmlformats.org/officeDocument/2006/relationships/customXml" Target="../ink/ink443.xml"/><Relationship Id="rId238" Type="http://schemas.openxmlformats.org/officeDocument/2006/relationships/customXml" Target="../ink/ink559.xml"/><Relationship Id="rId259" Type="http://schemas.openxmlformats.org/officeDocument/2006/relationships/image" Target="../media/image563.png"/><Relationship Id="rId23" Type="http://schemas.openxmlformats.org/officeDocument/2006/relationships/image" Target="../media/image445.png"/><Relationship Id="rId119" Type="http://schemas.openxmlformats.org/officeDocument/2006/relationships/image" Target="../media/image493.png"/><Relationship Id="rId270" Type="http://schemas.openxmlformats.org/officeDocument/2006/relationships/customXml" Target="../ink/ink575.xml"/><Relationship Id="rId291" Type="http://schemas.openxmlformats.org/officeDocument/2006/relationships/image" Target="../media/image579.png"/><Relationship Id="rId44" Type="http://schemas.openxmlformats.org/officeDocument/2006/relationships/customXml" Target="../ink/ink462.xml"/><Relationship Id="rId65" Type="http://schemas.openxmlformats.org/officeDocument/2006/relationships/image" Target="../media/image466.png"/><Relationship Id="rId86" Type="http://schemas.openxmlformats.org/officeDocument/2006/relationships/customXml" Target="../ink/ink483.xml"/><Relationship Id="rId130" Type="http://schemas.openxmlformats.org/officeDocument/2006/relationships/customXml" Target="../ink/ink505.xml"/><Relationship Id="rId151" Type="http://schemas.openxmlformats.org/officeDocument/2006/relationships/image" Target="../media/image509.png"/><Relationship Id="rId172" Type="http://schemas.openxmlformats.org/officeDocument/2006/relationships/customXml" Target="../ink/ink526.xml"/><Relationship Id="rId193" Type="http://schemas.openxmlformats.org/officeDocument/2006/relationships/image" Target="../media/image530.png"/><Relationship Id="rId207" Type="http://schemas.openxmlformats.org/officeDocument/2006/relationships/image" Target="../media/image537.png"/><Relationship Id="rId228" Type="http://schemas.openxmlformats.org/officeDocument/2006/relationships/customXml" Target="../ink/ink554.xml"/><Relationship Id="rId249" Type="http://schemas.openxmlformats.org/officeDocument/2006/relationships/image" Target="../media/image558.png"/><Relationship Id="rId13" Type="http://schemas.openxmlformats.org/officeDocument/2006/relationships/image" Target="../media/image440.png"/><Relationship Id="rId109" Type="http://schemas.openxmlformats.org/officeDocument/2006/relationships/image" Target="../media/image488.png"/><Relationship Id="rId260" Type="http://schemas.openxmlformats.org/officeDocument/2006/relationships/customXml" Target="../ink/ink570.xml"/><Relationship Id="rId281" Type="http://schemas.openxmlformats.org/officeDocument/2006/relationships/image" Target="../media/image574.png"/><Relationship Id="rId34" Type="http://schemas.openxmlformats.org/officeDocument/2006/relationships/customXml" Target="../ink/ink457.xml"/><Relationship Id="rId55" Type="http://schemas.openxmlformats.org/officeDocument/2006/relationships/image" Target="../media/image461.png"/><Relationship Id="rId76" Type="http://schemas.openxmlformats.org/officeDocument/2006/relationships/customXml" Target="../ink/ink478.xml"/><Relationship Id="rId97" Type="http://schemas.openxmlformats.org/officeDocument/2006/relationships/image" Target="../media/image482.png"/><Relationship Id="rId120" Type="http://schemas.openxmlformats.org/officeDocument/2006/relationships/customXml" Target="../ink/ink500.xml"/><Relationship Id="rId141" Type="http://schemas.openxmlformats.org/officeDocument/2006/relationships/image" Target="../media/image504.png"/><Relationship Id="rId7" Type="http://schemas.openxmlformats.org/officeDocument/2006/relationships/image" Target="../media/image437.png"/><Relationship Id="rId162" Type="http://schemas.openxmlformats.org/officeDocument/2006/relationships/customXml" Target="../ink/ink521.xml"/><Relationship Id="rId183" Type="http://schemas.openxmlformats.org/officeDocument/2006/relationships/image" Target="../media/image525.png"/><Relationship Id="rId218" Type="http://schemas.openxmlformats.org/officeDocument/2006/relationships/customXml" Target="../ink/ink549.xml"/><Relationship Id="rId239" Type="http://schemas.openxmlformats.org/officeDocument/2006/relationships/image" Target="../media/image553.png"/><Relationship Id="rId2" Type="http://schemas.openxmlformats.org/officeDocument/2006/relationships/customXml" Target="../ink/ink441.xml"/><Relationship Id="rId29" Type="http://schemas.openxmlformats.org/officeDocument/2006/relationships/image" Target="../media/image448.png"/><Relationship Id="rId250" Type="http://schemas.openxmlformats.org/officeDocument/2006/relationships/customXml" Target="../ink/ink565.xml"/><Relationship Id="rId255" Type="http://schemas.openxmlformats.org/officeDocument/2006/relationships/image" Target="../media/image561.png"/><Relationship Id="rId271" Type="http://schemas.openxmlformats.org/officeDocument/2006/relationships/image" Target="../media/image569.png"/><Relationship Id="rId276" Type="http://schemas.openxmlformats.org/officeDocument/2006/relationships/customXml" Target="../ink/ink578.xml"/><Relationship Id="rId292" Type="http://schemas.openxmlformats.org/officeDocument/2006/relationships/customXml" Target="../ink/ink586.xml"/><Relationship Id="rId297" Type="http://schemas.openxmlformats.org/officeDocument/2006/relationships/image" Target="../media/image582.png"/><Relationship Id="rId24" Type="http://schemas.openxmlformats.org/officeDocument/2006/relationships/customXml" Target="../ink/ink452.xml"/><Relationship Id="rId40" Type="http://schemas.openxmlformats.org/officeDocument/2006/relationships/customXml" Target="../ink/ink460.xml"/><Relationship Id="rId45" Type="http://schemas.openxmlformats.org/officeDocument/2006/relationships/image" Target="../media/image456.png"/><Relationship Id="rId66" Type="http://schemas.openxmlformats.org/officeDocument/2006/relationships/customXml" Target="../ink/ink473.xml"/><Relationship Id="rId87" Type="http://schemas.openxmlformats.org/officeDocument/2006/relationships/image" Target="../media/image477.png"/><Relationship Id="rId110" Type="http://schemas.openxmlformats.org/officeDocument/2006/relationships/customXml" Target="../ink/ink495.xml"/><Relationship Id="rId115" Type="http://schemas.openxmlformats.org/officeDocument/2006/relationships/image" Target="../media/image491.png"/><Relationship Id="rId131" Type="http://schemas.openxmlformats.org/officeDocument/2006/relationships/image" Target="../media/image499.png"/><Relationship Id="rId136" Type="http://schemas.openxmlformats.org/officeDocument/2006/relationships/customXml" Target="../ink/ink508.xml"/><Relationship Id="rId157" Type="http://schemas.openxmlformats.org/officeDocument/2006/relationships/image" Target="../media/image512.png"/><Relationship Id="rId178" Type="http://schemas.openxmlformats.org/officeDocument/2006/relationships/customXml" Target="../ink/ink529.xml"/><Relationship Id="rId301" Type="http://schemas.openxmlformats.org/officeDocument/2006/relationships/image" Target="../media/image584.png"/><Relationship Id="rId61" Type="http://schemas.openxmlformats.org/officeDocument/2006/relationships/image" Target="../media/image464.png"/><Relationship Id="rId82" Type="http://schemas.openxmlformats.org/officeDocument/2006/relationships/customXml" Target="../ink/ink481.xml"/><Relationship Id="rId152" Type="http://schemas.openxmlformats.org/officeDocument/2006/relationships/customXml" Target="../ink/ink516.xml"/><Relationship Id="rId173" Type="http://schemas.openxmlformats.org/officeDocument/2006/relationships/image" Target="../media/image520.png"/><Relationship Id="rId194" Type="http://schemas.openxmlformats.org/officeDocument/2006/relationships/customXml" Target="../ink/ink537.xml"/><Relationship Id="rId199" Type="http://schemas.openxmlformats.org/officeDocument/2006/relationships/image" Target="../media/image533.png"/><Relationship Id="rId203" Type="http://schemas.openxmlformats.org/officeDocument/2006/relationships/image" Target="../media/image535.png"/><Relationship Id="rId208" Type="http://schemas.openxmlformats.org/officeDocument/2006/relationships/customXml" Target="../ink/ink544.xml"/><Relationship Id="rId229" Type="http://schemas.openxmlformats.org/officeDocument/2006/relationships/image" Target="../media/image548.png"/><Relationship Id="rId19" Type="http://schemas.openxmlformats.org/officeDocument/2006/relationships/image" Target="../media/image443.png"/><Relationship Id="rId224" Type="http://schemas.openxmlformats.org/officeDocument/2006/relationships/customXml" Target="../ink/ink552.xml"/><Relationship Id="rId240" Type="http://schemas.openxmlformats.org/officeDocument/2006/relationships/customXml" Target="../ink/ink560.xml"/><Relationship Id="rId245" Type="http://schemas.openxmlformats.org/officeDocument/2006/relationships/image" Target="../media/image556.png"/><Relationship Id="rId261" Type="http://schemas.openxmlformats.org/officeDocument/2006/relationships/image" Target="../media/image564.png"/><Relationship Id="rId266" Type="http://schemas.openxmlformats.org/officeDocument/2006/relationships/customXml" Target="../ink/ink573.xml"/><Relationship Id="rId287" Type="http://schemas.openxmlformats.org/officeDocument/2006/relationships/image" Target="../media/image577.png"/><Relationship Id="rId14" Type="http://schemas.openxmlformats.org/officeDocument/2006/relationships/customXml" Target="../ink/ink447.xml"/><Relationship Id="rId30" Type="http://schemas.openxmlformats.org/officeDocument/2006/relationships/customXml" Target="../ink/ink455.xml"/><Relationship Id="rId35" Type="http://schemas.openxmlformats.org/officeDocument/2006/relationships/image" Target="../media/image451.png"/><Relationship Id="rId56" Type="http://schemas.openxmlformats.org/officeDocument/2006/relationships/customXml" Target="../ink/ink468.xml"/><Relationship Id="rId77" Type="http://schemas.openxmlformats.org/officeDocument/2006/relationships/image" Target="../media/image472.png"/><Relationship Id="rId100" Type="http://schemas.openxmlformats.org/officeDocument/2006/relationships/customXml" Target="../ink/ink490.xml"/><Relationship Id="rId105" Type="http://schemas.openxmlformats.org/officeDocument/2006/relationships/image" Target="../media/image486.png"/><Relationship Id="rId126" Type="http://schemas.openxmlformats.org/officeDocument/2006/relationships/customXml" Target="../ink/ink503.xml"/><Relationship Id="rId147" Type="http://schemas.openxmlformats.org/officeDocument/2006/relationships/image" Target="../media/image507.png"/><Relationship Id="rId168" Type="http://schemas.openxmlformats.org/officeDocument/2006/relationships/customXml" Target="../ink/ink524.xml"/><Relationship Id="rId282" Type="http://schemas.openxmlformats.org/officeDocument/2006/relationships/customXml" Target="../ink/ink581.xml"/><Relationship Id="rId8" Type="http://schemas.openxmlformats.org/officeDocument/2006/relationships/customXml" Target="../ink/ink444.xml"/><Relationship Id="rId51" Type="http://schemas.openxmlformats.org/officeDocument/2006/relationships/image" Target="../media/image459.png"/><Relationship Id="rId72" Type="http://schemas.openxmlformats.org/officeDocument/2006/relationships/customXml" Target="../ink/ink476.xml"/><Relationship Id="rId93" Type="http://schemas.openxmlformats.org/officeDocument/2006/relationships/image" Target="../media/image480.png"/><Relationship Id="rId98" Type="http://schemas.openxmlformats.org/officeDocument/2006/relationships/customXml" Target="../ink/ink489.xml"/><Relationship Id="rId121" Type="http://schemas.openxmlformats.org/officeDocument/2006/relationships/image" Target="../media/image494.png"/><Relationship Id="rId142" Type="http://schemas.openxmlformats.org/officeDocument/2006/relationships/customXml" Target="../ink/ink511.xml"/><Relationship Id="rId163" Type="http://schemas.openxmlformats.org/officeDocument/2006/relationships/image" Target="../media/image515.png"/><Relationship Id="rId184" Type="http://schemas.openxmlformats.org/officeDocument/2006/relationships/customXml" Target="../ink/ink532.xml"/><Relationship Id="rId189" Type="http://schemas.openxmlformats.org/officeDocument/2006/relationships/image" Target="../media/image528.png"/><Relationship Id="rId219" Type="http://schemas.openxmlformats.org/officeDocument/2006/relationships/image" Target="../media/image543.png"/><Relationship Id="rId3" Type="http://schemas.openxmlformats.org/officeDocument/2006/relationships/image" Target="../media/image435.png"/><Relationship Id="rId214" Type="http://schemas.openxmlformats.org/officeDocument/2006/relationships/customXml" Target="../ink/ink547.xml"/><Relationship Id="rId230" Type="http://schemas.openxmlformats.org/officeDocument/2006/relationships/customXml" Target="../ink/ink555.xml"/><Relationship Id="rId235" Type="http://schemas.openxmlformats.org/officeDocument/2006/relationships/image" Target="../media/image551.png"/><Relationship Id="rId251" Type="http://schemas.openxmlformats.org/officeDocument/2006/relationships/image" Target="../media/image559.png"/><Relationship Id="rId256" Type="http://schemas.openxmlformats.org/officeDocument/2006/relationships/customXml" Target="../ink/ink568.xml"/><Relationship Id="rId277" Type="http://schemas.openxmlformats.org/officeDocument/2006/relationships/image" Target="../media/image572.png"/><Relationship Id="rId298" Type="http://schemas.openxmlformats.org/officeDocument/2006/relationships/customXml" Target="../ink/ink589.xml"/><Relationship Id="rId25" Type="http://schemas.openxmlformats.org/officeDocument/2006/relationships/image" Target="../media/image446.png"/><Relationship Id="rId46" Type="http://schemas.openxmlformats.org/officeDocument/2006/relationships/customXml" Target="../ink/ink463.xml"/><Relationship Id="rId67" Type="http://schemas.openxmlformats.org/officeDocument/2006/relationships/image" Target="../media/image467.png"/><Relationship Id="rId116" Type="http://schemas.openxmlformats.org/officeDocument/2006/relationships/customXml" Target="../ink/ink498.xml"/><Relationship Id="rId137" Type="http://schemas.openxmlformats.org/officeDocument/2006/relationships/image" Target="../media/image502.png"/><Relationship Id="rId158" Type="http://schemas.openxmlformats.org/officeDocument/2006/relationships/customXml" Target="../ink/ink519.xml"/><Relationship Id="rId272" Type="http://schemas.openxmlformats.org/officeDocument/2006/relationships/customXml" Target="../ink/ink576.xml"/><Relationship Id="rId293" Type="http://schemas.openxmlformats.org/officeDocument/2006/relationships/image" Target="../media/image580.png"/><Relationship Id="rId20" Type="http://schemas.openxmlformats.org/officeDocument/2006/relationships/customXml" Target="../ink/ink450.xml"/><Relationship Id="rId41" Type="http://schemas.openxmlformats.org/officeDocument/2006/relationships/image" Target="../media/image454.png"/><Relationship Id="rId62" Type="http://schemas.openxmlformats.org/officeDocument/2006/relationships/customXml" Target="../ink/ink471.xml"/><Relationship Id="rId83" Type="http://schemas.openxmlformats.org/officeDocument/2006/relationships/image" Target="../media/image475.png"/><Relationship Id="rId88" Type="http://schemas.openxmlformats.org/officeDocument/2006/relationships/customXml" Target="../ink/ink484.xml"/><Relationship Id="rId111" Type="http://schemas.openxmlformats.org/officeDocument/2006/relationships/image" Target="../media/image489.png"/><Relationship Id="rId132" Type="http://schemas.openxmlformats.org/officeDocument/2006/relationships/customXml" Target="../ink/ink506.xml"/><Relationship Id="rId153" Type="http://schemas.openxmlformats.org/officeDocument/2006/relationships/image" Target="../media/image510.png"/><Relationship Id="rId174" Type="http://schemas.openxmlformats.org/officeDocument/2006/relationships/customXml" Target="../ink/ink527.xml"/><Relationship Id="rId179" Type="http://schemas.openxmlformats.org/officeDocument/2006/relationships/image" Target="../media/image523.png"/><Relationship Id="rId195" Type="http://schemas.openxmlformats.org/officeDocument/2006/relationships/image" Target="../media/image531.png"/><Relationship Id="rId209" Type="http://schemas.openxmlformats.org/officeDocument/2006/relationships/image" Target="../media/image538.png"/><Relationship Id="rId190" Type="http://schemas.openxmlformats.org/officeDocument/2006/relationships/customXml" Target="../ink/ink535.xml"/><Relationship Id="rId204" Type="http://schemas.openxmlformats.org/officeDocument/2006/relationships/customXml" Target="../ink/ink542.xml"/><Relationship Id="rId220" Type="http://schemas.openxmlformats.org/officeDocument/2006/relationships/customXml" Target="../ink/ink550.xml"/><Relationship Id="rId225" Type="http://schemas.openxmlformats.org/officeDocument/2006/relationships/image" Target="../media/image546.png"/><Relationship Id="rId241" Type="http://schemas.openxmlformats.org/officeDocument/2006/relationships/image" Target="../media/image554.png"/><Relationship Id="rId246" Type="http://schemas.openxmlformats.org/officeDocument/2006/relationships/customXml" Target="../ink/ink563.xml"/><Relationship Id="rId267" Type="http://schemas.openxmlformats.org/officeDocument/2006/relationships/image" Target="../media/image567.png"/><Relationship Id="rId288" Type="http://schemas.openxmlformats.org/officeDocument/2006/relationships/customXml" Target="../ink/ink584.xml"/><Relationship Id="rId15" Type="http://schemas.openxmlformats.org/officeDocument/2006/relationships/image" Target="../media/image441.png"/><Relationship Id="rId36" Type="http://schemas.openxmlformats.org/officeDocument/2006/relationships/customXml" Target="../ink/ink458.xml"/><Relationship Id="rId57" Type="http://schemas.openxmlformats.org/officeDocument/2006/relationships/image" Target="../media/image462.png"/><Relationship Id="rId106" Type="http://schemas.openxmlformats.org/officeDocument/2006/relationships/customXml" Target="../ink/ink493.xml"/><Relationship Id="rId127" Type="http://schemas.openxmlformats.org/officeDocument/2006/relationships/image" Target="../media/image497.png"/><Relationship Id="rId262" Type="http://schemas.openxmlformats.org/officeDocument/2006/relationships/customXml" Target="../ink/ink571.xml"/><Relationship Id="rId283" Type="http://schemas.openxmlformats.org/officeDocument/2006/relationships/image" Target="../media/image575.png"/><Relationship Id="rId10" Type="http://schemas.openxmlformats.org/officeDocument/2006/relationships/customXml" Target="../ink/ink445.xml"/><Relationship Id="rId31" Type="http://schemas.openxmlformats.org/officeDocument/2006/relationships/image" Target="../media/image449.png"/><Relationship Id="rId52" Type="http://schemas.openxmlformats.org/officeDocument/2006/relationships/customXml" Target="../ink/ink466.xml"/><Relationship Id="rId73" Type="http://schemas.openxmlformats.org/officeDocument/2006/relationships/image" Target="../media/image470.png"/><Relationship Id="rId78" Type="http://schemas.openxmlformats.org/officeDocument/2006/relationships/customXml" Target="../ink/ink479.xml"/><Relationship Id="rId94" Type="http://schemas.openxmlformats.org/officeDocument/2006/relationships/customXml" Target="../ink/ink487.xml"/><Relationship Id="rId99" Type="http://schemas.openxmlformats.org/officeDocument/2006/relationships/image" Target="../media/image483.png"/><Relationship Id="rId101" Type="http://schemas.openxmlformats.org/officeDocument/2006/relationships/image" Target="../media/image484.png"/><Relationship Id="rId122" Type="http://schemas.openxmlformats.org/officeDocument/2006/relationships/customXml" Target="../ink/ink501.xml"/><Relationship Id="rId143" Type="http://schemas.openxmlformats.org/officeDocument/2006/relationships/image" Target="../media/image505.png"/><Relationship Id="rId148" Type="http://schemas.openxmlformats.org/officeDocument/2006/relationships/customXml" Target="../ink/ink514.xml"/><Relationship Id="rId164" Type="http://schemas.openxmlformats.org/officeDocument/2006/relationships/customXml" Target="../ink/ink522.xml"/><Relationship Id="rId169" Type="http://schemas.openxmlformats.org/officeDocument/2006/relationships/image" Target="../media/image518.png"/><Relationship Id="rId185" Type="http://schemas.openxmlformats.org/officeDocument/2006/relationships/image" Target="../media/image526.png"/><Relationship Id="rId4" Type="http://schemas.openxmlformats.org/officeDocument/2006/relationships/customXml" Target="../ink/ink442.xml"/><Relationship Id="rId9" Type="http://schemas.openxmlformats.org/officeDocument/2006/relationships/image" Target="../media/image438.png"/><Relationship Id="rId180" Type="http://schemas.openxmlformats.org/officeDocument/2006/relationships/customXml" Target="../ink/ink530.xml"/><Relationship Id="rId210" Type="http://schemas.openxmlformats.org/officeDocument/2006/relationships/customXml" Target="../ink/ink545.xml"/><Relationship Id="rId215" Type="http://schemas.openxmlformats.org/officeDocument/2006/relationships/image" Target="../media/image541.png"/><Relationship Id="rId236" Type="http://schemas.openxmlformats.org/officeDocument/2006/relationships/customXml" Target="../ink/ink558.xml"/><Relationship Id="rId257" Type="http://schemas.openxmlformats.org/officeDocument/2006/relationships/image" Target="../media/image562.png"/><Relationship Id="rId278" Type="http://schemas.openxmlformats.org/officeDocument/2006/relationships/customXml" Target="../ink/ink579.xml"/><Relationship Id="rId26" Type="http://schemas.openxmlformats.org/officeDocument/2006/relationships/customXml" Target="../ink/ink453.xml"/><Relationship Id="rId231" Type="http://schemas.openxmlformats.org/officeDocument/2006/relationships/image" Target="../media/image549.png"/><Relationship Id="rId252" Type="http://schemas.openxmlformats.org/officeDocument/2006/relationships/customXml" Target="../ink/ink566.xml"/><Relationship Id="rId273" Type="http://schemas.openxmlformats.org/officeDocument/2006/relationships/image" Target="../media/image570.png"/><Relationship Id="rId294" Type="http://schemas.openxmlformats.org/officeDocument/2006/relationships/customXml" Target="../ink/ink587.xml"/><Relationship Id="rId47" Type="http://schemas.openxmlformats.org/officeDocument/2006/relationships/image" Target="../media/image457.png"/><Relationship Id="rId68" Type="http://schemas.openxmlformats.org/officeDocument/2006/relationships/customXml" Target="../ink/ink474.xml"/><Relationship Id="rId89" Type="http://schemas.openxmlformats.org/officeDocument/2006/relationships/image" Target="../media/image478.png"/><Relationship Id="rId112" Type="http://schemas.openxmlformats.org/officeDocument/2006/relationships/customXml" Target="../ink/ink496.xml"/><Relationship Id="rId133" Type="http://schemas.openxmlformats.org/officeDocument/2006/relationships/image" Target="../media/image500.png"/><Relationship Id="rId154" Type="http://schemas.openxmlformats.org/officeDocument/2006/relationships/customXml" Target="../ink/ink517.xml"/><Relationship Id="rId175" Type="http://schemas.openxmlformats.org/officeDocument/2006/relationships/image" Target="../media/image521.png"/><Relationship Id="rId196" Type="http://schemas.openxmlformats.org/officeDocument/2006/relationships/customXml" Target="../ink/ink538.xml"/><Relationship Id="rId200" Type="http://schemas.openxmlformats.org/officeDocument/2006/relationships/customXml" Target="../ink/ink540.xml"/><Relationship Id="rId16" Type="http://schemas.openxmlformats.org/officeDocument/2006/relationships/customXml" Target="../ink/ink448.xml"/><Relationship Id="rId221" Type="http://schemas.openxmlformats.org/officeDocument/2006/relationships/image" Target="../media/image544.png"/><Relationship Id="rId242" Type="http://schemas.openxmlformats.org/officeDocument/2006/relationships/customXml" Target="../ink/ink561.xml"/><Relationship Id="rId263" Type="http://schemas.openxmlformats.org/officeDocument/2006/relationships/image" Target="../media/image565.png"/><Relationship Id="rId284" Type="http://schemas.openxmlformats.org/officeDocument/2006/relationships/customXml" Target="../ink/ink582.xml"/><Relationship Id="rId37" Type="http://schemas.openxmlformats.org/officeDocument/2006/relationships/image" Target="../media/image452.png"/><Relationship Id="rId58" Type="http://schemas.openxmlformats.org/officeDocument/2006/relationships/customXml" Target="../ink/ink469.xml"/><Relationship Id="rId79" Type="http://schemas.openxmlformats.org/officeDocument/2006/relationships/image" Target="../media/image473.png"/><Relationship Id="rId102" Type="http://schemas.openxmlformats.org/officeDocument/2006/relationships/customXml" Target="../ink/ink491.xml"/><Relationship Id="rId123" Type="http://schemas.openxmlformats.org/officeDocument/2006/relationships/image" Target="../media/image495.png"/><Relationship Id="rId144" Type="http://schemas.openxmlformats.org/officeDocument/2006/relationships/customXml" Target="../ink/ink512.xml"/><Relationship Id="rId90" Type="http://schemas.openxmlformats.org/officeDocument/2006/relationships/customXml" Target="../ink/ink485.xml"/><Relationship Id="rId165" Type="http://schemas.openxmlformats.org/officeDocument/2006/relationships/image" Target="../media/image516.png"/><Relationship Id="rId186" Type="http://schemas.openxmlformats.org/officeDocument/2006/relationships/customXml" Target="../ink/ink533.xml"/><Relationship Id="rId211" Type="http://schemas.openxmlformats.org/officeDocument/2006/relationships/image" Target="../media/image539.png"/><Relationship Id="rId232" Type="http://schemas.openxmlformats.org/officeDocument/2006/relationships/customXml" Target="../ink/ink556.xml"/><Relationship Id="rId253" Type="http://schemas.openxmlformats.org/officeDocument/2006/relationships/image" Target="../media/image560.png"/><Relationship Id="rId274" Type="http://schemas.openxmlformats.org/officeDocument/2006/relationships/customXml" Target="../ink/ink577.xml"/><Relationship Id="rId295" Type="http://schemas.openxmlformats.org/officeDocument/2006/relationships/image" Target="../media/image581.png"/><Relationship Id="rId27" Type="http://schemas.openxmlformats.org/officeDocument/2006/relationships/image" Target="../media/image447.png"/><Relationship Id="rId48" Type="http://schemas.openxmlformats.org/officeDocument/2006/relationships/customXml" Target="../ink/ink464.xml"/><Relationship Id="rId69" Type="http://schemas.openxmlformats.org/officeDocument/2006/relationships/image" Target="../media/image468.png"/><Relationship Id="rId113" Type="http://schemas.openxmlformats.org/officeDocument/2006/relationships/image" Target="../media/image490.png"/><Relationship Id="rId134" Type="http://schemas.openxmlformats.org/officeDocument/2006/relationships/customXml" Target="../ink/ink507.xml"/><Relationship Id="rId80" Type="http://schemas.openxmlformats.org/officeDocument/2006/relationships/customXml" Target="../ink/ink480.xml"/><Relationship Id="rId155" Type="http://schemas.openxmlformats.org/officeDocument/2006/relationships/image" Target="../media/image511.png"/><Relationship Id="rId176" Type="http://schemas.openxmlformats.org/officeDocument/2006/relationships/customXml" Target="../ink/ink528.xml"/><Relationship Id="rId197" Type="http://schemas.openxmlformats.org/officeDocument/2006/relationships/image" Target="../media/image532.png"/><Relationship Id="rId201" Type="http://schemas.openxmlformats.org/officeDocument/2006/relationships/image" Target="../media/image534.png"/><Relationship Id="rId222" Type="http://schemas.openxmlformats.org/officeDocument/2006/relationships/customXml" Target="../ink/ink551.xml"/><Relationship Id="rId243" Type="http://schemas.openxmlformats.org/officeDocument/2006/relationships/image" Target="../media/image555.png"/><Relationship Id="rId264" Type="http://schemas.openxmlformats.org/officeDocument/2006/relationships/customXml" Target="../ink/ink572.xml"/><Relationship Id="rId285" Type="http://schemas.openxmlformats.org/officeDocument/2006/relationships/image" Target="../media/image576.png"/><Relationship Id="rId17" Type="http://schemas.openxmlformats.org/officeDocument/2006/relationships/image" Target="../media/image442.png"/><Relationship Id="rId38" Type="http://schemas.openxmlformats.org/officeDocument/2006/relationships/customXml" Target="../ink/ink459.xml"/><Relationship Id="rId59" Type="http://schemas.openxmlformats.org/officeDocument/2006/relationships/image" Target="../media/image463.png"/><Relationship Id="rId103" Type="http://schemas.openxmlformats.org/officeDocument/2006/relationships/image" Target="../media/image485.png"/><Relationship Id="rId124" Type="http://schemas.openxmlformats.org/officeDocument/2006/relationships/customXml" Target="../ink/ink502.xml"/><Relationship Id="rId70" Type="http://schemas.openxmlformats.org/officeDocument/2006/relationships/customXml" Target="../ink/ink475.xml"/><Relationship Id="rId91" Type="http://schemas.openxmlformats.org/officeDocument/2006/relationships/image" Target="../media/image479.png"/><Relationship Id="rId145" Type="http://schemas.openxmlformats.org/officeDocument/2006/relationships/image" Target="../media/image506.png"/><Relationship Id="rId166" Type="http://schemas.openxmlformats.org/officeDocument/2006/relationships/customXml" Target="../ink/ink523.xml"/><Relationship Id="rId187" Type="http://schemas.openxmlformats.org/officeDocument/2006/relationships/image" Target="../media/image52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46.xml"/><Relationship Id="rId233" Type="http://schemas.openxmlformats.org/officeDocument/2006/relationships/image" Target="../media/image550.png"/><Relationship Id="rId254" Type="http://schemas.openxmlformats.org/officeDocument/2006/relationships/customXml" Target="../ink/ink567.xml"/><Relationship Id="rId28" Type="http://schemas.openxmlformats.org/officeDocument/2006/relationships/customXml" Target="../ink/ink454.xml"/><Relationship Id="rId49" Type="http://schemas.openxmlformats.org/officeDocument/2006/relationships/image" Target="../media/image458.png"/><Relationship Id="rId114" Type="http://schemas.openxmlformats.org/officeDocument/2006/relationships/customXml" Target="../ink/ink497.xml"/><Relationship Id="rId275" Type="http://schemas.openxmlformats.org/officeDocument/2006/relationships/image" Target="../media/image571.png"/><Relationship Id="rId296" Type="http://schemas.openxmlformats.org/officeDocument/2006/relationships/customXml" Target="../ink/ink588.xml"/><Relationship Id="rId300" Type="http://schemas.openxmlformats.org/officeDocument/2006/relationships/customXml" Target="../ink/ink590.xml"/><Relationship Id="rId60" Type="http://schemas.openxmlformats.org/officeDocument/2006/relationships/customXml" Target="../ink/ink470.xml"/><Relationship Id="rId81" Type="http://schemas.openxmlformats.org/officeDocument/2006/relationships/image" Target="../media/image474.png"/><Relationship Id="rId135" Type="http://schemas.openxmlformats.org/officeDocument/2006/relationships/image" Target="../media/image501.png"/><Relationship Id="rId156" Type="http://schemas.openxmlformats.org/officeDocument/2006/relationships/customXml" Target="../ink/ink518.xml"/><Relationship Id="rId177" Type="http://schemas.openxmlformats.org/officeDocument/2006/relationships/image" Target="../media/image522.png"/><Relationship Id="rId198" Type="http://schemas.openxmlformats.org/officeDocument/2006/relationships/customXml" Target="../ink/ink539.xml"/><Relationship Id="rId202" Type="http://schemas.openxmlformats.org/officeDocument/2006/relationships/customXml" Target="../ink/ink541.xml"/><Relationship Id="rId223" Type="http://schemas.openxmlformats.org/officeDocument/2006/relationships/image" Target="../media/image545.png"/><Relationship Id="rId244" Type="http://schemas.openxmlformats.org/officeDocument/2006/relationships/customXml" Target="../ink/ink562.xml"/><Relationship Id="rId18" Type="http://schemas.openxmlformats.org/officeDocument/2006/relationships/customXml" Target="../ink/ink449.xml"/><Relationship Id="rId39" Type="http://schemas.openxmlformats.org/officeDocument/2006/relationships/image" Target="../media/image453.png"/><Relationship Id="rId265" Type="http://schemas.openxmlformats.org/officeDocument/2006/relationships/image" Target="../media/image566.png"/><Relationship Id="rId286" Type="http://schemas.openxmlformats.org/officeDocument/2006/relationships/customXml" Target="../ink/ink583.xml"/><Relationship Id="rId50" Type="http://schemas.openxmlformats.org/officeDocument/2006/relationships/customXml" Target="../ink/ink465.xml"/><Relationship Id="rId104" Type="http://schemas.openxmlformats.org/officeDocument/2006/relationships/customXml" Target="../ink/ink492.xml"/><Relationship Id="rId125" Type="http://schemas.openxmlformats.org/officeDocument/2006/relationships/image" Target="../media/image496.png"/><Relationship Id="rId146" Type="http://schemas.openxmlformats.org/officeDocument/2006/relationships/customXml" Target="../ink/ink513.xml"/><Relationship Id="rId167" Type="http://schemas.openxmlformats.org/officeDocument/2006/relationships/image" Target="../media/image517.png"/><Relationship Id="rId188" Type="http://schemas.openxmlformats.org/officeDocument/2006/relationships/customXml" Target="../ink/ink534.xml"/><Relationship Id="rId71" Type="http://schemas.openxmlformats.org/officeDocument/2006/relationships/image" Target="../media/image469.png"/><Relationship Id="rId92" Type="http://schemas.openxmlformats.org/officeDocument/2006/relationships/customXml" Target="../ink/ink486.xml"/><Relationship Id="rId213" Type="http://schemas.openxmlformats.org/officeDocument/2006/relationships/image" Target="../media/image540.png"/><Relationship Id="rId234" Type="http://schemas.openxmlformats.org/officeDocument/2006/relationships/customXml" Target="../ink/ink55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03.xml"/><Relationship Id="rId117" Type="http://schemas.openxmlformats.org/officeDocument/2006/relationships/image" Target="../media/image642.png"/><Relationship Id="rId21" Type="http://schemas.openxmlformats.org/officeDocument/2006/relationships/image" Target="../media/image594.png"/><Relationship Id="rId42" Type="http://schemas.openxmlformats.org/officeDocument/2006/relationships/customXml" Target="../ink/ink611.xml"/><Relationship Id="rId47" Type="http://schemas.openxmlformats.org/officeDocument/2006/relationships/image" Target="../media/image607.png"/><Relationship Id="rId63" Type="http://schemas.openxmlformats.org/officeDocument/2006/relationships/image" Target="../media/image615.png"/><Relationship Id="rId68" Type="http://schemas.openxmlformats.org/officeDocument/2006/relationships/customXml" Target="../ink/ink624.xml"/><Relationship Id="rId84" Type="http://schemas.openxmlformats.org/officeDocument/2006/relationships/customXml" Target="../ink/ink632.xml"/><Relationship Id="rId89" Type="http://schemas.openxmlformats.org/officeDocument/2006/relationships/image" Target="../media/image628.png"/><Relationship Id="rId112" Type="http://schemas.openxmlformats.org/officeDocument/2006/relationships/customXml" Target="../ink/ink646.xml"/><Relationship Id="rId133" Type="http://schemas.openxmlformats.org/officeDocument/2006/relationships/image" Target="../media/image650.png"/><Relationship Id="rId138" Type="http://schemas.openxmlformats.org/officeDocument/2006/relationships/customXml" Target="../ink/ink659.xml"/><Relationship Id="rId16" Type="http://schemas.openxmlformats.org/officeDocument/2006/relationships/customXml" Target="../ink/ink598.xml"/><Relationship Id="rId107" Type="http://schemas.openxmlformats.org/officeDocument/2006/relationships/image" Target="../media/image637.png"/><Relationship Id="rId11" Type="http://schemas.openxmlformats.org/officeDocument/2006/relationships/image" Target="../media/image589.png"/><Relationship Id="rId32" Type="http://schemas.openxmlformats.org/officeDocument/2006/relationships/customXml" Target="../ink/ink606.xml"/><Relationship Id="rId37" Type="http://schemas.openxmlformats.org/officeDocument/2006/relationships/image" Target="../media/image602.png"/><Relationship Id="rId53" Type="http://schemas.openxmlformats.org/officeDocument/2006/relationships/image" Target="../media/image610.png"/><Relationship Id="rId58" Type="http://schemas.openxmlformats.org/officeDocument/2006/relationships/customXml" Target="../ink/ink619.xml"/><Relationship Id="rId74" Type="http://schemas.openxmlformats.org/officeDocument/2006/relationships/customXml" Target="../ink/ink627.xml"/><Relationship Id="rId79" Type="http://schemas.openxmlformats.org/officeDocument/2006/relationships/image" Target="../media/image623.png"/><Relationship Id="rId102" Type="http://schemas.openxmlformats.org/officeDocument/2006/relationships/customXml" Target="../ink/ink641.xml"/><Relationship Id="rId123" Type="http://schemas.openxmlformats.org/officeDocument/2006/relationships/image" Target="../media/image645.png"/><Relationship Id="rId128" Type="http://schemas.openxmlformats.org/officeDocument/2006/relationships/customXml" Target="../ink/ink654.xml"/><Relationship Id="rId5" Type="http://schemas.openxmlformats.org/officeDocument/2006/relationships/image" Target="../media/image586.png"/><Relationship Id="rId90" Type="http://schemas.openxmlformats.org/officeDocument/2006/relationships/customXml" Target="../ink/ink635.xml"/><Relationship Id="rId95" Type="http://schemas.openxmlformats.org/officeDocument/2006/relationships/image" Target="../media/image631.png"/><Relationship Id="rId22" Type="http://schemas.openxmlformats.org/officeDocument/2006/relationships/customXml" Target="../ink/ink601.xml"/><Relationship Id="rId27" Type="http://schemas.openxmlformats.org/officeDocument/2006/relationships/image" Target="../media/image597.png"/><Relationship Id="rId43" Type="http://schemas.openxmlformats.org/officeDocument/2006/relationships/image" Target="../media/image605.png"/><Relationship Id="rId48" Type="http://schemas.openxmlformats.org/officeDocument/2006/relationships/customXml" Target="../ink/ink614.xml"/><Relationship Id="rId64" Type="http://schemas.openxmlformats.org/officeDocument/2006/relationships/customXml" Target="../ink/ink622.xml"/><Relationship Id="rId69" Type="http://schemas.openxmlformats.org/officeDocument/2006/relationships/image" Target="../media/image618.png"/><Relationship Id="rId113" Type="http://schemas.openxmlformats.org/officeDocument/2006/relationships/image" Target="../media/image640.png"/><Relationship Id="rId118" Type="http://schemas.openxmlformats.org/officeDocument/2006/relationships/customXml" Target="../ink/ink649.xml"/><Relationship Id="rId134" Type="http://schemas.openxmlformats.org/officeDocument/2006/relationships/customXml" Target="../ink/ink657.xml"/><Relationship Id="rId139" Type="http://schemas.openxmlformats.org/officeDocument/2006/relationships/image" Target="../media/image653.png"/><Relationship Id="rId8" Type="http://schemas.openxmlformats.org/officeDocument/2006/relationships/customXml" Target="../ink/ink594.xml"/><Relationship Id="rId51" Type="http://schemas.openxmlformats.org/officeDocument/2006/relationships/image" Target="../media/image609.png"/><Relationship Id="rId72" Type="http://schemas.openxmlformats.org/officeDocument/2006/relationships/customXml" Target="../ink/ink626.xml"/><Relationship Id="rId80" Type="http://schemas.openxmlformats.org/officeDocument/2006/relationships/customXml" Target="../ink/ink630.xml"/><Relationship Id="rId85" Type="http://schemas.openxmlformats.org/officeDocument/2006/relationships/image" Target="../media/image626.png"/><Relationship Id="rId93" Type="http://schemas.openxmlformats.org/officeDocument/2006/relationships/image" Target="../media/image630.png"/><Relationship Id="rId98" Type="http://schemas.openxmlformats.org/officeDocument/2006/relationships/customXml" Target="../ink/ink639.xml"/><Relationship Id="rId121" Type="http://schemas.openxmlformats.org/officeDocument/2006/relationships/image" Target="../media/image644.png"/><Relationship Id="rId3" Type="http://schemas.openxmlformats.org/officeDocument/2006/relationships/image" Target="../media/image585.png"/><Relationship Id="rId12" Type="http://schemas.openxmlformats.org/officeDocument/2006/relationships/customXml" Target="../ink/ink596.xml"/><Relationship Id="rId17" Type="http://schemas.openxmlformats.org/officeDocument/2006/relationships/image" Target="../media/image592.png"/><Relationship Id="rId25" Type="http://schemas.openxmlformats.org/officeDocument/2006/relationships/image" Target="../media/image596.png"/><Relationship Id="rId33" Type="http://schemas.openxmlformats.org/officeDocument/2006/relationships/image" Target="../media/image600.png"/><Relationship Id="rId38" Type="http://schemas.openxmlformats.org/officeDocument/2006/relationships/customXml" Target="../ink/ink609.xml"/><Relationship Id="rId46" Type="http://schemas.openxmlformats.org/officeDocument/2006/relationships/customXml" Target="../ink/ink613.xml"/><Relationship Id="rId59" Type="http://schemas.openxmlformats.org/officeDocument/2006/relationships/image" Target="../media/image613.png"/><Relationship Id="rId67" Type="http://schemas.openxmlformats.org/officeDocument/2006/relationships/image" Target="../media/image617.png"/><Relationship Id="rId103" Type="http://schemas.openxmlformats.org/officeDocument/2006/relationships/image" Target="../media/image635.png"/><Relationship Id="rId108" Type="http://schemas.openxmlformats.org/officeDocument/2006/relationships/customXml" Target="../ink/ink644.xml"/><Relationship Id="rId116" Type="http://schemas.openxmlformats.org/officeDocument/2006/relationships/customXml" Target="../ink/ink648.xml"/><Relationship Id="rId124" Type="http://schemas.openxmlformats.org/officeDocument/2006/relationships/customXml" Target="../ink/ink652.xml"/><Relationship Id="rId129" Type="http://schemas.openxmlformats.org/officeDocument/2006/relationships/image" Target="../media/image648.png"/><Relationship Id="rId137" Type="http://schemas.openxmlformats.org/officeDocument/2006/relationships/image" Target="../media/image652.png"/><Relationship Id="rId20" Type="http://schemas.openxmlformats.org/officeDocument/2006/relationships/customXml" Target="../ink/ink600.xml"/><Relationship Id="rId41" Type="http://schemas.openxmlformats.org/officeDocument/2006/relationships/image" Target="../media/image604.png"/><Relationship Id="rId54" Type="http://schemas.openxmlformats.org/officeDocument/2006/relationships/customXml" Target="../ink/ink617.xml"/><Relationship Id="rId62" Type="http://schemas.openxmlformats.org/officeDocument/2006/relationships/customXml" Target="../ink/ink621.xml"/><Relationship Id="rId70" Type="http://schemas.openxmlformats.org/officeDocument/2006/relationships/customXml" Target="../ink/ink625.xml"/><Relationship Id="rId75" Type="http://schemas.openxmlformats.org/officeDocument/2006/relationships/image" Target="../media/image621.png"/><Relationship Id="rId83" Type="http://schemas.openxmlformats.org/officeDocument/2006/relationships/image" Target="../media/image625.png"/><Relationship Id="rId88" Type="http://schemas.openxmlformats.org/officeDocument/2006/relationships/customXml" Target="../ink/ink634.xml"/><Relationship Id="rId91" Type="http://schemas.openxmlformats.org/officeDocument/2006/relationships/image" Target="../media/image629.png"/><Relationship Id="rId96" Type="http://schemas.openxmlformats.org/officeDocument/2006/relationships/customXml" Target="../ink/ink638.xml"/><Relationship Id="rId111" Type="http://schemas.openxmlformats.org/officeDocument/2006/relationships/image" Target="../media/image639.png"/><Relationship Id="rId132" Type="http://schemas.openxmlformats.org/officeDocument/2006/relationships/customXml" Target="../ink/ink656.xml"/><Relationship Id="rId140" Type="http://schemas.openxmlformats.org/officeDocument/2006/relationships/customXml" Target="../ink/ink6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3.xml"/><Relationship Id="rId15" Type="http://schemas.openxmlformats.org/officeDocument/2006/relationships/image" Target="../media/image591.png"/><Relationship Id="rId23" Type="http://schemas.openxmlformats.org/officeDocument/2006/relationships/image" Target="../media/image595.png"/><Relationship Id="rId28" Type="http://schemas.openxmlformats.org/officeDocument/2006/relationships/customXml" Target="../ink/ink604.xml"/><Relationship Id="rId36" Type="http://schemas.openxmlformats.org/officeDocument/2006/relationships/customXml" Target="../ink/ink608.xml"/><Relationship Id="rId49" Type="http://schemas.openxmlformats.org/officeDocument/2006/relationships/image" Target="../media/image608.png"/><Relationship Id="rId57" Type="http://schemas.openxmlformats.org/officeDocument/2006/relationships/image" Target="../media/image612.png"/><Relationship Id="rId106" Type="http://schemas.openxmlformats.org/officeDocument/2006/relationships/customXml" Target="../ink/ink643.xml"/><Relationship Id="rId114" Type="http://schemas.openxmlformats.org/officeDocument/2006/relationships/customXml" Target="../ink/ink647.xml"/><Relationship Id="rId119" Type="http://schemas.openxmlformats.org/officeDocument/2006/relationships/image" Target="../media/image643.png"/><Relationship Id="rId127" Type="http://schemas.openxmlformats.org/officeDocument/2006/relationships/image" Target="../media/image647.png"/><Relationship Id="rId10" Type="http://schemas.openxmlformats.org/officeDocument/2006/relationships/customXml" Target="../ink/ink595.xml"/><Relationship Id="rId31" Type="http://schemas.openxmlformats.org/officeDocument/2006/relationships/image" Target="../media/image599.png"/><Relationship Id="rId44" Type="http://schemas.openxmlformats.org/officeDocument/2006/relationships/customXml" Target="../ink/ink612.xml"/><Relationship Id="rId52" Type="http://schemas.openxmlformats.org/officeDocument/2006/relationships/customXml" Target="../ink/ink616.xml"/><Relationship Id="rId60" Type="http://schemas.openxmlformats.org/officeDocument/2006/relationships/customXml" Target="../ink/ink620.xml"/><Relationship Id="rId65" Type="http://schemas.openxmlformats.org/officeDocument/2006/relationships/image" Target="../media/image616.png"/><Relationship Id="rId73" Type="http://schemas.openxmlformats.org/officeDocument/2006/relationships/image" Target="../media/image620.png"/><Relationship Id="rId78" Type="http://schemas.openxmlformats.org/officeDocument/2006/relationships/customXml" Target="../ink/ink629.xml"/><Relationship Id="rId81" Type="http://schemas.openxmlformats.org/officeDocument/2006/relationships/image" Target="../media/image624.png"/><Relationship Id="rId86" Type="http://schemas.openxmlformats.org/officeDocument/2006/relationships/customXml" Target="../ink/ink633.xml"/><Relationship Id="rId94" Type="http://schemas.openxmlformats.org/officeDocument/2006/relationships/customXml" Target="../ink/ink637.xml"/><Relationship Id="rId99" Type="http://schemas.openxmlformats.org/officeDocument/2006/relationships/image" Target="../media/image633.png"/><Relationship Id="rId101" Type="http://schemas.openxmlformats.org/officeDocument/2006/relationships/image" Target="../media/image634.png"/><Relationship Id="rId122" Type="http://schemas.openxmlformats.org/officeDocument/2006/relationships/customXml" Target="../ink/ink651.xml"/><Relationship Id="rId130" Type="http://schemas.openxmlformats.org/officeDocument/2006/relationships/customXml" Target="../ink/ink655.xml"/><Relationship Id="rId135" Type="http://schemas.openxmlformats.org/officeDocument/2006/relationships/image" Target="../media/image651.png"/><Relationship Id="rId4" Type="http://schemas.openxmlformats.org/officeDocument/2006/relationships/customXml" Target="../ink/ink592.xml"/><Relationship Id="rId9" Type="http://schemas.openxmlformats.org/officeDocument/2006/relationships/image" Target="../media/image588.png"/><Relationship Id="rId13" Type="http://schemas.openxmlformats.org/officeDocument/2006/relationships/image" Target="../media/image590.png"/><Relationship Id="rId18" Type="http://schemas.openxmlformats.org/officeDocument/2006/relationships/customXml" Target="../ink/ink599.xml"/><Relationship Id="rId39" Type="http://schemas.openxmlformats.org/officeDocument/2006/relationships/image" Target="../media/image603.png"/><Relationship Id="rId109" Type="http://schemas.openxmlformats.org/officeDocument/2006/relationships/image" Target="../media/image638.png"/><Relationship Id="rId34" Type="http://schemas.openxmlformats.org/officeDocument/2006/relationships/customXml" Target="../ink/ink607.xml"/><Relationship Id="rId50" Type="http://schemas.openxmlformats.org/officeDocument/2006/relationships/customXml" Target="../ink/ink615.xml"/><Relationship Id="rId55" Type="http://schemas.openxmlformats.org/officeDocument/2006/relationships/image" Target="../media/image611.png"/><Relationship Id="rId76" Type="http://schemas.openxmlformats.org/officeDocument/2006/relationships/customXml" Target="../ink/ink628.xml"/><Relationship Id="rId97" Type="http://schemas.openxmlformats.org/officeDocument/2006/relationships/image" Target="../media/image632.png"/><Relationship Id="rId104" Type="http://schemas.openxmlformats.org/officeDocument/2006/relationships/customXml" Target="../ink/ink642.xml"/><Relationship Id="rId120" Type="http://schemas.openxmlformats.org/officeDocument/2006/relationships/customXml" Target="../ink/ink650.xml"/><Relationship Id="rId125" Type="http://schemas.openxmlformats.org/officeDocument/2006/relationships/image" Target="../media/image646.png"/><Relationship Id="rId141" Type="http://schemas.openxmlformats.org/officeDocument/2006/relationships/image" Target="../media/image654.png"/><Relationship Id="rId7" Type="http://schemas.openxmlformats.org/officeDocument/2006/relationships/image" Target="../media/image587.png"/><Relationship Id="rId71" Type="http://schemas.openxmlformats.org/officeDocument/2006/relationships/image" Target="../media/image619.png"/><Relationship Id="rId92" Type="http://schemas.openxmlformats.org/officeDocument/2006/relationships/customXml" Target="../ink/ink636.xml"/><Relationship Id="rId2" Type="http://schemas.openxmlformats.org/officeDocument/2006/relationships/customXml" Target="../ink/ink591.xml"/><Relationship Id="rId29" Type="http://schemas.openxmlformats.org/officeDocument/2006/relationships/image" Target="../media/image598.png"/><Relationship Id="rId24" Type="http://schemas.openxmlformats.org/officeDocument/2006/relationships/customXml" Target="../ink/ink602.xml"/><Relationship Id="rId40" Type="http://schemas.openxmlformats.org/officeDocument/2006/relationships/customXml" Target="../ink/ink610.xml"/><Relationship Id="rId45" Type="http://schemas.openxmlformats.org/officeDocument/2006/relationships/image" Target="../media/image606.png"/><Relationship Id="rId66" Type="http://schemas.openxmlformats.org/officeDocument/2006/relationships/customXml" Target="../ink/ink623.xml"/><Relationship Id="rId87" Type="http://schemas.openxmlformats.org/officeDocument/2006/relationships/image" Target="../media/image627.png"/><Relationship Id="rId110" Type="http://schemas.openxmlformats.org/officeDocument/2006/relationships/customXml" Target="../ink/ink645.xml"/><Relationship Id="rId115" Type="http://schemas.openxmlformats.org/officeDocument/2006/relationships/image" Target="../media/image641.png"/><Relationship Id="rId131" Type="http://schemas.openxmlformats.org/officeDocument/2006/relationships/image" Target="../media/image649.png"/><Relationship Id="rId136" Type="http://schemas.openxmlformats.org/officeDocument/2006/relationships/customXml" Target="../ink/ink658.xml"/><Relationship Id="rId61" Type="http://schemas.openxmlformats.org/officeDocument/2006/relationships/image" Target="../media/image614.png"/><Relationship Id="rId82" Type="http://schemas.openxmlformats.org/officeDocument/2006/relationships/customXml" Target="../ink/ink631.xml"/><Relationship Id="rId19" Type="http://schemas.openxmlformats.org/officeDocument/2006/relationships/image" Target="../media/image593.png"/><Relationship Id="rId14" Type="http://schemas.openxmlformats.org/officeDocument/2006/relationships/customXml" Target="../ink/ink597.xml"/><Relationship Id="rId30" Type="http://schemas.openxmlformats.org/officeDocument/2006/relationships/customXml" Target="../ink/ink605.xml"/><Relationship Id="rId35" Type="http://schemas.openxmlformats.org/officeDocument/2006/relationships/image" Target="../media/image601.png"/><Relationship Id="rId56" Type="http://schemas.openxmlformats.org/officeDocument/2006/relationships/customXml" Target="../ink/ink618.xml"/><Relationship Id="rId77" Type="http://schemas.openxmlformats.org/officeDocument/2006/relationships/image" Target="../media/image622.png"/><Relationship Id="rId100" Type="http://schemas.openxmlformats.org/officeDocument/2006/relationships/customXml" Target="../ink/ink640.xml"/><Relationship Id="rId105" Type="http://schemas.openxmlformats.org/officeDocument/2006/relationships/image" Target="../media/image636.png"/><Relationship Id="rId126" Type="http://schemas.openxmlformats.org/officeDocument/2006/relationships/customXml" Target="../ink/ink653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12.png"/><Relationship Id="rId299" Type="http://schemas.openxmlformats.org/officeDocument/2006/relationships/image" Target="../media/image803.png"/><Relationship Id="rId303" Type="http://schemas.openxmlformats.org/officeDocument/2006/relationships/image" Target="../media/image805.png"/><Relationship Id="rId21" Type="http://schemas.openxmlformats.org/officeDocument/2006/relationships/image" Target="../media/image664.png"/><Relationship Id="rId42" Type="http://schemas.openxmlformats.org/officeDocument/2006/relationships/customXml" Target="../ink/ink681.xml"/><Relationship Id="rId63" Type="http://schemas.openxmlformats.org/officeDocument/2006/relationships/image" Target="../media/image685.png"/><Relationship Id="rId84" Type="http://schemas.openxmlformats.org/officeDocument/2006/relationships/customXml" Target="../ink/ink702.xml"/><Relationship Id="rId138" Type="http://schemas.openxmlformats.org/officeDocument/2006/relationships/customXml" Target="../ink/ink729.xml"/><Relationship Id="rId159" Type="http://schemas.openxmlformats.org/officeDocument/2006/relationships/image" Target="../media/image733.png"/><Relationship Id="rId170" Type="http://schemas.openxmlformats.org/officeDocument/2006/relationships/customXml" Target="../ink/ink745.xml"/><Relationship Id="rId191" Type="http://schemas.openxmlformats.org/officeDocument/2006/relationships/image" Target="../media/image749.png"/><Relationship Id="rId205" Type="http://schemas.openxmlformats.org/officeDocument/2006/relationships/image" Target="../media/image756.png"/><Relationship Id="rId226" Type="http://schemas.openxmlformats.org/officeDocument/2006/relationships/customXml" Target="../ink/ink773.xml"/><Relationship Id="rId247" Type="http://schemas.openxmlformats.org/officeDocument/2006/relationships/image" Target="../media/image777.png"/><Relationship Id="rId107" Type="http://schemas.openxmlformats.org/officeDocument/2006/relationships/image" Target="../media/image707.png"/><Relationship Id="rId268" Type="http://schemas.openxmlformats.org/officeDocument/2006/relationships/customXml" Target="../ink/ink794.xml"/><Relationship Id="rId289" Type="http://schemas.openxmlformats.org/officeDocument/2006/relationships/image" Target="../media/image798.png"/><Relationship Id="rId11" Type="http://schemas.openxmlformats.org/officeDocument/2006/relationships/image" Target="../media/image659.png"/><Relationship Id="rId32" Type="http://schemas.openxmlformats.org/officeDocument/2006/relationships/customXml" Target="../ink/ink676.xml"/><Relationship Id="rId53" Type="http://schemas.openxmlformats.org/officeDocument/2006/relationships/image" Target="../media/image680.png"/><Relationship Id="rId74" Type="http://schemas.openxmlformats.org/officeDocument/2006/relationships/customXml" Target="../ink/ink697.xml"/><Relationship Id="rId128" Type="http://schemas.openxmlformats.org/officeDocument/2006/relationships/customXml" Target="../ink/ink724.xml"/><Relationship Id="rId149" Type="http://schemas.openxmlformats.org/officeDocument/2006/relationships/image" Target="../media/image728.png"/><Relationship Id="rId314" Type="http://schemas.openxmlformats.org/officeDocument/2006/relationships/customXml" Target="../ink/ink817.xml"/><Relationship Id="rId5" Type="http://schemas.openxmlformats.org/officeDocument/2006/relationships/image" Target="../media/image656.png"/><Relationship Id="rId95" Type="http://schemas.openxmlformats.org/officeDocument/2006/relationships/image" Target="../media/image701.png"/><Relationship Id="rId160" Type="http://schemas.openxmlformats.org/officeDocument/2006/relationships/customXml" Target="../ink/ink740.xml"/><Relationship Id="rId181" Type="http://schemas.openxmlformats.org/officeDocument/2006/relationships/image" Target="../media/image744.png"/><Relationship Id="rId216" Type="http://schemas.openxmlformats.org/officeDocument/2006/relationships/customXml" Target="../ink/ink768.xml"/><Relationship Id="rId237" Type="http://schemas.openxmlformats.org/officeDocument/2006/relationships/image" Target="../media/image772.png"/><Relationship Id="rId258" Type="http://schemas.openxmlformats.org/officeDocument/2006/relationships/customXml" Target="../ink/ink789.xml"/><Relationship Id="rId279" Type="http://schemas.openxmlformats.org/officeDocument/2006/relationships/image" Target="../media/image793.png"/><Relationship Id="rId22" Type="http://schemas.openxmlformats.org/officeDocument/2006/relationships/customXml" Target="../ink/ink671.xml"/><Relationship Id="rId43" Type="http://schemas.openxmlformats.org/officeDocument/2006/relationships/image" Target="../media/image675.png"/><Relationship Id="rId64" Type="http://schemas.openxmlformats.org/officeDocument/2006/relationships/customXml" Target="../ink/ink692.xml"/><Relationship Id="rId118" Type="http://schemas.openxmlformats.org/officeDocument/2006/relationships/customXml" Target="../ink/ink719.xml"/><Relationship Id="rId139" Type="http://schemas.openxmlformats.org/officeDocument/2006/relationships/image" Target="../media/image723.png"/><Relationship Id="rId290" Type="http://schemas.openxmlformats.org/officeDocument/2006/relationships/customXml" Target="../ink/ink805.xml"/><Relationship Id="rId304" Type="http://schemas.openxmlformats.org/officeDocument/2006/relationships/customXml" Target="../ink/ink812.xml"/><Relationship Id="rId85" Type="http://schemas.openxmlformats.org/officeDocument/2006/relationships/image" Target="../media/image696.png"/><Relationship Id="rId150" Type="http://schemas.openxmlformats.org/officeDocument/2006/relationships/customXml" Target="../ink/ink735.xml"/><Relationship Id="rId171" Type="http://schemas.openxmlformats.org/officeDocument/2006/relationships/image" Target="../media/image739.png"/><Relationship Id="rId192" Type="http://schemas.openxmlformats.org/officeDocument/2006/relationships/customXml" Target="../ink/ink756.xml"/><Relationship Id="rId206" Type="http://schemas.openxmlformats.org/officeDocument/2006/relationships/customXml" Target="../ink/ink763.xml"/><Relationship Id="rId227" Type="http://schemas.openxmlformats.org/officeDocument/2006/relationships/image" Target="../media/image767.png"/><Relationship Id="rId248" Type="http://schemas.openxmlformats.org/officeDocument/2006/relationships/customXml" Target="../ink/ink784.xml"/><Relationship Id="rId269" Type="http://schemas.openxmlformats.org/officeDocument/2006/relationships/image" Target="../media/image788.png"/><Relationship Id="rId12" Type="http://schemas.openxmlformats.org/officeDocument/2006/relationships/customXml" Target="../ink/ink666.xml"/><Relationship Id="rId33" Type="http://schemas.openxmlformats.org/officeDocument/2006/relationships/image" Target="../media/image670.png"/><Relationship Id="rId108" Type="http://schemas.openxmlformats.org/officeDocument/2006/relationships/customXml" Target="../ink/ink714.xml"/><Relationship Id="rId129" Type="http://schemas.openxmlformats.org/officeDocument/2006/relationships/image" Target="../media/image718.png"/><Relationship Id="rId280" Type="http://schemas.openxmlformats.org/officeDocument/2006/relationships/customXml" Target="../ink/ink800.xml"/><Relationship Id="rId315" Type="http://schemas.openxmlformats.org/officeDocument/2006/relationships/image" Target="../media/image811.png"/><Relationship Id="rId54" Type="http://schemas.openxmlformats.org/officeDocument/2006/relationships/customXml" Target="../ink/ink687.xml"/><Relationship Id="rId75" Type="http://schemas.openxmlformats.org/officeDocument/2006/relationships/image" Target="../media/image691.png"/><Relationship Id="rId96" Type="http://schemas.openxmlformats.org/officeDocument/2006/relationships/customXml" Target="../ink/ink708.xml"/><Relationship Id="rId140" Type="http://schemas.openxmlformats.org/officeDocument/2006/relationships/customXml" Target="../ink/ink730.xml"/><Relationship Id="rId161" Type="http://schemas.openxmlformats.org/officeDocument/2006/relationships/image" Target="../media/image734.png"/><Relationship Id="rId182" Type="http://schemas.openxmlformats.org/officeDocument/2006/relationships/customXml" Target="../ink/ink751.xml"/><Relationship Id="rId217" Type="http://schemas.openxmlformats.org/officeDocument/2006/relationships/image" Target="../media/image762.png"/><Relationship Id="rId6" Type="http://schemas.openxmlformats.org/officeDocument/2006/relationships/customXml" Target="../ink/ink663.xml"/><Relationship Id="rId238" Type="http://schemas.openxmlformats.org/officeDocument/2006/relationships/customXml" Target="../ink/ink779.xml"/><Relationship Id="rId259" Type="http://schemas.openxmlformats.org/officeDocument/2006/relationships/image" Target="../media/image783.png"/><Relationship Id="rId23" Type="http://schemas.openxmlformats.org/officeDocument/2006/relationships/image" Target="../media/image665.png"/><Relationship Id="rId119" Type="http://schemas.openxmlformats.org/officeDocument/2006/relationships/image" Target="../media/image713.png"/><Relationship Id="rId270" Type="http://schemas.openxmlformats.org/officeDocument/2006/relationships/customXml" Target="../ink/ink795.xml"/><Relationship Id="rId291" Type="http://schemas.openxmlformats.org/officeDocument/2006/relationships/image" Target="../media/image799.png"/><Relationship Id="rId305" Type="http://schemas.openxmlformats.org/officeDocument/2006/relationships/image" Target="../media/image806.png"/><Relationship Id="rId44" Type="http://schemas.openxmlformats.org/officeDocument/2006/relationships/customXml" Target="../ink/ink682.xml"/><Relationship Id="rId65" Type="http://schemas.openxmlformats.org/officeDocument/2006/relationships/image" Target="../media/image686.png"/><Relationship Id="rId86" Type="http://schemas.openxmlformats.org/officeDocument/2006/relationships/customXml" Target="../ink/ink703.xml"/><Relationship Id="rId130" Type="http://schemas.openxmlformats.org/officeDocument/2006/relationships/customXml" Target="../ink/ink725.xml"/><Relationship Id="rId151" Type="http://schemas.openxmlformats.org/officeDocument/2006/relationships/image" Target="../media/image729.png"/><Relationship Id="rId172" Type="http://schemas.openxmlformats.org/officeDocument/2006/relationships/customXml" Target="../ink/ink746.xml"/><Relationship Id="rId193" Type="http://schemas.openxmlformats.org/officeDocument/2006/relationships/image" Target="../media/image750.png"/><Relationship Id="rId207" Type="http://schemas.openxmlformats.org/officeDocument/2006/relationships/image" Target="../media/image757.png"/><Relationship Id="rId228" Type="http://schemas.openxmlformats.org/officeDocument/2006/relationships/customXml" Target="../ink/ink774.xml"/><Relationship Id="rId249" Type="http://schemas.openxmlformats.org/officeDocument/2006/relationships/image" Target="../media/image778.png"/><Relationship Id="rId13" Type="http://schemas.openxmlformats.org/officeDocument/2006/relationships/image" Target="../media/image660.png"/><Relationship Id="rId109" Type="http://schemas.openxmlformats.org/officeDocument/2006/relationships/image" Target="../media/image708.png"/><Relationship Id="rId260" Type="http://schemas.openxmlformats.org/officeDocument/2006/relationships/customXml" Target="../ink/ink790.xml"/><Relationship Id="rId281" Type="http://schemas.openxmlformats.org/officeDocument/2006/relationships/image" Target="../media/image794.png"/><Relationship Id="rId316" Type="http://schemas.openxmlformats.org/officeDocument/2006/relationships/customXml" Target="../ink/ink818.xml"/><Relationship Id="rId34" Type="http://schemas.openxmlformats.org/officeDocument/2006/relationships/customXml" Target="../ink/ink677.xml"/><Relationship Id="rId55" Type="http://schemas.openxmlformats.org/officeDocument/2006/relationships/image" Target="../media/image681.png"/><Relationship Id="rId76" Type="http://schemas.openxmlformats.org/officeDocument/2006/relationships/customXml" Target="../ink/ink698.xml"/><Relationship Id="rId97" Type="http://schemas.openxmlformats.org/officeDocument/2006/relationships/image" Target="../media/image702.png"/><Relationship Id="rId120" Type="http://schemas.openxmlformats.org/officeDocument/2006/relationships/customXml" Target="../ink/ink720.xml"/><Relationship Id="rId141" Type="http://schemas.openxmlformats.org/officeDocument/2006/relationships/image" Target="../media/image724.png"/><Relationship Id="rId7" Type="http://schemas.openxmlformats.org/officeDocument/2006/relationships/image" Target="../media/image657.png"/><Relationship Id="rId162" Type="http://schemas.openxmlformats.org/officeDocument/2006/relationships/customXml" Target="../ink/ink741.xml"/><Relationship Id="rId183" Type="http://schemas.openxmlformats.org/officeDocument/2006/relationships/image" Target="../media/image745.png"/><Relationship Id="rId218" Type="http://schemas.openxmlformats.org/officeDocument/2006/relationships/customXml" Target="../ink/ink769.xml"/><Relationship Id="rId239" Type="http://schemas.openxmlformats.org/officeDocument/2006/relationships/image" Target="../media/image773.png"/><Relationship Id="rId250" Type="http://schemas.openxmlformats.org/officeDocument/2006/relationships/customXml" Target="../ink/ink785.xml"/><Relationship Id="rId271" Type="http://schemas.openxmlformats.org/officeDocument/2006/relationships/image" Target="../media/image789.png"/><Relationship Id="rId292" Type="http://schemas.openxmlformats.org/officeDocument/2006/relationships/customXml" Target="../ink/ink806.xml"/><Relationship Id="rId306" Type="http://schemas.openxmlformats.org/officeDocument/2006/relationships/customXml" Target="../ink/ink813.xml"/><Relationship Id="rId24" Type="http://schemas.openxmlformats.org/officeDocument/2006/relationships/customXml" Target="../ink/ink672.xml"/><Relationship Id="rId45" Type="http://schemas.openxmlformats.org/officeDocument/2006/relationships/image" Target="../media/image676.png"/><Relationship Id="rId66" Type="http://schemas.openxmlformats.org/officeDocument/2006/relationships/customXml" Target="../ink/ink693.xml"/><Relationship Id="rId87" Type="http://schemas.openxmlformats.org/officeDocument/2006/relationships/image" Target="../media/image697.png"/><Relationship Id="rId110" Type="http://schemas.openxmlformats.org/officeDocument/2006/relationships/customXml" Target="../ink/ink715.xml"/><Relationship Id="rId131" Type="http://schemas.openxmlformats.org/officeDocument/2006/relationships/image" Target="../media/image719.png"/><Relationship Id="rId152" Type="http://schemas.openxmlformats.org/officeDocument/2006/relationships/customXml" Target="../ink/ink736.xml"/><Relationship Id="rId173" Type="http://schemas.openxmlformats.org/officeDocument/2006/relationships/image" Target="../media/image740.png"/><Relationship Id="rId194" Type="http://schemas.openxmlformats.org/officeDocument/2006/relationships/customXml" Target="../ink/ink757.xml"/><Relationship Id="rId208" Type="http://schemas.openxmlformats.org/officeDocument/2006/relationships/customXml" Target="../ink/ink764.xml"/><Relationship Id="rId229" Type="http://schemas.openxmlformats.org/officeDocument/2006/relationships/image" Target="../media/image768.png"/><Relationship Id="rId19" Type="http://schemas.openxmlformats.org/officeDocument/2006/relationships/image" Target="../media/image663.png"/><Relationship Id="rId224" Type="http://schemas.openxmlformats.org/officeDocument/2006/relationships/customXml" Target="../ink/ink772.xml"/><Relationship Id="rId240" Type="http://schemas.openxmlformats.org/officeDocument/2006/relationships/customXml" Target="../ink/ink780.xml"/><Relationship Id="rId245" Type="http://schemas.openxmlformats.org/officeDocument/2006/relationships/image" Target="../media/image776.png"/><Relationship Id="rId261" Type="http://schemas.openxmlformats.org/officeDocument/2006/relationships/image" Target="../media/image784.png"/><Relationship Id="rId266" Type="http://schemas.openxmlformats.org/officeDocument/2006/relationships/customXml" Target="../ink/ink793.xml"/><Relationship Id="rId287" Type="http://schemas.openxmlformats.org/officeDocument/2006/relationships/image" Target="../media/image797.png"/><Relationship Id="rId14" Type="http://schemas.openxmlformats.org/officeDocument/2006/relationships/customXml" Target="../ink/ink667.xml"/><Relationship Id="rId30" Type="http://schemas.openxmlformats.org/officeDocument/2006/relationships/customXml" Target="../ink/ink675.xml"/><Relationship Id="rId35" Type="http://schemas.openxmlformats.org/officeDocument/2006/relationships/image" Target="../media/image671.png"/><Relationship Id="rId56" Type="http://schemas.openxmlformats.org/officeDocument/2006/relationships/customXml" Target="../ink/ink688.xml"/><Relationship Id="rId77" Type="http://schemas.openxmlformats.org/officeDocument/2006/relationships/image" Target="../media/image692.png"/><Relationship Id="rId100" Type="http://schemas.openxmlformats.org/officeDocument/2006/relationships/customXml" Target="../ink/ink710.xml"/><Relationship Id="rId105" Type="http://schemas.openxmlformats.org/officeDocument/2006/relationships/image" Target="../media/image706.png"/><Relationship Id="rId126" Type="http://schemas.openxmlformats.org/officeDocument/2006/relationships/customXml" Target="../ink/ink723.xml"/><Relationship Id="rId147" Type="http://schemas.openxmlformats.org/officeDocument/2006/relationships/image" Target="../media/image727.png"/><Relationship Id="rId168" Type="http://schemas.openxmlformats.org/officeDocument/2006/relationships/customXml" Target="../ink/ink744.xml"/><Relationship Id="rId282" Type="http://schemas.openxmlformats.org/officeDocument/2006/relationships/customXml" Target="../ink/ink801.xml"/><Relationship Id="rId312" Type="http://schemas.openxmlformats.org/officeDocument/2006/relationships/customXml" Target="../ink/ink816.xml"/><Relationship Id="rId317" Type="http://schemas.openxmlformats.org/officeDocument/2006/relationships/image" Target="../media/image812.png"/><Relationship Id="rId8" Type="http://schemas.openxmlformats.org/officeDocument/2006/relationships/customXml" Target="../ink/ink664.xml"/><Relationship Id="rId51" Type="http://schemas.openxmlformats.org/officeDocument/2006/relationships/image" Target="../media/image679.png"/><Relationship Id="rId72" Type="http://schemas.openxmlformats.org/officeDocument/2006/relationships/customXml" Target="../ink/ink696.xml"/><Relationship Id="rId93" Type="http://schemas.openxmlformats.org/officeDocument/2006/relationships/image" Target="../media/image700.png"/><Relationship Id="rId98" Type="http://schemas.openxmlformats.org/officeDocument/2006/relationships/customXml" Target="../ink/ink709.xml"/><Relationship Id="rId121" Type="http://schemas.openxmlformats.org/officeDocument/2006/relationships/image" Target="../media/image714.png"/><Relationship Id="rId142" Type="http://schemas.openxmlformats.org/officeDocument/2006/relationships/customXml" Target="../ink/ink731.xml"/><Relationship Id="rId163" Type="http://schemas.openxmlformats.org/officeDocument/2006/relationships/image" Target="../media/image735.png"/><Relationship Id="rId184" Type="http://schemas.openxmlformats.org/officeDocument/2006/relationships/customXml" Target="../ink/ink752.xml"/><Relationship Id="rId189" Type="http://schemas.openxmlformats.org/officeDocument/2006/relationships/image" Target="../media/image748.png"/><Relationship Id="rId219" Type="http://schemas.openxmlformats.org/officeDocument/2006/relationships/image" Target="../media/image763.png"/><Relationship Id="rId3" Type="http://schemas.openxmlformats.org/officeDocument/2006/relationships/image" Target="../media/image655.png"/><Relationship Id="rId214" Type="http://schemas.openxmlformats.org/officeDocument/2006/relationships/customXml" Target="../ink/ink767.xml"/><Relationship Id="rId230" Type="http://schemas.openxmlformats.org/officeDocument/2006/relationships/customXml" Target="../ink/ink775.xml"/><Relationship Id="rId235" Type="http://schemas.openxmlformats.org/officeDocument/2006/relationships/image" Target="../media/image771.png"/><Relationship Id="rId251" Type="http://schemas.openxmlformats.org/officeDocument/2006/relationships/image" Target="../media/image779.png"/><Relationship Id="rId256" Type="http://schemas.openxmlformats.org/officeDocument/2006/relationships/customXml" Target="../ink/ink788.xml"/><Relationship Id="rId277" Type="http://schemas.openxmlformats.org/officeDocument/2006/relationships/image" Target="../media/image792.png"/><Relationship Id="rId298" Type="http://schemas.openxmlformats.org/officeDocument/2006/relationships/customXml" Target="../ink/ink809.xml"/><Relationship Id="rId25" Type="http://schemas.openxmlformats.org/officeDocument/2006/relationships/image" Target="../media/image666.png"/><Relationship Id="rId46" Type="http://schemas.openxmlformats.org/officeDocument/2006/relationships/customXml" Target="../ink/ink683.xml"/><Relationship Id="rId67" Type="http://schemas.openxmlformats.org/officeDocument/2006/relationships/image" Target="../media/image687.png"/><Relationship Id="rId116" Type="http://schemas.openxmlformats.org/officeDocument/2006/relationships/customXml" Target="../ink/ink718.xml"/><Relationship Id="rId137" Type="http://schemas.openxmlformats.org/officeDocument/2006/relationships/image" Target="../media/image722.png"/><Relationship Id="rId158" Type="http://schemas.openxmlformats.org/officeDocument/2006/relationships/customXml" Target="../ink/ink739.xml"/><Relationship Id="rId272" Type="http://schemas.openxmlformats.org/officeDocument/2006/relationships/customXml" Target="../ink/ink796.xml"/><Relationship Id="rId293" Type="http://schemas.openxmlformats.org/officeDocument/2006/relationships/image" Target="../media/image800.png"/><Relationship Id="rId302" Type="http://schemas.openxmlformats.org/officeDocument/2006/relationships/customXml" Target="../ink/ink811.xml"/><Relationship Id="rId307" Type="http://schemas.openxmlformats.org/officeDocument/2006/relationships/image" Target="../media/image807.png"/><Relationship Id="rId323" Type="http://schemas.openxmlformats.org/officeDocument/2006/relationships/image" Target="../media/image815.png"/><Relationship Id="rId20" Type="http://schemas.openxmlformats.org/officeDocument/2006/relationships/customXml" Target="../ink/ink670.xml"/><Relationship Id="rId41" Type="http://schemas.openxmlformats.org/officeDocument/2006/relationships/image" Target="../media/image674.png"/><Relationship Id="rId62" Type="http://schemas.openxmlformats.org/officeDocument/2006/relationships/customXml" Target="../ink/ink691.xml"/><Relationship Id="rId83" Type="http://schemas.openxmlformats.org/officeDocument/2006/relationships/image" Target="../media/image695.png"/><Relationship Id="rId88" Type="http://schemas.openxmlformats.org/officeDocument/2006/relationships/customXml" Target="../ink/ink704.xml"/><Relationship Id="rId111" Type="http://schemas.openxmlformats.org/officeDocument/2006/relationships/image" Target="../media/image709.png"/><Relationship Id="rId132" Type="http://schemas.openxmlformats.org/officeDocument/2006/relationships/customXml" Target="../ink/ink726.xml"/><Relationship Id="rId153" Type="http://schemas.openxmlformats.org/officeDocument/2006/relationships/image" Target="../media/image730.png"/><Relationship Id="rId174" Type="http://schemas.openxmlformats.org/officeDocument/2006/relationships/customXml" Target="../ink/ink747.xml"/><Relationship Id="rId179" Type="http://schemas.openxmlformats.org/officeDocument/2006/relationships/image" Target="../media/image743.png"/><Relationship Id="rId195" Type="http://schemas.openxmlformats.org/officeDocument/2006/relationships/image" Target="../media/image751.png"/><Relationship Id="rId209" Type="http://schemas.openxmlformats.org/officeDocument/2006/relationships/image" Target="../media/image758.png"/><Relationship Id="rId190" Type="http://schemas.openxmlformats.org/officeDocument/2006/relationships/customXml" Target="../ink/ink755.xml"/><Relationship Id="rId204" Type="http://schemas.openxmlformats.org/officeDocument/2006/relationships/customXml" Target="../ink/ink762.xml"/><Relationship Id="rId220" Type="http://schemas.openxmlformats.org/officeDocument/2006/relationships/customXml" Target="../ink/ink770.xml"/><Relationship Id="rId225" Type="http://schemas.openxmlformats.org/officeDocument/2006/relationships/image" Target="../media/image766.png"/><Relationship Id="rId241" Type="http://schemas.openxmlformats.org/officeDocument/2006/relationships/image" Target="../media/image774.png"/><Relationship Id="rId246" Type="http://schemas.openxmlformats.org/officeDocument/2006/relationships/customXml" Target="../ink/ink783.xml"/><Relationship Id="rId267" Type="http://schemas.openxmlformats.org/officeDocument/2006/relationships/image" Target="../media/image787.png"/><Relationship Id="rId288" Type="http://schemas.openxmlformats.org/officeDocument/2006/relationships/customXml" Target="../ink/ink804.xml"/><Relationship Id="rId15" Type="http://schemas.openxmlformats.org/officeDocument/2006/relationships/image" Target="../media/image661.png"/><Relationship Id="rId36" Type="http://schemas.openxmlformats.org/officeDocument/2006/relationships/customXml" Target="../ink/ink678.xml"/><Relationship Id="rId57" Type="http://schemas.openxmlformats.org/officeDocument/2006/relationships/image" Target="../media/image682.png"/><Relationship Id="rId106" Type="http://schemas.openxmlformats.org/officeDocument/2006/relationships/customXml" Target="../ink/ink713.xml"/><Relationship Id="rId127" Type="http://schemas.openxmlformats.org/officeDocument/2006/relationships/image" Target="../media/image717.png"/><Relationship Id="rId262" Type="http://schemas.openxmlformats.org/officeDocument/2006/relationships/customXml" Target="../ink/ink791.xml"/><Relationship Id="rId283" Type="http://schemas.openxmlformats.org/officeDocument/2006/relationships/image" Target="../media/image795.png"/><Relationship Id="rId313" Type="http://schemas.openxmlformats.org/officeDocument/2006/relationships/image" Target="../media/image810.png"/><Relationship Id="rId318" Type="http://schemas.openxmlformats.org/officeDocument/2006/relationships/customXml" Target="../ink/ink819.xml"/><Relationship Id="rId10" Type="http://schemas.openxmlformats.org/officeDocument/2006/relationships/customXml" Target="../ink/ink665.xml"/><Relationship Id="rId31" Type="http://schemas.openxmlformats.org/officeDocument/2006/relationships/image" Target="../media/image669.png"/><Relationship Id="rId52" Type="http://schemas.openxmlformats.org/officeDocument/2006/relationships/customXml" Target="../ink/ink686.xml"/><Relationship Id="rId73" Type="http://schemas.openxmlformats.org/officeDocument/2006/relationships/image" Target="../media/image690.png"/><Relationship Id="rId78" Type="http://schemas.openxmlformats.org/officeDocument/2006/relationships/customXml" Target="../ink/ink699.xml"/><Relationship Id="rId94" Type="http://schemas.openxmlformats.org/officeDocument/2006/relationships/customXml" Target="../ink/ink707.xml"/><Relationship Id="rId99" Type="http://schemas.openxmlformats.org/officeDocument/2006/relationships/image" Target="../media/image703.png"/><Relationship Id="rId101" Type="http://schemas.openxmlformats.org/officeDocument/2006/relationships/image" Target="../media/image704.png"/><Relationship Id="rId122" Type="http://schemas.openxmlformats.org/officeDocument/2006/relationships/customXml" Target="../ink/ink721.xml"/><Relationship Id="rId143" Type="http://schemas.openxmlformats.org/officeDocument/2006/relationships/image" Target="../media/image725.png"/><Relationship Id="rId148" Type="http://schemas.openxmlformats.org/officeDocument/2006/relationships/customXml" Target="../ink/ink734.xml"/><Relationship Id="rId164" Type="http://schemas.openxmlformats.org/officeDocument/2006/relationships/customXml" Target="../ink/ink742.xml"/><Relationship Id="rId169" Type="http://schemas.openxmlformats.org/officeDocument/2006/relationships/image" Target="../media/image738.png"/><Relationship Id="rId185" Type="http://schemas.openxmlformats.org/officeDocument/2006/relationships/image" Target="../media/image746.png"/><Relationship Id="rId4" Type="http://schemas.openxmlformats.org/officeDocument/2006/relationships/customXml" Target="../ink/ink662.xml"/><Relationship Id="rId9" Type="http://schemas.openxmlformats.org/officeDocument/2006/relationships/image" Target="../media/image658.png"/><Relationship Id="rId180" Type="http://schemas.openxmlformats.org/officeDocument/2006/relationships/customXml" Target="../ink/ink750.xml"/><Relationship Id="rId210" Type="http://schemas.openxmlformats.org/officeDocument/2006/relationships/customXml" Target="../ink/ink765.xml"/><Relationship Id="rId215" Type="http://schemas.openxmlformats.org/officeDocument/2006/relationships/image" Target="../media/image761.png"/><Relationship Id="rId236" Type="http://schemas.openxmlformats.org/officeDocument/2006/relationships/customXml" Target="../ink/ink778.xml"/><Relationship Id="rId257" Type="http://schemas.openxmlformats.org/officeDocument/2006/relationships/image" Target="../media/image782.png"/><Relationship Id="rId278" Type="http://schemas.openxmlformats.org/officeDocument/2006/relationships/customXml" Target="../ink/ink799.xml"/><Relationship Id="rId26" Type="http://schemas.openxmlformats.org/officeDocument/2006/relationships/customXml" Target="../ink/ink673.xml"/><Relationship Id="rId231" Type="http://schemas.openxmlformats.org/officeDocument/2006/relationships/image" Target="../media/image769.png"/><Relationship Id="rId252" Type="http://schemas.openxmlformats.org/officeDocument/2006/relationships/customXml" Target="../ink/ink786.xml"/><Relationship Id="rId273" Type="http://schemas.openxmlformats.org/officeDocument/2006/relationships/image" Target="../media/image790.png"/><Relationship Id="rId294" Type="http://schemas.openxmlformats.org/officeDocument/2006/relationships/customXml" Target="../ink/ink807.xml"/><Relationship Id="rId308" Type="http://schemas.openxmlformats.org/officeDocument/2006/relationships/customXml" Target="../ink/ink814.xml"/><Relationship Id="rId47" Type="http://schemas.openxmlformats.org/officeDocument/2006/relationships/image" Target="../media/image677.png"/><Relationship Id="rId68" Type="http://schemas.openxmlformats.org/officeDocument/2006/relationships/customXml" Target="../ink/ink694.xml"/><Relationship Id="rId89" Type="http://schemas.openxmlformats.org/officeDocument/2006/relationships/image" Target="../media/image698.png"/><Relationship Id="rId112" Type="http://schemas.openxmlformats.org/officeDocument/2006/relationships/customXml" Target="../ink/ink716.xml"/><Relationship Id="rId133" Type="http://schemas.openxmlformats.org/officeDocument/2006/relationships/image" Target="../media/image720.png"/><Relationship Id="rId154" Type="http://schemas.openxmlformats.org/officeDocument/2006/relationships/customXml" Target="../ink/ink737.xml"/><Relationship Id="rId175" Type="http://schemas.openxmlformats.org/officeDocument/2006/relationships/image" Target="../media/image741.png"/><Relationship Id="rId196" Type="http://schemas.openxmlformats.org/officeDocument/2006/relationships/customXml" Target="../ink/ink758.xml"/><Relationship Id="rId200" Type="http://schemas.openxmlformats.org/officeDocument/2006/relationships/customXml" Target="../ink/ink760.xml"/><Relationship Id="rId16" Type="http://schemas.openxmlformats.org/officeDocument/2006/relationships/customXml" Target="../ink/ink668.xml"/><Relationship Id="rId221" Type="http://schemas.openxmlformats.org/officeDocument/2006/relationships/image" Target="../media/image764.png"/><Relationship Id="rId242" Type="http://schemas.openxmlformats.org/officeDocument/2006/relationships/customXml" Target="../ink/ink781.xml"/><Relationship Id="rId263" Type="http://schemas.openxmlformats.org/officeDocument/2006/relationships/image" Target="../media/image785.png"/><Relationship Id="rId284" Type="http://schemas.openxmlformats.org/officeDocument/2006/relationships/customXml" Target="../ink/ink802.xml"/><Relationship Id="rId319" Type="http://schemas.openxmlformats.org/officeDocument/2006/relationships/image" Target="../media/image813.png"/><Relationship Id="rId37" Type="http://schemas.openxmlformats.org/officeDocument/2006/relationships/image" Target="../media/image672.png"/><Relationship Id="rId58" Type="http://schemas.openxmlformats.org/officeDocument/2006/relationships/customXml" Target="../ink/ink689.xml"/><Relationship Id="rId79" Type="http://schemas.openxmlformats.org/officeDocument/2006/relationships/image" Target="../media/image693.png"/><Relationship Id="rId102" Type="http://schemas.openxmlformats.org/officeDocument/2006/relationships/customXml" Target="../ink/ink711.xml"/><Relationship Id="rId123" Type="http://schemas.openxmlformats.org/officeDocument/2006/relationships/image" Target="../media/image715.png"/><Relationship Id="rId144" Type="http://schemas.openxmlformats.org/officeDocument/2006/relationships/customXml" Target="../ink/ink732.xml"/><Relationship Id="rId90" Type="http://schemas.openxmlformats.org/officeDocument/2006/relationships/customXml" Target="../ink/ink705.xml"/><Relationship Id="rId165" Type="http://schemas.openxmlformats.org/officeDocument/2006/relationships/image" Target="../media/image736.png"/><Relationship Id="rId186" Type="http://schemas.openxmlformats.org/officeDocument/2006/relationships/customXml" Target="../ink/ink753.xml"/><Relationship Id="rId211" Type="http://schemas.openxmlformats.org/officeDocument/2006/relationships/image" Target="../media/image759.png"/><Relationship Id="rId232" Type="http://schemas.openxmlformats.org/officeDocument/2006/relationships/customXml" Target="../ink/ink776.xml"/><Relationship Id="rId253" Type="http://schemas.openxmlformats.org/officeDocument/2006/relationships/image" Target="../media/image780.png"/><Relationship Id="rId274" Type="http://schemas.openxmlformats.org/officeDocument/2006/relationships/customXml" Target="../ink/ink797.xml"/><Relationship Id="rId295" Type="http://schemas.openxmlformats.org/officeDocument/2006/relationships/image" Target="../media/image801.png"/><Relationship Id="rId309" Type="http://schemas.openxmlformats.org/officeDocument/2006/relationships/image" Target="../media/image808.png"/><Relationship Id="rId27" Type="http://schemas.openxmlformats.org/officeDocument/2006/relationships/image" Target="../media/image667.png"/><Relationship Id="rId48" Type="http://schemas.openxmlformats.org/officeDocument/2006/relationships/customXml" Target="../ink/ink684.xml"/><Relationship Id="rId69" Type="http://schemas.openxmlformats.org/officeDocument/2006/relationships/image" Target="../media/image688.png"/><Relationship Id="rId113" Type="http://schemas.openxmlformats.org/officeDocument/2006/relationships/image" Target="../media/image710.png"/><Relationship Id="rId134" Type="http://schemas.openxmlformats.org/officeDocument/2006/relationships/customXml" Target="../ink/ink727.xml"/><Relationship Id="rId320" Type="http://schemas.openxmlformats.org/officeDocument/2006/relationships/customXml" Target="../ink/ink820.xml"/><Relationship Id="rId80" Type="http://schemas.openxmlformats.org/officeDocument/2006/relationships/customXml" Target="../ink/ink700.xml"/><Relationship Id="rId155" Type="http://schemas.openxmlformats.org/officeDocument/2006/relationships/image" Target="../media/image731.png"/><Relationship Id="rId176" Type="http://schemas.openxmlformats.org/officeDocument/2006/relationships/customXml" Target="../ink/ink748.xml"/><Relationship Id="rId197" Type="http://schemas.openxmlformats.org/officeDocument/2006/relationships/image" Target="../media/image752.png"/><Relationship Id="rId201" Type="http://schemas.openxmlformats.org/officeDocument/2006/relationships/image" Target="../media/image754.png"/><Relationship Id="rId222" Type="http://schemas.openxmlformats.org/officeDocument/2006/relationships/customXml" Target="../ink/ink771.xml"/><Relationship Id="rId243" Type="http://schemas.openxmlformats.org/officeDocument/2006/relationships/image" Target="../media/image775.png"/><Relationship Id="rId264" Type="http://schemas.openxmlformats.org/officeDocument/2006/relationships/customXml" Target="../ink/ink792.xml"/><Relationship Id="rId285" Type="http://schemas.openxmlformats.org/officeDocument/2006/relationships/image" Target="../media/image796.png"/><Relationship Id="rId17" Type="http://schemas.openxmlformats.org/officeDocument/2006/relationships/image" Target="../media/image662.png"/><Relationship Id="rId38" Type="http://schemas.openxmlformats.org/officeDocument/2006/relationships/customXml" Target="../ink/ink679.xml"/><Relationship Id="rId59" Type="http://schemas.openxmlformats.org/officeDocument/2006/relationships/image" Target="../media/image683.png"/><Relationship Id="rId103" Type="http://schemas.openxmlformats.org/officeDocument/2006/relationships/image" Target="../media/image705.png"/><Relationship Id="rId124" Type="http://schemas.openxmlformats.org/officeDocument/2006/relationships/customXml" Target="../ink/ink722.xml"/><Relationship Id="rId310" Type="http://schemas.openxmlformats.org/officeDocument/2006/relationships/customXml" Target="../ink/ink815.xml"/><Relationship Id="rId70" Type="http://schemas.openxmlformats.org/officeDocument/2006/relationships/customXml" Target="../ink/ink695.xml"/><Relationship Id="rId91" Type="http://schemas.openxmlformats.org/officeDocument/2006/relationships/image" Target="../media/image699.png"/><Relationship Id="rId145" Type="http://schemas.openxmlformats.org/officeDocument/2006/relationships/image" Target="../media/image726.png"/><Relationship Id="rId166" Type="http://schemas.openxmlformats.org/officeDocument/2006/relationships/customXml" Target="../ink/ink743.xml"/><Relationship Id="rId187" Type="http://schemas.openxmlformats.org/officeDocument/2006/relationships/image" Target="../media/image74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66.xml"/><Relationship Id="rId233" Type="http://schemas.openxmlformats.org/officeDocument/2006/relationships/image" Target="../media/image770.png"/><Relationship Id="rId254" Type="http://schemas.openxmlformats.org/officeDocument/2006/relationships/customXml" Target="../ink/ink787.xml"/><Relationship Id="rId28" Type="http://schemas.openxmlformats.org/officeDocument/2006/relationships/customXml" Target="../ink/ink674.xml"/><Relationship Id="rId49" Type="http://schemas.openxmlformats.org/officeDocument/2006/relationships/image" Target="../media/image678.png"/><Relationship Id="rId114" Type="http://schemas.openxmlformats.org/officeDocument/2006/relationships/customXml" Target="../ink/ink717.xml"/><Relationship Id="rId275" Type="http://schemas.openxmlformats.org/officeDocument/2006/relationships/image" Target="../media/image791.png"/><Relationship Id="rId296" Type="http://schemas.openxmlformats.org/officeDocument/2006/relationships/customXml" Target="../ink/ink808.xml"/><Relationship Id="rId300" Type="http://schemas.openxmlformats.org/officeDocument/2006/relationships/customXml" Target="../ink/ink810.xml"/><Relationship Id="rId60" Type="http://schemas.openxmlformats.org/officeDocument/2006/relationships/customXml" Target="../ink/ink690.xml"/><Relationship Id="rId81" Type="http://schemas.openxmlformats.org/officeDocument/2006/relationships/image" Target="../media/image694.png"/><Relationship Id="rId135" Type="http://schemas.openxmlformats.org/officeDocument/2006/relationships/image" Target="../media/image721.png"/><Relationship Id="rId156" Type="http://schemas.openxmlformats.org/officeDocument/2006/relationships/customXml" Target="../ink/ink738.xml"/><Relationship Id="rId177" Type="http://schemas.openxmlformats.org/officeDocument/2006/relationships/image" Target="../media/image742.png"/><Relationship Id="rId198" Type="http://schemas.openxmlformats.org/officeDocument/2006/relationships/customXml" Target="../ink/ink759.xml"/><Relationship Id="rId321" Type="http://schemas.openxmlformats.org/officeDocument/2006/relationships/image" Target="../media/image814.png"/><Relationship Id="rId202" Type="http://schemas.openxmlformats.org/officeDocument/2006/relationships/customXml" Target="../ink/ink761.xml"/><Relationship Id="rId223" Type="http://schemas.openxmlformats.org/officeDocument/2006/relationships/image" Target="../media/image765.png"/><Relationship Id="rId244" Type="http://schemas.openxmlformats.org/officeDocument/2006/relationships/customXml" Target="../ink/ink782.xml"/><Relationship Id="rId18" Type="http://schemas.openxmlformats.org/officeDocument/2006/relationships/customXml" Target="../ink/ink669.xml"/><Relationship Id="rId39" Type="http://schemas.openxmlformats.org/officeDocument/2006/relationships/image" Target="../media/image673.png"/><Relationship Id="rId265" Type="http://schemas.openxmlformats.org/officeDocument/2006/relationships/image" Target="../media/image786.png"/><Relationship Id="rId286" Type="http://schemas.openxmlformats.org/officeDocument/2006/relationships/customXml" Target="../ink/ink803.xml"/><Relationship Id="rId50" Type="http://schemas.openxmlformats.org/officeDocument/2006/relationships/customXml" Target="../ink/ink685.xml"/><Relationship Id="rId104" Type="http://schemas.openxmlformats.org/officeDocument/2006/relationships/customXml" Target="../ink/ink712.xml"/><Relationship Id="rId125" Type="http://schemas.openxmlformats.org/officeDocument/2006/relationships/image" Target="../media/image716.png"/><Relationship Id="rId146" Type="http://schemas.openxmlformats.org/officeDocument/2006/relationships/customXml" Target="../ink/ink733.xml"/><Relationship Id="rId167" Type="http://schemas.openxmlformats.org/officeDocument/2006/relationships/image" Target="../media/image737.png"/><Relationship Id="rId188" Type="http://schemas.openxmlformats.org/officeDocument/2006/relationships/customXml" Target="../ink/ink754.xml"/><Relationship Id="rId311" Type="http://schemas.openxmlformats.org/officeDocument/2006/relationships/image" Target="../media/image809.png"/><Relationship Id="rId71" Type="http://schemas.openxmlformats.org/officeDocument/2006/relationships/image" Target="../media/image689.png"/><Relationship Id="rId92" Type="http://schemas.openxmlformats.org/officeDocument/2006/relationships/customXml" Target="../ink/ink706.xml"/><Relationship Id="rId213" Type="http://schemas.openxmlformats.org/officeDocument/2006/relationships/image" Target="../media/image760.png"/><Relationship Id="rId234" Type="http://schemas.openxmlformats.org/officeDocument/2006/relationships/customXml" Target="../ink/ink777.xml"/><Relationship Id="rId2" Type="http://schemas.openxmlformats.org/officeDocument/2006/relationships/customXml" Target="../ink/ink661.xml"/><Relationship Id="rId29" Type="http://schemas.openxmlformats.org/officeDocument/2006/relationships/image" Target="../media/image668.png"/><Relationship Id="rId255" Type="http://schemas.openxmlformats.org/officeDocument/2006/relationships/image" Target="../media/image781.png"/><Relationship Id="rId276" Type="http://schemas.openxmlformats.org/officeDocument/2006/relationships/customXml" Target="../ink/ink798.xml"/><Relationship Id="rId297" Type="http://schemas.openxmlformats.org/officeDocument/2006/relationships/image" Target="../media/image802.png"/><Relationship Id="rId40" Type="http://schemas.openxmlformats.org/officeDocument/2006/relationships/customXml" Target="../ink/ink680.xml"/><Relationship Id="rId115" Type="http://schemas.openxmlformats.org/officeDocument/2006/relationships/image" Target="../media/image711.png"/><Relationship Id="rId136" Type="http://schemas.openxmlformats.org/officeDocument/2006/relationships/customXml" Target="../ink/ink728.xml"/><Relationship Id="rId157" Type="http://schemas.openxmlformats.org/officeDocument/2006/relationships/image" Target="../media/image732.png"/><Relationship Id="rId178" Type="http://schemas.openxmlformats.org/officeDocument/2006/relationships/customXml" Target="../ink/ink749.xml"/><Relationship Id="rId301" Type="http://schemas.openxmlformats.org/officeDocument/2006/relationships/image" Target="../media/image804.png"/><Relationship Id="rId322" Type="http://schemas.openxmlformats.org/officeDocument/2006/relationships/customXml" Target="../ink/ink821.xml"/><Relationship Id="rId61" Type="http://schemas.openxmlformats.org/officeDocument/2006/relationships/image" Target="../media/image684.png"/><Relationship Id="rId82" Type="http://schemas.openxmlformats.org/officeDocument/2006/relationships/customXml" Target="../ink/ink701.xml"/><Relationship Id="rId199" Type="http://schemas.openxmlformats.org/officeDocument/2006/relationships/image" Target="../media/image753.png"/><Relationship Id="rId203" Type="http://schemas.openxmlformats.org/officeDocument/2006/relationships/image" Target="../media/image755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2.png"/><Relationship Id="rId21" Type="http://schemas.openxmlformats.org/officeDocument/2006/relationships/image" Target="../media/image824.png"/><Relationship Id="rId42" Type="http://schemas.openxmlformats.org/officeDocument/2006/relationships/customXml" Target="../ink/ink842.xml"/><Relationship Id="rId63" Type="http://schemas.openxmlformats.org/officeDocument/2006/relationships/image" Target="../media/image845.png"/><Relationship Id="rId84" Type="http://schemas.openxmlformats.org/officeDocument/2006/relationships/customXml" Target="../ink/ink863.xml"/><Relationship Id="rId138" Type="http://schemas.openxmlformats.org/officeDocument/2006/relationships/customXml" Target="../ink/ink890.xml"/><Relationship Id="rId159" Type="http://schemas.openxmlformats.org/officeDocument/2006/relationships/image" Target="../media/image893.png"/><Relationship Id="rId170" Type="http://schemas.openxmlformats.org/officeDocument/2006/relationships/customXml" Target="../ink/ink906.xml"/><Relationship Id="rId191" Type="http://schemas.openxmlformats.org/officeDocument/2006/relationships/image" Target="../media/image909.png"/><Relationship Id="rId205" Type="http://schemas.openxmlformats.org/officeDocument/2006/relationships/image" Target="../media/image916.png"/><Relationship Id="rId226" Type="http://schemas.openxmlformats.org/officeDocument/2006/relationships/customXml" Target="../ink/ink934.xml"/><Relationship Id="rId247" Type="http://schemas.openxmlformats.org/officeDocument/2006/relationships/image" Target="../media/image937.png"/><Relationship Id="rId107" Type="http://schemas.openxmlformats.org/officeDocument/2006/relationships/image" Target="../media/image867.png"/><Relationship Id="rId268" Type="http://schemas.openxmlformats.org/officeDocument/2006/relationships/customXml" Target="../ink/ink955.xml"/><Relationship Id="rId289" Type="http://schemas.openxmlformats.org/officeDocument/2006/relationships/image" Target="../media/image958.png"/><Relationship Id="rId11" Type="http://schemas.openxmlformats.org/officeDocument/2006/relationships/image" Target="../media/image819.png"/><Relationship Id="rId32" Type="http://schemas.openxmlformats.org/officeDocument/2006/relationships/customXml" Target="../ink/ink837.xml"/><Relationship Id="rId53" Type="http://schemas.openxmlformats.org/officeDocument/2006/relationships/image" Target="../media/image840.png"/><Relationship Id="rId74" Type="http://schemas.openxmlformats.org/officeDocument/2006/relationships/customXml" Target="../ink/ink858.xml"/><Relationship Id="rId128" Type="http://schemas.openxmlformats.org/officeDocument/2006/relationships/customXml" Target="../ink/ink885.xml"/><Relationship Id="rId149" Type="http://schemas.openxmlformats.org/officeDocument/2006/relationships/image" Target="../media/image888.png"/><Relationship Id="rId5" Type="http://schemas.openxmlformats.org/officeDocument/2006/relationships/image" Target="../media/image817.png"/><Relationship Id="rId95" Type="http://schemas.openxmlformats.org/officeDocument/2006/relationships/image" Target="../media/image861.png"/><Relationship Id="rId160" Type="http://schemas.openxmlformats.org/officeDocument/2006/relationships/customXml" Target="../ink/ink901.xml"/><Relationship Id="rId181" Type="http://schemas.openxmlformats.org/officeDocument/2006/relationships/image" Target="../media/image904.png"/><Relationship Id="rId216" Type="http://schemas.openxmlformats.org/officeDocument/2006/relationships/customXml" Target="../ink/ink929.xml"/><Relationship Id="rId237" Type="http://schemas.openxmlformats.org/officeDocument/2006/relationships/image" Target="../media/image932.png"/><Relationship Id="rId258" Type="http://schemas.openxmlformats.org/officeDocument/2006/relationships/customXml" Target="../ink/ink950.xml"/><Relationship Id="rId279" Type="http://schemas.openxmlformats.org/officeDocument/2006/relationships/image" Target="../media/image953.png"/><Relationship Id="rId22" Type="http://schemas.openxmlformats.org/officeDocument/2006/relationships/customXml" Target="../ink/ink832.xml"/><Relationship Id="rId43" Type="http://schemas.openxmlformats.org/officeDocument/2006/relationships/image" Target="../media/image835.png"/><Relationship Id="rId64" Type="http://schemas.openxmlformats.org/officeDocument/2006/relationships/customXml" Target="../ink/ink853.xml"/><Relationship Id="rId118" Type="http://schemas.openxmlformats.org/officeDocument/2006/relationships/customXml" Target="../ink/ink880.xml"/><Relationship Id="rId139" Type="http://schemas.openxmlformats.org/officeDocument/2006/relationships/image" Target="../media/image883.png"/><Relationship Id="rId290" Type="http://schemas.openxmlformats.org/officeDocument/2006/relationships/customXml" Target="../ink/ink966.xml"/><Relationship Id="rId85" Type="http://schemas.openxmlformats.org/officeDocument/2006/relationships/image" Target="../media/image856.png"/><Relationship Id="rId150" Type="http://schemas.openxmlformats.org/officeDocument/2006/relationships/customXml" Target="../ink/ink896.xml"/><Relationship Id="rId171" Type="http://schemas.openxmlformats.org/officeDocument/2006/relationships/image" Target="../media/image899.png"/><Relationship Id="rId192" Type="http://schemas.openxmlformats.org/officeDocument/2006/relationships/customXml" Target="../ink/ink917.xml"/><Relationship Id="rId206" Type="http://schemas.openxmlformats.org/officeDocument/2006/relationships/customXml" Target="../ink/ink924.xml"/><Relationship Id="rId227" Type="http://schemas.openxmlformats.org/officeDocument/2006/relationships/image" Target="../media/image927.png"/><Relationship Id="rId248" Type="http://schemas.openxmlformats.org/officeDocument/2006/relationships/customXml" Target="../ink/ink945.xml"/><Relationship Id="rId269" Type="http://schemas.openxmlformats.org/officeDocument/2006/relationships/image" Target="../media/image948.png"/><Relationship Id="rId12" Type="http://schemas.openxmlformats.org/officeDocument/2006/relationships/customXml" Target="../ink/ink827.xml"/><Relationship Id="rId33" Type="http://schemas.openxmlformats.org/officeDocument/2006/relationships/image" Target="../media/image830.png"/><Relationship Id="rId108" Type="http://schemas.openxmlformats.org/officeDocument/2006/relationships/customXml" Target="../ink/ink875.xml"/><Relationship Id="rId129" Type="http://schemas.openxmlformats.org/officeDocument/2006/relationships/image" Target="../media/image878.png"/><Relationship Id="rId280" Type="http://schemas.openxmlformats.org/officeDocument/2006/relationships/customXml" Target="../ink/ink961.xml"/><Relationship Id="rId54" Type="http://schemas.openxmlformats.org/officeDocument/2006/relationships/customXml" Target="../ink/ink848.xml"/><Relationship Id="rId75" Type="http://schemas.openxmlformats.org/officeDocument/2006/relationships/image" Target="../media/image851.png"/><Relationship Id="rId96" Type="http://schemas.openxmlformats.org/officeDocument/2006/relationships/customXml" Target="../ink/ink869.xml"/><Relationship Id="rId140" Type="http://schemas.openxmlformats.org/officeDocument/2006/relationships/customXml" Target="../ink/ink891.xml"/><Relationship Id="rId161" Type="http://schemas.openxmlformats.org/officeDocument/2006/relationships/image" Target="../media/image894.png"/><Relationship Id="rId182" Type="http://schemas.openxmlformats.org/officeDocument/2006/relationships/customXml" Target="../ink/ink912.xml"/><Relationship Id="rId217" Type="http://schemas.openxmlformats.org/officeDocument/2006/relationships/image" Target="../media/image922.png"/><Relationship Id="rId6" Type="http://schemas.openxmlformats.org/officeDocument/2006/relationships/customXml" Target="../ink/ink824.xml"/><Relationship Id="rId238" Type="http://schemas.openxmlformats.org/officeDocument/2006/relationships/customXml" Target="../ink/ink940.xml"/><Relationship Id="rId259" Type="http://schemas.openxmlformats.org/officeDocument/2006/relationships/image" Target="../media/image943.png"/><Relationship Id="rId23" Type="http://schemas.openxmlformats.org/officeDocument/2006/relationships/image" Target="../media/image825.png"/><Relationship Id="rId119" Type="http://schemas.openxmlformats.org/officeDocument/2006/relationships/image" Target="../media/image873.png"/><Relationship Id="rId270" Type="http://schemas.openxmlformats.org/officeDocument/2006/relationships/customXml" Target="../ink/ink956.xml"/><Relationship Id="rId291" Type="http://schemas.openxmlformats.org/officeDocument/2006/relationships/image" Target="../media/image959.png"/><Relationship Id="rId44" Type="http://schemas.openxmlformats.org/officeDocument/2006/relationships/customXml" Target="../ink/ink843.xml"/><Relationship Id="rId65" Type="http://schemas.openxmlformats.org/officeDocument/2006/relationships/image" Target="../media/image846.png"/><Relationship Id="rId86" Type="http://schemas.openxmlformats.org/officeDocument/2006/relationships/customXml" Target="../ink/ink864.xml"/><Relationship Id="rId130" Type="http://schemas.openxmlformats.org/officeDocument/2006/relationships/customXml" Target="../ink/ink886.xml"/><Relationship Id="rId151" Type="http://schemas.openxmlformats.org/officeDocument/2006/relationships/image" Target="../media/image889.png"/><Relationship Id="rId172" Type="http://schemas.openxmlformats.org/officeDocument/2006/relationships/customXml" Target="../ink/ink907.xml"/><Relationship Id="rId193" Type="http://schemas.openxmlformats.org/officeDocument/2006/relationships/image" Target="../media/image910.png"/><Relationship Id="rId207" Type="http://schemas.openxmlformats.org/officeDocument/2006/relationships/image" Target="../media/image917.png"/><Relationship Id="rId228" Type="http://schemas.openxmlformats.org/officeDocument/2006/relationships/customXml" Target="../ink/ink935.xml"/><Relationship Id="rId249" Type="http://schemas.openxmlformats.org/officeDocument/2006/relationships/image" Target="../media/image938.png"/><Relationship Id="rId13" Type="http://schemas.openxmlformats.org/officeDocument/2006/relationships/image" Target="../media/image820.png"/><Relationship Id="rId109" Type="http://schemas.openxmlformats.org/officeDocument/2006/relationships/image" Target="../media/image868.png"/><Relationship Id="rId260" Type="http://schemas.openxmlformats.org/officeDocument/2006/relationships/customXml" Target="../ink/ink951.xml"/><Relationship Id="rId281" Type="http://schemas.openxmlformats.org/officeDocument/2006/relationships/image" Target="../media/image954.png"/><Relationship Id="rId34" Type="http://schemas.openxmlformats.org/officeDocument/2006/relationships/customXml" Target="../ink/ink838.xml"/><Relationship Id="rId55" Type="http://schemas.openxmlformats.org/officeDocument/2006/relationships/image" Target="../media/image841.png"/><Relationship Id="rId76" Type="http://schemas.openxmlformats.org/officeDocument/2006/relationships/customXml" Target="../ink/ink859.xml"/><Relationship Id="rId97" Type="http://schemas.openxmlformats.org/officeDocument/2006/relationships/image" Target="../media/image862.png"/><Relationship Id="rId120" Type="http://schemas.openxmlformats.org/officeDocument/2006/relationships/customXml" Target="../ink/ink881.xml"/><Relationship Id="rId141" Type="http://schemas.openxmlformats.org/officeDocument/2006/relationships/image" Target="../media/image884.png"/><Relationship Id="rId7" Type="http://schemas.openxmlformats.org/officeDocument/2006/relationships/image" Target="../media/image818.png"/><Relationship Id="rId71" Type="http://schemas.openxmlformats.org/officeDocument/2006/relationships/image" Target="../media/image849.png"/><Relationship Id="rId92" Type="http://schemas.openxmlformats.org/officeDocument/2006/relationships/customXml" Target="../ink/ink867.xml"/><Relationship Id="rId162" Type="http://schemas.openxmlformats.org/officeDocument/2006/relationships/customXml" Target="../ink/ink902.xml"/><Relationship Id="rId183" Type="http://schemas.openxmlformats.org/officeDocument/2006/relationships/image" Target="../media/image905.png"/><Relationship Id="rId213" Type="http://schemas.openxmlformats.org/officeDocument/2006/relationships/image" Target="../media/image920.png"/><Relationship Id="rId218" Type="http://schemas.openxmlformats.org/officeDocument/2006/relationships/customXml" Target="../ink/ink930.xml"/><Relationship Id="rId234" Type="http://schemas.openxmlformats.org/officeDocument/2006/relationships/customXml" Target="../ink/ink938.xml"/><Relationship Id="rId239" Type="http://schemas.openxmlformats.org/officeDocument/2006/relationships/image" Target="../media/image933.png"/><Relationship Id="rId2" Type="http://schemas.openxmlformats.org/officeDocument/2006/relationships/customXml" Target="../ink/ink822.xml"/><Relationship Id="rId29" Type="http://schemas.openxmlformats.org/officeDocument/2006/relationships/image" Target="../media/image828.png"/><Relationship Id="rId250" Type="http://schemas.openxmlformats.org/officeDocument/2006/relationships/customXml" Target="../ink/ink946.xml"/><Relationship Id="rId255" Type="http://schemas.openxmlformats.org/officeDocument/2006/relationships/image" Target="../media/image941.png"/><Relationship Id="rId271" Type="http://schemas.openxmlformats.org/officeDocument/2006/relationships/image" Target="../media/image949.png"/><Relationship Id="rId276" Type="http://schemas.openxmlformats.org/officeDocument/2006/relationships/customXml" Target="../ink/ink959.xml"/><Relationship Id="rId292" Type="http://schemas.openxmlformats.org/officeDocument/2006/relationships/customXml" Target="../ink/ink967.xml"/><Relationship Id="rId297" Type="http://schemas.openxmlformats.org/officeDocument/2006/relationships/image" Target="../media/image962.png"/><Relationship Id="rId24" Type="http://schemas.openxmlformats.org/officeDocument/2006/relationships/customXml" Target="../ink/ink833.xml"/><Relationship Id="rId40" Type="http://schemas.openxmlformats.org/officeDocument/2006/relationships/customXml" Target="../ink/ink841.xml"/><Relationship Id="rId45" Type="http://schemas.openxmlformats.org/officeDocument/2006/relationships/image" Target="../media/image836.png"/><Relationship Id="rId66" Type="http://schemas.openxmlformats.org/officeDocument/2006/relationships/customXml" Target="../ink/ink854.xml"/><Relationship Id="rId87" Type="http://schemas.openxmlformats.org/officeDocument/2006/relationships/image" Target="../media/image857.png"/><Relationship Id="rId110" Type="http://schemas.openxmlformats.org/officeDocument/2006/relationships/customXml" Target="../ink/ink876.xml"/><Relationship Id="rId115" Type="http://schemas.openxmlformats.org/officeDocument/2006/relationships/image" Target="../media/image871.png"/><Relationship Id="rId131" Type="http://schemas.openxmlformats.org/officeDocument/2006/relationships/image" Target="../media/image879.png"/><Relationship Id="rId136" Type="http://schemas.openxmlformats.org/officeDocument/2006/relationships/customXml" Target="../ink/ink889.xml"/><Relationship Id="rId157" Type="http://schemas.openxmlformats.org/officeDocument/2006/relationships/image" Target="../media/image892.png"/><Relationship Id="rId178" Type="http://schemas.openxmlformats.org/officeDocument/2006/relationships/customXml" Target="../ink/ink910.xml"/><Relationship Id="rId61" Type="http://schemas.openxmlformats.org/officeDocument/2006/relationships/image" Target="../media/image844.png"/><Relationship Id="rId82" Type="http://schemas.openxmlformats.org/officeDocument/2006/relationships/customXml" Target="../ink/ink862.xml"/><Relationship Id="rId152" Type="http://schemas.openxmlformats.org/officeDocument/2006/relationships/customXml" Target="../ink/ink897.xml"/><Relationship Id="rId173" Type="http://schemas.openxmlformats.org/officeDocument/2006/relationships/image" Target="../media/image900.png"/><Relationship Id="rId194" Type="http://schemas.openxmlformats.org/officeDocument/2006/relationships/customXml" Target="../ink/ink918.xml"/><Relationship Id="rId199" Type="http://schemas.openxmlformats.org/officeDocument/2006/relationships/image" Target="../media/image913.png"/><Relationship Id="rId203" Type="http://schemas.openxmlformats.org/officeDocument/2006/relationships/image" Target="../media/image915.png"/><Relationship Id="rId208" Type="http://schemas.openxmlformats.org/officeDocument/2006/relationships/customXml" Target="../ink/ink925.xml"/><Relationship Id="rId229" Type="http://schemas.openxmlformats.org/officeDocument/2006/relationships/image" Target="../media/image928.png"/><Relationship Id="rId19" Type="http://schemas.openxmlformats.org/officeDocument/2006/relationships/image" Target="../media/image823.png"/><Relationship Id="rId224" Type="http://schemas.openxmlformats.org/officeDocument/2006/relationships/customXml" Target="../ink/ink933.xml"/><Relationship Id="rId240" Type="http://schemas.openxmlformats.org/officeDocument/2006/relationships/customXml" Target="../ink/ink941.xml"/><Relationship Id="rId245" Type="http://schemas.openxmlformats.org/officeDocument/2006/relationships/image" Target="../media/image936.png"/><Relationship Id="rId261" Type="http://schemas.openxmlformats.org/officeDocument/2006/relationships/image" Target="../media/image944.png"/><Relationship Id="rId266" Type="http://schemas.openxmlformats.org/officeDocument/2006/relationships/customXml" Target="../ink/ink954.xml"/><Relationship Id="rId287" Type="http://schemas.openxmlformats.org/officeDocument/2006/relationships/image" Target="../media/image957.png"/><Relationship Id="rId14" Type="http://schemas.openxmlformats.org/officeDocument/2006/relationships/customXml" Target="../ink/ink828.xml"/><Relationship Id="rId30" Type="http://schemas.openxmlformats.org/officeDocument/2006/relationships/customXml" Target="../ink/ink836.xml"/><Relationship Id="rId35" Type="http://schemas.openxmlformats.org/officeDocument/2006/relationships/image" Target="../media/image831.png"/><Relationship Id="rId56" Type="http://schemas.openxmlformats.org/officeDocument/2006/relationships/customXml" Target="../ink/ink849.xml"/><Relationship Id="rId77" Type="http://schemas.openxmlformats.org/officeDocument/2006/relationships/image" Target="../media/image852.png"/><Relationship Id="rId100" Type="http://schemas.openxmlformats.org/officeDocument/2006/relationships/customXml" Target="../ink/ink871.xml"/><Relationship Id="rId105" Type="http://schemas.openxmlformats.org/officeDocument/2006/relationships/image" Target="../media/image866.png"/><Relationship Id="rId126" Type="http://schemas.openxmlformats.org/officeDocument/2006/relationships/customXml" Target="../ink/ink884.xml"/><Relationship Id="rId147" Type="http://schemas.openxmlformats.org/officeDocument/2006/relationships/image" Target="../media/image887.png"/><Relationship Id="rId168" Type="http://schemas.openxmlformats.org/officeDocument/2006/relationships/customXml" Target="../ink/ink905.xml"/><Relationship Id="rId282" Type="http://schemas.openxmlformats.org/officeDocument/2006/relationships/customXml" Target="../ink/ink962.xml"/><Relationship Id="rId8" Type="http://schemas.openxmlformats.org/officeDocument/2006/relationships/customXml" Target="../ink/ink825.xml"/><Relationship Id="rId51" Type="http://schemas.openxmlformats.org/officeDocument/2006/relationships/image" Target="../media/image839.png"/><Relationship Id="rId72" Type="http://schemas.openxmlformats.org/officeDocument/2006/relationships/customXml" Target="../ink/ink857.xml"/><Relationship Id="rId93" Type="http://schemas.openxmlformats.org/officeDocument/2006/relationships/image" Target="../media/image860.png"/><Relationship Id="rId98" Type="http://schemas.openxmlformats.org/officeDocument/2006/relationships/customXml" Target="../ink/ink870.xml"/><Relationship Id="rId121" Type="http://schemas.openxmlformats.org/officeDocument/2006/relationships/image" Target="../media/image874.png"/><Relationship Id="rId142" Type="http://schemas.openxmlformats.org/officeDocument/2006/relationships/customXml" Target="../ink/ink892.xml"/><Relationship Id="rId163" Type="http://schemas.openxmlformats.org/officeDocument/2006/relationships/image" Target="../media/image895.png"/><Relationship Id="rId184" Type="http://schemas.openxmlformats.org/officeDocument/2006/relationships/customXml" Target="../ink/ink913.xml"/><Relationship Id="rId189" Type="http://schemas.openxmlformats.org/officeDocument/2006/relationships/image" Target="../media/image908.png"/><Relationship Id="rId219" Type="http://schemas.openxmlformats.org/officeDocument/2006/relationships/image" Target="../media/image923.png"/><Relationship Id="rId3" Type="http://schemas.openxmlformats.org/officeDocument/2006/relationships/image" Target="../media/image816.png"/><Relationship Id="rId214" Type="http://schemas.openxmlformats.org/officeDocument/2006/relationships/customXml" Target="../ink/ink928.xml"/><Relationship Id="rId230" Type="http://schemas.openxmlformats.org/officeDocument/2006/relationships/customXml" Target="../ink/ink936.xml"/><Relationship Id="rId235" Type="http://schemas.openxmlformats.org/officeDocument/2006/relationships/image" Target="../media/image931.png"/><Relationship Id="rId251" Type="http://schemas.openxmlformats.org/officeDocument/2006/relationships/image" Target="../media/image939.png"/><Relationship Id="rId256" Type="http://schemas.openxmlformats.org/officeDocument/2006/relationships/customXml" Target="../ink/ink949.xml"/><Relationship Id="rId277" Type="http://schemas.openxmlformats.org/officeDocument/2006/relationships/image" Target="../media/image952.png"/><Relationship Id="rId25" Type="http://schemas.openxmlformats.org/officeDocument/2006/relationships/image" Target="../media/image826.png"/><Relationship Id="rId46" Type="http://schemas.openxmlformats.org/officeDocument/2006/relationships/customXml" Target="../ink/ink844.xml"/><Relationship Id="rId67" Type="http://schemas.openxmlformats.org/officeDocument/2006/relationships/image" Target="../media/image847.png"/><Relationship Id="rId116" Type="http://schemas.openxmlformats.org/officeDocument/2006/relationships/customXml" Target="../ink/ink879.xml"/><Relationship Id="rId137" Type="http://schemas.openxmlformats.org/officeDocument/2006/relationships/image" Target="../media/image882.png"/><Relationship Id="rId158" Type="http://schemas.openxmlformats.org/officeDocument/2006/relationships/customXml" Target="../ink/ink900.xml"/><Relationship Id="rId272" Type="http://schemas.openxmlformats.org/officeDocument/2006/relationships/customXml" Target="../ink/ink957.xml"/><Relationship Id="rId293" Type="http://schemas.openxmlformats.org/officeDocument/2006/relationships/image" Target="../media/image960.png"/><Relationship Id="rId20" Type="http://schemas.openxmlformats.org/officeDocument/2006/relationships/customXml" Target="../ink/ink831.xml"/><Relationship Id="rId41" Type="http://schemas.openxmlformats.org/officeDocument/2006/relationships/image" Target="../media/image834.png"/><Relationship Id="rId62" Type="http://schemas.openxmlformats.org/officeDocument/2006/relationships/customXml" Target="../ink/ink852.xml"/><Relationship Id="rId83" Type="http://schemas.openxmlformats.org/officeDocument/2006/relationships/image" Target="../media/image855.png"/><Relationship Id="rId88" Type="http://schemas.openxmlformats.org/officeDocument/2006/relationships/customXml" Target="../ink/ink865.xml"/><Relationship Id="rId111" Type="http://schemas.openxmlformats.org/officeDocument/2006/relationships/image" Target="../media/image869.png"/><Relationship Id="rId132" Type="http://schemas.openxmlformats.org/officeDocument/2006/relationships/customXml" Target="../ink/ink887.xml"/><Relationship Id="rId153" Type="http://schemas.openxmlformats.org/officeDocument/2006/relationships/image" Target="../media/image890.png"/><Relationship Id="rId174" Type="http://schemas.openxmlformats.org/officeDocument/2006/relationships/customXml" Target="../ink/ink908.xml"/><Relationship Id="rId179" Type="http://schemas.openxmlformats.org/officeDocument/2006/relationships/image" Target="../media/image903.png"/><Relationship Id="rId195" Type="http://schemas.openxmlformats.org/officeDocument/2006/relationships/image" Target="../media/image911.png"/><Relationship Id="rId209" Type="http://schemas.openxmlformats.org/officeDocument/2006/relationships/image" Target="../media/image918.png"/><Relationship Id="rId190" Type="http://schemas.openxmlformats.org/officeDocument/2006/relationships/customXml" Target="../ink/ink916.xml"/><Relationship Id="rId204" Type="http://schemas.openxmlformats.org/officeDocument/2006/relationships/customXml" Target="../ink/ink923.xml"/><Relationship Id="rId220" Type="http://schemas.openxmlformats.org/officeDocument/2006/relationships/customXml" Target="../ink/ink931.xml"/><Relationship Id="rId225" Type="http://schemas.openxmlformats.org/officeDocument/2006/relationships/image" Target="../media/image926.png"/><Relationship Id="rId241" Type="http://schemas.openxmlformats.org/officeDocument/2006/relationships/image" Target="../media/image934.png"/><Relationship Id="rId246" Type="http://schemas.openxmlformats.org/officeDocument/2006/relationships/customXml" Target="../ink/ink944.xml"/><Relationship Id="rId267" Type="http://schemas.openxmlformats.org/officeDocument/2006/relationships/image" Target="../media/image947.png"/><Relationship Id="rId288" Type="http://schemas.openxmlformats.org/officeDocument/2006/relationships/customXml" Target="../ink/ink965.xml"/><Relationship Id="rId15" Type="http://schemas.openxmlformats.org/officeDocument/2006/relationships/image" Target="../media/image821.png"/><Relationship Id="rId36" Type="http://schemas.openxmlformats.org/officeDocument/2006/relationships/customXml" Target="../ink/ink839.xml"/><Relationship Id="rId57" Type="http://schemas.openxmlformats.org/officeDocument/2006/relationships/image" Target="../media/image842.png"/><Relationship Id="rId106" Type="http://schemas.openxmlformats.org/officeDocument/2006/relationships/customXml" Target="../ink/ink874.xml"/><Relationship Id="rId127" Type="http://schemas.openxmlformats.org/officeDocument/2006/relationships/image" Target="../media/image877.png"/><Relationship Id="rId262" Type="http://schemas.openxmlformats.org/officeDocument/2006/relationships/customXml" Target="../ink/ink952.xml"/><Relationship Id="rId283" Type="http://schemas.openxmlformats.org/officeDocument/2006/relationships/image" Target="../media/image955.png"/><Relationship Id="rId10" Type="http://schemas.openxmlformats.org/officeDocument/2006/relationships/customXml" Target="../ink/ink826.xml"/><Relationship Id="rId31" Type="http://schemas.openxmlformats.org/officeDocument/2006/relationships/image" Target="../media/image829.png"/><Relationship Id="rId52" Type="http://schemas.openxmlformats.org/officeDocument/2006/relationships/customXml" Target="../ink/ink847.xml"/><Relationship Id="rId73" Type="http://schemas.openxmlformats.org/officeDocument/2006/relationships/image" Target="../media/image850.png"/><Relationship Id="rId78" Type="http://schemas.openxmlformats.org/officeDocument/2006/relationships/customXml" Target="../ink/ink860.xml"/><Relationship Id="rId94" Type="http://schemas.openxmlformats.org/officeDocument/2006/relationships/customXml" Target="../ink/ink868.xml"/><Relationship Id="rId99" Type="http://schemas.openxmlformats.org/officeDocument/2006/relationships/image" Target="../media/image863.png"/><Relationship Id="rId101" Type="http://schemas.openxmlformats.org/officeDocument/2006/relationships/image" Target="../media/image864.png"/><Relationship Id="rId122" Type="http://schemas.openxmlformats.org/officeDocument/2006/relationships/customXml" Target="../ink/ink882.xml"/><Relationship Id="rId143" Type="http://schemas.openxmlformats.org/officeDocument/2006/relationships/image" Target="../media/image885.png"/><Relationship Id="rId148" Type="http://schemas.openxmlformats.org/officeDocument/2006/relationships/customXml" Target="../ink/ink895.xml"/><Relationship Id="rId164" Type="http://schemas.openxmlformats.org/officeDocument/2006/relationships/customXml" Target="../ink/ink903.xml"/><Relationship Id="rId169" Type="http://schemas.openxmlformats.org/officeDocument/2006/relationships/image" Target="../media/image898.png"/><Relationship Id="rId185" Type="http://schemas.openxmlformats.org/officeDocument/2006/relationships/image" Target="../media/image906.png"/><Relationship Id="rId4" Type="http://schemas.openxmlformats.org/officeDocument/2006/relationships/customXml" Target="../ink/ink823.xml"/><Relationship Id="rId9" Type="http://schemas.openxmlformats.org/officeDocument/2006/relationships/image" Target="../media/image664.png"/><Relationship Id="rId180" Type="http://schemas.openxmlformats.org/officeDocument/2006/relationships/customXml" Target="../ink/ink911.xml"/><Relationship Id="rId210" Type="http://schemas.openxmlformats.org/officeDocument/2006/relationships/customXml" Target="../ink/ink926.xml"/><Relationship Id="rId215" Type="http://schemas.openxmlformats.org/officeDocument/2006/relationships/image" Target="../media/image921.png"/><Relationship Id="rId236" Type="http://schemas.openxmlformats.org/officeDocument/2006/relationships/customXml" Target="../ink/ink939.xml"/><Relationship Id="rId257" Type="http://schemas.openxmlformats.org/officeDocument/2006/relationships/image" Target="../media/image942.png"/><Relationship Id="rId278" Type="http://schemas.openxmlformats.org/officeDocument/2006/relationships/customXml" Target="../ink/ink960.xml"/><Relationship Id="rId26" Type="http://schemas.openxmlformats.org/officeDocument/2006/relationships/customXml" Target="../ink/ink834.xml"/><Relationship Id="rId231" Type="http://schemas.openxmlformats.org/officeDocument/2006/relationships/image" Target="../media/image929.png"/><Relationship Id="rId252" Type="http://schemas.openxmlformats.org/officeDocument/2006/relationships/customXml" Target="../ink/ink947.xml"/><Relationship Id="rId273" Type="http://schemas.openxmlformats.org/officeDocument/2006/relationships/image" Target="../media/image950.png"/><Relationship Id="rId294" Type="http://schemas.openxmlformats.org/officeDocument/2006/relationships/customXml" Target="../ink/ink968.xml"/><Relationship Id="rId47" Type="http://schemas.openxmlformats.org/officeDocument/2006/relationships/image" Target="../media/image837.png"/><Relationship Id="rId68" Type="http://schemas.openxmlformats.org/officeDocument/2006/relationships/customXml" Target="../ink/ink855.xml"/><Relationship Id="rId89" Type="http://schemas.openxmlformats.org/officeDocument/2006/relationships/image" Target="../media/image858.png"/><Relationship Id="rId112" Type="http://schemas.openxmlformats.org/officeDocument/2006/relationships/customXml" Target="../ink/ink877.xml"/><Relationship Id="rId133" Type="http://schemas.openxmlformats.org/officeDocument/2006/relationships/image" Target="../media/image880.png"/><Relationship Id="rId154" Type="http://schemas.openxmlformats.org/officeDocument/2006/relationships/customXml" Target="../ink/ink898.xml"/><Relationship Id="rId175" Type="http://schemas.openxmlformats.org/officeDocument/2006/relationships/image" Target="../media/image901.png"/><Relationship Id="rId196" Type="http://schemas.openxmlformats.org/officeDocument/2006/relationships/customXml" Target="../ink/ink919.xml"/><Relationship Id="rId200" Type="http://schemas.openxmlformats.org/officeDocument/2006/relationships/customXml" Target="../ink/ink921.xml"/><Relationship Id="rId16" Type="http://schemas.openxmlformats.org/officeDocument/2006/relationships/customXml" Target="../ink/ink829.xml"/><Relationship Id="rId221" Type="http://schemas.openxmlformats.org/officeDocument/2006/relationships/image" Target="../media/image924.png"/><Relationship Id="rId242" Type="http://schemas.openxmlformats.org/officeDocument/2006/relationships/customXml" Target="../ink/ink942.xml"/><Relationship Id="rId263" Type="http://schemas.openxmlformats.org/officeDocument/2006/relationships/image" Target="../media/image945.png"/><Relationship Id="rId284" Type="http://schemas.openxmlformats.org/officeDocument/2006/relationships/customXml" Target="../ink/ink963.xml"/><Relationship Id="rId37" Type="http://schemas.openxmlformats.org/officeDocument/2006/relationships/image" Target="../media/image832.png"/><Relationship Id="rId58" Type="http://schemas.openxmlformats.org/officeDocument/2006/relationships/customXml" Target="../ink/ink850.xml"/><Relationship Id="rId79" Type="http://schemas.openxmlformats.org/officeDocument/2006/relationships/image" Target="../media/image853.png"/><Relationship Id="rId102" Type="http://schemas.openxmlformats.org/officeDocument/2006/relationships/customXml" Target="../ink/ink872.xml"/><Relationship Id="rId123" Type="http://schemas.openxmlformats.org/officeDocument/2006/relationships/image" Target="../media/image875.png"/><Relationship Id="rId144" Type="http://schemas.openxmlformats.org/officeDocument/2006/relationships/customXml" Target="../ink/ink893.xml"/><Relationship Id="rId90" Type="http://schemas.openxmlformats.org/officeDocument/2006/relationships/customXml" Target="../ink/ink866.xml"/><Relationship Id="rId165" Type="http://schemas.openxmlformats.org/officeDocument/2006/relationships/image" Target="../media/image896.png"/><Relationship Id="rId186" Type="http://schemas.openxmlformats.org/officeDocument/2006/relationships/customXml" Target="../ink/ink914.xml"/><Relationship Id="rId211" Type="http://schemas.openxmlformats.org/officeDocument/2006/relationships/image" Target="../media/image919.png"/><Relationship Id="rId232" Type="http://schemas.openxmlformats.org/officeDocument/2006/relationships/customXml" Target="../ink/ink937.xml"/><Relationship Id="rId253" Type="http://schemas.openxmlformats.org/officeDocument/2006/relationships/image" Target="../media/image940.png"/><Relationship Id="rId274" Type="http://schemas.openxmlformats.org/officeDocument/2006/relationships/customXml" Target="../ink/ink958.xml"/><Relationship Id="rId295" Type="http://schemas.openxmlformats.org/officeDocument/2006/relationships/image" Target="../media/image961.png"/><Relationship Id="rId27" Type="http://schemas.openxmlformats.org/officeDocument/2006/relationships/image" Target="../media/image827.png"/><Relationship Id="rId48" Type="http://schemas.openxmlformats.org/officeDocument/2006/relationships/customXml" Target="../ink/ink845.xml"/><Relationship Id="rId69" Type="http://schemas.openxmlformats.org/officeDocument/2006/relationships/image" Target="../media/image848.png"/><Relationship Id="rId113" Type="http://schemas.openxmlformats.org/officeDocument/2006/relationships/image" Target="../media/image870.png"/><Relationship Id="rId134" Type="http://schemas.openxmlformats.org/officeDocument/2006/relationships/customXml" Target="../ink/ink888.xml"/><Relationship Id="rId80" Type="http://schemas.openxmlformats.org/officeDocument/2006/relationships/customXml" Target="../ink/ink861.xml"/><Relationship Id="rId155" Type="http://schemas.openxmlformats.org/officeDocument/2006/relationships/image" Target="../media/image891.png"/><Relationship Id="rId176" Type="http://schemas.openxmlformats.org/officeDocument/2006/relationships/customXml" Target="../ink/ink909.xml"/><Relationship Id="rId197" Type="http://schemas.openxmlformats.org/officeDocument/2006/relationships/image" Target="../media/image912.png"/><Relationship Id="rId201" Type="http://schemas.openxmlformats.org/officeDocument/2006/relationships/image" Target="../media/image914.png"/><Relationship Id="rId222" Type="http://schemas.openxmlformats.org/officeDocument/2006/relationships/customXml" Target="../ink/ink932.xml"/><Relationship Id="rId243" Type="http://schemas.openxmlformats.org/officeDocument/2006/relationships/image" Target="../media/image935.png"/><Relationship Id="rId264" Type="http://schemas.openxmlformats.org/officeDocument/2006/relationships/customXml" Target="../ink/ink953.xml"/><Relationship Id="rId285" Type="http://schemas.openxmlformats.org/officeDocument/2006/relationships/image" Target="../media/image956.png"/><Relationship Id="rId17" Type="http://schemas.openxmlformats.org/officeDocument/2006/relationships/image" Target="../media/image822.png"/><Relationship Id="rId38" Type="http://schemas.openxmlformats.org/officeDocument/2006/relationships/customXml" Target="../ink/ink840.xml"/><Relationship Id="rId59" Type="http://schemas.openxmlformats.org/officeDocument/2006/relationships/image" Target="../media/image843.png"/><Relationship Id="rId103" Type="http://schemas.openxmlformats.org/officeDocument/2006/relationships/image" Target="../media/image865.png"/><Relationship Id="rId124" Type="http://schemas.openxmlformats.org/officeDocument/2006/relationships/customXml" Target="../ink/ink883.xml"/><Relationship Id="rId70" Type="http://schemas.openxmlformats.org/officeDocument/2006/relationships/customXml" Target="../ink/ink856.xml"/><Relationship Id="rId91" Type="http://schemas.openxmlformats.org/officeDocument/2006/relationships/image" Target="../media/image859.png"/><Relationship Id="rId145" Type="http://schemas.openxmlformats.org/officeDocument/2006/relationships/image" Target="../media/image886.png"/><Relationship Id="rId166" Type="http://schemas.openxmlformats.org/officeDocument/2006/relationships/customXml" Target="../ink/ink904.xml"/><Relationship Id="rId187" Type="http://schemas.openxmlformats.org/officeDocument/2006/relationships/image" Target="../media/image90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27.xml"/><Relationship Id="rId233" Type="http://schemas.openxmlformats.org/officeDocument/2006/relationships/image" Target="../media/image930.png"/><Relationship Id="rId254" Type="http://schemas.openxmlformats.org/officeDocument/2006/relationships/customXml" Target="../ink/ink948.xml"/><Relationship Id="rId28" Type="http://schemas.openxmlformats.org/officeDocument/2006/relationships/customXml" Target="../ink/ink835.xml"/><Relationship Id="rId49" Type="http://schemas.openxmlformats.org/officeDocument/2006/relationships/image" Target="../media/image838.png"/><Relationship Id="rId114" Type="http://schemas.openxmlformats.org/officeDocument/2006/relationships/customXml" Target="../ink/ink878.xml"/><Relationship Id="rId275" Type="http://schemas.openxmlformats.org/officeDocument/2006/relationships/image" Target="../media/image951.png"/><Relationship Id="rId296" Type="http://schemas.openxmlformats.org/officeDocument/2006/relationships/customXml" Target="../ink/ink969.xml"/><Relationship Id="rId60" Type="http://schemas.openxmlformats.org/officeDocument/2006/relationships/customXml" Target="../ink/ink851.xml"/><Relationship Id="rId81" Type="http://schemas.openxmlformats.org/officeDocument/2006/relationships/image" Target="../media/image854.png"/><Relationship Id="rId135" Type="http://schemas.openxmlformats.org/officeDocument/2006/relationships/image" Target="../media/image881.png"/><Relationship Id="rId156" Type="http://schemas.openxmlformats.org/officeDocument/2006/relationships/customXml" Target="../ink/ink899.xml"/><Relationship Id="rId177" Type="http://schemas.openxmlformats.org/officeDocument/2006/relationships/image" Target="../media/image902.png"/><Relationship Id="rId198" Type="http://schemas.openxmlformats.org/officeDocument/2006/relationships/customXml" Target="../ink/ink920.xml"/><Relationship Id="rId202" Type="http://schemas.openxmlformats.org/officeDocument/2006/relationships/customXml" Target="../ink/ink922.xml"/><Relationship Id="rId223" Type="http://schemas.openxmlformats.org/officeDocument/2006/relationships/image" Target="../media/image925.png"/><Relationship Id="rId244" Type="http://schemas.openxmlformats.org/officeDocument/2006/relationships/customXml" Target="../ink/ink943.xml"/><Relationship Id="rId18" Type="http://schemas.openxmlformats.org/officeDocument/2006/relationships/customXml" Target="../ink/ink830.xml"/><Relationship Id="rId39" Type="http://schemas.openxmlformats.org/officeDocument/2006/relationships/image" Target="../media/image833.png"/><Relationship Id="rId265" Type="http://schemas.openxmlformats.org/officeDocument/2006/relationships/image" Target="../media/image946.png"/><Relationship Id="rId286" Type="http://schemas.openxmlformats.org/officeDocument/2006/relationships/customXml" Target="../ink/ink964.xml"/><Relationship Id="rId50" Type="http://schemas.openxmlformats.org/officeDocument/2006/relationships/customXml" Target="../ink/ink846.xml"/><Relationship Id="rId104" Type="http://schemas.openxmlformats.org/officeDocument/2006/relationships/customXml" Target="../ink/ink873.xml"/><Relationship Id="rId125" Type="http://schemas.openxmlformats.org/officeDocument/2006/relationships/image" Target="../media/image876.png"/><Relationship Id="rId146" Type="http://schemas.openxmlformats.org/officeDocument/2006/relationships/customXml" Target="../ink/ink894.xml"/><Relationship Id="rId167" Type="http://schemas.openxmlformats.org/officeDocument/2006/relationships/image" Target="../media/image897.png"/><Relationship Id="rId188" Type="http://schemas.openxmlformats.org/officeDocument/2006/relationships/customXml" Target="../ink/ink9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46F9-F6CD-4B12-BE9D-920ED82EE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Signals and Systems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74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434FC8-12C2-47E8-AD24-414DE8EF24B0}"/>
                  </a:ext>
                </a:extLst>
              </p14:cNvPr>
              <p14:cNvContentPartPr/>
              <p14:nvPr/>
            </p14:nvContentPartPr>
            <p14:xfrm>
              <a:off x="453211" y="452851"/>
              <a:ext cx="591840" cy="736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434FC8-12C2-47E8-AD24-414DE8EF2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571" y="434851"/>
                <a:ext cx="62748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1035F41-445A-4910-80B0-BB602C8367C9}"/>
                  </a:ext>
                </a:extLst>
              </p14:cNvPr>
              <p14:cNvContentPartPr/>
              <p14:nvPr/>
            </p14:nvContentPartPr>
            <p14:xfrm>
              <a:off x="9483451" y="104731"/>
              <a:ext cx="104760" cy="217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1035F41-445A-4910-80B0-BB602C8367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65451" y="87091"/>
                <a:ext cx="1404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3AF1612-38E2-4810-AA4D-F29728F3F4EF}"/>
                  </a:ext>
                </a:extLst>
              </p14:cNvPr>
              <p14:cNvContentPartPr/>
              <p14:nvPr/>
            </p14:nvContentPartPr>
            <p14:xfrm>
              <a:off x="9168091" y="366451"/>
              <a:ext cx="867960" cy="78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3AF1612-38E2-4810-AA4D-F29728F3F4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50091" y="348451"/>
                <a:ext cx="9036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983EDC3-90EE-4448-8FE1-6CD46EEA4B16}"/>
                  </a:ext>
                </a:extLst>
              </p14:cNvPr>
              <p14:cNvContentPartPr/>
              <p14:nvPr/>
            </p14:nvContentPartPr>
            <p14:xfrm>
              <a:off x="9176011" y="590371"/>
              <a:ext cx="357840" cy="568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983EDC3-90EE-4448-8FE1-6CD46EEA4B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58371" y="572731"/>
                <a:ext cx="39348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290FBAA-F5CE-436C-AB20-D7FE11A47BB3}"/>
                  </a:ext>
                </a:extLst>
              </p14:cNvPr>
              <p14:cNvContentPartPr/>
              <p14:nvPr/>
            </p14:nvContentPartPr>
            <p14:xfrm>
              <a:off x="9572731" y="748771"/>
              <a:ext cx="263520" cy="101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290FBAA-F5CE-436C-AB20-D7FE11A47B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4731" y="731131"/>
                <a:ext cx="2991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D574859-118D-400C-BC8A-3648ACFFA6DA}"/>
                  </a:ext>
                </a:extLst>
              </p14:cNvPr>
              <p14:cNvContentPartPr/>
              <p14:nvPr/>
            </p14:nvContentPartPr>
            <p14:xfrm>
              <a:off x="9653371" y="655171"/>
              <a:ext cx="144000" cy="223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D574859-118D-400C-BC8A-3648ACFFA6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35731" y="637531"/>
                <a:ext cx="1796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2DFDC57-6693-4188-92C8-109A72F8743C}"/>
                  </a:ext>
                </a:extLst>
              </p14:cNvPr>
              <p14:cNvContentPartPr/>
              <p14:nvPr/>
            </p14:nvContentPartPr>
            <p14:xfrm>
              <a:off x="9899611" y="474091"/>
              <a:ext cx="395280" cy="433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2DFDC57-6693-4188-92C8-109A72F874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81971" y="456091"/>
                <a:ext cx="43092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2C44019-D765-4CA7-96D4-A7B1D8E7A0CD}"/>
                  </a:ext>
                </a:extLst>
              </p14:cNvPr>
              <p14:cNvContentPartPr/>
              <p14:nvPr/>
            </p14:nvContentPartPr>
            <p14:xfrm>
              <a:off x="1226131" y="301291"/>
              <a:ext cx="297360" cy="1170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2C44019-D765-4CA7-96D4-A7B1D8E7A0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8131" y="283291"/>
                <a:ext cx="333000" cy="12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8F8EF6-A806-464A-AE5C-737C5C4CF0B2}"/>
                  </a:ext>
                </a:extLst>
              </p14:cNvPr>
              <p14:cNvContentPartPr/>
              <p14:nvPr/>
            </p14:nvContentPartPr>
            <p14:xfrm>
              <a:off x="1764691" y="671011"/>
              <a:ext cx="427680" cy="424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8F8EF6-A806-464A-AE5C-737C5C4CF0B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46691" y="653011"/>
                <a:ext cx="46332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A722E0-D216-4C43-81FB-06299FED6A28}"/>
                  </a:ext>
                </a:extLst>
              </p14:cNvPr>
              <p14:cNvContentPartPr/>
              <p14:nvPr/>
            </p14:nvContentPartPr>
            <p14:xfrm>
              <a:off x="1860811" y="321811"/>
              <a:ext cx="419040" cy="302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A722E0-D216-4C43-81FB-06299FED6A2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43171" y="303811"/>
                <a:ext cx="4546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04CD943-F194-43C5-AFA6-4818D438EC24}"/>
                  </a:ext>
                </a:extLst>
              </p14:cNvPr>
              <p14:cNvContentPartPr/>
              <p14:nvPr/>
            </p14:nvContentPartPr>
            <p14:xfrm>
              <a:off x="2297491" y="137131"/>
              <a:ext cx="244800" cy="421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04CD943-F194-43C5-AFA6-4818D438EC2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79851" y="119491"/>
                <a:ext cx="28044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B7BBFC-F5E0-47A0-9F44-8212DED40C14}"/>
                  </a:ext>
                </a:extLst>
              </p14:cNvPr>
              <p14:cNvContentPartPr/>
              <p14:nvPr/>
            </p14:nvContentPartPr>
            <p14:xfrm>
              <a:off x="2281651" y="322531"/>
              <a:ext cx="127440" cy="41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B7BBFC-F5E0-47A0-9F44-8212DED40C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64011" y="304531"/>
                <a:ext cx="1630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9AAF005-1C38-4F90-BEBC-4077524413DA}"/>
                  </a:ext>
                </a:extLst>
              </p14:cNvPr>
              <p14:cNvContentPartPr/>
              <p14:nvPr/>
            </p14:nvContentPartPr>
            <p14:xfrm>
              <a:off x="2564971" y="160891"/>
              <a:ext cx="486000" cy="1087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9AAF005-1C38-4F90-BEBC-4077524413D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46971" y="142891"/>
                <a:ext cx="521640" cy="11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2E4F3-4AD4-4624-B16D-679E114C8DC5}"/>
                  </a:ext>
                </a:extLst>
              </p14:cNvPr>
              <p14:cNvContentPartPr/>
              <p14:nvPr/>
            </p14:nvContentPartPr>
            <p14:xfrm>
              <a:off x="3236731" y="701611"/>
              <a:ext cx="374040" cy="91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2E4F3-4AD4-4624-B16D-679E114C8DC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18731" y="683611"/>
                <a:ext cx="409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B44A2F-E8DC-4316-9805-E2B53C927544}"/>
                  </a:ext>
                </a:extLst>
              </p14:cNvPr>
              <p14:cNvContentPartPr/>
              <p14:nvPr/>
            </p14:nvContentPartPr>
            <p14:xfrm>
              <a:off x="3333571" y="913291"/>
              <a:ext cx="186480" cy="25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B44A2F-E8DC-4316-9805-E2B53C92754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15571" y="895291"/>
                <a:ext cx="2221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53E3553-0C79-431D-8128-339CB56124AA}"/>
                  </a:ext>
                </a:extLst>
              </p14:cNvPr>
              <p14:cNvContentPartPr/>
              <p14:nvPr/>
            </p14:nvContentPartPr>
            <p14:xfrm>
              <a:off x="4312771" y="282571"/>
              <a:ext cx="73080" cy="266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53E3553-0C79-431D-8128-339CB56124A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95131" y="264931"/>
                <a:ext cx="10872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5BC0C63-30F2-49FF-9833-F83E9C7A47C1}"/>
                  </a:ext>
                </a:extLst>
              </p14:cNvPr>
              <p14:cNvContentPartPr/>
              <p14:nvPr/>
            </p14:nvContentPartPr>
            <p14:xfrm>
              <a:off x="3972931" y="653011"/>
              <a:ext cx="733320" cy="99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5BC0C63-30F2-49FF-9833-F83E9C7A47C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54931" y="635371"/>
                <a:ext cx="7689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C599697-3779-4D89-ACC6-739604CDED69}"/>
                  </a:ext>
                </a:extLst>
              </p14:cNvPr>
              <p14:cNvContentPartPr/>
              <p14:nvPr/>
            </p14:nvContentPartPr>
            <p14:xfrm>
              <a:off x="3987331" y="808891"/>
              <a:ext cx="382320" cy="443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C599697-3779-4D89-ACC6-739604CDED6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69691" y="790891"/>
                <a:ext cx="41796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3105085-D9CC-4F1F-921C-D1FF62E5EF68}"/>
                  </a:ext>
                </a:extLst>
              </p14:cNvPr>
              <p14:cNvContentPartPr/>
              <p14:nvPr/>
            </p14:nvContentPartPr>
            <p14:xfrm>
              <a:off x="4498891" y="1036411"/>
              <a:ext cx="88200" cy="46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3105085-D9CC-4F1F-921C-D1FF62E5EF6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81251" y="1018771"/>
                <a:ext cx="12384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131B02E-28DA-40D1-969D-E8C364202982}"/>
                  </a:ext>
                </a:extLst>
              </p14:cNvPr>
              <p14:cNvContentPartPr/>
              <p14:nvPr/>
            </p14:nvContentPartPr>
            <p14:xfrm>
              <a:off x="4724971" y="833731"/>
              <a:ext cx="327240" cy="401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131B02E-28DA-40D1-969D-E8C36420298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06971" y="816091"/>
                <a:ext cx="36288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86F497E-04A7-4899-8A24-4A7A6DD9F652}"/>
                  </a:ext>
                </a:extLst>
              </p14:cNvPr>
              <p14:cNvContentPartPr/>
              <p14:nvPr/>
            </p14:nvContentPartPr>
            <p14:xfrm>
              <a:off x="5186491" y="242251"/>
              <a:ext cx="2170080" cy="5702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86F497E-04A7-4899-8A24-4A7A6DD9F65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68851" y="224611"/>
                <a:ext cx="2205720" cy="57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70E4E52-3CA7-4404-8041-BC744F8E3AC0}"/>
                  </a:ext>
                </a:extLst>
              </p14:cNvPr>
              <p14:cNvContentPartPr/>
              <p14:nvPr/>
            </p14:nvContentPartPr>
            <p14:xfrm>
              <a:off x="5686531" y="356011"/>
              <a:ext cx="569520" cy="808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70E4E52-3CA7-4404-8041-BC744F8E3A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68891" y="338011"/>
                <a:ext cx="605160" cy="8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700BF1-E6B9-4175-88B4-A3439640A995}"/>
                  </a:ext>
                </a:extLst>
              </p14:cNvPr>
              <p14:cNvContentPartPr/>
              <p14:nvPr/>
            </p14:nvContentPartPr>
            <p14:xfrm>
              <a:off x="6446851" y="582091"/>
              <a:ext cx="507240" cy="417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700BF1-E6B9-4175-88B4-A3439640A99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29211" y="564451"/>
                <a:ext cx="54288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1E687BA-E810-4649-A45B-A56094DAC88F}"/>
                  </a:ext>
                </a:extLst>
              </p14:cNvPr>
              <p14:cNvContentPartPr/>
              <p14:nvPr/>
            </p14:nvContentPartPr>
            <p14:xfrm>
              <a:off x="6335611" y="372931"/>
              <a:ext cx="160560" cy="80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1E687BA-E810-4649-A45B-A56094DAC88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17971" y="355291"/>
                <a:ext cx="1962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65CB483-299C-4FB0-8712-4BA0C491B701}"/>
                  </a:ext>
                </a:extLst>
              </p14:cNvPr>
              <p14:cNvContentPartPr/>
              <p14:nvPr/>
            </p14:nvContentPartPr>
            <p14:xfrm>
              <a:off x="6699931" y="192931"/>
              <a:ext cx="307440" cy="288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65CB483-299C-4FB0-8712-4BA0C491B70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82291" y="174931"/>
                <a:ext cx="3430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F79C6CF-5511-4FAE-B9BE-0AC5B52892A0}"/>
                  </a:ext>
                </a:extLst>
              </p14:cNvPr>
              <p14:cNvContentPartPr/>
              <p14:nvPr/>
            </p14:nvContentPartPr>
            <p14:xfrm>
              <a:off x="7096291" y="145411"/>
              <a:ext cx="248400" cy="266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F79C6CF-5511-4FAE-B9BE-0AC5B52892A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78651" y="127771"/>
                <a:ext cx="2840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D31FEF8-BF97-4023-BD5D-91A35E8CEF87}"/>
                  </a:ext>
                </a:extLst>
              </p14:cNvPr>
              <p14:cNvContentPartPr/>
              <p14:nvPr/>
            </p14:nvContentPartPr>
            <p14:xfrm>
              <a:off x="7096291" y="182131"/>
              <a:ext cx="161280" cy="77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D31FEF8-BF97-4023-BD5D-91A35E8CEF8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78651" y="164131"/>
                <a:ext cx="1969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7C5DE8E-C86D-4B76-90FB-848FEE9E4633}"/>
                  </a:ext>
                </a:extLst>
              </p14:cNvPr>
              <p14:cNvContentPartPr/>
              <p14:nvPr/>
            </p14:nvContentPartPr>
            <p14:xfrm>
              <a:off x="7339291" y="105091"/>
              <a:ext cx="346320" cy="706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7C5DE8E-C86D-4B76-90FB-848FEE9E463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21291" y="87451"/>
                <a:ext cx="38196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60CD751-CD83-4399-B3FC-4D490423655C}"/>
                  </a:ext>
                </a:extLst>
              </p14:cNvPr>
              <p14:cNvContentPartPr/>
              <p14:nvPr/>
            </p14:nvContentPartPr>
            <p14:xfrm>
              <a:off x="6180451" y="177811"/>
              <a:ext cx="340560" cy="1405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60CD751-CD83-4399-B3FC-4D490423655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62811" y="160171"/>
                <a:ext cx="376200" cy="14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A709DD4-5956-4097-90EF-DCA8B758F64A}"/>
                  </a:ext>
                </a:extLst>
              </p14:cNvPr>
              <p14:cNvContentPartPr/>
              <p14:nvPr/>
            </p14:nvContentPartPr>
            <p14:xfrm>
              <a:off x="7913851" y="460771"/>
              <a:ext cx="299880" cy="8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A709DD4-5956-4097-90EF-DCA8B758F64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95851" y="443131"/>
                <a:ext cx="3355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2D321A6-649B-4A88-A57B-0415877C8313}"/>
                  </a:ext>
                </a:extLst>
              </p14:cNvPr>
              <p14:cNvContentPartPr/>
              <p14:nvPr/>
            </p14:nvContentPartPr>
            <p14:xfrm>
              <a:off x="8018971" y="597931"/>
              <a:ext cx="453960" cy="171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2D321A6-649B-4A88-A57B-0415877C831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01331" y="579931"/>
                <a:ext cx="4896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5163244-93DD-45D5-B935-4CFC1BE7166F}"/>
                  </a:ext>
                </a:extLst>
              </p14:cNvPr>
              <p14:cNvContentPartPr/>
              <p14:nvPr/>
            </p14:nvContentPartPr>
            <p14:xfrm>
              <a:off x="5984251" y="1771891"/>
              <a:ext cx="529200" cy="631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5163244-93DD-45D5-B935-4CFC1BE7166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66611" y="1753891"/>
                <a:ext cx="56484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3D31C65-72D8-4CC3-B0EB-E44A485BA5C8}"/>
                  </a:ext>
                </a:extLst>
              </p14:cNvPr>
              <p14:cNvContentPartPr/>
              <p14:nvPr/>
            </p14:nvContentPartPr>
            <p14:xfrm>
              <a:off x="6733771" y="1358971"/>
              <a:ext cx="309600" cy="11282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3D31C65-72D8-4CC3-B0EB-E44A485BA5C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16131" y="1341331"/>
                <a:ext cx="345240" cy="11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970065E-E05E-4D77-BD17-7B95F24EA99C}"/>
                  </a:ext>
                </a:extLst>
              </p14:cNvPr>
              <p14:cNvContentPartPr/>
              <p14:nvPr/>
            </p14:nvContentPartPr>
            <p14:xfrm>
              <a:off x="7191691" y="1657771"/>
              <a:ext cx="348120" cy="3715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970065E-E05E-4D77-BD17-7B95F24EA99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174051" y="1640131"/>
                <a:ext cx="38376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3343D90-97AD-48F7-8A14-61B70A8B09D1}"/>
                  </a:ext>
                </a:extLst>
              </p14:cNvPr>
              <p14:cNvContentPartPr/>
              <p14:nvPr/>
            </p14:nvContentPartPr>
            <p14:xfrm>
              <a:off x="7128691" y="1470931"/>
              <a:ext cx="129240" cy="990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3343D90-97AD-48F7-8A14-61B70A8B09D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11051" y="1452931"/>
                <a:ext cx="1648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F27CCCC-7560-4C0B-9067-2DB38631833B}"/>
                  </a:ext>
                </a:extLst>
              </p14:cNvPr>
              <p14:cNvContentPartPr/>
              <p14:nvPr/>
            </p14:nvContentPartPr>
            <p14:xfrm>
              <a:off x="7331371" y="1172851"/>
              <a:ext cx="303840" cy="486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F27CCCC-7560-4C0B-9067-2DB38631833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313371" y="1155211"/>
                <a:ext cx="33948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2BABAAD-AE4E-49D2-8B76-5E91736196C0}"/>
                  </a:ext>
                </a:extLst>
              </p14:cNvPr>
              <p14:cNvContentPartPr/>
              <p14:nvPr/>
            </p14:nvContentPartPr>
            <p14:xfrm>
              <a:off x="7711171" y="1067731"/>
              <a:ext cx="145440" cy="366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2BABAAD-AE4E-49D2-8B76-5E91736196C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693171" y="1050091"/>
                <a:ext cx="18108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AB22940-DABF-4E32-86DB-B40858B0D9D1}"/>
                  </a:ext>
                </a:extLst>
              </p14:cNvPr>
              <p14:cNvContentPartPr/>
              <p14:nvPr/>
            </p14:nvContentPartPr>
            <p14:xfrm>
              <a:off x="7646371" y="1192651"/>
              <a:ext cx="197280" cy="777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AB22940-DABF-4E32-86DB-B40858B0D9D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628731" y="1175011"/>
                <a:ext cx="2329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F134CC5-0778-4478-8BE7-8FDB54101394}"/>
                  </a:ext>
                </a:extLst>
              </p14:cNvPr>
              <p14:cNvContentPartPr/>
              <p14:nvPr/>
            </p14:nvContentPartPr>
            <p14:xfrm>
              <a:off x="7856971" y="974131"/>
              <a:ext cx="365760" cy="13075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F134CC5-0778-4478-8BE7-8FDB5410139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38971" y="956131"/>
                <a:ext cx="401400" cy="13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1E7079E-DE44-4DD2-AC6E-C14C02DCD1A1}"/>
                  </a:ext>
                </a:extLst>
              </p14:cNvPr>
              <p14:cNvContentPartPr/>
              <p14:nvPr/>
            </p14:nvContentPartPr>
            <p14:xfrm>
              <a:off x="8642131" y="1715731"/>
              <a:ext cx="330480" cy="121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1E7079E-DE44-4DD2-AC6E-C14C02DCD1A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624131" y="1697731"/>
                <a:ext cx="3661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A754CA8-0128-4382-96A1-E3D2A2DAC214}"/>
                  </a:ext>
                </a:extLst>
              </p14:cNvPr>
              <p14:cNvContentPartPr/>
              <p14:nvPr/>
            </p14:nvContentPartPr>
            <p14:xfrm>
              <a:off x="8585611" y="1984291"/>
              <a:ext cx="262800" cy="1198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A754CA8-0128-4382-96A1-E3D2A2DAC21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567611" y="1966291"/>
                <a:ext cx="2984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838EC69-B883-4895-B8A4-2C79A2AF0B37}"/>
                  </a:ext>
                </a:extLst>
              </p14:cNvPr>
              <p14:cNvContentPartPr/>
              <p14:nvPr/>
            </p14:nvContentPartPr>
            <p14:xfrm>
              <a:off x="9718171" y="1344211"/>
              <a:ext cx="144720" cy="340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838EC69-B883-4895-B8A4-2C79A2AF0B3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700171" y="1326211"/>
                <a:ext cx="18036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60F01F6-6AE3-4E15-B95B-1BE69BB39C2F}"/>
                  </a:ext>
                </a:extLst>
              </p14:cNvPr>
              <p14:cNvContentPartPr/>
              <p14:nvPr/>
            </p14:nvContentPartPr>
            <p14:xfrm>
              <a:off x="9483451" y="1681531"/>
              <a:ext cx="887400" cy="171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60F01F6-6AE3-4E15-B95B-1BE69BB39C2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465451" y="1663531"/>
                <a:ext cx="9230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ADB5D0F-256F-4EC9-84F4-7A6DACEFB0D0}"/>
                  </a:ext>
                </a:extLst>
              </p14:cNvPr>
              <p14:cNvContentPartPr/>
              <p14:nvPr/>
            </p14:nvContentPartPr>
            <p14:xfrm>
              <a:off x="9798091" y="1933531"/>
              <a:ext cx="212400" cy="5011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ADB5D0F-256F-4EC9-84F4-7A6DACEFB0D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780091" y="1915891"/>
                <a:ext cx="24804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9A20053-C9B1-43D5-BE2D-7CB17F73B072}"/>
                  </a:ext>
                </a:extLst>
              </p14:cNvPr>
              <p14:cNvContentPartPr/>
              <p14:nvPr/>
            </p14:nvContentPartPr>
            <p14:xfrm>
              <a:off x="10058011" y="2016331"/>
              <a:ext cx="288360" cy="1040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9A20053-C9B1-43D5-BE2D-7CB17F73B07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040371" y="1998331"/>
                <a:ext cx="3240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CE2DBED-5C69-4832-880B-828D7FB38D8D}"/>
                  </a:ext>
                </a:extLst>
              </p14:cNvPr>
              <p14:cNvContentPartPr/>
              <p14:nvPr/>
            </p14:nvContentPartPr>
            <p14:xfrm>
              <a:off x="10114531" y="2006611"/>
              <a:ext cx="126360" cy="1519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CE2DBED-5C69-4832-880B-828D7FB38D8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096891" y="1988611"/>
                <a:ext cx="1620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D7ACD0A-8AD4-4DF9-A841-F59E60ACF7B2}"/>
                  </a:ext>
                </a:extLst>
              </p14:cNvPr>
              <p14:cNvContentPartPr/>
              <p14:nvPr/>
            </p14:nvContentPartPr>
            <p14:xfrm>
              <a:off x="10389931" y="1821931"/>
              <a:ext cx="301680" cy="358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D7ACD0A-8AD4-4DF9-A841-F59E60ACF7B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371931" y="1804291"/>
                <a:ext cx="33732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32C0BE8-C34A-422D-AB45-C93F84531A98}"/>
                  </a:ext>
                </a:extLst>
              </p14:cNvPr>
              <p14:cNvContentPartPr/>
              <p14:nvPr/>
            </p14:nvContentPartPr>
            <p14:xfrm>
              <a:off x="243331" y="2432851"/>
              <a:ext cx="472680" cy="8064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32C0BE8-C34A-422D-AB45-C93F84531A9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25331" y="2415211"/>
                <a:ext cx="50832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2919B48-DD78-4CBC-A713-AC6B1B9436B6}"/>
                  </a:ext>
                </a:extLst>
              </p14:cNvPr>
              <p14:cNvContentPartPr/>
              <p14:nvPr/>
            </p14:nvContentPartPr>
            <p14:xfrm>
              <a:off x="914731" y="2135851"/>
              <a:ext cx="277200" cy="1127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2919B48-DD78-4CBC-A713-AC6B1B9436B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7091" y="2117851"/>
                <a:ext cx="312840" cy="11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DDDD3EC-9613-49D2-BEE0-9485EC0E7FD4}"/>
                  </a:ext>
                </a:extLst>
              </p14:cNvPr>
              <p14:cNvContentPartPr/>
              <p14:nvPr/>
            </p14:nvContentPartPr>
            <p14:xfrm>
              <a:off x="1267531" y="2352931"/>
              <a:ext cx="644400" cy="698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DDDD3EC-9613-49D2-BEE0-9485EC0E7FD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249891" y="2334931"/>
                <a:ext cx="68004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D018EC6-0171-4B06-91D4-85A74D2E94AD}"/>
                  </a:ext>
                </a:extLst>
              </p14:cNvPr>
              <p14:cNvContentPartPr/>
              <p14:nvPr/>
            </p14:nvContentPartPr>
            <p14:xfrm>
              <a:off x="1553371" y="1964851"/>
              <a:ext cx="271440" cy="368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D018EC6-0171-4B06-91D4-85A74D2E94A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535371" y="1946851"/>
                <a:ext cx="3070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2F7B38C-2056-4709-A031-ED3D71CB0C7E}"/>
                  </a:ext>
                </a:extLst>
              </p14:cNvPr>
              <p14:cNvContentPartPr/>
              <p14:nvPr/>
            </p14:nvContentPartPr>
            <p14:xfrm>
              <a:off x="1868731" y="1788091"/>
              <a:ext cx="156240" cy="256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2F7B38C-2056-4709-A031-ED3D71CB0C7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851091" y="1770451"/>
                <a:ext cx="1918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A409239-248D-4132-B3D1-647B731D8AA3}"/>
                  </a:ext>
                </a:extLst>
              </p14:cNvPr>
              <p14:cNvContentPartPr/>
              <p14:nvPr/>
            </p14:nvContentPartPr>
            <p14:xfrm>
              <a:off x="1852531" y="1968451"/>
              <a:ext cx="33840" cy="38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A409239-248D-4132-B3D1-647B731D8AA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834891" y="1950451"/>
                <a:ext cx="694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E7DC88B-0B7D-444F-A282-7CDD896E8676}"/>
                  </a:ext>
                </a:extLst>
              </p14:cNvPr>
              <p14:cNvContentPartPr/>
              <p14:nvPr/>
            </p14:nvContentPartPr>
            <p14:xfrm>
              <a:off x="2079331" y="1789891"/>
              <a:ext cx="317880" cy="1487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E7DC88B-0B7D-444F-A282-7CDD896E867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061331" y="1772251"/>
                <a:ext cx="353520" cy="15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1804819-D48A-4A26-B7FC-117285DCC89A}"/>
                  </a:ext>
                </a:extLst>
              </p14:cNvPr>
              <p14:cNvContentPartPr/>
              <p14:nvPr/>
            </p14:nvContentPartPr>
            <p14:xfrm>
              <a:off x="2751091" y="2465971"/>
              <a:ext cx="391680" cy="139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1804819-D48A-4A26-B7FC-117285DCC89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33091" y="2448331"/>
                <a:ext cx="4273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1C84B6A-3334-4B03-B7AF-BCFBD7FC172C}"/>
                  </a:ext>
                </a:extLst>
              </p14:cNvPr>
              <p14:cNvContentPartPr/>
              <p14:nvPr/>
            </p14:nvContentPartPr>
            <p14:xfrm>
              <a:off x="2832091" y="2711131"/>
              <a:ext cx="439920" cy="43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1C84B6A-3334-4B03-B7AF-BCFBD7FC172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814091" y="2693491"/>
                <a:ext cx="4755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091F8AC-1CEC-4162-A61F-38D258C2F26B}"/>
                  </a:ext>
                </a:extLst>
              </p14:cNvPr>
              <p14:cNvContentPartPr/>
              <p14:nvPr/>
            </p14:nvContentPartPr>
            <p14:xfrm>
              <a:off x="4150771" y="1707091"/>
              <a:ext cx="82440" cy="486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091F8AC-1CEC-4162-A61F-38D258C2F26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32771" y="1689091"/>
                <a:ext cx="11808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E2F1AB1-F298-4A16-818C-FD9DAA288457}"/>
                  </a:ext>
                </a:extLst>
              </p14:cNvPr>
              <p14:cNvContentPartPr/>
              <p14:nvPr/>
            </p14:nvContentPartPr>
            <p14:xfrm>
              <a:off x="3633091" y="2309011"/>
              <a:ext cx="1314000" cy="183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E2F1AB1-F298-4A16-818C-FD9DAA28845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615091" y="2291011"/>
                <a:ext cx="13496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4CE9A23-5778-4721-BAE7-D0300631DE5C}"/>
                  </a:ext>
                </a:extLst>
              </p14:cNvPr>
              <p14:cNvContentPartPr/>
              <p14:nvPr/>
            </p14:nvContentPartPr>
            <p14:xfrm>
              <a:off x="3909211" y="2686651"/>
              <a:ext cx="204120" cy="446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4CE9A23-5778-4721-BAE7-D0300631DE5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891571" y="2668651"/>
                <a:ext cx="23976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81A2815-146D-4BA9-B514-8E527F42943D}"/>
                  </a:ext>
                </a:extLst>
              </p14:cNvPr>
              <p14:cNvContentPartPr/>
              <p14:nvPr/>
            </p14:nvContentPartPr>
            <p14:xfrm>
              <a:off x="4272091" y="2825971"/>
              <a:ext cx="166320" cy="38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81A2815-146D-4BA9-B514-8E527F42943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254451" y="2807971"/>
                <a:ext cx="2019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DB2726A-083B-4A64-88F4-9FCCAE165570}"/>
                  </a:ext>
                </a:extLst>
              </p14:cNvPr>
              <p14:cNvContentPartPr/>
              <p14:nvPr/>
            </p14:nvContentPartPr>
            <p14:xfrm>
              <a:off x="4466851" y="2614291"/>
              <a:ext cx="243720" cy="5230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DB2726A-083B-4A64-88F4-9FCCAE16557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449211" y="2596291"/>
                <a:ext cx="2793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ACFA7CF-97CC-403A-AC42-2E7A0F9D12CD}"/>
                  </a:ext>
                </a:extLst>
              </p14:cNvPr>
              <p14:cNvContentPartPr/>
              <p14:nvPr/>
            </p14:nvContentPartPr>
            <p14:xfrm>
              <a:off x="517651" y="3479371"/>
              <a:ext cx="360" cy="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ACFA7CF-97CC-403A-AC42-2E7A0F9D12C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00011" y="346173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88EE0AE-3A8C-43A2-B429-FE3D9EB0C795}"/>
                  </a:ext>
                </a:extLst>
              </p14:cNvPr>
              <p14:cNvContentPartPr/>
              <p14:nvPr/>
            </p14:nvContentPartPr>
            <p14:xfrm>
              <a:off x="557971" y="3714091"/>
              <a:ext cx="360" cy="36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88EE0AE-3A8C-43A2-B429-FE3D9EB0C79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0331" y="3696091"/>
                <a:ext cx="360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5E3F96A-71C5-4F72-B140-0C82387446C0}"/>
                  </a:ext>
                </a:extLst>
              </p14:cNvPr>
              <p14:cNvContentPartPr/>
              <p14:nvPr/>
            </p14:nvContentPartPr>
            <p14:xfrm>
              <a:off x="565891" y="3770611"/>
              <a:ext cx="9000" cy="806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5E3F96A-71C5-4F72-B140-0C82387446C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48251" y="3752611"/>
                <a:ext cx="446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393314E-2D43-40C3-8A43-DC26314A06FE}"/>
                  </a:ext>
                </a:extLst>
              </p14:cNvPr>
              <p14:cNvContentPartPr/>
              <p14:nvPr/>
            </p14:nvContentPartPr>
            <p14:xfrm>
              <a:off x="590371" y="3940531"/>
              <a:ext cx="360" cy="219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393314E-2D43-40C3-8A43-DC26314A06F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72731" y="3922891"/>
                <a:ext cx="360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0A579ED-8283-4CD9-80B7-D76A2C617A24}"/>
                  </a:ext>
                </a:extLst>
              </p14:cNvPr>
              <p14:cNvContentPartPr/>
              <p14:nvPr/>
            </p14:nvContentPartPr>
            <p14:xfrm>
              <a:off x="590371" y="4199371"/>
              <a:ext cx="3600" cy="151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0A579ED-8283-4CD9-80B7-D76A2C617A2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72731" y="4181371"/>
                <a:ext cx="392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622582B-AE2A-4AF8-83F8-3C2CC0DA95C4}"/>
                  </a:ext>
                </a:extLst>
              </p14:cNvPr>
              <p14:cNvContentPartPr/>
              <p14:nvPr/>
            </p14:nvContentPartPr>
            <p14:xfrm>
              <a:off x="338011" y="4134931"/>
              <a:ext cx="601920" cy="9334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622582B-AE2A-4AF8-83F8-3C2CC0DA95C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20371" y="4116931"/>
                <a:ext cx="637560" cy="9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32A91AE-A2E2-46D4-988C-511BE4973704}"/>
                  </a:ext>
                </a:extLst>
              </p14:cNvPr>
              <p14:cNvContentPartPr/>
              <p14:nvPr/>
            </p14:nvContentPartPr>
            <p14:xfrm>
              <a:off x="1204531" y="3839371"/>
              <a:ext cx="329400" cy="14151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32A91AE-A2E2-46D4-988C-511BE497370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86891" y="3821371"/>
                <a:ext cx="365040" cy="14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C80B961-C90E-4983-8F3D-4E6E6E064474}"/>
                  </a:ext>
                </a:extLst>
              </p14:cNvPr>
              <p14:cNvContentPartPr/>
              <p14:nvPr/>
            </p14:nvContentPartPr>
            <p14:xfrm>
              <a:off x="1606291" y="4021531"/>
              <a:ext cx="521280" cy="657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C80B961-C90E-4983-8F3D-4E6E6E06447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588291" y="4003531"/>
                <a:ext cx="55692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ABFE77D-6414-47F1-84BF-04DF0B4427E2}"/>
                  </a:ext>
                </a:extLst>
              </p14:cNvPr>
              <p14:cNvContentPartPr/>
              <p14:nvPr/>
            </p14:nvContentPartPr>
            <p14:xfrm>
              <a:off x="1601971" y="3648211"/>
              <a:ext cx="346680" cy="2358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ABFE77D-6414-47F1-84BF-04DF0B4427E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583971" y="3630571"/>
                <a:ext cx="3823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5F38041-F0AC-427E-8981-B289CF5AED91}"/>
                  </a:ext>
                </a:extLst>
              </p14:cNvPr>
              <p14:cNvContentPartPr/>
              <p14:nvPr/>
            </p14:nvContentPartPr>
            <p14:xfrm>
              <a:off x="1990411" y="3422491"/>
              <a:ext cx="338760" cy="3585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5F38041-F0AC-427E-8981-B289CF5AED9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972411" y="3404851"/>
                <a:ext cx="3744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67B05C3-9997-4C1B-AE6F-24DD391F44B2}"/>
                  </a:ext>
                </a:extLst>
              </p14:cNvPr>
              <p14:cNvContentPartPr/>
              <p14:nvPr/>
            </p14:nvContentPartPr>
            <p14:xfrm>
              <a:off x="2087611" y="3601411"/>
              <a:ext cx="96480" cy="640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67B05C3-9997-4C1B-AE6F-24DD391F44B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069611" y="3583771"/>
                <a:ext cx="1321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2D5DE2E-EA45-4143-83AF-C1AC41C216ED}"/>
                  </a:ext>
                </a:extLst>
              </p14:cNvPr>
              <p14:cNvContentPartPr/>
              <p14:nvPr/>
            </p14:nvContentPartPr>
            <p14:xfrm>
              <a:off x="2330251" y="3453451"/>
              <a:ext cx="380160" cy="15796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2D5DE2E-EA45-4143-83AF-C1AC41C216E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312251" y="3435811"/>
                <a:ext cx="415800" cy="16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85FA820-3C8F-438D-BFE7-F96C28397075}"/>
                  </a:ext>
                </a:extLst>
              </p14:cNvPr>
              <p14:cNvContentPartPr/>
              <p14:nvPr/>
            </p14:nvContentPartPr>
            <p14:xfrm>
              <a:off x="3009931" y="4167331"/>
              <a:ext cx="489600" cy="258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85FA820-3C8F-438D-BFE7-F96C2839707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992291" y="4149691"/>
                <a:ext cx="5252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5F58308-1DB1-410B-A857-9464A502056D}"/>
                  </a:ext>
                </a:extLst>
              </p14:cNvPr>
              <p14:cNvContentPartPr/>
              <p14:nvPr/>
            </p14:nvContentPartPr>
            <p14:xfrm>
              <a:off x="3131251" y="4505011"/>
              <a:ext cx="455400" cy="2448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5F58308-1DB1-410B-A857-9464A502056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113611" y="4487371"/>
                <a:ext cx="4910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24D735C-B0BC-40D1-99D0-EC0C1B632EDD}"/>
                  </a:ext>
                </a:extLst>
              </p14:cNvPr>
              <p14:cNvContentPartPr/>
              <p14:nvPr/>
            </p14:nvContentPartPr>
            <p14:xfrm>
              <a:off x="4563691" y="3503491"/>
              <a:ext cx="215640" cy="6166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24D735C-B0BC-40D1-99D0-EC0C1B632ED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545691" y="3485851"/>
                <a:ext cx="25128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3887B18-E427-45B4-9931-E253006A65E6}"/>
                  </a:ext>
                </a:extLst>
              </p14:cNvPr>
              <p14:cNvContentPartPr/>
              <p14:nvPr/>
            </p14:nvContentPartPr>
            <p14:xfrm>
              <a:off x="4280371" y="4021531"/>
              <a:ext cx="1355400" cy="2271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3887B18-E427-45B4-9931-E253006A65E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262731" y="4003531"/>
                <a:ext cx="13910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4C57862-1A9D-425A-807A-AACBDB0C2E78}"/>
                  </a:ext>
                </a:extLst>
              </p14:cNvPr>
              <p14:cNvContentPartPr/>
              <p14:nvPr/>
            </p14:nvContentPartPr>
            <p14:xfrm>
              <a:off x="4366771" y="4320691"/>
              <a:ext cx="373680" cy="8190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4C57862-1A9D-425A-807A-AACBDB0C2E7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349131" y="4303051"/>
                <a:ext cx="40932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48815C4-B089-4B24-AC2B-23B774AD00E1}"/>
                  </a:ext>
                </a:extLst>
              </p14:cNvPr>
              <p14:cNvContentPartPr/>
              <p14:nvPr/>
            </p14:nvContentPartPr>
            <p14:xfrm>
              <a:off x="4814251" y="4639291"/>
              <a:ext cx="154800" cy="702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48815C4-B089-4B24-AC2B-23B774AD00E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796611" y="4621291"/>
                <a:ext cx="1904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A8CBDC3-A2A9-45A4-A441-56FF1B78B329}"/>
                  </a:ext>
                </a:extLst>
              </p14:cNvPr>
              <p14:cNvContentPartPr/>
              <p14:nvPr/>
            </p14:nvContentPartPr>
            <p14:xfrm>
              <a:off x="5121331" y="4314211"/>
              <a:ext cx="330840" cy="2815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A8CBDC3-A2A9-45A4-A441-56FF1B78B32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103691" y="4296571"/>
                <a:ext cx="36648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EEB5902-B86E-4965-AE94-6625C4E01B92}"/>
                  </a:ext>
                </a:extLst>
              </p14:cNvPr>
              <p14:cNvContentPartPr/>
              <p14:nvPr/>
            </p14:nvContentPartPr>
            <p14:xfrm>
              <a:off x="6740251" y="3058531"/>
              <a:ext cx="732960" cy="8863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EEB5902-B86E-4965-AE94-6625C4E01B9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722611" y="3040891"/>
                <a:ext cx="76860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FC35623-5498-4A99-A697-B93E7D8B0A35}"/>
                  </a:ext>
                </a:extLst>
              </p14:cNvPr>
              <p14:cNvContentPartPr/>
              <p14:nvPr/>
            </p14:nvContentPartPr>
            <p14:xfrm>
              <a:off x="7394731" y="2863411"/>
              <a:ext cx="481320" cy="1630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FC35623-5498-4A99-A697-B93E7D8B0A3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376731" y="2845771"/>
                <a:ext cx="516960" cy="16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E6A0AEE-C959-48E7-8F87-318872B3A57D}"/>
                  </a:ext>
                </a:extLst>
              </p14:cNvPr>
              <p14:cNvContentPartPr/>
              <p14:nvPr/>
            </p14:nvContentPartPr>
            <p14:xfrm>
              <a:off x="7991251" y="3519691"/>
              <a:ext cx="506160" cy="4892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E6A0AEE-C959-48E7-8F87-318872B3A57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973251" y="3501691"/>
                <a:ext cx="54180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D459156-4A6A-44AD-99F5-4D70E19087EF}"/>
                  </a:ext>
                </a:extLst>
              </p14:cNvPr>
              <p14:cNvContentPartPr/>
              <p14:nvPr/>
            </p14:nvContentPartPr>
            <p14:xfrm>
              <a:off x="8034811" y="3242851"/>
              <a:ext cx="254160" cy="1396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D459156-4A6A-44AD-99F5-4D70E19087E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017171" y="3224851"/>
                <a:ext cx="2898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3894E6B-1363-48E3-9E0B-1C6E78227F06}"/>
                  </a:ext>
                </a:extLst>
              </p14:cNvPr>
              <p14:cNvContentPartPr/>
              <p14:nvPr/>
            </p14:nvContentPartPr>
            <p14:xfrm>
              <a:off x="8261611" y="2976091"/>
              <a:ext cx="368280" cy="2289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3894E6B-1363-48E3-9E0B-1C6E78227F0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243611" y="2958091"/>
                <a:ext cx="4039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7A2974F-2D86-4749-AF61-90481DF0AD64}"/>
                  </a:ext>
                </a:extLst>
              </p14:cNvPr>
              <p14:cNvContentPartPr/>
              <p14:nvPr/>
            </p14:nvContentPartPr>
            <p14:xfrm>
              <a:off x="8593531" y="2710411"/>
              <a:ext cx="295200" cy="3542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7A2974F-2D86-4749-AF61-90481DF0AD6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575531" y="2692771"/>
                <a:ext cx="3308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9C57A3E-E688-479E-A337-87EE434E2D7D}"/>
                  </a:ext>
                </a:extLst>
              </p14:cNvPr>
              <p14:cNvContentPartPr/>
              <p14:nvPr/>
            </p14:nvContentPartPr>
            <p14:xfrm>
              <a:off x="8609731" y="2824891"/>
              <a:ext cx="168480" cy="964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9C57A3E-E688-479E-A337-87EE434E2D7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591731" y="2806891"/>
                <a:ext cx="2041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AC2A901-A36F-4088-A53B-F826755E343E}"/>
                  </a:ext>
                </a:extLst>
              </p14:cNvPr>
              <p14:cNvContentPartPr/>
              <p14:nvPr/>
            </p14:nvContentPartPr>
            <p14:xfrm>
              <a:off x="8771371" y="2604931"/>
              <a:ext cx="456120" cy="14594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AC2A901-A36F-4088-A53B-F826755E343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753731" y="2587291"/>
                <a:ext cx="491760" cy="14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F4825BB-81A5-48BA-BD9C-92382B39C875}"/>
                  </a:ext>
                </a:extLst>
              </p14:cNvPr>
              <p14:cNvContentPartPr/>
              <p14:nvPr/>
            </p14:nvContentPartPr>
            <p14:xfrm>
              <a:off x="9345931" y="3360211"/>
              <a:ext cx="158400" cy="1195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F4825BB-81A5-48BA-BD9C-92382B39C87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328291" y="3342571"/>
                <a:ext cx="1940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CB84797-8E28-4E47-B3E4-474669241A05}"/>
                  </a:ext>
                </a:extLst>
              </p14:cNvPr>
              <p14:cNvContentPartPr/>
              <p14:nvPr/>
            </p14:nvContentPartPr>
            <p14:xfrm>
              <a:off x="9386611" y="3546691"/>
              <a:ext cx="154080" cy="460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CB84797-8E28-4E47-B3E4-474669241A0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368611" y="3529051"/>
                <a:ext cx="18972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A4D3630-F83F-43B4-AC3A-400FA244F9B1}"/>
              </a:ext>
            </a:extLst>
          </p:cNvPr>
          <p:cNvGrpSpPr/>
          <p:nvPr/>
        </p:nvGrpSpPr>
        <p:grpSpPr>
          <a:xfrm>
            <a:off x="10122811" y="2784211"/>
            <a:ext cx="1360440" cy="1408680"/>
            <a:chOff x="10122811" y="2784211"/>
            <a:chExt cx="1360440" cy="14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3052A07-9980-40E4-B9AF-FBD6E849C7D8}"/>
                    </a:ext>
                  </a:extLst>
                </p14:cNvPr>
                <p14:cNvContentPartPr/>
                <p14:nvPr/>
              </p14:nvContentPartPr>
              <p14:xfrm>
                <a:off x="10397491" y="2784211"/>
                <a:ext cx="92160" cy="495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3052A07-9980-40E4-B9AF-FBD6E849C7D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379851" y="2766211"/>
                  <a:ext cx="1278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63A25C8-0D2E-400E-9938-755742F035BB}"/>
                    </a:ext>
                  </a:extLst>
                </p14:cNvPr>
                <p14:cNvContentPartPr/>
                <p14:nvPr/>
              </p14:nvContentPartPr>
              <p14:xfrm>
                <a:off x="10122811" y="3066811"/>
                <a:ext cx="1042920" cy="391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63A25C8-0D2E-400E-9938-755742F035B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105171" y="3048811"/>
                  <a:ext cx="10785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9304236-EAB4-4699-80FC-54AAA8151106}"/>
                    </a:ext>
                  </a:extLst>
                </p14:cNvPr>
                <p14:cNvContentPartPr/>
                <p14:nvPr/>
              </p14:nvContentPartPr>
              <p14:xfrm>
                <a:off x="10280851" y="3545971"/>
                <a:ext cx="368280" cy="646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9304236-EAB4-4699-80FC-54AAA815110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262851" y="3527971"/>
                  <a:ext cx="40392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033B5E0-4268-432F-8EF2-81A5DCF5F04B}"/>
                    </a:ext>
                  </a:extLst>
                </p14:cNvPr>
                <p14:cNvContentPartPr/>
                <p14:nvPr/>
              </p14:nvContentPartPr>
              <p14:xfrm>
                <a:off x="10729771" y="3710491"/>
                <a:ext cx="307080" cy="165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033B5E0-4268-432F-8EF2-81A5DCF5F04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711771" y="3692491"/>
                  <a:ext cx="342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5ACFEE2-A006-4169-9393-4FBF8DEAF579}"/>
                    </a:ext>
                  </a:extLst>
                </p14:cNvPr>
                <p14:cNvContentPartPr/>
                <p14:nvPr/>
              </p14:nvContentPartPr>
              <p14:xfrm>
                <a:off x="10738051" y="3754411"/>
                <a:ext cx="131040" cy="169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5ACFEE2-A006-4169-9393-4FBF8DEAF57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720051" y="3736411"/>
                  <a:ext cx="1666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19A0EA8-305F-4F6F-8AF5-B5143BD7D1A8}"/>
                    </a:ext>
                  </a:extLst>
                </p14:cNvPr>
                <p14:cNvContentPartPr/>
                <p14:nvPr/>
              </p14:nvContentPartPr>
              <p14:xfrm>
                <a:off x="11102011" y="3345091"/>
                <a:ext cx="381240" cy="393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19A0EA8-305F-4F6F-8AF5-B5143BD7D1A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084011" y="3327091"/>
                  <a:ext cx="416880" cy="42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1D30EF4-3FC0-484C-8EA7-F306F14AF29D}"/>
                  </a:ext>
                </a:extLst>
              </p14:cNvPr>
              <p14:cNvContentPartPr/>
              <p14:nvPr/>
            </p14:nvContentPartPr>
            <p14:xfrm>
              <a:off x="1585771" y="5494291"/>
              <a:ext cx="360" cy="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1D30EF4-3FC0-484C-8EA7-F306F14AF29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567771" y="547629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E15581E-27EA-4699-A53F-9C74E11A208A}"/>
              </a:ext>
            </a:extLst>
          </p:cNvPr>
          <p:cNvGrpSpPr/>
          <p:nvPr/>
        </p:nvGrpSpPr>
        <p:grpSpPr>
          <a:xfrm>
            <a:off x="3333571" y="367531"/>
            <a:ext cx="2508480" cy="3984120"/>
            <a:chOff x="3333571" y="367531"/>
            <a:chExt cx="2508480" cy="398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F28289E-E170-45C2-B47B-D68B70EFC649}"/>
                    </a:ext>
                  </a:extLst>
                </p14:cNvPr>
                <p14:cNvContentPartPr/>
                <p14:nvPr/>
              </p14:nvContentPartPr>
              <p14:xfrm>
                <a:off x="3333571" y="367531"/>
                <a:ext cx="1046160" cy="9086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F28289E-E170-45C2-B47B-D68B70EFC64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315571" y="349531"/>
                  <a:ext cx="1081800" cy="9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2146A80-93A1-4345-A1AE-4A82F18D4E44}"/>
                    </a:ext>
                  </a:extLst>
                </p14:cNvPr>
                <p14:cNvContentPartPr/>
                <p14:nvPr/>
              </p14:nvContentPartPr>
              <p14:xfrm>
                <a:off x="3438691" y="1447531"/>
                <a:ext cx="1098000" cy="1318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2146A80-93A1-4345-A1AE-4A82F18D4E4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421051" y="1429891"/>
                  <a:ext cx="1133640" cy="13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677D723-AA50-47D5-A8A8-E07A9D7E368A}"/>
                    </a:ext>
                  </a:extLst>
                </p14:cNvPr>
                <p14:cNvContentPartPr/>
                <p14:nvPr/>
              </p14:nvContentPartPr>
              <p14:xfrm>
                <a:off x="3948451" y="2696731"/>
                <a:ext cx="1893600" cy="1654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677D723-AA50-47D5-A8A8-E07A9D7E368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930811" y="2678731"/>
                  <a:ext cx="1929240" cy="169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2CA45F4-B4A4-42A4-B957-C196E406BF9C}"/>
                  </a:ext>
                </a:extLst>
              </p14:cNvPr>
              <p14:cNvContentPartPr/>
              <p14:nvPr/>
            </p14:nvContentPartPr>
            <p14:xfrm>
              <a:off x="9475531" y="-76349"/>
              <a:ext cx="1342080" cy="9745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2CA45F4-B4A4-42A4-B957-C196E406BF9C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9457531" y="-94349"/>
                <a:ext cx="1377720" cy="10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E9ECB85-6EF0-4796-9B3F-1BFA1CBF5947}"/>
                  </a:ext>
                </a:extLst>
              </p14:cNvPr>
              <p14:cNvContentPartPr/>
              <p14:nvPr/>
            </p14:nvContentPartPr>
            <p14:xfrm>
              <a:off x="9734371" y="1225803"/>
              <a:ext cx="1059480" cy="8762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E9ECB85-6EF0-4796-9B3F-1BFA1CBF5947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716731" y="1208163"/>
                <a:ext cx="1095120" cy="9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7E7221F-541E-44F9-9A17-3DB88E4BF896}"/>
                  </a:ext>
                </a:extLst>
              </p14:cNvPr>
              <p14:cNvContentPartPr/>
              <p14:nvPr/>
            </p14:nvContentPartPr>
            <p14:xfrm>
              <a:off x="10195531" y="2812683"/>
              <a:ext cx="542160" cy="6670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7E7221F-541E-44F9-9A17-3DB88E4BF896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0177891" y="2794683"/>
                <a:ext cx="577800" cy="70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61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73ABDB-9362-4ADA-AC05-78DA1CF24AD4}"/>
                  </a:ext>
                </a:extLst>
              </p14:cNvPr>
              <p14:cNvContentPartPr/>
              <p14:nvPr/>
            </p14:nvContentPartPr>
            <p14:xfrm>
              <a:off x="331171" y="145411"/>
              <a:ext cx="472320" cy="887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73ABDB-9362-4ADA-AC05-78DA1CF24A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171" y="127771"/>
                <a:ext cx="50796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970C32-8A82-487B-BF7E-8719554EC89D}"/>
                  </a:ext>
                </a:extLst>
              </p14:cNvPr>
              <p14:cNvContentPartPr/>
              <p14:nvPr/>
            </p14:nvContentPartPr>
            <p14:xfrm>
              <a:off x="1061251" y="153331"/>
              <a:ext cx="315360" cy="1426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970C32-8A82-487B-BF7E-8719554EC8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251" y="135691"/>
                <a:ext cx="351000" cy="14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3DF39F-613F-40DB-9C6F-6E2CAF8AD64A}"/>
                  </a:ext>
                </a:extLst>
              </p14:cNvPr>
              <p14:cNvContentPartPr/>
              <p14:nvPr/>
            </p14:nvContentPartPr>
            <p14:xfrm>
              <a:off x="1461571" y="493891"/>
              <a:ext cx="622440" cy="562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3DF39F-613F-40DB-9C6F-6E2CAF8AD6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3931" y="475891"/>
                <a:ext cx="65808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1034F6-9819-494F-8B80-D5AFB6FEB84B}"/>
                  </a:ext>
                </a:extLst>
              </p14:cNvPr>
              <p14:cNvContentPartPr/>
              <p14:nvPr/>
            </p14:nvContentPartPr>
            <p14:xfrm>
              <a:off x="1537171" y="256651"/>
              <a:ext cx="361440" cy="236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1034F6-9819-494F-8B80-D5AFB6FEB8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9171" y="238651"/>
                <a:ext cx="3970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BB8A91-D28F-4D9B-9DFC-8F76A313E1C1}"/>
                  </a:ext>
                </a:extLst>
              </p14:cNvPr>
              <p14:cNvContentPartPr/>
              <p14:nvPr/>
            </p14:nvContentPartPr>
            <p14:xfrm>
              <a:off x="2038291" y="153331"/>
              <a:ext cx="178560" cy="311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BB8A91-D28F-4D9B-9DFC-8F76A313E1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20651" y="135691"/>
                <a:ext cx="21420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A59A0B3-5D3F-4418-A662-BD13F7B9AE6D}"/>
                  </a:ext>
                </a:extLst>
              </p14:cNvPr>
              <p14:cNvContentPartPr/>
              <p14:nvPr/>
            </p14:nvContentPartPr>
            <p14:xfrm>
              <a:off x="2006611" y="290131"/>
              <a:ext cx="55440" cy="25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A59A0B3-5D3F-4418-A662-BD13F7B9AE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8611" y="272491"/>
                <a:ext cx="910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50E6EFE-C058-4D25-89D9-0975300162C4}"/>
                  </a:ext>
                </a:extLst>
              </p14:cNvPr>
              <p14:cNvContentPartPr/>
              <p14:nvPr/>
            </p14:nvContentPartPr>
            <p14:xfrm>
              <a:off x="2399731" y="663091"/>
              <a:ext cx="311040" cy="389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50E6EFE-C058-4D25-89D9-0975300162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82091" y="645451"/>
                <a:ext cx="3466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28A53A8-749E-4122-AF63-23CFB2A03E8C}"/>
                  </a:ext>
                </a:extLst>
              </p14:cNvPr>
              <p14:cNvContentPartPr/>
              <p14:nvPr/>
            </p14:nvContentPartPr>
            <p14:xfrm>
              <a:off x="2346451" y="703411"/>
              <a:ext cx="351360" cy="225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28A53A8-749E-4122-AF63-23CFB2A03E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28451" y="685771"/>
                <a:ext cx="3870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7F1C56F-C4E6-4803-ADB9-8DB56694B98B}"/>
                  </a:ext>
                </a:extLst>
              </p14:cNvPr>
              <p14:cNvContentPartPr/>
              <p14:nvPr/>
            </p14:nvContentPartPr>
            <p14:xfrm>
              <a:off x="2257171" y="767131"/>
              <a:ext cx="565200" cy="123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7F1C56F-C4E6-4803-ADB9-8DB56694B98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39531" y="749131"/>
                <a:ext cx="600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7BE93A8-31FB-4203-B7D3-B5979E055549}"/>
                  </a:ext>
                </a:extLst>
              </p14:cNvPr>
              <p14:cNvContentPartPr/>
              <p14:nvPr/>
            </p14:nvContentPartPr>
            <p14:xfrm>
              <a:off x="3140971" y="476251"/>
              <a:ext cx="526320" cy="448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7BE93A8-31FB-4203-B7D3-B5979E05554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23331" y="458251"/>
                <a:ext cx="56196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886EC21-4DC4-4C53-BEF7-364D6D9898F1}"/>
                  </a:ext>
                </a:extLst>
              </p14:cNvPr>
              <p14:cNvContentPartPr/>
              <p14:nvPr/>
            </p14:nvContentPartPr>
            <p14:xfrm>
              <a:off x="2953411" y="366811"/>
              <a:ext cx="197640" cy="45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886EC21-4DC4-4C53-BEF7-364D6D9898F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35411" y="349171"/>
                <a:ext cx="2332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CA2FED4-0DCD-4F96-804B-7C20673CF329}"/>
                  </a:ext>
                </a:extLst>
              </p14:cNvPr>
              <p14:cNvContentPartPr/>
              <p14:nvPr/>
            </p14:nvContentPartPr>
            <p14:xfrm>
              <a:off x="3236731" y="192571"/>
              <a:ext cx="292320" cy="211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CA2FED4-0DCD-4F96-804B-7C20673CF32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18731" y="174931"/>
                <a:ext cx="32796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BE0D97C-6E90-4A21-A383-F66BCCB1239B}"/>
                  </a:ext>
                </a:extLst>
              </p14:cNvPr>
              <p14:cNvContentPartPr/>
              <p14:nvPr/>
            </p14:nvContentPartPr>
            <p14:xfrm>
              <a:off x="3608971" y="129211"/>
              <a:ext cx="182520" cy="229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BE0D97C-6E90-4A21-A383-F66BCCB1239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90971" y="111571"/>
                <a:ext cx="2181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5E724F9-CDDC-420C-B1EB-19B831C56616}"/>
                  </a:ext>
                </a:extLst>
              </p14:cNvPr>
              <p14:cNvContentPartPr/>
              <p14:nvPr/>
            </p14:nvContentPartPr>
            <p14:xfrm>
              <a:off x="3600691" y="204451"/>
              <a:ext cx="63720" cy="21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5E724F9-CDDC-420C-B1EB-19B831C5661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82691" y="186811"/>
                <a:ext cx="993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BE57534-78C2-42F5-B389-61359328B778}"/>
                  </a:ext>
                </a:extLst>
              </p14:cNvPr>
              <p14:cNvContentPartPr/>
              <p14:nvPr/>
            </p14:nvContentPartPr>
            <p14:xfrm>
              <a:off x="3705811" y="167731"/>
              <a:ext cx="615240" cy="888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BE57534-78C2-42F5-B389-61359328B77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87811" y="149731"/>
                <a:ext cx="650880" cy="9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6C4C90A-38B9-429F-B3FD-8917868E5C3A}"/>
                  </a:ext>
                </a:extLst>
              </p14:cNvPr>
              <p14:cNvContentPartPr/>
              <p14:nvPr/>
            </p14:nvContentPartPr>
            <p14:xfrm>
              <a:off x="355651" y="1774771"/>
              <a:ext cx="402840" cy="604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6C4C90A-38B9-429F-B3FD-8917868E5C3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7651" y="1757131"/>
                <a:ext cx="43848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4BA91F0-687F-4E68-B628-362117D181C8}"/>
                  </a:ext>
                </a:extLst>
              </p14:cNvPr>
              <p14:cNvContentPartPr/>
              <p14:nvPr/>
            </p14:nvContentPartPr>
            <p14:xfrm>
              <a:off x="803131" y="1519891"/>
              <a:ext cx="478800" cy="680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4BA91F0-687F-4E68-B628-362117D181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5491" y="1502251"/>
                <a:ext cx="514440" cy="71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D5D1AAB-EA0C-45B0-990B-7F8350E7EC89}"/>
                  </a:ext>
                </a:extLst>
              </p14:cNvPr>
              <p14:cNvContentPartPr/>
              <p14:nvPr/>
            </p14:nvContentPartPr>
            <p14:xfrm>
              <a:off x="736171" y="2125051"/>
              <a:ext cx="626760" cy="294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D5D1AAB-EA0C-45B0-990B-7F8350E7EC8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8171" y="2107411"/>
                <a:ext cx="66240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CE6F364-0263-4AC9-8582-9D2E7541787D}"/>
                  </a:ext>
                </a:extLst>
              </p14:cNvPr>
              <p14:cNvContentPartPr/>
              <p14:nvPr/>
            </p14:nvContentPartPr>
            <p14:xfrm>
              <a:off x="995011" y="2288491"/>
              <a:ext cx="277200" cy="98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CE6F364-0263-4AC9-8582-9D2E7541787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7371" y="2270851"/>
                <a:ext cx="3128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30BD2E1-48D7-4B27-A78A-3A02E7495247}"/>
                  </a:ext>
                </a:extLst>
              </p14:cNvPr>
              <p14:cNvContentPartPr/>
              <p14:nvPr/>
            </p14:nvContentPartPr>
            <p14:xfrm>
              <a:off x="1438891" y="2135851"/>
              <a:ext cx="262080" cy="779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30BD2E1-48D7-4B27-A78A-3A02E749524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20891" y="2117851"/>
                <a:ext cx="297720" cy="8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31516B5-D9A7-4FE8-B7B2-7D44C3BCE582}"/>
                  </a:ext>
                </a:extLst>
              </p14:cNvPr>
              <p14:cNvContentPartPr/>
              <p14:nvPr/>
            </p14:nvContentPartPr>
            <p14:xfrm>
              <a:off x="1847851" y="1937851"/>
              <a:ext cx="345960" cy="1278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31516B5-D9A7-4FE8-B7B2-7D44C3BCE58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30211" y="1919851"/>
                <a:ext cx="381600" cy="1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B94AC92-2E35-44CD-82C0-53A2C339448F}"/>
                  </a:ext>
                </a:extLst>
              </p14:cNvPr>
              <p14:cNvContentPartPr/>
              <p14:nvPr/>
            </p14:nvContentPartPr>
            <p14:xfrm>
              <a:off x="1844611" y="1044691"/>
              <a:ext cx="1780920" cy="715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B94AC92-2E35-44CD-82C0-53A2C339448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26971" y="1027051"/>
                <a:ext cx="181656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A4AB0F8-C253-4B14-B019-8DFD4703FB14}"/>
                  </a:ext>
                </a:extLst>
              </p14:cNvPr>
              <p14:cNvContentPartPr/>
              <p14:nvPr/>
            </p14:nvContentPartPr>
            <p14:xfrm>
              <a:off x="1774051" y="1157011"/>
              <a:ext cx="319320" cy="295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A4AB0F8-C253-4B14-B019-8DFD4703FB1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56411" y="1139011"/>
                <a:ext cx="3549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4CD30AD-3121-4F27-92A0-813672E2D1C0}"/>
                  </a:ext>
                </a:extLst>
              </p14:cNvPr>
              <p14:cNvContentPartPr/>
              <p14:nvPr/>
            </p14:nvContentPartPr>
            <p14:xfrm>
              <a:off x="2572171" y="2157091"/>
              <a:ext cx="651960" cy="527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4CD30AD-3121-4F27-92A0-813672E2D1C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54531" y="2139091"/>
                <a:ext cx="68760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82F0ADF-B7AF-4417-98F1-D1F7CD1C0C1A}"/>
                  </a:ext>
                </a:extLst>
              </p14:cNvPr>
              <p14:cNvContentPartPr/>
              <p14:nvPr/>
            </p14:nvContentPartPr>
            <p14:xfrm>
              <a:off x="2410891" y="1955851"/>
              <a:ext cx="178920" cy="2685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82F0ADF-B7AF-4417-98F1-D1F7CD1C0C1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93251" y="1937851"/>
                <a:ext cx="2145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72407DF-0F61-45A3-B3B2-3B4EE6176B86}"/>
                  </a:ext>
                </a:extLst>
              </p14:cNvPr>
              <p14:cNvContentPartPr/>
              <p14:nvPr/>
            </p14:nvContentPartPr>
            <p14:xfrm>
              <a:off x="2799331" y="1771891"/>
              <a:ext cx="148320" cy="258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72407DF-0F61-45A3-B3B2-3B4EE6176B8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81691" y="1753891"/>
                <a:ext cx="1839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9FDC24F-1F43-4700-B810-DEDE1F0F88EB}"/>
                  </a:ext>
                </a:extLst>
              </p14:cNvPr>
              <p14:cNvContentPartPr/>
              <p14:nvPr/>
            </p14:nvContentPartPr>
            <p14:xfrm>
              <a:off x="2767291" y="1899691"/>
              <a:ext cx="45360" cy="26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9FDC24F-1F43-4700-B810-DEDE1F0F88E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49291" y="1881691"/>
                <a:ext cx="810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4CED775-7716-4061-B612-2B732A901ACE}"/>
                  </a:ext>
                </a:extLst>
              </p14:cNvPr>
              <p14:cNvContentPartPr/>
              <p14:nvPr/>
            </p14:nvContentPartPr>
            <p14:xfrm>
              <a:off x="3001651" y="1898251"/>
              <a:ext cx="27000" cy="3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4CED775-7716-4061-B612-2B732A901AC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84011" y="1880251"/>
                <a:ext cx="626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99BFA8A-8B6B-41C1-8767-4956D3D4A3C3}"/>
                  </a:ext>
                </a:extLst>
              </p14:cNvPr>
              <p14:cNvContentPartPr/>
              <p14:nvPr/>
            </p14:nvContentPartPr>
            <p14:xfrm>
              <a:off x="3163651" y="1770451"/>
              <a:ext cx="268920" cy="1562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99BFA8A-8B6B-41C1-8767-4956D3D4A3C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46011" y="1752811"/>
                <a:ext cx="3045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9F36417-FE08-44DA-B40E-32224BF00867}"/>
                  </a:ext>
                </a:extLst>
              </p14:cNvPr>
              <p14:cNvContentPartPr/>
              <p14:nvPr/>
            </p14:nvContentPartPr>
            <p14:xfrm>
              <a:off x="3503491" y="1674691"/>
              <a:ext cx="152640" cy="259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9F36417-FE08-44DA-B40E-32224BF0086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85851" y="1656691"/>
                <a:ext cx="1882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6B04560-A915-42E3-BEA4-517358F51EC4}"/>
                  </a:ext>
                </a:extLst>
              </p14:cNvPr>
              <p14:cNvContentPartPr/>
              <p14:nvPr/>
            </p14:nvContentPartPr>
            <p14:xfrm>
              <a:off x="3495211" y="1753891"/>
              <a:ext cx="133200" cy="74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6B04560-A915-42E3-BEA4-517358F51EC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77571" y="1736251"/>
                <a:ext cx="1688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94EC213-FB6F-454A-99AF-65E910E65CA5}"/>
                  </a:ext>
                </a:extLst>
              </p14:cNvPr>
              <p14:cNvContentPartPr/>
              <p14:nvPr/>
            </p14:nvContentPartPr>
            <p14:xfrm>
              <a:off x="3681331" y="1609171"/>
              <a:ext cx="473400" cy="1570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94EC213-FB6F-454A-99AF-65E910E65CA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63331" y="1591171"/>
                <a:ext cx="509040" cy="16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758530E-2FD4-4300-9561-98A8389E63B5}"/>
                  </a:ext>
                </a:extLst>
              </p14:cNvPr>
              <p14:cNvContentPartPr/>
              <p14:nvPr/>
            </p14:nvContentPartPr>
            <p14:xfrm>
              <a:off x="2953411" y="1892851"/>
              <a:ext cx="207360" cy="9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758530E-2FD4-4300-9561-98A8389E63B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35411" y="1875211"/>
                <a:ext cx="243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F1839093-2B70-4BE2-90F3-16372C89EBF3}"/>
              </a:ext>
            </a:extLst>
          </p:cNvPr>
          <p:cNvGrpSpPr/>
          <p:nvPr/>
        </p:nvGrpSpPr>
        <p:grpSpPr>
          <a:xfrm>
            <a:off x="4646131" y="883411"/>
            <a:ext cx="3173760" cy="1861920"/>
            <a:chOff x="4646131" y="883411"/>
            <a:chExt cx="3173760" cy="186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AE19038-52AC-4060-ABB9-C9B2F1426439}"/>
                    </a:ext>
                  </a:extLst>
                </p14:cNvPr>
                <p14:cNvContentPartPr/>
                <p14:nvPr/>
              </p14:nvContentPartPr>
              <p14:xfrm>
                <a:off x="4646131" y="2170411"/>
                <a:ext cx="378360" cy="95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AE19038-52AC-4060-ABB9-C9B2F142643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28491" y="2152411"/>
                  <a:ext cx="414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6BDF5A2-D50C-4765-8D61-61FE02AF28CE}"/>
                    </a:ext>
                  </a:extLst>
                </p14:cNvPr>
                <p14:cNvContentPartPr/>
                <p14:nvPr/>
              </p14:nvContentPartPr>
              <p14:xfrm>
                <a:off x="4660531" y="2318731"/>
                <a:ext cx="372240" cy="84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6BDF5A2-D50C-4765-8D61-61FE02AF28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42891" y="2300731"/>
                  <a:ext cx="407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0ECB9CE-D6A8-46DA-87E1-17ED4773F35B}"/>
                    </a:ext>
                  </a:extLst>
                </p14:cNvPr>
                <p14:cNvContentPartPr/>
                <p14:nvPr/>
              </p14:nvContentPartPr>
              <p14:xfrm>
                <a:off x="5152651" y="1407571"/>
                <a:ext cx="399600" cy="797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0ECB9CE-D6A8-46DA-87E1-17ED4773F3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34651" y="1389931"/>
                  <a:ext cx="435240" cy="83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9AD03BA-869D-4F30-89FA-BA23485312A5}"/>
                    </a:ext>
                  </a:extLst>
                </p14:cNvPr>
                <p14:cNvContentPartPr/>
                <p14:nvPr/>
              </p14:nvContentPartPr>
              <p14:xfrm>
                <a:off x="5686891" y="1172851"/>
                <a:ext cx="281520" cy="1572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9AD03BA-869D-4F30-89FA-BA23485312A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69251" y="1155211"/>
                  <a:ext cx="317160" cy="16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E9E2D8D-CBF6-4AC7-83A7-977E1184F435}"/>
                    </a:ext>
                  </a:extLst>
                </p14:cNvPr>
                <p14:cNvContentPartPr/>
                <p14:nvPr/>
              </p14:nvContentPartPr>
              <p14:xfrm>
                <a:off x="6237691" y="1619611"/>
                <a:ext cx="591480" cy="665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E9E2D8D-CBF6-4AC7-83A7-977E1184F43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19691" y="1601611"/>
                  <a:ext cx="62712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5699312-2E97-4DB8-8EAE-073AB48E64EC}"/>
                    </a:ext>
                  </a:extLst>
                </p14:cNvPr>
                <p14:cNvContentPartPr/>
                <p14:nvPr/>
              </p14:nvContentPartPr>
              <p14:xfrm>
                <a:off x="6368011" y="1259611"/>
                <a:ext cx="408960" cy="156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5699312-2E97-4DB8-8EAE-073AB48E64E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50371" y="1241611"/>
                  <a:ext cx="444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5B9D1AA-2DEA-4ACF-B7D6-A4CDA8BA4032}"/>
                    </a:ext>
                  </a:extLst>
                </p14:cNvPr>
                <p14:cNvContentPartPr/>
                <p14:nvPr/>
              </p14:nvContentPartPr>
              <p14:xfrm>
                <a:off x="6886051" y="946411"/>
                <a:ext cx="180720" cy="353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5B9D1AA-2DEA-4ACF-B7D6-A4CDA8BA403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68051" y="928771"/>
                  <a:ext cx="216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F969D77-7A95-4FB0-8A88-F200BA3F2040}"/>
                    </a:ext>
                  </a:extLst>
                </p14:cNvPr>
                <p14:cNvContentPartPr/>
                <p14:nvPr/>
              </p14:nvContentPartPr>
              <p14:xfrm>
                <a:off x="6877771" y="1091131"/>
                <a:ext cx="37440" cy="25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F969D77-7A95-4FB0-8A88-F200BA3F204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60131" y="1073131"/>
                  <a:ext cx="73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9162F67-BFC2-443A-ADCE-D868006DCEB3}"/>
                    </a:ext>
                  </a:extLst>
                </p14:cNvPr>
                <p14:cNvContentPartPr/>
                <p14:nvPr/>
              </p14:nvContentPartPr>
              <p14:xfrm>
                <a:off x="7120771" y="883411"/>
                <a:ext cx="699120" cy="1838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9162F67-BFC2-443A-ADCE-D868006DCEB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03131" y="865411"/>
                  <a:ext cx="734760" cy="18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08EB208-7C7F-42C1-BDB1-BAE181369FC9}"/>
              </a:ext>
            </a:extLst>
          </p:cNvPr>
          <p:cNvGrpSpPr/>
          <p:nvPr/>
        </p:nvGrpSpPr>
        <p:grpSpPr>
          <a:xfrm>
            <a:off x="8115811" y="580651"/>
            <a:ext cx="3139560" cy="2001960"/>
            <a:chOff x="8115811" y="580651"/>
            <a:chExt cx="3139560" cy="20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E4B93F5-F1D6-4FFC-93A8-86FCE50703F5}"/>
                    </a:ext>
                  </a:extLst>
                </p14:cNvPr>
                <p14:cNvContentPartPr/>
                <p14:nvPr/>
              </p14:nvContentPartPr>
              <p14:xfrm>
                <a:off x="8115811" y="1686211"/>
                <a:ext cx="453960" cy="263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E4B93F5-F1D6-4FFC-93A8-86FCE50703F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98171" y="1668571"/>
                  <a:ext cx="4896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E1553BE-C0B1-4B8B-BFCB-7E86CFC60063}"/>
                    </a:ext>
                  </a:extLst>
                </p14:cNvPr>
                <p14:cNvContentPartPr/>
                <p14:nvPr/>
              </p14:nvContentPartPr>
              <p14:xfrm>
                <a:off x="8235691" y="1902931"/>
                <a:ext cx="523080" cy="132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E1553BE-C0B1-4B8B-BFCB-7E86CFC600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17691" y="1885291"/>
                  <a:ext cx="5587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B3EA509-6B29-48D7-94FE-65240353044C}"/>
                    </a:ext>
                  </a:extLst>
                </p14:cNvPr>
                <p14:cNvContentPartPr/>
                <p14:nvPr/>
              </p14:nvContentPartPr>
              <p14:xfrm>
                <a:off x="8795851" y="1051531"/>
                <a:ext cx="430560" cy="771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B3EA509-6B29-48D7-94FE-65240353044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8211" y="1033891"/>
                  <a:ext cx="46620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7CC1004-8E6A-40DB-BA26-4BEBC8638581}"/>
                    </a:ext>
                  </a:extLst>
                </p14:cNvPr>
                <p14:cNvContentPartPr/>
                <p14:nvPr/>
              </p14:nvContentPartPr>
              <p14:xfrm>
                <a:off x="9320731" y="922291"/>
                <a:ext cx="426240" cy="1491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7CC1004-8E6A-40DB-BA26-4BEBC863858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03091" y="904291"/>
                  <a:ext cx="461880" cy="15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CC9EE0E-B5B3-4F16-A116-685723163EC4}"/>
                    </a:ext>
                  </a:extLst>
                </p14:cNvPr>
                <p14:cNvContentPartPr/>
                <p14:nvPr/>
              </p14:nvContentPartPr>
              <p14:xfrm>
                <a:off x="9918691" y="1407211"/>
                <a:ext cx="414720" cy="454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CC9EE0E-B5B3-4F16-A116-685723163EC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901051" y="1389571"/>
                  <a:ext cx="4503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D0D0D1-DB69-4E80-8EFE-FE3ED2902F42}"/>
                    </a:ext>
                  </a:extLst>
                </p14:cNvPr>
                <p14:cNvContentPartPr/>
                <p14:nvPr/>
              </p14:nvContentPartPr>
              <p14:xfrm>
                <a:off x="9799171" y="1086811"/>
                <a:ext cx="281520" cy="86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7D0D0D1-DB69-4E80-8EFE-FE3ED2902F4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81171" y="1069171"/>
                  <a:ext cx="317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8BCC4EE-49E5-4583-8629-F0335A51506F}"/>
                    </a:ext>
                  </a:extLst>
                </p14:cNvPr>
                <p14:cNvContentPartPr/>
                <p14:nvPr/>
              </p14:nvContentPartPr>
              <p14:xfrm>
                <a:off x="10074211" y="805651"/>
                <a:ext cx="243000" cy="538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8BCC4EE-49E5-4583-8629-F0335A51506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056571" y="788011"/>
                  <a:ext cx="27864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EA40B29-443C-4213-865E-EA539646EE81}"/>
                    </a:ext>
                  </a:extLst>
                </p14:cNvPr>
                <p14:cNvContentPartPr/>
                <p14:nvPr/>
              </p14:nvContentPartPr>
              <p14:xfrm>
                <a:off x="10421971" y="776491"/>
                <a:ext cx="105840" cy="462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EA40B29-443C-4213-865E-EA539646EE8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03971" y="758491"/>
                  <a:ext cx="1414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269AE36-1696-417B-AD6C-2BA8F8FFF2DF}"/>
                    </a:ext>
                  </a:extLst>
                </p14:cNvPr>
                <p14:cNvContentPartPr/>
                <p14:nvPr/>
              </p14:nvContentPartPr>
              <p14:xfrm>
                <a:off x="10381651" y="961171"/>
                <a:ext cx="157680" cy="58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269AE36-1696-417B-AD6C-2BA8F8FFF2D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363651" y="943171"/>
                  <a:ext cx="193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F88DADB-1E45-42A0-9E58-1B9348018A61}"/>
                    </a:ext>
                  </a:extLst>
                </p14:cNvPr>
                <p14:cNvContentPartPr/>
                <p14:nvPr/>
              </p14:nvContentPartPr>
              <p14:xfrm>
                <a:off x="10705651" y="580651"/>
                <a:ext cx="549720" cy="2001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F88DADB-1E45-42A0-9E58-1B9348018A6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87651" y="563011"/>
                  <a:ext cx="585360" cy="203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124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06606C33-55C1-4BC0-89F2-D10251A7D488}"/>
              </a:ext>
            </a:extLst>
          </p:cNvPr>
          <p:cNvGrpSpPr/>
          <p:nvPr/>
        </p:nvGrpSpPr>
        <p:grpSpPr>
          <a:xfrm>
            <a:off x="606571" y="106171"/>
            <a:ext cx="10698840" cy="5383080"/>
            <a:chOff x="606571" y="106171"/>
            <a:chExt cx="10698840" cy="538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8D8C69-0B89-472A-8A34-A1C326ACDA7B}"/>
                    </a:ext>
                  </a:extLst>
                </p14:cNvPr>
                <p14:cNvContentPartPr/>
                <p14:nvPr/>
              </p14:nvContentPartPr>
              <p14:xfrm>
                <a:off x="606571" y="871171"/>
                <a:ext cx="408240" cy="494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8D8C69-0B89-472A-8A34-A1C326ACDA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931" y="853171"/>
                  <a:ext cx="4438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7F2DE9E-A9AF-4004-BCFF-4DBEE007F9F4}"/>
                    </a:ext>
                  </a:extLst>
                </p14:cNvPr>
                <p14:cNvContentPartPr/>
                <p14:nvPr/>
              </p14:nvContentPartPr>
              <p14:xfrm>
                <a:off x="1173211" y="1019131"/>
                <a:ext cx="30960" cy="63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7F2DE9E-A9AF-4004-BCFF-4DBEE007F9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55211" y="1001491"/>
                  <a:ext cx="66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C71885E-995D-4495-9B94-7892FB8E43E7}"/>
                    </a:ext>
                  </a:extLst>
                </p14:cNvPr>
                <p14:cNvContentPartPr/>
                <p14:nvPr/>
              </p14:nvContentPartPr>
              <p14:xfrm>
                <a:off x="1027411" y="825091"/>
                <a:ext cx="360" cy="3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C71885E-995D-4495-9B94-7892FB8E43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9771" y="807091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BC496E-E272-479E-8021-10A95FFD1279}"/>
                    </a:ext>
                  </a:extLst>
                </p14:cNvPr>
                <p14:cNvContentPartPr/>
                <p14:nvPr/>
              </p14:nvContentPartPr>
              <p14:xfrm>
                <a:off x="1221811" y="847771"/>
                <a:ext cx="221760" cy="201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BC496E-E272-479E-8021-10A95FFD12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03811" y="830131"/>
                  <a:ext cx="2574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06E1A0-6911-4130-A416-18FAE72D835E}"/>
                    </a:ext>
                  </a:extLst>
                </p14:cNvPr>
                <p14:cNvContentPartPr/>
                <p14:nvPr/>
              </p14:nvContentPartPr>
              <p14:xfrm>
                <a:off x="1427371" y="630691"/>
                <a:ext cx="289440" cy="294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06E1A0-6911-4130-A416-18FAE72D83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09731" y="613051"/>
                  <a:ext cx="3250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846A64-2251-4292-B189-ACE6AA209D85}"/>
                    </a:ext>
                  </a:extLst>
                </p14:cNvPr>
                <p14:cNvContentPartPr/>
                <p14:nvPr/>
              </p14:nvContentPartPr>
              <p14:xfrm>
                <a:off x="1431691" y="682171"/>
                <a:ext cx="155880" cy="78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846A64-2251-4292-B189-ACE6AA209D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14051" y="664171"/>
                  <a:ext cx="1915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42DCD0-A203-4BFF-8E75-FEC8B888EB90}"/>
                    </a:ext>
                  </a:extLst>
                </p14:cNvPr>
                <p14:cNvContentPartPr/>
                <p14:nvPr/>
              </p14:nvContentPartPr>
              <p14:xfrm>
                <a:off x="1982491" y="451771"/>
                <a:ext cx="967680" cy="562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42DCD0-A203-4BFF-8E75-FEC8B888EB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64491" y="433771"/>
                  <a:ext cx="100332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B808725-E929-44A6-B007-D8A478C2FE1B}"/>
                    </a:ext>
                  </a:extLst>
                </p14:cNvPr>
                <p14:cNvContentPartPr/>
                <p14:nvPr/>
              </p14:nvContentPartPr>
              <p14:xfrm>
                <a:off x="3122971" y="250531"/>
                <a:ext cx="380880" cy="278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B808725-E929-44A6-B007-D8A478C2FE1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05331" y="232891"/>
                  <a:ext cx="4165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F81275-9926-4E74-ADDD-64975B752B05}"/>
                    </a:ext>
                  </a:extLst>
                </p14:cNvPr>
                <p14:cNvContentPartPr/>
                <p14:nvPr/>
              </p14:nvContentPartPr>
              <p14:xfrm>
                <a:off x="3584491" y="404251"/>
                <a:ext cx="360" cy="8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F81275-9926-4E74-ADDD-64975B752B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66491" y="386251"/>
                  <a:ext cx="36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7DB4BBA-E710-4052-88D7-F0929D0C2CF2}"/>
                    </a:ext>
                  </a:extLst>
                </p14:cNvPr>
                <p14:cNvContentPartPr/>
                <p14:nvPr/>
              </p14:nvContentPartPr>
              <p14:xfrm>
                <a:off x="3657211" y="266731"/>
                <a:ext cx="122040" cy="285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7DB4BBA-E710-4052-88D7-F0929D0C2CF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39211" y="249091"/>
                  <a:ext cx="1576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FA5BB8F-B18F-4182-9D3B-222DB3B59562}"/>
                    </a:ext>
                  </a:extLst>
                </p14:cNvPr>
                <p14:cNvContentPartPr/>
                <p14:nvPr/>
              </p14:nvContentPartPr>
              <p14:xfrm>
                <a:off x="3398371" y="106171"/>
                <a:ext cx="524880" cy="96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FA5BB8F-B18F-4182-9D3B-222DB3B595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80731" y="88171"/>
                  <a:ext cx="5605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F62F753-4150-4021-9918-45DBA3343AA8}"/>
                    </a:ext>
                  </a:extLst>
                </p14:cNvPr>
                <p14:cNvContentPartPr/>
                <p14:nvPr/>
              </p14:nvContentPartPr>
              <p14:xfrm>
                <a:off x="736531" y="1707091"/>
                <a:ext cx="250560" cy="349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F62F753-4150-4021-9918-45DBA3343A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8531" y="1689091"/>
                  <a:ext cx="2862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B78CDD6-6CC0-4120-808B-FEB0EFCC2738}"/>
                    </a:ext>
                  </a:extLst>
                </p14:cNvPr>
                <p14:cNvContentPartPr/>
                <p14:nvPr/>
              </p14:nvContentPartPr>
              <p14:xfrm>
                <a:off x="1073851" y="1652011"/>
                <a:ext cx="200880" cy="324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B78CDD6-6CC0-4120-808B-FEB0EFCC273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6211" y="1634371"/>
                  <a:ext cx="2365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0DD93E6-F2C9-4D86-B54E-EB7BAA286596}"/>
                    </a:ext>
                  </a:extLst>
                </p14:cNvPr>
                <p14:cNvContentPartPr/>
                <p14:nvPr/>
              </p14:nvContentPartPr>
              <p14:xfrm>
                <a:off x="1472371" y="1472371"/>
                <a:ext cx="178560" cy="376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0DD93E6-F2C9-4D86-B54E-EB7BAA2865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54731" y="1454731"/>
                  <a:ext cx="2142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BF4A9D-AAF8-41D8-A226-078E518C3203}"/>
                    </a:ext>
                  </a:extLst>
                </p14:cNvPr>
                <p14:cNvContentPartPr/>
                <p14:nvPr/>
              </p14:nvContentPartPr>
              <p14:xfrm>
                <a:off x="1658491" y="1318651"/>
                <a:ext cx="288360" cy="267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BF4A9D-AAF8-41D8-A226-078E518C320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40491" y="1300651"/>
                  <a:ext cx="3240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5DD05A9-F76A-4106-8158-ED540F932891}"/>
                    </a:ext>
                  </a:extLst>
                </p14:cNvPr>
                <p14:cNvContentPartPr/>
                <p14:nvPr/>
              </p14:nvContentPartPr>
              <p14:xfrm>
                <a:off x="1666771" y="1403251"/>
                <a:ext cx="145800" cy="77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5DD05A9-F76A-4106-8158-ED540F9328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48771" y="1385611"/>
                  <a:ext cx="181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E6AF54C-3171-433B-B97C-34FB4F337547}"/>
                    </a:ext>
                  </a:extLst>
                </p14:cNvPr>
                <p14:cNvContentPartPr/>
                <p14:nvPr/>
              </p14:nvContentPartPr>
              <p14:xfrm>
                <a:off x="2376691" y="1357891"/>
                <a:ext cx="743760" cy="209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E6AF54C-3171-433B-B97C-34FB4F33754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8691" y="1339891"/>
                  <a:ext cx="7794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F1C010-04CE-4253-9714-F6B7A5CA5D26}"/>
                    </a:ext>
                  </a:extLst>
                </p14:cNvPr>
                <p14:cNvContentPartPr/>
                <p14:nvPr/>
              </p14:nvContentPartPr>
              <p14:xfrm>
                <a:off x="2751091" y="1245571"/>
                <a:ext cx="519120" cy="603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F1C010-04CE-4253-9714-F6B7A5CA5D2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33091" y="1227931"/>
                  <a:ext cx="55476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F5D68CB-27EB-4DEE-BB6D-A935B36568C4}"/>
                    </a:ext>
                  </a:extLst>
                </p14:cNvPr>
                <p14:cNvContentPartPr/>
                <p14:nvPr/>
              </p14:nvContentPartPr>
              <p14:xfrm>
                <a:off x="3398371" y="978811"/>
                <a:ext cx="488520" cy="343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F5D68CB-27EB-4DEE-BB6D-A935B36568C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80731" y="961171"/>
                  <a:ext cx="5241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3E044D-919C-45F4-A6C0-25A6704BCACC}"/>
                    </a:ext>
                  </a:extLst>
                </p14:cNvPr>
                <p14:cNvContentPartPr/>
                <p14:nvPr/>
              </p14:nvContentPartPr>
              <p14:xfrm>
                <a:off x="3956371" y="1132531"/>
                <a:ext cx="360" cy="8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3E044D-919C-45F4-A6C0-25A6704BCA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38731" y="1114531"/>
                  <a:ext cx="36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AD56C40-5FB3-4560-85CE-5113B7CBFDBB}"/>
                    </a:ext>
                  </a:extLst>
                </p14:cNvPr>
                <p14:cNvContentPartPr/>
                <p14:nvPr/>
              </p14:nvContentPartPr>
              <p14:xfrm>
                <a:off x="3972931" y="727891"/>
                <a:ext cx="163800" cy="309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AD56C40-5FB3-4560-85CE-5113B7CBFDB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54931" y="710251"/>
                  <a:ext cx="199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1DCEE12-4C50-411B-8310-70ABB7788CC4}"/>
                    </a:ext>
                  </a:extLst>
                </p14:cNvPr>
                <p14:cNvContentPartPr/>
                <p14:nvPr/>
              </p14:nvContentPartPr>
              <p14:xfrm>
                <a:off x="3625171" y="631051"/>
                <a:ext cx="502200" cy="129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1DCEE12-4C50-411B-8310-70ABB7788CC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07171" y="613051"/>
                  <a:ext cx="537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4235E6-9BF4-4320-A402-80CBB1942C0E}"/>
                    </a:ext>
                  </a:extLst>
                </p14:cNvPr>
                <p14:cNvContentPartPr/>
                <p14:nvPr/>
              </p14:nvContentPartPr>
              <p14:xfrm>
                <a:off x="6164251" y="476971"/>
                <a:ext cx="477720" cy="118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4235E6-9BF4-4320-A402-80CBB1942C0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46611" y="458971"/>
                  <a:ext cx="513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13744E-EFF6-4B14-8C66-08E8DF60B9F6}"/>
                    </a:ext>
                  </a:extLst>
                </p14:cNvPr>
                <p14:cNvContentPartPr/>
                <p14:nvPr/>
              </p14:nvContentPartPr>
              <p14:xfrm>
                <a:off x="6013411" y="185731"/>
                <a:ext cx="518760" cy="780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13744E-EFF6-4B14-8C66-08E8DF60B9F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995411" y="168091"/>
                  <a:ext cx="554400" cy="8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DF59A3D-D502-412F-BC7D-D9F4FD9D2E4F}"/>
                    </a:ext>
                  </a:extLst>
                </p14:cNvPr>
                <p14:cNvContentPartPr/>
                <p14:nvPr/>
              </p14:nvContentPartPr>
              <p14:xfrm>
                <a:off x="6141571" y="492091"/>
                <a:ext cx="267480" cy="66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DF59A3D-D502-412F-BC7D-D9F4FD9D2E4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23571" y="474091"/>
                  <a:ext cx="3031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3D18A9A-4B20-4DC5-A09C-E15127BBEA73}"/>
                    </a:ext>
                  </a:extLst>
                </p14:cNvPr>
                <p14:cNvContentPartPr/>
                <p14:nvPr/>
              </p14:nvContentPartPr>
              <p14:xfrm>
                <a:off x="6846091" y="280051"/>
                <a:ext cx="606960" cy="392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3D18A9A-4B20-4DC5-A09C-E15127BBEA7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28451" y="262411"/>
                  <a:ext cx="6426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268A3B9-5818-44ED-96A5-EDF3C9D4758B}"/>
                    </a:ext>
                  </a:extLst>
                </p14:cNvPr>
                <p14:cNvContentPartPr/>
                <p14:nvPr/>
              </p14:nvContentPartPr>
              <p14:xfrm>
                <a:off x="7524691" y="118051"/>
                <a:ext cx="515520" cy="554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268A3B9-5818-44ED-96A5-EDF3C9D4758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507051" y="100051"/>
                  <a:ext cx="55116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25AB216-69C2-4F78-9408-307BC3F86E3F}"/>
                    </a:ext>
                  </a:extLst>
                </p14:cNvPr>
                <p14:cNvContentPartPr/>
                <p14:nvPr/>
              </p14:nvContentPartPr>
              <p14:xfrm>
                <a:off x="8132011" y="184291"/>
                <a:ext cx="250920" cy="595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25AB216-69C2-4F78-9408-307BC3F86E3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14371" y="166291"/>
                  <a:ext cx="28656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9BDFDB-07B2-4765-B920-59A30E3F588D}"/>
                    </a:ext>
                  </a:extLst>
                </p14:cNvPr>
                <p14:cNvContentPartPr/>
                <p14:nvPr/>
              </p14:nvContentPartPr>
              <p14:xfrm>
                <a:off x="8648611" y="303811"/>
                <a:ext cx="245160" cy="470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9BDFDB-07B2-4765-B920-59A30E3F588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30611" y="285811"/>
                  <a:ext cx="2808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008E876-1A4C-482A-BE80-E8309579BF9A}"/>
                    </a:ext>
                  </a:extLst>
                </p14:cNvPr>
                <p14:cNvContentPartPr/>
                <p14:nvPr/>
              </p14:nvContentPartPr>
              <p14:xfrm>
                <a:off x="8892691" y="388051"/>
                <a:ext cx="603000" cy="524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008E876-1A4C-482A-BE80-E8309579BF9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75051" y="370051"/>
                  <a:ext cx="63864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77D508E-A957-486A-A5DF-3009EB6117DB}"/>
                    </a:ext>
                  </a:extLst>
                </p14:cNvPr>
                <p14:cNvContentPartPr/>
                <p14:nvPr/>
              </p14:nvContentPartPr>
              <p14:xfrm>
                <a:off x="8785411" y="476971"/>
                <a:ext cx="253440" cy="80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77D508E-A957-486A-A5DF-3009EB6117D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67411" y="458971"/>
                  <a:ext cx="289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060914C-2E1F-4F02-ABF1-424F412CE776}"/>
                    </a:ext>
                  </a:extLst>
                </p14:cNvPr>
                <p14:cNvContentPartPr/>
                <p14:nvPr/>
              </p14:nvContentPartPr>
              <p14:xfrm>
                <a:off x="9441691" y="422971"/>
                <a:ext cx="334080" cy="435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060914C-2E1F-4F02-ABF1-424F412CE77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423691" y="404971"/>
                  <a:ext cx="36972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9532DC7-EA23-4D0D-B692-2824E8D9D725}"/>
                    </a:ext>
                  </a:extLst>
                </p14:cNvPr>
                <p14:cNvContentPartPr/>
                <p14:nvPr/>
              </p14:nvContentPartPr>
              <p14:xfrm>
                <a:off x="9842371" y="325771"/>
                <a:ext cx="616680" cy="426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9532DC7-EA23-4D0D-B692-2824E8D9D72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824731" y="308131"/>
                  <a:ext cx="65232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9B12845-7064-446F-9E53-458923347405}"/>
                    </a:ext>
                  </a:extLst>
                </p14:cNvPr>
                <p14:cNvContentPartPr/>
                <p14:nvPr/>
              </p14:nvContentPartPr>
              <p14:xfrm>
                <a:off x="10511251" y="394891"/>
                <a:ext cx="308880" cy="221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9B12845-7064-446F-9E53-45892334740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493611" y="377251"/>
                  <a:ext cx="3445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CA6CF9E-D650-483A-8B44-4E0FA948B672}"/>
                    </a:ext>
                  </a:extLst>
                </p14:cNvPr>
                <p14:cNvContentPartPr/>
                <p14:nvPr/>
              </p14:nvContentPartPr>
              <p14:xfrm>
                <a:off x="10907611" y="176371"/>
                <a:ext cx="397800" cy="482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CA6CF9E-D650-483A-8B44-4E0FA948B67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889971" y="158731"/>
                  <a:ext cx="43344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8C8DC67-A643-4C4B-932A-5E72FC2A44F2}"/>
                    </a:ext>
                  </a:extLst>
                </p14:cNvPr>
                <p14:cNvContentPartPr/>
                <p14:nvPr/>
              </p14:nvContentPartPr>
              <p14:xfrm>
                <a:off x="1252411" y="2823811"/>
                <a:ext cx="269280" cy="326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8C8DC67-A643-4C4B-932A-5E72FC2A44F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234411" y="2805811"/>
                  <a:ext cx="3049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BFA906A-04B7-4E40-82C8-985780A57956}"/>
                    </a:ext>
                  </a:extLst>
                </p14:cNvPr>
                <p14:cNvContentPartPr/>
                <p14:nvPr/>
              </p14:nvContentPartPr>
              <p14:xfrm>
                <a:off x="1666051" y="2797171"/>
                <a:ext cx="302400" cy="360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BFA906A-04B7-4E40-82C8-985780A5795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648051" y="2779171"/>
                  <a:ext cx="3380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2C56C3E-C3D1-400F-9687-296F91D0E3C3}"/>
                    </a:ext>
                  </a:extLst>
                </p14:cNvPr>
                <p14:cNvContentPartPr/>
                <p14:nvPr/>
              </p14:nvContentPartPr>
              <p14:xfrm>
                <a:off x="1996891" y="2580811"/>
                <a:ext cx="242280" cy="402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2C56C3E-C3D1-400F-9687-296F91D0E3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978891" y="2562811"/>
                  <a:ext cx="2779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8DCF00A-38F2-4D1A-A98D-808A715F49CB}"/>
                    </a:ext>
                  </a:extLst>
                </p14:cNvPr>
                <p14:cNvContentPartPr/>
                <p14:nvPr/>
              </p14:nvContentPartPr>
              <p14:xfrm>
                <a:off x="2339251" y="2174371"/>
                <a:ext cx="412560" cy="727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8DCF00A-38F2-4D1A-A98D-808A715F49C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321251" y="2156371"/>
                  <a:ext cx="44820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4240F63-E522-46B2-AA56-85BF09AACCC3}"/>
                    </a:ext>
                  </a:extLst>
                </p14:cNvPr>
                <p14:cNvContentPartPr/>
                <p14:nvPr/>
              </p14:nvContentPartPr>
              <p14:xfrm>
                <a:off x="2977531" y="2311531"/>
                <a:ext cx="513720" cy="221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4240F63-E522-46B2-AA56-85BF09AACCC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959891" y="2293531"/>
                  <a:ext cx="5493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C5E9477-A03E-4E08-A8B8-E225E53B5059}"/>
                    </a:ext>
                  </a:extLst>
                </p14:cNvPr>
                <p14:cNvContentPartPr/>
                <p14:nvPr/>
              </p14:nvContentPartPr>
              <p14:xfrm>
                <a:off x="3106771" y="2568931"/>
                <a:ext cx="369000" cy="150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C5E9477-A03E-4E08-A8B8-E225E53B505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089131" y="2550931"/>
                  <a:ext cx="404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86EFF7D-E478-4F43-9FAF-1F6EC1310E92}"/>
                    </a:ext>
                  </a:extLst>
                </p14:cNvPr>
                <p14:cNvContentPartPr/>
                <p14:nvPr/>
              </p14:nvContentPartPr>
              <p14:xfrm>
                <a:off x="4199371" y="1809691"/>
                <a:ext cx="716400" cy="592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86EFF7D-E478-4F43-9FAF-1F6EC1310E9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181731" y="1791691"/>
                  <a:ext cx="75204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C8134D0-E7BE-4C6E-925C-57DBD873C5F2}"/>
                    </a:ext>
                  </a:extLst>
                </p14:cNvPr>
                <p14:cNvContentPartPr/>
                <p14:nvPr/>
              </p14:nvContentPartPr>
              <p14:xfrm>
                <a:off x="3989131" y="1527451"/>
                <a:ext cx="244440" cy="558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C8134D0-E7BE-4C6E-925C-57DBD873C5F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971131" y="1509811"/>
                  <a:ext cx="28008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D32C17B-B307-4682-AA77-527C741328A8}"/>
                    </a:ext>
                  </a:extLst>
                </p14:cNvPr>
                <p14:cNvContentPartPr/>
                <p14:nvPr/>
              </p14:nvContentPartPr>
              <p14:xfrm>
                <a:off x="4166971" y="1391371"/>
                <a:ext cx="36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D32C17B-B307-4682-AA77-527C741328A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148971" y="13737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E00302C-8A06-4559-934E-6ED3B35314D6}"/>
                    </a:ext>
                  </a:extLst>
                </p14:cNvPr>
                <p14:cNvContentPartPr/>
                <p14:nvPr/>
              </p14:nvContentPartPr>
              <p14:xfrm>
                <a:off x="4348771" y="1341331"/>
                <a:ext cx="289800" cy="393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E00302C-8A06-4559-934E-6ED3B35314D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331131" y="1323331"/>
                  <a:ext cx="3254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DE7B7EE-F8B3-4CB1-A2FF-8EBBDC3D5AE7}"/>
                    </a:ext>
                  </a:extLst>
                </p14:cNvPr>
                <p14:cNvContentPartPr/>
                <p14:nvPr/>
              </p14:nvContentPartPr>
              <p14:xfrm>
                <a:off x="5032771" y="1982491"/>
                <a:ext cx="484560" cy="73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DE7B7EE-F8B3-4CB1-A2FF-8EBBDC3D5AE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15131" y="1964491"/>
                  <a:ext cx="520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6AE2812-290B-4173-AD1A-C0050A994E45}"/>
                    </a:ext>
                  </a:extLst>
                </p14:cNvPr>
                <p14:cNvContentPartPr/>
                <p14:nvPr/>
              </p14:nvContentPartPr>
              <p14:xfrm>
                <a:off x="5316091" y="1884931"/>
                <a:ext cx="79560" cy="243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6AE2812-290B-4173-AD1A-C0050A994E4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298091" y="1867291"/>
                  <a:ext cx="1152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DE687D7-249F-4B9E-84DB-8878B73018DB}"/>
                    </a:ext>
                  </a:extLst>
                </p14:cNvPr>
                <p14:cNvContentPartPr/>
                <p14:nvPr/>
              </p14:nvContentPartPr>
              <p14:xfrm>
                <a:off x="5694451" y="1602691"/>
                <a:ext cx="364320" cy="308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DE687D7-249F-4B9E-84DB-8878B73018D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76451" y="1584691"/>
                  <a:ext cx="3999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FCC38F0-15EB-4DCE-98AA-837A6E1625B2}"/>
                    </a:ext>
                  </a:extLst>
                </p14:cNvPr>
                <p14:cNvContentPartPr/>
                <p14:nvPr/>
              </p14:nvContentPartPr>
              <p14:xfrm>
                <a:off x="5429491" y="1429531"/>
                <a:ext cx="126360" cy="75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FCC38F0-15EB-4DCE-98AA-837A6E1625B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11491" y="1411891"/>
                  <a:ext cx="162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CA0A83C-6E4B-49B6-9341-82D559D81FD4}"/>
                    </a:ext>
                  </a:extLst>
                </p14:cNvPr>
                <p14:cNvContentPartPr/>
                <p14:nvPr/>
              </p14:nvContentPartPr>
              <p14:xfrm>
                <a:off x="5720731" y="1118851"/>
                <a:ext cx="310320" cy="337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CA0A83C-6E4B-49B6-9341-82D559D81FD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702731" y="1101211"/>
                  <a:ext cx="3459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29BDEB8-5096-4674-BDF0-CDAE779663C2}"/>
                    </a:ext>
                  </a:extLst>
                </p14:cNvPr>
                <p14:cNvContentPartPr/>
                <p14:nvPr/>
              </p14:nvContentPartPr>
              <p14:xfrm>
                <a:off x="5510131" y="938491"/>
                <a:ext cx="36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29BDEB8-5096-4674-BDF0-CDAE779663C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492491" y="9204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2620855-3E37-4AF3-937A-5061926EFFAA}"/>
                    </a:ext>
                  </a:extLst>
                </p14:cNvPr>
                <p14:cNvContentPartPr/>
                <p14:nvPr/>
              </p14:nvContentPartPr>
              <p14:xfrm>
                <a:off x="6146611" y="908611"/>
                <a:ext cx="329760" cy="427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2620855-3E37-4AF3-937A-5061926EFFA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28611" y="890611"/>
                  <a:ext cx="3654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6582A83-A2DB-47FF-B7F1-6F9EC9F7D27B}"/>
                    </a:ext>
                  </a:extLst>
                </p14:cNvPr>
                <p14:cNvContentPartPr/>
                <p14:nvPr/>
              </p14:nvContentPartPr>
              <p14:xfrm>
                <a:off x="4166971" y="1953331"/>
                <a:ext cx="2328840" cy="692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6582A83-A2DB-47FF-B7F1-6F9EC9F7D27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48971" y="1935691"/>
                  <a:ext cx="236448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4D031C6-B999-44AF-AAF2-A54C98AA789E}"/>
                    </a:ext>
                  </a:extLst>
                </p14:cNvPr>
                <p14:cNvContentPartPr/>
                <p14:nvPr/>
              </p14:nvContentPartPr>
              <p14:xfrm>
                <a:off x="5065171" y="2316211"/>
                <a:ext cx="559080" cy="798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4D031C6-B999-44AF-AAF2-A54C98AA789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47531" y="2298211"/>
                  <a:ext cx="59472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A774E3A-83E6-434B-A925-5F1F32B2740B}"/>
                    </a:ext>
                  </a:extLst>
                </p14:cNvPr>
                <p14:cNvContentPartPr/>
                <p14:nvPr/>
              </p14:nvContentPartPr>
              <p14:xfrm>
                <a:off x="1205611" y="4878331"/>
                <a:ext cx="544680" cy="608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A774E3A-83E6-434B-A925-5F1F32B2740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87611" y="4860691"/>
                  <a:ext cx="58032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466AAD1-5471-4DA8-99D3-E54A776843EC}"/>
                    </a:ext>
                  </a:extLst>
                </p14:cNvPr>
                <p14:cNvContentPartPr/>
                <p14:nvPr/>
              </p14:nvContentPartPr>
              <p14:xfrm>
                <a:off x="1836331" y="5041051"/>
                <a:ext cx="62640" cy="154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466AAD1-5471-4DA8-99D3-E54A776843E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18691" y="5023051"/>
                  <a:ext cx="98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193FCFA-BF7A-4134-8294-A71B70A9DD3C}"/>
                    </a:ext>
                  </a:extLst>
                </p14:cNvPr>
                <p14:cNvContentPartPr/>
                <p14:nvPr/>
              </p14:nvContentPartPr>
              <p14:xfrm>
                <a:off x="1760371" y="4898491"/>
                <a:ext cx="3600" cy="5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193FCFA-BF7A-4134-8294-A71B70A9DD3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42731" y="4880851"/>
                  <a:ext cx="39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005FA59-5156-4BB3-8BCE-C3DC3ED3EC7E}"/>
                    </a:ext>
                  </a:extLst>
                </p14:cNvPr>
                <p14:cNvContentPartPr/>
                <p14:nvPr/>
              </p14:nvContentPartPr>
              <p14:xfrm>
                <a:off x="1941811" y="4907851"/>
                <a:ext cx="279000" cy="115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005FA59-5156-4BB3-8BCE-C3DC3ED3EC7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23811" y="4889851"/>
                  <a:ext cx="314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C5DD904-A207-4A2F-8AB2-4647CDC87421}"/>
                    </a:ext>
                  </a:extLst>
                </p14:cNvPr>
                <p14:cNvContentPartPr/>
                <p14:nvPr/>
              </p14:nvContentPartPr>
              <p14:xfrm>
                <a:off x="2484691" y="4147891"/>
                <a:ext cx="531000" cy="797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C5DD904-A207-4A2F-8AB2-4647CDC8742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66691" y="4129891"/>
                  <a:ext cx="566640" cy="83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F74FE83-DB48-45AB-AF23-3BD446E25106}"/>
                    </a:ext>
                  </a:extLst>
                </p14:cNvPr>
                <p14:cNvContentPartPr/>
                <p14:nvPr/>
              </p14:nvContentPartPr>
              <p14:xfrm>
                <a:off x="3309451" y="4200811"/>
                <a:ext cx="505080" cy="314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F74FE83-DB48-45AB-AF23-3BD446E2510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91451" y="4183171"/>
                  <a:ext cx="5407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F3F99F8-3421-48D5-A842-647EF9542DC6}"/>
                    </a:ext>
                  </a:extLst>
                </p14:cNvPr>
                <p14:cNvContentPartPr/>
                <p14:nvPr/>
              </p14:nvContentPartPr>
              <p14:xfrm>
                <a:off x="3414571" y="4496011"/>
                <a:ext cx="574200" cy="181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F3F99F8-3421-48D5-A842-647EF9542DC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96931" y="4478011"/>
                  <a:ext cx="6098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E4B2281-F9AD-44FD-A3EF-3AC23CC96549}"/>
                    </a:ext>
                  </a:extLst>
                </p14:cNvPr>
                <p14:cNvContentPartPr/>
                <p14:nvPr/>
              </p14:nvContentPartPr>
              <p14:xfrm>
                <a:off x="4769971" y="3800131"/>
                <a:ext cx="475920" cy="523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E4B2281-F9AD-44FD-A3EF-3AC23CC9654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51971" y="3782491"/>
                  <a:ext cx="51156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07D3F3F-E437-4C86-91BC-D0DE6334FAF5}"/>
                    </a:ext>
                  </a:extLst>
                </p14:cNvPr>
                <p14:cNvContentPartPr/>
                <p14:nvPr/>
              </p14:nvContentPartPr>
              <p14:xfrm>
                <a:off x="4344811" y="3514291"/>
                <a:ext cx="227880" cy="443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07D3F3F-E437-4C86-91BC-D0DE6334FAF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27171" y="3496651"/>
                  <a:ext cx="2635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FDCFE9-14EF-408A-8DB3-2B077349C84C}"/>
                    </a:ext>
                  </a:extLst>
                </p14:cNvPr>
                <p14:cNvContentPartPr/>
                <p14:nvPr/>
              </p14:nvContentPartPr>
              <p14:xfrm>
                <a:off x="4196131" y="3244651"/>
                <a:ext cx="360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FDCFE9-14EF-408A-8DB3-2B077349C8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78491" y="3226651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2609F6B-8288-41F6-A6AD-7FDC5325E694}"/>
                    </a:ext>
                  </a:extLst>
                </p14:cNvPr>
                <p14:cNvContentPartPr/>
                <p14:nvPr/>
              </p14:nvContentPartPr>
              <p14:xfrm>
                <a:off x="4742971" y="3358051"/>
                <a:ext cx="235800" cy="261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2609F6B-8288-41F6-A6AD-7FDC5325E69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724971" y="3340051"/>
                  <a:ext cx="2714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FF814DE-A8B4-440C-8542-19CF7EEFF958}"/>
                    </a:ext>
                  </a:extLst>
                </p14:cNvPr>
                <p14:cNvContentPartPr/>
                <p14:nvPr/>
              </p14:nvContentPartPr>
              <p14:xfrm>
                <a:off x="5469811" y="3984091"/>
                <a:ext cx="390600" cy="142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FF814DE-A8B4-440C-8542-19CF7EEFF95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52171" y="3966451"/>
                  <a:ext cx="4262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69E9490-020D-4089-BB9C-9E1BBF8D75E2}"/>
                    </a:ext>
                  </a:extLst>
                </p14:cNvPr>
                <p14:cNvContentPartPr/>
                <p14:nvPr/>
              </p14:nvContentPartPr>
              <p14:xfrm>
                <a:off x="6236971" y="3265891"/>
                <a:ext cx="609480" cy="563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69E9490-020D-4089-BB9C-9E1BBF8D75E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18971" y="3247891"/>
                  <a:ext cx="64512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7F0D149-5A85-435F-AB4B-D9BFA4F2FAEC}"/>
                    </a:ext>
                  </a:extLst>
                </p14:cNvPr>
                <p14:cNvContentPartPr/>
                <p14:nvPr/>
              </p14:nvContentPartPr>
              <p14:xfrm>
                <a:off x="6092971" y="3196411"/>
                <a:ext cx="199080" cy="113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7F0D149-5A85-435F-AB4B-D9BFA4F2FAE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74971" y="3178411"/>
                  <a:ext cx="234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E855BF9-536F-4008-956D-635074182F2C}"/>
                    </a:ext>
                  </a:extLst>
                </p14:cNvPr>
                <p14:cNvContentPartPr/>
                <p14:nvPr/>
              </p14:nvContentPartPr>
              <p14:xfrm>
                <a:off x="6408331" y="2751091"/>
                <a:ext cx="178200" cy="317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E855BF9-536F-4008-956D-635074182F2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90691" y="2733451"/>
                  <a:ext cx="2138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D481319-7083-48D4-A645-D619A0374B4A}"/>
                    </a:ext>
                  </a:extLst>
                </p14:cNvPr>
                <p14:cNvContentPartPr/>
                <p14:nvPr/>
              </p14:nvContentPartPr>
              <p14:xfrm>
                <a:off x="6416611" y="2572891"/>
                <a:ext cx="3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D481319-7083-48D4-A645-D619A0374B4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398971" y="25548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8A669A9-2325-4238-B445-3AC4BABD39E1}"/>
                    </a:ext>
                  </a:extLst>
                </p14:cNvPr>
                <p14:cNvContentPartPr/>
                <p14:nvPr/>
              </p14:nvContentPartPr>
              <p14:xfrm>
                <a:off x="6580771" y="2309371"/>
                <a:ext cx="534240" cy="541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8A669A9-2325-4238-B445-3AC4BABD39E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563131" y="2291731"/>
                  <a:ext cx="56988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4954FEA-7EA1-4DCA-BC15-D59F60C24DCF}"/>
                    </a:ext>
                  </a:extLst>
                </p14:cNvPr>
                <p14:cNvContentPartPr/>
                <p14:nvPr/>
              </p14:nvContentPartPr>
              <p14:xfrm>
                <a:off x="4620211" y="3546331"/>
                <a:ext cx="2632320" cy="1082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4954FEA-7EA1-4DCA-BC15-D59F60C24DC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602571" y="3528331"/>
                  <a:ext cx="2667960" cy="11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502B0D4-C23F-4F9D-AC4D-DC2D68792F8B}"/>
                    </a:ext>
                  </a:extLst>
                </p14:cNvPr>
                <p14:cNvContentPartPr/>
                <p14:nvPr/>
              </p14:nvContentPartPr>
              <p14:xfrm>
                <a:off x="5677531" y="4490251"/>
                <a:ext cx="964440" cy="999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502B0D4-C23F-4F9D-AC4D-DC2D68792F8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659531" y="4472251"/>
                  <a:ext cx="1000080" cy="103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0384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182841F-B5A1-401D-9F03-C40974485C57}"/>
              </a:ext>
            </a:extLst>
          </p:cNvPr>
          <p:cNvGrpSpPr/>
          <p:nvPr/>
        </p:nvGrpSpPr>
        <p:grpSpPr>
          <a:xfrm>
            <a:off x="193651" y="104371"/>
            <a:ext cx="2689920" cy="1449720"/>
            <a:chOff x="193651" y="104371"/>
            <a:chExt cx="2689920" cy="144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D6C55F0-8BA0-4D9B-B8E8-C89FCC2A7B4E}"/>
                    </a:ext>
                  </a:extLst>
                </p14:cNvPr>
                <p14:cNvContentPartPr/>
                <p14:nvPr/>
              </p14:nvContentPartPr>
              <p14:xfrm>
                <a:off x="598291" y="500011"/>
                <a:ext cx="404280" cy="610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D6C55F0-8BA0-4D9B-B8E8-C89FCC2A7B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0651" y="482371"/>
                  <a:ext cx="43992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B4C3D1E-94D6-4782-9AEF-9F186035E9E5}"/>
                    </a:ext>
                  </a:extLst>
                </p14:cNvPr>
                <p14:cNvContentPartPr/>
                <p14:nvPr/>
              </p14:nvContentPartPr>
              <p14:xfrm>
                <a:off x="1076011" y="646891"/>
                <a:ext cx="11160" cy="72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B4C3D1E-94D6-4782-9AEF-9F186035E9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8011" y="629251"/>
                  <a:ext cx="46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3285593-4FB6-4BFA-ADF7-16C7C4BA9F75}"/>
                    </a:ext>
                  </a:extLst>
                </p14:cNvPr>
                <p14:cNvContentPartPr/>
                <p14:nvPr/>
              </p14:nvContentPartPr>
              <p14:xfrm>
                <a:off x="1035331" y="525571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3285593-4FB6-4BFA-ADF7-16C7C4BA9F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7691" y="5079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58D7151-DEE9-4ABE-81AC-83FE68D24E47}"/>
                    </a:ext>
                  </a:extLst>
                </p14:cNvPr>
                <p14:cNvContentPartPr/>
                <p14:nvPr/>
              </p14:nvContentPartPr>
              <p14:xfrm>
                <a:off x="1189411" y="535291"/>
                <a:ext cx="191880" cy="201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58D7151-DEE9-4ABE-81AC-83FE68D24E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71411" y="517291"/>
                  <a:ext cx="227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0B7123-E252-46BC-B253-10CAAE6E9040}"/>
                    </a:ext>
                  </a:extLst>
                </p14:cNvPr>
                <p14:cNvContentPartPr/>
                <p14:nvPr/>
              </p14:nvContentPartPr>
              <p14:xfrm>
                <a:off x="1488571" y="338731"/>
                <a:ext cx="416160" cy="35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0B7123-E252-46BC-B253-10CAAE6E90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0931" y="321091"/>
                  <a:ext cx="4518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509CE12-4F8A-4506-AF50-E64531119AF5}"/>
                    </a:ext>
                  </a:extLst>
                </p14:cNvPr>
                <p14:cNvContentPartPr/>
                <p14:nvPr/>
              </p14:nvContentPartPr>
              <p14:xfrm>
                <a:off x="1901131" y="177811"/>
                <a:ext cx="350640" cy="398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509CE12-4F8A-4506-AF50-E64531119A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83491" y="160171"/>
                  <a:ext cx="386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49DD86-31A8-4C63-B18F-6105432CC971}"/>
                    </a:ext>
                  </a:extLst>
                </p14:cNvPr>
                <p14:cNvContentPartPr/>
                <p14:nvPr/>
              </p14:nvContentPartPr>
              <p14:xfrm>
                <a:off x="1941811" y="338011"/>
                <a:ext cx="136800" cy="74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49DD86-31A8-4C63-B18F-6105432CC97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23811" y="320011"/>
                  <a:ext cx="172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18CD4AF-2A86-4886-904A-419900285696}"/>
                    </a:ext>
                  </a:extLst>
                </p14:cNvPr>
                <p14:cNvContentPartPr/>
                <p14:nvPr/>
              </p14:nvContentPartPr>
              <p14:xfrm>
                <a:off x="193651" y="533851"/>
                <a:ext cx="671040" cy="102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18CD4AF-2A86-4886-904A-4199002856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6011" y="515851"/>
                  <a:ext cx="706680" cy="10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123DD8B-A56C-4102-8602-D7E39C094FFC}"/>
                    </a:ext>
                  </a:extLst>
                </p14:cNvPr>
                <p14:cNvContentPartPr/>
                <p14:nvPr/>
              </p14:nvContentPartPr>
              <p14:xfrm>
                <a:off x="387691" y="242251"/>
                <a:ext cx="847440" cy="1211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123DD8B-A56C-4102-8602-D7E39C094F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0051" y="224611"/>
                  <a:ext cx="883080" cy="12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D71D9D0-D5BD-4567-B81F-CC709EEB9F36}"/>
                    </a:ext>
                  </a:extLst>
                </p14:cNvPr>
                <p14:cNvContentPartPr/>
                <p14:nvPr/>
              </p14:nvContentPartPr>
              <p14:xfrm>
                <a:off x="2103451" y="104371"/>
                <a:ext cx="780120" cy="1278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D71D9D0-D5BD-4567-B81F-CC709EEB9F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85811" y="86731"/>
                  <a:ext cx="815760" cy="131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1ADB89-6F84-48FE-81CA-68148144C29A}"/>
              </a:ext>
            </a:extLst>
          </p:cNvPr>
          <p:cNvGrpSpPr/>
          <p:nvPr/>
        </p:nvGrpSpPr>
        <p:grpSpPr>
          <a:xfrm>
            <a:off x="962611" y="2543011"/>
            <a:ext cx="833760" cy="378360"/>
            <a:chOff x="962611" y="2543011"/>
            <a:chExt cx="833760" cy="37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AE6E682-358E-45FF-81AB-9BDF4862B6A3}"/>
                    </a:ext>
                  </a:extLst>
                </p14:cNvPr>
                <p14:cNvContentPartPr/>
                <p14:nvPr/>
              </p14:nvContentPartPr>
              <p14:xfrm>
                <a:off x="962611" y="2543011"/>
                <a:ext cx="621360" cy="126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AE6E682-358E-45FF-81AB-9BDF4862B6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4971" y="2525011"/>
                  <a:ext cx="657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98406B0-CC48-40C0-9563-28DA0B6E5FB5}"/>
                    </a:ext>
                  </a:extLst>
                </p14:cNvPr>
                <p14:cNvContentPartPr/>
                <p14:nvPr/>
              </p14:nvContentPartPr>
              <p14:xfrm>
                <a:off x="1092211" y="2687731"/>
                <a:ext cx="704160" cy="233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98406B0-CC48-40C0-9563-28DA0B6E5F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4211" y="2669731"/>
                  <a:ext cx="73980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FFC88A7-13D5-4956-BA5E-ED5989EB2B90}"/>
              </a:ext>
            </a:extLst>
          </p:cNvPr>
          <p:cNvGrpSpPr/>
          <p:nvPr/>
        </p:nvGrpSpPr>
        <p:grpSpPr>
          <a:xfrm>
            <a:off x="2290651" y="1271491"/>
            <a:ext cx="7164000" cy="4597920"/>
            <a:chOff x="2290651" y="1271491"/>
            <a:chExt cx="7164000" cy="459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2427A4F-E550-48E5-97AB-E28B44DCA1F3}"/>
                    </a:ext>
                  </a:extLst>
                </p14:cNvPr>
                <p14:cNvContentPartPr/>
                <p14:nvPr/>
              </p14:nvContentPartPr>
              <p14:xfrm>
                <a:off x="4107571" y="5461531"/>
                <a:ext cx="246240" cy="407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2427A4F-E550-48E5-97AB-E28B44DCA1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89571" y="5443531"/>
                  <a:ext cx="2818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232CAE-BB93-49D8-9595-1C88C8F0F499}"/>
                    </a:ext>
                  </a:extLst>
                </p14:cNvPr>
                <p14:cNvContentPartPr/>
                <p14:nvPr/>
              </p14:nvContentPartPr>
              <p14:xfrm>
                <a:off x="4160491" y="2974291"/>
                <a:ext cx="852480" cy="612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232CAE-BB93-49D8-9595-1C88C8F0F4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42491" y="2956291"/>
                  <a:ext cx="88812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796F632-8396-418B-A082-EABA67A868AB}"/>
                    </a:ext>
                  </a:extLst>
                </p14:cNvPr>
                <p14:cNvContentPartPr/>
                <p14:nvPr/>
              </p14:nvContentPartPr>
              <p14:xfrm>
                <a:off x="2791771" y="1860811"/>
                <a:ext cx="228960" cy="1289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796F632-8396-418B-A082-EABA67A868A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73771" y="1843171"/>
                  <a:ext cx="264600" cy="13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BD8019-4492-4951-8D05-B366CA12F170}"/>
                    </a:ext>
                  </a:extLst>
                </p14:cNvPr>
                <p14:cNvContentPartPr/>
                <p14:nvPr/>
              </p14:nvContentPartPr>
              <p14:xfrm>
                <a:off x="2842891" y="3446971"/>
                <a:ext cx="324720" cy="363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BD8019-4492-4951-8D05-B366CA12F17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24891" y="3429331"/>
                  <a:ext cx="3603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5B7E5B7-30E5-4F92-BDA1-A9D28FA120F5}"/>
                    </a:ext>
                  </a:extLst>
                </p14:cNvPr>
                <p14:cNvContentPartPr/>
                <p14:nvPr/>
              </p14:nvContentPartPr>
              <p14:xfrm>
                <a:off x="2493691" y="1406851"/>
                <a:ext cx="817200" cy="440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B7E5B7-30E5-4F92-BDA1-A9D28FA120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75691" y="1389211"/>
                  <a:ext cx="8528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685D3C-1BAF-4837-B4B4-745CD3B63FF5}"/>
                    </a:ext>
                  </a:extLst>
                </p14:cNvPr>
                <p14:cNvContentPartPr/>
                <p14:nvPr/>
              </p14:nvContentPartPr>
              <p14:xfrm>
                <a:off x="3410251" y="1959091"/>
                <a:ext cx="124560" cy="595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685D3C-1BAF-4837-B4B4-745CD3B63F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92611" y="1941451"/>
                  <a:ext cx="1602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7A1C8E8-40E1-4CFD-BAA7-88B2EB0E72DC}"/>
                    </a:ext>
                  </a:extLst>
                </p14:cNvPr>
                <p14:cNvContentPartPr/>
                <p14:nvPr/>
              </p14:nvContentPartPr>
              <p14:xfrm>
                <a:off x="3293251" y="2325571"/>
                <a:ext cx="169920" cy="29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7A1C8E8-40E1-4CFD-BAA7-88B2EB0E72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75251" y="2307931"/>
                  <a:ext cx="205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66BC94A-4821-483E-B2B0-0DDA15A27684}"/>
                    </a:ext>
                  </a:extLst>
                </p14:cNvPr>
                <p14:cNvContentPartPr/>
                <p14:nvPr/>
              </p14:nvContentPartPr>
              <p14:xfrm>
                <a:off x="3781771" y="1909411"/>
                <a:ext cx="102240" cy="397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66BC94A-4821-483E-B2B0-0DDA15A276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63771" y="1891771"/>
                  <a:ext cx="1378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39ABEE-B970-4C21-9189-5AEBC849EEBF}"/>
                    </a:ext>
                  </a:extLst>
                </p14:cNvPr>
                <p14:cNvContentPartPr/>
                <p14:nvPr/>
              </p14:nvContentPartPr>
              <p14:xfrm>
                <a:off x="4045651" y="1925611"/>
                <a:ext cx="87840" cy="385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39ABEE-B970-4C21-9189-5AEBC849EEB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27651" y="1907971"/>
                  <a:ext cx="1234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D5D1B56-5E3E-4A0B-A845-814CC4990DB0}"/>
                    </a:ext>
                  </a:extLst>
                </p14:cNvPr>
                <p14:cNvContentPartPr/>
                <p14:nvPr/>
              </p14:nvContentPartPr>
              <p14:xfrm>
                <a:off x="3859531" y="1967371"/>
                <a:ext cx="456840" cy="136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D5D1B56-5E3E-4A0B-A845-814CC4990DB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41891" y="1949371"/>
                  <a:ext cx="492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61B092-03AA-4FAB-8E17-A2E27174FAA0}"/>
                    </a:ext>
                  </a:extLst>
                </p14:cNvPr>
                <p14:cNvContentPartPr/>
                <p14:nvPr/>
              </p14:nvContentPartPr>
              <p14:xfrm>
                <a:off x="4239691" y="1796011"/>
                <a:ext cx="228960" cy="512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61B092-03AA-4FAB-8E17-A2E27174FAA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22051" y="1778371"/>
                  <a:ext cx="26460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B62E7D1-97F7-4F41-8A86-F747B7FDE96F}"/>
                    </a:ext>
                  </a:extLst>
                </p14:cNvPr>
                <p14:cNvContentPartPr/>
                <p14:nvPr/>
              </p14:nvContentPartPr>
              <p14:xfrm>
                <a:off x="4828291" y="1730131"/>
                <a:ext cx="447480" cy="545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B62E7D1-97F7-4F41-8A86-F747B7FDE9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10651" y="1712491"/>
                  <a:ext cx="4831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CE2EB4A-A8A9-40CD-A7D9-F98F6D9DF40E}"/>
                    </a:ext>
                  </a:extLst>
                </p14:cNvPr>
                <p14:cNvContentPartPr/>
                <p14:nvPr/>
              </p14:nvContentPartPr>
              <p14:xfrm>
                <a:off x="4919731" y="1553011"/>
                <a:ext cx="251280" cy="137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CE2EB4A-A8A9-40CD-A7D9-F98F6D9DF4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01731" y="1535371"/>
                  <a:ext cx="286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661BD4-331D-42E6-B0C5-06F1296F5151}"/>
                    </a:ext>
                  </a:extLst>
                </p14:cNvPr>
                <p14:cNvContentPartPr/>
                <p14:nvPr/>
              </p14:nvContentPartPr>
              <p14:xfrm>
                <a:off x="5186491" y="1407571"/>
                <a:ext cx="220680" cy="190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661BD4-331D-42E6-B0C5-06F1296F51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68851" y="1389931"/>
                  <a:ext cx="2563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C7F08BF-07DA-4FDA-8DBC-A1BEA7E2AF51}"/>
                    </a:ext>
                  </a:extLst>
                </p14:cNvPr>
                <p14:cNvContentPartPr/>
                <p14:nvPr/>
              </p14:nvContentPartPr>
              <p14:xfrm>
                <a:off x="5469811" y="1278331"/>
                <a:ext cx="221760" cy="237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C7F08BF-07DA-4FDA-8DBC-A1BEA7E2AF5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52171" y="1260331"/>
                  <a:ext cx="2574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58387CF-DE5A-4FA2-B277-F3EA34571284}"/>
                    </a:ext>
                  </a:extLst>
                </p14:cNvPr>
                <p14:cNvContentPartPr/>
                <p14:nvPr/>
              </p14:nvContentPartPr>
              <p14:xfrm>
                <a:off x="5340571" y="1383811"/>
                <a:ext cx="172440" cy="42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58387CF-DE5A-4FA2-B277-F3EA3457128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22571" y="1366171"/>
                  <a:ext cx="208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441BD1E-2B67-4D09-BAF9-9401666890A1}"/>
                    </a:ext>
                  </a:extLst>
                </p14:cNvPr>
                <p14:cNvContentPartPr/>
                <p14:nvPr/>
              </p14:nvContentPartPr>
              <p14:xfrm>
                <a:off x="5781571" y="1271491"/>
                <a:ext cx="1226160" cy="920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441BD1E-2B67-4D09-BAF9-9401666890A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63931" y="1253851"/>
                  <a:ext cx="1261800" cy="9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DE68F68-09AA-4639-9096-9CB134221B06}"/>
                    </a:ext>
                  </a:extLst>
                </p14:cNvPr>
                <p14:cNvContentPartPr/>
                <p14:nvPr/>
              </p14:nvContentPartPr>
              <p14:xfrm>
                <a:off x="6368011" y="1397131"/>
                <a:ext cx="319320" cy="164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DE68F68-09AA-4639-9096-9CB134221B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50371" y="1379131"/>
                  <a:ext cx="3549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4795154-0732-49EA-B69B-6A426C71D72A}"/>
                    </a:ext>
                  </a:extLst>
                </p14:cNvPr>
                <p14:cNvContentPartPr/>
                <p14:nvPr/>
              </p14:nvContentPartPr>
              <p14:xfrm>
                <a:off x="2290651" y="4525171"/>
                <a:ext cx="547200" cy="262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4795154-0732-49EA-B69B-6A426C71D72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73011" y="4507171"/>
                  <a:ext cx="5828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7479A2F-21D5-4A59-910A-CE22DB6EA251}"/>
                    </a:ext>
                  </a:extLst>
                </p14:cNvPr>
                <p14:cNvContentPartPr/>
                <p14:nvPr/>
              </p14:nvContentPartPr>
              <p14:xfrm>
                <a:off x="2321971" y="4820371"/>
                <a:ext cx="530640" cy="261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7479A2F-21D5-4A59-910A-CE22DB6EA25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04331" y="4802371"/>
                  <a:ext cx="5662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3EBCF67-0838-46A0-A451-99CD078A850B}"/>
                    </a:ext>
                  </a:extLst>
                </p14:cNvPr>
                <p14:cNvContentPartPr/>
                <p14:nvPr/>
              </p14:nvContentPartPr>
              <p14:xfrm>
                <a:off x="4200811" y="3362371"/>
                <a:ext cx="444240" cy="1886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3EBCF67-0838-46A0-A451-99CD078A850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83171" y="3344731"/>
                  <a:ext cx="479880" cy="19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6E1473A-4C1A-429C-995F-C6132E25708B}"/>
                    </a:ext>
                  </a:extLst>
                </p14:cNvPr>
                <p14:cNvContentPartPr/>
                <p14:nvPr/>
              </p14:nvContentPartPr>
              <p14:xfrm>
                <a:off x="4741531" y="3532291"/>
                <a:ext cx="722520" cy="858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6E1473A-4C1A-429C-995F-C6132E25708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23891" y="3514651"/>
                  <a:ext cx="758160" cy="89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2BC55D0-AEC0-4E5B-8EC6-8CF6B549E2D6}"/>
                    </a:ext>
                  </a:extLst>
                </p14:cNvPr>
                <p14:cNvContentPartPr/>
                <p14:nvPr/>
              </p14:nvContentPartPr>
              <p14:xfrm>
                <a:off x="5558731" y="3964651"/>
                <a:ext cx="22320" cy="14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2BC55D0-AEC0-4E5B-8EC6-8CF6B549E2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41091" y="3947011"/>
                  <a:ext cx="579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D152302-336F-4157-95F7-BAA1920E0AA2}"/>
                    </a:ext>
                  </a:extLst>
                </p14:cNvPr>
                <p14:cNvContentPartPr/>
                <p14:nvPr/>
              </p14:nvContentPartPr>
              <p14:xfrm>
                <a:off x="5494291" y="3633091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D152302-336F-4157-95F7-BAA1920E0A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76651" y="36150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C247F71-6F94-40C5-A7AF-69CFDFA3BA9B}"/>
                    </a:ext>
                  </a:extLst>
                </p14:cNvPr>
                <p14:cNvContentPartPr/>
                <p14:nvPr/>
              </p14:nvContentPartPr>
              <p14:xfrm>
                <a:off x="5561611" y="3948451"/>
                <a:ext cx="82080" cy="223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C247F71-6F94-40C5-A7AF-69CFDFA3BA9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43971" y="3930811"/>
                  <a:ext cx="1177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8A638DA-20B0-47FC-B071-DB538B9F02CF}"/>
                    </a:ext>
                  </a:extLst>
                </p14:cNvPr>
                <p14:cNvContentPartPr/>
                <p14:nvPr/>
              </p14:nvContentPartPr>
              <p14:xfrm>
                <a:off x="5672491" y="3847651"/>
                <a:ext cx="375480" cy="230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8A638DA-20B0-47FC-B071-DB538B9F02C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54491" y="3829651"/>
                  <a:ext cx="4111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E46675D-4FC0-441C-B87E-7C1C41648A86}"/>
                    </a:ext>
                  </a:extLst>
                </p14:cNvPr>
                <p14:cNvContentPartPr/>
                <p14:nvPr/>
              </p14:nvContentPartPr>
              <p14:xfrm>
                <a:off x="6132571" y="3494491"/>
                <a:ext cx="407880" cy="509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E46675D-4FC0-441C-B87E-7C1C41648A8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114931" y="3476851"/>
                  <a:ext cx="44352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BD8A1B2-1225-408E-846F-1274327C4055}"/>
                    </a:ext>
                  </a:extLst>
                </p14:cNvPr>
                <p14:cNvContentPartPr/>
                <p14:nvPr/>
              </p14:nvContentPartPr>
              <p14:xfrm>
                <a:off x="6522091" y="3277051"/>
                <a:ext cx="387720" cy="390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BD8A1B2-1225-408E-846F-1274327C405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504091" y="3259051"/>
                  <a:ext cx="4233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9FF989D-A7AC-4503-86BE-6701F108A1F3}"/>
                    </a:ext>
                  </a:extLst>
                </p14:cNvPr>
                <p14:cNvContentPartPr/>
                <p14:nvPr/>
              </p14:nvContentPartPr>
              <p14:xfrm>
                <a:off x="6497611" y="3397291"/>
                <a:ext cx="302040" cy="74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9FF989D-A7AC-4503-86BE-6701F108A1F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479611" y="3379291"/>
                  <a:ext cx="3376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40A237A-DB5C-4686-9AE8-04F39F3C8A85}"/>
                    </a:ext>
                  </a:extLst>
                </p14:cNvPr>
                <p14:cNvContentPartPr/>
                <p14:nvPr/>
              </p14:nvContentPartPr>
              <p14:xfrm>
                <a:off x="7259371" y="3325651"/>
                <a:ext cx="233640" cy="227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40A237A-DB5C-4686-9AE8-04F39F3C8A8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41731" y="3307651"/>
                  <a:ext cx="2692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C9B38BE-DAC7-4FBA-9F2D-F50D149FFF61}"/>
                    </a:ext>
                  </a:extLst>
                </p14:cNvPr>
                <p14:cNvContentPartPr/>
                <p14:nvPr/>
              </p14:nvContentPartPr>
              <p14:xfrm>
                <a:off x="7088371" y="3325651"/>
                <a:ext cx="385200" cy="95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C9B38BE-DAC7-4FBA-9F2D-F50D149FFF6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070371" y="3307651"/>
                  <a:ext cx="420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5EB3744-78AA-44E3-A8C2-239C5FA9D22D}"/>
                    </a:ext>
                  </a:extLst>
                </p14:cNvPr>
                <p14:cNvContentPartPr/>
                <p14:nvPr/>
              </p14:nvContentPartPr>
              <p14:xfrm>
                <a:off x="7209691" y="3196051"/>
                <a:ext cx="186840" cy="356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5EB3744-78AA-44E3-A8C2-239C5FA9D22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192051" y="3178051"/>
                  <a:ext cx="2224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D53466D-78AA-4841-9120-021A9D45B001}"/>
                    </a:ext>
                  </a:extLst>
                </p14:cNvPr>
                <p14:cNvContentPartPr/>
                <p14:nvPr/>
              </p14:nvContentPartPr>
              <p14:xfrm>
                <a:off x="7808371" y="2969251"/>
                <a:ext cx="514080" cy="470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D53466D-78AA-4841-9120-021A9D45B00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790731" y="2951611"/>
                  <a:ext cx="54972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2EDCBBE-2F80-4D8D-8A09-3E821F9E366B}"/>
                    </a:ext>
                  </a:extLst>
                </p14:cNvPr>
                <p14:cNvContentPartPr/>
                <p14:nvPr/>
              </p14:nvContentPartPr>
              <p14:xfrm>
                <a:off x="7646371" y="2687731"/>
                <a:ext cx="344160" cy="152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2EDCBBE-2F80-4D8D-8A09-3E821F9E366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628731" y="2669731"/>
                  <a:ext cx="3798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7D0C672-F867-489F-AC8C-F49D3BA1EC63}"/>
                    </a:ext>
                  </a:extLst>
                </p14:cNvPr>
                <p14:cNvContentPartPr/>
                <p14:nvPr/>
              </p14:nvContentPartPr>
              <p14:xfrm>
                <a:off x="8060731" y="2354371"/>
                <a:ext cx="220680" cy="442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7D0C672-F867-489F-AC8C-F49D3BA1EC6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042731" y="2336731"/>
                  <a:ext cx="2563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814CA5B-EA11-4D49-820A-8D872ACA61DF}"/>
                    </a:ext>
                  </a:extLst>
                </p14:cNvPr>
                <p14:cNvContentPartPr/>
                <p14:nvPr/>
              </p14:nvContentPartPr>
              <p14:xfrm>
                <a:off x="8342611" y="2152051"/>
                <a:ext cx="320400" cy="406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814CA5B-EA11-4D49-820A-8D872ACA61D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324971" y="2134051"/>
                  <a:ext cx="3560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6519530-1121-43D3-AF99-5BD844CE6E2F}"/>
                    </a:ext>
                  </a:extLst>
                </p14:cNvPr>
                <p14:cNvContentPartPr/>
                <p14:nvPr/>
              </p14:nvContentPartPr>
              <p14:xfrm>
                <a:off x="8375011" y="2436811"/>
                <a:ext cx="145080" cy="63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6519530-1121-43D3-AF99-5BD844CE6E2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357371" y="2418811"/>
                  <a:ext cx="180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DF28D16-1B07-4308-B40A-3E0B441ED121}"/>
                    </a:ext>
                  </a:extLst>
                </p14:cNvPr>
                <p14:cNvContentPartPr/>
                <p14:nvPr/>
              </p14:nvContentPartPr>
              <p14:xfrm>
                <a:off x="8589931" y="2210371"/>
                <a:ext cx="864720" cy="950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DF28D16-1B07-4308-B40A-3E0B441ED12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571931" y="2192731"/>
                  <a:ext cx="900360" cy="9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3817943-2AF0-40CD-8E56-F5BC82372D4F}"/>
                    </a:ext>
                  </a:extLst>
                </p14:cNvPr>
                <p14:cNvContentPartPr/>
                <p14:nvPr/>
              </p14:nvContentPartPr>
              <p14:xfrm>
                <a:off x="9159811" y="2501251"/>
                <a:ext cx="224280" cy="112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3817943-2AF0-40CD-8E56-F5BC82372D4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142171" y="2483611"/>
                  <a:ext cx="259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84F323F-3AA0-4D56-987E-16B9E4934342}"/>
                    </a:ext>
                  </a:extLst>
                </p14:cNvPr>
                <p14:cNvContentPartPr/>
                <p14:nvPr/>
              </p14:nvContentPartPr>
              <p14:xfrm>
                <a:off x="5664931" y="4286131"/>
                <a:ext cx="615600" cy="898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84F323F-3AA0-4D56-987E-16B9E493434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46931" y="4268131"/>
                  <a:ext cx="651240" cy="9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C9A649B-0B97-47AF-A99A-6C732510A58D}"/>
                    </a:ext>
                  </a:extLst>
                </p14:cNvPr>
                <p14:cNvContentPartPr/>
                <p14:nvPr/>
              </p14:nvContentPartPr>
              <p14:xfrm>
                <a:off x="5979571" y="5469091"/>
                <a:ext cx="90000" cy="270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C9A649B-0B97-47AF-A99A-6C732510A58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961571" y="5451451"/>
                  <a:ext cx="1256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1C0511F-FAC5-4FEC-8E7F-920BD6A0C2EF}"/>
                    </a:ext>
                  </a:extLst>
                </p14:cNvPr>
                <p14:cNvContentPartPr/>
                <p14:nvPr/>
              </p14:nvContentPartPr>
              <p14:xfrm>
                <a:off x="6071371" y="5332291"/>
                <a:ext cx="419040" cy="480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1C0511F-FAC5-4FEC-8E7F-920BD6A0C2E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053731" y="5314291"/>
                  <a:ext cx="4546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329F717-082F-4D94-9286-53D4B1FE9801}"/>
                    </a:ext>
                  </a:extLst>
                </p14:cNvPr>
                <p14:cNvContentPartPr/>
                <p14:nvPr/>
              </p14:nvContentPartPr>
              <p14:xfrm>
                <a:off x="7740691" y="3746491"/>
                <a:ext cx="744840" cy="804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329F717-082F-4D94-9286-53D4B1FE980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23051" y="3728491"/>
                  <a:ext cx="780480" cy="83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D683B45-F3B1-4830-B6E2-A7776778364D}"/>
                    </a:ext>
                  </a:extLst>
                </p14:cNvPr>
                <p14:cNvContentPartPr/>
                <p14:nvPr/>
              </p14:nvContentPartPr>
              <p14:xfrm>
                <a:off x="7856971" y="4605451"/>
                <a:ext cx="357120" cy="401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D683B45-F3B1-4830-B6E2-A7776778364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38971" y="4587451"/>
                  <a:ext cx="392760" cy="43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963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2D435D-DFD1-4B51-BABE-05E564244A86}"/>
                  </a:ext>
                </a:extLst>
              </p14:cNvPr>
              <p14:cNvContentPartPr/>
              <p14:nvPr/>
            </p14:nvContentPartPr>
            <p14:xfrm>
              <a:off x="6827011" y="282571"/>
              <a:ext cx="32400" cy="44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2D435D-DFD1-4B51-BABE-05E564244A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9371" y="264931"/>
                <a:ext cx="680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3843FDA-4146-40B3-B879-7B89AB51575C}"/>
                  </a:ext>
                </a:extLst>
              </p14:cNvPr>
              <p14:cNvContentPartPr/>
              <p14:nvPr/>
            </p14:nvContentPartPr>
            <p14:xfrm>
              <a:off x="52891" y="95371"/>
              <a:ext cx="7899840" cy="1774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3843FDA-4146-40B3-B879-7B89AB5157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91" y="77371"/>
                <a:ext cx="7935480" cy="181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915BC13E-076A-4E07-ABA6-80D74409BC4C}"/>
              </a:ext>
            </a:extLst>
          </p:cNvPr>
          <p:cNvGrpSpPr/>
          <p:nvPr/>
        </p:nvGrpSpPr>
        <p:grpSpPr>
          <a:xfrm>
            <a:off x="341971" y="7891"/>
            <a:ext cx="7667640" cy="2403376"/>
            <a:chOff x="341971" y="7891"/>
            <a:chExt cx="7667640" cy="240337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5DC3460-3EED-4853-A7F9-1EF3DB9446F1}"/>
                    </a:ext>
                  </a:extLst>
                </p14:cNvPr>
                <p14:cNvContentPartPr/>
                <p14:nvPr/>
              </p14:nvContentPartPr>
              <p14:xfrm>
                <a:off x="671011" y="857491"/>
                <a:ext cx="77400" cy="481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5DC3460-3EED-4853-A7F9-1EF3DB9446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3371" y="839491"/>
                  <a:ext cx="1130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CCBBA77-261A-4B16-A517-6C75A9E83137}"/>
                    </a:ext>
                  </a:extLst>
                </p14:cNvPr>
                <p14:cNvContentPartPr/>
                <p14:nvPr/>
              </p14:nvContentPartPr>
              <p14:xfrm>
                <a:off x="710611" y="719971"/>
                <a:ext cx="439560" cy="526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CCBBA77-261A-4B16-A517-6C75A9E831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2971" y="701971"/>
                  <a:ext cx="47520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AB8B91-93E5-46E2-8463-2FC248580C17}"/>
                    </a:ext>
                  </a:extLst>
                </p14:cNvPr>
                <p14:cNvContentPartPr/>
                <p14:nvPr/>
              </p14:nvContentPartPr>
              <p14:xfrm>
                <a:off x="1367251" y="605131"/>
                <a:ext cx="273960" cy="340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AB8B91-93E5-46E2-8463-2FC248580C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49611" y="587491"/>
                  <a:ext cx="3096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9048731-B704-470D-B347-1B84F0786C38}"/>
                    </a:ext>
                  </a:extLst>
                </p14:cNvPr>
                <p14:cNvContentPartPr/>
                <p14:nvPr/>
              </p14:nvContentPartPr>
              <p14:xfrm>
                <a:off x="341971" y="485251"/>
                <a:ext cx="360360" cy="1643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9048731-B704-470D-B347-1B84F0786C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3971" y="467251"/>
                  <a:ext cx="396000" cy="16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445FC98-E2A9-43C2-AD4F-FCC2306A81C2}"/>
                    </a:ext>
                  </a:extLst>
                </p14:cNvPr>
                <p14:cNvContentPartPr/>
                <p14:nvPr/>
              </p14:nvContentPartPr>
              <p14:xfrm>
                <a:off x="2216851" y="602611"/>
                <a:ext cx="297720" cy="125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445FC98-E2A9-43C2-AD4F-FCC2306A81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9211" y="584971"/>
                  <a:ext cx="333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0BDA3CE-A8F9-4C3D-97AD-1364DB4A88EC}"/>
                    </a:ext>
                  </a:extLst>
                </p14:cNvPr>
                <p14:cNvContentPartPr/>
                <p14:nvPr/>
              </p14:nvContentPartPr>
              <p14:xfrm>
                <a:off x="2192731" y="864331"/>
                <a:ext cx="395640" cy="42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0BDA3CE-A8F9-4C3D-97AD-1364DB4A88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75091" y="846691"/>
                  <a:ext cx="431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78054E1-4ECA-4209-8422-97E769742E66}"/>
                    </a:ext>
                  </a:extLst>
                </p14:cNvPr>
                <p14:cNvContentPartPr/>
                <p14:nvPr/>
              </p14:nvContentPartPr>
              <p14:xfrm>
                <a:off x="3171931" y="428731"/>
                <a:ext cx="60840" cy="119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78054E1-4ECA-4209-8422-97E769742E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53931" y="410731"/>
                  <a:ext cx="964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DA5390C-DE49-4DF8-9EEC-FC2D31DCC872}"/>
                    </a:ext>
                  </a:extLst>
                </p14:cNvPr>
                <p14:cNvContentPartPr/>
                <p14:nvPr/>
              </p14:nvContentPartPr>
              <p14:xfrm>
                <a:off x="3204331" y="436651"/>
                <a:ext cx="46440" cy="312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DA5390C-DE49-4DF8-9EEC-FC2D31DCC8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86331" y="418651"/>
                  <a:ext cx="820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E8920E-9680-4761-B4A4-34CC561334AC}"/>
                    </a:ext>
                  </a:extLst>
                </p14:cNvPr>
                <p14:cNvContentPartPr/>
                <p14:nvPr/>
              </p14:nvContentPartPr>
              <p14:xfrm>
                <a:off x="3288571" y="356011"/>
                <a:ext cx="279720" cy="399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E8920E-9680-4761-B4A4-34CC561334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70931" y="338011"/>
                  <a:ext cx="31536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7AEB308-D04C-46E8-ACC5-7A1ED0E254B6}"/>
                    </a:ext>
                  </a:extLst>
                </p14:cNvPr>
                <p14:cNvContentPartPr/>
                <p14:nvPr/>
              </p14:nvContentPartPr>
              <p14:xfrm>
                <a:off x="3874651" y="120931"/>
                <a:ext cx="131400" cy="1064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7AEB308-D04C-46E8-ACC5-7A1ED0E254B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56651" y="103291"/>
                  <a:ext cx="167040" cy="11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C15AD3-ADF5-4372-9A3E-7D2CB3AC167D}"/>
                    </a:ext>
                  </a:extLst>
                </p14:cNvPr>
                <p14:cNvContentPartPr/>
                <p14:nvPr/>
              </p14:nvContentPartPr>
              <p14:xfrm>
                <a:off x="4029811" y="496051"/>
                <a:ext cx="284040" cy="205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C15AD3-ADF5-4372-9A3E-7D2CB3AC167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11811" y="478051"/>
                  <a:ext cx="3196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7508B3A-66BC-4973-9D1A-F226AA0205A9}"/>
                    </a:ext>
                  </a:extLst>
                </p14:cNvPr>
                <p14:cNvContentPartPr/>
                <p14:nvPr/>
              </p14:nvContentPartPr>
              <p14:xfrm>
                <a:off x="4539211" y="589651"/>
                <a:ext cx="460440" cy="98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7508B3A-66BC-4973-9D1A-F226AA0205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21211" y="571651"/>
                  <a:ext cx="496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EB19B8E-D73C-4996-A4EA-8AE066C90E6C}"/>
                    </a:ext>
                  </a:extLst>
                </p14:cNvPr>
                <p14:cNvContentPartPr/>
                <p14:nvPr/>
              </p14:nvContentPartPr>
              <p14:xfrm>
                <a:off x="5340571" y="461131"/>
                <a:ext cx="278640" cy="312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EB19B8E-D73C-4996-A4EA-8AE066C90E6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22571" y="443131"/>
                  <a:ext cx="3142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56976CA-F885-4DE6-9094-DF08CBFB56D6}"/>
                    </a:ext>
                  </a:extLst>
                </p14:cNvPr>
                <p14:cNvContentPartPr/>
                <p14:nvPr/>
              </p14:nvContentPartPr>
              <p14:xfrm>
                <a:off x="5835571" y="167011"/>
                <a:ext cx="259560" cy="1008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56976CA-F885-4DE6-9094-DF08CBFB56D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17931" y="149371"/>
                  <a:ext cx="295200" cy="10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C89E63-BAF0-45FE-97AB-EB3964DEAF68}"/>
                    </a:ext>
                  </a:extLst>
                </p14:cNvPr>
                <p14:cNvContentPartPr/>
                <p14:nvPr/>
              </p14:nvContentPartPr>
              <p14:xfrm>
                <a:off x="6133651" y="521971"/>
                <a:ext cx="253440" cy="192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C89E63-BAF0-45FE-97AB-EB3964DEAF6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15651" y="503971"/>
                  <a:ext cx="289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25731D2-AC5C-458D-BF72-B026DB9FAB52}"/>
                    </a:ext>
                  </a:extLst>
                </p14:cNvPr>
                <p14:cNvContentPartPr/>
                <p14:nvPr/>
              </p14:nvContentPartPr>
              <p14:xfrm>
                <a:off x="6422371" y="158371"/>
                <a:ext cx="326520" cy="58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25731D2-AC5C-458D-BF72-B026DB9FAB5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04731" y="140371"/>
                  <a:ext cx="36216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C1A2287-FB93-432C-AB2E-3283F5BFCAD7}"/>
                    </a:ext>
                  </a:extLst>
                </p14:cNvPr>
                <p14:cNvContentPartPr/>
                <p14:nvPr/>
              </p14:nvContentPartPr>
              <p14:xfrm>
                <a:off x="5718931" y="7891"/>
                <a:ext cx="682200" cy="1550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C1A2287-FB93-432C-AB2E-3283F5BFCAD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01291" y="-10109"/>
                  <a:ext cx="717840" cy="15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C2E8873-82CA-4CE3-A615-386DB5767377}"/>
                    </a:ext>
                  </a:extLst>
                </p14:cNvPr>
                <p14:cNvContentPartPr/>
                <p14:nvPr/>
              </p14:nvContentPartPr>
              <p14:xfrm>
                <a:off x="7063891" y="128867"/>
                <a:ext cx="839160" cy="1321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C2E8873-82CA-4CE3-A615-386DB57673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45891" y="111227"/>
                  <a:ext cx="874800" cy="13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A56178-FADE-4E21-BC0B-9B695BB65A82}"/>
                    </a:ext>
                  </a:extLst>
                </p14:cNvPr>
                <p14:cNvContentPartPr/>
                <p14:nvPr/>
              </p14:nvContentPartPr>
              <p14:xfrm>
                <a:off x="7638091" y="361067"/>
                <a:ext cx="371520" cy="522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A56178-FADE-4E21-BC0B-9B695BB65A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20451" y="343427"/>
                  <a:ext cx="4071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4C5990-DA50-495F-94A2-F4A9B425E944}"/>
                    </a:ext>
                  </a:extLst>
                </p14:cNvPr>
                <p14:cNvContentPartPr/>
                <p14:nvPr/>
              </p14:nvContentPartPr>
              <p14:xfrm>
                <a:off x="388051" y="1346747"/>
                <a:ext cx="7192800" cy="1064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4C5990-DA50-495F-94A2-F4A9B425E94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0051" y="1329107"/>
                  <a:ext cx="7228440" cy="11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A1D671C-649D-4224-8048-50205C6E389F}"/>
                  </a:ext>
                </a:extLst>
              </p14:cNvPr>
              <p14:cNvContentPartPr/>
              <p14:nvPr/>
            </p14:nvContentPartPr>
            <p14:xfrm>
              <a:off x="4571611" y="5170307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A1D671C-649D-4224-8048-50205C6E389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53611" y="5152667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78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E30DE1E-BD1E-492F-BB21-44A6E90E8BFA}"/>
                  </a:ext>
                </a:extLst>
              </p14:cNvPr>
              <p14:cNvContentPartPr/>
              <p14:nvPr/>
            </p14:nvContentPartPr>
            <p14:xfrm>
              <a:off x="6604531" y="622051"/>
              <a:ext cx="2635560" cy="991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E30DE1E-BD1E-492F-BB21-44A6E90E8B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6891" y="604051"/>
                <a:ext cx="2671200" cy="10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5FF8F3B7-11DE-491C-8009-EDBAD1E5E2B3}"/>
              </a:ext>
            </a:extLst>
          </p:cNvPr>
          <p:cNvGrpSpPr/>
          <p:nvPr/>
        </p:nvGrpSpPr>
        <p:grpSpPr>
          <a:xfrm>
            <a:off x="977011" y="48571"/>
            <a:ext cx="8715240" cy="5543280"/>
            <a:chOff x="977011" y="48571"/>
            <a:chExt cx="8715240" cy="554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96B57AD-F1A2-4D2D-960F-EA0A1E5D14A8}"/>
                    </a:ext>
                  </a:extLst>
                </p14:cNvPr>
                <p14:cNvContentPartPr/>
                <p14:nvPr/>
              </p14:nvContentPartPr>
              <p14:xfrm>
                <a:off x="5987491" y="525571"/>
                <a:ext cx="1163160" cy="2422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96B57AD-F1A2-4D2D-960F-EA0A1E5D14A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69851" y="507931"/>
                  <a:ext cx="1198800" cy="24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28C0D69-F4B0-44D7-B90A-9657F9D408F0}"/>
                    </a:ext>
                  </a:extLst>
                </p14:cNvPr>
                <p14:cNvContentPartPr/>
                <p14:nvPr/>
              </p14:nvContentPartPr>
              <p14:xfrm>
                <a:off x="6505891" y="525571"/>
                <a:ext cx="320760" cy="397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28C0D69-F4B0-44D7-B90A-9657F9D408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87891" y="507931"/>
                  <a:ext cx="3564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0FC0522-9DAD-47E8-847C-8CE6B8D6730A}"/>
                    </a:ext>
                  </a:extLst>
                </p14:cNvPr>
                <p14:cNvContentPartPr/>
                <p14:nvPr/>
              </p14:nvContentPartPr>
              <p14:xfrm>
                <a:off x="6554491" y="919771"/>
                <a:ext cx="475200" cy="124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0FC0522-9DAD-47E8-847C-8CE6B8D673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36491" y="901771"/>
                  <a:ext cx="510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980DA-4605-4F92-BCAE-8DF4925347E5}"/>
                    </a:ext>
                  </a:extLst>
                </p14:cNvPr>
                <p14:cNvContentPartPr/>
                <p14:nvPr/>
              </p14:nvContentPartPr>
              <p14:xfrm>
                <a:off x="6311491" y="423331"/>
                <a:ext cx="407880" cy="54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980DA-4605-4F92-BCAE-8DF4925347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93851" y="405331"/>
                  <a:ext cx="443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75B3691-6921-4154-BF82-F654E9E1CACB}"/>
                    </a:ext>
                  </a:extLst>
                </p14:cNvPr>
                <p14:cNvContentPartPr/>
                <p14:nvPr/>
              </p14:nvContentPartPr>
              <p14:xfrm>
                <a:off x="7063891" y="663091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75B3691-6921-4154-BF82-F654E9E1CA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45891" y="64545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C9424BD-8C2C-41A8-BADE-BA4EBA35CBB4}"/>
                    </a:ext>
                  </a:extLst>
                </p14:cNvPr>
                <p14:cNvContentPartPr/>
                <p14:nvPr/>
              </p14:nvContentPartPr>
              <p14:xfrm>
                <a:off x="7331371" y="380131"/>
                <a:ext cx="635040" cy="430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C9424BD-8C2C-41A8-BADE-BA4EBA35CB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13371" y="362131"/>
                  <a:ext cx="6706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E5CD37A-ADD8-49D0-ABA7-D3D7B9392E07}"/>
                    </a:ext>
                  </a:extLst>
                </p14:cNvPr>
                <p14:cNvContentPartPr/>
                <p14:nvPr/>
              </p14:nvContentPartPr>
              <p14:xfrm>
                <a:off x="8310211" y="485251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E5CD37A-ADD8-49D0-ABA7-D3D7B9392E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2211" y="46725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4EC8D65-ACEE-4FBB-A986-35C6F0E25E52}"/>
                    </a:ext>
                  </a:extLst>
                </p14:cNvPr>
                <p14:cNvContentPartPr/>
                <p14:nvPr/>
              </p14:nvContentPartPr>
              <p14:xfrm>
                <a:off x="8391211" y="161611"/>
                <a:ext cx="235800" cy="253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4EC8D65-ACEE-4FBB-A986-35C6F0E25E5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73571" y="143971"/>
                  <a:ext cx="2714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4232267-3567-45CF-9AEE-E2698C97D1B5}"/>
                    </a:ext>
                  </a:extLst>
                </p14:cNvPr>
                <p14:cNvContentPartPr/>
                <p14:nvPr/>
              </p14:nvContentPartPr>
              <p14:xfrm>
                <a:off x="8213371" y="48571"/>
                <a:ext cx="457200" cy="202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4232267-3567-45CF-9AEE-E2698C97D1B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95371" y="30571"/>
                  <a:ext cx="492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6E3D1F3-D775-457E-B5EF-AD7875FF7D45}"/>
                    </a:ext>
                  </a:extLst>
                </p14:cNvPr>
                <p14:cNvContentPartPr/>
                <p14:nvPr/>
              </p14:nvContentPartPr>
              <p14:xfrm>
                <a:off x="6916291" y="533851"/>
                <a:ext cx="2154600" cy="770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6E3D1F3-D775-457E-B5EF-AD7875FF7D4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98651" y="515851"/>
                  <a:ext cx="21902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71F1B23-48BE-4DC2-B4A3-DFB98CBE5A93}"/>
                    </a:ext>
                  </a:extLst>
                </p14:cNvPr>
                <p14:cNvContentPartPr/>
                <p14:nvPr/>
              </p14:nvContentPartPr>
              <p14:xfrm>
                <a:off x="7012411" y="1739131"/>
                <a:ext cx="353880" cy="447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71F1B23-48BE-4DC2-B4A3-DFB98CBE5A9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94771" y="1721131"/>
                  <a:ext cx="38952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E7A0BE-9D2F-4160-917A-42799CFE52FB}"/>
                    </a:ext>
                  </a:extLst>
                </p14:cNvPr>
                <p14:cNvContentPartPr/>
                <p14:nvPr/>
              </p14:nvContentPartPr>
              <p14:xfrm>
                <a:off x="7581931" y="1195891"/>
                <a:ext cx="1516680" cy="705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E7A0BE-9D2F-4160-917A-42799CFE52F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64291" y="1177891"/>
                  <a:ext cx="155232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AD8BED-6D8A-4096-AB3A-1B51CC813A9F}"/>
                    </a:ext>
                  </a:extLst>
                </p14:cNvPr>
                <p14:cNvContentPartPr/>
                <p14:nvPr/>
              </p14:nvContentPartPr>
              <p14:xfrm>
                <a:off x="9264931" y="881611"/>
                <a:ext cx="427320" cy="336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AD8BED-6D8A-4096-AB3A-1B51CC813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47291" y="863611"/>
                  <a:ext cx="4629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6055841-E830-48FF-84D8-E8AD118C7CE7}"/>
                    </a:ext>
                  </a:extLst>
                </p14:cNvPr>
                <p14:cNvContentPartPr/>
                <p14:nvPr/>
              </p14:nvContentPartPr>
              <p14:xfrm>
                <a:off x="9208411" y="890611"/>
                <a:ext cx="281880" cy="145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6055841-E830-48FF-84D8-E8AD118C7CE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90771" y="872971"/>
                  <a:ext cx="317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3511FD-1FB7-4967-A19B-EB691175266A}"/>
                    </a:ext>
                  </a:extLst>
                </p14:cNvPr>
                <p14:cNvContentPartPr/>
                <p14:nvPr/>
              </p14:nvContentPartPr>
              <p14:xfrm>
                <a:off x="2832091" y="339811"/>
                <a:ext cx="399600" cy="422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3511FD-1FB7-4967-A19B-EB691175266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14091" y="321811"/>
                  <a:ext cx="4352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B637D37-E57E-4A3A-8D25-C4131C15D2FF}"/>
                    </a:ext>
                  </a:extLst>
                </p14:cNvPr>
                <p14:cNvContentPartPr/>
                <p14:nvPr/>
              </p14:nvContentPartPr>
              <p14:xfrm>
                <a:off x="3681691" y="684331"/>
                <a:ext cx="360" cy="3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B637D37-E57E-4A3A-8D25-C4131C15D2F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663691" y="666331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3D72BB-DB16-4504-A5FA-129B36398D85}"/>
                    </a:ext>
                  </a:extLst>
                </p14:cNvPr>
                <p14:cNvContentPartPr/>
                <p14:nvPr/>
              </p14:nvContentPartPr>
              <p14:xfrm>
                <a:off x="3851251" y="234331"/>
                <a:ext cx="267120" cy="406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3D72BB-DB16-4504-A5FA-129B36398D8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33251" y="216691"/>
                  <a:ext cx="3027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8FBA096-333F-4041-B996-A338209B4F0F}"/>
                    </a:ext>
                  </a:extLst>
                </p14:cNvPr>
                <p14:cNvContentPartPr/>
                <p14:nvPr/>
              </p14:nvContentPartPr>
              <p14:xfrm>
                <a:off x="3608971" y="142171"/>
                <a:ext cx="457200" cy="99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8FBA096-333F-4041-B996-A338209B4F0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90971" y="124531"/>
                  <a:ext cx="492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C3EACA-00DE-46E3-8525-C9EE33B93AF6}"/>
                    </a:ext>
                  </a:extLst>
                </p14:cNvPr>
                <p14:cNvContentPartPr/>
                <p14:nvPr/>
              </p14:nvContentPartPr>
              <p14:xfrm>
                <a:off x="2799691" y="712771"/>
                <a:ext cx="1570680" cy="290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C3EACA-00DE-46E3-8525-C9EE33B93AF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81691" y="694771"/>
                  <a:ext cx="1606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1A7840-3E93-4EBD-B235-BC2BEEEC6778}"/>
                    </a:ext>
                  </a:extLst>
                </p14:cNvPr>
                <p14:cNvContentPartPr/>
                <p14:nvPr/>
              </p14:nvContentPartPr>
              <p14:xfrm>
                <a:off x="2856211" y="908251"/>
                <a:ext cx="1613520" cy="184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B1A7840-3E93-4EBD-B235-BC2BEEEC677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38211" y="890251"/>
                  <a:ext cx="1649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063E473-A543-4698-BB14-EB444A059A4E}"/>
                    </a:ext>
                  </a:extLst>
                </p14:cNvPr>
                <p14:cNvContentPartPr/>
                <p14:nvPr/>
              </p14:nvContentPartPr>
              <p14:xfrm>
                <a:off x="1164931" y="1715371"/>
                <a:ext cx="385200" cy="450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063E473-A543-4698-BB14-EB444A059A4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46931" y="1697371"/>
                  <a:ext cx="42084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9F0F29-60CB-4FCC-B581-6551E7A4DD38}"/>
                    </a:ext>
                  </a:extLst>
                </p14:cNvPr>
                <p14:cNvContentPartPr/>
                <p14:nvPr/>
              </p14:nvContentPartPr>
              <p14:xfrm>
                <a:off x="1019131" y="1884931"/>
                <a:ext cx="299160" cy="81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9F0F29-60CB-4FCC-B581-6551E7A4DD3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01491" y="1867291"/>
                  <a:ext cx="334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116B141-9FC8-4459-A193-7371FCA8AFF2}"/>
                    </a:ext>
                  </a:extLst>
                </p14:cNvPr>
                <p14:cNvContentPartPr/>
                <p14:nvPr/>
              </p14:nvContentPartPr>
              <p14:xfrm>
                <a:off x="1796011" y="1221811"/>
                <a:ext cx="2967120" cy="689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16B141-9FC8-4459-A193-7371FCA8AFF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778371" y="1204171"/>
                  <a:ext cx="3002760" cy="7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900A3B1-CBCC-44DD-B53D-BBB1284CEC54}"/>
                    </a:ext>
                  </a:extLst>
                </p14:cNvPr>
                <p14:cNvContentPartPr/>
                <p14:nvPr/>
              </p14:nvContentPartPr>
              <p14:xfrm>
                <a:off x="4852411" y="995011"/>
                <a:ext cx="400320" cy="405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900A3B1-CBCC-44DD-B53D-BBB1284CEC5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34411" y="977371"/>
                  <a:ext cx="43596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464169-3A01-469A-AE2A-D0E556E56CDA}"/>
                    </a:ext>
                  </a:extLst>
                </p14:cNvPr>
                <p14:cNvContentPartPr/>
                <p14:nvPr/>
              </p14:nvContentPartPr>
              <p14:xfrm>
                <a:off x="1618171" y="2981851"/>
                <a:ext cx="514080" cy="763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464169-3A01-469A-AE2A-D0E556E56CD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00171" y="2963851"/>
                  <a:ext cx="54972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0A09CA9-A32F-4CB8-BFDF-3E2AE983FD94}"/>
                    </a:ext>
                  </a:extLst>
                </p14:cNvPr>
                <p14:cNvContentPartPr/>
                <p14:nvPr/>
              </p14:nvContentPartPr>
              <p14:xfrm>
                <a:off x="2517091" y="2581891"/>
                <a:ext cx="464760" cy="889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0A09CA9-A32F-4CB8-BFDF-3E2AE983FD9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99091" y="2564251"/>
                  <a:ext cx="500400" cy="9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FF2E363-3381-47E7-ADC0-350211476875}"/>
                    </a:ext>
                  </a:extLst>
                </p14:cNvPr>
                <p14:cNvContentPartPr/>
                <p14:nvPr/>
              </p14:nvContentPartPr>
              <p14:xfrm>
                <a:off x="2702131" y="3139891"/>
                <a:ext cx="351000" cy="210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FF2E363-3381-47E7-ADC0-35021147687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84491" y="3121891"/>
                  <a:ext cx="3866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7DC6A45-C6C8-4B0C-968A-9EA4552CC488}"/>
                    </a:ext>
                  </a:extLst>
                </p14:cNvPr>
                <p14:cNvContentPartPr/>
                <p14:nvPr/>
              </p14:nvContentPartPr>
              <p14:xfrm>
                <a:off x="3131251" y="2977531"/>
                <a:ext cx="48960" cy="13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7DC6A45-C6C8-4B0C-968A-9EA4552CC48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13611" y="2959531"/>
                  <a:ext cx="846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6F99EC6-F696-49A5-A2FC-A46EBD454A55}"/>
                    </a:ext>
                  </a:extLst>
                </p14:cNvPr>
                <p14:cNvContentPartPr/>
                <p14:nvPr/>
              </p14:nvContentPartPr>
              <p14:xfrm>
                <a:off x="2977531" y="2799691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6F99EC6-F696-49A5-A2FC-A46EBD454A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9891" y="27816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F47BC26-468D-4411-8E8E-AB217E8A083C}"/>
                    </a:ext>
                  </a:extLst>
                </p14:cNvPr>
                <p14:cNvContentPartPr/>
                <p14:nvPr/>
              </p14:nvContentPartPr>
              <p14:xfrm>
                <a:off x="3188131" y="2845051"/>
                <a:ext cx="454680" cy="295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F47BC26-468D-4411-8E8E-AB217E8A083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70131" y="2827411"/>
                  <a:ext cx="4903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0E4B79B-5D20-4BEA-9C9C-062C66E5F8F9}"/>
                    </a:ext>
                  </a:extLst>
                </p14:cNvPr>
                <p14:cNvContentPartPr/>
                <p14:nvPr/>
              </p14:nvContentPartPr>
              <p14:xfrm>
                <a:off x="3628051" y="2362651"/>
                <a:ext cx="621720" cy="653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0E4B79B-5D20-4BEA-9C9C-062C66E5F8F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10411" y="2345011"/>
                  <a:ext cx="65736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6D8EC00-75DF-4CB8-9FA7-AFEF85866AE7}"/>
                    </a:ext>
                  </a:extLst>
                </p14:cNvPr>
                <p14:cNvContentPartPr/>
                <p14:nvPr/>
              </p14:nvContentPartPr>
              <p14:xfrm>
                <a:off x="4312771" y="2200651"/>
                <a:ext cx="397080" cy="459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6D8EC00-75DF-4CB8-9FA7-AFEF85866AE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95131" y="2183011"/>
                  <a:ext cx="4327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BEFE65-3AC7-4771-9CD9-76AB84A3F494}"/>
                    </a:ext>
                  </a:extLst>
                </p14:cNvPr>
                <p14:cNvContentPartPr/>
                <p14:nvPr/>
              </p14:nvContentPartPr>
              <p14:xfrm>
                <a:off x="4571611" y="2095531"/>
                <a:ext cx="748080" cy="425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BEFE65-3AC7-4771-9CD9-76AB84A3F4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53611" y="2077531"/>
                  <a:ext cx="7837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36242C3-AED7-4314-BB6E-0820853C4092}"/>
                    </a:ext>
                  </a:extLst>
                </p14:cNvPr>
                <p14:cNvContentPartPr/>
                <p14:nvPr/>
              </p14:nvContentPartPr>
              <p14:xfrm>
                <a:off x="5461891" y="1542571"/>
                <a:ext cx="601560" cy="674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36242C3-AED7-4314-BB6E-0820853C40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44251" y="1524931"/>
                  <a:ext cx="63720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A84741C-0ECD-4967-9021-FF1E57776276}"/>
                    </a:ext>
                  </a:extLst>
                </p14:cNvPr>
                <p14:cNvContentPartPr/>
                <p14:nvPr/>
              </p14:nvContentPartPr>
              <p14:xfrm>
                <a:off x="4821091" y="2039011"/>
                <a:ext cx="374400" cy="307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A84741C-0ECD-4967-9021-FF1E5777627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03091" y="2021011"/>
                  <a:ext cx="4100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CA331A1-219C-4717-BB36-12B7D2F39645}"/>
                    </a:ext>
                  </a:extLst>
                </p14:cNvPr>
                <p14:cNvContentPartPr/>
                <p14:nvPr/>
              </p14:nvContentPartPr>
              <p14:xfrm>
                <a:off x="977011" y="2727331"/>
                <a:ext cx="1541880" cy="1233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CA331A1-219C-4717-BB36-12B7D2F3964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9011" y="2709331"/>
                  <a:ext cx="1577520" cy="12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71EDCC3-3FCC-447A-98A0-0BF9EA5FDDA8}"/>
                    </a:ext>
                  </a:extLst>
                </p14:cNvPr>
                <p14:cNvContentPartPr/>
                <p14:nvPr/>
              </p14:nvContentPartPr>
              <p14:xfrm>
                <a:off x="1407571" y="4409251"/>
                <a:ext cx="596160" cy="327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71EDCC3-3FCC-447A-98A0-0BF9EA5FDDA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89931" y="4391251"/>
                  <a:ext cx="631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E9F3B1A-53D7-4392-85F9-B9198A7AE870}"/>
                    </a:ext>
                  </a:extLst>
                </p14:cNvPr>
                <p14:cNvContentPartPr/>
                <p14:nvPr/>
              </p14:nvContentPartPr>
              <p14:xfrm>
                <a:off x="2257171" y="4479451"/>
                <a:ext cx="360" cy="3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E9F3B1A-53D7-4392-85F9-B9198A7AE87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39531" y="4461451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20DE90A-6F61-4127-A94E-9ECAF8C8F654}"/>
                    </a:ext>
                  </a:extLst>
                </p14:cNvPr>
                <p14:cNvContentPartPr/>
                <p14:nvPr/>
              </p14:nvContentPartPr>
              <p14:xfrm>
                <a:off x="2330251" y="4231771"/>
                <a:ext cx="220320" cy="180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20DE90A-6F61-4127-A94E-9ECAF8C8F65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12251" y="4213771"/>
                  <a:ext cx="255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645A74A-C358-41B2-BFAA-6A25E4D8EFC7}"/>
                    </a:ext>
                  </a:extLst>
                </p14:cNvPr>
                <p14:cNvContentPartPr/>
                <p14:nvPr/>
              </p14:nvContentPartPr>
              <p14:xfrm>
                <a:off x="1941811" y="3959611"/>
                <a:ext cx="521280" cy="297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645A74A-C358-41B2-BFAA-6A25E4D8EFC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23811" y="3941611"/>
                  <a:ext cx="5569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D06117D-2A15-4A8A-B843-C567AF4731A9}"/>
                    </a:ext>
                  </a:extLst>
                </p14:cNvPr>
                <p14:cNvContentPartPr/>
                <p14:nvPr/>
              </p14:nvContentPartPr>
              <p14:xfrm>
                <a:off x="2869891" y="3500971"/>
                <a:ext cx="967320" cy="692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D06117D-2A15-4A8A-B843-C567AF4731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52251" y="3482971"/>
                  <a:ext cx="100296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55C6C87-013E-4F78-A942-1040221C0852}"/>
                    </a:ext>
                  </a:extLst>
                </p14:cNvPr>
                <p14:cNvContentPartPr/>
                <p14:nvPr/>
              </p14:nvContentPartPr>
              <p14:xfrm>
                <a:off x="3616891" y="3798691"/>
                <a:ext cx="231480" cy="142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55C6C87-013E-4F78-A942-1040221C085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98891" y="3781051"/>
                  <a:ext cx="267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89441E-7F2E-4B4B-A1FB-7312D31A9BC2}"/>
                    </a:ext>
                  </a:extLst>
                </p14:cNvPr>
                <p14:cNvContentPartPr/>
                <p14:nvPr/>
              </p14:nvContentPartPr>
              <p14:xfrm>
                <a:off x="4086331" y="3333571"/>
                <a:ext cx="499680" cy="392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89441E-7F2E-4B4B-A1FB-7312D31A9BC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68331" y="3315571"/>
                  <a:ext cx="53532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9B1708B-0292-4091-9011-D653D0DB604F}"/>
                    </a:ext>
                  </a:extLst>
                </p14:cNvPr>
                <p14:cNvContentPartPr/>
                <p14:nvPr/>
              </p14:nvContentPartPr>
              <p14:xfrm>
                <a:off x="4539211" y="3285331"/>
                <a:ext cx="421200" cy="167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9B1708B-0292-4091-9011-D653D0DB604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21211" y="3267331"/>
                  <a:ext cx="456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BF044CF-839A-4A74-A884-F1B74CC85DF8}"/>
                    </a:ext>
                  </a:extLst>
                </p14:cNvPr>
                <p14:cNvContentPartPr/>
                <p14:nvPr/>
              </p14:nvContentPartPr>
              <p14:xfrm>
                <a:off x="4952131" y="3179851"/>
                <a:ext cx="126000" cy="113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BF044CF-839A-4A74-A884-F1B74CC85DF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34131" y="3162211"/>
                  <a:ext cx="161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8F091EF-E298-4F42-9BD5-58B29E7D2204}"/>
                    </a:ext>
                  </a:extLst>
                </p14:cNvPr>
                <p14:cNvContentPartPr/>
                <p14:nvPr/>
              </p14:nvContentPartPr>
              <p14:xfrm>
                <a:off x="4854931" y="3106771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8F091EF-E298-4F42-9BD5-58B29E7D22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36931" y="30891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0C9E07-849B-4BFF-9DF2-DBF3FC358625}"/>
                    </a:ext>
                  </a:extLst>
                </p14:cNvPr>
                <p14:cNvContentPartPr/>
                <p14:nvPr/>
              </p14:nvContentPartPr>
              <p14:xfrm>
                <a:off x="4822531" y="2921011"/>
                <a:ext cx="516600" cy="206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0C9E07-849B-4BFF-9DF2-DBF3FC35862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804531" y="2903011"/>
                  <a:ext cx="552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409C172-2F4E-4E31-A79E-101CFB3347D1}"/>
                    </a:ext>
                  </a:extLst>
                </p14:cNvPr>
                <p14:cNvContentPartPr/>
                <p14:nvPr/>
              </p14:nvContentPartPr>
              <p14:xfrm>
                <a:off x="4960051" y="2791771"/>
                <a:ext cx="366120" cy="250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409C172-2F4E-4E31-A79E-101CFB3347D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942051" y="2774131"/>
                  <a:ext cx="401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AAE3C93-A2E1-44F8-A507-6C67159F9422}"/>
                    </a:ext>
                  </a:extLst>
                </p14:cNvPr>
                <p14:cNvContentPartPr/>
                <p14:nvPr/>
              </p14:nvContentPartPr>
              <p14:xfrm>
                <a:off x="5231491" y="2573611"/>
                <a:ext cx="635040" cy="719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AAE3C93-A2E1-44F8-A507-6C67159F942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213851" y="2555611"/>
                  <a:ext cx="67068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86AEEB1-710B-4889-A801-5DE352F39FB0}"/>
                    </a:ext>
                  </a:extLst>
                </p14:cNvPr>
                <p14:cNvContentPartPr/>
                <p14:nvPr/>
              </p14:nvContentPartPr>
              <p14:xfrm>
                <a:off x="1820131" y="4686451"/>
                <a:ext cx="955080" cy="905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86AEEB1-710B-4889-A801-5DE352F39FB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02491" y="4668451"/>
                  <a:ext cx="990720" cy="9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2FC0384-8E7D-49F5-9327-EF99C0CFE7B0}"/>
                    </a:ext>
                  </a:extLst>
                </p14:cNvPr>
                <p14:cNvContentPartPr/>
                <p14:nvPr/>
              </p14:nvContentPartPr>
              <p14:xfrm>
                <a:off x="2435371" y="5116651"/>
                <a:ext cx="624600" cy="337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2FC0384-8E7D-49F5-9327-EF99C0CFE7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417371" y="5098651"/>
                  <a:ext cx="6602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B87F228-564A-47A1-8F47-23C6056F9E2B}"/>
                    </a:ext>
                  </a:extLst>
                </p14:cNvPr>
                <p14:cNvContentPartPr/>
                <p14:nvPr/>
              </p14:nvContentPartPr>
              <p14:xfrm>
                <a:off x="3074371" y="4664851"/>
                <a:ext cx="454680" cy="306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B87F228-564A-47A1-8F47-23C6056F9E2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056731" y="4647211"/>
                  <a:ext cx="4903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66E5A0-69C9-4B7D-92C5-066FC7C425C6}"/>
                    </a:ext>
                  </a:extLst>
                </p14:cNvPr>
                <p14:cNvContentPartPr/>
                <p14:nvPr/>
              </p14:nvContentPartPr>
              <p14:xfrm>
                <a:off x="3503491" y="4603291"/>
                <a:ext cx="446760" cy="289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66E5A0-69C9-4B7D-92C5-066FC7C425C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85851" y="4585291"/>
                  <a:ext cx="4824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F06CA0B-55AB-4025-86E1-5D985D47214E}"/>
                    </a:ext>
                  </a:extLst>
                </p14:cNvPr>
                <p14:cNvContentPartPr/>
                <p14:nvPr/>
              </p14:nvContentPartPr>
              <p14:xfrm>
                <a:off x="3997771" y="4409611"/>
                <a:ext cx="178200" cy="244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F06CA0B-55AB-4025-86E1-5D985D47214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979771" y="4391971"/>
                  <a:ext cx="2138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48EDF26-AB37-43A6-92B4-0596E7C53D83}"/>
                    </a:ext>
                  </a:extLst>
                </p14:cNvPr>
                <p14:cNvContentPartPr/>
                <p14:nvPr/>
              </p14:nvContentPartPr>
              <p14:xfrm>
                <a:off x="4231771" y="4256251"/>
                <a:ext cx="344160" cy="407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48EDF26-AB37-43A6-92B4-0596E7C53D8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214131" y="4238251"/>
                  <a:ext cx="37980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F486853-30F2-48EF-BD5A-E431EAA93B57}"/>
                    </a:ext>
                  </a:extLst>
                </p14:cNvPr>
                <p14:cNvContentPartPr/>
                <p14:nvPr/>
              </p14:nvContentPartPr>
              <p14:xfrm>
                <a:off x="4247971" y="4375771"/>
                <a:ext cx="303840" cy="147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F486853-30F2-48EF-BD5A-E431EAA93B5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230331" y="4357771"/>
                  <a:ext cx="339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78AA976-2749-4A6A-BED6-9A0C63F524BE}"/>
                    </a:ext>
                  </a:extLst>
                </p14:cNvPr>
                <p14:cNvContentPartPr/>
                <p14:nvPr/>
              </p14:nvContentPartPr>
              <p14:xfrm>
                <a:off x="4668811" y="4312771"/>
                <a:ext cx="179280" cy="191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78AA976-2749-4A6A-BED6-9A0C63F524B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651171" y="4295131"/>
                  <a:ext cx="214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B3E846-5AB6-489C-A4A8-A0B36C4CE94F}"/>
                    </a:ext>
                  </a:extLst>
                </p14:cNvPr>
                <p14:cNvContentPartPr/>
                <p14:nvPr/>
              </p14:nvContentPartPr>
              <p14:xfrm>
                <a:off x="4620211" y="4151131"/>
                <a:ext cx="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B3E846-5AB6-489C-A4A8-A0B36C4CE9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02571" y="41331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EF4EA81-DA36-41ED-8547-E31529559E52}"/>
                    </a:ext>
                  </a:extLst>
                </p14:cNvPr>
                <p14:cNvContentPartPr/>
                <p14:nvPr/>
              </p14:nvContentPartPr>
              <p14:xfrm>
                <a:off x="4846651" y="3905611"/>
                <a:ext cx="608040" cy="506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EF4EA81-DA36-41ED-8547-E31529559E5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28651" y="3887611"/>
                  <a:ext cx="64368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D540AE0-88D9-4A6E-B40A-AEEBAFBAB4F9}"/>
                    </a:ext>
                  </a:extLst>
                </p14:cNvPr>
                <p14:cNvContentPartPr/>
                <p14:nvPr/>
              </p14:nvContentPartPr>
              <p14:xfrm>
                <a:off x="5745211" y="3615091"/>
                <a:ext cx="434160" cy="163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D540AE0-88D9-4A6E-B40A-AEEBAFBAB4F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27211" y="3597091"/>
                  <a:ext cx="469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B32A3AA-760C-4515-9F0B-790440B31110}"/>
                    </a:ext>
                  </a:extLst>
                </p14:cNvPr>
                <p14:cNvContentPartPr/>
                <p14:nvPr/>
              </p14:nvContentPartPr>
              <p14:xfrm>
                <a:off x="5834131" y="3845491"/>
                <a:ext cx="286560" cy="70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B32A3AA-760C-4515-9F0B-790440B3111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16131" y="3827851"/>
                  <a:ext cx="322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8FDFCE7-E2A9-41B4-9961-9060AF2BF69C}"/>
                    </a:ext>
                  </a:extLst>
                </p14:cNvPr>
                <p14:cNvContentPartPr/>
                <p14:nvPr/>
              </p14:nvContentPartPr>
              <p14:xfrm>
                <a:off x="6489691" y="3269851"/>
                <a:ext cx="245880" cy="538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8FDFCE7-E2A9-41B4-9961-9060AF2BF69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71691" y="3251851"/>
                  <a:ext cx="281520" cy="57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38EA18B-68B4-4836-A0FB-78AA595C09E6}"/>
              </a:ext>
            </a:extLst>
          </p:cNvPr>
          <p:cNvGrpSpPr/>
          <p:nvPr/>
        </p:nvGrpSpPr>
        <p:grpSpPr>
          <a:xfrm>
            <a:off x="5227171" y="5513731"/>
            <a:ext cx="737640" cy="377280"/>
            <a:chOff x="5227171" y="5513731"/>
            <a:chExt cx="737640" cy="3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9923CE3-E68A-4D04-9893-2F1BD80B50B8}"/>
                    </a:ext>
                  </a:extLst>
                </p14:cNvPr>
                <p14:cNvContentPartPr/>
                <p14:nvPr/>
              </p14:nvContentPartPr>
              <p14:xfrm>
                <a:off x="5227171" y="5513731"/>
                <a:ext cx="632520" cy="191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9923CE3-E68A-4D04-9893-2F1BD80B50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209171" y="5496091"/>
                  <a:ext cx="6681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68C39E9-3C05-4BDC-B88B-F2A0D81E1690}"/>
                    </a:ext>
                  </a:extLst>
                </p14:cNvPr>
                <p14:cNvContentPartPr/>
                <p14:nvPr/>
              </p14:nvContentPartPr>
              <p14:xfrm>
                <a:off x="5372971" y="5714971"/>
                <a:ext cx="591840" cy="176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68C39E9-3C05-4BDC-B88B-F2A0D81E169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54971" y="5696971"/>
                  <a:ext cx="62748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C1797CC-F370-4418-8925-4A00AE192D94}"/>
                  </a:ext>
                </a:extLst>
              </p14:cNvPr>
              <p14:cNvContentPartPr/>
              <p14:nvPr/>
            </p14:nvContentPartPr>
            <p14:xfrm>
              <a:off x="6757171" y="4623451"/>
              <a:ext cx="430200" cy="881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C1797CC-F370-4418-8925-4A00AE192D9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739531" y="4605811"/>
                <a:ext cx="46584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B72D29A-5306-4291-8A6D-F850BBC25DEB}"/>
                  </a:ext>
                </a:extLst>
              </p14:cNvPr>
              <p14:cNvContentPartPr/>
              <p14:nvPr/>
            </p14:nvContentPartPr>
            <p14:xfrm>
              <a:off x="6983251" y="5593291"/>
              <a:ext cx="291240" cy="2818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B72D29A-5306-4291-8A6D-F850BBC25DE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965611" y="5575291"/>
                <a:ext cx="3268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020C7FF-E73F-4D7C-A928-0BBC2CB6C1A3}"/>
                  </a:ext>
                </a:extLst>
              </p14:cNvPr>
              <p14:cNvContentPartPr/>
              <p14:nvPr/>
            </p14:nvContentPartPr>
            <p14:xfrm>
              <a:off x="6446851" y="4125931"/>
              <a:ext cx="565920" cy="4734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020C7FF-E73F-4D7C-A928-0BBC2CB6C1A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429211" y="4108291"/>
                <a:ext cx="601560" cy="50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5CB82CA-0468-471A-89F2-06FE6E540886}"/>
              </a:ext>
            </a:extLst>
          </p:cNvPr>
          <p:cNvGrpSpPr/>
          <p:nvPr/>
        </p:nvGrpSpPr>
        <p:grpSpPr>
          <a:xfrm>
            <a:off x="10514491" y="411811"/>
            <a:ext cx="453600" cy="1694160"/>
            <a:chOff x="10514491" y="411811"/>
            <a:chExt cx="453600" cy="169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6090341-AA7D-485D-AC19-7A3DE6D88D10}"/>
                    </a:ext>
                  </a:extLst>
                </p14:cNvPr>
                <p14:cNvContentPartPr/>
                <p14:nvPr/>
              </p14:nvContentPartPr>
              <p14:xfrm>
                <a:off x="10514491" y="411811"/>
                <a:ext cx="453600" cy="1316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6090341-AA7D-485D-AC19-7A3DE6D88D1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496491" y="394171"/>
                  <a:ext cx="489240" cy="13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1758544-5F16-4A65-ABFA-C5654AC528AB}"/>
                    </a:ext>
                  </a:extLst>
                </p14:cNvPr>
                <p14:cNvContentPartPr/>
                <p14:nvPr/>
              </p14:nvContentPartPr>
              <p14:xfrm>
                <a:off x="10745611" y="1829851"/>
                <a:ext cx="173880" cy="276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1758544-5F16-4A65-ABFA-C5654AC528A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727611" y="1812211"/>
                  <a:ext cx="209520" cy="31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B034CF2-DBEE-470E-ABFF-393B22169F45}"/>
                  </a:ext>
                </a:extLst>
              </p14:cNvPr>
              <p14:cNvContentPartPr/>
              <p14:nvPr/>
            </p14:nvContentPartPr>
            <p14:xfrm>
              <a:off x="10163851" y="161611"/>
              <a:ext cx="584280" cy="3895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B034CF2-DBEE-470E-ABFF-393B22169F4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146211" y="143971"/>
                <a:ext cx="619920" cy="42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A14EF06-8B02-4502-987A-B5EFCC3B0AB9}"/>
              </a:ext>
            </a:extLst>
          </p:cNvPr>
          <p:cNvGrpSpPr/>
          <p:nvPr/>
        </p:nvGrpSpPr>
        <p:grpSpPr>
          <a:xfrm>
            <a:off x="11393251" y="339811"/>
            <a:ext cx="705240" cy="1375920"/>
            <a:chOff x="11393251" y="339811"/>
            <a:chExt cx="705240" cy="137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B35BAD0-9C8D-4C59-9B9B-FF3F78AC1E8E}"/>
                    </a:ext>
                  </a:extLst>
                </p14:cNvPr>
                <p14:cNvContentPartPr/>
                <p14:nvPr/>
              </p14:nvContentPartPr>
              <p14:xfrm>
                <a:off x="11393251" y="339811"/>
                <a:ext cx="354960" cy="1069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B35BAD0-9C8D-4C59-9B9B-FF3F78AC1E8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375611" y="321811"/>
                  <a:ext cx="390600" cy="11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72BEEE0-0B28-4094-A505-4E69A9C69F5E}"/>
                    </a:ext>
                  </a:extLst>
                </p14:cNvPr>
                <p14:cNvContentPartPr/>
                <p14:nvPr/>
              </p14:nvContentPartPr>
              <p14:xfrm>
                <a:off x="11539051" y="1672891"/>
                <a:ext cx="330120" cy="42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72BEEE0-0B28-4094-A505-4E69A9C69F5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521051" y="1654891"/>
                  <a:ext cx="365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7D218EC-D3E4-498C-A567-6C812EAF282A}"/>
                    </a:ext>
                  </a:extLst>
                </p14:cNvPr>
                <p14:cNvContentPartPr/>
                <p14:nvPr/>
              </p14:nvContentPartPr>
              <p14:xfrm>
                <a:off x="11698531" y="1450411"/>
                <a:ext cx="399960" cy="223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7D218EC-D3E4-498C-A567-6C812EAF28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680891" y="1432411"/>
                  <a:ext cx="43560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458CBD7-3571-46F9-8981-10A5C8D79B98}"/>
              </a:ext>
            </a:extLst>
          </p:cNvPr>
          <p:cNvGrpSpPr/>
          <p:nvPr/>
        </p:nvGrpSpPr>
        <p:grpSpPr>
          <a:xfrm>
            <a:off x="7339651" y="3350851"/>
            <a:ext cx="2911680" cy="1876320"/>
            <a:chOff x="7339651" y="3350851"/>
            <a:chExt cx="2911680" cy="187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649A8CB-4D7D-4F1C-A369-51FF12CC6348}"/>
                    </a:ext>
                  </a:extLst>
                </p14:cNvPr>
                <p14:cNvContentPartPr/>
                <p14:nvPr/>
              </p14:nvContentPartPr>
              <p14:xfrm>
                <a:off x="7339651" y="4686451"/>
                <a:ext cx="326880" cy="540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649A8CB-4D7D-4F1C-A369-51FF12CC63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321651" y="4668451"/>
                  <a:ext cx="36252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2AE660F-6E27-4820-9A6E-5DC1C6C5175D}"/>
                    </a:ext>
                  </a:extLst>
                </p14:cNvPr>
                <p14:cNvContentPartPr/>
                <p14:nvPr/>
              </p14:nvContentPartPr>
              <p14:xfrm>
                <a:off x="7395451" y="4937011"/>
                <a:ext cx="138600" cy="112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2AE660F-6E27-4820-9A6E-5DC1C6C5175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377451" y="4919371"/>
                  <a:ext cx="174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5B69045-6F6E-4534-8A49-9097107CA32C}"/>
                    </a:ext>
                  </a:extLst>
                </p14:cNvPr>
                <p14:cNvContentPartPr/>
                <p14:nvPr/>
              </p14:nvContentPartPr>
              <p14:xfrm>
                <a:off x="7728811" y="4482691"/>
                <a:ext cx="205560" cy="341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5B69045-6F6E-4534-8A49-9097107CA32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711171" y="4464691"/>
                  <a:ext cx="2412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B32FD51-D4A5-4BF6-AE37-0D61289299E3}"/>
                    </a:ext>
                  </a:extLst>
                </p14:cNvPr>
                <p14:cNvContentPartPr/>
                <p14:nvPr/>
              </p14:nvContentPartPr>
              <p14:xfrm>
                <a:off x="7873171" y="4507171"/>
                <a:ext cx="303480" cy="142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B32FD51-D4A5-4BF6-AE37-0D61289299E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55171" y="4489171"/>
                  <a:ext cx="339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F247567-F575-4801-82FB-7A8F85FD49AC}"/>
                    </a:ext>
                  </a:extLst>
                </p14:cNvPr>
                <p14:cNvContentPartPr/>
                <p14:nvPr/>
              </p14:nvContentPartPr>
              <p14:xfrm>
                <a:off x="7865251" y="4328971"/>
                <a:ext cx="323640" cy="307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F247567-F575-4801-82FB-7A8F85FD49A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847251" y="4311331"/>
                  <a:ext cx="359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55D0E12-9E77-4B2C-89DA-6A2EC0C20730}"/>
                    </a:ext>
                  </a:extLst>
                </p14:cNvPr>
                <p14:cNvContentPartPr/>
                <p14:nvPr/>
              </p14:nvContentPartPr>
              <p14:xfrm>
                <a:off x="8051011" y="4215571"/>
                <a:ext cx="545400" cy="495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55D0E12-9E77-4B2C-89DA-6A2EC0C2073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33371" y="4197571"/>
                  <a:ext cx="5810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C5BB8EB-17F6-4D13-ADDD-777B3E320B98}"/>
                    </a:ext>
                  </a:extLst>
                </p14:cNvPr>
                <p14:cNvContentPartPr/>
                <p14:nvPr/>
              </p14:nvContentPartPr>
              <p14:xfrm>
                <a:off x="8503891" y="4108651"/>
                <a:ext cx="543600" cy="303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C5BB8EB-17F6-4D13-ADDD-777B3E320B9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86251" y="4091011"/>
                  <a:ext cx="5792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770EAB0-A838-4F41-ADA8-E88B9ACCA204}"/>
                    </a:ext>
                  </a:extLst>
                </p14:cNvPr>
                <p14:cNvContentPartPr/>
                <p14:nvPr/>
              </p14:nvContentPartPr>
              <p14:xfrm>
                <a:off x="8342611" y="4027291"/>
                <a:ext cx="105840" cy="1080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770EAB0-A838-4F41-ADA8-E88B9ACCA20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324611" y="4009651"/>
                  <a:ext cx="141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0FA87E4-46EE-4574-A206-F365E8A5BB67}"/>
                    </a:ext>
                  </a:extLst>
                </p14:cNvPr>
                <p14:cNvContentPartPr/>
                <p14:nvPr/>
              </p14:nvContentPartPr>
              <p14:xfrm>
                <a:off x="8481571" y="3633091"/>
                <a:ext cx="362520" cy="480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0FA87E4-46EE-4574-A206-F365E8A5BB6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63931" y="3615091"/>
                  <a:ext cx="3981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62695B0-F929-448F-A17A-05E30E2DC31F}"/>
                    </a:ext>
                  </a:extLst>
                </p14:cNvPr>
                <p14:cNvContentPartPr/>
                <p14:nvPr/>
              </p14:nvContentPartPr>
              <p14:xfrm>
                <a:off x="8706571" y="3535891"/>
                <a:ext cx="258480" cy="212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62695B0-F929-448F-A17A-05E30E2DC3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88571" y="3518251"/>
                  <a:ext cx="2941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5A6CB6A-2D34-4592-943B-D0AC4A8888D6}"/>
                    </a:ext>
                  </a:extLst>
                </p14:cNvPr>
                <p14:cNvContentPartPr/>
                <p14:nvPr/>
              </p14:nvContentPartPr>
              <p14:xfrm>
                <a:off x="8755171" y="3584491"/>
                <a:ext cx="81720" cy="105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5A6CB6A-2D34-4592-943B-D0AC4A8888D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37531" y="3566851"/>
                  <a:ext cx="117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6AB782B-F541-4C8D-A087-109318CED51D}"/>
                    </a:ext>
                  </a:extLst>
                </p14:cNvPr>
                <p14:cNvContentPartPr/>
                <p14:nvPr/>
              </p14:nvContentPartPr>
              <p14:xfrm>
                <a:off x="9268171" y="3353371"/>
                <a:ext cx="983160" cy="642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6AB782B-F541-4C8D-A087-109318CED51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250531" y="3335731"/>
                  <a:ext cx="101880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6FC804D-5F85-4B57-B19B-4469AF8269BF}"/>
                    </a:ext>
                  </a:extLst>
                </p14:cNvPr>
                <p14:cNvContentPartPr/>
                <p14:nvPr/>
              </p14:nvContentPartPr>
              <p14:xfrm>
                <a:off x="9645451" y="3350851"/>
                <a:ext cx="154800" cy="185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6FC804D-5F85-4B57-B19B-4469AF8269B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27811" y="3333211"/>
                  <a:ext cx="19044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3CDDCF4-C678-432D-8562-595D25CEE1F7}"/>
                  </a:ext>
                </a:extLst>
              </p14:cNvPr>
              <p14:cNvContentPartPr/>
              <p14:nvPr/>
            </p14:nvContentPartPr>
            <p14:xfrm>
              <a:off x="7699291" y="3074011"/>
              <a:ext cx="1721160" cy="17881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3CDDCF4-C678-432D-8562-595D25CEE1F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681651" y="3056011"/>
                <a:ext cx="1756800" cy="18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699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B2DAF2-49B3-47D1-8543-259F93CB57AC}"/>
                  </a:ext>
                </a:extLst>
              </p14:cNvPr>
              <p14:cNvContentPartPr/>
              <p14:nvPr/>
            </p14:nvContentPartPr>
            <p14:xfrm>
              <a:off x="3009211" y="622771"/>
              <a:ext cx="429840" cy="1641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B2DAF2-49B3-47D1-8543-259F93CB57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1211" y="605131"/>
                <a:ext cx="465480" cy="167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720B524B-D397-4B91-92F9-1C1A70CE5647}"/>
              </a:ext>
            </a:extLst>
          </p:cNvPr>
          <p:cNvGrpSpPr/>
          <p:nvPr/>
        </p:nvGrpSpPr>
        <p:grpSpPr>
          <a:xfrm>
            <a:off x="2233051" y="-71309"/>
            <a:ext cx="10260720" cy="6719760"/>
            <a:chOff x="2233051" y="-71309"/>
            <a:chExt cx="10260720" cy="671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AD55E3-2238-4DE1-BF7E-01D330B49996}"/>
                    </a:ext>
                  </a:extLst>
                </p14:cNvPr>
                <p14:cNvContentPartPr/>
                <p14:nvPr/>
              </p14:nvContentPartPr>
              <p14:xfrm>
                <a:off x="5637211" y="651571"/>
                <a:ext cx="1600200" cy="1072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AD55E3-2238-4DE1-BF7E-01D330B499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19571" y="633931"/>
                  <a:ext cx="1635840" cy="11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00FBA6-9585-4379-9F21-30F9DC9BAD76}"/>
                    </a:ext>
                  </a:extLst>
                </p14:cNvPr>
                <p14:cNvContentPartPr/>
                <p14:nvPr/>
              </p14:nvContentPartPr>
              <p14:xfrm>
                <a:off x="6440731" y="848491"/>
                <a:ext cx="298800" cy="154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00FBA6-9585-4379-9F21-30F9DC9BAD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23091" y="830491"/>
                  <a:ext cx="334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ED0C3CF-4C35-47BD-AFCC-653302A3B0BD}"/>
                    </a:ext>
                  </a:extLst>
                </p14:cNvPr>
                <p14:cNvContentPartPr/>
                <p14:nvPr/>
              </p14:nvContentPartPr>
              <p14:xfrm>
                <a:off x="3622651" y="995011"/>
                <a:ext cx="264240" cy="759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ED0C3CF-4C35-47BD-AFCC-653302A3B0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04651" y="977011"/>
                  <a:ext cx="29988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A1FE55-4BDD-4212-9B6D-631F197F193E}"/>
                    </a:ext>
                  </a:extLst>
                </p14:cNvPr>
                <p14:cNvContentPartPr/>
                <p14:nvPr/>
              </p14:nvContentPartPr>
              <p14:xfrm>
                <a:off x="3584491" y="1335931"/>
                <a:ext cx="163440" cy="64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A1FE55-4BDD-4212-9B6D-631F197F19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66491" y="1318291"/>
                  <a:ext cx="199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2CFD02-FFBC-4E18-8286-D12C598A60F8}"/>
                    </a:ext>
                  </a:extLst>
                </p14:cNvPr>
                <p14:cNvContentPartPr/>
                <p14:nvPr/>
              </p14:nvContentPartPr>
              <p14:xfrm>
                <a:off x="3940531" y="1035331"/>
                <a:ext cx="181800" cy="429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2CFD02-FFBC-4E18-8286-D12C598A60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22531" y="1017691"/>
                  <a:ext cx="2174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8671E4-F6C5-45B3-BF2E-98B1FCD49029}"/>
                    </a:ext>
                  </a:extLst>
                </p14:cNvPr>
                <p14:cNvContentPartPr/>
                <p14:nvPr/>
              </p14:nvContentPartPr>
              <p14:xfrm>
                <a:off x="4142851" y="1100131"/>
                <a:ext cx="136440" cy="207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8671E4-F6C5-45B3-BF2E-98B1FCD490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24851" y="1082491"/>
                  <a:ext cx="1720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7DD5F89-77EE-4831-8F12-E8CE16327FCD}"/>
                    </a:ext>
                  </a:extLst>
                </p14:cNvPr>
                <p14:cNvContentPartPr/>
                <p14:nvPr/>
              </p14:nvContentPartPr>
              <p14:xfrm>
                <a:off x="4053931" y="1124971"/>
                <a:ext cx="213480" cy="104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7DD5F89-77EE-4831-8F12-E8CE16327F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5931" y="1107331"/>
                  <a:ext cx="2491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E828C63-C5C1-4032-8014-58953F8C012B}"/>
                    </a:ext>
                  </a:extLst>
                </p14:cNvPr>
                <p14:cNvContentPartPr/>
                <p14:nvPr/>
              </p14:nvContentPartPr>
              <p14:xfrm>
                <a:off x="4142851" y="849571"/>
                <a:ext cx="351720" cy="621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E828C63-C5C1-4032-8014-58953F8C01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24851" y="831571"/>
                  <a:ext cx="38736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35AB6C-F5E2-473E-A31F-FCE3834BEFFB}"/>
                    </a:ext>
                  </a:extLst>
                </p14:cNvPr>
                <p14:cNvContentPartPr/>
                <p14:nvPr/>
              </p14:nvContentPartPr>
              <p14:xfrm>
                <a:off x="4788331" y="937411"/>
                <a:ext cx="424800" cy="470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35AB6C-F5E2-473E-A31F-FCE3834BEFF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70331" y="919771"/>
                  <a:ext cx="46044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C7D433E-8DD8-4672-88A5-1ABA6277F15A}"/>
                    </a:ext>
                  </a:extLst>
                </p14:cNvPr>
                <p14:cNvContentPartPr/>
                <p14:nvPr/>
              </p14:nvContentPartPr>
              <p14:xfrm>
                <a:off x="4685011" y="837331"/>
                <a:ext cx="165960" cy="52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C7D433E-8DD8-4672-88A5-1ABA6277F1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67371" y="819691"/>
                  <a:ext cx="201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497A04-38C1-49BF-851A-B2BEFF7F0DA6}"/>
                    </a:ext>
                  </a:extLst>
                </p14:cNvPr>
                <p14:cNvContentPartPr/>
                <p14:nvPr/>
              </p14:nvContentPartPr>
              <p14:xfrm>
                <a:off x="4979491" y="525571"/>
                <a:ext cx="278280" cy="318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497A04-38C1-49BF-851A-B2BEFF7F0DA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61851" y="507931"/>
                  <a:ext cx="3139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92B2016-5329-4852-9239-33A47E82D67D}"/>
                    </a:ext>
                  </a:extLst>
                </p14:cNvPr>
                <p14:cNvContentPartPr/>
                <p14:nvPr/>
              </p14:nvContentPartPr>
              <p14:xfrm>
                <a:off x="5291251" y="420451"/>
                <a:ext cx="309960" cy="345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92B2016-5329-4852-9239-33A47E82D67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73611" y="402451"/>
                  <a:ext cx="3456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BEEA498-C60B-44B7-A275-D7BB6BC920D6}"/>
                    </a:ext>
                  </a:extLst>
                </p14:cNvPr>
                <p14:cNvContentPartPr/>
                <p14:nvPr/>
              </p14:nvContentPartPr>
              <p14:xfrm>
                <a:off x="5259571" y="512251"/>
                <a:ext cx="132480" cy="46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BEEA498-C60B-44B7-A275-D7BB6BC920D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41571" y="494611"/>
                  <a:ext cx="168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AF4075-7723-4E56-9451-C7CFF4FA7E9D}"/>
                    </a:ext>
                  </a:extLst>
                </p14:cNvPr>
                <p14:cNvContentPartPr/>
                <p14:nvPr/>
              </p14:nvContentPartPr>
              <p14:xfrm>
                <a:off x="2983651" y="2458411"/>
                <a:ext cx="302400" cy="320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AF4075-7723-4E56-9451-C7CFF4FA7E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66011" y="2440411"/>
                  <a:ext cx="3380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EA3B521-9301-473A-9726-61EEFE549965}"/>
                    </a:ext>
                  </a:extLst>
                </p14:cNvPr>
                <p14:cNvContentPartPr/>
                <p14:nvPr/>
              </p14:nvContentPartPr>
              <p14:xfrm>
                <a:off x="3129451" y="236131"/>
                <a:ext cx="586800" cy="396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EA3B521-9301-473A-9726-61EEFE54996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11811" y="218131"/>
                  <a:ext cx="6224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F907F0-75F0-454B-A833-6CFD7B6822F6}"/>
                    </a:ext>
                  </a:extLst>
                </p14:cNvPr>
                <p14:cNvContentPartPr/>
                <p14:nvPr/>
              </p14:nvContentPartPr>
              <p14:xfrm>
                <a:off x="8127691" y="487051"/>
                <a:ext cx="1244160" cy="659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F907F0-75F0-454B-A833-6CFD7B6822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09691" y="469411"/>
                  <a:ext cx="127980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7217C0-AC2E-4F90-9F5D-C0496005BC39}"/>
                    </a:ext>
                  </a:extLst>
                </p14:cNvPr>
                <p14:cNvContentPartPr/>
                <p14:nvPr/>
              </p14:nvContentPartPr>
              <p14:xfrm>
                <a:off x="9742291" y="436651"/>
                <a:ext cx="533160" cy="290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7217C0-AC2E-4F90-9F5D-C0496005BC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24651" y="418651"/>
                  <a:ext cx="5688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043EA75-BCC6-42D4-94CA-00C4ED5309A1}"/>
                    </a:ext>
                  </a:extLst>
                </p14:cNvPr>
                <p14:cNvContentPartPr/>
                <p14:nvPr/>
              </p14:nvContentPartPr>
              <p14:xfrm>
                <a:off x="10583971" y="557971"/>
                <a:ext cx="360" cy="3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043EA75-BCC6-42D4-94CA-00C4ED5309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6331" y="540331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55110EA-712D-4F04-9608-5AF35C1EC0DD}"/>
                    </a:ext>
                  </a:extLst>
                </p14:cNvPr>
                <p14:cNvContentPartPr/>
                <p14:nvPr/>
              </p14:nvContentPartPr>
              <p14:xfrm>
                <a:off x="10729771" y="331531"/>
                <a:ext cx="211320" cy="327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55110EA-712D-4F04-9608-5AF35C1EC0D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11771" y="313531"/>
                  <a:ext cx="2469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9B3E2A-998C-457C-85AD-C01D5051DA30}"/>
                    </a:ext>
                  </a:extLst>
                </p14:cNvPr>
                <p14:cNvContentPartPr/>
                <p14:nvPr/>
              </p14:nvContentPartPr>
              <p14:xfrm>
                <a:off x="10422331" y="248731"/>
                <a:ext cx="549360" cy="74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9B3E2A-998C-457C-85AD-C01D5051DA3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04331" y="231091"/>
                  <a:ext cx="585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BB41E4-226C-4DE8-9010-A36F06F266C5}"/>
                    </a:ext>
                  </a:extLst>
                </p14:cNvPr>
                <p14:cNvContentPartPr/>
                <p14:nvPr/>
              </p14:nvContentPartPr>
              <p14:xfrm>
                <a:off x="3801931" y="3038371"/>
                <a:ext cx="236880" cy="1608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BB41E4-226C-4DE8-9010-A36F06F266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84291" y="3020731"/>
                  <a:ext cx="272520" cy="16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666B4E4-7B9A-4CF7-8CAA-B0C29145DF9F}"/>
                    </a:ext>
                  </a:extLst>
                </p14:cNvPr>
                <p14:cNvContentPartPr/>
                <p14:nvPr/>
              </p14:nvContentPartPr>
              <p14:xfrm>
                <a:off x="3268771" y="5282611"/>
                <a:ext cx="204840" cy="57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666B4E4-7B9A-4CF7-8CAA-B0C29145DF9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50771" y="5264971"/>
                  <a:ext cx="240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AFD80DE-164B-4DC4-A4F2-809EA1AB8A65}"/>
                    </a:ext>
                  </a:extLst>
                </p14:cNvPr>
                <p14:cNvContentPartPr/>
                <p14:nvPr/>
              </p14:nvContentPartPr>
              <p14:xfrm>
                <a:off x="3453091" y="4903531"/>
                <a:ext cx="937080" cy="553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AFD80DE-164B-4DC4-A4F2-809EA1AB8A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35451" y="4885531"/>
                  <a:ext cx="97272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8BC4C4B-2E43-4283-A800-50EEDD97448A}"/>
                    </a:ext>
                  </a:extLst>
                </p14:cNvPr>
                <p14:cNvContentPartPr/>
                <p14:nvPr/>
              </p14:nvContentPartPr>
              <p14:xfrm>
                <a:off x="3536251" y="2599891"/>
                <a:ext cx="687600" cy="609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8BC4C4B-2E43-4283-A800-50EEDD9744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18251" y="2582251"/>
                  <a:ext cx="72324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03A301-5654-490D-B5F1-257036545F79}"/>
                    </a:ext>
                  </a:extLst>
                </p14:cNvPr>
                <p14:cNvContentPartPr/>
                <p14:nvPr/>
              </p14:nvContentPartPr>
              <p14:xfrm>
                <a:off x="4581331" y="3074731"/>
                <a:ext cx="201240" cy="876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03A301-5654-490D-B5F1-257036545F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63331" y="3057091"/>
                  <a:ext cx="236880" cy="9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45A614-EBEA-4F19-8196-17FB2186E854}"/>
                    </a:ext>
                  </a:extLst>
                </p14:cNvPr>
                <p14:cNvContentPartPr/>
                <p14:nvPr/>
              </p14:nvContentPartPr>
              <p14:xfrm>
                <a:off x="4409971" y="3478651"/>
                <a:ext cx="466560" cy="41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45A614-EBEA-4F19-8196-17FB2186E85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91971" y="3461011"/>
                  <a:ext cx="5022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FA6337-5E28-408B-B410-E779C91E1AD9}"/>
                    </a:ext>
                  </a:extLst>
                </p14:cNvPr>
                <p14:cNvContentPartPr/>
                <p14:nvPr/>
              </p14:nvContentPartPr>
              <p14:xfrm>
                <a:off x="5071651" y="3115051"/>
                <a:ext cx="103320" cy="462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FA6337-5E28-408B-B410-E779C91E1AD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54011" y="3097411"/>
                  <a:ext cx="13896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36E4EE7-554B-44D3-8C9C-E3D49896AE18}"/>
                    </a:ext>
                  </a:extLst>
                </p14:cNvPr>
                <p14:cNvContentPartPr/>
                <p14:nvPr/>
              </p14:nvContentPartPr>
              <p14:xfrm>
                <a:off x="5332291" y="3058531"/>
                <a:ext cx="36000" cy="297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6E4EE7-554B-44D3-8C9C-E3D49896AE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14651" y="3040891"/>
                  <a:ext cx="716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406A23A-5E92-40E5-91D6-2567078FE51C}"/>
                    </a:ext>
                  </a:extLst>
                </p14:cNvPr>
                <p14:cNvContentPartPr/>
                <p14:nvPr/>
              </p14:nvContentPartPr>
              <p14:xfrm>
                <a:off x="5137891" y="3163651"/>
                <a:ext cx="391320" cy="8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406A23A-5E92-40E5-91D6-2567078FE5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20251" y="3146011"/>
                  <a:ext cx="426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1CA1DA4-D62E-4DB3-8E98-99E1C49F39E9}"/>
                    </a:ext>
                  </a:extLst>
                </p14:cNvPr>
                <p14:cNvContentPartPr/>
                <p14:nvPr/>
              </p14:nvContentPartPr>
              <p14:xfrm>
                <a:off x="5534611" y="2937211"/>
                <a:ext cx="220680" cy="544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1CA1DA4-D62E-4DB3-8E98-99E1C49F39E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16971" y="2919211"/>
                  <a:ext cx="25632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C22B652-A1C0-4FFF-8148-92E566B38B15}"/>
                    </a:ext>
                  </a:extLst>
                </p14:cNvPr>
                <p14:cNvContentPartPr/>
                <p14:nvPr/>
              </p14:nvContentPartPr>
              <p14:xfrm>
                <a:off x="5883091" y="2800411"/>
                <a:ext cx="490680" cy="621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C22B652-A1C0-4FFF-8148-92E566B38B1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65091" y="2782771"/>
                  <a:ext cx="52632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4F81DEF-2C96-4E5A-870D-3BCB7E80160B}"/>
                    </a:ext>
                  </a:extLst>
                </p14:cNvPr>
                <p14:cNvContentPartPr/>
                <p14:nvPr/>
              </p14:nvContentPartPr>
              <p14:xfrm>
                <a:off x="5842051" y="2601331"/>
                <a:ext cx="130680" cy="52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4F81DEF-2C96-4E5A-870D-3BCB7E80160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24411" y="2583691"/>
                  <a:ext cx="1663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355B9D4-667F-4859-9D9D-BB80AAC77530}"/>
                    </a:ext>
                  </a:extLst>
                </p14:cNvPr>
                <p14:cNvContentPartPr/>
                <p14:nvPr/>
              </p14:nvContentPartPr>
              <p14:xfrm>
                <a:off x="6140131" y="2201731"/>
                <a:ext cx="603720" cy="366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355B9D4-667F-4859-9D9D-BB80AAC775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22491" y="2183731"/>
                  <a:ext cx="6393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939603F-C1CC-47F7-A3F0-F1F43E795B52}"/>
                    </a:ext>
                  </a:extLst>
                </p14:cNvPr>
                <p14:cNvContentPartPr/>
                <p14:nvPr/>
              </p14:nvContentPartPr>
              <p14:xfrm>
                <a:off x="6756451" y="1974211"/>
                <a:ext cx="275400" cy="366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939603F-C1CC-47F7-A3F0-F1F43E795B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38451" y="1956211"/>
                  <a:ext cx="3110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511D32E-FBCA-4D7D-BCDD-C204BA454254}"/>
                    </a:ext>
                  </a:extLst>
                </p14:cNvPr>
                <p14:cNvContentPartPr/>
                <p14:nvPr/>
              </p14:nvContentPartPr>
              <p14:xfrm>
                <a:off x="6730531" y="2042971"/>
                <a:ext cx="174240" cy="52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511D32E-FBCA-4D7D-BCDD-C204BA45425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12531" y="2024971"/>
                  <a:ext cx="209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72AFDCC-1A6A-4482-889C-8EF3F627F342}"/>
                    </a:ext>
                  </a:extLst>
                </p14:cNvPr>
                <p14:cNvContentPartPr/>
                <p14:nvPr/>
              </p14:nvContentPartPr>
              <p14:xfrm>
                <a:off x="6926011" y="2183011"/>
                <a:ext cx="1211400" cy="1047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72AFDCC-1A6A-4482-889C-8EF3F627F34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08011" y="2165011"/>
                  <a:ext cx="1247040" cy="10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06317ED-DAB0-464A-BEC9-B5ED591F89E0}"/>
                    </a:ext>
                  </a:extLst>
                </p14:cNvPr>
                <p14:cNvContentPartPr/>
                <p14:nvPr/>
              </p14:nvContentPartPr>
              <p14:xfrm>
                <a:off x="7784251" y="2423131"/>
                <a:ext cx="134280" cy="69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06317ED-DAB0-464A-BEC9-B5ED591F89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66251" y="2405131"/>
                  <a:ext cx="169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477A1BF-B699-4B5D-A839-FBDC536A9A4B}"/>
                    </a:ext>
                  </a:extLst>
                </p14:cNvPr>
                <p14:cNvContentPartPr/>
                <p14:nvPr/>
              </p14:nvContentPartPr>
              <p14:xfrm>
                <a:off x="8868571" y="2102731"/>
                <a:ext cx="909360" cy="577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477A1BF-B699-4B5D-A839-FBDC536A9A4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50931" y="2084731"/>
                  <a:ext cx="94500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3FA94C0-B300-48E3-BD97-8B6991742C08}"/>
                    </a:ext>
                  </a:extLst>
                </p14:cNvPr>
                <p14:cNvContentPartPr/>
                <p14:nvPr/>
              </p14:nvContentPartPr>
              <p14:xfrm>
                <a:off x="10204171" y="1439971"/>
                <a:ext cx="485640" cy="841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3FA94C0-B300-48E3-BD97-8B6991742C0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86171" y="1422331"/>
                  <a:ext cx="521280" cy="87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A83F76B-C297-402B-B15F-412767A9BB20}"/>
                    </a:ext>
                  </a:extLst>
                </p14:cNvPr>
                <p14:cNvContentPartPr/>
                <p14:nvPr/>
              </p14:nvContentPartPr>
              <p14:xfrm>
                <a:off x="10397851" y="1909051"/>
                <a:ext cx="217800" cy="122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A83F76B-C297-402B-B15F-412767A9BB2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380211" y="1891411"/>
                  <a:ext cx="253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42633DD-44EB-4076-A47A-0C30D2CA263C}"/>
                    </a:ext>
                  </a:extLst>
                </p14:cNvPr>
                <p14:cNvContentPartPr/>
                <p14:nvPr/>
              </p14:nvContentPartPr>
              <p14:xfrm>
                <a:off x="11045491" y="1755691"/>
                <a:ext cx="360" cy="3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42633DD-44EB-4076-A47A-0C30D2CA26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027491" y="1737691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A2B7ADF-B346-491D-ADB3-603A10034045}"/>
                    </a:ext>
                  </a:extLst>
                </p14:cNvPr>
                <p14:cNvContentPartPr/>
                <p14:nvPr/>
              </p14:nvContentPartPr>
              <p14:xfrm>
                <a:off x="11233051" y="1358971"/>
                <a:ext cx="162360" cy="516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A2B7ADF-B346-491D-ADB3-603A1003404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215411" y="1341331"/>
                  <a:ext cx="19800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6D02B3D-6FAB-4974-B2F4-DEB2B2DA0EDD}"/>
                    </a:ext>
                  </a:extLst>
                </p14:cNvPr>
                <p14:cNvContentPartPr/>
                <p14:nvPr/>
              </p14:nvContentPartPr>
              <p14:xfrm>
                <a:off x="10899691" y="1255651"/>
                <a:ext cx="506880" cy="200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6D02B3D-6FAB-4974-B2F4-DEB2B2DA0ED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882051" y="1238011"/>
                  <a:ext cx="5425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0EECD4E-2A48-49ED-8B7B-45A8FDE402AC}"/>
                    </a:ext>
                  </a:extLst>
                </p14:cNvPr>
                <p14:cNvContentPartPr/>
                <p14:nvPr/>
              </p14:nvContentPartPr>
              <p14:xfrm>
                <a:off x="2305771" y="3220171"/>
                <a:ext cx="345960" cy="1660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0EECD4E-2A48-49ED-8B7B-45A8FDE402A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288131" y="3202531"/>
                  <a:ext cx="381600" cy="169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DD39B8D-0F86-4759-83C3-7301B63FC5BC}"/>
                    </a:ext>
                  </a:extLst>
                </p14:cNvPr>
                <p14:cNvContentPartPr/>
                <p14:nvPr/>
              </p14:nvContentPartPr>
              <p14:xfrm>
                <a:off x="2233051" y="-71309"/>
                <a:ext cx="10260720" cy="6719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DD39B8D-0F86-4759-83C3-7301B63FC5B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15411" y="-89309"/>
                  <a:ext cx="10296360" cy="675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9399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38766FF-5BC9-4B65-8FD8-6ED7B74DEFB4}"/>
              </a:ext>
            </a:extLst>
          </p:cNvPr>
          <p:cNvGrpSpPr/>
          <p:nvPr/>
        </p:nvGrpSpPr>
        <p:grpSpPr>
          <a:xfrm>
            <a:off x="82031" y="3079119"/>
            <a:ext cx="4120920" cy="3385080"/>
            <a:chOff x="82031" y="3079119"/>
            <a:chExt cx="4120920" cy="338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E49E284-8608-48C2-9FCF-BBEF5BC15161}"/>
                    </a:ext>
                  </a:extLst>
                </p14:cNvPr>
                <p14:cNvContentPartPr/>
                <p14:nvPr/>
              </p14:nvContentPartPr>
              <p14:xfrm>
                <a:off x="876911" y="4430919"/>
                <a:ext cx="506520" cy="585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E49E284-8608-48C2-9FCF-BBEF5BC151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9271" y="4413279"/>
                  <a:ext cx="54216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920940C-1F5B-43E2-A8BA-4DAA2AB61FBF}"/>
                    </a:ext>
                  </a:extLst>
                </p14:cNvPr>
                <p14:cNvContentPartPr/>
                <p14:nvPr/>
              </p14:nvContentPartPr>
              <p14:xfrm>
                <a:off x="568031" y="4084239"/>
                <a:ext cx="133560" cy="100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920940C-1F5B-43E2-A8BA-4DAA2AB61F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0031" y="4066239"/>
                  <a:ext cx="169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941C88E-6A0E-4F05-A2A7-139597692883}"/>
                    </a:ext>
                  </a:extLst>
                </p14:cNvPr>
                <p14:cNvContentPartPr/>
                <p14:nvPr/>
              </p14:nvContentPartPr>
              <p14:xfrm>
                <a:off x="922271" y="3840159"/>
                <a:ext cx="237600" cy="227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941C88E-6A0E-4F05-A2A7-13959769288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4631" y="3822519"/>
                  <a:ext cx="2732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CFF5270-86E9-499D-8EE0-3A9BA35C9C73}"/>
                    </a:ext>
                  </a:extLst>
                </p14:cNvPr>
                <p14:cNvContentPartPr/>
                <p14:nvPr/>
              </p14:nvContentPartPr>
              <p14:xfrm>
                <a:off x="1095431" y="3558279"/>
                <a:ext cx="310680" cy="263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CFF5270-86E9-499D-8EE0-3A9BA35C9C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7431" y="3540639"/>
                  <a:ext cx="3463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D7E3938-A792-4E79-9965-A13F425BF2C1}"/>
                    </a:ext>
                  </a:extLst>
                </p14:cNvPr>
                <p14:cNvContentPartPr/>
                <p14:nvPr/>
              </p14:nvContentPartPr>
              <p14:xfrm>
                <a:off x="1143671" y="3568719"/>
                <a:ext cx="128880" cy="145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D7E3938-A792-4E79-9965-A13F425BF2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26031" y="3550719"/>
                  <a:ext cx="164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B088DA9-B72A-4433-AEED-8BC179E959CA}"/>
                    </a:ext>
                  </a:extLst>
                </p14:cNvPr>
                <p14:cNvContentPartPr/>
                <p14:nvPr/>
              </p14:nvContentPartPr>
              <p14:xfrm>
                <a:off x="269591" y="3793359"/>
                <a:ext cx="712080" cy="1562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B088DA9-B72A-4433-AEED-8BC179E959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1951" y="3775359"/>
                  <a:ext cx="747720" cy="15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8285083-D457-4186-94DE-F215C8D931B8}"/>
                    </a:ext>
                  </a:extLst>
                </p14:cNvPr>
                <p14:cNvContentPartPr/>
                <p14:nvPr/>
              </p14:nvContentPartPr>
              <p14:xfrm>
                <a:off x="1734071" y="3079119"/>
                <a:ext cx="965880" cy="1274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8285083-D457-4186-94DE-F215C8D931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6431" y="3061119"/>
                  <a:ext cx="1001520" cy="13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8CA587C-6FD3-45A1-A098-1EB38DE1A220}"/>
                    </a:ext>
                  </a:extLst>
                </p14:cNvPr>
                <p14:cNvContentPartPr/>
                <p14:nvPr/>
              </p14:nvContentPartPr>
              <p14:xfrm>
                <a:off x="2141591" y="3233199"/>
                <a:ext cx="295920" cy="177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8CA587C-6FD3-45A1-A098-1EB38DE1A22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23591" y="3215199"/>
                  <a:ext cx="331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DFC6976-7438-469D-BF8C-99627BFB6DB2}"/>
                    </a:ext>
                  </a:extLst>
                </p14:cNvPr>
                <p14:cNvContentPartPr/>
                <p14:nvPr/>
              </p14:nvContentPartPr>
              <p14:xfrm>
                <a:off x="1169591" y="5630439"/>
                <a:ext cx="513360" cy="243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DFC6976-7438-469D-BF8C-99627BFB6DB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51591" y="5612799"/>
                  <a:ext cx="5490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E0EF84A-B65A-4721-940E-884766E11957}"/>
                    </a:ext>
                  </a:extLst>
                </p14:cNvPr>
                <p14:cNvContentPartPr/>
                <p14:nvPr/>
              </p14:nvContentPartPr>
              <p14:xfrm>
                <a:off x="1227191" y="5917719"/>
                <a:ext cx="420120" cy="137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E0EF84A-B65A-4721-940E-884766E119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09191" y="5900079"/>
                  <a:ext cx="455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8479C39-BC01-4348-BE7A-22318133E8DD}"/>
                    </a:ext>
                  </a:extLst>
                </p14:cNvPr>
                <p14:cNvContentPartPr/>
                <p14:nvPr/>
              </p14:nvContentPartPr>
              <p14:xfrm>
                <a:off x="2484671" y="4851399"/>
                <a:ext cx="649080" cy="570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8479C39-BC01-4348-BE7A-22318133E8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66671" y="4833759"/>
                  <a:ext cx="68472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8E3794C-6EA7-41FB-BDBB-747FC9EACE9A}"/>
                    </a:ext>
                  </a:extLst>
                </p14:cNvPr>
                <p14:cNvContentPartPr/>
                <p14:nvPr/>
              </p14:nvContentPartPr>
              <p14:xfrm>
                <a:off x="2199191" y="4783719"/>
                <a:ext cx="153360" cy="68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8E3794C-6EA7-41FB-BDBB-747FC9EACE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81191" y="4766079"/>
                  <a:ext cx="189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F013AFF-B7D2-4DF2-90CA-F19019B1BF6D}"/>
                    </a:ext>
                  </a:extLst>
                </p14:cNvPr>
                <p14:cNvContentPartPr/>
                <p14:nvPr/>
              </p14:nvContentPartPr>
              <p14:xfrm>
                <a:off x="2553431" y="3891639"/>
                <a:ext cx="876600" cy="798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F013AFF-B7D2-4DF2-90CA-F19019B1BF6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35791" y="3873999"/>
                  <a:ext cx="912240" cy="83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B441A54-DB6A-4D88-A9F6-D81C7FA765D9}"/>
                    </a:ext>
                  </a:extLst>
                </p14:cNvPr>
                <p14:cNvContentPartPr/>
                <p14:nvPr/>
              </p14:nvContentPartPr>
              <p14:xfrm>
                <a:off x="2603111" y="3897759"/>
                <a:ext cx="433440" cy="213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B441A54-DB6A-4D88-A9F6-D81C7FA765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85111" y="3880119"/>
                  <a:ext cx="4690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D1F90F0-78B2-4F43-81C9-AA97139060E8}"/>
                    </a:ext>
                  </a:extLst>
                </p14:cNvPr>
                <p14:cNvContentPartPr/>
                <p14:nvPr/>
              </p14:nvContentPartPr>
              <p14:xfrm>
                <a:off x="2223671" y="5235879"/>
                <a:ext cx="1579680" cy="527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D1F90F0-78B2-4F43-81C9-AA97139060E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06031" y="5217879"/>
                  <a:ext cx="161532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DBEBF3A-C611-4468-B5C1-645C7F90F221}"/>
                    </a:ext>
                  </a:extLst>
                </p14:cNvPr>
                <p14:cNvContentPartPr/>
                <p14:nvPr/>
              </p14:nvContentPartPr>
              <p14:xfrm>
                <a:off x="2676911" y="6075039"/>
                <a:ext cx="298440" cy="54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DBEBF3A-C611-4468-B5C1-645C7F90F2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59271" y="6057039"/>
                  <a:ext cx="334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BC58A0E-B8C2-4252-B6F7-9418BA72FA91}"/>
                    </a:ext>
                  </a:extLst>
                </p14:cNvPr>
                <p14:cNvContentPartPr/>
                <p14:nvPr/>
              </p14:nvContentPartPr>
              <p14:xfrm>
                <a:off x="3118991" y="5832039"/>
                <a:ext cx="482400" cy="321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BC58A0E-B8C2-4252-B6F7-9418BA72FA9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01351" y="5814039"/>
                  <a:ext cx="5180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522D805-A337-453C-B3E5-F6FF05CFB062}"/>
                    </a:ext>
                  </a:extLst>
                </p14:cNvPr>
                <p14:cNvContentPartPr/>
                <p14:nvPr/>
              </p14:nvContentPartPr>
              <p14:xfrm>
                <a:off x="147911" y="3508959"/>
                <a:ext cx="940320" cy="2838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522D805-A337-453C-B3E5-F6FF05CFB0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0271" y="3490959"/>
                  <a:ext cx="975960" cy="28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B78BBE8-5A9D-4E5D-95F5-0F1F855487ED}"/>
                    </a:ext>
                  </a:extLst>
                </p14:cNvPr>
                <p14:cNvContentPartPr/>
                <p14:nvPr/>
              </p14:nvContentPartPr>
              <p14:xfrm>
                <a:off x="82031" y="3152919"/>
                <a:ext cx="4120920" cy="3311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B78BBE8-5A9D-4E5D-95F5-0F1F855487E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031" y="3134919"/>
                  <a:ext cx="4156560" cy="334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B7360DE-1C13-45EB-BD1A-BAE5BE54AC1C}"/>
              </a:ext>
            </a:extLst>
          </p:cNvPr>
          <p:cNvGrpSpPr/>
          <p:nvPr/>
        </p:nvGrpSpPr>
        <p:grpSpPr>
          <a:xfrm>
            <a:off x="5674631" y="3583839"/>
            <a:ext cx="3932280" cy="2382840"/>
            <a:chOff x="5674631" y="3583839"/>
            <a:chExt cx="3932280" cy="238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01E224F-44D0-4B5E-9520-463A298ADD34}"/>
                    </a:ext>
                  </a:extLst>
                </p14:cNvPr>
                <p14:cNvContentPartPr/>
                <p14:nvPr/>
              </p14:nvContentPartPr>
              <p14:xfrm>
                <a:off x="6479591" y="4521279"/>
                <a:ext cx="563040" cy="411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01E224F-44D0-4B5E-9520-463A298ADD3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61951" y="4503639"/>
                  <a:ext cx="59868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78C646E-77EE-4102-B525-DB36CFF620F0}"/>
                    </a:ext>
                  </a:extLst>
                </p14:cNvPr>
                <p14:cNvContentPartPr/>
                <p14:nvPr/>
              </p14:nvContentPartPr>
              <p14:xfrm>
                <a:off x="6556991" y="4250199"/>
                <a:ext cx="115200" cy="8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78C646E-77EE-4102-B525-DB36CFF620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39351" y="4232559"/>
                  <a:ext cx="1508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D3D9EDF-5BB7-4B9F-8B2B-420AFC2FCB5F}"/>
                    </a:ext>
                  </a:extLst>
                </p14:cNvPr>
                <p14:cNvContentPartPr/>
                <p14:nvPr/>
              </p14:nvContentPartPr>
              <p14:xfrm>
                <a:off x="6985391" y="3896319"/>
                <a:ext cx="257040" cy="494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D3D9EDF-5BB7-4B9F-8B2B-420AFC2FCB5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67751" y="3878319"/>
                  <a:ext cx="2926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A26436A-8011-48CB-A457-488A0C69C503}"/>
                    </a:ext>
                  </a:extLst>
                </p14:cNvPr>
                <p14:cNvContentPartPr/>
                <p14:nvPr/>
              </p14:nvContentPartPr>
              <p14:xfrm>
                <a:off x="7372391" y="3789039"/>
                <a:ext cx="230400" cy="263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A26436A-8011-48CB-A457-488A0C69C50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54751" y="3771399"/>
                  <a:ext cx="2660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E2B2C84-6FF0-4EEC-9CC5-79AA5F833C8F}"/>
                    </a:ext>
                  </a:extLst>
                </p14:cNvPr>
                <p14:cNvContentPartPr/>
                <p14:nvPr/>
              </p14:nvContentPartPr>
              <p14:xfrm>
                <a:off x="7323071" y="3832959"/>
                <a:ext cx="246600" cy="55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E2B2C84-6FF0-4EEC-9CC5-79AA5F833C8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05071" y="3814959"/>
                  <a:ext cx="282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A657BAB-36CA-41EB-8A3E-9B96575F667F}"/>
                    </a:ext>
                  </a:extLst>
                </p14:cNvPr>
                <p14:cNvContentPartPr/>
                <p14:nvPr/>
              </p14:nvContentPartPr>
              <p14:xfrm>
                <a:off x="6268991" y="4883799"/>
                <a:ext cx="1153080" cy="322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A657BAB-36CA-41EB-8A3E-9B96575F667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50991" y="4866159"/>
                  <a:ext cx="11887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107A07B-4D8C-4200-BEAD-EC0CF61FDAAD}"/>
                    </a:ext>
                  </a:extLst>
                </p14:cNvPr>
                <p14:cNvContentPartPr/>
                <p14:nvPr/>
              </p14:nvContentPartPr>
              <p14:xfrm>
                <a:off x="6507671" y="5523519"/>
                <a:ext cx="261000" cy="102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107A07B-4D8C-4200-BEAD-EC0CF61FDA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89671" y="5505879"/>
                  <a:ext cx="296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C0696-B73E-4614-84DB-01A2E377A949}"/>
                    </a:ext>
                  </a:extLst>
                </p14:cNvPr>
                <p14:cNvContentPartPr/>
                <p14:nvPr/>
              </p14:nvContentPartPr>
              <p14:xfrm>
                <a:off x="7088351" y="5000079"/>
                <a:ext cx="343800" cy="555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C0696-B73E-4614-84DB-01A2E377A9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70351" y="4982079"/>
                  <a:ext cx="37944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995DDF2-AEB8-4437-9934-944098E8C473}"/>
                    </a:ext>
                  </a:extLst>
                </p14:cNvPr>
                <p14:cNvContentPartPr/>
                <p14:nvPr/>
              </p14:nvContentPartPr>
              <p14:xfrm>
                <a:off x="8023271" y="3838719"/>
                <a:ext cx="451440" cy="1209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995DDF2-AEB8-4437-9934-944098E8C47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05631" y="3820719"/>
                  <a:ext cx="487080" cy="12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B2EADB4-D1E5-49E3-8161-EA7EB60967A8}"/>
                    </a:ext>
                  </a:extLst>
                </p14:cNvPr>
                <p14:cNvContentPartPr/>
                <p14:nvPr/>
              </p14:nvContentPartPr>
              <p14:xfrm>
                <a:off x="8498831" y="5230839"/>
                <a:ext cx="221760" cy="234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B2EADB4-D1E5-49E3-8161-EA7EB60967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80831" y="5212839"/>
                  <a:ext cx="2574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5DCBC19-0499-41A6-938D-33DAC59099CC}"/>
                    </a:ext>
                  </a:extLst>
                </p14:cNvPr>
                <p14:cNvContentPartPr/>
                <p14:nvPr/>
              </p14:nvContentPartPr>
              <p14:xfrm>
                <a:off x="7923551" y="3590319"/>
                <a:ext cx="422280" cy="237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5DCBC19-0499-41A6-938D-33DAC59099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05911" y="3572679"/>
                  <a:ext cx="457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57EB10E-606B-4495-8316-8F83ACE99A63}"/>
                    </a:ext>
                  </a:extLst>
                </p14:cNvPr>
                <p14:cNvContentPartPr/>
                <p14:nvPr/>
              </p14:nvContentPartPr>
              <p14:xfrm>
                <a:off x="8558951" y="3583839"/>
                <a:ext cx="1047960" cy="1926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57EB10E-606B-4495-8316-8F83ACE99A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40951" y="3566199"/>
                  <a:ext cx="1083600" cy="19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DB704F4-6FEA-4AC1-82A7-ED502B9B3716}"/>
                    </a:ext>
                  </a:extLst>
                </p14:cNvPr>
                <p14:cNvContentPartPr/>
                <p14:nvPr/>
              </p14:nvContentPartPr>
              <p14:xfrm>
                <a:off x="5674631" y="4283319"/>
                <a:ext cx="385200" cy="1683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DB704F4-6FEA-4AC1-82A7-ED502B9B371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56631" y="4265319"/>
                  <a:ext cx="420840" cy="171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2E77494-EBA7-487A-99A5-92E6AB0225C2}"/>
              </a:ext>
            </a:extLst>
          </p:cNvPr>
          <p:cNvGrpSpPr/>
          <p:nvPr/>
        </p:nvGrpSpPr>
        <p:grpSpPr>
          <a:xfrm>
            <a:off x="4876511" y="6325239"/>
            <a:ext cx="470520" cy="363960"/>
            <a:chOff x="4876511" y="6325239"/>
            <a:chExt cx="470520" cy="36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3B630AE-7651-447F-9E5B-18AB89CFFEF6}"/>
                    </a:ext>
                  </a:extLst>
                </p14:cNvPr>
                <p14:cNvContentPartPr/>
                <p14:nvPr/>
              </p14:nvContentPartPr>
              <p14:xfrm>
                <a:off x="4876511" y="6325239"/>
                <a:ext cx="470520" cy="223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3B630AE-7651-447F-9E5B-18AB89CFFEF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58511" y="6307599"/>
                  <a:ext cx="5061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C011601-2649-4838-9E28-98C014ACDCE8}"/>
                    </a:ext>
                  </a:extLst>
                </p14:cNvPr>
                <p14:cNvContentPartPr/>
                <p14:nvPr/>
              </p14:nvContentPartPr>
              <p14:xfrm>
                <a:off x="5049671" y="6594519"/>
                <a:ext cx="257040" cy="94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C011601-2649-4838-9E28-98C014ACDCE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31671" y="6576519"/>
                  <a:ext cx="29268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D33AFD2F-0308-46C3-B879-7D4BD5F80478}"/>
              </a:ext>
            </a:extLst>
          </p:cNvPr>
          <p:cNvGrpSpPr/>
          <p:nvPr/>
        </p:nvGrpSpPr>
        <p:grpSpPr>
          <a:xfrm>
            <a:off x="6342791" y="5897919"/>
            <a:ext cx="1902240" cy="794160"/>
            <a:chOff x="6342791" y="5897919"/>
            <a:chExt cx="1902240" cy="79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D2339AD-B69A-4F58-B605-3C325F80466B}"/>
                    </a:ext>
                  </a:extLst>
                </p14:cNvPr>
                <p14:cNvContentPartPr/>
                <p14:nvPr/>
              </p14:nvContentPartPr>
              <p14:xfrm>
                <a:off x="6342791" y="6318039"/>
                <a:ext cx="114840" cy="86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D2339AD-B69A-4F58-B605-3C325F80466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25151" y="6300039"/>
                  <a:ext cx="150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A20A70A-0FAC-4175-B284-9AAC8B853419}"/>
                    </a:ext>
                  </a:extLst>
                </p14:cNvPr>
                <p14:cNvContentPartPr/>
                <p14:nvPr/>
              </p14:nvContentPartPr>
              <p14:xfrm>
                <a:off x="6796391" y="5952999"/>
                <a:ext cx="223920" cy="315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A20A70A-0FAC-4175-B284-9AAC8B85341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78751" y="5935359"/>
                  <a:ext cx="2595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D0313C0-D776-408D-9843-83EAAA68DC16}"/>
                    </a:ext>
                  </a:extLst>
                </p14:cNvPr>
                <p14:cNvContentPartPr/>
                <p14:nvPr/>
              </p14:nvContentPartPr>
              <p14:xfrm>
                <a:off x="6400391" y="6236319"/>
                <a:ext cx="1157400" cy="395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D0313C0-D776-408D-9843-83EAAA68DC1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82751" y="6218319"/>
                  <a:ext cx="11930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0D3DB2C-0856-4ECF-AC68-040A3BCFD5B1}"/>
                    </a:ext>
                  </a:extLst>
                </p14:cNvPr>
                <p14:cNvContentPartPr/>
                <p14:nvPr/>
              </p14:nvContentPartPr>
              <p14:xfrm>
                <a:off x="7057751" y="6491199"/>
                <a:ext cx="158760" cy="2008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0D3DB2C-0856-4ECF-AC68-040A3BCFD5B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39751" y="6473199"/>
                  <a:ext cx="194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469341A-7E88-4691-BD4E-DB6711B11657}"/>
                    </a:ext>
                  </a:extLst>
                </p14:cNvPr>
                <p14:cNvContentPartPr/>
                <p14:nvPr/>
              </p14:nvContentPartPr>
              <p14:xfrm>
                <a:off x="7711151" y="5897919"/>
                <a:ext cx="301680" cy="7304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469341A-7E88-4691-BD4E-DB6711B116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93151" y="5879919"/>
                  <a:ext cx="33732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A18884D-6DFB-46F5-B772-CBC11B4A394F}"/>
                    </a:ext>
                  </a:extLst>
                </p14:cNvPr>
                <p14:cNvContentPartPr/>
                <p14:nvPr/>
              </p14:nvContentPartPr>
              <p14:xfrm>
                <a:off x="7905551" y="6151719"/>
                <a:ext cx="339480" cy="183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A18884D-6DFB-46F5-B772-CBC11B4A394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87911" y="6134079"/>
                  <a:ext cx="375120" cy="2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319E404-2D92-4C29-A3EC-A667B37DA2E8}"/>
                  </a:ext>
                </a:extLst>
              </p14:cNvPr>
              <p14:cNvContentPartPr/>
              <p14:nvPr/>
            </p14:nvContentPartPr>
            <p14:xfrm>
              <a:off x="8781071" y="6241359"/>
              <a:ext cx="194760" cy="687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319E404-2D92-4C29-A3EC-A667B37DA2E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763431" y="6223359"/>
                <a:ext cx="23040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2CDC788-BE6B-4B06-96A7-68C7801016B9}"/>
              </a:ext>
            </a:extLst>
          </p:cNvPr>
          <p:cNvGrpSpPr/>
          <p:nvPr/>
        </p:nvGrpSpPr>
        <p:grpSpPr>
          <a:xfrm>
            <a:off x="9344471" y="3129879"/>
            <a:ext cx="2732760" cy="3128400"/>
            <a:chOff x="9344471" y="3129879"/>
            <a:chExt cx="2732760" cy="312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FBCF05B-CF78-407B-A14E-F6E33FF95E6D}"/>
                    </a:ext>
                  </a:extLst>
                </p14:cNvPr>
                <p14:cNvContentPartPr/>
                <p14:nvPr/>
              </p14:nvContentPartPr>
              <p14:xfrm>
                <a:off x="9404231" y="4207719"/>
                <a:ext cx="210240" cy="89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FBCF05B-CF78-407B-A14E-F6E33FF95E6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86591" y="4189719"/>
                  <a:ext cx="2458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591C359-CC95-491D-891B-B1978933C97A}"/>
                    </a:ext>
                  </a:extLst>
                </p14:cNvPr>
                <p14:cNvContentPartPr/>
                <p14:nvPr/>
              </p14:nvContentPartPr>
              <p14:xfrm>
                <a:off x="9423671" y="4419039"/>
                <a:ext cx="169200" cy="54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591C359-CC95-491D-891B-B1978933C97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06031" y="4401399"/>
                  <a:ext cx="2048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DE4F864-234D-48CB-8FB9-50ABB738D0A3}"/>
                    </a:ext>
                  </a:extLst>
                </p14:cNvPr>
                <p14:cNvContentPartPr/>
                <p14:nvPr/>
              </p14:nvContentPartPr>
              <p14:xfrm>
                <a:off x="9860351" y="4001799"/>
                <a:ext cx="258840" cy="346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DE4F864-234D-48CB-8FB9-50ABB738D0A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42351" y="3983799"/>
                  <a:ext cx="2944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954C729-5FD1-49FA-B7B7-E6939FE41CEC}"/>
                    </a:ext>
                  </a:extLst>
                </p14:cNvPr>
                <p14:cNvContentPartPr/>
                <p14:nvPr/>
              </p14:nvContentPartPr>
              <p14:xfrm>
                <a:off x="9827591" y="4354599"/>
                <a:ext cx="498960" cy="1515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954C729-5FD1-49FA-B7B7-E6939FE41CE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09591" y="4336599"/>
                  <a:ext cx="5346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9299E5D-A663-4DAD-BA94-7D4F7280BD0C}"/>
                    </a:ext>
                  </a:extLst>
                </p14:cNvPr>
                <p14:cNvContentPartPr/>
                <p14:nvPr/>
              </p14:nvContentPartPr>
              <p14:xfrm>
                <a:off x="9868631" y="4640079"/>
                <a:ext cx="159120" cy="72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9299E5D-A663-4DAD-BA94-7D4F7280BD0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50991" y="4622439"/>
                  <a:ext cx="194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D5C7600-4CE4-4DDD-A986-22ADC949C988}"/>
                    </a:ext>
                  </a:extLst>
                </p14:cNvPr>
                <p14:cNvContentPartPr/>
                <p14:nvPr/>
              </p14:nvContentPartPr>
              <p14:xfrm>
                <a:off x="10065911" y="4520559"/>
                <a:ext cx="336240" cy="406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D5C7600-4CE4-4DDD-A986-22ADC949C98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48271" y="4502919"/>
                  <a:ext cx="3718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18EB779-4B7A-4564-B9CB-00F0D943B236}"/>
                    </a:ext>
                  </a:extLst>
                </p14:cNvPr>
                <p14:cNvContentPartPr/>
                <p14:nvPr/>
              </p14:nvContentPartPr>
              <p14:xfrm>
                <a:off x="10395671" y="3714879"/>
                <a:ext cx="255960" cy="754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18EB779-4B7A-4564-B9CB-00F0D943B2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77671" y="3697239"/>
                  <a:ext cx="2916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A34D7E2-6F38-459F-B65E-966A92CA1D95}"/>
                    </a:ext>
                  </a:extLst>
                </p14:cNvPr>
                <p14:cNvContentPartPr/>
                <p14:nvPr/>
              </p14:nvContentPartPr>
              <p14:xfrm>
                <a:off x="10608791" y="3778239"/>
                <a:ext cx="352080" cy="473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A34D7E2-6F38-459F-B65E-966A92CA1D9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90791" y="3760599"/>
                  <a:ext cx="38772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227019-47D1-4089-99BF-113F5D166FDD}"/>
                    </a:ext>
                  </a:extLst>
                </p14:cNvPr>
                <p14:cNvContentPartPr/>
                <p14:nvPr/>
              </p14:nvContentPartPr>
              <p14:xfrm>
                <a:off x="10568831" y="3633519"/>
                <a:ext cx="149040" cy="655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227019-47D1-4089-99BF-113F5D166F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551191" y="3615519"/>
                  <a:ext cx="1846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4EA1809-1320-4BE9-8AC5-E0D9D6C5746B}"/>
                    </a:ext>
                  </a:extLst>
                </p14:cNvPr>
                <p14:cNvContentPartPr/>
                <p14:nvPr/>
              </p14:nvContentPartPr>
              <p14:xfrm>
                <a:off x="10734071" y="3443079"/>
                <a:ext cx="191160" cy="234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4EA1809-1320-4BE9-8AC5-E0D9D6C574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716431" y="3425439"/>
                  <a:ext cx="2268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45A2DD2-7B78-4773-9641-34F9BE7FCFEB}"/>
                    </a:ext>
                  </a:extLst>
                </p14:cNvPr>
                <p14:cNvContentPartPr/>
                <p14:nvPr/>
              </p14:nvContentPartPr>
              <p14:xfrm>
                <a:off x="10874831" y="3434799"/>
                <a:ext cx="183240" cy="153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45A2DD2-7B78-4773-9641-34F9BE7FCFE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857191" y="3417159"/>
                  <a:ext cx="218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8A7F499-3B7D-4078-8771-5101958BE7C4}"/>
                    </a:ext>
                  </a:extLst>
                </p14:cNvPr>
                <p14:cNvContentPartPr/>
                <p14:nvPr/>
              </p14:nvContentPartPr>
              <p14:xfrm>
                <a:off x="11081471" y="3336159"/>
                <a:ext cx="336240" cy="170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8A7F499-3B7D-4078-8771-5101958BE7C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63831" y="3318159"/>
                  <a:ext cx="3718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F2D893F-FD50-4AFC-967A-9370D2C6027D}"/>
                    </a:ext>
                  </a:extLst>
                </p14:cNvPr>
                <p14:cNvContentPartPr/>
                <p14:nvPr/>
              </p14:nvContentPartPr>
              <p14:xfrm>
                <a:off x="11285591" y="3918639"/>
                <a:ext cx="174240" cy="68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F2D893F-FD50-4AFC-967A-9370D2C6027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67951" y="3900999"/>
                  <a:ext cx="209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E481931-5306-40D8-AC80-0D1A48C64BDE}"/>
                    </a:ext>
                  </a:extLst>
                </p14:cNvPr>
                <p14:cNvContentPartPr/>
                <p14:nvPr/>
              </p14:nvContentPartPr>
              <p14:xfrm>
                <a:off x="11557031" y="3624519"/>
                <a:ext cx="205920" cy="271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E481931-5306-40D8-AC80-0D1A48C64BD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539391" y="3606879"/>
                  <a:ext cx="2415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8CD0769-198E-4EBF-BBB1-32A26BB24E3E}"/>
                    </a:ext>
                  </a:extLst>
                </p14:cNvPr>
                <p14:cNvContentPartPr/>
                <p14:nvPr/>
              </p14:nvContentPartPr>
              <p14:xfrm>
                <a:off x="11409071" y="3561519"/>
                <a:ext cx="93600" cy="13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8CD0769-198E-4EBF-BBB1-32A26BB24E3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91431" y="3543879"/>
                  <a:ext cx="129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025C7ED-601E-49F4-B364-C6BF10D97C59}"/>
                    </a:ext>
                  </a:extLst>
                </p14:cNvPr>
                <p14:cNvContentPartPr/>
                <p14:nvPr/>
              </p14:nvContentPartPr>
              <p14:xfrm>
                <a:off x="11533991" y="3385479"/>
                <a:ext cx="127440" cy="196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025C7ED-601E-49F4-B364-C6BF10D97C5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516351" y="3367479"/>
                  <a:ext cx="1630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68C08D3-7944-4388-B883-43FF559BA4CB}"/>
                    </a:ext>
                  </a:extLst>
                </p14:cNvPr>
                <p14:cNvContentPartPr/>
                <p14:nvPr/>
              </p14:nvContentPartPr>
              <p14:xfrm>
                <a:off x="11597351" y="3360639"/>
                <a:ext cx="174600" cy="171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68C08D3-7944-4388-B883-43FF559BA4C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579351" y="3342999"/>
                  <a:ext cx="210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282A784-5C5B-4369-892C-EA36BA6513C6}"/>
                    </a:ext>
                  </a:extLst>
                </p14:cNvPr>
                <p14:cNvContentPartPr/>
                <p14:nvPr/>
              </p14:nvContentPartPr>
              <p14:xfrm>
                <a:off x="11639471" y="3368919"/>
                <a:ext cx="172080" cy="849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282A784-5C5B-4369-892C-EA36BA6513C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621831" y="3350919"/>
                  <a:ext cx="2077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52F120C-9FE3-4EF9-81DC-4EA2EAFB4E11}"/>
                    </a:ext>
                  </a:extLst>
                </p14:cNvPr>
                <p14:cNvContentPartPr/>
                <p14:nvPr/>
              </p14:nvContentPartPr>
              <p14:xfrm>
                <a:off x="11639471" y="3327879"/>
                <a:ext cx="81360" cy="65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52F120C-9FE3-4EF9-81DC-4EA2EAFB4E1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621831" y="3309879"/>
                  <a:ext cx="117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F13B210-9658-4E8B-95EC-8DF20FEA1441}"/>
                    </a:ext>
                  </a:extLst>
                </p14:cNvPr>
                <p14:cNvContentPartPr/>
                <p14:nvPr/>
              </p14:nvContentPartPr>
              <p14:xfrm>
                <a:off x="11862311" y="3310239"/>
                <a:ext cx="113760" cy="116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F13B210-9658-4E8B-95EC-8DF20FEA144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844311" y="3292239"/>
                  <a:ext cx="149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E7614A3-C416-4692-8D96-5835BD2343D7}"/>
                    </a:ext>
                  </a:extLst>
                </p14:cNvPr>
                <p14:cNvContentPartPr/>
                <p14:nvPr/>
              </p14:nvContentPartPr>
              <p14:xfrm>
                <a:off x="11944391" y="3129879"/>
                <a:ext cx="132840" cy="926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E7614A3-C416-4692-8D96-5835BD2343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926751" y="3112239"/>
                  <a:ext cx="168480" cy="9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06DA9B7-6334-4991-93DA-5B46EB4C78B7}"/>
                    </a:ext>
                  </a:extLst>
                </p14:cNvPr>
                <p14:cNvContentPartPr/>
                <p14:nvPr/>
              </p14:nvContentPartPr>
              <p14:xfrm>
                <a:off x="9344471" y="5781999"/>
                <a:ext cx="453960" cy="428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06DA9B7-6334-4991-93DA-5B46EB4C78B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26471" y="5764359"/>
                  <a:ext cx="489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8F61CE3-6700-4426-8FEE-3E2DCD729A86}"/>
                    </a:ext>
                  </a:extLst>
                </p14:cNvPr>
                <p14:cNvContentPartPr/>
                <p14:nvPr/>
              </p14:nvContentPartPr>
              <p14:xfrm>
                <a:off x="9643631" y="5535039"/>
                <a:ext cx="132480" cy="97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8F61CE3-6700-4426-8FEE-3E2DCD729A8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25991" y="5517039"/>
                  <a:ext cx="168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A1AE168-01FE-4ECC-96AB-1D337A9C97EA}"/>
                    </a:ext>
                  </a:extLst>
                </p14:cNvPr>
                <p14:cNvContentPartPr/>
                <p14:nvPr/>
              </p14:nvContentPartPr>
              <p14:xfrm>
                <a:off x="9811031" y="5420199"/>
                <a:ext cx="371520" cy="8380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A1AE168-01FE-4ECC-96AB-1D337A9C97E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93391" y="5402559"/>
                  <a:ext cx="40716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EC75EEB-A16B-44DD-83CF-0A7D4A447151}"/>
                    </a:ext>
                  </a:extLst>
                </p14:cNvPr>
                <p14:cNvContentPartPr/>
                <p14:nvPr/>
              </p14:nvContentPartPr>
              <p14:xfrm>
                <a:off x="10305311" y="5532519"/>
                <a:ext cx="243360" cy="1105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EC75EEB-A16B-44DD-83CF-0A7D4A44715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287311" y="5514519"/>
                  <a:ext cx="279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1FC8D39-3325-4E4E-83D3-9B844D49FB3A}"/>
                    </a:ext>
                  </a:extLst>
                </p14:cNvPr>
                <p14:cNvContentPartPr/>
                <p14:nvPr/>
              </p14:nvContentPartPr>
              <p14:xfrm>
                <a:off x="10387751" y="5660679"/>
                <a:ext cx="172440" cy="81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1FC8D39-3325-4E4E-83D3-9B844D49FB3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369751" y="5642679"/>
                  <a:ext cx="208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DC0AB5C-C8E0-41BC-A5FA-26A38EC7D83D}"/>
                    </a:ext>
                  </a:extLst>
                </p14:cNvPr>
                <p14:cNvContentPartPr/>
                <p14:nvPr/>
              </p14:nvContentPartPr>
              <p14:xfrm>
                <a:off x="10765391" y="5456199"/>
                <a:ext cx="141480" cy="961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DC0AB5C-C8E0-41BC-A5FA-26A38EC7D83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747751" y="5438199"/>
                  <a:ext cx="1771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82618CB-9AF4-49D1-9A84-E2A4A5EFDCF6}"/>
                    </a:ext>
                  </a:extLst>
                </p14:cNvPr>
                <p14:cNvContentPartPr/>
                <p14:nvPr/>
              </p14:nvContentPartPr>
              <p14:xfrm>
                <a:off x="10923071" y="5140119"/>
                <a:ext cx="137880" cy="200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82618CB-9AF4-49D1-9A84-E2A4A5EFDCF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05071" y="5122119"/>
                  <a:ext cx="173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53332B4-9CA8-4543-B8B3-709613BCF867}"/>
                    </a:ext>
                  </a:extLst>
                </p14:cNvPr>
                <p14:cNvContentPartPr/>
                <p14:nvPr/>
              </p14:nvContentPartPr>
              <p14:xfrm>
                <a:off x="10923071" y="5465919"/>
                <a:ext cx="363240" cy="1526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53332B4-9CA8-4543-B8B3-709613BCF86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905071" y="5447919"/>
                  <a:ext cx="398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22C90A0-C37E-4AF3-8F84-1A1AD60A5315}"/>
                    </a:ext>
                  </a:extLst>
                </p14:cNvPr>
                <p14:cNvContentPartPr/>
                <p14:nvPr/>
              </p14:nvContentPartPr>
              <p14:xfrm>
                <a:off x="11144831" y="5684799"/>
                <a:ext cx="123480" cy="1627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22C90A0-C37E-4AF3-8F84-1A1AD60A531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127191" y="5666799"/>
                  <a:ext cx="159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B022FC6-EECC-40D5-9F56-BA08B6708B78}"/>
                    </a:ext>
                  </a:extLst>
                </p14:cNvPr>
                <p14:cNvContentPartPr/>
                <p14:nvPr/>
              </p14:nvContentPartPr>
              <p14:xfrm>
                <a:off x="11277311" y="5049399"/>
                <a:ext cx="365040" cy="5529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B022FC6-EECC-40D5-9F56-BA08B6708B7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259311" y="5031759"/>
                  <a:ext cx="40068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3A0A0E3-835A-4F12-924C-BC131E97EA4E}"/>
                    </a:ext>
                  </a:extLst>
                </p14:cNvPr>
                <p14:cNvContentPartPr/>
                <p14:nvPr/>
              </p14:nvContentPartPr>
              <p14:xfrm>
                <a:off x="11483231" y="5260359"/>
                <a:ext cx="97200" cy="367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3A0A0E3-835A-4F12-924C-BC131E97EA4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465591" y="5242359"/>
                  <a:ext cx="132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D151DE0-A2ED-4DFD-9556-F8A076F28BC5}"/>
                    </a:ext>
                  </a:extLst>
                </p14:cNvPr>
                <p14:cNvContentPartPr/>
                <p14:nvPr/>
              </p14:nvContentPartPr>
              <p14:xfrm>
                <a:off x="11656031" y="5041119"/>
                <a:ext cx="110520" cy="1810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D151DE0-A2ED-4DFD-9556-F8A076F28BC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638391" y="5023119"/>
                  <a:ext cx="146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0BA993C-EDDE-4B3B-B676-4B2803C7FFB6}"/>
                    </a:ext>
                  </a:extLst>
                </p14:cNvPr>
                <p14:cNvContentPartPr/>
                <p14:nvPr/>
              </p14:nvContentPartPr>
              <p14:xfrm>
                <a:off x="11598431" y="4835199"/>
                <a:ext cx="316080" cy="5104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0BA993C-EDDE-4B3B-B676-4B2803C7FFB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580791" y="4817559"/>
                  <a:ext cx="351720" cy="54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C12B870-90D6-40FC-A0A6-9367E17AEF5E}"/>
              </a:ext>
            </a:extLst>
          </p:cNvPr>
          <p:cNvGrpSpPr/>
          <p:nvPr/>
        </p:nvGrpSpPr>
        <p:grpSpPr>
          <a:xfrm>
            <a:off x="9950711" y="6475719"/>
            <a:ext cx="254880" cy="213480"/>
            <a:chOff x="9950711" y="6475719"/>
            <a:chExt cx="25488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85B913D-598D-4D67-AB21-252EC394CEF5}"/>
                    </a:ext>
                  </a:extLst>
                </p14:cNvPr>
                <p14:cNvContentPartPr/>
                <p14:nvPr/>
              </p14:nvContentPartPr>
              <p14:xfrm>
                <a:off x="9950711" y="6475719"/>
                <a:ext cx="238320" cy="1148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85B913D-598D-4D67-AB21-252EC394CEF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933071" y="6458079"/>
                  <a:ext cx="273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67E8F68-5743-4065-A136-5E964190E067}"/>
                    </a:ext>
                  </a:extLst>
                </p14:cNvPr>
                <p14:cNvContentPartPr/>
                <p14:nvPr/>
              </p14:nvContentPartPr>
              <p14:xfrm>
                <a:off x="10025231" y="6627639"/>
                <a:ext cx="180360" cy="61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67E8F68-5743-4065-A136-5E964190E06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007591" y="6609999"/>
                  <a:ext cx="21600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53AA3CE-0D4A-4BF4-9212-9789268FDB0C}"/>
              </a:ext>
            </a:extLst>
          </p:cNvPr>
          <p:cNvGrpSpPr/>
          <p:nvPr/>
        </p:nvGrpSpPr>
        <p:grpSpPr>
          <a:xfrm>
            <a:off x="10692671" y="5975319"/>
            <a:ext cx="551880" cy="796320"/>
            <a:chOff x="10692671" y="5975319"/>
            <a:chExt cx="551880" cy="79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91C2914-346E-42EC-A772-6E4A2311F906}"/>
                    </a:ext>
                  </a:extLst>
                </p14:cNvPr>
                <p14:cNvContentPartPr/>
                <p14:nvPr/>
              </p14:nvContentPartPr>
              <p14:xfrm>
                <a:off x="10779431" y="5975319"/>
                <a:ext cx="307440" cy="3495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91C2914-346E-42EC-A772-6E4A2311F90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761431" y="5957679"/>
                  <a:ext cx="3430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92550CF-49FA-45EA-AC3A-37D5A32B1251}"/>
                    </a:ext>
                  </a:extLst>
                </p14:cNvPr>
                <p14:cNvContentPartPr/>
                <p14:nvPr/>
              </p14:nvContentPartPr>
              <p14:xfrm>
                <a:off x="10692671" y="6347919"/>
                <a:ext cx="474120" cy="1684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92550CF-49FA-45EA-AC3A-37D5A32B125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674671" y="6330279"/>
                  <a:ext cx="509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B59A7C6-96CC-427C-88D5-FDED1BC9A918}"/>
                    </a:ext>
                  </a:extLst>
                </p14:cNvPr>
                <p14:cNvContentPartPr/>
                <p14:nvPr/>
              </p14:nvContentPartPr>
              <p14:xfrm>
                <a:off x="10987871" y="6513879"/>
                <a:ext cx="256680" cy="2577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B59A7C6-96CC-427C-88D5-FDED1BC9A91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970231" y="6495879"/>
                  <a:ext cx="292320" cy="29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62C9A3C-1772-4C41-AA06-72AA88473E0B}"/>
                  </a:ext>
                </a:extLst>
              </p14:cNvPr>
              <p14:cNvContentPartPr/>
              <p14:nvPr/>
            </p14:nvContentPartPr>
            <p14:xfrm>
              <a:off x="412531" y="2940451"/>
              <a:ext cx="834480" cy="9878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62C9A3C-1772-4C41-AA06-72AA88473E0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76531" y="2904811"/>
                <a:ext cx="906120" cy="10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783148A-06A6-4822-8E17-0EB73205365D}"/>
              </a:ext>
            </a:extLst>
          </p:cNvPr>
          <p:cNvGrpSpPr/>
          <p:nvPr/>
        </p:nvGrpSpPr>
        <p:grpSpPr>
          <a:xfrm>
            <a:off x="550751" y="271119"/>
            <a:ext cx="11084040" cy="6299212"/>
            <a:chOff x="550751" y="271119"/>
            <a:chExt cx="11084040" cy="629921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CA4C7D2-6616-410B-8925-900F78B24F93}"/>
                    </a:ext>
                  </a:extLst>
                </p14:cNvPr>
                <p14:cNvContentPartPr/>
                <p14:nvPr/>
              </p14:nvContentPartPr>
              <p14:xfrm>
                <a:off x="1249511" y="596199"/>
                <a:ext cx="315360" cy="744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CA4C7D2-6616-410B-8925-900F78B24F9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31871" y="578559"/>
                  <a:ext cx="35100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980A241-6CDD-4DB1-AEB3-CA2C23B11F49}"/>
                    </a:ext>
                  </a:extLst>
                </p14:cNvPr>
                <p14:cNvContentPartPr/>
                <p14:nvPr/>
              </p14:nvContentPartPr>
              <p14:xfrm>
                <a:off x="1358951" y="924159"/>
                <a:ext cx="243000" cy="89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980A241-6CDD-4DB1-AEB3-CA2C23B11F4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40951" y="906159"/>
                  <a:ext cx="278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D132E36-8937-41CB-A275-682E805832EF}"/>
                    </a:ext>
                  </a:extLst>
                </p14:cNvPr>
                <p14:cNvContentPartPr/>
                <p14:nvPr/>
              </p14:nvContentPartPr>
              <p14:xfrm>
                <a:off x="1912631" y="658839"/>
                <a:ext cx="56160" cy="235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D132E36-8937-41CB-A275-682E805832E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94631" y="640839"/>
                  <a:ext cx="918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09AEE9F-2290-453E-B0F1-70834C88EB66}"/>
                    </a:ext>
                  </a:extLst>
                </p14:cNvPr>
                <p14:cNvContentPartPr/>
                <p14:nvPr/>
              </p14:nvContentPartPr>
              <p14:xfrm>
                <a:off x="2123951" y="559839"/>
                <a:ext cx="186480" cy="261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09AEE9F-2290-453E-B0F1-70834C88EB6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106311" y="541839"/>
                  <a:ext cx="2221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AC4ECD-2206-4E0D-9AD8-04D2265A7E51}"/>
                    </a:ext>
                  </a:extLst>
                </p14:cNvPr>
                <p14:cNvContentPartPr/>
                <p14:nvPr/>
              </p14:nvContentPartPr>
              <p14:xfrm>
                <a:off x="2026031" y="642279"/>
                <a:ext cx="298800" cy="91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AC4ECD-2206-4E0D-9AD8-04D2265A7E5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08031" y="624279"/>
                  <a:ext cx="334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039CD8E-79C4-4090-9135-D8E520DF6C26}"/>
                    </a:ext>
                  </a:extLst>
                </p14:cNvPr>
                <p14:cNvContentPartPr/>
                <p14:nvPr/>
              </p14:nvContentPartPr>
              <p14:xfrm>
                <a:off x="2281631" y="469119"/>
                <a:ext cx="350640" cy="398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039CD8E-79C4-4090-9135-D8E520DF6C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263991" y="451479"/>
                  <a:ext cx="386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0760BF-FCF0-498B-86E7-255D2E66134E}"/>
                    </a:ext>
                  </a:extLst>
                </p14:cNvPr>
                <p14:cNvContentPartPr/>
                <p14:nvPr/>
              </p14:nvContentPartPr>
              <p14:xfrm>
                <a:off x="2981831" y="489279"/>
                <a:ext cx="349560" cy="103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0760BF-FCF0-498B-86E7-255D2E66134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64191" y="471639"/>
                  <a:ext cx="385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8A675E8-91C6-4C00-86C5-B616D369210A}"/>
                    </a:ext>
                  </a:extLst>
                </p14:cNvPr>
                <p14:cNvContentPartPr/>
                <p14:nvPr/>
              </p14:nvContentPartPr>
              <p14:xfrm>
                <a:off x="3039431" y="658479"/>
                <a:ext cx="237960" cy="58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8A675E8-91C6-4C00-86C5-B616D369210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21791" y="640479"/>
                  <a:ext cx="273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FF75AD-7024-4024-A8AF-709C8AC5AEA2}"/>
                    </a:ext>
                  </a:extLst>
                </p14:cNvPr>
                <p14:cNvContentPartPr/>
                <p14:nvPr/>
              </p14:nvContentPartPr>
              <p14:xfrm>
                <a:off x="3895151" y="271119"/>
                <a:ext cx="286200" cy="462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FF75AD-7024-4024-A8AF-709C8AC5AEA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877151" y="253119"/>
                  <a:ext cx="32184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4CDD36-E4AB-4104-B3C1-BF973817E8A9}"/>
                    </a:ext>
                  </a:extLst>
                </p14:cNvPr>
                <p14:cNvContentPartPr/>
                <p14:nvPr/>
              </p14:nvContentPartPr>
              <p14:xfrm>
                <a:off x="550751" y="1729479"/>
                <a:ext cx="740880" cy="907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4CDD36-E4AB-4104-B3C1-BF973817E8A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32751" y="1711839"/>
                  <a:ext cx="776520" cy="9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FB0665-3DA4-4F82-B435-1526465B4F7F}"/>
                    </a:ext>
                  </a:extLst>
                </p14:cNvPr>
                <p14:cNvContentPartPr/>
                <p14:nvPr/>
              </p14:nvContentPartPr>
              <p14:xfrm>
                <a:off x="1486031" y="1408359"/>
                <a:ext cx="445680" cy="1249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FB0665-3DA4-4F82-B435-1526465B4F7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468391" y="1390359"/>
                  <a:ext cx="481320" cy="12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60DF68B-A029-4CC1-8AD0-02331FDFBE7A}"/>
                    </a:ext>
                  </a:extLst>
                </p14:cNvPr>
                <p14:cNvContentPartPr/>
                <p14:nvPr/>
              </p14:nvContentPartPr>
              <p14:xfrm>
                <a:off x="1925951" y="1490799"/>
                <a:ext cx="347760" cy="818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60DF68B-A029-4CC1-8AD0-02331FDFBE7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907951" y="1472799"/>
                  <a:ext cx="383400" cy="85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3035F1-9DD6-40FE-B054-4AD9D1C6F66C}"/>
                    </a:ext>
                  </a:extLst>
                </p14:cNvPr>
                <p14:cNvContentPartPr/>
                <p14:nvPr/>
              </p14:nvContentPartPr>
              <p14:xfrm>
                <a:off x="2108471" y="1802919"/>
                <a:ext cx="397080" cy="91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3035F1-9DD6-40FE-B054-4AD9D1C6F66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90831" y="1784919"/>
                  <a:ext cx="432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BD8ABF-2BE1-4239-8DEA-7C0F5580092B}"/>
                    </a:ext>
                  </a:extLst>
                </p14:cNvPr>
                <p14:cNvContentPartPr/>
                <p14:nvPr/>
              </p14:nvContentPartPr>
              <p14:xfrm>
                <a:off x="2593751" y="1614279"/>
                <a:ext cx="42120" cy="308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BD8ABF-2BE1-4239-8DEA-7C0F5580092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76111" y="1596639"/>
                  <a:ext cx="777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8C6585-108E-4523-B808-63F3453BA515}"/>
                    </a:ext>
                  </a:extLst>
                </p14:cNvPr>
                <p14:cNvContentPartPr/>
                <p14:nvPr/>
              </p14:nvContentPartPr>
              <p14:xfrm>
                <a:off x="2701751" y="1655319"/>
                <a:ext cx="131040" cy="223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8C6585-108E-4523-B808-63F3453BA51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684111" y="1637679"/>
                  <a:ext cx="1666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5B46C6D-6BCE-4887-BC35-C74A34461A81}"/>
                    </a:ext>
                  </a:extLst>
                </p14:cNvPr>
                <p14:cNvContentPartPr/>
                <p14:nvPr/>
              </p14:nvContentPartPr>
              <p14:xfrm>
                <a:off x="2619311" y="1743159"/>
                <a:ext cx="173160" cy="44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5B46C6D-6BCE-4887-BC35-C74A34461A8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01311" y="1725519"/>
                  <a:ext cx="2088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F40BA0C-DCC1-4E8B-B519-AC5C2859FA6F}"/>
                    </a:ext>
                  </a:extLst>
                </p14:cNvPr>
                <p14:cNvContentPartPr/>
                <p14:nvPr/>
              </p14:nvContentPartPr>
              <p14:xfrm>
                <a:off x="2784191" y="1548399"/>
                <a:ext cx="139320" cy="206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F40BA0C-DCC1-4E8B-B519-AC5C2859FA6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766191" y="1530399"/>
                  <a:ext cx="174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9B9114F-53E1-4FB5-A7FA-1A177768C49A}"/>
                    </a:ext>
                  </a:extLst>
                </p14:cNvPr>
                <p14:cNvContentPartPr/>
                <p14:nvPr/>
              </p14:nvContentPartPr>
              <p14:xfrm>
                <a:off x="2784191" y="1383519"/>
                <a:ext cx="562680" cy="900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9B9114F-53E1-4FB5-A7FA-1A177768C49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66191" y="1365519"/>
                  <a:ext cx="598320" cy="9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702A314-36FF-4183-92D2-054965377CC9}"/>
                    </a:ext>
                  </a:extLst>
                </p14:cNvPr>
                <p14:cNvContentPartPr/>
                <p14:nvPr/>
              </p14:nvContentPartPr>
              <p14:xfrm>
                <a:off x="5049671" y="2287479"/>
                <a:ext cx="312120" cy="150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702A314-36FF-4183-92D2-054965377CC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031671" y="2269839"/>
                  <a:ext cx="347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5FE0635-C0CA-4963-A005-EC04DFCCE7D8}"/>
                    </a:ext>
                  </a:extLst>
                </p14:cNvPr>
                <p14:cNvContentPartPr/>
                <p14:nvPr/>
              </p14:nvContentPartPr>
              <p14:xfrm>
                <a:off x="5056511" y="2291079"/>
                <a:ext cx="498600" cy="359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5FE0635-C0CA-4963-A005-EC04DFCCE7D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38511" y="2273439"/>
                  <a:ext cx="5342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0F04D1D-89E3-4DD5-9DDD-22906F4ED31B}"/>
                    </a:ext>
                  </a:extLst>
                </p14:cNvPr>
                <p14:cNvContentPartPr/>
                <p14:nvPr/>
              </p14:nvContentPartPr>
              <p14:xfrm>
                <a:off x="4217351" y="1508079"/>
                <a:ext cx="651600" cy="213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0F04D1D-89E3-4DD5-9DDD-22906F4ED31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99351" y="1490439"/>
                  <a:ext cx="687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8A1D4A9-F29C-4A37-A3E4-8F81796F71E6}"/>
                    </a:ext>
                  </a:extLst>
                </p14:cNvPr>
                <p14:cNvContentPartPr/>
                <p14:nvPr/>
              </p14:nvContentPartPr>
              <p14:xfrm>
                <a:off x="4398431" y="1850439"/>
                <a:ext cx="422280" cy="12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8A1D4A9-F29C-4A37-A3E4-8F81796F71E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80791" y="1832439"/>
                  <a:ext cx="457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94077FF-73F2-4740-BFB2-E7CF4DF51CF6}"/>
                    </a:ext>
                  </a:extLst>
                </p14:cNvPr>
                <p14:cNvContentPartPr/>
                <p14:nvPr/>
              </p14:nvContentPartPr>
              <p14:xfrm>
                <a:off x="5418311" y="938559"/>
                <a:ext cx="259200" cy="1116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94077FF-73F2-4740-BFB2-E7CF4DF51CF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400671" y="920919"/>
                  <a:ext cx="294840" cy="11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D667FB5-51EC-48E0-969E-CBC2928E6F5B}"/>
                    </a:ext>
                  </a:extLst>
                </p14:cNvPr>
                <p14:cNvContentPartPr/>
                <p14:nvPr/>
              </p14:nvContentPartPr>
              <p14:xfrm>
                <a:off x="5120951" y="625719"/>
                <a:ext cx="729360" cy="520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D667FB5-51EC-48E0-969E-CBC2928E6F5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103311" y="608079"/>
                  <a:ext cx="76500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A2103F5-1607-472F-B895-CDB4A439D93C}"/>
                    </a:ext>
                  </a:extLst>
                </p14:cNvPr>
                <p14:cNvContentPartPr/>
                <p14:nvPr/>
              </p14:nvContentPartPr>
              <p14:xfrm>
                <a:off x="6021671" y="1307199"/>
                <a:ext cx="191880" cy="217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A2103F5-1607-472F-B895-CDB4A439D93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003671" y="1289199"/>
                  <a:ext cx="2275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71EC2EC-B92D-45FB-A520-D3AB896264E5}"/>
                    </a:ext>
                  </a:extLst>
                </p14:cNvPr>
                <p14:cNvContentPartPr/>
                <p14:nvPr/>
              </p14:nvContentPartPr>
              <p14:xfrm>
                <a:off x="5962271" y="782319"/>
                <a:ext cx="298080" cy="1102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71EC2EC-B92D-45FB-A520-D3AB896264E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44631" y="764679"/>
                  <a:ext cx="333720" cy="11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6CBA4E-8690-48FF-A06A-D0644D5A0701}"/>
                    </a:ext>
                  </a:extLst>
                </p14:cNvPr>
                <p14:cNvContentPartPr/>
                <p14:nvPr/>
              </p14:nvContentPartPr>
              <p14:xfrm>
                <a:off x="6021671" y="1339599"/>
                <a:ext cx="263520" cy="101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B6CBA4E-8690-48FF-A06A-D0644D5A070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003671" y="1321959"/>
                  <a:ext cx="299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D3A4BD9-8C16-44F3-A323-56090D8A7B05}"/>
                    </a:ext>
                  </a:extLst>
                </p14:cNvPr>
                <p14:cNvContentPartPr/>
                <p14:nvPr/>
              </p14:nvContentPartPr>
              <p14:xfrm>
                <a:off x="6548711" y="823359"/>
                <a:ext cx="232560" cy="649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D3A4BD9-8C16-44F3-A323-56090D8A7B0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530711" y="805719"/>
                  <a:ext cx="26820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F443C34-9CA9-4952-B3E3-A7816DA386D0}"/>
                    </a:ext>
                  </a:extLst>
                </p14:cNvPr>
                <p14:cNvContentPartPr/>
                <p14:nvPr/>
              </p14:nvContentPartPr>
              <p14:xfrm>
                <a:off x="6787391" y="963759"/>
                <a:ext cx="254880" cy="443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F443C34-9CA9-4952-B3E3-A7816DA386D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769751" y="945759"/>
                  <a:ext cx="2905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AFB6014-FA26-4EAE-B81C-C0F49B8F1383}"/>
                    </a:ext>
                  </a:extLst>
                </p14:cNvPr>
                <p14:cNvContentPartPr/>
                <p14:nvPr/>
              </p14:nvContentPartPr>
              <p14:xfrm>
                <a:off x="6721871" y="1193079"/>
                <a:ext cx="301320" cy="50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AFB6014-FA26-4EAE-B81C-C0F49B8F138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703871" y="1175439"/>
                  <a:ext cx="336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5EA3CB6-D2F5-48AB-99BF-A0FEBFDBEC7D}"/>
                    </a:ext>
                  </a:extLst>
                </p14:cNvPr>
                <p14:cNvContentPartPr/>
                <p14:nvPr/>
              </p14:nvContentPartPr>
              <p14:xfrm>
                <a:off x="7117151" y="922359"/>
                <a:ext cx="183600" cy="443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5EA3CB6-D2F5-48AB-99BF-A0FEBFDBEC7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099511" y="904359"/>
                  <a:ext cx="21924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FFA908E-F7E2-47DC-8C31-C18053FAFD2E}"/>
                    </a:ext>
                  </a:extLst>
                </p14:cNvPr>
                <p14:cNvContentPartPr/>
                <p14:nvPr/>
              </p14:nvContentPartPr>
              <p14:xfrm>
                <a:off x="7611431" y="929199"/>
                <a:ext cx="413640" cy="431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FA908E-F7E2-47DC-8C31-C18053FAFD2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593431" y="911199"/>
                  <a:ext cx="4492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3C9D079-12CE-42FF-9E63-0E6B5F439F48}"/>
                    </a:ext>
                  </a:extLst>
                </p14:cNvPr>
                <p14:cNvContentPartPr/>
                <p14:nvPr/>
              </p14:nvContentPartPr>
              <p14:xfrm>
                <a:off x="7545551" y="875919"/>
                <a:ext cx="134640" cy="46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3C9D079-12CE-42FF-9E63-0E6B5F439F4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27911" y="857919"/>
                  <a:ext cx="170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45502CD-70FA-4CD9-828E-D53CF17ABC8C}"/>
                    </a:ext>
                  </a:extLst>
                </p14:cNvPr>
                <p14:cNvContentPartPr/>
                <p14:nvPr/>
              </p14:nvContentPartPr>
              <p14:xfrm>
                <a:off x="7930031" y="510159"/>
                <a:ext cx="52560" cy="336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45502CD-70FA-4CD9-828E-D53CF17ABC8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912391" y="492519"/>
                  <a:ext cx="882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F59E01C-2F48-43CC-BDD3-FD6F8791D20C}"/>
                    </a:ext>
                  </a:extLst>
                </p14:cNvPr>
                <p14:cNvContentPartPr/>
                <p14:nvPr/>
              </p14:nvContentPartPr>
              <p14:xfrm>
                <a:off x="8177711" y="452559"/>
                <a:ext cx="78480" cy="361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F59E01C-2F48-43CC-BDD3-FD6F8791D20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160071" y="434919"/>
                  <a:ext cx="1141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07EB2F-5290-4505-AE1C-44FBEA281430}"/>
                    </a:ext>
                  </a:extLst>
                </p14:cNvPr>
                <p14:cNvContentPartPr/>
                <p14:nvPr/>
              </p14:nvContentPartPr>
              <p14:xfrm>
                <a:off x="8039831" y="586119"/>
                <a:ext cx="273960" cy="23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07EB2F-5290-4505-AE1C-44FBEA28143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021831" y="568119"/>
                  <a:ext cx="3096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E7F464-BF8F-4D35-8814-03220D06D836}"/>
                    </a:ext>
                  </a:extLst>
                </p14:cNvPr>
                <p14:cNvContentPartPr/>
                <p14:nvPr/>
              </p14:nvContentPartPr>
              <p14:xfrm>
                <a:off x="8608991" y="392079"/>
                <a:ext cx="720720" cy="820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E7F464-BF8F-4D35-8814-03220D06D83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591351" y="374439"/>
                  <a:ext cx="75636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0C3624B-A3EF-4C9E-BE43-5B939EDE1C60}"/>
                    </a:ext>
                  </a:extLst>
                </p14:cNvPr>
                <p14:cNvContentPartPr/>
                <p14:nvPr/>
              </p14:nvContentPartPr>
              <p14:xfrm>
                <a:off x="8954231" y="541119"/>
                <a:ext cx="273240" cy="43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0C3624B-A3EF-4C9E-BE43-5B939EDE1C6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936231" y="523119"/>
                  <a:ext cx="308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358C35B-978D-4C73-ABD1-798FD7415531}"/>
                    </a:ext>
                  </a:extLst>
                </p14:cNvPr>
                <p14:cNvContentPartPr/>
                <p14:nvPr/>
              </p14:nvContentPartPr>
              <p14:xfrm>
                <a:off x="4563671" y="3384399"/>
                <a:ext cx="733680" cy="166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358C35B-978D-4C73-ABD1-798FD741553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545671" y="3366399"/>
                  <a:ext cx="7693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C22E05C-AC93-4FC4-8BB1-000245E3EAF3}"/>
                    </a:ext>
                  </a:extLst>
                </p14:cNvPr>
                <p14:cNvContentPartPr/>
                <p14:nvPr/>
              </p14:nvContentPartPr>
              <p14:xfrm>
                <a:off x="4678871" y="3691839"/>
                <a:ext cx="453960" cy="97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C22E05C-AC93-4FC4-8BB1-000245E3EAF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660871" y="3674199"/>
                  <a:ext cx="489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4AC45F9-D12E-4E7B-9D27-0D03250130D3}"/>
                    </a:ext>
                  </a:extLst>
                </p14:cNvPr>
                <p14:cNvContentPartPr/>
                <p14:nvPr/>
              </p14:nvContentPartPr>
              <p14:xfrm>
                <a:off x="6040751" y="2602839"/>
                <a:ext cx="146160" cy="1075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4AC45F9-D12E-4E7B-9D27-0D03250130D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022751" y="2585199"/>
                  <a:ext cx="181800" cy="11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2FCFDBF-930D-4E51-90E8-BE4A0739751A}"/>
                    </a:ext>
                  </a:extLst>
                </p14:cNvPr>
                <p14:cNvContentPartPr/>
                <p14:nvPr/>
              </p14:nvContentPartPr>
              <p14:xfrm>
                <a:off x="5995751" y="3954639"/>
                <a:ext cx="166320" cy="190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2FCFDBF-930D-4E51-90E8-BE4A0739751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77751" y="3936639"/>
                  <a:ext cx="2019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2F5E9F2-9E3A-4258-88A1-8142F046A363}"/>
                    </a:ext>
                  </a:extLst>
                </p14:cNvPr>
                <p14:cNvContentPartPr/>
                <p14:nvPr/>
              </p14:nvContentPartPr>
              <p14:xfrm>
                <a:off x="6019871" y="2224119"/>
                <a:ext cx="348480" cy="210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2F5E9F2-9E3A-4258-88A1-8142F046A36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002231" y="2206119"/>
                  <a:ext cx="384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261E643-CFC0-4F36-A3D8-42C97E51E4B8}"/>
                    </a:ext>
                  </a:extLst>
                </p14:cNvPr>
                <p14:cNvContentPartPr/>
                <p14:nvPr/>
              </p14:nvContentPartPr>
              <p14:xfrm>
                <a:off x="6425231" y="2839359"/>
                <a:ext cx="330120" cy="465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261E643-CFC0-4F36-A3D8-42C97E51E4B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407231" y="2821719"/>
                  <a:ext cx="36576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6FF1767-A701-4D03-88D7-B114E7515AB6}"/>
                    </a:ext>
                  </a:extLst>
                </p14:cNvPr>
                <p14:cNvContentPartPr/>
                <p14:nvPr/>
              </p14:nvContentPartPr>
              <p14:xfrm>
                <a:off x="6802511" y="2724879"/>
                <a:ext cx="552600" cy="508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FF1767-A701-4D03-88D7-B114E7515AB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784871" y="2706879"/>
                  <a:ext cx="58824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90AC52F-E34F-4F8E-A8C4-FA96A9E02F46}"/>
                    </a:ext>
                  </a:extLst>
                </p14:cNvPr>
                <p14:cNvContentPartPr/>
                <p14:nvPr/>
              </p14:nvContentPartPr>
              <p14:xfrm>
                <a:off x="6936071" y="2549919"/>
                <a:ext cx="160920" cy="28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90AC52F-E34F-4F8E-A8C4-FA96A9E02F4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918071" y="2531919"/>
                  <a:ext cx="1965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73024D0-337E-4F37-A67C-84C810E19752}"/>
                    </a:ext>
                  </a:extLst>
                </p14:cNvPr>
                <p14:cNvContentPartPr/>
                <p14:nvPr/>
              </p14:nvContentPartPr>
              <p14:xfrm>
                <a:off x="7301471" y="2059239"/>
                <a:ext cx="352080" cy="528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73024D0-337E-4F37-A67C-84C810E1975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283831" y="2041599"/>
                  <a:ext cx="3877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4C7F44F-6A71-4D5E-ACF0-F562BB98A684}"/>
                    </a:ext>
                  </a:extLst>
                </p14:cNvPr>
                <p14:cNvContentPartPr/>
                <p14:nvPr/>
              </p14:nvContentPartPr>
              <p14:xfrm>
                <a:off x="7718351" y="2050959"/>
                <a:ext cx="429840" cy="382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4C7F44F-6A71-4D5E-ACF0-F562BB98A68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700711" y="2032959"/>
                  <a:ext cx="4654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590B78A-E0DF-4436-8122-DCC0F64B3E0E}"/>
                    </a:ext>
                  </a:extLst>
                </p14:cNvPr>
                <p14:cNvContentPartPr/>
                <p14:nvPr/>
              </p14:nvContentPartPr>
              <p14:xfrm>
                <a:off x="7652831" y="2190999"/>
                <a:ext cx="211320" cy="57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590B78A-E0DF-4436-8122-DCC0F64B3E0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634831" y="2172999"/>
                  <a:ext cx="246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A6F4A1-342C-4647-8085-09E0F5DC51B1}"/>
                    </a:ext>
                  </a:extLst>
                </p14:cNvPr>
                <p14:cNvContentPartPr/>
                <p14:nvPr/>
              </p14:nvContentPartPr>
              <p14:xfrm>
                <a:off x="8002391" y="2298279"/>
                <a:ext cx="1135800" cy="1038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A6F4A1-342C-4647-8085-09E0F5DC51B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984751" y="2280639"/>
                  <a:ext cx="1171440" cy="10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07B9C03-ABD3-448D-8484-FADC73CDA76F}"/>
                    </a:ext>
                  </a:extLst>
                </p14:cNvPr>
                <p14:cNvContentPartPr/>
                <p14:nvPr/>
              </p14:nvContentPartPr>
              <p14:xfrm>
                <a:off x="8665871" y="2569359"/>
                <a:ext cx="155160" cy="33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07B9C03-ABD3-448D-8484-FADC73CDA76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648231" y="2551719"/>
                  <a:ext cx="190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954D6A2-98EA-4F12-976A-8F35CF6665CC}"/>
                    </a:ext>
                  </a:extLst>
                </p14:cNvPr>
                <p14:cNvContentPartPr/>
                <p14:nvPr/>
              </p14:nvContentPartPr>
              <p14:xfrm>
                <a:off x="9259151" y="2448759"/>
                <a:ext cx="264600" cy="72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954D6A2-98EA-4F12-976A-8F35CF6665C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241151" y="2431119"/>
                  <a:ext cx="300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73B9445-738A-4FEF-853B-6AA6FA80D1EC}"/>
                    </a:ext>
                  </a:extLst>
                </p14:cNvPr>
                <p14:cNvContentPartPr/>
                <p14:nvPr/>
              </p14:nvContentPartPr>
              <p14:xfrm>
                <a:off x="9300191" y="2550639"/>
                <a:ext cx="230040" cy="93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73B9445-738A-4FEF-853B-6AA6FA80D1E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282191" y="2532639"/>
                  <a:ext cx="265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BE0B688-953F-4A2A-A0CF-1AB1C5B55AB1}"/>
                    </a:ext>
                  </a:extLst>
                </p14:cNvPr>
                <p14:cNvContentPartPr/>
                <p14:nvPr/>
              </p14:nvContentPartPr>
              <p14:xfrm>
                <a:off x="9798431" y="1820199"/>
                <a:ext cx="345600" cy="1303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BE0B688-953F-4A2A-A0CF-1AB1C5B55AB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780791" y="1802199"/>
                  <a:ext cx="381240" cy="13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4F70511-D55E-419C-A794-50B743A611CB}"/>
                    </a:ext>
                  </a:extLst>
                </p14:cNvPr>
                <p14:cNvContentPartPr/>
                <p14:nvPr/>
              </p14:nvContentPartPr>
              <p14:xfrm>
                <a:off x="9858191" y="3410319"/>
                <a:ext cx="184680" cy="200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4F70511-D55E-419C-A794-50B743A611C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840551" y="3392319"/>
                  <a:ext cx="220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AF6FF38-B6B1-41A1-B11E-D1031AAE05DA}"/>
                    </a:ext>
                  </a:extLst>
                </p14:cNvPr>
                <p14:cNvContentPartPr/>
                <p14:nvPr/>
              </p14:nvContentPartPr>
              <p14:xfrm>
                <a:off x="9466151" y="1376679"/>
                <a:ext cx="675360" cy="554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AF6FF38-B6B1-41A1-B11E-D1031AAE05D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448511" y="1358679"/>
                  <a:ext cx="7110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31CF02D-20B4-4443-B9C7-A1CDD818025C}"/>
                    </a:ext>
                  </a:extLst>
                </p14:cNvPr>
                <p14:cNvContentPartPr/>
                <p14:nvPr/>
              </p14:nvContentPartPr>
              <p14:xfrm>
                <a:off x="10178951" y="2237439"/>
                <a:ext cx="416160" cy="335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31CF02D-20B4-4443-B9C7-A1CDD818025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161311" y="2219799"/>
                  <a:ext cx="4518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026D1EA-137A-4298-81D9-2B81D94B7244}"/>
                    </a:ext>
                  </a:extLst>
                </p14:cNvPr>
                <p14:cNvContentPartPr/>
                <p14:nvPr/>
              </p14:nvContentPartPr>
              <p14:xfrm>
                <a:off x="10041431" y="2138799"/>
                <a:ext cx="127800" cy="36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026D1EA-137A-4298-81D9-2B81D94B724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023791" y="2120799"/>
                  <a:ext cx="163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9B148C0-3DE9-4F3C-AD53-DC7182DE1E90}"/>
                    </a:ext>
                  </a:extLst>
                </p14:cNvPr>
                <p14:cNvContentPartPr/>
                <p14:nvPr/>
              </p14:nvContentPartPr>
              <p14:xfrm>
                <a:off x="10326911" y="1960239"/>
                <a:ext cx="197280" cy="229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9B148C0-3DE9-4F3C-AD53-DC7182DE1E9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308911" y="1942599"/>
                  <a:ext cx="2329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11FB45F-84F4-4534-A9D5-10E552085E01}"/>
                    </a:ext>
                  </a:extLst>
                </p14:cNvPr>
                <p14:cNvContentPartPr/>
                <p14:nvPr/>
              </p14:nvContentPartPr>
              <p14:xfrm>
                <a:off x="10519511" y="1886079"/>
                <a:ext cx="285840" cy="101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11FB45F-84F4-4534-A9D5-10E552085E0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501511" y="1868439"/>
                  <a:ext cx="321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9E09153-2A0C-48D4-BC51-3158FCD214A5}"/>
                    </a:ext>
                  </a:extLst>
                </p14:cNvPr>
                <p14:cNvContentPartPr/>
                <p14:nvPr/>
              </p14:nvContentPartPr>
              <p14:xfrm>
                <a:off x="10511591" y="1729479"/>
                <a:ext cx="23400" cy="172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9E09153-2A0C-48D4-BC51-3158FCD214A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493591" y="1711839"/>
                  <a:ext cx="59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D2EC134-C919-4909-8CAE-A2C187F88753}"/>
                    </a:ext>
                  </a:extLst>
                </p14:cNvPr>
                <p14:cNvContentPartPr/>
                <p14:nvPr/>
              </p14:nvContentPartPr>
              <p14:xfrm>
                <a:off x="10428791" y="1789599"/>
                <a:ext cx="114840" cy="47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D2EC134-C919-4909-8CAE-A2C187F8875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410791" y="1771959"/>
                  <a:ext cx="150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85FAA36-1698-45FD-A3EB-6B67652DE586}"/>
                    </a:ext>
                  </a:extLst>
                </p14:cNvPr>
                <p14:cNvContentPartPr/>
                <p14:nvPr/>
              </p14:nvContentPartPr>
              <p14:xfrm>
                <a:off x="10906151" y="1694919"/>
                <a:ext cx="728640" cy="729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85FAA36-1698-45FD-A3EB-6B67652DE58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888151" y="1676919"/>
                  <a:ext cx="76428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0FF2D8E-2651-40E6-9BBB-D6A2050434E1}"/>
                    </a:ext>
                  </a:extLst>
                </p14:cNvPr>
                <p14:cNvContentPartPr/>
                <p14:nvPr/>
              </p14:nvContentPartPr>
              <p14:xfrm>
                <a:off x="11219711" y="1831719"/>
                <a:ext cx="276120" cy="120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0FF2D8E-2651-40E6-9BBB-D6A2050434E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201711" y="1813719"/>
                  <a:ext cx="311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FFB73B9-3F2C-4126-A987-FCC764AC435B}"/>
                    </a:ext>
                  </a:extLst>
                </p14:cNvPr>
                <p14:cNvContentPartPr/>
                <p14:nvPr/>
              </p14:nvContentPartPr>
              <p14:xfrm>
                <a:off x="4958951" y="4772919"/>
                <a:ext cx="452880" cy="153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FFB73B9-3F2C-4126-A987-FCC764AC435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941311" y="4754919"/>
                  <a:ext cx="488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FD8C9DA-220F-4C23-AC6A-B068FA996110}"/>
                    </a:ext>
                  </a:extLst>
                </p14:cNvPr>
                <p14:cNvContentPartPr/>
                <p14:nvPr/>
              </p14:nvContentPartPr>
              <p14:xfrm>
                <a:off x="5107271" y="5149479"/>
                <a:ext cx="298800" cy="73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FD8C9DA-220F-4C23-AC6A-B068FA99611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089271" y="5131479"/>
                  <a:ext cx="3344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9F45847-4B2A-4AF3-8CE5-F60AC6A8FF3A}"/>
                    </a:ext>
                  </a:extLst>
                </p14:cNvPr>
                <p14:cNvContentPartPr/>
                <p14:nvPr/>
              </p14:nvContentPartPr>
              <p14:xfrm>
                <a:off x="1791691" y="3576211"/>
                <a:ext cx="2701800" cy="29941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9F45847-4B2A-4AF3-8CE5-F60AC6A8FF3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756051" y="3540571"/>
                  <a:ext cx="2773440" cy="306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818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E0912FD-C018-4135-A318-DBC5856BAA0E}"/>
              </a:ext>
            </a:extLst>
          </p:cNvPr>
          <p:cNvGrpSpPr/>
          <p:nvPr/>
        </p:nvGrpSpPr>
        <p:grpSpPr>
          <a:xfrm>
            <a:off x="541391" y="44319"/>
            <a:ext cx="11422080" cy="6170760"/>
            <a:chOff x="541391" y="44319"/>
            <a:chExt cx="11422080" cy="617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2F357FD-A6FD-4912-835D-7FD588B9EDB1}"/>
                    </a:ext>
                  </a:extLst>
                </p14:cNvPr>
                <p14:cNvContentPartPr/>
                <p14:nvPr/>
              </p14:nvContentPartPr>
              <p14:xfrm>
                <a:off x="5280431" y="189399"/>
                <a:ext cx="453600" cy="321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2F357FD-A6FD-4912-835D-7FD588B9EDB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62431" y="171399"/>
                  <a:ext cx="4892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6D01C48-E540-4EC9-8D6C-D2A2B8CE72F0}"/>
                    </a:ext>
                  </a:extLst>
                </p14:cNvPr>
                <p14:cNvContentPartPr/>
                <p14:nvPr/>
              </p14:nvContentPartPr>
              <p14:xfrm>
                <a:off x="6038231" y="378759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6D01C48-E540-4EC9-8D6C-D2A2B8CE72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20231" y="36075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8552DB7-D207-449C-8CB5-6C3D76A25406}"/>
                    </a:ext>
                  </a:extLst>
                </p14:cNvPr>
                <p14:cNvContentPartPr/>
                <p14:nvPr/>
              </p14:nvContentPartPr>
              <p14:xfrm>
                <a:off x="6284831" y="213879"/>
                <a:ext cx="138960" cy="302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8552DB7-D207-449C-8CB5-6C3D76A254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67191" y="196239"/>
                  <a:ext cx="1746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D949A96-A663-4882-AB07-A1EB9419B925}"/>
                    </a:ext>
                  </a:extLst>
                </p14:cNvPr>
                <p14:cNvContentPartPr/>
                <p14:nvPr/>
              </p14:nvContentPartPr>
              <p14:xfrm>
                <a:off x="5939231" y="131439"/>
                <a:ext cx="510120" cy="68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D949A96-A663-4882-AB07-A1EB9419B9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21231" y="113439"/>
                  <a:ext cx="545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9E90879-41FE-4822-A50A-6EB668E0B4F3}"/>
                    </a:ext>
                  </a:extLst>
                </p14:cNvPr>
                <p14:cNvContentPartPr/>
                <p14:nvPr/>
              </p14:nvContentPartPr>
              <p14:xfrm>
                <a:off x="675311" y="394959"/>
                <a:ext cx="207360" cy="684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9E90879-41FE-4822-A50A-6EB668E0B4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7311" y="376959"/>
                  <a:ext cx="24300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9EA066-6262-4192-8E44-37E926A4B73D}"/>
                    </a:ext>
                  </a:extLst>
                </p14:cNvPr>
                <p14:cNvContentPartPr/>
                <p14:nvPr/>
              </p14:nvContentPartPr>
              <p14:xfrm>
                <a:off x="667031" y="683679"/>
                <a:ext cx="208800" cy="115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9EA066-6262-4192-8E44-37E926A4B7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9031" y="665679"/>
                  <a:ext cx="244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1E9C78B-0F00-4D6C-A036-283502B2E35D}"/>
                    </a:ext>
                  </a:extLst>
                </p14:cNvPr>
                <p14:cNvContentPartPr/>
                <p14:nvPr/>
              </p14:nvContentPartPr>
              <p14:xfrm>
                <a:off x="1127471" y="419799"/>
                <a:ext cx="73800" cy="480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1E9C78B-0F00-4D6C-A036-283502B2E3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9471" y="401799"/>
                  <a:ext cx="1094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57FECAE-36E6-4727-BDCB-02E150BE00FC}"/>
                    </a:ext>
                  </a:extLst>
                </p14:cNvPr>
                <p14:cNvContentPartPr/>
                <p14:nvPr/>
              </p14:nvContentPartPr>
              <p14:xfrm>
                <a:off x="1194071" y="403239"/>
                <a:ext cx="254880" cy="248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57FECAE-36E6-4727-BDCB-02E150BE00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76431" y="385239"/>
                  <a:ext cx="2905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DAD020-E3B8-4D33-A0E3-C203FC69C08E}"/>
                    </a:ext>
                  </a:extLst>
                </p14:cNvPr>
                <p14:cNvContentPartPr/>
                <p14:nvPr/>
              </p14:nvContentPartPr>
              <p14:xfrm>
                <a:off x="1230431" y="497919"/>
                <a:ext cx="152640" cy="78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DAD020-E3B8-4D33-A0E3-C203FC69C0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12431" y="479919"/>
                  <a:ext cx="188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DF475E-3E39-4D92-9A4A-64CC802EEE8D}"/>
                    </a:ext>
                  </a:extLst>
                </p14:cNvPr>
                <p14:cNvContentPartPr/>
                <p14:nvPr/>
              </p14:nvContentPartPr>
              <p14:xfrm>
                <a:off x="1391711" y="353919"/>
                <a:ext cx="360000" cy="492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DDF475E-3E39-4D92-9A4A-64CC802EEE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74071" y="336279"/>
                  <a:ext cx="39564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85C546E-9B5B-40C6-A8BE-3A94B6AC48CB}"/>
                    </a:ext>
                  </a:extLst>
                </p14:cNvPr>
                <p14:cNvContentPartPr/>
                <p14:nvPr/>
              </p14:nvContentPartPr>
              <p14:xfrm>
                <a:off x="1853231" y="435279"/>
                <a:ext cx="370800" cy="199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85C546E-9B5B-40C6-A8BE-3A94B6AC48C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35231" y="417639"/>
                  <a:ext cx="4064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E53D7F9-F436-4118-AE6B-B3AC2D759F9D}"/>
                    </a:ext>
                  </a:extLst>
                </p14:cNvPr>
                <p14:cNvContentPartPr/>
                <p14:nvPr/>
              </p14:nvContentPartPr>
              <p14:xfrm>
                <a:off x="1976711" y="540039"/>
                <a:ext cx="600840" cy="226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E53D7F9-F436-4118-AE6B-B3AC2D759F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59071" y="522399"/>
                  <a:ext cx="6364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A370E70-76C2-454A-AA35-20C5E38D2392}"/>
                    </a:ext>
                  </a:extLst>
                </p14:cNvPr>
                <p14:cNvContentPartPr/>
                <p14:nvPr/>
              </p14:nvContentPartPr>
              <p14:xfrm>
                <a:off x="2652071" y="246279"/>
                <a:ext cx="424800" cy="369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A370E70-76C2-454A-AA35-20C5E38D23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34431" y="228279"/>
                  <a:ext cx="4604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C5BC0C2-D85A-41BE-B71B-5055230CFC35}"/>
                    </a:ext>
                  </a:extLst>
                </p14:cNvPr>
                <p14:cNvContentPartPr/>
                <p14:nvPr/>
              </p14:nvContentPartPr>
              <p14:xfrm>
                <a:off x="3385391" y="241239"/>
                <a:ext cx="200880" cy="474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C5BC0C2-D85A-41BE-B71B-5055230CFC3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67391" y="223239"/>
                  <a:ext cx="2365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5758B3-0BBA-4975-A363-9775785A81DB}"/>
                    </a:ext>
                  </a:extLst>
                </p14:cNvPr>
                <p14:cNvContentPartPr/>
                <p14:nvPr/>
              </p14:nvContentPartPr>
              <p14:xfrm>
                <a:off x="3451271" y="543639"/>
                <a:ext cx="241920" cy="148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5758B3-0BBA-4975-A363-9775785A81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33631" y="525639"/>
                  <a:ext cx="277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D090DA4-DEF1-40A8-9846-1C5DB48F8E8C}"/>
                    </a:ext>
                  </a:extLst>
                </p14:cNvPr>
                <p14:cNvContentPartPr/>
                <p14:nvPr/>
              </p14:nvContentPartPr>
              <p14:xfrm>
                <a:off x="3879671" y="444639"/>
                <a:ext cx="43560" cy="214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D090DA4-DEF1-40A8-9846-1C5DB48F8E8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62031" y="426639"/>
                  <a:ext cx="792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93765CB-5607-4E38-8754-FC22ACB69B04}"/>
                    </a:ext>
                  </a:extLst>
                </p14:cNvPr>
                <p14:cNvContentPartPr/>
                <p14:nvPr/>
              </p14:nvContentPartPr>
              <p14:xfrm>
                <a:off x="3822071" y="419799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93765CB-5607-4E38-8754-FC22ACB69B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04071" y="40179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7530D5-E6D9-4B37-9AB9-E394635C1E3F}"/>
                    </a:ext>
                  </a:extLst>
                </p14:cNvPr>
                <p14:cNvContentPartPr/>
                <p14:nvPr/>
              </p14:nvContentPartPr>
              <p14:xfrm>
                <a:off x="4069031" y="337719"/>
                <a:ext cx="320040" cy="236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7530D5-E6D9-4B37-9AB9-E394635C1E3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051391" y="319719"/>
                  <a:ext cx="3556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CF2A43E-35F7-4460-B533-6023E190C5E7}"/>
                    </a:ext>
                  </a:extLst>
                </p14:cNvPr>
                <p14:cNvContentPartPr/>
                <p14:nvPr/>
              </p14:nvContentPartPr>
              <p14:xfrm>
                <a:off x="4411751" y="44319"/>
                <a:ext cx="251280" cy="608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CF2A43E-35F7-4460-B533-6023E190C5E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94111" y="26319"/>
                  <a:ext cx="2869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8A3E1F7-1176-44F8-BC17-8711ECF9181C}"/>
                    </a:ext>
                  </a:extLst>
                </p14:cNvPr>
                <p14:cNvContentPartPr/>
                <p14:nvPr/>
              </p14:nvContentPartPr>
              <p14:xfrm>
                <a:off x="541391" y="1359039"/>
                <a:ext cx="613800" cy="1105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8A3E1F7-1176-44F8-BC17-8711ECF9181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23391" y="1341039"/>
                  <a:ext cx="649440" cy="11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1F75E0-BE9F-437F-A3CE-390446C9B4AC}"/>
                    </a:ext>
                  </a:extLst>
                </p14:cNvPr>
                <p14:cNvContentPartPr/>
                <p14:nvPr/>
              </p14:nvContentPartPr>
              <p14:xfrm>
                <a:off x="1302071" y="1154199"/>
                <a:ext cx="521280" cy="1344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1F75E0-BE9F-437F-A3CE-390446C9B4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284431" y="1136199"/>
                  <a:ext cx="556920" cy="13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B5AB53-55D5-4B89-9CBF-F84556BC4A0C}"/>
                    </a:ext>
                  </a:extLst>
                </p14:cNvPr>
                <p14:cNvContentPartPr/>
                <p14:nvPr/>
              </p14:nvContentPartPr>
              <p14:xfrm>
                <a:off x="1876631" y="1333839"/>
                <a:ext cx="175680" cy="767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B5AB53-55D5-4B89-9CBF-F84556BC4A0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858991" y="1316199"/>
                  <a:ext cx="21132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FD57244-7FBC-42BF-B97B-A4A5470E2B24}"/>
                    </a:ext>
                  </a:extLst>
                </p14:cNvPr>
                <p14:cNvContentPartPr/>
                <p14:nvPr/>
              </p14:nvContentPartPr>
              <p14:xfrm>
                <a:off x="1828391" y="1701039"/>
                <a:ext cx="236520" cy="50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FD57244-7FBC-42BF-B97B-A4A5470E2B2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10391" y="1683039"/>
                  <a:ext cx="272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3F9FC7-6343-4B93-99D4-1B147C0FFD43}"/>
                    </a:ext>
                  </a:extLst>
                </p14:cNvPr>
                <p14:cNvContentPartPr/>
                <p14:nvPr/>
              </p14:nvContentPartPr>
              <p14:xfrm>
                <a:off x="2227991" y="1400079"/>
                <a:ext cx="160560" cy="609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3F9FC7-6343-4B93-99D4-1B147C0FFD4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10351" y="1382439"/>
                  <a:ext cx="19620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68A3FCD-2D4B-45A3-B3C4-07A698BAA843}"/>
                    </a:ext>
                  </a:extLst>
                </p14:cNvPr>
                <p14:cNvContentPartPr/>
                <p14:nvPr/>
              </p14:nvContentPartPr>
              <p14:xfrm>
                <a:off x="2314751" y="1523919"/>
                <a:ext cx="279000" cy="308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68A3FCD-2D4B-45A3-B3C4-07A698BAA84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96751" y="1505919"/>
                  <a:ext cx="3146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BB36D9-F0CE-47A1-8ED7-F8A77E5C67FD}"/>
                    </a:ext>
                  </a:extLst>
                </p14:cNvPr>
                <p14:cNvContentPartPr/>
                <p14:nvPr/>
              </p14:nvContentPartPr>
              <p14:xfrm>
                <a:off x="2380271" y="1659639"/>
                <a:ext cx="100440" cy="37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BB36D9-F0CE-47A1-8ED7-F8A77E5C67F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362631" y="1641999"/>
                  <a:ext cx="136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6017AB8-666D-41F3-A489-3F719E4736BA}"/>
                    </a:ext>
                  </a:extLst>
                </p14:cNvPr>
                <p14:cNvContentPartPr/>
                <p14:nvPr/>
              </p14:nvContentPartPr>
              <p14:xfrm>
                <a:off x="2454431" y="1359039"/>
                <a:ext cx="405360" cy="556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6017AB8-666D-41F3-A489-3F719E4736B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36791" y="1341039"/>
                  <a:ext cx="44100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B7D2025-968D-4DC1-BFA1-BC11EE5B4277}"/>
                    </a:ext>
                  </a:extLst>
                </p14:cNvPr>
                <p14:cNvContentPartPr/>
                <p14:nvPr/>
              </p14:nvContentPartPr>
              <p14:xfrm>
                <a:off x="2644151" y="1111359"/>
                <a:ext cx="710280" cy="1200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B7D2025-968D-4DC1-BFA1-BC11EE5B427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26151" y="1093719"/>
                  <a:ext cx="745920" cy="12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F2362A-76FF-4887-AB4F-A158FF09C01F}"/>
                    </a:ext>
                  </a:extLst>
                </p14:cNvPr>
                <p14:cNvContentPartPr/>
                <p14:nvPr/>
              </p14:nvContentPartPr>
              <p14:xfrm>
                <a:off x="3632711" y="1666479"/>
                <a:ext cx="155520" cy="55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F2362A-76FF-4887-AB4F-A158FF09C01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614711" y="1648839"/>
                  <a:ext cx="1911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6AB20AB-9B37-43F1-875A-36C8349E2407}"/>
                    </a:ext>
                  </a:extLst>
                </p14:cNvPr>
                <p14:cNvContentPartPr/>
                <p14:nvPr/>
              </p14:nvContentPartPr>
              <p14:xfrm>
                <a:off x="3616151" y="1802919"/>
                <a:ext cx="273960" cy="34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6AB20AB-9B37-43F1-875A-36C8349E240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598151" y="1784919"/>
                  <a:ext cx="3096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BBC32B-B4C4-4797-BBAE-72873B538FF1}"/>
                    </a:ext>
                  </a:extLst>
                </p14:cNvPr>
                <p14:cNvContentPartPr/>
                <p14:nvPr/>
              </p14:nvContentPartPr>
              <p14:xfrm>
                <a:off x="4867511" y="1169319"/>
                <a:ext cx="299520" cy="1126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BBC32B-B4C4-4797-BBAE-72873B538FF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849511" y="1151679"/>
                  <a:ext cx="335160" cy="11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1AA2AE0-E3F2-4921-A96A-497DCCF761DA}"/>
                    </a:ext>
                  </a:extLst>
                </p14:cNvPr>
                <p14:cNvContentPartPr/>
                <p14:nvPr/>
              </p14:nvContentPartPr>
              <p14:xfrm>
                <a:off x="4703351" y="2559279"/>
                <a:ext cx="405360" cy="251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1AA2AE0-E3F2-4921-A96A-497DCCF761D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685351" y="2541279"/>
                  <a:ext cx="441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39E8884-AD63-4DE7-A801-D073CB2D3065}"/>
                    </a:ext>
                  </a:extLst>
                </p14:cNvPr>
                <p14:cNvContentPartPr/>
                <p14:nvPr/>
              </p14:nvContentPartPr>
              <p14:xfrm>
                <a:off x="4619471" y="740199"/>
                <a:ext cx="744480" cy="429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39E8884-AD63-4DE7-A801-D073CB2D30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601831" y="722559"/>
                  <a:ext cx="7801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BD1303D-6AF6-47FD-B3F0-755CC7022E69}"/>
                    </a:ext>
                  </a:extLst>
                </p14:cNvPr>
                <p14:cNvContentPartPr/>
                <p14:nvPr/>
              </p14:nvContentPartPr>
              <p14:xfrm>
                <a:off x="5330471" y="1265799"/>
                <a:ext cx="197280" cy="630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BD1303D-6AF6-47FD-B3F0-755CC7022E6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312471" y="1248159"/>
                  <a:ext cx="23292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8214BDE-338F-4742-B426-0CCD1A559474}"/>
                    </a:ext>
                  </a:extLst>
                </p14:cNvPr>
                <p14:cNvContentPartPr/>
                <p14:nvPr/>
              </p14:nvContentPartPr>
              <p14:xfrm>
                <a:off x="5271791" y="1615719"/>
                <a:ext cx="260640" cy="81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8214BDE-338F-4742-B426-0CCD1A55947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54151" y="1598079"/>
                  <a:ext cx="296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855B3B-B9D1-4741-BF8A-088F76594EEE}"/>
                    </a:ext>
                  </a:extLst>
                </p14:cNvPr>
                <p14:cNvContentPartPr/>
                <p14:nvPr/>
              </p14:nvContentPartPr>
              <p14:xfrm>
                <a:off x="5765351" y="1284519"/>
                <a:ext cx="50400" cy="490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855B3B-B9D1-4741-BF8A-088F76594EE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747711" y="1266879"/>
                  <a:ext cx="860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2868577-5174-4DEE-90FB-A156603B0254}"/>
                    </a:ext>
                  </a:extLst>
                </p14:cNvPr>
                <p14:cNvContentPartPr/>
                <p14:nvPr/>
              </p14:nvContentPartPr>
              <p14:xfrm>
                <a:off x="5848511" y="1342479"/>
                <a:ext cx="163440" cy="381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2868577-5174-4DEE-90FB-A156603B025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830511" y="1324839"/>
                  <a:ext cx="1990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0838B40-C964-400C-98DE-68110584541E}"/>
                    </a:ext>
                  </a:extLst>
                </p14:cNvPr>
                <p14:cNvContentPartPr/>
                <p14:nvPr/>
              </p14:nvContentPartPr>
              <p14:xfrm>
                <a:off x="5757791" y="1485759"/>
                <a:ext cx="257760" cy="38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0838B40-C964-400C-98DE-68110584541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40151" y="1468119"/>
                  <a:ext cx="293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1EB4739-51EB-4084-BCBA-CD666881B32A}"/>
                    </a:ext>
                  </a:extLst>
                </p14:cNvPr>
                <p14:cNvContentPartPr/>
                <p14:nvPr/>
              </p14:nvContentPartPr>
              <p14:xfrm>
                <a:off x="5971991" y="1235559"/>
                <a:ext cx="282960" cy="425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1EB4739-51EB-4084-BCBA-CD666881B32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954351" y="1217559"/>
                  <a:ext cx="31860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9711539-91BE-45B6-8544-C72F065BDEB1}"/>
                    </a:ext>
                  </a:extLst>
                </p14:cNvPr>
                <p14:cNvContentPartPr/>
                <p14:nvPr/>
              </p14:nvContentPartPr>
              <p14:xfrm>
                <a:off x="6171431" y="1193079"/>
                <a:ext cx="665280" cy="467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9711539-91BE-45B6-8544-C72F065BDEB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153431" y="1175439"/>
                  <a:ext cx="7009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63BAA3A-FF05-46E5-BD6B-EE2312AE63AA}"/>
                    </a:ext>
                  </a:extLst>
                </p14:cNvPr>
                <p14:cNvContentPartPr/>
                <p14:nvPr/>
              </p14:nvContentPartPr>
              <p14:xfrm>
                <a:off x="6177911" y="1078599"/>
                <a:ext cx="415440" cy="8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63BAA3A-FF05-46E5-BD6B-EE2312AE63A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159911" y="1060599"/>
                  <a:ext cx="4510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4FA8471-6C91-450F-AA8D-1C2A30526BB5}"/>
                    </a:ext>
                  </a:extLst>
                </p14:cNvPr>
                <p14:cNvContentPartPr/>
                <p14:nvPr/>
              </p14:nvContentPartPr>
              <p14:xfrm>
                <a:off x="6714671" y="807159"/>
                <a:ext cx="178920" cy="290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4FA8471-6C91-450F-AA8D-1C2A30526BB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697031" y="789159"/>
                  <a:ext cx="2145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870E21C-2A93-4AF9-91D4-008836FAFBFA}"/>
                    </a:ext>
                  </a:extLst>
                </p14:cNvPr>
                <p14:cNvContentPartPr/>
                <p14:nvPr/>
              </p14:nvContentPartPr>
              <p14:xfrm>
                <a:off x="7092671" y="716439"/>
                <a:ext cx="196560" cy="299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870E21C-2A93-4AF9-91D4-008836FAFBF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074671" y="698439"/>
                  <a:ext cx="2322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C6A877D-18FF-4E4E-92D5-3822FFA92514}"/>
                    </a:ext>
                  </a:extLst>
                </p14:cNvPr>
                <p14:cNvContentPartPr/>
                <p14:nvPr/>
              </p14:nvContentPartPr>
              <p14:xfrm>
                <a:off x="7026791" y="822639"/>
                <a:ext cx="157320" cy="25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C6A877D-18FF-4E4E-92D5-3822FFA9251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008791" y="804999"/>
                  <a:ext cx="192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2F5DA65-3A46-41AC-BAD0-9E6982936539}"/>
                    </a:ext>
                  </a:extLst>
                </p14:cNvPr>
                <p14:cNvContentPartPr/>
                <p14:nvPr/>
              </p14:nvContentPartPr>
              <p14:xfrm>
                <a:off x="7504151" y="518079"/>
                <a:ext cx="1039320" cy="975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2F5DA65-3A46-41AC-BAD0-9E698293653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486511" y="500079"/>
                  <a:ext cx="1074960" cy="10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3751105-ECD6-4169-998A-56BDA8E10364}"/>
                    </a:ext>
                  </a:extLst>
                </p14:cNvPr>
                <p14:cNvContentPartPr/>
                <p14:nvPr/>
              </p14:nvContentPartPr>
              <p14:xfrm>
                <a:off x="8287151" y="716079"/>
                <a:ext cx="272520" cy="66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3751105-ECD6-4169-998A-56BDA8E1036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269151" y="698079"/>
                  <a:ext cx="308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2829F2-568B-4196-AB1A-267DE0B2C099}"/>
                    </a:ext>
                  </a:extLst>
                </p14:cNvPr>
                <p14:cNvContentPartPr/>
                <p14:nvPr/>
              </p14:nvContentPartPr>
              <p14:xfrm>
                <a:off x="3418511" y="3989559"/>
                <a:ext cx="518400" cy="170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2829F2-568B-4196-AB1A-267DE0B2C09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400511" y="3971559"/>
                  <a:ext cx="554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8BEAFB-B78B-490C-AC5B-A0FBFCF9A0B7}"/>
                    </a:ext>
                  </a:extLst>
                </p14:cNvPr>
                <p14:cNvContentPartPr/>
                <p14:nvPr/>
              </p14:nvContentPartPr>
              <p14:xfrm>
                <a:off x="3497351" y="4272519"/>
                <a:ext cx="478800" cy="149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8BEAFB-B78B-490C-AC5B-A0FBFCF9A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479351" y="4254519"/>
                  <a:ext cx="514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7148EEC-9D00-4069-8AEA-1A1998EB2C56}"/>
                    </a:ext>
                  </a:extLst>
                </p14:cNvPr>
                <p14:cNvContentPartPr/>
                <p14:nvPr/>
              </p14:nvContentPartPr>
              <p14:xfrm>
                <a:off x="4935551" y="3239679"/>
                <a:ext cx="230760" cy="938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7148EEC-9D00-4069-8AEA-1A1998EB2C5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917911" y="3221679"/>
                  <a:ext cx="266400" cy="9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374A980-EE13-42F4-8890-1815FD56A21C}"/>
                    </a:ext>
                  </a:extLst>
                </p14:cNvPr>
                <p14:cNvContentPartPr/>
                <p14:nvPr/>
              </p14:nvContentPartPr>
              <p14:xfrm>
                <a:off x="5046431" y="4273599"/>
                <a:ext cx="205200" cy="150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374A980-EE13-42F4-8890-1815FD56A21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028431" y="4255599"/>
                  <a:ext cx="240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AFECA41-BF27-442F-8F3E-23F0D07F8375}"/>
                    </a:ext>
                  </a:extLst>
                </p14:cNvPr>
                <p14:cNvContentPartPr/>
                <p14:nvPr/>
              </p14:nvContentPartPr>
              <p14:xfrm>
                <a:off x="4819991" y="2940879"/>
                <a:ext cx="394920" cy="309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AFECA41-BF27-442F-8F3E-23F0D07F837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802351" y="2922879"/>
                  <a:ext cx="4305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A5FA1E8-5364-4099-964D-E6A804A8651C}"/>
                    </a:ext>
                  </a:extLst>
                </p14:cNvPr>
                <p14:cNvContentPartPr/>
                <p14:nvPr/>
              </p14:nvContentPartPr>
              <p14:xfrm>
                <a:off x="5239031" y="3358119"/>
                <a:ext cx="505800" cy="578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A5FA1E8-5364-4099-964D-E6A804A8651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221031" y="3340479"/>
                  <a:ext cx="54144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D8E6A57-1E0C-4919-B005-516B8FB73EC6}"/>
                    </a:ext>
                  </a:extLst>
                </p14:cNvPr>
                <p14:cNvContentPartPr/>
                <p14:nvPr/>
              </p14:nvContentPartPr>
              <p14:xfrm>
                <a:off x="5950031" y="3219159"/>
                <a:ext cx="489600" cy="497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D8E6A57-1E0C-4919-B005-516B8FB73EC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932031" y="3201519"/>
                  <a:ext cx="5252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51F708C-A033-4B6C-89DC-6805DAF3E57D}"/>
                    </a:ext>
                  </a:extLst>
                </p14:cNvPr>
                <p14:cNvContentPartPr/>
                <p14:nvPr/>
              </p14:nvContentPartPr>
              <p14:xfrm>
                <a:off x="6013031" y="3050679"/>
                <a:ext cx="145440" cy="104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51F708C-A033-4B6C-89DC-6805DAF3E57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995391" y="3032679"/>
                  <a:ext cx="181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6CD8168-D4E4-49D8-A3F7-18BE891D2092}"/>
                    </a:ext>
                  </a:extLst>
                </p14:cNvPr>
                <p14:cNvContentPartPr/>
                <p14:nvPr/>
              </p14:nvContentPartPr>
              <p14:xfrm>
                <a:off x="6294191" y="2701479"/>
                <a:ext cx="249480" cy="411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6CD8168-D4E4-49D8-A3F7-18BE891D209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76191" y="2683839"/>
                  <a:ext cx="28512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BC7B660-3DDE-4169-8242-F689A973619A}"/>
                    </a:ext>
                  </a:extLst>
                </p14:cNvPr>
                <p14:cNvContentPartPr/>
                <p14:nvPr/>
              </p14:nvContentPartPr>
              <p14:xfrm>
                <a:off x="6582911" y="2513919"/>
                <a:ext cx="351360" cy="405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BC7B660-3DDE-4169-8242-F689A973619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565271" y="2495919"/>
                  <a:ext cx="3870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7F3FFB4-E0B4-48E7-B477-ACB469E7615D}"/>
                    </a:ext>
                  </a:extLst>
                </p14:cNvPr>
                <p14:cNvContentPartPr/>
                <p14:nvPr/>
              </p14:nvContentPartPr>
              <p14:xfrm>
                <a:off x="6540791" y="2666199"/>
                <a:ext cx="189000" cy="60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7F3FFB4-E0B4-48E7-B477-ACB469E7615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522791" y="2648199"/>
                  <a:ext cx="2246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7429563-C4D4-4DA8-842B-56480DF22895}"/>
                    </a:ext>
                  </a:extLst>
                </p14:cNvPr>
                <p14:cNvContentPartPr/>
                <p14:nvPr/>
              </p14:nvContentPartPr>
              <p14:xfrm>
                <a:off x="6983231" y="2496279"/>
                <a:ext cx="1013400" cy="915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7429563-C4D4-4DA8-842B-56480DF2289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965591" y="2478639"/>
                  <a:ext cx="1049040" cy="9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E8A2428-B79B-4A7C-8A85-1C70E9B4F59D}"/>
                    </a:ext>
                  </a:extLst>
                </p14:cNvPr>
                <p14:cNvContentPartPr/>
                <p14:nvPr/>
              </p14:nvContentPartPr>
              <p14:xfrm>
                <a:off x="7619711" y="2766999"/>
                <a:ext cx="248400" cy="91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E8A2428-B79B-4A7C-8A85-1C70E9B4F59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02071" y="2748999"/>
                  <a:ext cx="284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D362669-A659-41D7-BA87-3921ADB659FE}"/>
                    </a:ext>
                  </a:extLst>
                </p14:cNvPr>
                <p14:cNvContentPartPr/>
                <p14:nvPr/>
              </p14:nvContentPartPr>
              <p14:xfrm>
                <a:off x="8072951" y="2697159"/>
                <a:ext cx="173520" cy="54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D362669-A659-41D7-BA87-3921ADB659F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054951" y="2679519"/>
                  <a:ext cx="209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70DB393-F665-49E8-BD0A-3D53C55E953A}"/>
                    </a:ext>
                  </a:extLst>
                </p14:cNvPr>
                <p14:cNvContentPartPr/>
                <p14:nvPr/>
              </p14:nvContentPartPr>
              <p14:xfrm>
                <a:off x="8072951" y="2858799"/>
                <a:ext cx="139320" cy="24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70DB393-F665-49E8-BD0A-3D53C55E953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054951" y="2840799"/>
                  <a:ext cx="1749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2951314-BD2F-432E-AC19-E36CF0EC3C87}"/>
                    </a:ext>
                  </a:extLst>
                </p14:cNvPr>
                <p14:cNvContentPartPr/>
                <p14:nvPr/>
              </p14:nvContentPartPr>
              <p14:xfrm>
                <a:off x="8435111" y="2355159"/>
                <a:ext cx="687960" cy="470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2951314-BD2F-432E-AC19-E36CF0EC3C8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417471" y="2337519"/>
                  <a:ext cx="72360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F324500-2B19-4322-94B5-7C41A400077B}"/>
                    </a:ext>
                  </a:extLst>
                </p14:cNvPr>
                <p14:cNvContentPartPr/>
                <p14:nvPr/>
              </p14:nvContentPartPr>
              <p14:xfrm>
                <a:off x="9430511" y="1754319"/>
                <a:ext cx="432360" cy="1204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F324500-2B19-4322-94B5-7C41A400077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412511" y="1736679"/>
                  <a:ext cx="468000" cy="12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B6C208B-5172-431D-ABA0-F443140332AE}"/>
                    </a:ext>
                  </a:extLst>
                </p14:cNvPr>
                <p14:cNvContentPartPr/>
                <p14:nvPr/>
              </p14:nvContentPartPr>
              <p14:xfrm>
                <a:off x="9676031" y="3223479"/>
                <a:ext cx="236160" cy="155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B6C208B-5172-431D-ABA0-F443140332A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658391" y="3205479"/>
                  <a:ext cx="271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6DD24DC-51C3-44DA-BA0E-DC454A96FFD3}"/>
                    </a:ext>
                  </a:extLst>
                </p14:cNvPr>
                <p14:cNvContentPartPr/>
                <p14:nvPr/>
              </p14:nvContentPartPr>
              <p14:xfrm>
                <a:off x="9263831" y="1348959"/>
                <a:ext cx="392760" cy="325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6DD24DC-51C3-44DA-BA0E-DC454A96FFD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246191" y="1330959"/>
                  <a:ext cx="4284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E592850-C0AB-4949-A89D-77B1FB60A31C}"/>
                    </a:ext>
                  </a:extLst>
                </p14:cNvPr>
                <p14:cNvContentPartPr/>
                <p14:nvPr/>
              </p14:nvContentPartPr>
              <p14:xfrm>
                <a:off x="9883391" y="2243919"/>
                <a:ext cx="451080" cy="324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E592850-C0AB-4949-A89D-77B1FB60A31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865391" y="2225919"/>
                  <a:ext cx="4867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160A82B-894E-4DFE-A14F-95A9898DE6C8}"/>
                    </a:ext>
                  </a:extLst>
                </p14:cNvPr>
                <p14:cNvContentPartPr/>
                <p14:nvPr/>
              </p14:nvContentPartPr>
              <p14:xfrm>
                <a:off x="9852071" y="2125119"/>
                <a:ext cx="140400" cy="57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160A82B-894E-4DFE-A14F-95A9898DE6C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834431" y="2107119"/>
                  <a:ext cx="176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4CEAEB0-E887-40BA-B490-702303ACC4BB}"/>
                    </a:ext>
                  </a:extLst>
                </p14:cNvPr>
                <p14:cNvContentPartPr/>
                <p14:nvPr/>
              </p14:nvContentPartPr>
              <p14:xfrm>
                <a:off x="9997511" y="1901919"/>
                <a:ext cx="428760" cy="314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4CEAEB0-E887-40BA-B490-702303ACC4B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979871" y="1884279"/>
                  <a:ext cx="4644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E9ED3C6-2E57-4121-B7B7-0C76337E5BBB}"/>
                    </a:ext>
                  </a:extLst>
                </p14:cNvPr>
                <p14:cNvContentPartPr/>
                <p14:nvPr/>
              </p14:nvContentPartPr>
              <p14:xfrm>
                <a:off x="10362911" y="1820199"/>
                <a:ext cx="217080" cy="288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E9ED3C6-2E57-4121-B7B7-0C76337E5BB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344911" y="1802199"/>
                  <a:ext cx="2527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7E83195-F384-4DC6-B188-B5309C2F27B6}"/>
                    </a:ext>
                  </a:extLst>
                </p14:cNvPr>
                <p14:cNvContentPartPr/>
                <p14:nvPr/>
              </p14:nvContentPartPr>
              <p14:xfrm>
                <a:off x="10288751" y="1886439"/>
                <a:ext cx="230400" cy="33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7E83195-F384-4DC6-B188-B5309C2F27B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270751" y="1868439"/>
                  <a:ext cx="266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EFE1380-E3FC-44F5-A843-4D729523F753}"/>
                    </a:ext>
                  </a:extLst>
                </p14:cNvPr>
                <p14:cNvContentPartPr/>
                <p14:nvPr/>
              </p14:nvContentPartPr>
              <p14:xfrm>
                <a:off x="10600151" y="1598799"/>
                <a:ext cx="753840" cy="981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EFE1380-E3FC-44F5-A843-4D729523F75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582151" y="1581159"/>
                  <a:ext cx="789480" cy="10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6785378-FC18-426A-B056-958A0EDA7ED6}"/>
                    </a:ext>
                  </a:extLst>
                </p14:cNvPr>
                <p14:cNvContentPartPr/>
                <p14:nvPr/>
              </p14:nvContentPartPr>
              <p14:xfrm>
                <a:off x="11112431" y="1899759"/>
                <a:ext cx="255240" cy="93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6785378-FC18-426A-B056-958A0EDA7ED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094791" y="1882119"/>
                  <a:ext cx="2908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29E985-E166-4E23-BB1D-7731CEAC4F50}"/>
                    </a:ext>
                  </a:extLst>
                </p14:cNvPr>
                <p14:cNvContentPartPr/>
                <p14:nvPr/>
              </p14:nvContentPartPr>
              <p14:xfrm>
                <a:off x="3756191" y="5419839"/>
                <a:ext cx="354600" cy="99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29E985-E166-4E23-BB1D-7731CEAC4F5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738551" y="5402199"/>
                  <a:ext cx="3902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A282707-77FD-42BC-8A25-EFD39CBBF06E}"/>
                    </a:ext>
                  </a:extLst>
                </p14:cNvPr>
                <p14:cNvContentPartPr/>
                <p14:nvPr/>
              </p14:nvContentPartPr>
              <p14:xfrm>
                <a:off x="3830351" y="5654919"/>
                <a:ext cx="398520" cy="54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A282707-77FD-42BC-8A25-EFD39CBBF06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812351" y="5637279"/>
                  <a:ext cx="434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3F8CBCE-6803-48C9-8034-D519EAA8EC34}"/>
                    </a:ext>
                  </a:extLst>
                </p14:cNvPr>
                <p14:cNvContentPartPr/>
                <p14:nvPr/>
              </p14:nvContentPartPr>
              <p14:xfrm>
                <a:off x="4785791" y="5007279"/>
                <a:ext cx="496080" cy="582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3F8CBCE-6803-48C9-8034-D519EAA8EC3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768151" y="4989279"/>
                  <a:ext cx="531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F2A4784-9F9F-4BCA-872B-B45B4897E34A}"/>
                    </a:ext>
                  </a:extLst>
                </p14:cNvPr>
                <p14:cNvContentPartPr/>
                <p14:nvPr/>
              </p14:nvContentPartPr>
              <p14:xfrm>
                <a:off x="5888111" y="4730799"/>
                <a:ext cx="482040" cy="487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F2A4784-9F9F-4BCA-872B-B45B4897E34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870471" y="4712799"/>
                  <a:ext cx="51768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4C48B17-E0E4-4AFD-BBA2-BA0668949453}"/>
                    </a:ext>
                  </a:extLst>
                </p14:cNvPr>
                <p14:cNvContentPartPr/>
                <p14:nvPr/>
              </p14:nvContentPartPr>
              <p14:xfrm>
                <a:off x="5617751" y="4629639"/>
                <a:ext cx="164520" cy="74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4C48B17-E0E4-4AFD-BBA2-BA066894945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600111" y="4611639"/>
                  <a:ext cx="200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0D88C64-A4B9-473E-ADF4-9401FE287AD4}"/>
                    </a:ext>
                  </a:extLst>
                </p14:cNvPr>
                <p14:cNvContentPartPr/>
                <p14:nvPr/>
              </p14:nvContentPartPr>
              <p14:xfrm>
                <a:off x="6095471" y="4258479"/>
                <a:ext cx="225720" cy="353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0D88C64-A4B9-473E-ADF4-9401FE287AD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077471" y="4240479"/>
                  <a:ext cx="261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C167358-D44B-41BE-97F8-347E7F5C937F}"/>
                    </a:ext>
                  </a:extLst>
                </p14:cNvPr>
                <p14:cNvContentPartPr/>
                <p14:nvPr/>
              </p14:nvContentPartPr>
              <p14:xfrm>
                <a:off x="6367631" y="4011519"/>
                <a:ext cx="268920" cy="356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C167358-D44B-41BE-97F8-347E7F5C937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349631" y="3993519"/>
                  <a:ext cx="3045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9FC7597-7E81-4890-8F5D-DC4F6090CA5F}"/>
                    </a:ext>
                  </a:extLst>
                </p14:cNvPr>
                <p14:cNvContentPartPr/>
                <p14:nvPr/>
              </p14:nvContentPartPr>
              <p14:xfrm>
                <a:off x="6367631" y="4144719"/>
                <a:ext cx="231480" cy="81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9FC7597-7E81-4890-8F5D-DC4F6090CA5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349631" y="4127079"/>
                  <a:ext cx="2671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456CD98-76E9-43EA-9AC7-4D0D994ED645}"/>
                    </a:ext>
                  </a:extLst>
                </p14:cNvPr>
                <p14:cNvContentPartPr/>
                <p14:nvPr/>
              </p14:nvContentPartPr>
              <p14:xfrm>
                <a:off x="5873351" y="5227959"/>
                <a:ext cx="785880" cy="258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456CD98-76E9-43EA-9AC7-4D0D994ED64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855711" y="5209959"/>
                  <a:ext cx="8215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08128B9-727E-4D70-A420-9C59F2F990A5}"/>
                    </a:ext>
                  </a:extLst>
                </p14:cNvPr>
                <p14:cNvContentPartPr/>
                <p14:nvPr/>
              </p14:nvContentPartPr>
              <p14:xfrm>
                <a:off x="6136871" y="5764359"/>
                <a:ext cx="155160" cy="68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08128B9-727E-4D70-A420-9C59F2F990A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118871" y="5746359"/>
                  <a:ext cx="190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9A691DF-C457-454F-991C-EA4A762284A7}"/>
                    </a:ext>
                  </a:extLst>
                </p14:cNvPr>
                <p14:cNvContentPartPr/>
                <p14:nvPr/>
              </p14:nvContentPartPr>
              <p14:xfrm>
                <a:off x="6494351" y="5545119"/>
                <a:ext cx="162720" cy="301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9A691DF-C457-454F-991C-EA4A762284A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476351" y="5527479"/>
                  <a:ext cx="198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088B530-88A0-4A05-A773-369615810619}"/>
                    </a:ext>
                  </a:extLst>
                </p14:cNvPr>
                <p14:cNvContentPartPr/>
                <p14:nvPr/>
              </p14:nvContentPartPr>
              <p14:xfrm>
                <a:off x="5371151" y="4555119"/>
                <a:ext cx="511560" cy="1424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088B530-88A0-4A05-A773-36961581061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353151" y="4537119"/>
                  <a:ext cx="547200" cy="14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00C9B4E-78B5-4B15-BF3E-F0916181CB68}"/>
                    </a:ext>
                  </a:extLst>
                </p14:cNvPr>
                <p14:cNvContentPartPr/>
                <p14:nvPr/>
              </p14:nvContentPartPr>
              <p14:xfrm>
                <a:off x="6894671" y="4118439"/>
                <a:ext cx="465120" cy="1181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00C9B4E-78B5-4B15-BF3E-F0916181CB6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876671" y="4100799"/>
                  <a:ext cx="500760" cy="12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962FCDA-6D2E-4B4F-92FD-28A2970D6123}"/>
                    </a:ext>
                  </a:extLst>
                </p14:cNvPr>
                <p14:cNvContentPartPr/>
                <p14:nvPr/>
              </p14:nvContentPartPr>
              <p14:xfrm>
                <a:off x="7470311" y="5398959"/>
                <a:ext cx="176760" cy="310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962FCDA-6D2E-4B4F-92FD-28A2970D612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452311" y="5380959"/>
                  <a:ext cx="2124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64F33FB-90DF-4F15-A9DA-A6026892F9C7}"/>
                    </a:ext>
                  </a:extLst>
                </p14:cNvPr>
                <p14:cNvContentPartPr/>
                <p14:nvPr/>
              </p14:nvContentPartPr>
              <p14:xfrm>
                <a:off x="6896111" y="3917199"/>
                <a:ext cx="346320" cy="137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64F33FB-90DF-4F15-A9DA-A6026892F9C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878111" y="3899199"/>
                  <a:ext cx="381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9ED17BE-05B9-43AE-AA4C-2B1D048E16FC}"/>
                    </a:ext>
                  </a:extLst>
                </p14:cNvPr>
                <p14:cNvContentPartPr/>
                <p14:nvPr/>
              </p14:nvContentPartPr>
              <p14:xfrm>
                <a:off x="7537271" y="3778599"/>
                <a:ext cx="1203840" cy="1905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9ED17BE-05B9-43AE-AA4C-2B1D048E16F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519271" y="3760599"/>
                  <a:ext cx="1239480" cy="19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AEE7214-5CEF-4DFA-8C22-FEF5088809BA}"/>
                    </a:ext>
                  </a:extLst>
                </p14:cNvPr>
                <p14:cNvContentPartPr/>
                <p14:nvPr/>
              </p14:nvContentPartPr>
              <p14:xfrm>
                <a:off x="5332271" y="4415439"/>
                <a:ext cx="935640" cy="1799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AEE7214-5CEF-4DFA-8C22-FEF5088809B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314631" y="4397439"/>
                  <a:ext cx="971280" cy="18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0D8E79F-F016-435E-8992-479773A49995}"/>
                    </a:ext>
                  </a:extLst>
                </p14:cNvPr>
                <p14:cNvContentPartPr/>
                <p14:nvPr/>
              </p14:nvContentPartPr>
              <p14:xfrm>
                <a:off x="8608271" y="4348479"/>
                <a:ext cx="382320" cy="174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0D8E79F-F016-435E-8992-479773A4999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590631" y="4330839"/>
                  <a:ext cx="417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CEE1E51-D667-4678-AA80-53AEBCDD3237}"/>
                    </a:ext>
                  </a:extLst>
                </p14:cNvPr>
                <p14:cNvContentPartPr/>
                <p14:nvPr/>
              </p14:nvContentPartPr>
              <p14:xfrm>
                <a:off x="8740031" y="4607319"/>
                <a:ext cx="248040" cy="96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CEE1E51-D667-4678-AA80-53AEBCDD323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722031" y="4589679"/>
                  <a:ext cx="283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A5999C7-A98F-4FFE-A72D-73D98B4223AE}"/>
                    </a:ext>
                  </a:extLst>
                </p14:cNvPr>
                <p14:cNvContentPartPr/>
                <p14:nvPr/>
              </p14:nvContentPartPr>
              <p14:xfrm>
                <a:off x="9316751" y="4277199"/>
                <a:ext cx="149040" cy="105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A5999C7-A98F-4FFE-A72D-73D98B4223A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298751" y="4259559"/>
                  <a:ext cx="184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15ED7A7-A02C-4BE1-A5A0-EA7A5FE4FC36}"/>
                    </a:ext>
                  </a:extLst>
                </p14:cNvPr>
                <p14:cNvContentPartPr/>
                <p14:nvPr/>
              </p14:nvContentPartPr>
              <p14:xfrm>
                <a:off x="9522671" y="3844839"/>
                <a:ext cx="477720" cy="587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15ED7A7-A02C-4BE1-A5A0-EA7A5FE4FC3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505031" y="3827199"/>
                  <a:ext cx="51336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FE3D1F9-B1F9-4472-A084-BBA89950DAD9}"/>
                    </a:ext>
                  </a:extLst>
                </p14:cNvPr>
                <p14:cNvContentPartPr/>
                <p14:nvPr/>
              </p14:nvContentPartPr>
              <p14:xfrm>
                <a:off x="9481271" y="4490319"/>
                <a:ext cx="675000" cy="361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FE3D1F9-B1F9-4472-A084-BBA89950DAD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463631" y="4472319"/>
                  <a:ext cx="7106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2E066D2-51F6-4666-A15A-4661F6CC30BD}"/>
                    </a:ext>
                  </a:extLst>
                </p14:cNvPr>
                <p14:cNvContentPartPr/>
                <p14:nvPr/>
              </p14:nvContentPartPr>
              <p14:xfrm>
                <a:off x="9669191" y="4768959"/>
                <a:ext cx="422280" cy="4874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2E066D2-51F6-4666-A15A-4661F6CC30B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651191" y="4750959"/>
                  <a:ext cx="45792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032A951-64A2-4BDD-9C08-31F073E08B38}"/>
                    </a:ext>
                  </a:extLst>
                </p14:cNvPr>
                <p14:cNvContentPartPr/>
                <p14:nvPr/>
              </p14:nvContentPartPr>
              <p14:xfrm>
                <a:off x="10014791" y="3401679"/>
                <a:ext cx="789840" cy="1910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032A951-64A2-4BDD-9C08-31F073E08B3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997151" y="3384039"/>
                  <a:ext cx="825480" cy="19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94C1E15-8031-4E49-AA1F-55BF1A04CEEE}"/>
                    </a:ext>
                  </a:extLst>
                </p14:cNvPr>
                <p14:cNvContentPartPr/>
                <p14:nvPr/>
              </p14:nvContentPartPr>
              <p14:xfrm>
                <a:off x="10446431" y="4074879"/>
                <a:ext cx="292680" cy="295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94C1E15-8031-4E49-AA1F-55BF1A04CEE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428431" y="4056879"/>
                  <a:ext cx="3283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4A8F55B-C31A-400D-95AD-B28E74FBE147}"/>
                    </a:ext>
                  </a:extLst>
                </p14:cNvPr>
                <p14:cNvContentPartPr/>
                <p14:nvPr/>
              </p14:nvContentPartPr>
              <p14:xfrm>
                <a:off x="10303511" y="3702279"/>
                <a:ext cx="389160" cy="238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4A8F55B-C31A-400D-95AD-B28E74FBE14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285871" y="3684639"/>
                  <a:ext cx="424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6C8B9CF-5372-47D6-8244-8D5C958BD9E6}"/>
                    </a:ext>
                  </a:extLst>
                </p14:cNvPr>
                <p14:cNvContentPartPr/>
                <p14:nvPr/>
              </p14:nvContentPartPr>
              <p14:xfrm>
                <a:off x="10906871" y="4020159"/>
                <a:ext cx="182880" cy="106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6C8B9CF-5372-47D6-8244-8D5C958BD9E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888871" y="4002519"/>
                  <a:ext cx="2185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76431BC-86F5-48A9-8AC3-20E42B224D19}"/>
                    </a:ext>
                  </a:extLst>
                </p14:cNvPr>
                <p14:cNvContentPartPr/>
                <p14:nvPr/>
              </p14:nvContentPartPr>
              <p14:xfrm>
                <a:off x="11293151" y="3624519"/>
                <a:ext cx="316440" cy="339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76431BC-86F5-48A9-8AC3-20E42B224D1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275511" y="3606879"/>
                  <a:ext cx="3520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09BE250-3548-4AB1-815B-ABFB2E5E7C77}"/>
                    </a:ext>
                  </a:extLst>
                </p14:cNvPr>
                <p14:cNvContentPartPr/>
                <p14:nvPr/>
              </p14:nvContentPartPr>
              <p14:xfrm>
                <a:off x="11253911" y="3383319"/>
                <a:ext cx="139680" cy="142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09BE250-3548-4AB1-815B-ABFB2E5E7C7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236271" y="3365319"/>
                  <a:ext cx="1753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D99FF6C-6D72-4B23-92A6-E95323BC7D0C}"/>
                    </a:ext>
                  </a:extLst>
                </p14:cNvPr>
                <p14:cNvContentPartPr/>
                <p14:nvPr/>
              </p14:nvContentPartPr>
              <p14:xfrm>
                <a:off x="11022071" y="2989479"/>
                <a:ext cx="941400" cy="1660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D99FF6C-6D72-4B23-92A6-E95323BC7D0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004071" y="2971839"/>
                  <a:ext cx="977040" cy="169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3AD2B4D-294A-4C65-8FFF-2DCD76C67F26}"/>
              </a:ext>
            </a:extLst>
          </p:cNvPr>
          <p:cNvGrpSpPr/>
          <p:nvPr/>
        </p:nvGrpSpPr>
        <p:grpSpPr>
          <a:xfrm>
            <a:off x="8525831" y="6219399"/>
            <a:ext cx="266040" cy="263880"/>
            <a:chOff x="8525831" y="6219399"/>
            <a:chExt cx="266040" cy="2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12D556E-0B16-4A57-8493-674BEC41BE3A}"/>
                    </a:ext>
                  </a:extLst>
                </p14:cNvPr>
                <p14:cNvContentPartPr/>
                <p14:nvPr/>
              </p14:nvContentPartPr>
              <p14:xfrm>
                <a:off x="8525831" y="6219399"/>
                <a:ext cx="266040" cy="107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12D556E-0B16-4A57-8493-674BEC41BE3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507831" y="6201759"/>
                  <a:ext cx="3016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E1029CF-320E-4C50-9539-022B78AE0C84}"/>
                    </a:ext>
                  </a:extLst>
                </p14:cNvPr>
                <p14:cNvContentPartPr/>
                <p14:nvPr/>
              </p14:nvContentPartPr>
              <p14:xfrm>
                <a:off x="8575151" y="6444399"/>
                <a:ext cx="134640" cy="38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E1029CF-320E-4C50-9539-022B78AE0C8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557511" y="6426759"/>
                  <a:ext cx="17028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A0E344A-C3F6-4134-906D-258AEBE5C21A}"/>
              </a:ext>
            </a:extLst>
          </p:cNvPr>
          <p:cNvGrpSpPr/>
          <p:nvPr/>
        </p:nvGrpSpPr>
        <p:grpSpPr>
          <a:xfrm>
            <a:off x="9357791" y="5560599"/>
            <a:ext cx="679320" cy="1097280"/>
            <a:chOff x="9357791" y="5560599"/>
            <a:chExt cx="679320" cy="10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B846256-F9DE-4D36-BFA3-B0001DFD4531}"/>
                    </a:ext>
                  </a:extLst>
                </p14:cNvPr>
                <p14:cNvContentPartPr/>
                <p14:nvPr/>
              </p14:nvContentPartPr>
              <p14:xfrm>
                <a:off x="9366071" y="5560599"/>
                <a:ext cx="423720" cy="559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B846256-F9DE-4D36-BFA3-B0001DFD453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348431" y="5542959"/>
                  <a:ext cx="45936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A22D4B4-9C0A-41FB-B218-F0CB7506F513}"/>
                    </a:ext>
                  </a:extLst>
                </p14:cNvPr>
                <p14:cNvContentPartPr/>
                <p14:nvPr/>
              </p14:nvContentPartPr>
              <p14:xfrm>
                <a:off x="9357791" y="5992959"/>
                <a:ext cx="679320" cy="309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A22D4B4-9C0A-41FB-B218-F0CB7506F51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339791" y="5975319"/>
                  <a:ext cx="7149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AE80983-A901-4CAB-94B3-BA1E6980B2B9}"/>
                    </a:ext>
                  </a:extLst>
                </p14:cNvPr>
                <p14:cNvContentPartPr/>
                <p14:nvPr/>
              </p14:nvContentPartPr>
              <p14:xfrm>
                <a:off x="9637871" y="6325239"/>
                <a:ext cx="303120" cy="3326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AE80983-A901-4CAB-94B3-BA1E6980B2B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620231" y="6307599"/>
                  <a:ext cx="338760" cy="36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B5120A11-27BE-42C3-AEAB-1E386ADF3FD8}"/>
              </a:ext>
            </a:extLst>
          </p:cNvPr>
          <p:cNvGrpSpPr/>
          <p:nvPr/>
        </p:nvGrpSpPr>
        <p:grpSpPr>
          <a:xfrm>
            <a:off x="105431" y="2561799"/>
            <a:ext cx="4652640" cy="4160160"/>
            <a:chOff x="105431" y="2561799"/>
            <a:chExt cx="4652640" cy="416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8211350-8CBA-46A2-9FA9-5FC97C7229E0}"/>
                    </a:ext>
                  </a:extLst>
                </p14:cNvPr>
                <p14:cNvContentPartPr/>
                <p14:nvPr/>
              </p14:nvContentPartPr>
              <p14:xfrm>
                <a:off x="105431" y="3196119"/>
                <a:ext cx="469080" cy="585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8211350-8CBA-46A2-9FA9-5FC97C7229E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7431" y="3178119"/>
                  <a:ext cx="5047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5EE7A7D-E647-4D28-AB0B-41A632ADAC92}"/>
                    </a:ext>
                  </a:extLst>
                </p14:cNvPr>
                <p14:cNvContentPartPr/>
                <p14:nvPr/>
              </p14:nvContentPartPr>
              <p14:xfrm>
                <a:off x="651911" y="2825319"/>
                <a:ext cx="371880" cy="11116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5EE7A7D-E647-4D28-AB0B-41A632ADAC9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33911" y="2807319"/>
                  <a:ext cx="407520" cy="11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8BDE7D8-0371-47B6-866B-E54C6DAC4243}"/>
                    </a:ext>
                  </a:extLst>
                </p14:cNvPr>
                <p14:cNvContentPartPr/>
                <p14:nvPr/>
              </p14:nvContentPartPr>
              <p14:xfrm>
                <a:off x="1119911" y="3063999"/>
                <a:ext cx="51840" cy="270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8BDE7D8-0371-47B6-866B-E54C6DAC424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02271" y="3045999"/>
                  <a:ext cx="874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14C2DDC-37B7-4EAD-A86C-470BE24F60AE}"/>
                    </a:ext>
                  </a:extLst>
                </p14:cNvPr>
                <p14:cNvContentPartPr/>
                <p14:nvPr/>
              </p14:nvContentPartPr>
              <p14:xfrm>
                <a:off x="1128551" y="2748279"/>
                <a:ext cx="553680" cy="9169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14C2DDC-37B7-4EAD-A86C-470BE24F60A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10551" y="2730639"/>
                  <a:ext cx="589320" cy="9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BBA8992-6EBC-410F-B1B7-CC5945EDBA0C}"/>
                    </a:ext>
                  </a:extLst>
                </p14:cNvPr>
                <p14:cNvContentPartPr/>
                <p14:nvPr/>
              </p14:nvContentPartPr>
              <p14:xfrm>
                <a:off x="1853231" y="3055719"/>
                <a:ext cx="787320" cy="206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BBA8992-6EBC-410F-B1B7-CC5945EDBA0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35231" y="3037719"/>
                  <a:ext cx="822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168FAFC-BE38-42C4-9919-1A661E7F9D83}"/>
                    </a:ext>
                  </a:extLst>
                </p14:cNvPr>
                <p14:cNvContentPartPr/>
                <p14:nvPr/>
              </p14:nvContentPartPr>
              <p14:xfrm>
                <a:off x="2429951" y="2965359"/>
                <a:ext cx="358920" cy="305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168FAFC-BE38-42C4-9919-1A661E7F9D8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411951" y="2947359"/>
                  <a:ext cx="3945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93113CE-CE73-4289-831F-308594AF4D22}"/>
                    </a:ext>
                  </a:extLst>
                </p14:cNvPr>
                <p14:cNvContentPartPr/>
                <p14:nvPr/>
              </p14:nvContentPartPr>
              <p14:xfrm>
                <a:off x="2981831" y="2561799"/>
                <a:ext cx="187920" cy="2077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93113CE-CE73-4289-831F-308594AF4D2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964191" y="2543799"/>
                  <a:ext cx="2235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490D93B-5511-49B4-9E65-A7BE0C179754}"/>
                    </a:ext>
                  </a:extLst>
                </p14:cNvPr>
                <p14:cNvContentPartPr/>
                <p14:nvPr/>
              </p14:nvContentPartPr>
              <p14:xfrm>
                <a:off x="2990111" y="2746479"/>
                <a:ext cx="621000" cy="194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490D93B-5511-49B4-9E65-A7BE0C17975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972111" y="2728839"/>
                  <a:ext cx="656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776EA29-F52C-4A38-8EC6-19068B8E455B}"/>
                    </a:ext>
                  </a:extLst>
                </p14:cNvPr>
                <p14:cNvContentPartPr/>
                <p14:nvPr/>
              </p14:nvContentPartPr>
              <p14:xfrm>
                <a:off x="3320231" y="2924319"/>
                <a:ext cx="267120" cy="422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776EA29-F52C-4A38-8EC6-19068B8E455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302231" y="2906319"/>
                  <a:ext cx="3027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0738807-2D96-4FB8-BAC3-E978E8E6AD94}"/>
                    </a:ext>
                  </a:extLst>
                </p14:cNvPr>
                <p14:cNvContentPartPr/>
                <p14:nvPr/>
              </p14:nvContentPartPr>
              <p14:xfrm>
                <a:off x="403151" y="4283319"/>
                <a:ext cx="463680" cy="7754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0738807-2D96-4FB8-BAC3-E978E8E6AD9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85511" y="4265319"/>
                  <a:ext cx="499320" cy="81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ED0A52D-D3D1-4ED1-9539-B799C1ED9B55}"/>
                    </a:ext>
                  </a:extLst>
                </p14:cNvPr>
                <p14:cNvContentPartPr/>
                <p14:nvPr/>
              </p14:nvContentPartPr>
              <p14:xfrm>
                <a:off x="956471" y="3929079"/>
                <a:ext cx="480600" cy="1065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ED0A52D-D3D1-4ED1-9539-B799C1ED9B5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38471" y="3911439"/>
                  <a:ext cx="516240" cy="11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24DEB3F-8452-4292-9213-8E9B7F106702}"/>
                    </a:ext>
                  </a:extLst>
                </p14:cNvPr>
                <p14:cNvContentPartPr/>
                <p14:nvPr/>
              </p14:nvContentPartPr>
              <p14:xfrm>
                <a:off x="1367231" y="4101519"/>
                <a:ext cx="159840" cy="473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24DEB3F-8452-4292-9213-8E9B7F10670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349231" y="4083879"/>
                  <a:ext cx="19548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D68BFFE-554E-4415-91A2-EDA3B827D91A}"/>
                    </a:ext>
                  </a:extLst>
                </p14:cNvPr>
                <p14:cNvContentPartPr/>
                <p14:nvPr/>
              </p14:nvContentPartPr>
              <p14:xfrm>
                <a:off x="1507271" y="3723879"/>
                <a:ext cx="512640" cy="10627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D68BFFE-554E-4415-91A2-EDA3B827D91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489631" y="3705879"/>
                  <a:ext cx="548280" cy="10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6620F20-040A-4930-B575-E90A7CD9252A}"/>
                    </a:ext>
                  </a:extLst>
                </p14:cNvPr>
                <p14:cNvContentPartPr/>
                <p14:nvPr/>
              </p14:nvContentPartPr>
              <p14:xfrm>
                <a:off x="2182631" y="3897039"/>
                <a:ext cx="481680" cy="3474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6620F20-040A-4930-B575-E90A7CD9252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164991" y="3879039"/>
                  <a:ext cx="5173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E233224-F7E9-4FE0-8FC0-9F34404A4FFC}"/>
                    </a:ext>
                  </a:extLst>
                </p14:cNvPr>
                <p14:cNvContentPartPr/>
                <p14:nvPr/>
              </p14:nvContentPartPr>
              <p14:xfrm>
                <a:off x="2784191" y="3450999"/>
                <a:ext cx="520920" cy="503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E233224-F7E9-4FE0-8FC0-9F34404A4FF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766191" y="3432999"/>
                  <a:ext cx="55656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CF9B47-4065-45D0-9FFB-6DA6446D45E6}"/>
                    </a:ext>
                  </a:extLst>
                </p14:cNvPr>
                <p14:cNvContentPartPr/>
                <p14:nvPr/>
              </p14:nvContentPartPr>
              <p14:xfrm>
                <a:off x="3116471" y="3542079"/>
                <a:ext cx="549360" cy="763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CF9B47-4065-45D0-9FFB-6DA6446D45E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098831" y="3524079"/>
                  <a:ext cx="585000" cy="79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07DF040-DD31-41B3-A570-40391BE02730}"/>
                    </a:ext>
                  </a:extLst>
                </p14:cNvPr>
                <p14:cNvContentPartPr/>
                <p14:nvPr/>
              </p14:nvContentPartPr>
              <p14:xfrm>
                <a:off x="3572951" y="3697599"/>
                <a:ext cx="585720" cy="611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07DF040-DD31-41B3-A570-40391BE0273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554951" y="3679959"/>
                  <a:ext cx="62136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4C28205-4663-4B9B-9BD7-F4D4FFB53F36}"/>
                    </a:ext>
                  </a:extLst>
                </p14:cNvPr>
                <p14:cNvContentPartPr/>
                <p14:nvPr/>
              </p14:nvContentPartPr>
              <p14:xfrm>
                <a:off x="592871" y="5181159"/>
                <a:ext cx="448200" cy="7790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4C28205-4663-4B9B-9BD7-F4D4FFB53F3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75231" y="5163519"/>
                  <a:ext cx="483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10C3252-1AD5-40A1-AE27-27F42108882C}"/>
                    </a:ext>
                  </a:extLst>
                </p14:cNvPr>
                <p14:cNvContentPartPr/>
                <p14:nvPr/>
              </p14:nvContentPartPr>
              <p14:xfrm>
                <a:off x="1282271" y="5099079"/>
                <a:ext cx="576360" cy="750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10C3252-1AD5-40A1-AE27-27F42108882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264631" y="5081079"/>
                  <a:ext cx="612000" cy="78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E972451-FC4A-4CAB-9932-684253C0DAF2}"/>
                    </a:ext>
                  </a:extLst>
                </p14:cNvPr>
                <p14:cNvContentPartPr/>
                <p14:nvPr/>
              </p14:nvContentPartPr>
              <p14:xfrm>
                <a:off x="1729751" y="5173239"/>
                <a:ext cx="261360" cy="378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E972451-FC4A-4CAB-9932-684253C0DAF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711751" y="5155239"/>
                  <a:ext cx="2970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BBD611E-80B2-47A7-87A7-C45D5928DADF}"/>
                    </a:ext>
                  </a:extLst>
                </p14:cNvPr>
                <p14:cNvContentPartPr/>
                <p14:nvPr/>
              </p14:nvContentPartPr>
              <p14:xfrm>
                <a:off x="1881311" y="5115639"/>
                <a:ext cx="200880" cy="2919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BBD611E-80B2-47A7-87A7-C45D5928DAD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863311" y="5097639"/>
                  <a:ext cx="2365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696214F-D573-4A86-82F5-C785A5ECC4ED}"/>
                    </a:ext>
                  </a:extLst>
                </p14:cNvPr>
                <p14:cNvContentPartPr/>
                <p14:nvPr/>
              </p14:nvContentPartPr>
              <p14:xfrm>
                <a:off x="2001551" y="4924479"/>
                <a:ext cx="629280" cy="7531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696214F-D573-4A86-82F5-C785A5ECC4E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983551" y="4906479"/>
                  <a:ext cx="66492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FC8C6AC-2E7A-4E39-B7D3-70239B334279}"/>
                    </a:ext>
                  </a:extLst>
                </p14:cNvPr>
                <p14:cNvContentPartPr/>
                <p14:nvPr/>
              </p14:nvContentPartPr>
              <p14:xfrm>
                <a:off x="2734511" y="4958319"/>
                <a:ext cx="429840" cy="248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FC8C6AC-2E7A-4E39-B7D3-70239B33427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716871" y="4940319"/>
                  <a:ext cx="465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006EF28-C9FA-4EB6-9E8D-2179A41DF89E}"/>
                    </a:ext>
                  </a:extLst>
                </p14:cNvPr>
                <p14:cNvContentPartPr/>
                <p14:nvPr/>
              </p14:nvContentPartPr>
              <p14:xfrm>
                <a:off x="2899391" y="4901079"/>
                <a:ext cx="323640" cy="3265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006EF28-C9FA-4EB6-9E8D-2179A41DF89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881391" y="4883439"/>
                  <a:ext cx="3592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82F63A8-686A-421E-A4D4-0D1FD3652D3C}"/>
                    </a:ext>
                  </a:extLst>
                </p14:cNvPr>
                <p14:cNvContentPartPr/>
                <p14:nvPr/>
              </p14:nvContentPartPr>
              <p14:xfrm>
                <a:off x="3401951" y="4596519"/>
                <a:ext cx="215640" cy="3160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82F63A8-686A-421E-A4D4-0D1FD3652D3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383951" y="4578519"/>
                  <a:ext cx="2512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EF52BD2-A703-4E2A-BDC2-DCCBA22105BB}"/>
                    </a:ext>
                  </a:extLst>
                </p14:cNvPr>
                <p14:cNvContentPartPr/>
                <p14:nvPr/>
              </p14:nvContentPartPr>
              <p14:xfrm>
                <a:off x="3542711" y="4514079"/>
                <a:ext cx="347760" cy="2880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EF52BD2-A703-4E2A-BDC2-DCCBA22105B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525071" y="4496079"/>
                  <a:ext cx="3834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408E258-1D47-4E83-B713-98BAC37EEE17}"/>
                    </a:ext>
                  </a:extLst>
                </p14:cNvPr>
                <p14:cNvContentPartPr/>
                <p14:nvPr/>
              </p14:nvContentPartPr>
              <p14:xfrm>
                <a:off x="3476111" y="4817199"/>
                <a:ext cx="544680" cy="2160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408E258-1D47-4E83-B713-98BAC37EEE1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458111" y="4799559"/>
                  <a:ext cx="580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AF1CA88-FB27-421F-A7DC-458AA53333C0}"/>
                    </a:ext>
                  </a:extLst>
                </p14:cNvPr>
                <p14:cNvContentPartPr/>
                <p14:nvPr/>
              </p14:nvContentPartPr>
              <p14:xfrm>
                <a:off x="3849431" y="4966959"/>
                <a:ext cx="239040" cy="3427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AF1CA88-FB27-421F-A7DC-458AA53333C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831791" y="4949319"/>
                  <a:ext cx="2746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E5C5F95-5A7D-498B-AEFD-08D13D6FC9DA}"/>
                    </a:ext>
                  </a:extLst>
                </p14:cNvPr>
                <p14:cNvContentPartPr/>
                <p14:nvPr/>
              </p14:nvContentPartPr>
              <p14:xfrm>
                <a:off x="942791" y="6074319"/>
                <a:ext cx="541440" cy="550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E5C5F95-5A7D-498B-AEFD-08D13D6FC9D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25151" y="6056679"/>
                  <a:ext cx="57708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01C9555-0559-4EE5-8BC5-CB6AF32290C9}"/>
                    </a:ext>
                  </a:extLst>
                </p14:cNvPr>
                <p14:cNvContentPartPr/>
                <p14:nvPr/>
              </p14:nvContentPartPr>
              <p14:xfrm>
                <a:off x="2005511" y="5947599"/>
                <a:ext cx="525960" cy="7743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01C9555-0559-4EE5-8BC5-CB6AF32290C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987871" y="5929599"/>
                  <a:ext cx="561600" cy="8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93B2986-E913-49C8-8735-6F3BA29DEA4B}"/>
                    </a:ext>
                  </a:extLst>
                </p14:cNvPr>
                <p14:cNvContentPartPr/>
                <p14:nvPr/>
              </p14:nvContentPartPr>
              <p14:xfrm>
                <a:off x="2421311" y="6069639"/>
                <a:ext cx="296640" cy="2224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93B2986-E913-49C8-8735-6F3BA29DEA4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403671" y="6051639"/>
                  <a:ext cx="3322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42EA4B0-7A37-4F04-8460-D90145D11F99}"/>
                    </a:ext>
                  </a:extLst>
                </p14:cNvPr>
                <p14:cNvContentPartPr/>
                <p14:nvPr/>
              </p14:nvContentPartPr>
              <p14:xfrm>
                <a:off x="2668631" y="5709279"/>
                <a:ext cx="685080" cy="7351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42EA4B0-7A37-4F04-8460-D90145D11F9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650991" y="5691279"/>
                  <a:ext cx="72072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A4A0361-EBBD-4DDF-9782-4C2B0CF8366B}"/>
                    </a:ext>
                  </a:extLst>
                </p14:cNvPr>
                <p14:cNvContentPartPr/>
                <p14:nvPr/>
              </p14:nvContentPartPr>
              <p14:xfrm>
                <a:off x="3435071" y="5691279"/>
                <a:ext cx="574560" cy="4050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A4A0361-EBBD-4DDF-9782-4C2B0CF8366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417071" y="5673639"/>
                  <a:ext cx="6102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E81AFE6-0E97-482E-9DCF-398E441622EE}"/>
                    </a:ext>
                  </a:extLst>
                </p14:cNvPr>
                <p14:cNvContentPartPr/>
                <p14:nvPr/>
              </p14:nvContentPartPr>
              <p14:xfrm>
                <a:off x="4151471" y="5426319"/>
                <a:ext cx="401400" cy="192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E81AFE6-0E97-482E-9DCF-398E441622E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133831" y="5408319"/>
                  <a:ext cx="43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36C916C-82DA-44AE-B3C5-FE61BE941D6E}"/>
                    </a:ext>
                  </a:extLst>
                </p14:cNvPr>
                <p14:cNvContentPartPr/>
                <p14:nvPr/>
              </p14:nvContentPartPr>
              <p14:xfrm>
                <a:off x="4192871" y="5634399"/>
                <a:ext cx="506880" cy="2142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36C916C-82DA-44AE-B3C5-FE61BE941D6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174871" y="5616759"/>
                  <a:ext cx="5425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9F0FA59-A3AA-4FAE-A400-0BC2CA6676A7}"/>
                    </a:ext>
                  </a:extLst>
                </p14:cNvPr>
                <p14:cNvContentPartPr/>
                <p14:nvPr/>
              </p14:nvContentPartPr>
              <p14:xfrm>
                <a:off x="4433711" y="5823759"/>
                <a:ext cx="324360" cy="4024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9F0FA59-A3AA-4FAE-A400-0BC2CA6676A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415711" y="5806119"/>
                  <a:ext cx="360000" cy="43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B3711C6-F98D-4AEA-8614-D74912F3FE46}"/>
              </a:ext>
            </a:extLst>
          </p:cNvPr>
          <p:cNvGrpSpPr/>
          <p:nvPr/>
        </p:nvGrpSpPr>
        <p:grpSpPr>
          <a:xfrm>
            <a:off x="4151471" y="705639"/>
            <a:ext cx="2923560" cy="2918880"/>
            <a:chOff x="4151471" y="705639"/>
            <a:chExt cx="2923560" cy="29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F51FC79-7AA3-42DA-A43E-7A6C58D99883}"/>
                    </a:ext>
                  </a:extLst>
                </p14:cNvPr>
                <p14:cNvContentPartPr/>
                <p14:nvPr/>
              </p14:nvContentPartPr>
              <p14:xfrm>
                <a:off x="4151471" y="705639"/>
                <a:ext cx="1696320" cy="12564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F51FC79-7AA3-42DA-A43E-7A6C58D9988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133831" y="687999"/>
                  <a:ext cx="1731960" cy="12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043B012-D38F-4AC7-9AD5-F75965F2B06E}"/>
                    </a:ext>
                  </a:extLst>
                </p14:cNvPr>
                <p14:cNvContentPartPr/>
                <p14:nvPr/>
              </p14:nvContentPartPr>
              <p14:xfrm>
                <a:off x="5214191" y="1283079"/>
                <a:ext cx="1860840" cy="23414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043B012-D38F-4AC7-9AD5-F75965F2B06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196551" y="1265439"/>
                  <a:ext cx="1896480" cy="237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D4F4C691-6A8A-4EAA-847E-FD3614ACDF18}"/>
                  </a:ext>
                </a:extLst>
              </p14:cNvPr>
              <p14:cNvContentPartPr/>
              <p14:nvPr/>
            </p14:nvContentPartPr>
            <p14:xfrm>
              <a:off x="6334511" y="4222479"/>
              <a:ext cx="1764360" cy="15922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D4F4C691-6A8A-4EAA-847E-FD3614ACDF18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6316511" y="4204839"/>
                <a:ext cx="1800000" cy="162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B9E238BF-3A1B-4980-82F2-C87B2FBC9693}"/>
              </a:ext>
            </a:extLst>
          </p:cNvPr>
          <p:cNvGrpSpPr/>
          <p:nvPr/>
        </p:nvGrpSpPr>
        <p:grpSpPr>
          <a:xfrm>
            <a:off x="8657591" y="114519"/>
            <a:ext cx="3386880" cy="1269720"/>
            <a:chOff x="8657591" y="114519"/>
            <a:chExt cx="3386880" cy="12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FF80272-F841-41E0-B475-62D6C8915127}"/>
                    </a:ext>
                  </a:extLst>
                </p14:cNvPr>
                <p14:cNvContentPartPr/>
                <p14:nvPr/>
              </p14:nvContentPartPr>
              <p14:xfrm>
                <a:off x="8869631" y="329079"/>
                <a:ext cx="556200" cy="678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FF80272-F841-41E0-B475-62D6C891512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851631" y="311439"/>
                  <a:ext cx="5918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E0A6CAB-8321-48DE-A89F-BCA93FD0EE8A}"/>
                    </a:ext>
                  </a:extLst>
                </p14:cNvPr>
                <p14:cNvContentPartPr/>
                <p14:nvPr/>
              </p14:nvContentPartPr>
              <p14:xfrm>
                <a:off x="9492071" y="238359"/>
                <a:ext cx="411120" cy="8996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E0A6CAB-8321-48DE-A89F-BCA93FD0EE8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474431" y="220719"/>
                  <a:ext cx="446760" cy="9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F9D15AE-1B37-4DB1-8E2E-6B6361426A5D}"/>
                    </a:ext>
                  </a:extLst>
                </p14:cNvPr>
                <p14:cNvContentPartPr/>
                <p14:nvPr/>
              </p14:nvContentPartPr>
              <p14:xfrm>
                <a:off x="9893111" y="584679"/>
                <a:ext cx="79920" cy="2538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F9D15AE-1B37-4DB1-8E2E-6B6361426A5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875471" y="567039"/>
                  <a:ext cx="1155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4A0E6E4-9B1B-4F26-96D5-DB6089DC63FC}"/>
                    </a:ext>
                  </a:extLst>
                </p14:cNvPr>
                <p14:cNvContentPartPr/>
                <p14:nvPr/>
              </p14:nvContentPartPr>
              <p14:xfrm>
                <a:off x="10024511" y="517359"/>
                <a:ext cx="438480" cy="2584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4A0E6E4-9B1B-4F26-96D5-DB6089DC63F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006871" y="499359"/>
                  <a:ext cx="4741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B761449-D5EB-4DA0-A5B2-9CEAAE663702}"/>
                    </a:ext>
                  </a:extLst>
                </p14:cNvPr>
                <p14:cNvContentPartPr/>
                <p14:nvPr/>
              </p14:nvContentPartPr>
              <p14:xfrm>
                <a:off x="10263911" y="189759"/>
                <a:ext cx="477720" cy="6015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B761449-D5EB-4DA0-A5B2-9CEAAE66370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246271" y="172119"/>
                  <a:ext cx="5133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F4E6E00-A1CA-4A1B-BAD0-1F0E297182AE}"/>
                    </a:ext>
                  </a:extLst>
                </p14:cNvPr>
                <p14:cNvContentPartPr/>
                <p14:nvPr/>
              </p14:nvContentPartPr>
              <p14:xfrm>
                <a:off x="10733711" y="418359"/>
                <a:ext cx="469800" cy="1090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F4E6E00-A1CA-4A1B-BAD0-1F0E297182A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715711" y="400359"/>
                  <a:ext cx="505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7BBC0D7-8B5B-4B07-8E77-E63ED869C997}"/>
                    </a:ext>
                  </a:extLst>
                </p14:cNvPr>
                <p14:cNvContentPartPr/>
                <p14:nvPr/>
              </p14:nvContentPartPr>
              <p14:xfrm>
                <a:off x="11013791" y="345639"/>
                <a:ext cx="231120" cy="1648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7BBC0D7-8B5B-4B07-8E77-E63ED869C99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996151" y="327999"/>
                  <a:ext cx="2667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72FA843-6981-49AC-B7AF-7A6F24060F4E}"/>
                    </a:ext>
                  </a:extLst>
                </p14:cNvPr>
                <p14:cNvContentPartPr/>
                <p14:nvPr/>
              </p14:nvContentPartPr>
              <p14:xfrm>
                <a:off x="11417351" y="205599"/>
                <a:ext cx="90000" cy="1987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72FA843-6981-49AC-B7AF-7A6F24060F4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399351" y="187599"/>
                  <a:ext cx="1256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C474C8D-C8B7-4487-BDC4-AA6124E12B96}"/>
                    </a:ext>
                  </a:extLst>
                </p14:cNvPr>
                <p14:cNvContentPartPr/>
                <p14:nvPr/>
              </p14:nvContentPartPr>
              <p14:xfrm>
                <a:off x="11584391" y="114519"/>
                <a:ext cx="417240" cy="2491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C474C8D-C8B7-4487-BDC4-AA6124E12B9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566751" y="96519"/>
                  <a:ext cx="4528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F8A7B40-2518-4518-B569-C35E9BE54D2E}"/>
                    </a:ext>
                  </a:extLst>
                </p14:cNvPr>
                <p14:cNvContentPartPr/>
                <p14:nvPr/>
              </p14:nvContentPartPr>
              <p14:xfrm>
                <a:off x="11474951" y="324039"/>
                <a:ext cx="569520" cy="1537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F8A7B40-2518-4518-B569-C35E9BE54D2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456951" y="306399"/>
                  <a:ext cx="6051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322BDCA-BDE9-413B-973E-0D4E92835175}"/>
                    </a:ext>
                  </a:extLst>
                </p14:cNvPr>
                <p14:cNvContentPartPr/>
                <p14:nvPr/>
              </p14:nvContentPartPr>
              <p14:xfrm>
                <a:off x="11526071" y="534999"/>
                <a:ext cx="262080" cy="3225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322BDCA-BDE9-413B-973E-0D4E92835175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508431" y="517359"/>
                  <a:ext cx="2977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AEC92D5-EF08-45D2-A50A-594DA2B902ED}"/>
                    </a:ext>
                  </a:extLst>
                </p14:cNvPr>
                <p14:cNvContentPartPr/>
                <p14:nvPr/>
              </p14:nvContentPartPr>
              <p14:xfrm>
                <a:off x="8657591" y="799959"/>
                <a:ext cx="2787840" cy="584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AEC92D5-EF08-45D2-A50A-594DA2B902E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639591" y="781959"/>
                  <a:ext cx="2823480" cy="61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45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C8794D1-F4D0-4293-8CE2-07D95997CD56}"/>
                  </a:ext>
                </a:extLst>
              </p14:cNvPr>
              <p14:cNvContentPartPr/>
              <p14:nvPr/>
            </p14:nvContentPartPr>
            <p14:xfrm>
              <a:off x="3373891" y="4711291"/>
              <a:ext cx="312840" cy="63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C8794D1-F4D0-4293-8CE2-07D95997CD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8251" y="4675651"/>
                <a:ext cx="3844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B193613-8F98-42C7-901D-35D114FCF858}"/>
                  </a:ext>
                </a:extLst>
              </p14:cNvPr>
              <p14:cNvContentPartPr/>
              <p14:nvPr/>
            </p14:nvContentPartPr>
            <p14:xfrm>
              <a:off x="5139331" y="3705811"/>
              <a:ext cx="285120" cy="11329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B193613-8F98-42C7-901D-35D114FCF8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3331" y="3669811"/>
                <a:ext cx="356760" cy="12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10FC168-B214-4623-AF11-DA1E84B28B87}"/>
                  </a:ext>
                </a:extLst>
              </p14:cNvPr>
              <p14:cNvContentPartPr/>
              <p14:nvPr/>
            </p14:nvContentPartPr>
            <p14:xfrm>
              <a:off x="5127451" y="5105851"/>
              <a:ext cx="261720" cy="3330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10FC168-B214-4623-AF11-DA1E84B28B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91451" y="5070211"/>
                <a:ext cx="33336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A5A84D7-3ABD-4AAF-B4E9-160D510F1977}"/>
                  </a:ext>
                </a:extLst>
              </p14:cNvPr>
              <p14:cNvContentPartPr/>
              <p14:nvPr/>
            </p14:nvContentPartPr>
            <p14:xfrm>
              <a:off x="5921251" y="3859891"/>
              <a:ext cx="609480" cy="6537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A5A84D7-3ABD-4AAF-B4E9-160D510F19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85611" y="3823891"/>
                <a:ext cx="681120" cy="72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C9C7703-DA29-4031-A15B-7553C9A31C47}"/>
              </a:ext>
            </a:extLst>
          </p:cNvPr>
          <p:cNvGrpSpPr/>
          <p:nvPr/>
        </p:nvGrpSpPr>
        <p:grpSpPr>
          <a:xfrm>
            <a:off x="56491" y="107251"/>
            <a:ext cx="12017880" cy="4416120"/>
            <a:chOff x="56491" y="107251"/>
            <a:chExt cx="12017880" cy="441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C47672D-1D1A-4B1D-92EE-336EE03A9E1D}"/>
                    </a:ext>
                  </a:extLst>
                </p14:cNvPr>
                <p14:cNvContentPartPr/>
                <p14:nvPr/>
              </p14:nvContentPartPr>
              <p14:xfrm>
                <a:off x="3244651" y="4442371"/>
                <a:ext cx="322560" cy="81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C47672D-1D1A-4B1D-92EE-336EE03A9E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08651" y="4406731"/>
                  <a:ext cx="394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0BD058A-AF3B-4717-BAE1-31ADF2B49156}"/>
                    </a:ext>
                  </a:extLst>
                </p14:cNvPr>
                <p14:cNvContentPartPr/>
                <p14:nvPr/>
              </p14:nvContentPartPr>
              <p14:xfrm>
                <a:off x="1338811" y="552211"/>
                <a:ext cx="524520" cy="758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0BD058A-AF3B-4717-BAE1-31ADF2B4915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03171" y="516211"/>
                  <a:ext cx="59616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3AD2883-B4E7-4D40-BDF9-259BBBE5430B}"/>
                    </a:ext>
                  </a:extLst>
                </p14:cNvPr>
                <p14:cNvContentPartPr/>
                <p14:nvPr/>
              </p14:nvContentPartPr>
              <p14:xfrm>
                <a:off x="2199571" y="378691"/>
                <a:ext cx="554400" cy="1517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3AD2883-B4E7-4D40-BDF9-259BBBE543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63571" y="343051"/>
                  <a:ext cx="626040" cy="15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8183D9-2694-4F2D-8A56-404E7E29496A}"/>
                    </a:ext>
                  </a:extLst>
                </p14:cNvPr>
                <p14:cNvContentPartPr/>
                <p14:nvPr/>
              </p14:nvContentPartPr>
              <p14:xfrm>
                <a:off x="3090571" y="660211"/>
                <a:ext cx="653760" cy="651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8183D9-2694-4F2D-8A56-404E7E2949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54931" y="624571"/>
                  <a:ext cx="72540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5938780-C328-46F1-AE16-88D43059B2BF}"/>
                    </a:ext>
                  </a:extLst>
                </p14:cNvPr>
                <p14:cNvContentPartPr/>
                <p14:nvPr/>
              </p14:nvContentPartPr>
              <p14:xfrm>
                <a:off x="2912731" y="215251"/>
                <a:ext cx="663480" cy="455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5938780-C328-46F1-AE16-88D43059B2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76731" y="179611"/>
                  <a:ext cx="73512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B8B587-2A5B-4CBB-A64B-187D15063E3E}"/>
                    </a:ext>
                  </a:extLst>
                </p14:cNvPr>
                <p14:cNvContentPartPr/>
                <p14:nvPr/>
              </p14:nvContentPartPr>
              <p14:xfrm>
                <a:off x="3893731" y="129211"/>
                <a:ext cx="292320" cy="493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B8B587-2A5B-4CBB-A64B-187D15063E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58091" y="93571"/>
                  <a:ext cx="36396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7906419-4095-4723-89C2-4C34BDA8E227}"/>
                    </a:ext>
                  </a:extLst>
                </p14:cNvPr>
                <p14:cNvContentPartPr/>
                <p14:nvPr/>
              </p14:nvContentPartPr>
              <p14:xfrm>
                <a:off x="3827131" y="306331"/>
                <a:ext cx="252360" cy="57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7906419-4095-4723-89C2-4C34BDA8E2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91491" y="270331"/>
                  <a:ext cx="3240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FC1F1AB-FDA6-443E-AC5E-5B3F31749C6E}"/>
                    </a:ext>
                  </a:extLst>
                </p14:cNvPr>
                <p14:cNvContentPartPr/>
                <p14:nvPr/>
              </p14:nvContentPartPr>
              <p14:xfrm>
                <a:off x="4353091" y="107251"/>
                <a:ext cx="754920" cy="1222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FC1F1AB-FDA6-443E-AC5E-5B3F31749C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17091" y="71611"/>
                  <a:ext cx="8265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29C275-5FEE-481C-9677-A767ACAA9474}"/>
                    </a:ext>
                  </a:extLst>
                </p14:cNvPr>
                <p14:cNvContentPartPr/>
                <p14:nvPr/>
              </p14:nvContentPartPr>
              <p14:xfrm>
                <a:off x="5736931" y="289051"/>
                <a:ext cx="455040" cy="699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29C275-5FEE-481C-9677-A767ACAA94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00931" y="253051"/>
                  <a:ext cx="52668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250602-F059-4E67-8E56-19D12397BD05}"/>
                    </a:ext>
                  </a:extLst>
                </p14:cNvPr>
                <p14:cNvContentPartPr/>
                <p14:nvPr/>
              </p14:nvContentPartPr>
              <p14:xfrm>
                <a:off x="5955451" y="1148731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250602-F059-4E67-8E56-19D12397BD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19811" y="111309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3464365-511F-4299-AF7F-7700DF013B69}"/>
                    </a:ext>
                  </a:extLst>
                </p14:cNvPr>
                <p14:cNvContentPartPr/>
                <p14:nvPr/>
              </p14:nvContentPartPr>
              <p14:xfrm>
                <a:off x="6788851" y="354931"/>
                <a:ext cx="1356840" cy="647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3464365-511F-4299-AF7F-7700DF013B6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53211" y="319291"/>
                  <a:ext cx="142848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3BF0C58-0864-4D87-9D8F-B5A2AFCCC2C8}"/>
                    </a:ext>
                  </a:extLst>
                </p14:cNvPr>
                <p14:cNvContentPartPr/>
                <p14:nvPr/>
              </p14:nvContentPartPr>
              <p14:xfrm>
                <a:off x="6796771" y="161611"/>
                <a:ext cx="964440" cy="484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3BF0C58-0864-4D87-9D8F-B5A2AFCCC2C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61131" y="125971"/>
                  <a:ext cx="103608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796830C-E821-4DE1-B3FD-56D4C317E90C}"/>
                    </a:ext>
                  </a:extLst>
                </p14:cNvPr>
                <p14:cNvContentPartPr/>
                <p14:nvPr/>
              </p14:nvContentPartPr>
              <p14:xfrm>
                <a:off x="56491" y="521611"/>
                <a:ext cx="262440" cy="660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796830C-E821-4DE1-B3FD-56D4C317E90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491" y="485971"/>
                  <a:ext cx="33408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7D29C2-F595-41DC-9C95-F5A690F0FFEA}"/>
                    </a:ext>
                  </a:extLst>
                </p14:cNvPr>
                <p14:cNvContentPartPr/>
                <p14:nvPr/>
              </p14:nvContentPartPr>
              <p14:xfrm>
                <a:off x="177451" y="734011"/>
                <a:ext cx="178560" cy="99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7D29C2-F595-41DC-9C95-F5A690F0FF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1811" y="698011"/>
                  <a:ext cx="2502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FB18ED5-9EFE-4E8B-A6D0-938723306ABA}"/>
                    </a:ext>
                  </a:extLst>
                </p14:cNvPr>
                <p14:cNvContentPartPr/>
                <p14:nvPr/>
              </p14:nvContentPartPr>
              <p14:xfrm>
                <a:off x="561211" y="661291"/>
                <a:ext cx="51840" cy="134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FB18ED5-9EFE-4E8B-A6D0-938723306A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5211" y="625651"/>
                  <a:ext cx="1234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8995C2-C021-4014-986E-1FF7AB17D3B5}"/>
                    </a:ext>
                  </a:extLst>
                </p14:cNvPr>
                <p14:cNvContentPartPr/>
                <p14:nvPr/>
              </p14:nvContentPartPr>
              <p14:xfrm>
                <a:off x="476971" y="498211"/>
                <a:ext cx="360" cy="3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8995C2-C021-4014-986E-1FF7AB17D3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1331" y="462211"/>
                  <a:ext cx="72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5DB5934-54EB-47C4-8E92-6E7FFD35F955}"/>
                    </a:ext>
                  </a:extLst>
                </p14:cNvPr>
                <p14:cNvContentPartPr/>
                <p14:nvPr/>
              </p14:nvContentPartPr>
              <p14:xfrm>
                <a:off x="671371" y="506491"/>
                <a:ext cx="326880" cy="290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5DB5934-54EB-47C4-8E92-6E7FFD35F9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5371" y="470491"/>
                  <a:ext cx="3985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9FCC5E4-C233-4A3B-84E0-B5D276046881}"/>
                    </a:ext>
                  </a:extLst>
                </p14:cNvPr>
                <p14:cNvContentPartPr/>
                <p14:nvPr/>
              </p14:nvContentPartPr>
              <p14:xfrm>
                <a:off x="1055851" y="116971"/>
                <a:ext cx="380160" cy="554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9FCC5E4-C233-4A3B-84E0-B5D2760468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9851" y="81331"/>
                  <a:ext cx="45180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6F75E97-4C17-4155-8180-5F3B5D1BE511}"/>
                    </a:ext>
                  </a:extLst>
                </p14:cNvPr>
                <p14:cNvContentPartPr/>
                <p14:nvPr/>
              </p14:nvContentPartPr>
              <p14:xfrm>
                <a:off x="287971" y="2572891"/>
                <a:ext cx="490680" cy="892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6F75E97-4C17-4155-8180-5F3B5D1BE5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2331" y="2536891"/>
                  <a:ext cx="562320" cy="9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021D9C-51BC-4B62-8202-F689E0C6AC23}"/>
                    </a:ext>
                  </a:extLst>
                </p14:cNvPr>
                <p14:cNvContentPartPr/>
                <p14:nvPr/>
              </p14:nvContentPartPr>
              <p14:xfrm>
                <a:off x="1062691" y="2322691"/>
                <a:ext cx="360360" cy="1150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021D9C-51BC-4B62-8202-F689E0C6AC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26691" y="2287051"/>
                  <a:ext cx="432000" cy="12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8419563-5BC1-427E-9E12-AF22DE34B832}"/>
                    </a:ext>
                  </a:extLst>
                </p14:cNvPr>
                <p14:cNvContentPartPr/>
                <p14:nvPr/>
              </p14:nvContentPartPr>
              <p14:xfrm>
                <a:off x="1444651" y="2578291"/>
                <a:ext cx="651600" cy="579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8419563-5BC1-427E-9E12-AF22DE34B8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08651" y="2542291"/>
                  <a:ext cx="72324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2F6AD50-C376-4D19-B385-622C35FFC7C2}"/>
                    </a:ext>
                  </a:extLst>
                </p14:cNvPr>
                <p14:cNvContentPartPr/>
                <p14:nvPr/>
              </p14:nvContentPartPr>
              <p14:xfrm>
                <a:off x="1642291" y="2236291"/>
                <a:ext cx="355680" cy="219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2F6AD50-C376-4D19-B385-622C35FFC7C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06291" y="2200291"/>
                  <a:ext cx="4273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196D03C-D10F-40D8-BCB0-2A169D18AB5A}"/>
                    </a:ext>
                  </a:extLst>
                </p14:cNvPr>
                <p14:cNvContentPartPr/>
                <p14:nvPr/>
              </p14:nvContentPartPr>
              <p14:xfrm>
                <a:off x="2071411" y="2063131"/>
                <a:ext cx="233280" cy="400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196D03C-D10F-40D8-BCB0-2A169D18AB5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35411" y="2027131"/>
                  <a:ext cx="3049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CCD82DF-E7E1-48AB-90C4-C85718C77C70}"/>
                    </a:ext>
                  </a:extLst>
                </p14:cNvPr>
                <p14:cNvContentPartPr/>
                <p14:nvPr/>
              </p14:nvContentPartPr>
              <p14:xfrm>
                <a:off x="2071411" y="2232331"/>
                <a:ext cx="146160" cy="8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CCD82DF-E7E1-48AB-90C4-C85718C77C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35411" y="2196691"/>
                  <a:ext cx="217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B0B218A-458A-4CF7-AAD2-3E68C159D5B0}"/>
                    </a:ext>
                  </a:extLst>
                </p14:cNvPr>
                <p14:cNvContentPartPr/>
                <p14:nvPr/>
              </p14:nvContentPartPr>
              <p14:xfrm>
                <a:off x="2249251" y="2078971"/>
                <a:ext cx="583920" cy="1101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B0B218A-458A-4CF7-AAD2-3E68C159D5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13611" y="2043331"/>
                  <a:ext cx="655560" cy="11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A44450A-C3FF-4966-A6D9-C83B55EC9D0A}"/>
                    </a:ext>
                  </a:extLst>
                </p14:cNvPr>
                <p14:cNvContentPartPr/>
                <p14:nvPr/>
              </p14:nvContentPartPr>
              <p14:xfrm>
                <a:off x="4514011" y="3290371"/>
                <a:ext cx="284760" cy="253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A44450A-C3FF-4966-A6D9-C83B55EC9D0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78371" y="3254371"/>
                  <a:ext cx="3564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FBDAF6-F3DB-421A-8350-7D697D1D8BD9}"/>
                    </a:ext>
                  </a:extLst>
                </p14:cNvPr>
                <p14:cNvContentPartPr/>
                <p14:nvPr/>
              </p14:nvContentPartPr>
              <p14:xfrm>
                <a:off x="3463171" y="2504131"/>
                <a:ext cx="371520" cy="176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FBDAF6-F3DB-421A-8350-7D697D1D8BD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27531" y="2468131"/>
                  <a:ext cx="4431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635109-2D80-4CB4-8B17-F5EE31E5D97D}"/>
                    </a:ext>
                  </a:extLst>
                </p14:cNvPr>
                <p14:cNvContentPartPr/>
                <p14:nvPr/>
              </p14:nvContentPartPr>
              <p14:xfrm>
                <a:off x="3414571" y="2762971"/>
                <a:ext cx="639720" cy="142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635109-2D80-4CB4-8B17-F5EE31E5D97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78931" y="2727331"/>
                  <a:ext cx="711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DB42C13-9581-42A6-8A93-CA62C57E74FD}"/>
                    </a:ext>
                  </a:extLst>
                </p14:cNvPr>
                <p14:cNvContentPartPr/>
                <p14:nvPr/>
              </p14:nvContentPartPr>
              <p14:xfrm>
                <a:off x="4545691" y="1957651"/>
                <a:ext cx="215280" cy="1063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DB42C13-9581-42A6-8A93-CA62C57E74F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10051" y="1921651"/>
                  <a:ext cx="286920" cy="11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39C026F-1A64-46C0-BB92-4B410F2EF6ED}"/>
                    </a:ext>
                  </a:extLst>
                </p14:cNvPr>
                <p14:cNvContentPartPr/>
                <p14:nvPr/>
              </p14:nvContentPartPr>
              <p14:xfrm>
                <a:off x="4295491" y="1561291"/>
                <a:ext cx="454680" cy="263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39C026F-1A64-46C0-BB92-4B410F2EF6E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59851" y="1525651"/>
                  <a:ext cx="5263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5DE5848-F9D8-4DF9-8426-BE698B78D7F4}"/>
                    </a:ext>
                  </a:extLst>
                </p14:cNvPr>
                <p14:cNvContentPartPr/>
                <p14:nvPr/>
              </p14:nvContentPartPr>
              <p14:xfrm>
                <a:off x="4876891" y="2151331"/>
                <a:ext cx="234720" cy="651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5DE5848-F9D8-4DF9-8426-BE698B78D7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40891" y="2115331"/>
                  <a:ext cx="3063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7042287-3C7C-4520-BF11-EF362CE49D4E}"/>
                    </a:ext>
                  </a:extLst>
                </p14:cNvPr>
                <p14:cNvContentPartPr/>
                <p14:nvPr/>
              </p14:nvContentPartPr>
              <p14:xfrm>
                <a:off x="4911811" y="2505211"/>
                <a:ext cx="224280" cy="84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7042287-3C7C-4520-BF11-EF362CE49D4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75811" y="2469211"/>
                  <a:ext cx="295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0B08DF5-6553-4016-80F5-5EF6CDF72045}"/>
                    </a:ext>
                  </a:extLst>
                </p14:cNvPr>
                <p14:cNvContentPartPr/>
                <p14:nvPr/>
              </p14:nvContentPartPr>
              <p14:xfrm>
                <a:off x="5372971" y="2176531"/>
                <a:ext cx="82080" cy="509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0B08DF5-6553-4016-80F5-5EF6CDF7204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36971" y="2140531"/>
                  <a:ext cx="1537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2C6ACB7-3E6C-4478-B3C1-54EA3B768266}"/>
                    </a:ext>
                  </a:extLst>
                </p14:cNvPr>
                <p14:cNvContentPartPr/>
                <p14:nvPr/>
              </p14:nvContentPartPr>
              <p14:xfrm>
                <a:off x="5599051" y="2192731"/>
                <a:ext cx="201960" cy="405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2C6ACB7-3E6C-4478-B3C1-54EA3B76826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63411" y="2156731"/>
                  <a:ext cx="2736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32F08E5-7A15-4B28-A9C2-017F81DD66F5}"/>
                    </a:ext>
                  </a:extLst>
                </p14:cNvPr>
                <p14:cNvContentPartPr/>
                <p14:nvPr/>
              </p14:nvContentPartPr>
              <p14:xfrm>
                <a:off x="5574931" y="2359051"/>
                <a:ext cx="63720" cy="28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32F08E5-7A15-4B28-A9C2-017F81DD66F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39291" y="2323411"/>
                  <a:ext cx="135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56CD419-7E54-4F09-98FA-92C5608517A6}"/>
                    </a:ext>
                  </a:extLst>
                </p14:cNvPr>
                <p14:cNvContentPartPr/>
                <p14:nvPr/>
              </p14:nvContentPartPr>
              <p14:xfrm>
                <a:off x="5769331" y="2103811"/>
                <a:ext cx="366120" cy="676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56CD419-7E54-4F09-98FA-92C5608517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33331" y="2067811"/>
                  <a:ext cx="43776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3C9BDA3-7461-459B-9042-BC0731AE26FC}"/>
                    </a:ext>
                  </a:extLst>
                </p14:cNvPr>
                <p14:cNvContentPartPr/>
                <p14:nvPr/>
              </p14:nvContentPartPr>
              <p14:xfrm>
                <a:off x="6213931" y="2159611"/>
                <a:ext cx="750600" cy="461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3C9BDA3-7461-459B-9042-BC0731AE26F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78291" y="2123611"/>
                  <a:ext cx="82224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07A57B5-FF1D-4BB3-B8AB-0AC958AD29F8}"/>
                    </a:ext>
                  </a:extLst>
                </p14:cNvPr>
                <p14:cNvContentPartPr/>
                <p14:nvPr/>
              </p14:nvContentPartPr>
              <p14:xfrm>
                <a:off x="6222571" y="1900771"/>
                <a:ext cx="302400" cy="73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07A57B5-FF1D-4BB3-B8AB-0AC958AD29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86571" y="1865131"/>
                  <a:ext cx="374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9DBDE18-F39E-4E8E-983A-5E5DB65CDE2B}"/>
                    </a:ext>
                  </a:extLst>
                </p14:cNvPr>
                <p14:cNvContentPartPr/>
                <p14:nvPr/>
              </p14:nvContentPartPr>
              <p14:xfrm>
                <a:off x="6627931" y="1690891"/>
                <a:ext cx="249120" cy="332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9DBDE18-F39E-4E8E-983A-5E5DB65CDE2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92291" y="1654891"/>
                  <a:ext cx="3207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4B0DAB-38E5-4271-AA76-A83883C57917}"/>
                    </a:ext>
                  </a:extLst>
                </p14:cNvPr>
                <p14:cNvContentPartPr/>
                <p14:nvPr/>
              </p14:nvContentPartPr>
              <p14:xfrm>
                <a:off x="6886051" y="1504771"/>
                <a:ext cx="267840" cy="383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4B0DAB-38E5-4271-AA76-A83883C5791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50051" y="1469131"/>
                  <a:ext cx="33948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0370152-196E-4F5E-BA31-4B57A2AF09E3}"/>
                    </a:ext>
                  </a:extLst>
                </p14:cNvPr>
                <p14:cNvContentPartPr/>
                <p14:nvPr/>
              </p14:nvContentPartPr>
              <p14:xfrm>
                <a:off x="6893971" y="1638331"/>
                <a:ext cx="299880" cy="85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0370152-196E-4F5E-BA31-4B57A2AF09E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58331" y="1602331"/>
                  <a:ext cx="371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C93F00F-AE7C-4FEE-A286-1DC3129F875C}"/>
                    </a:ext>
                  </a:extLst>
                </p14:cNvPr>
                <p14:cNvContentPartPr/>
                <p14:nvPr/>
              </p14:nvContentPartPr>
              <p14:xfrm>
                <a:off x="7249651" y="1465891"/>
                <a:ext cx="744120" cy="866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C93F00F-AE7C-4FEE-A286-1DC3129F875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13651" y="1430251"/>
                  <a:ext cx="815760" cy="9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5342797-E38B-41F4-9A7A-E7F699499B18}"/>
                    </a:ext>
                  </a:extLst>
                </p14:cNvPr>
                <p14:cNvContentPartPr/>
                <p14:nvPr/>
              </p14:nvContentPartPr>
              <p14:xfrm>
                <a:off x="7735651" y="1712491"/>
                <a:ext cx="263880" cy="124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5342797-E38B-41F4-9A7A-E7F699499B1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99651" y="1676851"/>
                  <a:ext cx="335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D148C61-7268-48ED-B6CE-6661B2B171F5}"/>
                    </a:ext>
                  </a:extLst>
                </p14:cNvPr>
                <p14:cNvContentPartPr/>
                <p14:nvPr/>
              </p14:nvContentPartPr>
              <p14:xfrm>
                <a:off x="8958931" y="2533651"/>
                <a:ext cx="220320" cy="230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D148C61-7268-48ED-B6CE-6661B2B171F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23291" y="2498011"/>
                  <a:ext cx="2919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30AFD9-C647-4731-BA5C-902BFE103732}"/>
                    </a:ext>
                  </a:extLst>
                </p14:cNvPr>
                <p14:cNvContentPartPr/>
                <p14:nvPr/>
              </p14:nvContentPartPr>
              <p14:xfrm>
                <a:off x="8358811" y="1828051"/>
                <a:ext cx="257760" cy="17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30AFD9-C647-4731-BA5C-902BFE10373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23171" y="1792051"/>
                  <a:ext cx="329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3622B40-87B7-4441-B107-458B7C7774C2}"/>
                    </a:ext>
                  </a:extLst>
                </p14:cNvPr>
                <p14:cNvContentPartPr/>
                <p14:nvPr/>
              </p14:nvContentPartPr>
              <p14:xfrm>
                <a:off x="8382931" y="1941091"/>
                <a:ext cx="218160" cy="49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3622B40-87B7-4441-B107-458B7C7774C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47291" y="1905451"/>
                  <a:ext cx="289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1884573-3421-41E8-A30E-70B8023AD909}"/>
                    </a:ext>
                  </a:extLst>
                </p14:cNvPr>
                <p14:cNvContentPartPr/>
                <p14:nvPr/>
              </p14:nvContentPartPr>
              <p14:xfrm>
                <a:off x="8860651" y="1150891"/>
                <a:ext cx="170280" cy="1049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1884573-3421-41E8-A30E-70B8023AD90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25011" y="1115251"/>
                  <a:ext cx="241920" cy="11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D0B888-1D0E-43CC-8D66-4774E2A27718}"/>
                    </a:ext>
                  </a:extLst>
                </p14:cNvPr>
                <p14:cNvContentPartPr/>
                <p14:nvPr/>
              </p14:nvContentPartPr>
              <p14:xfrm>
                <a:off x="8631331" y="663091"/>
                <a:ext cx="505080" cy="440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D0B888-1D0E-43CC-8D66-4774E2A2771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95331" y="627451"/>
                  <a:ext cx="57672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314AF2F-6B9C-4679-A936-A2DBD68714D0}"/>
                    </a:ext>
                  </a:extLst>
                </p14:cNvPr>
                <p14:cNvContentPartPr/>
                <p14:nvPr/>
              </p14:nvContentPartPr>
              <p14:xfrm>
                <a:off x="9302371" y="1358251"/>
                <a:ext cx="555480" cy="506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314AF2F-6B9C-4679-A936-A2DBD68714D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266371" y="1322611"/>
                  <a:ext cx="62712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8CDCA1C-70AE-42AF-B8A9-D09F9B8C650B}"/>
                    </a:ext>
                  </a:extLst>
                </p14:cNvPr>
                <p14:cNvContentPartPr/>
                <p14:nvPr/>
              </p14:nvContentPartPr>
              <p14:xfrm>
                <a:off x="9305251" y="1010851"/>
                <a:ext cx="355320" cy="200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8CDCA1C-70AE-42AF-B8A9-D09F9B8C650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269611" y="974851"/>
                  <a:ext cx="4269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EA5D69A-6B29-4A9D-99F4-3131A5B58937}"/>
                    </a:ext>
                  </a:extLst>
                </p14:cNvPr>
                <p14:cNvContentPartPr/>
                <p14:nvPr/>
              </p14:nvContentPartPr>
              <p14:xfrm>
                <a:off x="9774331" y="687211"/>
                <a:ext cx="210240" cy="238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EA5D69A-6B29-4A9D-99F4-3131A5B5893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38691" y="651571"/>
                  <a:ext cx="2818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DAE0D81-658C-42B0-B7FB-29462CBC1958}"/>
                    </a:ext>
                  </a:extLst>
                </p14:cNvPr>
                <p14:cNvContentPartPr/>
                <p14:nvPr/>
              </p14:nvContentPartPr>
              <p14:xfrm>
                <a:off x="9661651" y="737611"/>
                <a:ext cx="195480" cy="6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DAE0D81-658C-42B0-B7FB-29462CBC195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26011" y="701971"/>
                  <a:ext cx="267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B58A706-7891-43D2-A74B-070854CDA549}"/>
                    </a:ext>
                  </a:extLst>
                </p14:cNvPr>
                <p14:cNvContentPartPr/>
                <p14:nvPr/>
              </p14:nvContentPartPr>
              <p14:xfrm>
                <a:off x="10130731" y="1426291"/>
                <a:ext cx="115200" cy="130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B58A706-7891-43D2-A74B-070854CDA5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095091" y="1390651"/>
                  <a:ext cx="186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B034FBA-8384-44B5-BFE0-5948BF1DBC72}"/>
                    </a:ext>
                  </a:extLst>
                </p14:cNvPr>
                <p14:cNvContentPartPr/>
                <p14:nvPr/>
              </p14:nvContentPartPr>
              <p14:xfrm>
                <a:off x="10090411" y="1399651"/>
                <a:ext cx="132840" cy="127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B034FBA-8384-44B5-BFE0-5948BF1DBC7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54771" y="1364011"/>
                  <a:ext cx="204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2E1AE4D-7D8B-4F62-82DE-20D3AB49A4BB}"/>
                    </a:ext>
                  </a:extLst>
                </p14:cNvPr>
                <p14:cNvContentPartPr/>
                <p14:nvPr/>
              </p14:nvContentPartPr>
              <p14:xfrm>
                <a:off x="10169251" y="1318651"/>
                <a:ext cx="132120" cy="225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2E1AE4D-7D8B-4F62-82DE-20D3AB49A4B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33251" y="1282651"/>
                  <a:ext cx="2037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6DB5E81-9DA2-48AF-830E-FEB42A0A2427}"/>
                    </a:ext>
                  </a:extLst>
                </p14:cNvPr>
                <p14:cNvContentPartPr/>
                <p14:nvPr/>
              </p14:nvContentPartPr>
              <p14:xfrm>
                <a:off x="10146931" y="1302451"/>
                <a:ext cx="128520" cy="181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6DB5E81-9DA2-48AF-830E-FEB42A0A24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11291" y="1266451"/>
                  <a:ext cx="200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F74FC3B-28A1-4B49-B687-5EBC85404061}"/>
                    </a:ext>
                  </a:extLst>
                </p14:cNvPr>
                <p14:cNvContentPartPr/>
                <p14:nvPr/>
              </p14:nvContentPartPr>
              <p14:xfrm>
                <a:off x="10496491" y="1220371"/>
                <a:ext cx="444600" cy="303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F74FC3B-28A1-4B49-B687-5EBC8540406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60851" y="1184731"/>
                  <a:ext cx="516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78D89A6-7905-44E3-A644-81C4E59861C7}"/>
                    </a:ext>
                  </a:extLst>
                </p14:cNvPr>
                <p14:cNvContentPartPr/>
                <p14:nvPr/>
              </p14:nvContentPartPr>
              <p14:xfrm>
                <a:off x="10462651" y="1065211"/>
                <a:ext cx="137520" cy="43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78D89A6-7905-44E3-A644-81C4E59861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27011" y="1029571"/>
                  <a:ext cx="209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1DD023B-03CA-41D7-90A3-D97BCED6070D}"/>
                    </a:ext>
                  </a:extLst>
                </p14:cNvPr>
                <p14:cNvContentPartPr/>
                <p14:nvPr/>
              </p14:nvContentPartPr>
              <p14:xfrm>
                <a:off x="10641571" y="797731"/>
                <a:ext cx="258480" cy="371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1DD023B-03CA-41D7-90A3-D97BCED607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605571" y="761731"/>
                  <a:ext cx="33012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6EDFBB-2DE8-4610-956C-1446A31C1CE6}"/>
                    </a:ext>
                  </a:extLst>
                </p14:cNvPr>
                <p14:cNvContentPartPr/>
                <p14:nvPr/>
              </p14:nvContentPartPr>
              <p14:xfrm>
                <a:off x="10950091" y="736171"/>
                <a:ext cx="280080" cy="291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6EDFBB-2DE8-4610-956C-1446A31C1CE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914091" y="700171"/>
                  <a:ext cx="3517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7F19EDA-74C3-47E5-89DD-0115E31816C2}"/>
                    </a:ext>
                  </a:extLst>
                </p14:cNvPr>
                <p14:cNvContentPartPr/>
                <p14:nvPr/>
              </p14:nvContentPartPr>
              <p14:xfrm>
                <a:off x="10932091" y="817531"/>
                <a:ext cx="177840" cy="72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7F19EDA-74C3-47E5-89DD-0115E31816C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896451" y="781531"/>
                  <a:ext cx="249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1E5C425-C0C8-46D7-B7A1-A2CC5BFF3B17}"/>
                    </a:ext>
                  </a:extLst>
                </p14:cNvPr>
                <p14:cNvContentPartPr/>
                <p14:nvPr/>
              </p14:nvContentPartPr>
              <p14:xfrm>
                <a:off x="11254651" y="868651"/>
                <a:ext cx="819720" cy="614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1E5C425-C0C8-46D7-B7A1-A2CC5BFF3B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18651" y="832651"/>
                  <a:ext cx="89136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E27D9ED-ECC8-4AEC-941F-DE3FED64390E}"/>
                    </a:ext>
                  </a:extLst>
                </p14:cNvPr>
                <p14:cNvContentPartPr/>
                <p14:nvPr/>
              </p14:nvContentPartPr>
              <p14:xfrm>
                <a:off x="11425651" y="970531"/>
                <a:ext cx="67680" cy="194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E27D9ED-ECC8-4AEC-941F-DE3FED64390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389651" y="934891"/>
                  <a:ext cx="1393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9FB78AB-93D0-4F72-B1FD-BC6E6063B727}"/>
                    </a:ext>
                  </a:extLst>
                </p14:cNvPr>
                <p14:cNvContentPartPr/>
                <p14:nvPr/>
              </p14:nvContentPartPr>
              <p14:xfrm>
                <a:off x="11627971" y="1027051"/>
                <a:ext cx="202680" cy="49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9FB78AB-93D0-4F72-B1FD-BC6E6063B72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591971" y="991051"/>
                  <a:ext cx="27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B0A1110-21FE-4F1B-8AD9-8E4FF0E90F29}"/>
                    </a:ext>
                  </a:extLst>
                </p14:cNvPr>
                <p14:cNvContentPartPr/>
                <p14:nvPr/>
              </p14:nvContentPartPr>
              <p14:xfrm>
                <a:off x="5168491" y="3260851"/>
                <a:ext cx="464040" cy="308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B0A1110-21FE-4F1B-8AD9-8E4FF0E90F2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32491" y="3224851"/>
                  <a:ext cx="5356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A2F987A-660B-47DA-A370-CC4C38DDFCD4}"/>
                    </a:ext>
                  </a:extLst>
                </p14:cNvPr>
                <p14:cNvContentPartPr/>
                <p14:nvPr/>
              </p14:nvContentPartPr>
              <p14:xfrm>
                <a:off x="9596851" y="1702771"/>
                <a:ext cx="1484640" cy="661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A2F987A-660B-47DA-A370-CC4C38DDFCD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561211" y="1667131"/>
                  <a:ext cx="155628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DBD5CA3-5C54-40A4-B2D2-4DA55B781795}"/>
                    </a:ext>
                  </a:extLst>
                </p14:cNvPr>
                <p14:cNvContentPartPr/>
                <p14:nvPr/>
              </p14:nvContentPartPr>
              <p14:xfrm>
                <a:off x="5971651" y="3382531"/>
                <a:ext cx="444240" cy="390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DBD5CA3-5C54-40A4-B2D2-4DA55B78179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36011" y="3346891"/>
                  <a:ext cx="51588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4582C42-7731-4AC8-829C-0C491CFF5680}"/>
                    </a:ext>
                  </a:extLst>
                </p14:cNvPr>
                <p14:cNvContentPartPr/>
                <p14:nvPr/>
              </p14:nvContentPartPr>
              <p14:xfrm>
                <a:off x="6489691" y="3163651"/>
                <a:ext cx="222840" cy="354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4582C42-7731-4AC8-829C-0C491CFF568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53691" y="3128011"/>
                  <a:ext cx="2944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C77DF40-1784-45F7-A4F5-92EF3A7BAD3C}"/>
                    </a:ext>
                  </a:extLst>
                </p14:cNvPr>
                <p14:cNvContentPartPr/>
                <p14:nvPr/>
              </p14:nvContentPartPr>
              <p14:xfrm>
                <a:off x="6432811" y="3293971"/>
                <a:ext cx="301320" cy="39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C77DF40-1784-45F7-A4F5-92EF3A7BAD3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97171" y="3257971"/>
                  <a:ext cx="372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66F1DD4-9D8B-4DEE-BBE8-4A5603B2F490}"/>
                    </a:ext>
                  </a:extLst>
                </p14:cNvPr>
                <p14:cNvContentPartPr/>
                <p14:nvPr/>
              </p14:nvContentPartPr>
              <p14:xfrm>
                <a:off x="6853651" y="3341491"/>
                <a:ext cx="225000" cy="24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66F1DD4-9D8B-4DEE-BBE8-4A5603B2F49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18011" y="3305491"/>
                  <a:ext cx="2966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AC90878-5F59-4F84-A0FF-103D7284A662}"/>
                    </a:ext>
                  </a:extLst>
                </p14:cNvPr>
                <p14:cNvContentPartPr/>
                <p14:nvPr/>
              </p14:nvContentPartPr>
              <p14:xfrm>
                <a:off x="7241371" y="3122971"/>
                <a:ext cx="180720" cy="277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AC90878-5F59-4F84-A0FF-103D7284A66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05371" y="3087331"/>
                  <a:ext cx="2523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A6E13D4-4219-4525-B2D8-E3476FC3F52C}"/>
                    </a:ext>
                  </a:extLst>
                </p14:cNvPr>
                <p14:cNvContentPartPr/>
                <p14:nvPr/>
              </p14:nvContentPartPr>
              <p14:xfrm>
                <a:off x="7476811" y="3001651"/>
                <a:ext cx="249840" cy="403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A6E13D4-4219-4525-B2D8-E3476FC3F52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440811" y="2966011"/>
                  <a:ext cx="32148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7E2A7B7-3B07-491C-8C58-AE9A8151A2F6}"/>
                    </a:ext>
                  </a:extLst>
                </p14:cNvPr>
                <p14:cNvContentPartPr/>
                <p14:nvPr/>
              </p14:nvContentPartPr>
              <p14:xfrm>
                <a:off x="7468531" y="3123331"/>
                <a:ext cx="277560" cy="57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7E2A7B7-3B07-491C-8C58-AE9A8151A2F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32531" y="3087331"/>
                  <a:ext cx="349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AC10B2A-C21A-48DD-AAB2-B7BA2F9711B0}"/>
                    </a:ext>
                  </a:extLst>
                </p14:cNvPr>
                <p14:cNvContentPartPr/>
                <p14:nvPr/>
              </p14:nvContentPartPr>
              <p14:xfrm>
                <a:off x="7679131" y="3210091"/>
                <a:ext cx="1000080" cy="805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AC10B2A-C21A-48DD-AAB2-B7BA2F9711B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643131" y="3174451"/>
                  <a:ext cx="1071720" cy="87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421725F-DD74-47C3-A4D9-54C59C1A6E29}"/>
                    </a:ext>
                  </a:extLst>
                </p14:cNvPr>
                <p14:cNvContentPartPr/>
                <p14:nvPr/>
              </p14:nvContentPartPr>
              <p14:xfrm>
                <a:off x="8366731" y="3405571"/>
                <a:ext cx="291240" cy="82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421725F-DD74-47C3-A4D9-54C59C1A6E2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331091" y="3369931"/>
                  <a:ext cx="362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E0CEA98-52C4-49C0-91AF-DF05FD9DA6EE}"/>
                    </a:ext>
                  </a:extLst>
                </p14:cNvPr>
                <p14:cNvContentPartPr/>
                <p14:nvPr/>
              </p14:nvContentPartPr>
              <p14:xfrm>
                <a:off x="8892691" y="3480451"/>
                <a:ext cx="138960" cy="47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E0CEA98-52C4-49C0-91AF-DF05FD9DA6E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857051" y="3444811"/>
                  <a:ext cx="210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CC95D44-98CB-46D4-ADFB-89772B0E02FC}"/>
                    </a:ext>
                  </a:extLst>
                </p14:cNvPr>
                <p14:cNvContentPartPr/>
                <p14:nvPr/>
              </p14:nvContentPartPr>
              <p14:xfrm>
                <a:off x="8933011" y="3666211"/>
                <a:ext cx="167400" cy="47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CC95D44-98CB-46D4-ADFB-89772B0E02F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897371" y="3630571"/>
                  <a:ext cx="239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C4DBCA3-4FC3-4DCD-9003-FB8D16E27E33}"/>
                    </a:ext>
                  </a:extLst>
                </p14:cNvPr>
                <p14:cNvContentPartPr/>
                <p14:nvPr/>
              </p14:nvContentPartPr>
              <p14:xfrm>
                <a:off x="9496411" y="2937211"/>
                <a:ext cx="230400" cy="1071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C4DBCA3-4FC3-4DCD-9003-FB8D16E27E3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460411" y="2901211"/>
                  <a:ext cx="302040" cy="11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C7B21DF-219E-471F-BA30-37B92279CCAC}"/>
                    </a:ext>
                  </a:extLst>
                </p14:cNvPr>
                <p14:cNvContentPartPr/>
                <p14:nvPr/>
              </p14:nvContentPartPr>
              <p14:xfrm>
                <a:off x="9465811" y="4183171"/>
                <a:ext cx="183240" cy="209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C7B21DF-219E-471F-BA30-37B92279CCA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430171" y="4147171"/>
                  <a:ext cx="2548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C0E4B10-561C-46D3-AD31-993DBCE41C4E}"/>
                    </a:ext>
                  </a:extLst>
                </p14:cNvPr>
                <p14:cNvContentPartPr/>
                <p14:nvPr/>
              </p14:nvContentPartPr>
              <p14:xfrm>
                <a:off x="9466891" y="2629411"/>
                <a:ext cx="349920" cy="170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C0E4B10-561C-46D3-AD31-993DBCE41C4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430891" y="2593411"/>
                  <a:ext cx="42156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BA12130-4556-42F4-929D-D4C52DCFECAF}"/>
                  </a:ext>
                </a:extLst>
              </p14:cNvPr>
              <p14:cNvContentPartPr/>
              <p14:nvPr/>
            </p14:nvContentPartPr>
            <p14:xfrm>
              <a:off x="10023091" y="3293971"/>
              <a:ext cx="401040" cy="4557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BA12130-4556-42F4-929D-D4C52DCFECA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987091" y="3257971"/>
                <a:ext cx="472680" cy="52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DF20B43-BC37-44F4-8ECE-034A1B8A69E5}"/>
              </a:ext>
            </a:extLst>
          </p:cNvPr>
          <p:cNvGrpSpPr/>
          <p:nvPr/>
        </p:nvGrpSpPr>
        <p:grpSpPr>
          <a:xfrm>
            <a:off x="9871171" y="2411251"/>
            <a:ext cx="2206800" cy="1207440"/>
            <a:chOff x="9871171" y="2411251"/>
            <a:chExt cx="2206800" cy="12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E65B79C-A5DB-415F-9EFA-825DB49CE056}"/>
                    </a:ext>
                  </a:extLst>
                </p14:cNvPr>
                <p14:cNvContentPartPr/>
                <p14:nvPr/>
              </p14:nvContentPartPr>
              <p14:xfrm>
                <a:off x="10065931" y="2953051"/>
                <a:ext cx="258480" cy="214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E65B79C-A5DB-415F-9EFA-825DB49CE05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030291" y="2917051"/>
                  <a:ext cx="3301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354357C-1D30-43C1-8157-A57CCEC82142}"/>
                    </a:ext>
                  </a:extLst>
                </p14:cNvPr>
                <p14:cNvContentPartPr/>
                <p14:nvPr/>
              </p14:nvContentPartPr>
              <p14:xfrm>
                <a:off x="10406131" y="2908771"/>
                <a:ext cx="149760" cy="43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354357C-1D30-43C1-8157-A57CCEC8214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370131" y="2873131"/>
                  <a:ext cx="221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DEBDEE1-9B95-4710-BCA2-F8C985ECF70D}"/>
                    </a:ext>
                  </a:extLst>
                </p14:cNvPr>
                <p14:cNvContentPartPr/>
                <p14:nvPr/>
              </p14:nvContentPartPr>
              <p14:xfrm>
                <a:off x="10682971" y="2717971"/>
                <a:ext cx="197280" cy="210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DEBDEE1-9B95-4710-BCA2-F8C985ECF70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647331" y="2682331"/>
                  <a:ext cx="2689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33637D5-7E22-4E1E-B286-1E7E767C3102}"/>
                    </a:ext>
                  </a:extLst>
                </p14:cNvPr>
                <p14:cNvContentPartPr/>
                <p14:nvPr/>
              </p14:nvContentPartPr>
              <p14:xfrm>
                <a:off x="10842811" y="2516371"/>
                <a:ext cx="191160" cy="392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33637D5-7E22-4E1E-B286-1E7E767C310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807171" y="2480371"/>
                  <a:ext cx="2628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1D23C26-BCAF-46A1-AAD6-5EC89549E82D}"/>
                    </a:ext>
                  </a:extLst>
                </p14:cNvPr>
                <p14:cNvContentPartPr/>
                <p14:nvPr/>
              </p14:nvContentPartPr>
              <p14:xfrm>
                <a:off x="9871171" y="2823811"/>
                <a:ext cx="41400" cy="414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1D23C26-BCAF-46A1-AAD6-5EC89549E82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835531" y="2787811"/>
                  <a:ext cx="1130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2549EE7-CE39-4575-AE7D-133FF63887BF}"/>
                    </a:ext>
                  </a:extLst>
                </p14:cNvPr>
                <p14:cNvContentPartPr/>
                <p14:nvPr/>
              </p14:nvContentPartPr>
              <p14:xfrm>
                <a:off x="11085811" y="2411251"/>
                <a:ext cx="201960" cy="282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2549EE7-CE39-4575-AE7D-133FF63887B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049811" y="2375251"/>
                  <a:ext cx="2736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8C374E5-934F-4811-B8D0-510BB1B2AD5D}"/>
                    </a:ext>
                  </a:extLst>
                </p14:cNvPr>
                <p14:cNvContentPartPr/>
                <p14:nvPr/>
              </p14:nvContentPartPr>
              <p14:xfrm>
                <a:off x="11053411" y="2520691"/>
                <a:ext cx="169920" cy="44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8C374E5-934F-4811-B8D0-510BB1B2AD5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17411" y="2485051"/>
                  <a:ext cx="2415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476AFEE-1AF3-475A-981C-9A837800ACEE}"/>
                    </a:ext>
                  </a:extLst>
                </p14:cNvPr>
                <p14:cNvContentPartPr/>
                <p14:nvPr/>
              </p14:nvContentPartPr>
              <p14:xfrm>
                <a:off x="11116771" y="2789251"/>
                <a:ext cx="961200" cy="829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476AFEE-1AF3-475A-981C-9A837800ACE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081131" y="2753251"/>
                  <a:ext cx="1032840" cy="90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01174C0-042B-4147-85CE-8A0AEFBE90AF}"/>
                    </a:ext>
                  </a:extLst>
                </p14:cNvPr>
                <p14:cNvContentPartPr/>
                <p14:nvPr/>
              </p14:nvContentPartPr>
              <p14:xfrm>
                <a:off x="11652091" y="2915611"/>
                <a:ext cx="236880" cy="78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01174C0-042B-4147-85CE-8A0AEFBE90A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616451" y="2879611"/>
                  <a:ext cx="30852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EA002AD-986A-4C3D-A55E-6D6C432513A0}"/>
              </a:ext>
            </a:extLst>
          </p:cNvPr>
          <p:cNvGrpSpPr/>
          <p:nvPr/>
        </p:nvGrpSpPr>
        <p:grpSpPr>
          <a:xfrm>
            <a:off x="4199371" y="6327331"/>
            <a:ext cx="226440" cy="243360"/>
            <a:chOff x="4199371" y="6327331"/>
            <a:chExt cx="22644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67E0197-6506-4E7C-84AB-1449EBA24535}"/>
                    </a:ext>
                  </a:extLst>
                </p14:cNvPr>
                <p14:cNvContentPartPr/>
                <p14:nvPr/>
              </p14:nvContentPartPr>
              <p14:xfrm>
                <a:off x="4199371" y="6327331"/>
                <a:ext cx="210240" cy="49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67E0197-6506-4E7C-84AB-1449EBA2453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163731" y="6291691"/>
                  <a:ext cx="2818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A9A7040-475F-44DB-89B3-B5E6D9B15E1E}"/>
                    </a:ext>
                  </a:extLst>
                </p14:cNvPr>
                <p14:cNvContentPartPr/>
                <p14:nvPr/>
              </p14:nvContentPartPr>
              <p14:xfrm>
                <a:off x="4223851" y="6534691"/>
                <a:ext cx="201960" cy="36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A9A7040-475F-44DB-89B3-B5E6D9B15E1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187851" y="6499051"/>
                  <a:ext cx="27360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8D03496-BB29-4E73-849C-34CD3D795D5F}"/>
              </a:ext>
            </a:extLst>
          </p:cNvPr>
          <p:cNvGrpSpPr/>
          <p:nvPr/>
        </p:nvGrpSpPr>
        <p:grpSpPr>
          <a:xfrm>
            <a:off x="6446131" y="4620211"/>
            <a:ext cx="474480" cy="1927080"/>
            <a:chOff x="6446131" y="4620211"/>
            <a:chExt cx="474480" cy="19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C62722F-0DDF-494D-8145-BB20AC8570FD}"/>
                    </a:ext>
                  </a:extLst>
                </p14:cNvPr>
                <p14:cNvContentPartPr/>
                <p14:nvPr/>
              </p14:nvContentPartPr>
              <p14:xfrm>
                <a:off x="6526051" y="5000731"/>
                <a:ext cx="144720" cy="1102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C62722F-0DDF-494D-8145-BB20AC8570F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490051" y="4964731"/>
                  <a:ext cx="216360" cy="11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91BEDC2-AB06-44C1-96EB-D81B5A9E7B20}"/>
                    </a:ext>
                  </a:extLst>
                </p14:cNvPr>
                <p14:cNvContentPartPr/>
                <p14:nvPr/>
              </p14:nvContentPartPr>
              <p14:xfrm>
                <a:off x="6512011" y="6229771"/>
                <a:ext cx="324000" cy="317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91BEDC2-AB06-44C1-96EB-D81B5A9E7B2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476371" y="6194131"/>
                  <a:ext cx="3956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A86B7EC-7A13-40E7-A255-B62AE37B8EA2}"/>
                    </a:ext>
                  </a:extLst>
                </p14:cNvPr>
                <p14:cNvContentPartPr/>
                <p14:nvPr/>
              </p14:nvContentPartPr>
              <p14:xfrm>
                <a:off x="6446131" y="4620211"/>
                <a:ext cx="474480" cy="271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A86B7EC-7A13-40E7-A255-B62AE37B8EA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10491" y="4584211"/>
                  <a:ext cx="546120" cy="34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42E55B3-8DB3-4787-BFF7-C0554FAAA943}"/>
              </a:ext>
            </a:extLst>
          </p:cNvPr>
          <p:cNvGrpSpPr/>
          <p:nvPr/>
        </p:nvGrpSpPr>
        <p:grpSpPr>
          <a:xfrm>
            <a:off x="7071091" y="4571611"/>
            <a:ext cx="997200" cy="1200600"/>
            <a:chOff x="7071091" y="4571611"/>
            <a:chExt cx="997200" cy="12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68B1BBA-C939-49D8-B4FF-68C83C5EB220}"/>
                    </a:ext>
                  </a:extLst>
                </p14:cNvPr>
                <p14:cNvContentPartPr/>
                <p14:nvPr/>
              </p14:nvContentPartPr>
              <p14:xfrm>
                <a:off x="7151731" y="5341651"/>
                <a:ext cx="380880" cy="430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68B1BBA-C939-49D8-B4FF-68C83C5EB22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116091" y="5306011"/>
                  <a:ext cx="4525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FF7487A-C930-4AA0-B695-D31931EDEA23}"/>
                    </a:ext>
                  </a:extLst>
                </p14:cNvPr>
                <p14:cNvContentPartPr/>
                <p14:nvPr/>
              </p14:nvContentPartPr>
              <p14:xfrm>
                <a:off x="7251451" y="4911811"/>
                <a:ext cx="104400" cy="325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FF7487A-C930-4AA0-B695-D31931EDEA2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215451" y="4875811"/>
                  <a:ext cx="1760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8F59DB4-2158-4255-A235-FAA655C587CE}"/>
                    </a:ext>
                  </a:extLst>
                </p14:cNvPr>
                <p14:cNvContentPartPr/>
                <p14:nvPr/>
              </p14:nvContentPartPr>
              <p14:xfrm>
                <a:off x="7444411" y="4993891"/>
                <a:ext cx="90000" cy="47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8F59DB4-2158-4255-A235-FAA655C587C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408411" y="4958251"/>
                  <a:ext cx="161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927C445-AD73-4BCE-9CF9-852B15FF3CBB}"/>
                    </a:ext>
                  </a:extLst>
                </p14:cNvPr>
                <p14:cNvContentPartPr/>
                <p14:nvPr/>
              </p14:nvContentPartPr>
              <p14:xfrm>
                <a:off x="7581931" y="4757731"/>
                <a:ext cx="279000" cy="392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927C445-AD73-4BCE-9CF9-852B15FF3CB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46291" y="4722091"/>
                  <a:ext cx="3506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DDAD7F0-3D09-4AD2-A47F-9D5AAF6A15BB}"/>
                    </a:ext>
                  </a:extLst>
                </p14:cNvPr>
                <p14:cNvContentPartPr/>
                <p14:nvPr/>
              </p14:nvContentPartPr>
              <p14:xfrm>
                <a:off x="7840771" y="4571611"/>
                <a:ext cx="227520" cy="558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DDAD7F0-3D09-4AD2-A47F-9D5AAF6A15B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04771" y="4535611"/>
                  <a:ext cx="29916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95B7D37-22F2-4A51-8B8D-AA1263054AC7}"/>
                    </a:ext>
                  </a:extLst>
                </p14:cNvPr>
                <p14:cNvContentPartPr/>
                <p14:nvPr/>
              </p14:nvContentPartPr>
              <p14:xfrm>
                <a:off x="7071091" y="4871131"/>
                <a:ext cx="50040" cy="398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95B7D37-22F2-4A51-8B8D-AA1263054AC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035091" y="4835131"/>
                  <a:ext cx="121680" cy="46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6B0AC42-01DF-4AEC-9A5E-CC7EDFA1AA23}"/>
              </a:ext>
            </a:extLst>
          </p:cNvPr>
          <p:cNvGrpSpPr/>
          <p:nvPr/>
        </p:nvGrpSpPr>
        <p:grpSpPr>
          <a:xfrm>
            <a:off x="8228851" y="4264171"/>
            <a:ext cx="686520" cy="743760"/>
            <a:chOff x="8228851" y="4264171"/>
            <a:chExt cx="6865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27F55E6-F509-4104-A268-0B178DF72647}"/>
                    </a:ext>
                  </a:extLst>
                </p14:cNvPr>
                <p14:cNvContentPartPr/>
                <p14:nvPr/>
              </p14:nvContentPartPr>
              <p14:xfrm>
                <a:off x="8228851" y="4523371"/>
                <a:ext cx="132480" cy="484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27F55E6-F509-4104-A268-0B178DF7264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193211" y="4487371"/>
                  <a:ext cx="20412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F57198C-497B-479C-94CF-160B3784AE02}"/>
                    </a:ext>
                  </a:extLst>
                </p14:cNvPr>
                <p14:cNvContentPartPr/>
                <p14:nvPr/>
              </p14:nvContentPartPr>
              <p14:xfrm>
                <a:off x="8358811" y="4762771"/>
                <a:ext cx="166320" cy="280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F57198C-497B-479C-94CF-160B3784AE0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323171" y="4726771"/>
                  <a:ext cx="237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ABF72EC-8BC1-489B-B763-1E8703713B8B}"/>
                    </a:ext>
                  </a:extLst>
                </p14:cNvPr>
                <p14:cNvContentPartPr/>
                <p14:nvPr/>
              </p14:nvContentPartPr>
              <p14:xfrm>
                <a:off x="8650051" y="4353091"/>
                <a:ext cx="161280" cy="350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ABF72EC-8BC1-489B-B763-1E8703713B8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614051" y="4317451"/>
                  <a:ext cx="2329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EDC2EFD-B513-455F-A2B6-9E6A77FBBCFA}"/>
                    </a:ext>
                  </a:extLst>
                </p14:cNvPr>
                <p14:cNvContentPartPr/>
                <p14:nvPr/>
              </p14:nvContentPartPr>
              <p14:xfrm>
                <a:off x="8569411" y="4519411"/>
                <a:ext cx="206640" cy="84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EDC2EFD-B513-455F-A2B6-9E6A77FBBCF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533411" y="4483411"/>
                  <a:ext cx="278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41FA9D9-945D-4181-B6F4-20B915F2DF8E}"/>
                    </a:ext>
                  </a:extLst>
                </p14:cNvPr>
                <p14:cNvContentPartPr/>
                <p14:nvPr/>
              </p14:nvContentPartPr>
              <p14:xfrm>
                <a:off x="8779651" y="4264171"/>
                <a:ext cx="135720" cy="579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41FA9D9-945D-4181-B6F4-20B915F2DF8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744011" y="4228531"/>
                  <a:ext cx="207360" cy="65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4458AFA-4382-4B82-AB91-464248F537CF}"/>
                  </a:ext>
                </a:extLst>
              </p14:cNvPr>
              <p14:cNvContentPartPr/>
              <p14:nvPr/>
            </p14:nvContentPartPr>
            <p14:xfrm>
              <a:off x="8714851" y="5242291"/>
              <a:ext cx="310320" cy="338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4458AFA-4382-4B82-AB91-464248F537C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678851" y="5206291"/>
                <a:ext cx="3819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518B463-982E-4076-8F23-D5238B54F43F}"/>
                  </a:ext>
                </a:extLst>
              </p14:cNvPr>
              <p14:cNvContentPartPr/>
              <p14:nvPr/>
            </p14:nvContentPartPr>
            <p14:xfrm>
              <a:off x="8690731" y="5517331"/>
              <a:ext cx="210600" cy="741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518B463-982E-4076-8F23-D5238B54F43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654731" y="5481691"/>
                <a:ext cx="2822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17BAB5E-57B1-484E-987C-2CA4FFBB3D14}"/>
                  </a:ext>
                </a:extLst>
              </p14:cNvPr>
              <p14:cNvContentPartPr/>
              <p14:nvPr/>
            </p14:nvContentPartPr>
            <p14:xfrm>
              <a:off x="10269331" y="4504651"/>
              <a:ext cx="228600" cy="8841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17BAB5E-57B1-484E-987C-2CA4FFBB3D1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233691" y="4468651"/>
                <a:ext cx="300240" cy="9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372285C-13AA-4462-9BE6-6F507FDCDEF1}"/>
                  </a:ext>
                </a:extLst>
              </p14:cNvPr>
              <p14:cNvContentPartPr/>
              <p14:nvPr/>
            </p14:nvContentPartPr>
            <p14:xfrm>
              <a:off x="10000771" y="5486011"/>
              <a:ext cx="139680" cy="1083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372285C-13AA-4462-9BE6-6F507FDCDEF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964771" y="5450371"/>
                <a:ext cx="21132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E4A9176-0EA3-40D6-9D02-8CF72575E098}"/>
              </a:ext>
            </a:extLst>
          </p:cNvPr>
          <p:cNvGrpSpPr/>
          <p:nvPr/>
        </p:nvGrpSpPr>
        <p:grpSpPr>
          <a:xfrm>
            <a:off x="10106251" y="3916051"/>
            <a:ext cx="2003400" cy="1149120"/>
            <a:chOff x="10106251" y="3916051"/>
            <a:chExt cx="2003400" cy="11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9241A4D-358A-4093-BD50-A4FD4BCF5869}"/>
                    </a:ext>
                  </a:extLst>
                </p14:cNvPr>
                <p14:cNvContentPartPr/>
                <p14:nvPr/>
              </p14:nvContentPartPr>
              <p14:xfrm>
                <a:off x="10106251" y="4142851"/>
                <a:ext cx="361080" cy="347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9241A4D-358A-4093-BD50-A4FD4BCF586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070251" y="4106851"/>
                  <a:ext cx="4327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B6E6D8E-09D5-441C-A54F-B8D23D4EBF2B}"/>
                    </a:ext>
                  </a:extLst>
                </p14:cNvPr>
                <p14:cNvContentPartPr/>
                <p14:nvPr/>
              </p14:nvContentPartPr>
              <p14:xfrm>
                <a:off x="10648771" y="4692211"/>
                <a:ext cx="338760" cy="3729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B6E6D8E-09D5-441C-A54F-B8D23D4EBF2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612771" y="4656571"/>
                  <a:ext cx="4104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28F641A-35B6-43DC-B40A-F9632AC968BA}"/>
                    </a:ext>
                  </a:extLst>
                </p14:cNvPr>
                <p14:cNvContentPartPr/>
                <p14:nvPr/>
              </p14:nvContentPartPr>
              <p14:xfrm>
                <a:off x="10624651" y="4507171"/>
                <a:ext cx="137520" cy="40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28F641A-35B6-43DC-B40A-F9632AC968B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588651" y="4471531"/>
                  <a:ext cx="2091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FBBF7D5-6235-4473-BE80-F647D851F1A5}"/>
                    </a:ext>
                  </a:extLst>
                </p14:cNvPr>
                <p14:cNvContentPartPr/>
                <p14:nvPr/>
              </p14:nvContentPartPr>
              <p14:xfrm>
                <a:off x="10907251" y="4223851"/>
                <a:ext cx="122400" cy="410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FBBF7D5-6235-4473-BE80-F647D851F1A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871251" y="4187851"/>
                  <a:ext cx="19404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B889498-1B2C-47BB-A7A0-927AD04B5B42}"/>
                    </a:ext>
                  </a:extLst>
                </p14:cNvPr>
                <p14:cNvContentPartPr/>
                <p14:nvPr/>
              </p14:nvContentPartPr>
              <p14:xfrm>
                <a:off x="11039371" y="4199371"/>
                <a:ext cx="119880" cy="236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B889498-1B2C-47BB-A7A0-927AD04B5B4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003731" y="4163371"/>
                  <a:ext cx="1915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3BBEDDB-5872-442A-A9B6-151BCB0773F8}"/>
                    </a:ext>
                  </a:extLst>
                </p14:cNvPr>
                <p14:cNvContentPartPr/>
                <p14:nvPr/>
              </p14:nvContentPartPr>
              <p14:xfrm>
                <a:off x="11239531" y="4305571"/>
                <a:ext cx="98280" cy="31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3BBEDDB-5872-442A-A9B6-151BCB0773F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203531" y="4269931"/>
                  <a:ext cx="169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F4C31F5-5819-4695-A688-5FB18A70E555}"/>
                    </a:ext>
                  </a:extLst>
                </p14:cNvPr>
                <p14:cNvContentPartPr/>
                <p14:nvPr/>
              </p14:nvContentPartPr>
              <p14:xfrm>
                <a:off x="11393251" y="4146451"/>
                <a:ext cx="309960" cy="252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F4C31F5-5819-4695-A688-5FB18A70E55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357611" y="4110451"/>
                  <a:ext cx="3816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CBDE555-27F4-4F13-83AB-3557F5E98491}"/>
                    </a:ext>
                  </a:extLst>
                </p14:cNvPr>
                <p14:cNvContentPartPr/>
                <p14:nvPr/>
              </p14:nvContentPartPr>
              <p14:xfrm>
                <a:off x="11563171" y="4037731"/>
                <a:ext cx="236880" cy="4406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CBDE555-27F4-4F13-83AB-3557F5E9849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27171" y="4001731"/>
                  <a:ext cx="30852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215FC17-0489-465A-85C1-C908C9E6B58F}"/>
                    </a:ext>
                  </a:extLst>
                </p14:cNvPr>
                <p14:cNvContentPartPr/>
                <p14:nvPr/>
              </p14:nvContentPartPr>
              <p14:xfrm>
                <a:off x="11846491" y="3916051"/>
                <a:ext cx="263160" cy="334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215FC17-0489-465A-85C1-C908C9E6B58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810491" y="3880411"/>
                  <a:ext cx="3348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FD6ECBA-9C01-4686-BB27-EBA925835BAA}"/>
                    </a:ext>
                  </a:extLst>
                </p14:cNvPr>
                <p14:cNvContentPartPr/>
                <p14:nvPr/>
              </p14:nvContentPartPr>
              <p14:xfrm>
                <a:off x="11805811" y="3998131"/>
                <a:ext cx="137880" cy="478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FD6ECBA-9C01-4686-BB27-EBA925835BA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770171" y="3962491"/>
                  <a:ext cx="20952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3DE2F9B-6093-4694-BDEF-BB6AF1314D48}"/>
              </a:ext>
            </a:extLst>
          </p:cNvPr>
          <p:cNvGrpSpPr/>
          <p:nvPr/>
        </p:nvGrpSpPr>
        <p:grpSpPr>
          <a:xfrm>
            <a:off x="11134411" y="4472971"/>
            <a:ext cx="577080" cy="368280"/>
            <a:chOff x="11134411" y="4472971"/>
            <a:chExt cx="577080" cy="36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A8FA9E7-FABC-48F3-8B91-10B20DDB4579}"/>
                    </a:ext>
                  </a:extLst>
                </p14:cNvPr>
                <p14:cNvContentPartPr/>
                <p14:nvPr/>
              </p14:nvContentPartPr>
              <p14:xfrm>
                <a:off x="11134411" y="4472971"/>
                <a:ext cx="457560" cy="2286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A8FA9E7-FABC-48F3-8B91-10B20DDB457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098411" y="4436971"/>
                  <a:ext cx="529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07BF075-8576-4EC8-82F7-86C4BED994AB}"/>
                    </a:ext>
                  </a:extLst>
                </p14:cNvPr>
                <p14:cNvContentPartPr/>
                <p14:nvPr/>
              </p14:nvContentPartPr>
              <p14:xfrm>
                <a:off x="11400091" y="4709131"/>
                <a:ext cx="311400" cy="1321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07BF075-8576-4EC8-82F7-86C4BED994A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364091" y="4673491"/>
                  <a:ext cx="38304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AEDAD42-D698-4C05-AA8F-C756D07C00CF}"/>
              </a:ext>
            </a:extLst>
          </p:cNvPr>
          <p:cNvGrpSpPr/>
          <p:nvPr/>
        </p:nvGrpSpPr>
        <p:grpSpPr>
          <a:xfrm>
            <a:off x="469051" y="4221331"/>
            <a:ext cx="9338400" cy="2465280"/>
            <a:chOff x="469051" y="4221331"/>
            <a:chExt cx="9338400" cy="246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4030FD9-73A9-4300-A8FC-4F1CE576980D}"/>
                    </a:ext>
                  </a:extLst>
                </p14:cNvPr>
                <p14:cNvContentPartPr/>
                <p14:nvPr/>
              </p14:nvContentPartPr>
              <p14:xfrm>
                <a:off x="596131" y="4221331"/>
                <a:ext cx="9211320" cy="1727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4030FD9-73A9-4300-A8FC-4F1CE576980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60491" y="4185691"/>
                  <a:ext cx="9282960" cy="179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B0EF3DC-06B8-4F81-8F1C-5F8EFFAC54D7}"/>
                    </a:ext>
                  </a:extLst>
                </p14:cNvPr>
                <p14:cNvContentPartPr/>
                <p14:nvPr/>
              </p14:nvContentPartPr>
              <p14:xfrm>
                <a:off x="469051" y="5776891"/>
                <a:ext cx="299880" cy="1141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B0EF3DC-06B8-4F81-8F1C-5F8EFFAC54D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33051" y="5741251"/>
                  <a:ext cx="371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28F3C5B-72E8-46EC-ABD7-535A5C12C38B}"/>
                    </a:ext>
                  </a:extLst>
                </p14:cNvPr>
                <p14:cNvContentPartPr/>
                <p14:nvPr/>
              </p14:nvContentPartPr>
              <p14:xfrm>
                <a:off x="501451" y="6087211"/>
                <a:ext cx="231120" cy="54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28F3C5B-72E8-46EC-ABD7-535A5C12C38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65811" y="6051571"/>
                  <a:ext cx="302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0B9DBDF-3B62-4CC8-B710-6BDADD7392A9}"/>
                    </a:ext>
                  </a:extLst>
                </p14:cNvPr>
                <p14:cNvContentPartPr/>
                <p14:nvPr/>
              </p14:nvContentPartPr>
              <p14:xfrm>
                <a:off x="1179331" y="5436331"/>
                <a:ext cx="533520" cy="4399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0B9DBDF-3B62-4CC8-B710-6BDADD7392A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43331" y="5400331"/>
                  <a:ext cx="60516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374A15C-458B-469E-BBF9-3F4CA949E465}"/>
                    </a:ext>
                  </a:extLst>
                </p14:cNvPr>
                <p14:cNvContentPartPr/>
                <p14:nvPr/>
              </p14:nvContentPartPr>
              <p14:xfrm>
                <a:off x="857491" y="5267131"/>
                <a:ext cx="219240" cy="33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374A15C-458B-469E-BBF9-3F4CA949E46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1491" y="5231491"/>
                  <a:ext cx="290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294DB55-CEFA-416A-993C-C5239E70CF0F}"/>
                    </a:ext>
                  </a:extLst>
                </p14:cNvPr>
                <p14:cNvContentPartPr/>
                <p14:nvPr/>
              </p14:nvContentPartPr>
              <p14:xfrm>
                <a:off x="1284451" y="4895611"/>
                <a:ext cx="102240" cy="3704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294DB55-CEFA-416A-993C-C5239E70CF0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248811" y="4859611"/>
                  <a:ext cx="1738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067B1E2-16C5-44E4-9D64-B613E17A3653}"/>
                    </a:ext>
                  </a:extLst>
                </p14:cNvPr>
                <p14:cNvContentPartPr/>
                <p14:nvPr/>
              </p14:nvContentPartPr>
              <p14:xfrm>
                <a:off x="1452211" y="4879051"/>
                <a:ext cx="151560" cy="324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067B1E2-16C5-44E4-9D64-B613E17A365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416211" y="4843411"/>
                  <a:ext cx="2232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D6EEEC-ADBE-4BA2-A16F-0186AFA75920}"/>
                    </a:ext>
                  </a:extLst>
                </p14:cNvPr>
                <p14:cNvContentPartPr/>
                <p14:nvPr/>
              </p14:nvContentPartPr>
              <p14:xfrm>
                <a:off x="1690891" y="5033131"/>
                <a:ext cx="97920" cy="324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D6EEEC-ADBE-4BA2-A16F-0186AFA7592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654891" y="4997131"/>
                  <a:ext cx="169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D61D6E8-8EEA-4535-8CAF-E621D5070467}"/>
                    </a:ext>
                  </a:extLst>
                </p14:cNvPr>
                <p14:cNvContentPartPr/>
                <p14:nvPr/>
              </p14:nvContentPartPr>
              <p14:xfrm>
                <a:off x="1860811" y="4876531"/>
                <a:ext cx="218160" cy="2462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D61D6E8-8EEA-4535-8CAF-E621D507046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825171" y="4840531"/>
                  <a:ext cx="2898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304520C-798A-4AE1-9D44-E77AC412E80A}"/>
                    </a:ext>
                  </a:extLst>
                </p14:cNvPr>
                <p14:cNvContentPartPr/>
                <p14:nvPr/>
              </p14:nvContentPartPr>
              <p14:xfrm>
                <a:off x="2022811" y="4798051"/>
                <a:ext cx="277200" cy="328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304520C-798A-4AE1-9D44-E77AC412E80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986811" y="4762411"/>
                  <a:ext cx="3488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6720835-CCA9-42CF-ACD4-F6012EBDDD6D}"/>
                    </a:ext>
                  </a:extLst>
                </p14:cNvPr>
                <p14:cNvContentPartPr/>
                <p14:nvPr/>
              </p14:nvContentPartPr>
              <p14:xfrm>
                <a:off x="2411251" y="4935931"/>
                <a:ext cx="201960" cy="1540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6720835-CCA9-42CF-ACD4-F6012EBDDD6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375251" y="4899931"/>
                  <a:ext cx="273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4B7482D-569B-4B91-86A7-F05C2A055982}"/>
                    </a:ext>
                  </a:extLst>
                </p14:cNvPr>
                <p14:cNvContentPartPr/>
                <p14:nvPr/>
              </p14:nvContentPartPr>
              <p14:xfrm>
                <a:off x="2305771" y="4733611"/>
                <a:ext cx="302760" cy="4629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4B7482D-569B-4B91-86A7-F05C2A05598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270131" y="4697971"/>
                  <a:ext cx="37440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879A547-22D2-4A03-94D1-209F0B511A61}"/>
                    </a:ext>
                  </a:extLst>
                </p14:cNvPr>
                <p14:cNvContentPartPr/>
                <p14:nvPr/>
              </p14:nvContentPartPr>
              <p14:xfrm>
                <a:off x="2338171" y="4987051"/>
                <a:ext cx="259200" cy="867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879A547-22D2-4A03-94D1-209F0B511A6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302531" y="4951051"/>
                  <a:ext cx="330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5A13FD6-DCF8-4880-B61B-E82D45C8B04D}"/>
                    </a:ext>
                  </a:extLst>
                </p14:cNvPr>
                <p14:cNvContentPartPr/>
                <p14:nvPr/>
              </p14:nvContentPartPr>
              <p14:xfrm>
                <a:off x="2556691" y="5113771"/>
                <a:ext cx="169560" cy="244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5A13FD6-DCF8-4880-B61B-E82D45C8B04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521051" y="5078131"/>
                  <a:ext cx="241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261DC53-D640-451D-BEFD-39C248C6B4F5}"/>
                    </a:ext>
                  </a:extLst>
                </p14:cNvPr>
                <p14:cNvContentPartPr/>
                <p14:nvPr/>
              </p14:nvContentPartPr>
              <p14:xfrm>
                <a:off x="1043251" y="5737651"/>
                <a:ext cx="1950120" cy="3477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261DC53-D640-451D-BEFD-39C248C6B4F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07611" y="5701651"/>
                  <a:ext cx="20217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3783457-E6E5-45D6-9D54-E9C951DD66DC}"/>
                    </a:ext>
                  </a:extLst>
                </p14:cNvPr>
                <p14:cNvContentPartPr/>
                <p14:nvPr/>
              </p14:nvContentPartPr>
              <p14:xfrm>
                <a:off x="1237651" y="6386371"/>
                <a:ext cx="241200" cy="385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3783457-E6E5-45D6-9D54-E9C951DD66D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201651" y="6350731"/>
                  <a:ext cx="3128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A9F07E1-B2C2-470D-801D-AB05F4BADDEA}"/>
                    </a:ext>
                  </a:extLst>
                </p14:cNvPr>
                <p14:cNvContentPartPr/>
                <p14:nvPr/>
              </p14:nvContentPartPr>
              <p14:xfrm>
                <a:off x="1778371" y="6206371"/>
                <a:ext cx="58320" cy="323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A9F07E1-B2C2-470D-801D-AB05F4BADDE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742731" y="6170371"/>
                  <a:ext cx="1299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DA8BC26-9262-4322-8184-74396951F844}"/>
                    </a:ext>
                  </a:extLst>
                </p14:cNvPr>
                <p14:cNvContentPartPr/>
                <p14:nvPr/>
              </p14:nvContentPartPr>
              <p14:xfrm>
                <a:off x="2028931" y="6214291"/>
                <a:ext cx="317880" cy="4723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DA8BC26-9262-4322-8184-74396951F84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992931" y="6178291"/>
                  <a:ext cx="3895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E8BBD7C-943B-4530-8F10-5BE35A63C6C3}"/>
                    </a:ext>
                  </a:extLst>
                </p14:cNvPr>
                <p14:cNvContentPartPr/>
                <p14:nvPr/>
              </p14:nvContentPartPr>
              <p14:xfrm>
                <a:off x="2508091" y="6281971"/>
                <a:ext cx="109800" cy="712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E8BBD7C-943B-4530-8F10-5BE35A63C6C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472091" y="6245971"/>
                  <a:ext cx="181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E395D68-F350-4362-835F-38BD343E868F}"/>
                    </a:ext>
                  </a:extLst>
                </p14:cNvPr>
                <p14:cNvContentPartPr/>
                <p14:nvPr/>
              </p14:nvContentPartPr>
              <p14:xfrm>
                <a:off x="2670091" y="6020251"/>
                <a:ext cx="326880" cy="2440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E395D68-F350-4362-835F-38BD343E868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634451" y="5984251"/>
                  <a:ext cx="3985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8AD83D8-23BC-491A-A6B6-F5B37A40A0D4}"/>
                    </a:ext>
                  </a:extLst>
                </p14:cNvPr>
                <p14:cNvContentPartPr/>
                <p14:nvPr/>
              </p14:nvContentPartPr>
              <p14:xfrm>
                <a:off x="2937211" y="5955451"/>
                <a:ext cx="358560" cy="3214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8AD83D8-23BC-491A-A6B6-F5B37A40A0D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901211" y="5919811"/>
                  <a:ext cx="4302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837E9BF-8CC5-4A11-9BA9-186028B06CB3}"/>
                    </a:ext>
                  </a:extLst>
                </p14:cNvPr>
                <p14:cNvContentPartPr/>
                <p14:nvPr/>
              </p14:nvContentPartPr>
              <p14:xfrm>
                <a:off x="3277051" y="5348491"/>
                <a:ext cx="236520" cy="6109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837E9BF-8CC5-4A11-9BA9-186028B06CB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241051" y="5312491"/>
                  <a:ext cx="3081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20ACF8A-CFAE-4FF2-8F0B-3FAD260DFC0F}"/>
                    </a:ext>
                  </a:extLst>
                </p14:cNvPr>
                <p14:cNvContentPartPr/>
                <p14:nvPr/>
              </p14:nvContentPartPr>
              <p14:xfrm>
                <a:off x="3525811" y="6182251"/>
                <a:ext cx="155160" cy="3315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20ACF8A-CFAE-4FF2-8F0B-3FAD260DFC0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489811" y="6146251"/>
                  <a:ext cx="2268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19B357F-1D2E-4E0A-A0A3-F9463823728E}"/>
                    </a:ext>
                  </a:extLst>
                </p14:cNvPr>
                <p14:cNvContentPartPr/>
                <p14:nvPr/>
              </p14:nvContentPartPr>
              <p14:xfrm>
                <a:off x="2944411" y="5160211"/>
                <a:ext cx="447120" cy="2124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19B357F-1D2E-4E0A-A0A3-F9463823728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908771" y="5124211"/>
                  <a:ext cx="518760" cy="28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019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6DCCB446-6214-45C5-B273-EC4D873845B2}"/>
              </a:ext>
            </a:extLst>
          </p:cNvPr>
          <p:cNvGrpSpPr/>
          <p:nvPr/>
        </p:nvGrpSpPr>
        <p:grpSpPr>
          <a:xfrm>
            <a:off x="483091" y="80611"/>
            <a:ext cx="11493720" cy="5453640"/>
            <a:chOff x="483091" y="80611"/>
            <a:chExt cx="11493720" cy="545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8E475AC-A7BE-42D2-B8C4-0665D6509E2D}"/>
                    </a:ext>
                  </a:extLst>
                </p14:cNvPr>
                <p14:cNvContentPartPr/>
                <p14:nvPr/>
              </p14:nvContentPartPr>
              <p14:xfrm>
                <a:off x="663091" y="914731"/>
                <a:ext cx="364320" cy="64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8E475AC-A7BE-42D2-B8C4-0665D6509E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5451" y="897091"/>
                  <a:ext cx="399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EE6756-9BE3-4232-AB32-186D1233C9F4}"/>
                    </a:ext>
                  </a:extLst>
                </p14:cNvPr>
                <p14:cNvContentPartPr/>
                <p14:nvPr/>
              </p14:nvContentPartPr>
              <p14:xfrm>
                <a:off x="728251" y="1091851"/>
                <a:ext cx="400320" cy="5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EE6756-9BE3-4232-AB32-186D1233C9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0251" y="1074211"/>
                  <a:ext cx="4359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F0E8E5-CFDD-4952-AF6B-19266395FE43}"/>
                    </a:ext>
                  </a:extLst>
                </p14:cNvPr>
                <p14:cNvContentPartPr/>
                <p14:nvPr/>
              </p14:nvContentPartPr>
              <p14:xfrm>
                <a:off x="2343931" y="692971"/>
                <a:ext cx="631080" cy="564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F0E8E5-CFDD-4952-AF6B-19266395FE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26291" y="675331"/>
                  <a:ext cx="66672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B330C94-6617-41AF-91B3-35FD9E3DAAD0}"/>
                    </a:ext>
                  </a:extLst>
                </p14:cNvPr>
                <p14:cNvContentPartPr/>
                <p14:nvPr/>
              </p14:nvContentPartPr>
              <p14:xfrm>
                <a:off x="1950091" y="582091"/>
                <a:ext cx="18720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B330C94-6617-41AF-91B3-35FD9E3DAA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32091" y="564451"/>
                  <a:ext cx="222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1A910E3-2B4E-4747-A2E9-D29BC94BFFD7}"/>
                    </a:ext>
                  </a:extLst>
                </p14:cNvPr>
                <p14:cNvContentPartPr/>
                <p14:nvPr/>
              </p14:nvContentPartPr>
              <p14:xfrm>
                <a:off x="2353291" y="274651"/>
                <a:ext cx="107280" cy="298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1A910E3-2B4E-4747-A2E9-D29BC94BFFD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35651" y="257011"/>
                  <a:ext cx="142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20C79F-0A98-4284-BFDF-73D1CFC06507}"/>
                    </a:ext>
                  </a:extLst>
                </p14:cNvPr>
                <p14:cNvContentPartPr/>
                <p14:nvPr/>
              </p14:nvContentPartPr>
              <p14:xfrm>
                <a:off x="2578651" y="274651"/>
                <a:ext cx="99720" cy="213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20C79F-0A98-4284-BFDF-73D1CFC065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61011" y="257011"/>
                  <a:ext cx="1353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294025-216B-48EC-AA6F-6A5BBCB4E2FB}"/>
                    </a:ext>
                  </a:extLst>
                </p14:cNvPr>
                <p14:cNvContentPartPr/>
                <p14:nvPr/>
              </p14:nvContentPartPr>
              <p14:xfrm>
                <a:off x="2726611" y="379771"/>
                <a:ext cx="112680" cy="24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294025-216B-48EC-AA6F-6A5BBCB4E2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08971" y="361771"/>
                  <a:ext cx="1483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C09ADB7-0FDD-49FB-9C26-52A7960F9D46}"/>
                    </a:ext>
                  </a:extLst>
                </p14:cNvPr>
                <p14:cNvContentPartPr/>
                <p14:nvPr/>
              </p14:nvContentPartPr>
              <p14:xfrm>
                <a:off x="2904811" y="235051"/>
                <a:ext cx="161280" cy="260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C09ADB7-0FDD-49FB-9C26-52A7960F9D4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86811" y="217051"/>
                  <a:ext cx="1969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F8B0BB-73A6-41FC-AD5B-C00F5AAFC076}"/>
                    </a:ext>
                  </a:extLst>
                </p14:cNvPr>
                <p14:cNvContentPartPr/>
                <p14:nvPr/>
              </p14:nvContentPartPr>
              <p14:xfrm>
                <a:off x="3179851" y="80611"/>
                <a:ext cx="137520" cy="383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F8B0BB-73A6-41FC-AD5B-C00F5AAFC0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61851" y="62611"/>
                  <a:ext cx="17316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7AC9A64-3B34-4A1B-BC9B-CC258B6CE1B0}"/>
                    </a:ext>
                  </a:extLst>
                </p14:cNvPr>
                <p14:cNvContentPartPr/>
                <p14:nvPr/>
              </p14:nvContentPartPr>
              <p14:xfrm>
                <a:off x="3495211" y="88531"/>
                <a:ext cx="193320" cy="298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7AC9A64-3B34-4A1B-BC9B-CC258B6CE1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77571" y="70891"/>
                  <a:ext cx="2289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D794298-FB90-46F9-8739-0802750B91A5}"/>
                    </a:ext>
                  </a:extLst>
                </p14:cNvPr>
                <p14:cNvContentPartPr/>
                <p14:nvPr/>
              </p14:nvContentPartPr>
              <p14:xfrm>
                <a:off x="3503491" y="193291"/>
                <a:ext cx="153360" cy="41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D794298-FB90-46F9-8739-0802750B91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85851" y="175651"/>
                  <a:ext cx="189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0040D86-3FE3-4132-ADE1-00DB450DEC04}"/>
                    </a:ext>
                  </a:extLst>
                </p14:cNvPr>
                <p14:cNvContentPartPr/>
                <p14:nvPr/>
              </p14:nvContentPartPr>
              <p14:xfrm>
                <a:off x="1569571" y="1088251"/>
                <a:ext cx="2735280" cy="287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0040D86-3FE3-4132-ADE1-00DB450DEC0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51571" y="1070251"/>
                  <a:ext cx="27709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1410A0-4E83-41F0-88B9-C3639F226A8F}"/>
                    </a:ext>
                  </a:extLst>
                </p14:cNvPr>
                <p14:cNvContentPartPr/>
                <p14:nvPr/>
              </p14:nvContentPartPr>
              <p14:xfrm>
                <a:off x="1974211" y="1823371"/>
                <a:ext cx="187560" cy="21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1410A0-4E83-41F0-88B9-C3639F226A8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6211" y="1805731"/>
                  <a:ext cx="2232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B74CEC-3857-4DA9-818A-0C97D746EA6C}"/>
                    </a:ext>
                  </a:extLst>
                </p14:cNvPr>
                <p14:cNvContentPartPr/>
                <p14:nvPr/>
              </p14:nvContentPartPr>
              <p14:xfrm>
                <a:off x="2634811" y="1415851"/>
                <a:ext cx="99360" cy="576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B74CEC-3857-4DA9-818A-0C97D746EA6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17171" y="1398211"/>
                  <a:ext cx="13500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FA09160-CF55-41F1-A11E-931069886DBC}"/>
                    </a:ext>
                  </a:extLst>
                </p14:cNvPr>
                <p14:cNvContentPartPr/>
                <p14:nvPr/>
              </p14:nvContentPartPr>
              <p14:xfrm>
                <a:off x="2889331" y="1520971"/>
                <a:ext cx="254520" cy="357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FA09160-CF55-41F1-A11E-931069886DB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1691" y="1502971"/>
                  <a:ext cx="2901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5719F0-A22A-4034-9FCC-F6775B60900D}"/>
                    </a:ext>
                  </a:extLst>
                </p14:cNvPr>
                <p14:cNvContentPartPr/>
                <p14:nvPr/>
              </p14:nvContentPartPr>
              <p14:xfrm>
                <a:off x="3333571" y="1577131"/>
                <a:ext cx="317520" cy="73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5719F0-A22A-4034-9FCC-F6775B6090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5571" y="1559491"/>
                  <a:ext cx="353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B42FB4C-E698-4E11-B175-867AEC54C431}"/>
                    </a:ext>
                  </a:extLst>
                </p14:cNvPr>
                <p14:cNvContentPartPr/>
                <p14:nvPr/>
              </p14:nvContentPartPr>
              <p14:xfrm>
                <a:off x="3665491" y="1440331"/>
                <a:ext cx="358920" cy="221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B42FB4C-E698-4E11-B175-867AEC54C4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47491" y="1422331"/>
                  <a:ext cx="3945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2805489-D974-4819-8E1E-CD2D102B911A}"/>
                    </a:ext>
                  </a:extLst>
                </p14:cNvPr>
                <p14:cNvContentPartPr/>
                <p14:nvPr/>
              </p14:nvContentPartPr>
              <p14:xfrm>
                <a:off x="3932251" y="1334851"/>
                <a:ext cx="357840" cy="412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2805489-D974-4819-8E1E-CD2D102B911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14611" y="1316851"/>
                  <a:ext cx="3934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505B242-1D71-40DF-BED9-162D307D05BB}"/>
                    </a:ext>
                  </a:extLst>
                </p14:cNvPr>
                <p14:cNvContentPartPr/>
                <p14:nvPr/>
              </p14:nvContentPartPr>
              <p14:xfrm>
                <a:off x="4563691" y="574171"/>
                <a:ext cx="276120" cy="930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505B242-1D71-40DF-BED9-162D307D05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45691" y="556531"/>
                  <a:ext cx="311760" cy="9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C11191-9ED3-4C31-9C20-E03CD1BEAE2F}"/>
                    </a:ext>
                  </a:extLst>
                </p14:cNvPr>
                <p14:cNvContentPartPr/>
                <p14:nvPr/>
              </p14:nvContentPartPr>
              <p14:xfrm>
                <a:off x="4718491" y="1738771"/>
                <a:ext cx="227880" cy="230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C11191-9ED3-4C31-9C20-E03CD1BEAE2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00491" y="1721131"/>
                  <a:ext cx="2635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3A797AF-E922-4193-8C17-1C2FF7D55270}"/>
                    </a:ext>
                  </a:extLst>
                </p14:cNvPr>
                <p14:cNvContentPartPr/>
                <p14:nvPr/>
              </p14:nvContentPartPr>
              <p14:xfrm>
                <a:off x="4237891" y="282571"/>
                <a:ext cx="450360" cy="253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3A797AF-E922-4193-8C17-1C2FF7D5527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20251" y="264931"/>
                  <a:ext cx="486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2DE8D6C-6FF2-44D4-B4BC-E640597A0C11}"/>
                    </a:ext>
                  </a:extLst>
                </p14:cNvPr>
                <p14:cNvContentPartPr/>
                <p14:nvPr/>
              </p14:nvContentPartPr>
              <p14:xfrm>
                <a:off x="5429491" y="808171"/>
                <a:ext cx="417600" cy="41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2DE8D6C-6FF2-44D4-B4BC-E640597A0C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11491" y="790531"/>
                  <a:ext cx="453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F9D476-4ADB-47D6-8CF3-120C321FE06F}"/>
                    </a:ext>
                  </a:extLst>
                </p14:cNvPr>
                <p14:cNvContentPartPr/>
                <p14:nvPr/>
              </p14:nvContentPartPr>
              <p14:xfrm>
                <a:off x="5405011" y="1082851"/>
                <a:ext cx="403920" cy="9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F9D476-4ADB-47D6-8CF3-120C321FE06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87011" y="1065211"/>
                  <a:ext cx="439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601306C-2872-4779-BA89-A056CA52D3E4}"/>
                    </a:ext>
                  </a:extLst>
                </p14:cNvPr>
                <p14:cNvContentPartPr/>
                <p14:nvPr/>
              </p14:nvContentPartPr>
              <p14:xfrm>
                <a:off x="6311491" y="972331"/>
                <a:ext cx="244440" cy="47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601306C-2872-4779-BA89-A056CA52D3E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93851" y="954331"/>
                  <a:ext cx="280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175943A-F2E8-4F12-81AF-8619DA2B484D}"/>
                    </a:ext>
                  </a:extLst>
                </p14:cNvPr>
                <p14:cNvContentPartPr/>
                <p14:nvPr/>
              </p14:nvContentPartPr>
              <p14:xfrm>
                <a:off x="6788851" y="476971"/>
                <a:ext cx="146520" cy="349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175943A-F2E8-4F12-81AF-8619DA2B48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71211" y="458971"/>
                  <a:ext cx="18216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1797EAE-3A5D-4F0C-B539-960D4614D444}"/>
                    </a:ext>
                  </a:extLst>
                </p14:cNvPr>
                <p14:cNvContentPartPr/>
                <p14:nvPr/>
              </p14:nvContentPartPr>
              <p14:xfrm>
                <a:off x="6262891" y="1018411"/>
                <a:ext cx="1499400" cy="227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1797EAE-3A5D-4F0C-B539-960D4614D4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44891" y="1000771"/>
                  <a:ext cx="1535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DEEA5C9-5043-405F-94FE-83F5E24FEE69}"/>
                    </a:ext>
                  </a:extLst>
                </p14:cNvPr>
                <p14:cNvContentPartPr/>
                <p14:nvPr/>
              </p14:nvContentPartPr>
              <p14:xfrm>
                <a:off x="6599491" y="1245931"/>
                <a:ext cx="434520" cy="469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DEEA5C9-5043-405F-94FE-83F5E24FEE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81491" y="1227931"/>
                  <a:ext cx="47016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25221A-CE08-4A50-A70D-0F3D2B5EDC31}"/>
                    </a:ext>
                  </a:extLst>
                </p14:cNvPr>
                <p14:cNvContentPartPr/>
                <p14:nvPr/>
              </p14:nvContentPartPr>
              <p14:xfrm>
                <a:off x="7088371" y="1504051"/>
                <a:ext cx="169920" cy="17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25221A-CE08-4A50-A70D-0F3D2B5EDC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70371" y="1486411"/>
                  <a:ext cx="2055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F886351-F560-4028-A622-7F4DBE504370}"/>
                    </a:ext>
                  </a:extLst>
                </p14:cNvPr>
                <p14:cNvContentPartPr/>
                <p14:nvPr/>
              </p14:nvContentPartPr>
              <p14:xfrm>
                <a:off x="7400131" y="1173931"/>
                <a:ext cx="352080" cy="309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F886351-F560-4028-A622-7F4DBE50437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82131" y="1155931"/>
                  <a:ext cx="3877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2E8EB6E-274E-4396-B977-BF27B2105D21}"/>
                    </a:ext>
                  </a:extLst>
                </p14:cNvPr>
                <p14:cNvContentPartPr/>
                <p14:nvPr/>
              </p14:nvContentPartPr>
              <p14:xfrm>
                <a:off x="7694971" y="1148731"/>
                <a:ext cx="204120" cy="398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2E8EB6E-274E-4396-B977-BF27B2105D2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77331" y="1131091"/>
                  <a:ext cx="2397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8F9FD02-7E4B-423F-92A7-A2B1641E5DD6}"/>
                    </a:ext>
                  </a:extLst>
                </p14:cNvPr>
                <p14:cNvContentPartPr/>
                <p14:nvPr/>
              </p14:nvContentPartPr>
              <p14:xfrm>
                <a:off x="6391051" y="1415851"/>
                <a:ext cx="58320" cy="406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8F9FD02-7E4B-423F-92A7-A2B1641E5D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73411" y="1398211"/>
                  <a:ext cx="939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D64D5B2-6702-4335-A0DC-0BD6C6032E02}"/>
                    </a:ext>
                  </a:extLst>
                </p14:cNvPr>
                <p14:cNvContentPartPr/>
                <p14:nvPr/>
              </p14:nvContentPartPr>
              <p14:xfrm>
                <a:off x="8000971" y="347731"/>
                <a:ext cx="390960" cy="1494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D64D5B2-6702-4335-A0DC-0BD6C6032E0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83331" y="329731"/>
                  <a:ext cx="426600" cy="15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A2EDB45-675C-4BEE-B68D-51C95BA1393D}"/>
                    </a:ext>
                  </a:extLst>
                </p14:cNvPr>
                <p14:cNvContentPartPr/>
                <p14:nvPr/>
              </p14:nvContentPartPr>
              <p14:xfrm>
                <a:off x="8426491" y="801331"/>
                <a:ext cx="442440" cy="590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A2EDB45-675C-4BEE-B68D-51C95BA1393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08491" y="783691"/>
                  <a:ext cx="47808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0D074FA-0261-48EB-AB14-2355F56DB09A}"/>
                    </a:ext>
                  </a:extLst>
                </p14:cNvPr>
                <p14:cNvContentPartPr/>
                <p14:nvPr/>
              </p14:nvContentPartPr>
              <p14:xfrm>
                <a:off x="8125891" y="446371"/>
                <a:ext cx="579600" cy="251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0D074FA-0261-48EB-AB14-2355F56DB0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07891" y="428731"/>
                  <a:ext cx="6152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8666AC2-9B8A-4F2C-B05A-2746FF0CF394}"/>
                    </a:ext>
                  </a:extLst>
                </p14:cNvPr>
                <p14:cNvContentPartPr/>
                <p14:nvPr/>
              </p14:nvContentPartPr>
              <p14:xfrm>
                <a:off x="9038491" y="1131811"/>
                <a:ext cx="416880" cy="33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8666AC2-9B8A-4F2C-B05A-2746FF0CF3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20491" y="1113811"/>
                  <a:ext cx="452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684CFDA-CB25-4944-BE77-AD49A0E8B8F5}"/>
                    </a:ext>
                  </a:extLst>
                </p14:cNvPr>
                <p14:cNvContentPartPr/>
                <p14:nvPr/>
              </p14:nvContentPartPr>
              <p14:xfrm>
                <a:off x="9828691" y="547891"/>
                <a:ext cx="533520" cy="458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684CFDA-CB25-4944-BE77-AD49A0E8B8F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11051" y="529891"/>
                  <a:ext cx="56916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1316047-45F7-4CDC-8996-AAD9369EFE76}"/>
                    </a:ext>
                  </a:extLst>
                </p14:cNvPr>
                <p14:cNvContentPartPr/>
                <p14:nvPr/>
              </p14:nvContentPartPr>
              <p14:xfrm>
                <a:off x="10017691" y="191491"/>
                <a:ext cx="237240" cy="203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1316047-45F7-4CDC-8996-AAD9369EFE7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99691" y="173491"/>
                  <a:ext cx="2728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FC6966-8D00-4F20-8840-67940F4B5364}"/>
                    </a:ext>
                  </a:extLst>
                </p14:cNvPr>
                <p14:cNvContentPartPr/>
                <p14:nvPr/>
              </p14:nvContentPartPr>
              <p14:xfrm>
                <a:off x="10486771" y="102571"/>
                <a:ext cx="575640" cy="1439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FC6966-8D00-4F20-8840-67940F4B536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469131" y="84931"/>
                  <a:ext cx="611280" cy="14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CD7D530-0C7A-458B-8C17-02DE54FE2E91}"/>
                    </a:ext>
                  </a:extLst>
                </p14:cNvPr>
                <p14:cNvContentPartPr/>
                <p14:nvPr/>
              </p14:nvContentPartPr>
              <p14:xfrm>
                <a:off x="4442371" y="3227011"/>
                <a:ext cx="560160" cy="99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CD7D530-0C7A-458B-8C17-02DE54FE2E9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24371" y="3209371"/>
                  <a:ext cx="595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3746CE4-845E-4CDC-9CB5-D642B6E2802B}"/>
                    </a:ext>
                  </a:extLst>
                </p14:cNvPr>
                <p14:cNvContentPartPr/>
                <p14:nvPr/>
              </p14:nvContentPartPr>
              <p14:xfrm>
                <a:off x="4733251" y="3619771"/>
                <a:ext cx="491400" cy="78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3746CE4-845E-4CDC-9CB5-D642B6E280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15611" y="3601771"/>
                  <a:ext cx="527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8E14ED5-5C02-4851-8582-83AB492283D7}"/>
                    </a:ext>
                  </a:extLst>
                </p14:cNvPr>
                <p14:cNvContentPartPr/>
                <p14:nvPr/>
              </p14:nvContentPartPr>
              <p14:xfrm>
                <a:off x="6060571" y="3157171"/>
                <a:ext cx="212040" cy="39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8E14ED5-5C02-4851-8582-83AB492283D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42931" y="3139171"/>
                  <a:ext cx="247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2B87CC-B61B-40EB-A5A5-3B577DA2D65D}"/>
                    </a:ext>
                  </a:extLst>
                </p14:cNvPr>
                <p14:cNvContentPartPr/>
                <p14:nvPr/>
              </p14:nvContentPartPr>
              <p14:xfrm>
                <a:off x="6538291" y="2581171"/>
                <a:ext cx="195840" cy="536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2B87CC-B61B-40EB-A5A5-3B577DA2D65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20291" y="2563171"/>
                  <a:ext cx="23148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10B049D-07EB-4E17-B958-5B4B6EE2333A}"/>
                    </a:ext>
                  </a:extLst>
                </p14:cNvPr>
                <p14:cNvContentPartPr/>
                <p14:nvPr/>
              </p14:nvContentPartPr>
              <p14:xfrm>
                <a:off x="5745211" y="3144571"/>
                <a:ext cx="1624680" cy="383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10B049D-07EB-4E17-B958-5B4B6EE2333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27211" y="3126931"/>
                  <a:ext cx="16603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D43F18F-D978-4173-B706-6D3B19D1E9F8}"/>
                    </a:ext>
                  </a:extLst>
                </p14:cNvPr>
                <p14:cNvContentPartPr/>
                <p14:nvPr/>
              </p14:nvContentPartPr>
              <p14:xfrm>
                <a:off x="6252451" y="3592411"/>
                <a:ext cx="459720" cy="608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D43F18F-D978-4173-B706-6D3B19D1E9F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34811" y="3574771"/>
                  <a:ext cx="49536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EC3B3EA-3A06-46C3-8228-8169C83D6F3B}"/>
                    </a:ext>
                  </a:extLst>
                </p14:cNvPr>
                <p14:cNvContentPartPr/>
                <p14:nvPr/>
              </p14:nvContentPartPr>
              <p14:xfrm>
                <a:off x="6772651" y="3864211"/>
                <a:ext cx="151560" cy="68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EC3B3EA-3A06-46C3-8228-8169C83D6F3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55011" y="3846211"/>
                  <a:ext cx="187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023A758-0DB1-4AAE-9E39-371E68D8E76B}"/>
                    </a:ext>
                  </a:extLst>
                </p14:cNvPr>
                <p14:cNvContentPartPr/>
                <p14:nvPr/>
              </p14:nvContentPartPr>
              <p14:xfrm>
                <a:off x="6991171" y="3644611"/>
                <a:ext cx="414360" cy="213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023A758-0DB1-4AAE-9E39-371E68D8E76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73171" y="3626611"/>
                  <a:ext cx="4500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BC79655-DC8A-4C4F-92D5-CE791FB4C877}"/>
                    </a:ext>
                  </a:extLst>
                </p14:cNvPr>
                <p14:cNvContentPartPr/>
                <p14:nvPr/>
              </p14:nvContentPartPr>
              <p14:xfrm>
                <a:off x="7290691" y="3446971"/>
                <a:ext cx="261000" cy="507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BC79655-DC8A-4C4F-92D5-CE791FB4C87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72691" y="3429331"/>
                  <a:ext cx="2966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79A3198-3901-4366-A70B-A8B93629F814}"/>
                    </a:ext>
                  </a:extLst>
                </p14:cNvPr>
                <p14:cNvContentPartPr/>
                <p14:nvPr/>
              </p14:nvContentPartPr>
              <p14:xfrm>
                <a:off x="5995411" y="3738211"/>
                <a:ext cx="75960" cy="645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79A3198-3901-4366-A70B-A8B93629F81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77411" y="3720211"/>
                  <a:ext cx="11160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A1149BB-5996-4EE4-A906-8B8FE678AF51}"/>
                    </a:ext>
                  </a:extLst>
                </p14:cNvPr>
                <p14:cNvContentPartPr/>
                <p14:nvPr/>
              </p14:nvContentPartPr>
              <p14:xfrm>
                <a:off x="7734211" y="2249251"/>
                <a:ext cx="636120" cy="1657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A1149BB-5996-4EE4-A906-8B8FE678AF5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16571" y="2231611"/>
                  <a:ext cx="671760" cy="16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50FA957-AF36-45A4-8B0B-79BF64D1DC75}"/>
                    </a:ext>
                  </a:extLst>
                </p14:cNvPr>
                <p14:cNvContentPartPr/>
                <p14:nvPr/>
              </p14:nvContentPartPr>
              <p14:xfrm>
                <a:off x="8115451" y="2912731"/>
                <a:ext cx="349200" cy="325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50FA957-AF36-45A4-8B0B-79BF64D1DC7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97811" y="2894731"/>
                  <a:ext cx="3848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3E334B2-8B7D-4F19-B48D-9CFC7A15F71F}"/>
                    </a:ext>
                  </a:extLst>
                </p14:cNvPr>
                <p14:cNvContentPartPr/>
                <p14:nvPr/>
              </p14:nvContentPartPr>
              <p14:xfrm>
                <a:off x="8593531" y="2954491"/>
                <a:ext cx="351720" cy="63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3E334B2-8B7D-4F19-B48D-9CFC7A15F71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75531" y="2936851"/>
                  <a:ext cx="387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C9A9AC4-2974-4FC4-8AC1-228929F23A4D}"/>
                    </a:ext>
                  </a:extLst>
                </p14:cNvPr>
                <p14:cNvContentPartPr/>
                <p14:nvPr/>
              </p14:nvContentPartPr>
              <p14:xfrm>
                <a:off x="9127411" y="2524291"/>
                <a:ext cx="192240" cy="434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C9A9AC4-2974-4FC4-8AC1-228929F23A4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09411" y="2506291"/>
                  <a:ext cx="2278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41CEAFA-452B-4F9E-B017-6A28109C0CD3}"/>
                    </a:ext>
                  </a:extLst>
                </p14:cNvPr>
                <p14:cNvContentPartPr/>
                <p14:nvPr/>
              </p14:nvContentPartPr>
              <p14:xfrm>
                <a:off x="8803771" y="1824811"/>
                <a:ext cx="1038240" cy="2043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41CEAFA-452B-4F9E-B017-6A28109C0C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86131" y="1806811"/>
                  <a:ext cx="1073880" cy="20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BCE64FE-A8B0-4A6E-93AB-A04BA834F5F1}"/>
                    </a:ext>
                  </a:extLst>
                </p14:cNvPr>
                <p14:cNvContentPartPr/>
                <p14:nvPr/>
              </p14:nvContentPartPr>
              <p14:xfrm>
                <a:off x="9847771" y="2409091"/>
                <a:ext cx="600840" cy="204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BCE64FE-A8B0-4A6E-93AB-A04BA834F5F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29771" y="2391451"/>
                  <a:ext cx="6364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74E92AC-1841-46DB-9B11-C000A2E333DD}"/>
                    </a:ext>
                  </a:extLst>
                </p14:cNvPr>
                <p14:cNvContentPartPr/>
                <p14:nvPr/>
              </p14:nvContentPartPr>
              <p14:xfrm>
                <a:off x="9961171" y="2749651"/>
                <a:ext cx="711360" cy="138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74E92AC-1841-46DB-9B11-C000A2E333D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43171" y="2732011"/>
                  <a:ext cx="747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6AC10BF-D77A-4FD2-AD0F-EC06AD8AFFD4}"/>
                    </a:ext>
                  </a:extLst>
                </p14:cNvPr>
                <p14:cNvContentPartPr/>
                <p14:nvPr/>
              </p14:nvContentPartPr>
              <p14:xfrm>
                <a:off x="11134411" y="1747411"/>
                <a:ext cx="259560" cy="393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6AC10BF-D77A-4FD2-AD0F-EC06AD8AFFD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116411" y="1729771"/>
                  <a:ext cx="2952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93F311-114F-4443-A87C-7FD4CF989CF1}"/>
                    </a:ext>
                  </a:extLst>
                </p14:cNvPr>
                <p14:cNvContentPartPr/>
                <p14:nvPr/>
              </p14:nvContentPartPr>
              <p14:xfrm>
                <a:off x="10972411" y="2179051"/>
                <a:ext cx="916920" cy="183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93F311-114F-4443-A87C-7FD4CF989CF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954771" y="2161411"/>
                  <a:ext cx="9525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ACD6D54-A9FA-4E8B-8D91-D69FFB34FB37}"/>
                    </a:ext>
                  </a:extLst>
                </p14:cNvPr>
                <p14:cNvContentPartPr/>
                <p14:nvPr/>
              </p14:nvContentPartPr>
              <p14:xfrm>
                <a:off x="11126851" y="2571451"/>
                <a:ext cx="266760" cy="434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ACD6D54-A9FA-4E8B-8D91-D69FFB34FB3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109211" y="2553451"/>
                  <a:ext cx="3024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171DFD8-F3F1-4727-B5E6-E2897E88A183}"/>
                    </a:ext>
                  </a:extLst>
                </p14:cNvPr>
                <p14:cNvContentPartPr/>
                <p14:nvPr/>
              </p14:nvContentPartPr>
              <p14:xfrm>
                <a:off x="11458051" y="2774851"/>
                <a:ext cx="122760" cy="57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171DFD8-F3F1-4727-B5E6-E2897E88A18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440051" y="2756851"/>
                  <a:ext cx="158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25F8E17-6064-4632-9F45-F817570435E0}"/>
                    </a:ext>
                  </a:extLst>
                </p14:cNvPr>
                <p14:cNvContentPartPr/>
                <p14:nvPr/>
              </p14:nvContentPartPr>
              <p14:xfrm>
                <a:off x="11666131" y="2413411"/>
                <a:ext cx="310680" cy="309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25F8E17-6064-4632-9F45-F817570435E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648491" y="2395771"/>
                  <a:ext cx="3463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BE520FE-8740-46BD-9D78-09633AA1B5AB}"/>
                    </a:ext>
                  </a:extLst>
                </p14:cNvPr>
                <p14:cNvContentPartPr/>
                <p14:nvPr/>
              </p14:nvContentPartPr>
              <p14:xfrm>
                <a:off x="483091" y="3228451"/>
                <a:ext cx="555120" cy="1009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BE520FE-8740-46BD-9D78-09633AA1B5A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5451" y="3210451"/>
                  <a:ext cx="590760" cy="10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5AA1D8E-6FB5-41EC-AB14-437CCF5D6AFB}"/>
                    </a:ext>
                  </a:extLst>
                </p14:cNvPr>
                <p14:cNvContentPartPr/>
                <p14:nvPr/>
              </p14:nvContentPartPr>
              <p14:xfrm>
                <a:off x="1363291" y="2864491"/>
                <a:ext cx="432000" cy="1463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5AA1D8E-6FB5-41EC-AB14-437CCF5D6AF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45291" y="2846491"/>
                  <a:ext cx="467640" cy="14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3B23343-9B32-47C4-80D7-B58270F6F41B}"/>
                    </a:ext>
                  </a:extLst>
                </p14:cNvPr>
                <p14:cNvContentPartPr/>
                <p14:nvPr/>
              </p14:nvContentPartPr>
              <p14:xfrm>
                <a:off x="1844611" y="3367051"/>
                <a:ext cx="807120" cy="623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3B23343-9B32-47C4-80D7-B58270F6F41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26611" y="3349051"/>
                  <a:ext cx="84276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064DD6B-94C2-4CAD-9EA9-107F650F07FB}"/>
                    </a:ext>
                  </a:extLst>
                </p14:cNvPr>
                <p14:cNvContentPartPr/>
                <p14:nvPr/>
              </p14:nvContentPartPr>
              <p14:xfrm>
                <a:off x="1844611" y="2862691"/>
                <a:ext cx="752760" cy="528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064DD6B-94C2-4CAD-9EA9-107F650F07F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26971" y="2844691"/>
                  <a:ext cx="78840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6B62CCE-2FDD-46B2-9362-6E5C563A8EA7}"/>
                    </a:ext>
                  </a:extLst>
                </p14:cNvPr>
                <p14:cNvContentPartPr/>
                <p14:nvPr/>
              </p14:nvContentPartPr>
              <p14:xfrm>
                <a:off x="2540491" y="2653891"/>
                <a:ext cx="354960" cy="422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6B62CCE-2FDD-46B2-9362-6E5C563A8EA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22851" y="2636251"/>
                  <a:ext cx="3906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7680AD5-D9EC-40E9-9E64-07B8F7AEC2A8}"/>
                    </a:ext>
                  </a:extLst>
                </p14:cNvPr>
                <p14:cNvContentPartPr/>
                <p14:nvPr/>
              </p14:nvContentPartPr>
              <p14:xfrm>
                <a:off x="2532571" y="2842891"/>
                <a:ext cx="172440" cy="78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7680AD5-D9EC-40E9-9E64-07B8F7AEC2A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14571" y="2824891"/>
                  <a:ext cx="2080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DCA32AD-8F16-434B-A680-C38B3682128B}"/>
                    </a:ext>
                  </a:extLst>
                </p14:cNvPr>
                <p14:cNvContentPartPr/>
                <p14:nvPr/>
              </p14:nvContentPartPr>
              <p14:xfrm>
                <a:off x="2912731" y="2534731"/>
                <a:ext cx="1158120" cy="1806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DCA32AD-8F16-434B-A680-C38B3682128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94731" y="2516731"/>
                  <a:ext cx="1193760" cy="18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0931BA5-F75B-438B-9CD7-73F90B251836}"/>
                    </a:ext>
                  </a:extLst>
                </p14:cNvPr>
                <p14:cNvContentPartPr/>
                <p14:nvPr/>
              </p14:nvContentPartPr>
              <p14:xfrm>
                <a:off x="6616411" y="4681411"/>
                <a:ext cx="892080" cy="852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0931BA5-F75B-438B-9CD7-73F90B25183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98411" y="4663771"/>
                  <a:ext cx="92772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C944640-FA45-42B4-BDFD-56FF75DEDC9C}"/>
                    </a:ext>
                  </a:extLst>
                </p14:cNvPr>
                <p14:cNvContentPartPr/>
                <p14:nvPr/>
              </p14:nvContentPartPr>
              <p14:xfrm>
                <a:off x="6659611" y="3963211"/>
                <a:ext cx="2423880" cy="1474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C944640-FA45-42B4-BDFD-56FF75DEDC9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641611" y="3945211"/>
                  <a:ext cx="2459520" cy="15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F4AB51A-1CB6-4313-B810-47F8A51AEC56}"/>
                    </a:ext>
                  </a:extLst>
                </p14:cNvPr>
                <p14:cNvContentPartPr/>
                <p14:nvPr/>
              </p14:nvContentPartPr>
              <p14:xfrm>
                <a:off x="9118411" y="3683131"/>
                <a:ext cx="867600" cy="778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F4AB51A-1CB6-4313-B810-47F8A51AEC5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00411" y="3665131"/>
                  <a:ext cx="903240" cy="81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581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40FA66A2-63A3-4825-B263-B287EC23FD6E}"/>
              </a:ext>
            </a:extLst>
          </p:cNvPr>
          <p:cNvGrpSpPr/>
          <p:nvPr/>
        </p:nvGrpSpPr>
        <p:grpSpPr>
          <a:xfrm>
            <a:off x="380491" y="266731"/>
            <a:ext cx="8035200" cy="2746440"/>
            <a:chOff x="380491" y="266731"/>
            <a:chExt cx="8035200" cy="274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0FA787-47E7-4B10-91D0-4F66862A7B35}"/>
                    </a:ext>
                  </a:extLst>
                </p14:cNvPr>
                <p14:cNvContentPartPr/>
                <p14:nvPr/>
              </p14:nvContentPartPr>
              <p14:xfrm>
                <a:off x="380491" y="574171"/>
                <a:ext cx="785520" cy="1098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0FA787-47E7-4B10-91D0-4F66862A7B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2491" y="556531"/>
                  <a:ext cx="821160" cy="11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76B24A-F5BD-445E-BB50-C779E020F53D}"/>
                    </a:ext>
                  </a:extLst>
                </p14:cNvPr>
                <p14:cNvContentPartPr/>
                <p14:nvPr/>
              </p14:nvContentPartPr>
              <p14:xfrm>
                <a:off x="1429891" y="462931"/>
                <a:ext cx="572400" cy="1453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76B24A-F5BD-445E-BB50-C779E020F5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12251" y="444931"/>
                  <a:ext cx="608040" cy="14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C056F8-C497-4B97-8408-D08240A79069}"/>
                    </a:ext>
                  </a:extLst>
                </p14:cNvPr>
                <p14:cNvContentPartPr/>
                <p14:nvPr/>
              </p14:nvContentPartPr>
              <p14:xfrm>
                <a:off x="1968811" y="985291"/>
                <a:ext cx="627480" cy="542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C056F8-C497-4B97-8408-D08240A790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50811" y="967291"/>
                  <a:ext cx="66312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857613-7B44-400C-AB86-9F90BD2DD4C9}"/>
                    </a:ext>
                  </a:extLst>
                </p14:cNvPr>
                <p14:cNvContentPartPr/>
                <p14:nvPr/>
              </p14:nvContentPartPr>
              <p14:xfrm>
                <a:off x="2087251" y="566251"/>
                <a:ext cx="8640" cy="342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857613-7B44-400C-AB86-9F90BD2DD4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69611" y="548611"/>
                  <a:ext cx="442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72F2621-7CF1-45A2-BC19-609D65FE3255}"/>
                    </a:ext>
                  </a:extLst>
                </p14:cNvPr>
                <p14:cNvContentPartPr/>
                <p14:nvPr/>
              </p14:nvContentPartPr>
              <p14:xfrm>
                <a:off x="2312251" y="590371"/>
                <a:ext cx="489600" cy="461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2F2621-7CF1-45A2-BC19-609D65FE32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94251" y="572371"/>
                  <a:ext cx="5252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304F628-013E-43D7-89EA-A3EF96E88355}"/>
                    </a:ext>
                  </a:extLst>
                </p14:cNvPr>
                <p14:cNvContentPartPr/>
                <p14:nvPr/>
              </p14:nvContentPartPr>
              <p14:xfrm>
                <a:off x="2969611" y="315331"/>
                <a:ext cx="313560" cy="460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304F628-013E-43D7-89EA-A3EF96E883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1611" y="297331"/>
                  <a:ext cx="3492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58E739F-6D7E-4143-92A5-CE038FEC327C}"/>
                    </a:ext>
                  </a:extLst>
                </p14:cNvPr>
                <p14:cNvContentPartPr/>
                <p14:nvPr/>
              </p14:nvContentPartPr>
              <p14:xfrm>
                <a:off x="2928931" y="428011"/>
                <a:ext cx="325440" cy="90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58E739F-6D7E-4143-92A5-CE038FEC32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10931" y="410371"/>
                  <a:ext cx="361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A56864-2EAC-4748-BFE4-CB57168EAEC4}"/>
                    </a:ext>
                  </a:extLst>
                </p14:cNvPr>
                <p14:cNvContentPartPr/>
                <p14:nvPr/>
              </p14:nvContentPartPr>
              <p14:xfrm>
                <a:off x="3309451" y="266731"/>
                <a:ext cx="443880" cy="838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A56864-2EAC-4748-BFE4-CB57168EAE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91451" y="248731"/>
                  <a:ext cx="479520" cy="87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23BCC7F-7473-4893-9558-6F989FC905CD}"/>
                    </a:ext>
                  </a:extLst>
                </p14:cNvPr>
                <p14:cNvContentPartPr/>
                <p14:nvPr/>
              </p14:nvContentPartPr>
              <p14:xfrm>
                <a:off x="4061491" y="345571"/>
                <a:ext cx="483120" cy="519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23BCC7F-7473-4893-9558-6F989FC905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43851" y="327571"/>
                  <a:ext cx="5187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47C8B6D-A0BE-4263-AC9F-50BD49D7BFDB}"/>
                    </a:ext>
                  </a:extLst>
                </p14:cNvPr>
                <p14:cNvContentPartPr/>
                <p14:nvPr/>
              </p14:nvContentPartPr>
              <p14:xfrm>
                <a:off x="4426171" y="962611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47C8B6D-A0BE-4263-AC9F-50BD49D7BF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08171" y="94497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2D4DB4-6FAF-4BDC-9E7F-EFAFEAA9431C}"/>
                    </a:ext>
                  </a:extLst>
                </p14:cNvPr>
                <p14:cNvContentPartPr/>
                <p14:nvPr/>
              </p14:nvContentPartPr>
              <p14:xfrm>
                <a:off x="2240971" y="2492611"/>
                <a:ext cx="378360" cy="32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2D4DB4-6FAF-4BDC-9E7F-EFAFEAA943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23331" y="2474611"/>
                  <a:ext cx="414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298D859-D779-4D74-9C2B-75524819A9F6}"/>
                    </a:ext>
                  </a:extLst>
                </p14:cNvPr>
                <p14:cNvContentPartPr/>
                <p14:nvPr/>
              </p14:nvContentPartPr>
              <p14:xfrm>
                <a:off x="2314051" y="2678011"/>
                <a:ext cx="2919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298D859-D779-4D74-9C2B-75524819A9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96051" y="2660371"/>
                  <a:ext cx="327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8704A7E-0712-4011-866F-B04B6F4E6780}"/>
                    </a:ext>
                  </a:extLst>
                </p14:cNvPr>
                <p14:cNvContentPartPr/>
                <p14:nvPr/>
              </p14:nvContentPartPr>
              <p14:xfrm>
                <a:off x="3413491" y="1860811"/>
                <a:ext cx="190080" cy="754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8704A7E-0712-4011-866F-B04B6F4E678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95491" y="1843171"/>
                  <a:ext cx="225720" cy="78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947361C-B69A-402D-83E9-F4B25F692D52}"/>
                    </a:ext>
                  </a:extLst>
                </p14:cNvPr>
                <p14:cNvContentPartPr/>
                <p14:nvPr/>
              </p14:nvContentPartPr>
              <p14:xfrm>
                <a:off x="3366691" y="2768731"/>
                <a:ext cx="187200" cy="244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947361C-B69A-402D-83E9-F4B25F692D5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49051" y="2750731"/>
                  <a:ext cx="2228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B5F7331-8344-4439-8ABF-D7BDBA3A78AD}"/>
                    </a:ext>
                  </a:extLst>
                </p14:cNvPr>
                <p14:cNvContentPartPr/>
                <p14:nvPr/>
              </p14:nvContentPartPr>
              <p14:xfrm>
                <a:off x="3245371" y="1520971"/>
                <a:ext cx="407520" cy="380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B5F7331-8344-4439-8ABF-D7BDBA3A78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27371" y="1503331"/>
                  <a:ext cx="4431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CC94BAA-DB53-4567-8967-884DB995B12E}"/>
                    </a:ext>
                  </a:extLst>
                </p14:cNvPr>
                <p14:cNvContentPartPr/>
                <p14:nvPr/>
              </p14:nvContentPartPr>
              <p14:xfrm>
                <a:off x="3835411" y="2099851"/>
                <a:ext cx="260640" cy="149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C94BAA-DB53-4567-8967-884DB995B12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17771" y="2082211"/>
                  <a:ext cx="296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F099A47-16D3-473B-B6CF-1944EF0C937F}"/>
                    </a:ext>
                  </a:extLst>
                </p14:cNvPr>
                <p14:cNvContentPartPr/>
                <p14:nvPr/>
              </p14:nvContentPartPr>
              <p14:xfrm>
                <a:off x="3769171" y="2103091"/>
                <a:ext cx="350280" cy="266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F099A47-16D3-473B-B6CF-1944EF0C93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51531" y="2085091"/>
                  <a:ext cx="3859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28827E-87FA-4091-9632-735720841B9C}"/>
                    </a:ext>
                  </a:extLst>
                </p14:cNvPr>
                <p14:cNvContentPartPr/>
                <p14:nvPr/>
              </p14:nvContentPartPr>
              <p14:xfrm>
                <a:off x="3827131" y="1561291"/>
                <a:ext cx="49680" cy="331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28827E-87FA-4091-9632-735720841B9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09491" y="1543651"/>
                  <a:ext cx="853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C738F6F-A941-4AA0-A402-E5734C12BB6E}"/>
                    </a:ext>
                  </a:extLst>
                </p14:cNvPr>
                <p14:cNvContentPartPr/>
                <p14:nvPr/>
              </p14:nvContentPartPr>
              <p14:xfrm>
                <a:off x="3979771" y="1607731"/>
                <a:ext cx="481680" cy="237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C738F6F-A941-4AA0-A402-E5734C12BB6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61771" y="1590091"/>
                  <a:ext cx="5173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35EC9D-EDAF-4C0B-B502-8B4792CA17F5}"/>
                    </a:ext>
                  </a:extLst>
                </p14:cNvPr>
                <p14:cNvContentPartPr/>
                <p14:nvPr/>
              </p14:nvContentPartPr>
              <p14:xfrm>
                <a:off x="4531291" y="1407571"/>
                <a:ext cx="193320" cy="276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35EC9D-EDAF-4C0B-B502-8B4792CA17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13291" y="1389931"/>
                  <a:ext cx="2289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8F6A331-CEE3-454B-80DF-AB51DF2D6F1F}"/>
                    </a:ext>
                  </a:extLst>
                </p14:cNvPr>
                <p14:cNvContentPartPr/>
                <p14:nvPr/>
              </p14:nvContentPartPr>
              <p14:xfrm>
                <a:off x="4482691" y="1504411"/>
                <a:ext cx="72000" cy="8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8F6A331-CEE3-454B-80DF-AB51DF2D6F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64691" y="1486771"/>
                  <a:ext cx="107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2B3ED3D-1A60-4B71-9F33-C775B3A8E557}"/>
                    </a:ext>
                  </a:extLst>
                </p14:cNvPr>
                <p14:cNvContentPartPr/>
                <p14:nvPr/>
              </p14:nvContentPartPr>
              <p14:xfrm>
                <a:off x="4798051" y="2176531"/>
                <a:ext cx="5400" cy="33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2B3ED3D-1A60-4B71-9F33-C775B3A8E55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0411" y="2158531"/>
                  <a:ext cx="410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A8E5EF0-653B-4FAE-85E7-88A93B7EBE7E}"/>
                    </a:ext>
                  </a:extLst>
                </p14:cNvPr>
                <p14:cNvContentPartPr/>
                <p14:nvPr/>
              </p14:nvContentPartPr>
              <p14:xfrm>
                <a:off x="5291251" y="1770811"/>
                <a:ext cx="637920" cy="528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A8E5EF0-653B-4FAE-85E7-88A93B7EBE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73611" y="1753171"/>
                  <a:ext cx="6735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30E30D9-D1AD-4EF6-90CC-BF1AA9FB06CA}"/>
                    </a:ext>
                  </a:extLst>
                </p14:cNvPr>
                <p14:cNvContentPartPr/>
                <p14:nvPr/>
              </p14:nvContentPartPr>
              <p14:xfrm>
                <a:off x="5364691" y="1521331"/>
                <a:ext cx="203040" cy="81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30E30D9-D1AD-4EF6-90CC-BF1AA9FB06C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46691" y="1503331"/>
                  <a:ext cx="238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7001A8-12FF-47A8-AD3A-1FBB58627EB1}"/>
                    </a:ext>
                  </a:extLst>
                </p14:cNvPr>
                <p14:cNvContentPartPr/>
                <p14:nvPr/>
              </p14:nvContentPartPr>
              <p14:xfrm>
                <a:off x="5810371" y="1213531"/>
                <a:ext cx="153360" cy="373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7001A8-12FF-47A8-AD3A-1FBB58627EB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92731" y="1195531"/>
                  <a:ext cx="1890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19FC28-8F7A-4FEC-82F6-37B456C37305}"/>
                    </a:ext>
                  </a:extLst>
                </p14:cNvPr>
                <p14:cNvContentPartPr/>
                <p14:nvPr/>
              </p14:nvContentPartPr>
              <p14:xfrm>
                <a:off x="6131491" y="1091851"/>
                <a:ext cx="170640" cy="44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19FC28-8F7A-4FEC-82F6-37B456C3730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13851" y="1074211"/>
                  <a:ext cx="2062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542F40-5EAF-49AC-9C72-F332FDD95EB8}"/>
                    </a:ext>
                  </a:extLst>
                </p14:cNvPr>
                <p14:cNvContentPartPr/>
                <p14:nvPr/>
              </p14:nvContentPartPr>
              <p14:xfrm>
                <a:off x="6068851" y="1294531"/>
                <a:ext cx="233280" cy="48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542F40-5EAF-49AC-9C72-F332FDD95EB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50851" y="1276531"/>
                  <a:ext cx="268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197EA82-5A17-4AC7-9354-1834A9A3A894}"/>
                    </a:ext>
                  </a:extLst>
                </p14:cNvPr>
                <p14:cNvContentPartPr/>
                <p14:nvPr/>
              </p14:nvContentPartPr>
              <p14:xfrm>
                <a:off x="6350731" y="1414411"/>
                <a:ext cx="680760" cy="753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197EA82-5A17-4AC7-9354-1834A9A3A89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32731" y="1396411"/>
                  <a:ext cx="716400" cy="78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39E3E77-9728-44B4-8F30-438F1160EA27}"/>
                    </a:ext>
                  </a:extLst>
                </p14:cNvPr>
                <p14:cNvContentPartPr/>
                <p14:nvPr/>
              </p14:nvContentPartPr>
              <p14:xfrm>
                <a:off x="6821251" y="1565611"/>
                <a:ext cx="255600" cy="77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39E3E77-9728-44B4-8F30-438F1160EA2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03611" y="1547611"/>
                  <a:ext cx="291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F37C7BC-6C91-47CC-95CA-1F8E63EFADCE}"/>
                    </a:ext>
                  </a:extLst>
                </p14:cNvPr>
                <p14:cNvContentPartPr/>
                <p14:nvPr/>
              </p14:nvContentPartPr>
              <p14:xfrm>
                <a:off x="7363411" y="1754971"/>
                <a:ext cx="417240" cy="73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F37C7BC-6C91-47CC-95CA-1F8E63EFADC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45411" y="1736971"/>
                  <a:ext cx="4528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F39C97D-6804-4408-BE3B-15182915955A}"/>
                    </a:ext>
                  </a:extLst>
                </p14:cNvPr>
                <p14:cNvContentPartPr/>
                <p14:nvPr/>
              </p14:nvContentPartPr>
              <p14:xfrm>
                <a:off x="7404091" y="1909051"/>
                <a:ext cx="244080" cy="89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F39C97D-6804-4408-BE3B-15182915955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86091" y="1891411"/>
                  <a:ext cx="279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303FFA9-3442-4F33-A2A6-97ECEDA41A4A}"/>
                    </a:ext>
                  </a:extLst>
                </p14:cNvPr>
                <p14:cNvContentPartPr/>
                <p14:nvPr/>
              </p14:nvContentPartPr>
              <p14:xfrm>
                <a:off x="8056411" y="930211"/>
                <a:ext cx="176760" cy="1431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303FFA9-3442-4F33-A2A6-97ECEDA41A4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38411" y="912571"/>
                  <a:ext cx="212400" cy="14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3C8C1CE-BC9D-4BB8-AB95-A327F7861E39}"/>
                    </a:ext>
                  </a:extLst>
                </p14:cNvPr>
                <p14:cNvContentPartPr/>
                <p14:nvPr/>
              </p14:nvContentPartPr>
              <p14:xfrm>
                <a:off x="7969291" y="2572171"/>
                <a:ext cx="263880" cy="335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3C8C1CE-BC9D-4BB8-AB95-A327F7861E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51291" y="2554171"/>
                  <a:ext cx="2995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1D20BA-4155-4114-AE5E-13808F15089E}"/>
                    </a:ext>
                  </a:extLst>
                </p14:cNvPr>
                <p14:cNvContentPartPr/>
                <p14:nvPr/>
              </p14:nvContentPartPr>
              <p14:xfrm>
                <a:off x="7865971" y="485251"/>
                <a:ext cx="549720" cy="329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1D20BA-4155-4114-AE5E-13808F1508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48331" y="467251"/>
                  <a:ext cx="5853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1643207-AC9C-44FF-85CF-97A0C8F42C78}"/>
                    </a:ext>
                  </a:extLst>
                </p14:cNvPr>
                <p14:cNvContentPartPr/>
                <p14:nvPr/>
              </p14:nvContentPartPr>
              <p14:xfrm>
                <a:off x="3972931" y="2338171"/>
                <a:ext cx="1690200" cy="487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1643207-AC9C-44FF-85CF-97A0C8F42C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55291" y="2320531"/>
                  <a:ext cx="172584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A4267D5-2ADF-4C1D-B0C2-86818B3BFA7B}"/>
              </a:ext>
            </a:extLst>
          </p:cNvPr>
          <p:cNvGrpSpPr/>
          <p:nvPr/>
        </p:nvGrpSpPr>
        <p:grpSpPr>
          <a:xfrm>
            <a:off x="8616571" y="461131"/>
            <a:ext cx="2795760" cy="1318320"/>
            <a:chOff x="8616571" y="461131"/>
            <a:chExt cx="2795760" cy="131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87DD8DF-8010-4DE3-8B0D-BAC3692DC3FD}"/>
                    </a:ext>
                  </a:extLst>
                </p14:cNvPr>
                <p14:cNvContentPartPr/>
                <p14:nvPr/>
              </p14:nvContentPartPr>
              <p14:xfrm>
                <a:off x="8616571" y="1303171"/>
                <a:ext cx="387000" cy="476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87DD8DF-8010-4DE3-8B0D-BAC3692DC3F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98931" y="1285171"/>
                  <a:ext cx="4226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781C416-B274-46F9-A7D8-F72E225DBDD2}"/>
                    </a:ext>
                  </a:extLst>
                </p14:cNvPr>
                <p14:cNvContentPartPr/>
                <p14:nvPr/>
              </p14:nvContentPartPr>
              <p14:xfrm>
                <a:off x="8649331" y="825091"/>
                <a:ext cx="18360" cy="210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781C416-B274-46F9-A7D8-F72E225DBDD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31691" y="807091"/>
                  <a:ext cx="540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06C71DC-9B62-4BD8-9E20-FCFC8606CCFA}"/>
                    </a:ext>
                  </a:extLst>
                </p14:cNvPr>
                <p14:cNvContentPartPr/>
                <p14:nvPr/>
              </p14:nvContentPartPr>
              <p14:xfrm>
                <a:off x="8769571" y="857491"/>
                <a:ext cx="334800" cy="261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06C71DC-9B62-4BD8-9E20-FCFC8606CC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51931" y="839491"/>
                  <a:ext cx="370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BB624EF-C60F-4297-915E-3FC5DD5A4B58}"/>
                    </a:ext>
                  </a:extLst>
                </p14:cNvPr>
                <p14:cNvContentPartPr/>
                <p14:nvPr/>
              </p14:nvContentPartPr>
              <p14:xfrm>
                <a:off x="9143611" y="711691"/>
                <a:ext cx="165960" cy="308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BB624EF-C60F-4297-915E-3FC5DD5A4B5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25611" y="694051"/>
                  <a:ext cx="2016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73DAD10-9BB2-4FB5-8E01-A6AA367C041C}"/>
                    </a:ext>
                  </a:extLst>
                </p14:cNvPr>
                <p14:cNvContentPartPr/>
                <p14:nvPr/>
              </p14:nvContentPartPr>
              <p14:xfrm>
                <a:off x="9095011" y="763531"/>
                <a:ext cx="209880" cy="53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73DAD10-9BB2-4FB5-8E01-A6AA367C041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77011" y="745891"/>
                  <a:ext cx="2455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C406DFB-07D2-4417-8A04-0A6245EF5531}"/>
                    </a:ext>
                  </a:extLst>
                </p14:cNvPr>
                <p14:cNvContentPartPr/>
                <p14:nvPr/>
              </p14:nvContentPartPr>
              <p14:xfrm>
                <a:off x="9426931" y="921931"/>
                <a:ext cx="162360" cy="24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C406DFB-07D2-4417-8A04-0A6245EF553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08931" y="904291"/>
                  <a:ext cx="198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5E8F050-5E83-4B7C-9545-AD65420AA615}"/>
                    </a:ext>
                  </a:extLst>
                </p14:cNvPr>
                <p14:cNvContentPartPr/>
                <p14:nvPr/>
              </p14:nvContentPartPr>
              <p14:xfrm>
                <a:off x="9719251" y="582091"/>
                <a:ext cx="177480" cy="398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5E8F050-5E83-4B7C-9545-AD65420AA6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01251" y="564451"/>
                  <a:ext cx="2131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49763F7-4EC9-453E-9114-65C7D4B4528E}"/>
                    </a:ext>
                  </a:extLst>
                </p14:cNvPr>
                <p14:cNvContentPartPr/>
                <p14:nvPr/>
              </p14:nvContentPartPr>
              <p14:xfrm>
                <a:off x="9985291" y="461131"/>
                <a:ext cx="152640" cy="421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49763F7-4EC9-453E-9114-65C7D4B4528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67291" y="443131"/>
                  <a:ext cx="1882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C0F5E84-7845-463F-AA39-39265086A7D0}"/>
                    </a:ext>
                  </a:extLst>
                </p14:cNvPr>
                <p14:cNvContentPartPr/>
                <p14:nvPr/>
              </p14:nvContentPartPr>
              <p14:xfrm>
                <a:off x="9944971" y="596851"/>
                <a:ext cx="214920" cy="66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C0F5E84-7845-463F-AA39-39265086A7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26971" y="578851"/>
                  <a:ext cx="250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883ECCB-F050-4B20-BFEA-C96EB98C99E9}"/>
                    </a:ext>
                  </a:extLst>
                </p14:cNvPr>
                <p14:cNvContentPartPr/>
                <p14:nvPr/>
              </p14:nvContentPartPr>
              <p14:xfrm>
                <a:off x="10297411" y="633571"/>
                <a:ext cx="1114920" cy="1041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883ECCB-F050-4B20-BFEA-C96EB98C99E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79411" y="615571"/>
                  <a:ext cx="1150560" cy="10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D438D2F-D901-47E8-80EC-0EFAE5BE6C0F}"/>
                    </a:ext>
                  </a:extLst>
                </p14:cNvPr>
                <p14:cNvContentPartPr/>
                <p14:nvPr/>
              </p14:nvContentPartPr>
              <p14:xfrm>
                <a:off x="10980331" y="906091"/>
                <a:ext cx="339120" cy="81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D438D2F-D901-47E8-80EC-0EFAE5BE6C0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962691" y="888451"/>
                  <a:ext cx="37476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F462070-D645-4E14-8744-E6A49A3968B0}"/>
              </a:ext>
            </a:extLst>
          </p:cNvPr>
          <p:cNvGrpSpPr/>
          <p:nvPr/>
        </p:nvGrpSpPr>
        <p:grpSpPr>
          <a:xfrm>
            <a:off x="2621491" y="4637491"/>
            <a:ext cx="442440" cy="363600"/>
            <a:chOff x="2621491" y="4637491"/>
            <a:chExt cx="44244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5B3EFA6-D9DA-448E-9E77-52AC2969D98A}"/>
                    </a:ext>
                  </a:extLst>
                </p14:cNvPr>
                <p14:cNvContentPartPr/>
                <p14:nvPr/>
              </p14:nvContentPartPr>
              <p14:xfrm>
                <a:off x="2621491" y="4637491"/>
                <a:ext cx="324360" cy="104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5B3EFA6-D9DA-448E-9E77-52AC2969D98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03851" y="4619851"/>
                  <a:ext cx="360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1A00A40-A5DE-4B44-BB2E-CA487A38F8BD}"/>
                    </a:ext>
                  </a:extLst>
                </p14:cNvPr>
                <p14:cNvContentPartPr/>
                <p14:nvPr/>
              </p14:nvContentPartPr>
              <p14:xfrm>
                <a:off x="2645611" y="4881571"/>
                <a:ext cx="418320" cy="119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1A00A40-A5DE-4B44-BB2E-CA487A38F8B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27971" y="4863571"/>
                  <a:ext cx="45396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80F96DC-CFAE-4983-931E-595B4250AAE5}"/>
                  </a:ext>
                </a:extLst>
              </p14:cNvPr>
              <p14:cNvContentPartPr/>
              <p14:nvPr/>
            </p14:nvContentPartPr>
            <p14:xfrm>
              <a:off x="4490611" y="3875371"/>
              <a:ext cx="408960" cy="357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80F96DC-CFAE-4983-931E-595B4250AAE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72611" y="3857731"/>
                <a:ext cx="444600" cy="39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B486289D-C236-4557-B131-175C2A43192E}"/>
              </a:ext>
            </a:extLst>
          </p:cNvPr>
          <p:cNvGrpSpPr/>
          <p:nvPr/>
        </p:nvGrpSpPr>
        <p:grpSpPr>
          <a:xfrm>
            <a:off x="3810211" y="3115051"/>
            <a:ext cx="3066120" cy="2058840"/>
            <a:chOff x="3810211" y="3115051"/>
            <a:chExt cx="3066120" cy="20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ED13595-2A31-4BFE-9108-813FC45C7AE6}"/>
                    </a:ext>
                  </a:extLst>
                </p14:cNvPr>
                <p14:cNvContentPartPr/>
                <p14:nvPr/>
              </p14:nvContentPartPr>
              <p14:xfrm>
                <a:off x="3881131" y="3693931"/>
                <a:ext cx="223920" cy="1102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ED13595-2A31-4BFE-9108-813FC45C7AE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63131" y="3675931"/>
                  <a:ext cx="259560" cy="11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4A2C0DF-A775-4EC2-B3F3-FC8CE5512890}"/>
                    </a:ext>
                  </a:extLst>
                </p14:cNvPr>
                <p14:cNvContentPartPr/>
                <p14:nvPr/>
              </p14:nvContentPartPr>
              <p14:xfrm>
                <a:off x="3947371" y="4914691"/>
                <a:ext cx="201240" cy="259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4A2C0DF-A775-4EC2-B3F3-FC8CE551289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29731" y="4896691"/>
                  <a:ext cx="2368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D011611-D34F-40EE-9140-693579D4F6D4}"/>
                    </a:ext>
                  </a:extLst>
                </p14:cNvPr>
                <p14:cNvContentPartPr/>
                <p14:nvPr/>
              </p14:nvContentPartPr>
              <p14:xfrm>
                <a:off x="3810211" y="3317371"/>
                <a:ext cx="401040" cy="310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D011611-D34F-40EE-9140-693579D4F6D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92211" y="3299371"/>
                  <a:ext cx="4366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5B58277-4494-4CA4-BDCE-751D3CC7F080}"/>
                    </a:ext>
                  </a:extLst>
                </p14:cNvPr>
                <p14:cNvContentPartPr/>
                <p14:nvPr/>
              </p14:nvContentPartPr>
              <p14:xfrm>
                <a:off x="4659451" y="3422491"/>
                <a:ext cx="153360" cy="266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5B58277-4494-4CA4-BDCE-751D3CC7F08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41451" y="3404851"/>
                  <a:ext cx="1890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D8A67A2-909F-475B-AFA7-F02E7918AF97}"/>
                    </a:ext>
                  </a:extLst>
                </p14:cNvPr>
                <p14:cNvContentPartPr/>
                <p14:nvPr/>
              </p14:nvContentPartPr>
              <p14:xfrm>
                <a:off x="4911811" y="3535171"/>
                <a:ext cx="115920" cy="33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D8A67A2-909F-475B-AFA7-F02E7918AF9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93811" y="3517531"/>
                  <a:ext cx="1515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19363C3-CDEA-4342-944E-234C9CC18BF9}"/>
                    </a:ext>
                  </a:extLst>
                </p14:cNvPr>
                <p14:cNvContentPartPr/>
                <p14:nvPr/>
              </p14:nvContentPartPr>
              <p14:xfrm>
                <a:off x="5145451" y="3358051"/>
                <a:ext cx="17280" cy="194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19363C3-CDEA-4342-944E-234C9CC18BF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27811" y="3340051"/>
                  <a:ext cx="52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C4EC924-9020-408B-92B5-C2C1B5EF413D}"/>
                    </a:ext>
                  </a:extLst>
                </p14:cNvPr>
                <p14:cNvContentPartPr/>
                <p14:nvPr/>
              </p14:nvContentPartPr>
              <p14:xfrm>
                <a:off x="5225011" y="3284611"/>
                <a:ext cx="506520" cy="253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C4EC924-9020-408B-92B5-C2C1B5EF413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07371" y="3266611"/>
                  <a:ext cx="5421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67B0219-649B-45F6-A61E-FB306797C8D8}"/>
                    </a:ext>
                  </a:extLst>
                </p14:cNvPr>
                <p14:cNvContentPartPr/>
                <p14:nvPr/>
              </p14:nvContentPartPr>
              <p14:xfrm>
                <a:off x="5672491" y="3115051"/>
                <a:ext cx="268200" cy="421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67B0219-649B-45F6-A61E-FB306797C8D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54491" y="3097411"/>
                  <a:ext cx="30384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C5EF67-6714-44F6-831B-D086BE7F16C8}"/>
                    </a:ext>
                  </a:extLst>
                </p14:cNvPr>
                <p14:cNvContentPartPr/>
                <p14:nvPr/>
              </p14:nvContentPartPr>
              <p14:xfrm>
                <a:off x="4498171" y="3382171"/>
                <a:ext cx="86040" cy="476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C5EF67-6714-44F6-831B-D086BE7F16C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80171" y="3364171"/>
                  <a:ext cx="12168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6E3A788-DF77-4214-8CCC-1200BD8CDC9E}"/>
                    </a:ext>
                  </a:extLst>
                </p14:cNvPr>
                <p14:cNvContentPartPr/>
                <p14:nvPr/>
              </p14:nvContentPartPr>
              <p14:xfrm>
                <a:off x="4175251" y="3744331"/>
                <a:ext cx="102960" cy="42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6E3A788-DF77-4214-8CCC-1200BD8CDC9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57251" y="3726331"/>
                  <a:ext cx="1386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C12AD9F-3FE5-42F7-AA8D-1A50DE214E58}"/>
                    </a:ext>
                  </a:extLst>
                </p14:cNvPr>
                <p14:cNvContentPartPr/>
                <p14:nvPr/>
              </p14:nvContentPartPr>
              <p14:xfrm>
                <a:off x="4344811" y="3446971"/>
                <a:ext cx="107640" cy="280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C12AD9F-3FE5-42F7-AA8D-1A50DE214E5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27171" y="3429331"/>
                  <a:ext cx="143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81E9D3D-1EA7-4A57-971C-4F35BFC7D99F}"/>
                    </a:ext>
                  </a:extLst>
                </p14:cNvPr>
                <p14:cNvContentPartPr/>
                <p14:nvPr/>
              </p14:nvContentPartPr>
              <p14:xfrm>
                <a:off x="4272091" y="3531211"/>
                <a:ext cx="121680" cy="53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81E9D3D-1EA7-4A57-971C-4F35BFC7D99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54451" y="3513211"/>
                  <a:ext cx="157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FA223D5-A13D-4982-B9E1-71716A886EE4}"/>
                    </a:ext>
                  </a:extLst>
                </p14:cNvPr>
                <p14:cNvContentPartPr/>
                <p14:nvPr/>
              </p14:nvContentPartPr>
              <p14:xfrm>
                <a:off x="5628211" y="3539491"/>
                <a:ext cx="1248120" cy="831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FA223D5-A13D-4982-B9E1-71716A886EE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10571" y="3521851"/>
                  <a:ext cx="1283760" cy="86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272116-2744-447D-91D8-E68E43826841}"/>
                    </a:ext>
                  </a:extLst>
                </p14:cNvPr>
                <p14:cNvContentPartPr/>
                <p14:nvPr/>
              </p14:nvContentPartPr>
              <p14:xfrm>
                <a:off x="6360091" y="3845851"/>
                <a:ext cx="231480" cy="70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272116-2744-447D-91D8-E68E4382684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42451" y="3827851"/>
                  <a:ext cx="26712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E05236-CB35-44F8-93EB-72742465D2A3}"/>
              </a:ext>
            </a:extLst>
          </p:cNvPr>
          <p:cNvGrpSpPr/>
          <p:nvPr/>
        </p:nvGrpSpPr>
        <p:grpSpPr>
          <a:xfrm>
            <a:off x="7274131" y="3728491"/>
            <a:ext cx="424440" cy="244440"/>
            <a:chOff x="7274131" y="3728491"/>
            <a:chExt cx="42444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3ACA4CB-028F-4B40-803D-2F949662A262}"/>
                    </a:ext>
                  </a:extLst>
                </p14:cNvPr>
                <p14:cNvContentPartPr/>
                <p14:nvPr/>
              </p14:nvContentPartPr>
              <p14:xfrm>
                <a:off x="7363411" y="3728491"/>
                <a:ext cx="335160" cy="115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3ACA4CB-028F-4B40-803D-2F949662A26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45411" y="3710491"/>
                  <a:ext cx="370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091EEC8-A24F-434B-AF71-C0CA3A4A6BA1}"/>
                    </a:ext>
                  </a:extLst>
                </p14:cNvPr>
                <p14:cNvContentPartPr/>
                <p14:nvPr/>
              </p14:nvContentPartPr>
              <p14:xfrm>
                <a:off x="7274131" y="3908851"/>
                <a:ext cx="408960" cy="64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091EEC8-A24F-434B-AF71-C0CA3A4A6BA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56491" y="3891211"/>
                  <a:ext cx="44460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DAC52E-F233-4FAC-AE1A-61DE2F6FA4FE}"/>
                  </a:ext>
                </a:extLst>
              </p14:cNvPr>
              <p14:cNvContentPartPr/>
              <p14:nvPr/>
            </p14:nvContentPartPr>
            <p14:xfrm>
              <a:off x="8741131" y="3098851"/>
              <a:ext cx="233640" cy="999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DAC52E-F233-4FAC-AE1A-61DE2F6FA4F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723491" y="3081211"/>
                <a:ext cx="269280" cy="10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00947E1-498F-4C00-A1A1-B281344C040D}"/>
                  </a:ext>
                </a:extLst>
              </p14:cNvPr>
              <p14:cNvContentPartPr/>
              <p14:nvPr/>
            </p14:nvContentPartPr>
            <p14:xfrm>
              <a:off x="8591731" y="4416091"/>
              <a:ext cx="228960" cy="321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00947E1-498F-4C00-A1A1-B281344C040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574091" y="4398091"/>
                <a:ext cx="264600" cy="35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7CF0D73D-E3BE-43C1-9FE8-FAF334D5D2EA}"/>
              </a:ext>
            </a:extLst>
          </p:cNvPr>
          <p:cNvGrpSpPr/>
          <p:nvPr/>
        </p:nvGrpSpPr>
        <p:grpSpPr>
          <a:xfrm>
            <a:off x="8487331" y="2645611"/>
            <a:ext cx="1133640" cy="1071360"/>
            <a:chOff x="8487331" y="2645611"/>
            <a:chExt cx="1133640" cy="10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90A1DA3-F779-44E2-8DF9-D12403555003}"/>
                    </a:ext>
                  </a:extLst>
                </p14:cNvPr>
                <p14:cNvContentPartPr/>
                <p14:nvPr/>
              </p14:nvContentPartPr>
              <p14:xfrm>
                <a:off x="8487331" y="2645611"/>
                <a:ext cx="527040" cy="405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90A1DA3-F779-44E2-8DF9-D1240355500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69691" y="2627971"/>
                  <a:ext cx="5626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518E1BC-4D23-4129-A6AB-1EB4C1665F03}"/>
                    </a:ext>
                  </a:extLst>
                </p14:cNvPr>
                <p14:cNvContentPartPr/>
                <p14:nvPr/>
              </p14:nvContentPartPr>
              <p14:xfrm>
                <a:off x="9052891" y="3220171"/>
                <a:ext cx="568080" cy="496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518E1BC-4D23-4129-A6AB-1EB4C1665F0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34891" y="3202171"/>
                  <a:ext cx="6037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423871B-F23E-498F-BDA7-E28EFBBE46F7}"/>
                    </a:ext>
                  </a:extLst>
                </p14:cNvPr>
                <p14:cNvContentPartPr/>
                <p14:nvPr/>
              </p14:nvContentPartPr>
              <p14:xfrm>
                <a:off x="9070891" y="3017131"/>
                <a:ext cx="299880" cy="98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423871B-F23E-498F-BDA7-E28EFBBE46F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52891" y="2999491"/>
                  <a:ext cx="33552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32AA235-FD68-4F5D-A4AF-3290CE2C8497}"/>
              </a:ext>
            </a:extLst>
          </p:cNvPr>
          <p:cNvGrpSpPr/>
          <p:nvPr/>
        </p:nvGrpSpPr>
        <p:grpSpPr>
          <a:xfrm>
            <a:off x="9491731" y="2216851"/>
            <a:ext cx="1535760" cy="795240"/>
            <a:chOff x="9491731" y="2216851"/>
            <a:chExt cx="1535760" cy="79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1EA9057-8075-4627-9B7B-6D6E29829EFC}"/>
                    </a:ext>
                  </a:extLst>
                </p14:cNvPr>
                <p14:cNvContentPartPr/>
                <p14:nvPr/>
              </p14:nvContentPartPr>
              <p14:xfrm>
                <a:off x="9491731" y="2702491"/>
                <a:ext cx="88920" cy="309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1EA9057-8075-4627-9B7B-6D6E29829EF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473731" y="2684851"/>
                  <a:ext cx="1245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828D81-8F15-455D-A719-3284A3E060D7}"/>
                    </a:ext>
                  </a:extLst>
                </p14:cNvPr>
                <p14:cNvContentPartPr/>
                <p14:nvPr/>
              </p14:nvContentPartPr>
              <p14:xfrm>
                <a:off x="9725731" y="2653891"/>
                <a:ext cx="186840" cy="324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828D81-8F15-455D-A719-3284A3E060D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707731" y="2636251"/>
                  <a:ext cx="2224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A8E0677-AAE6-4AE3-A3B6-F023C1F85319}"/>
                    </a:ext>
                  </a:extLst>
                </p14:cNvPr>
                <p14:cNvContentPartPr/>
                <p14:nvPr/>
              </p14:nvContentPartPr>
              <p14:xfrm>
                <a:off x="9952891" y="2773411"/>
                <a:ext cx="95040" cy="34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A8E0677-AAE6-4AE3-A3B6-F023C1F8531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934891" y="2755411"/>
                  <a:ext cx="1306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DBBE6A8-0E80-4341-946D-F417936FF989}"/>
                    </a:ext>
                  </a:extLst>
                </p14:cNvPr>
                <p14:cNvContentPartPr/>
                <p14:nvPr/>
              </p14:nvContentPartPr>
              <p14:xfrm>
                <a:off x="10146931" y="2589091"/>
                <a:ext cx="48960" cy="217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DBBE6A8-0E80-4341-946D-F417936FF98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129291" y="2571451"/>
                  <a:ext cx="846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D9FBA0A-6633-43E0-8257-B07E13836929}"/>
                    </a:ext>
                  </a:extLst>
                </p14:cNvPr>
                <p14:cNvContentPartPr/>
                <p14:nvPr/>
              </p14:nvContentPartPr>
              <p14:xfrm>
                <a:off x="10275811" y="2548771"/>
                <a:ext cx="318600" cy="243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D9FBA0A-6633-43E0-8257-B07E1383692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58171" y="2530771"/>
                  <a:ext cx="3542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B418165-4B92-487C-9E16-523353D03E17}"/>
                    </a:ext>
                  </a:extLst>
                </p14:cNvPr>
                <p14:cNvContentPartPr/>
                <p14:nvPr/>
              </p14:nvContentPartPr>
              <p14:xfrm>
                <a:off x="10535371" y="2354371"/>
                <a:ext cx="203040" cy="383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B418165-4B92-487C-9E16-523353D03E1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17731" y="2336731"/>
                  <a:ext cx="2386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25A783D-BAEC-4DE5-A464-3F080BEF79C9}"/>
                    </a:ext>
                  </a:extLst>
                </p14:cNvPr>
                <p14:cNvContentPartPr/>
                <p14:nvPr/>
              </p14:nvContentPartPr>
              <p14:xfrm>
                <a:off x="10810411" y="2216851"/>
                <a:ext cx="217080" cy="343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25A783D-BAEC-4DE5-A464-3F080BEF79C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792771" y="2199211"/>
                  <a:ext cx="2527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4435E95-C37D-4BDA-98B6-637983668C89}"/>
                    </a:ext>
                  </a:extLst>
                </p14:cNvPr>
                <p14:cNvContentPartPr/>
                <p14:nvPr/>
              </p14:nvContentPartPr>
              <p14:xfrm>
                <a:off x="10745971" y="2287051"/>
                <a:ext cx="146880" cy="35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4435E95-C37D-4BDA-98B6-637983668C8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727971" y="2269411"/>
                  <a:ext cx="18252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8E014CD-0C3B-42D9-B743-6DCF5409ACF3}"/>
              </a:ext>
            </a:extLst>
          </p:cNvPr>
          <p:cNvGrpSpPr/>
          <p:nvPr/>
        </p:nvGrpSpPr>
        <p:grpSpPr>
          <a:xfrm>
            <a:off x="11139811" y="2619331"/>
            <a:ext cx="697680" cy="935640"/>
            <a:chOff x="11139811" y="2619331"/>
            <a:chExt cx="697680" cy="93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7D37D61-F980-4BCF-ADAF-0A57ADA9157A}"/>
                    </a:ext>
                  </a:extLst>
                </p14:cNvPr>
                <p14:cNvContentPartPr/>
                <p14:nvPr/>
              </p14:nvContentPartPr>
              <p14:xfrm>
                <a:off x="11139811" y="2619331"/>
                <a:ext cx="694440" cy="935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7D37D61-F980-4BCF-ADAF-0A57ADA9157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22171" y="2601331"/>
                  <a:ext cx="73008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A8DE6D0-CEB4-49FE-890F-E64869565B86}"/>
                    </a:ext>
                  </a:extLst>
                </p14:cNvPr>
                <p14:cNvContentPartPr/>
                <p14:nvPr/>
              </p14:nvContentPartPr>
              <p14:xfrm>
                <a:off x="11482531" y="2724451"/>
                <a:ext cx="354960" cy="140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A8DE6D0-CEB4-49FE-890F-E64869565B8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464531" y="2706811"/>
                  <a:ext cx="39060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27372E3-784D-4440-931F-BA36FFE10B7D}"/>
              </a:ext>
            </a:extLst>
          </p:cNvPr>
          <p:cNvGrpSpPr/>
          <p:nvPr/>
        </p:nvGrpSpPr>
        <p:grpSpPr>
          <a:xfrm>
            <a:off x="9701971" y="2801131"/>
            <a:ext cx="1143360" cy="446400"/>
            <a:chOff x="9701971" y="2801131"/>
            <a:chExt cx="1143360" cy="44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2DA2282-4973-45BA-BBAF-678E847B3356}"/>
                    </a:ext>
                  </a:extLst>
                </p14:cNvPr>
                <p14:cNvContentPartPr/>
                <p14:nvPr/>
              </p14:nvContentPartPr>
              <p14:xfrm>
                <a:off x="9701971" y="2801131"/>
                <a:ext cx="1143360" cy="306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2DA2282-4973-45BA-BBAF-678E847B335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684331" y="2783491"/>
                  <a:ext cx="11790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319624A-DE10-453E-8A23-7205A9A0705F}"/>
                    </a:ext>
                  </a:extLst>
                </p14:cNvPr>
                <p14:cNvContentPartPr/>
                <p14:nvPr/>
              </p14:nvContentPartPr>
              <p14:xfrm>
                <a:off x="10422331" y="3008131"/>
                <a:ext cx="262440" cy="239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319624A-DE10-453E-8A23-7205A9A0705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404331" y="2990131"/>
                  <a:ext cx="2980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F68919C-BDC3-438D-9E89-64AA2582116C}"/>
                    </a:ext>
                  </a:extLst>
                </p14:cNvPr>
                <p14:cNvContentPartPr/>
                <p14:nvPr/>
              </p14:nvContentPartPr>
              <p14:xfrm>
                <a:off x="10486771" y="3001291"/>
                <a:ext cx="38520" cy="25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F68919C-BDC3-438D-9E89-64AA2582116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469131" y="2983291"/>
                  <a:ext cx="7416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89F5ADD-6270-44F0-999D-A15D9D910780}"/>
                  </a:ext>
                </a:extLst>
              </p14:cNvPr>
              <p14:cNvContentPartPr/>
              <p14:nvPr/>
            </p14:nvContentPartPr>
            <p14:xfrm>
              <a:off x="3277051" y="5797411"/>
              <a:ext cx="300600" cy="288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89F5ADD-6270-44F0-999D-A15D9D91078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259051" y="5779411"/>
                <a:ext cx="3362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2B5EB71-7B72-4AED-A6D0-7001DA388EBF}"/>
                  </a:ext>
                </a:extLst>
              </p14:cNvPr>
              <p14:cNvContentPartPr/>
              <p14:nvPr/>
            </p14:nvContentPartPr>
            <p14:xfrm>
              <a:off x="3301171" y="6087931"/>
              <a:ext cx="425880" cy="298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2B5EB71-7B72-4AED-A6D0-7001DA388EB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283171" y="6069931"/>
                <a:ext cx="46152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388B84B-8967-4732-9AAE-B3DBF9047021}"/>
              </a:ext>
            </a:extLst>
          </p:cNvPr>
          <p:cNvGrpSpPr/>
          <p:nvPr/>
        </p:nvGrpSpPr>
        <p:grpSpPr>
          <a:xfrm>
            <a:off x="4676731" y="4474771"/>
            <a:ext cx="2164320" cy="1359720"/>
            <a:chOff x="4676731" y="4474771"/>
            <a:chExt cx="2164320" cy="13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B0A815B-8C6F-4915-BC1C-E66059D47CD5}"/>
                    </a:ext>
                  </a:extLst>
                </p14:cNvPr>
                <p14:cNvContentPartPr/>
                <p14:nvPr/>
              </p14:nvContentPartPr>
              <p14:xfrm>
                <a:off x="4885171" y="5311051"/>
                <a:ext cx="563040" cy="523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B0A815B-8C6F-4915-BC1C-E66059D47CD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67531" y="5293411"/>
                  <a:ext cx="59868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17FCEBB-B8CA-462A-B1AE-5DB86878952B}"/>
                    </a:ext>
                  </a:extLst>
                </p14:cNvPr>
                <p14:cNvContentPartPr/>
                <p14:nvPr/>
              </p14:nvContentPartPr>
              <p14:xfrm>
                <a:off x="4676731" y="5137891"/>
                <a:ext cx="264600" cy="41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17FCEBB-B8CA-462A-B1AE-5DB86878952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659091" y="5119891"/>
                  <a:ext cx="300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92B43CF-6CF4-4B2C-B0D9-E85A60C48552}"/>
                    </a:ext>
                  </a:extLst>
                </p14:cNvPr>
                <p14:cNvContentPartPr/>
                <p14:nvPr/>
              </p14:nvContentPartPr>
              <p14:xfrm>
                <a:off x="5177851" y="4741531"/>
                <a:ext cx="195120" cy="302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92B43CF-6CF4-4B2C-B0D9-E85A60C4855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60211" y="4723891"/>
                  <a:ext cx="2307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2DC112-1AD0-4CC0-A963-D82E967FF280}"/>
                    </a:ext>
                  </a:extLst>
                </p14:cNvPr>
                <p14:cNvContentPartPr/>
                <p14:nvPr/>
              </p14:nvContentPartPr>
              <p14:xfrm>
                <a:off x="5387371" y="4676731"/>
                <a:ext cx="142200" cy="300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2DC112-1AD0-4CC0-A963-D82E967FF28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69371" y="4659091"/>
                  <a:ext cx="1778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9C1023-6A75-4CFA-9028-9E3D22AC2AC0}"/>
                    </a:ext>
                  </a:extLst>
                </p14:cNvPr>
                <p14:cNvContentPartPr/>
                <p14:nvPr/>
              </p14:nvContentPartPr>
              <p14:xfrm>
                <a:off x="5704531" y="4819651"/>
                <a:ext cx="122400" cy="19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9C1023-6A75-4CFA-9028-9E3D22AC2AC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86531" y="4802011"/>
                  <a:ext cx="158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EBB264A-F3A3-439D-89D5-8112FA65DA93}"/>
                    </a:ext>
                  </a:extLst>
                </p14:cNvPr>
                <p14:cNvContentPartPr/>
                <p14:nvPr/>
              </p14:nvContentPartPr>
              <p14:xfrm>
                <a:off x="6044731" y="4668811"/>
                <a:ext cx="33120" cy="209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EBB264A-F3A3-439D-89D5-8112FA65DA9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26731" y="4650811"/>
                  <a:ext cx="687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78A4BDF-9D73-4CFF-9107-23579D9684EE}"/>
                    </a:ext>
                  </a:extLst>
                </p14:cNvPr>
                <p14:cNvContentPartPr/>
                <p14:nvPr/>
              </p14:nvContentPartPr>
              <p14:xfrm>
                <a:off x="6175051" y="4612291"/>
                <a:ext cx="291240" cy="200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78A4BDF-9D73-4CFF-9107-23579D9684E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57411" y="4594291"/>
                  <a:ext cx="3268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69C7856-A502-4641-AD58-02251EC675EB}"/>
                    </a:ext>
                  </a:extLst>
                </p14:cNvPr>
                <p14:cNvContentPartPr/>
                <p14:nvPr/>
              </p14:nvContentPartPr>
              <p14:xfrm>
                <a:off x="6416611" y="4490971"/>
                <a:ext cx="172080" cy="339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69C7856-A502-4641-AD58-02251EC675E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398971" y="4472971"/>
                  <a:ext cx="2077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0C9F263-4DB3-499F-B828-83BD7C2085DE}"/>
                    </a:ext>
                  </a:extLst>
                </p14:cNvPr>
                <p14:cNvContentPartPr/>
                <p14:nvPr/>
              </p14:nvContentPartPr>
              <p14:xfrm>
                <a:off x="6602731" y="4474771"/>
                <a:ext cx="150120" cy="328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0C9F263-4DB3-499F-B828-83BD7C2085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84731" y="4456771"/>
                  <a:ext cx="1857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6AE9F35-A015-4868-8330-B40660954EFB}"/>
                    </a:ext>
                  </a:extLst>
                </p14:cNvPr>
                <p14:cNvContentPartPr/>
                <p14:nvPr/>
              </p14:nvContentPartPr>
              <p14:xfrm>
                <a:off x="6562411" y="4475851"/>
                <a:ext cx="278640" cy="96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6AE9F35-A015-4868-8330-B40660954EF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44411" y="4457851"/>
                  <a:ext cx="31428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6E9750B-F082-495A-AC49-11C64C30C0D3}"/>
                  </a:ext>
                </a:extLst>
              </p14:cNvPr>
              <p14:cNvContentPartPr/>
              <p14:nvPr/>
            </p14:nvContentPartPr>
            <p14:xfrm>
              <a:off x="4215571" y="5471971"/>
              <a:ext cx="2979360" cy="5644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6E9750B-F082-495A-AC49-11C64C30C0D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197931" y="5454331"/>
                <a:ext cx="301500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B6B1210-4F04-4B73-92B1-D8B90968F755}"/>
                  </a:ext>
                </a:extLst>
              </p14:cNvPr>
              <p14:cNvContentPartPr/>
              <p14:nvPr/>
            </p14:nvContentPartPr>
            <p14:xfrm>
              <a:off x="4676731" y="6359371"/>
              <a:ext cx="311400" cy="979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B6B1210-4F04-4B73-92B1-D8B90968F75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659091" y="6341731"/>
                <a:ext cx="3470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414724A-8C8A-45C3-99F1-90AA8EBE94E8}"/>
                  </a:ext>
                </a:extLst>
              </p14:cNvPr>
              <p14:cNvContentPartPr/>
              <p14:nvPr/>
            </p14:nvContentPartPr>
            <p14:xfrm>
              <a:off x="5405011" y="6424171"/>
              <a:ext cx="1080" cy="10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414724A-8C8A-45C3-99F1-90AA8EBE94E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387371" y="6406171"/>
                <a:ext cx="367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EDFB41F-D696-42C7-B27E-F14B3BF75F4C}"/>
                  </a:ext>
                </a:extLst>
              </p14:cNvPr>
              <p14:cNvContentPartPr/>
              <p14:nvPr/>
            </p14:nvContentPartPr>
            <p14:xfrm>
              <a:off x="5250931" y="6076771"/>
              <a:ext cx="268920" cy="4762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EDFB41F-D696-42C7-B27E-F14B3BF75F4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232931" y="6059131"/>
                <a:ext cx="304560" cy="51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DB622A5-1713-4073-88AF-78CC6F72D1AC}"/>
              </a:ext>
            </a:extLst>
          </p:cNvPr>
          <p:cNvGrpSpPr/>
          <p:nvPr/>
        </p:nvGrpSpPr>
        <p:grpSpPr>
          <a:xfrm>
            <a:off x="5414371" y="5729011"/>
            <a:ext cx="1935360" cy="687960"/>
            <a:chOff x="5414371" y="5729011"/>
            <a:chExt cx="1935360" cy="68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FAB920E-1850-4E34-AA00-B556333DEAC7}"/>
                    </a:ext>
                  </a:extLst>
                </p14:cNvPr>
                <p14:cNvContentPartPr/>
                <p14:nvPr/>
              </p14:nvContentPartPr>
              <p14:xfrm>
                <a:off x="5414371" y="6005491"/>
                <a:ext cx="180360" cy="411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FAB920E-1850-4E34-AA00-B556333DEAC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396371" y="5987851"/>
                  <a:ext cx="2160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D42843C-9714-4E59-A4D1-58035F41FBD8}"/>
                    </a:ext>
                  </a:extLst>
                </p14:cNvPr>
                <p14:cNvContentPartPr/>
                <p14:nvPr/>
              </p14:nvContentPartPr>
              <p14:xfrm>
                <a:off x="5885611" y="6109891"/>
                <a:ext cx="209520" cy="121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D42843C-9714-4E59-A4D1-58035F41FBD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867611" y="6091891"/>
                  <a:ext cx="245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1BAA4AD-8A1E-40F5-ACAB-FBEC3CD46509}"/>
                    </a:ext>
                  </a:extLst>
                </p14:cNvPr>
                <p14:cNvContentPartPr/>
                <p14:nvPr/>
              </p14:nvContentPartPr>
              <p14:xfrm>
                <a:off x="6295291" y="5939251"/>
                <a:ext cx="73440" cy="274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1BAA4AD-8A1E-40F5-ACAB-FBEC3CD4650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277651" y="5921611"/>
                  <a:ext cx="1090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A613137-2828-422B-A018-9BDF25C2B112}"/>
                    </a:ext>
                  </a:extLst>
                </p14:cNvPr>
                <p14:cNvContentPartPr/>
                <p14:nvPr/>
              </p14:nvContentPartPr>
              <p14:xfrm>
                <a:off x="6483931" y="5833411"/>
                <a:ext cx="546480" cy="254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A613137-2828-422B-A018-9BDF25C2B11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465931" y="5815771"/>
                  <a:ext cx="582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639C8A1-285E-4A90-B8D6-079705D52D43}"/>
                    </a:ext>
                  </a:extLst>
                </p14:cNvPr>
                <p14:cNvContentPartPr/>
                <p14:nvPr/>
              </p14:nvContentPartPr>
              <p14:xfrm>
                <a:off x="7048051" y="5729011"/>
                <a:ext cx="301680" cy="421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639C8A1-285E-4A90-B8D6-079705D52D4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30051" y="5711011"/>
                  <a:ext cx="337320" cy="45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231E2A1-D620-4960-B447-048F19E0ED8F}"/>
                  </a:ext>
                </a:extLst>
              </p14:cNvPr>
              <p14:cNvContentPartPr/>
              <p14:nvPr/>
            </p14:nvContentPartPr>
            <p14:xfrm>
              <a:off x="7687051" y="4668811"/>
              <a:ext cx="267840" cy="8164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231E2A1-D620-4960-B447-048F19E0ED8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669411" y="4650811"/>
                <a:ext cx="303480" cy="85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AC5CE0D-8BCE-460B-B868-66DD5CC91CD8}"/>
                  </a:ext>
                </a:extLst>
              </p14:cNvPr>
              <p14:cNvContentPartPr/>
              <p14:nvPr/>
            </p14:nvContentPartPr>
            <p14:xfrm>
              <a:off x="7952731" y="5706331"/>
              <a:ext cx="164880" cy="2116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AC5CE0D-8BCE-460B-B868-66DD5CC91CD8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934731" y="5688691"/>
                <a:ext cx="2005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F527C96-0942-4D3A-9BF3-7D7E4C91D1B4}"/>
                  </a:ext>
                </a:extLst>
              </p14:cNvPr>
              <p14:cNvContentPartPr/>
              <p14:nvPr/>
            </p14:nvContentPartPr>
            <p14:xfrm>
              <a:off x="7460971" y="4401691"/>
              <a:ext cx="450360" cy="2293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F527C96-0942-4D3A-9BF3-7D7E4C91D1B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443331" y="4384051"/>
                <a:ext cx="486000" cy="26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04A1CB5-F32E-4548-9F39-C0855CC945F5}"/>
              </a:ext>
            </a:extLst>
          </p:cNvPr>
          <p:cNvGrpSpPr/>
          <p:nvPr/>
        </p:nvGrpSpPr>
        <p:grpSpPr>
          <a:xfrm>
            <a:off x="8318131" y="4963291"/>
            <a:ext cx="511200" cy="377280"/>
            <a:chOff x="8318131" y="4963291"/>
            <a:chExt cx="511200" cy="3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DDB1C6B-79A1-4333-9143-74F024E2151F}"/>
                    </a:ext>
                  </a:extLst>
                </p14:cNvPr>
                <p14:cNvContentPartPr/>
                <p14:nvPr/>
              </p14:nvContentPartPr>
              <p14:xfrm>
                <a:off x="8318131" y="4963291"/>
                <a:ext cx="511200" cy="166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DDB1C6B-79A1-4333-9143-74F024E2151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300491" y="4945291"/>
                  <a:ext cx="546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A92BA8C-A3E9-4047-9EC6-E41B7E115B3A}"/>
                    </a:ext>
                  </a:extLst>
                </p14:cNvPr>
                <p14:cNvContentPartPr/>
                <p14:nvPr/>
              </p14:nvContentPartPr>
              <p14:xfrm>
                <a:off x="8382931" y="5273971"/>
                <a:ext cx="370440" cy="66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A92BA8C-A3E9-4047-9EC6-E41B7E115B3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365291" y="5256331"/>
                  <a:ext cx="40608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610FF53-9D71-4A8A-B8D0-38DA73D13BE2}"/>
              </a:ext>
            </a:extLst>
          </p:cNvPr>
          <p:cNvGrpSpPr/>
          <p:nvPr/>
        </p:nvGrpSpPr>
        <p:grpSpPr>
          <a:xfrm>
            <a:off x="9362131" y="4181731"/>
            <a:ext cx="1498320" cy="1493640"/>
            <a:chOff x="9362131" y="4181731"/>
            <a:chExt cx="1498320" cy="149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8939884-FF76-405D-B68B-63DB236E5581}"/>
                    </a:ext>
                  </a:extLst>
                </p14:cNvPr>
                <p14:cNvContentPartPr/>
                <p14:nvPr/>
              </p14:nvContentPartPr>
              <p14:xfrm>
                <a:off x="9863971" y="4181731"/>
                <a:ext cx="158760" cy="326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8939884-FF76-405D-B68B-63DB236E558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845971" y="4164091"/>
                  <a:ext cx="1944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DE175AE-DA03-464B-B79F-936A99618398}"/>
                    </a:ext>
                  </a:extLst>
                </p14:cNvPr>
                <p14:cNvContentPartPr/>
                <p14:nvPr/>
              </p14:nvContentPartPr>
              <p14:xfrm>
                <a:off x="9362131" y="4618771"/>
                <a:ext cx="1250280" cy="309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DE175AE-DA03-464B-B79F-936A9961839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344491" y="4600771"/>
                  <a:ext cx="12859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7135325-02B0-4148-ADFE-90D4A51717E7}"/>
                    </a:ext>
                  </a:extLst>
                </p14:cNvPr>
                <p14:cNvContentPartPr/>
                <p14:nvPr/>
              </p14:nvContentPartPr>
              <p14:xfrm>
                <a:off x="9542491" y="4960051"/>
                <a:ext cx="275760" cy="7153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7135325-02B0-4148-ADFE-90D4A51717E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524491" y="4942051"/>
                  <a:ext cx="31140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ABC7E06-687C-47E1-9EC9-5881487E3BF6}"/>
                    </a:ext>
                  </a:extLst>
                </p14:cNvPr>
                <p14:cNvContentPartPr/>
                <p14:nvPr/>
              </p14:nvContentPartPr>
              <p14:xfrm>
                <a:off x="9856051" y="5209531"/>
                <a:ext cx="236520" cy="1152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ABC7E06-687C-47E1-9EC9-5881487E3BF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838051" y="5191531"/>
                  <a:ext cx="272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CC0E943-B502-4721-A538-39EEB0173F13}"/>
                    </a:ext>
                  </a:extLst>
                </p14:cNvPr>
                <p14:cNvContentPartPr/>
                <p14:nvPr/>
              </p14:nvContentPartPr>
              <p14:xfrm>
                <a:off x="10293091" y="4952131"/>
                <a:ext cx="57600" cy="2667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CC0E943-B502-4721-A538-39EEB0173F1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275091" y="4934131"/>
                  <a:ext cx="932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5F628C1-5822-4E52-B4F7-00B1463F7345}"/>
                    </a:ext>
                  </a:extLst>
                </p14:cNvPr>
                <p14:cNvContentPartPr/>
                <p14:nvPr/>
              </p14:nvContentPartPr>
              <p14:xfrm>
                <a:off x="10471651" y="4829371"/>
                <a:ext cx="388800" cy="269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5F628C1-5822-4E52-B4F7-00B1463F734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454011" y="4811371"/>
                  <a:ext cx="424440" cy="30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977042B-A6D7-4E69-98B1-4066204CDFFA}"/>
                  </a:ext>
                </a:extLst>
              </p14:cNvPr>
              <p14:cNvContentPartPr/>
              <p14:nvPr/>
            </p14:nvContentPartPr>
            <p14:xfrm>
              <a:off x="401731" y="2833171"/>
              <a:ext cx="625320" cy="3574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977042B-A6D7-4E69-98B1-4066204CDFFA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83731" y="2815531"/>
                <a:ext cx="660960" cy="39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FF553A6-FEA1-4284-A3C5-F6B6AB13DF38}"/>
              </a:ext>
            </a:extLst>
          </p:cNvPr>
          <p:cNvGrpSpPr/>
          <p:nvPr/>
        </p:nvGrpSpPr>
        <p:grpSpPr>
          <a:xfrm>
            <a:off x="355651" y="2305771"/>
            <a:ext cx="1228320" cy="737640"/>
            <a:chOff x="355651" y="2305771"/>
            <a:chExt cx="1228320" cy="73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D8F29C6-E48E-48ED-A367-C15E7D0AF5B7}"/>
                    </a:ext>
                  </a:extLst>
                </p14:cNvPr>
                <p14:cNvContentPartPr/>
                <p14:nvPr/>
              </p14:nvContentPartPr>
              <p14:xfrm>
                <a:off x="355651" y="2521771"/>
                <a:ext cx="250560" cy="302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D8F29C6-E48E-48ED-A367-C15E7D0AF5B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37651" y="2503771"/>
                  <a:ext cx="2862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F5C91AC-08E1-4405-B027-8B0A6586C64B}"/>
                    </a:ext>
                  </a:extLst>
                </p14:cNvPr>
                <p14:cNvContentPartPr/>
                <p14:nvPr/>
              </p14:nvContentPartPr>
              <p14:xfrm>
                <a:off x="695851" y="2305771"/>
                <a:ext cx="159480" cy="301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F5C91AC-08E1-4405-B027-8B0A6586C64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77851" y="2288131"/>
                  <a:ext cx="1951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8853F9A-1400-4056-8F02-35C678E38338}"/>
                    </a:ext>
                  </a:extLst>
                </p14:cNvPr>
                <p14:cNvContentPartPr/>
                <p14:nvPr/>
              </p14:nvContentPartPr>
              <p14:xfrm>
                <a:off x="646891" y="2438611"/>
                <a:ext cx="88560" cy="619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8853F9A-1400-4056-8F02-35C678E3833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29251" y="2420971"/>
                  <a:ext cx="124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886DF69-97A2-4A0A-861A-9FC56132737F}"/>
                    </a:ext>
                  </a:extLst>
                </p14:cNvPr>
                <p14:cNvContentPartPr/>
                <p14:nvPr/>
              </p14:nvContentPartPr>
              <p14:xfrm>
                <a:off x="995011" y="2711491"/>
                <a:ext cx="588960" cy="3319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886DF69-97A2-4A0A-861A-9FC56132737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77371" y="2693851"/>
                  <a:ext cx="624600" cy="36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20F432C-19F4-4DCB-91C9-7538CB6E9739}"/>
              </a:ext>
            </a:extLst>
          </p:cNvPr>
          <p:cNvGrpSpPr/>
          <p:nvPr/>
        </p:nvGrpSpPr>
        <p:grpSpPr>
          <a:xfrm>
            <a:off x="1682971" y="2354371"/>
            <a:ext cx="990720" cy="1103760"/>
            <a:chOff x="1682971" y="2354371"/>
            <a:chExt cx="990720" cy="11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8924972-8A8C-47FC-8DF4-D6C4C5A4B6BF}"/>
                    </a:ext>
                  </a:extLst>
                </p14:cNvPr>
                <p14:cNvContentPartPr/>
                <p14:nvPr/>
              </p14:nvContentPartPr>
              <p14:xfrm>
                <a:off x="1682971" y="2354371"/>
                <a:ext cx="127440" cy="1486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8924972-8A8C-47FC-8DF4-D6C4C5A4B6B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664971" y="2336731"/>
                  <a:ext cx="163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38C4018-AB13-49C6-9B13-F3D5681BF122}"/>
                    </a:ext>
                  </a:extLst>
                </p14:cNvPr>
                <p14:cNvContentPartPr/>
                <p14:nvPr/>
              </p14:nvContentPartPr>
              <p14:xfrm>
                <a:off x="1723291" y="2655331"/>
                <a:ext cx="400680" cy="144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38C4018-AB13-49C6-9B13-F3D5681BF12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705651" y="2637331"/>
                  <a:ext cx="436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0FEEF64-8B79-4753-B4AA-CB9CFE910468}"/>
                    </a:ext>
                  </a:extLst>
                </p14:cNvPr>
                <p14:cNvContentPartPr/>
                <p14:nvPr/>
              </p14:nvContentPartPr>
              <p14:xfrm>
                <a:off x="1747771" y="2979691"/>
                <a:ext cx="200880" cy="478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0FEEF64-8B79-4753-B4AA-CB9CFE91046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729771" y="2962051"/>
                  <a:ext cx="2365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7ABF260-7396-434E-806D-2B8CF88329CF}"/>
                    </a:ext>
                  </a:extLst>
                </p14:cNvPr>
                <p14:cNvContentPartPr/>
                <p14:nvPr/>
              </p14:nvContentPartPr>
              <p14:xfrm>
                <a:off x="2095531" y="3134131"/>
                <a:ext cx="108000" cy="70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7ABF260-7396-434E-806D-2B8CF88329C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077531" y="3116491"/>
                  <a:ext cx="143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F2672DD-5136-40FC-9FC4-13D598E13140}"/>
                    </a:ext>
                  </a:extLst>
                </p14:cNvPr>
                <p14:cNvContentPartPr/>
                <p14:nvPr/>
              </p14:nvContentPartPr>
              <p14:xfrm>
                <a:off x="2249251" y="2973571"/>
                <a:ext cx="424440" cy="188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F2672DD-5136-40FC-9FC4-13D598E1314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31611" y="2955571"/>
                  <a:ext cx="46008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9E32D29-682D-487D-AC60-3D9389C56D2D}"/>
              </a:ext>
            </a:extLst>
          </p:cNvPr>
          <p:cNvGrpSpPr/>
          <p:nvPr/>
        </p:nvGrpSpPr>
        <p:grpSpPr>
          <a:xfrm>
            <a:off x="160891" y="3463171"/>
            <a:ext cx="3223440" cy="1433160"/>
            <a:chOff x="160891" y="3463171"/>
            <a:chExt cx="3223440" cy="143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FD56978-3FE5-4B09-99A8-E9E8DF1269BC}"/>
                    </a:ext>
                  </a:extLst>
                </p14:cNvPr>
                <p14:cNvContentPartPr/>
                <p14:nvPr/>
              </p14:nvContentPartPr>
              <p14:xfrm>
                <a:off x="249811" y="4343731"/>
                <a:ext cx="330480" cy="5526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FD56978-3FE5-4B09-99A8-E9E8DF1269B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31811" y="4326091"/>
                  <a:ext cx="36612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4C9AE12-DBE8-4F6C-AF6D-12BECBE6C1C7}"/>
                    </a:ext>
                  </a:extLst>
                </p14:cNvPr>
                <p14:cNvContentPartPr/>
                <p14:nvPr/>
              </p14:nvContentPartPr>
              <p14:xfrm>
                <a:off x="160891" y="3940531"/>
                <a:ext cx="9000" cy="3006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4C9AE12-DBE8-4F6C-AF6D-12BECBE6C1C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43251" y="3922891"/>
                  <a:ext cx="446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A3AA163-A487-4363-9B18-E4D41C3C1AF6}"/>
                    </a:ext>
                  </a:extLst>
                </p14:cNvPr>
                <p14:cNvContentPartPr/>
                <p14:nvPr/>
              </p14:nvContentPartPr>
              <p14:xfrm>
                <a:off x="301291" y="3813811"/>
                <a:ext cx="388800" cy="307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A3AA163-A487-4363-9B18-E4D41C3C1AF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3291" y="3795811"/>
                  <a:ext cx="4244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AF46CC8-427C-40DF-9866-3D4A6B91D403}"/>
                    </a:ext>
                  </a:extLst>
                </p14:cNvPr>
                <p14:cNvContentPartPr/>
                <p14:nvPr/>
              </p14:nvContentPartPr>
              <p14:xfrm>
                <a:off x="736171" y="3568291"/>
                <a:ext cx="231480" cy="3830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AF46CC8-427C-40DF-9866-3D4A6B91D40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18171" y="3550651"/>
                  <a:ext cx="2671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E76B9A6-9D3B-429D-B370-C5E76D1A0690}"/>
                    </a:ext>
                  </a:extLst>
                </p14:cNvPr>
                <p14:cNvContentPartPr/>
                <p14:nvPr/>
              </p14:nvContentPartPr>
              <p14:xfrm>
                <a:off x="719971" y="3748651"/>
                <a:ext cx="75240" cy="464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E76B9A6-9D3B-429D-B370-C5E76D1A069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01971" y="3731011"/>
                  <a:ext cx="1108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2D8435A-22D7-40E4-A242-EFE2C9E24A95}"/>
                    </a:ext>
                  </a:extLst>
                </p14:cNvPr>
                <p14:cNvContentPartPr/>
                <p14:nvPr/>
              </p14:nvContentPartPr>
              <p14:xfrm>
                <a:off x="831571" y="4013251"/>
                <a:ext cx="901440" cy="409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2D8435A-22D7-40E4-A242-EFE2C9E24A9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13571" y="3995251"/>
                  <a:ext cx="9370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7FC7EDE-7991-4B40-A36C-EAC739E2B936}"/>
                    </a:ext>
                  </a:extLst>
                </p14:cNvPr>
                <p14:cNvContentPartPr/>
                <p14:nvPr/>
              </p14:nvContentPartPr>
              <p14:xfrm>
                <a:off x="2209651" y="3463171"/>
                <a:ext cx="72720" cy="2768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7FC7EDE-7991-4B40-A36C-EAC739E2B93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192011" y="3445531"/>
                  <a:ext cx="1083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0520344-0411-4C95-B178-DA1A6ADB083D}"/>
                    </a:ext>
                  </a:extLst>
                </p14:cNvPr>
                <p14:cNvContentPartPr/>
                <p14:nvPr/>
              </p14:nvContentPartPr>
              <p14:xfrm>
                <a:off x="1901131" y="3758371"/>
                <a:ext cx="776880" cy="2311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0520344-0411-4C95-B178-DA1A6ADB083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883491" y="3740371"/>
                  <a:ext cx="8125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140C510-F2AF-4917-BCFF-2B98E591C169}"/>
                    </a:ext>
                  </a:extLst>
                </p14:cNvPr>
                <p14:cNvContentPartPr/>
                <p14:nvPr/>
              </p14:nvContentPartPr>
              <p14:xfrm>
                <a:off x="2113891" y="4053931"/>
                <a:ext cx="362160" cy="4471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140C510-F2AF-4917-BCFF-2B98E591C16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095891" y="4035931"/>
                  <a:ext cx="3978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DEA894B-43A7-4CBD-9F90-6195E9A0D3D2}"/>
                    </a:ext>
                  </a:extLst>
                </p14:cNvPr>
                <p14:cNvContentPartPr/>
                <p14:nvPr/>
              </p14:nvContentPartPr>
              <p14:xfrm>
                <a:off x="2532571" y="4134211"/>
                <a:ext cx="199080" cy="817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DEA894B-43A7-4CBD-9F90-6195E9A0D3D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14571" y="4116571"/>
                  <a:ext cx="234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BFD0D35-06FA-4C31-8DCA-70B4E7E20269}"/>
                    </a:ext>
                  </a:extLst>
                </p14:cNvPr>
                <p14:cNvContentPartPr/>
                <p14:nvPr/>
              </p14:nvContentPartPr>
              <p14:xfrm>
                <a:off x="2791411" y="3956731"/>
                <a:ext cx="71640" cy="206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BFD0D35-06FA-4C31-8DCA-70B4E7E2026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73411" y="3939091"/>
                  <a:ext cx="1072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CF4DD36-495F-4DEC-81DA-266FBC8998BA}"/>
                    </a:ext>
                  </a:extLst>
                </p14:cNvPr>
                <p14:cNvContentPartPr/>
                <p14:nvPr/>
              </p14:nvContentPartPr>
              <p14:xfrm>
                <a:off x="2929291" y="3792571"/>
                <a:ext cx="455040" cy="3852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CF4DD36-495F-4DEC-81DA-266FBC8998B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11291" y="3774931"/>
                  <a:ext cx="490680" cy="42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2C12EA9B-95E1-4CB6-81BA-3F931C01A798}"/>
              </a:ext>
            </a:extLst>
          </p:cNvPr>
          <p:cNvGrpSpPr/>
          <p:nvPr/>
        </p:nvGrpSpPr>
        <p:grpSpPr>
          <a:xfrm>
            <a:off x="15811" y="4806331"/>
            <a:ext cx="2688308" cy="2031480"/>
            <a:chOff x="15811" y="4806331"/>
            <a:chExt cx="2688308" cy="20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ED77F89-3172-4E80-AEE0-04761CC77450}"/>
                    </a:ext>
                  </a:extLst>
                </p14:cNvPr>
                <p14:cNvContentPartPr/>
                <p14:nvPr/>
              </p14:nvContentPartPr>
              <p14:xfrm>
                <a:off x="224971" y="5517331"/>
                <a:ext cx="462600" cy="5518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ED77F89-3172-4E80-AEE0-04761CC7745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07331" y="5499331"/>
                  <a:ext cx="4982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EDC5F23-1CF1-4EAE-9559-FE7AC22CB3D5}"/>
                    </a:ext>
                  </a:extLst>
                </p14:cNvPr>
                <p14:cNvContentPartPr/>
                <p14:nvPr/>
              </p14:nvContentPartPr>
              <p14:xfrm>
                <a:off x="177451" y="5170291"/>
                <a:ext cx="111240" cy="3729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EDC5F23-1CF1-4EAE-9559-FE7AC22CB3D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59811" y="5152651"/>
                  <a:ext cx="1468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999C856-22A0-428A-827E-DF2A3EBECEB6}"/>
                    </a:ext>
                  </a:extLst>
                </p14:cNvPr>
                <p14:cNvContentPartPr/>
                <p14:nvPr/>
              </p14:nvContentPartPr>
              <p14:xfrm>
                <a:off x="237211" y="5178571"/>
                <a:ext cx="214920" cy="195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999C856-22A0-428A-827E-DF2A3EBECEB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19571" y="5160931"/>
                  <a:ext cx="250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A5C5FAE-C674-4857-8DDF-9B534119188C}"/>
                    </a:ext>
                  </a:extLst>
                </p14:cNvPr>
                <p14:cNvContentPartPr/>
                <p14:nvPr/>
              </p14:nvContentPartPr>
              <p14:xfrm>
                <a:off x="484891" y="5016931"/>
                <a:ext cx="169200" cy="360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A5C5FAE-C674-4857-8DDF-9B534119188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67251" y="4998931"/>
                  <a:ext cx="2048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ED024E7-E909-4836-96B5-B8EBA8FE3C0B}"/>
                    </a:ext>
                  </a:extLst>
                </p14:cNvPr>
                <p14:cNvContentPartPr/>
                <p14:nvPr/>
              </p14:nvContentPartPr>
              <p14:xfrm>
                <a:off x="469051" y="5121691"/>
                <a:ext cx="215280" cy="975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ED024E7-E909-4836-96B5-B8EBA8FE3C0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51051" y="5104051"/>
                  <a:ext cx="2509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F2EDFA7-ACE9-424A-BB09-0EB3EAAAEA72}"/>
                    </a:ext>
                  </a:extLst>
                </p14:cNvPr>
                <p14:cNvContentPartPr/>
                <p14:nvPr/>
              </p14:nvContentPartPr>
              <p14:xfrm>
                <a:off x="857491" y="5500771"/>
                <a:ext cx="445320" cy="2203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F2EDFA7-ACE9-424A-BB09-0EB3EAAAEA7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9491" y="5482771"/>
                  <a:ext cx="480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210937F-262E-4702-A474-B8CD03DF867E}"/>
                    </a:ext>
                  </a:extLst>
                </p14:cNvPr>
                <p14:cNvContentPartPr/>
                <p14:nvPr/>
              </p14:nvContentPartPr>
              <p14:xfrm>
                <a:off x="1707091" y="4806331"/>
                <a:ext cx="55440" cy="3178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210937F-262E-4702-A474-B8CD03DF867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689091" y="4788691"/>
                  <a:ext cx="910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EAFF487-693A-4255-BF92-B2D4EA71882C}"/>
                    </a:ext>
                  </a:extLst>
                </p14:cNvPr>
                <p14:cNvContentPartPr/>
                <p14:nvPr/>
              </p14:nvContentPartPr>
              <p14:xfrm>
                <a:off x="1447891" y="5183251"/>
                <a:ext cx="927000" cy="2790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EAFF487-693A-4255-BF92-B2D4EA71882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430251" y="5165251"/>
                  <a:ext cx="9626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707D22A-AB71-437E-B7C9-3070895EB35C}"/>
                    </a:ext>
                  </a:extLst>
                </p14:cNvPr>
                <p14:cNvContentPartPr/>
                <p14:nvPr/>
              </p14:nvContentPartPr>
              <p14:xfrm>
                <a:off x="338371" y="6359371"/>
                <a:ext cx="503280" cy="3103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707D22A-AB71-437E-B7C9-3070895EB35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20371" y="6341731"/>
                  <a:ext cx="5389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B55CE06-0EA8-4A69-BBEA-205804B2B59D}"/>
                    </a:ext>
                  </a:extLst>
                </p14:cNvPr>
                <p14:cNvContentPartPr/>
                <p14:nvPr/>
              </p14:nvContentPartPr>
              <p14:xfrm>
                <a:off x="32011" y="6133651"/>
                <a:ext cx="210240" cy="3488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B55CE06-0EA8-4A69-BBEA-205804B2B59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4011" y="6115651"/>
                  <a:ext cx="2458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BB8344E-8691-45E2-95D2-34B39C15F501}"/>
                    </a:ext>
                  </a:extLst>
                </p14:cNvPr>
                <p14:cNvContentPartPr/>
                <p14:nvPr/>
              </p14:nvContentPartPr>
              <p14:xfrm>
                <a:off x="15811" y="6094411"/>
                <a:ext cx="203040" cy="2062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BB8344E-8691-45E2-95D2-34B39C15F50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-2189" y="6076411"/>
                  <a:ext cx="2386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529E73D-77FD-4C3C-87B9-34CAE26E68E5}"/>
                    </a:ext>
                  </a:extLst>
                </p14:cNvPr>
                <p14:cNvContentPartPr/>
                <p14:nvPr/>
              </p14:nvContentPartPr>
              <p14:xfrm>
                <a:off x="315519" y="6125371"/>
                <a:ext cx="211680" cy="132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529E73D-77FD-4C3C-87B9-34CAE26E68E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97519" y="6107371"/>
                  <a:ext cx="2473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A4B07D0-9AEE-4F8D-96E6-C284D734DE62}"/>
                    </a:ext>
                  </a:extLst>
                </p14:cNvPr>
                <p14:cNvContentPartPr/>
                <p14:nvPr/>
              </p14:nvContentPartPr>
              <p14:xfrm>
                <a:off x="315519" y="6184771"/>
                <a:ext cx="128880" cy="460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A4B07D0-9AEE-4F8D-96E6-C284D734DE6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97519" y="6167131"/>
                  <a:ext cx="164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E4F4DA2-C000-4912-815A-68595CFE9B03}"/>
                    </a:ext>
                  </a:extLst>
                </p14:cNvPr>
                <p14:cNvContentPartPr/>
                <p14:nvPr/>
              </p14:nvContentPartPr>
              <p14:xfrm>
                <a:off x="1526559" y="5526331"/>
                <a:ext cx="221400" cy="3924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E4F4DA2-C000-4912-815A-68595CFE9B0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508919" y="5508691"/>
                  <a:ext cx="2570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C9741E1-AF00-45A5-A6BC-F6D0F996B889}"/>
                    </a:ext>
                  </a:extLst>
                </p14:cNvPr>
                <p14:cNvContentPartPr/>
                <p14:nvPr/>
              </p14:nvContentPartPr>
              <p14:xfrm>
                <a:off x="1860639" y="5609851"/>
                <a:ext cx="175680" cy="885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C9741E1-AF00-45A5-A6BC-F6D0F996B88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842999" y="5592211"/>
                  <a:ext cx="211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7274A0E-3154-4930-8EB5-B84B61D65891}"/>
                    </a:ext>
                  </a:extLst>
                </p14:cNvPr>
                <p14:cNvContentPartPr/>
                <p14:nvPr/>
              </p14:nvContentPartPr>
              <p14:xfrm>
                <a:off x="2111559" y="5348491"/>
                <a:ext cx="131760" cy="3103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7274A0E-3154-4930-8EB5-B84B61D6589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093919" y="5330491"/>
                  <a:ext cx="1674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52113E2-C177-4096-8C16-829EB3679ACA}"/>
                    </a:ext>
                  </a:extLst>
                </p14:cNvPr>
                <p14:cNvContentPartPr/>
                <p14:nvPr/>
              </p14:nvContentPartPr>
              <p14:xfrm>
                <a:off x="2144679" y="5380891"/>
                <a:ext cx="267120" cy="2109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52113E2-C177-4096-8C16-829EB3679AC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126679" y="5362891"/>
                  <a:ext cx="3027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B88429C-C4C2-452F-8AFA-AE54170CDE1E}"/>
                    </a:ext>
                  </a:extLst>
                </p14:cNvPr>
                <p14:cNvContentPartPr/>
                <p14:nvPr/>
              </p14:nvContentPartPr>
              <p14:xfrm>
                <a:off x="1108239" y="6263611"/>
                <a:ext cx="474120" cy="2592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B88429C-C4C2-452F-8AFA-AE54170CDE1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90599" y="6245611"/>
                  <a:ext cx="5097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57F1CF5-2768-4C0F-BBC5-0C8DB11D5FAD}"/>
                    </a:ext>
                  </a:extLst>
                </p14:cNvPr>
                <p14:cNvContentPartPr/>
                <p14:nvPr/>
              </p14:nvContentPartPr>
              <p14:xfrm>
                <a:off x="2176719" y="5850331"/>
                <a:ext cx="57600" cy="2232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57F1CF5-2768-4C0F-BBC5-0C8DB11D5FA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159079" y="5832331"/>
                  <a:ext cx="932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A5AD743-6488-447C-9CA2-7070E353CBD2}"/>
                    </a:ext>
                  </a:extLst>
                </p14:cNvPr>
                <p14:cNvContentPartPr/>
                <p14:nvPr/>
              </p14:nvContentPartPr>
              <p14:xfrm>
                <a:off x="1866039" y="6139051"/>
                <a:ext cx="725040" cy="2217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A5AD743-6488-447C-9CA2-7070E353CBD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848039" y="6121051"/>
                  <a:ext cx="7606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4565682-87A0-4EB2-AD1D-9A9235ACB48A}"/>
                    </a:ext>
                  </a:extLst>
                </p14:cNvPr>
                <p14:cNvContentPartPr/>
                <p14:nvPr/>
              </p14:nvContentPartPr>
              <p14:xfrm>
                <a:off x="1891959" y="6432811"/>
                <a:ext cx="219960" cy="4050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4565682-87A0-4EB2-AD1D-9A9235ACB48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873959" y="6415171"/>
                  <a:ext cx="2556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17AB024-11B8-4F81-8AF4-EFB54061B124}"/>
                    </a:ext>
                  </a:extLst>
                </p14:cNvPr>
                <p14:cNvContentPartPr/>
                <p14:nvPr/>
              </p14:nvContentPartPr>
              <p14:xfrm>
                <a:off x="2143959" y="6535035"/>
                <a:ext cx="202320" cy="838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17AB024-11B8-4F81-8AF4-EFB54061B12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126319" y="6517395"/>
                  <a:ext cx="2379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A0F7C24-D4E0-4693-BF65-283001E0ABBB}"/>
                    </a:ext>
                  </a:extLst>
                </p14:cNvPr>
                <p14:cNvContentPartPr/>
                <p14:nvPr/>
              </p14:nvContentPartPr>
              <p14:xfrm>
                <a:off x="2540679" y="6343875"/>
                <a:ext cx="103320" cy="2509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A0F7C24-D4E0-4693-BF65-283001E0ABB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522679" y="6325875"/>
                  <a:ext cx="1389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B676F17-F22F-48DC-A1AB-8BCAD5BD5317}"/>
                    </a:ext>
                  </a:extLst>
                </p14:cNvPr>
                <p14:cNvContentPartPr/>
                <p14:nvPr/>
              </p14:nvContentPartPr>
              <p14:xfrm>
                <a:off x="2508279" y="6208875"/>
                <a:ext cx="195840" cy="2484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B676F17-F22F-48DC-A1AB-8BCAD5BD531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490279" y="6190875"/>
                  <a:ext cx="231480" cy="28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866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98D5708-194F-43BA-8CC6-C7A4C0C6BE1F}"/>
                  </a:ext>
                </a:extLst>
              </p14:cNvPr>
              <p14:cNvContentPartPr/>
              <p14:nvPr/>
            </p14:nvContentPartPr>
            <p14:xfrm>
              <a:off x="3981931" y="3949171"/>
              <a:ext cx="332280" cy="1537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98D5708-194F-43BA-8CC6-C7A4C0C6BE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4291" y="3931171"/>
                <a:ext cx="3679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B4F762D-F7C3-494A-8DF8-A3E28DB2F19F}"/>
                  </a:ext>
                </a:extLst>
              </p14:cNvPr>
              <p14:cNvContentPartPr/>
              <p14:nvPr/>
            </p14:nvContentPartPr>
            <p14:xfrm>
              <a:off x="9046771" y="2315491"/>
              <a:ext cx="533880" cy="6300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B4F762D-F7C3-494A-8DF8-A3E28DB2F1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8771" y="2297491"/>
                <a:ext cx="569520" cy="66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C153AF-BAC3-4240-A076-7C99563CFC76}"/>
              </a:ext>
            </a:extLst>
          </p:cNvPr>
          <p:cNvGrpSpPr/>
          <p:nvPr/>
        </p:nvGrpSpPr>
        <p:grpSpPr>
          <a:xfrm>
            <a:off x="315691" y="64411"/>
            <a:ext cx="11125440" cy="3620520"/>
            <a:chOff x="315691" y="64411"/>
            <a:chExt cx="11125440" cy="362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9615506-C706-41B0-9257-4B3C90B76A66}"/>
                    </a:ext>
                  </a:extLst>
                </p14:cNvPr>
                <p14:cNvContentPartPr/>
                <p14:nvPr/>
              </p14:nvContentPartPr>
              <p14:xfrm>
                <a:off x="380131" y="380131"/>
                <a:ext cx="177120" cy="469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9615506-C706-41B0-9257-4B3C90B76A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2131" y="362131"/>
                  <a:ext cx="212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C436EF9-76D4-4BCD-BFA5-0D6105E37276}"/>
                    </a:ext>
                  </a:extLst>
                </p14:cNvPr>
                <p14:cNvContentPartPr/>
                <p14:nvPr/>
              </p14:nvContentPartPr>
              <p14:xfrm>
                <a:off x="889891" y="711691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C436EF9-76D4-4BCD-BFA5-0D6105E372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1891" y="69405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9F6F36-2101-4DE0-BD1F-07B1BB3FC2FF}"/>
                    </a:ext>
                  </a:extLst>
                </p14:cNvPr>
                <p14:cNvContentPartPr/>
                <p14:nvPr/>
              </p14:nvContentPartPr>
              <p14:xfrm>
                <a:off x="986731" y="242251"/>
                <a:ext cx="82080" cy="417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F9F6F36-2101-4DE0-BD1F-07B1BB3FC2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8731" y="224611"/>
                  <a:ext cx="1177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38DBE8-3A7C-48EB-B99C-3BB85A587B09}"/>
                    </a:ext>
                  </a:extLst>
                </p14:cNvPr>
                <p14:cNvContentPartPr/>
                <p14:nvPr/>
              </p14:nvContentPartPr>
              <p14:xfrm>
                <a:off x="792691" y="196531"/>
                <a:ext cx="241560" cy="70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38DBE8-3A7C-48EB-B99C-3BB85A587B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4691" y="178531"/>
                  <a:ext cx="277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D3136C-15B0-4155-9E14-05C1891370E3}"/>
                    </a:ext>
                  </a:extLst>
                </p14:cNvPr>
                <p14:cNvContentPartPr/>
                <p14:nvPr/>
              </p14:nvContentPartPr>
              <p14:xfrm>
                <a:off x="315691" y="1243051"/>
                <a:ext cx="390600" cy="467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D3136C-15B0-4155-9E14-05C1891370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8051" y="1225411"/>
                  <a:ext cx="4262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B6A6F08-10F4-4865-95A2-CE017B75A6CE}"/>
                    </a:ext>
                  </a:extLst>
                </p14:cNvPr>
                <p14:cNvContentPartPr/>
                <p14:nvPr/>
              </p14:nvContentPartPr>
              <p14:xfrm>
                <a:off x="611971" y="1142611"/>
                <a:ext cx="500040" cy="536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B6A6F08-10F4-4865-95A2-CE017B75A6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4331" y="1124971"/>
                  <a:ext cx="53568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E12B934-41C1-47AD-BF09-648D3B3CF15C}"/>
                    </a:ext>
                  </a:extLst>
                </p14:cNvPr>
                <p14:cNvContentPartPr/>
                <p14:nvPr/>
              </p14:nvContentPartPr>
              <p14:xfrm>
                <a:off x="582091" y="1708531"/>
                <a:ext cx="687600" cy="298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E12B934-41C1-47AD-BF09-648D3B3CF1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4451" y="1690531"/>
                  <a:ext cx="7232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DD134A8-B7BF-419D-A847-2F0D3F272400}"/>
                    </a:ext>
                  </a:extLst>
                </p14:cNvPr>
                <p14:cNvContentPartPr/>
                <p14:nvPr/>
              </p14:nvContentPartPr>
              <p14:xfrm>
                <a:off x="728251" y="2001931"/>
                <a:ext cx="313560" cy="126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DD134A8-B7BF-419D-A847-2F0D3F2724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0251" y="1984291"/>
                  <a:ext cx="349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B4C0A95-B92F-4CCA-B13E-07AB312F595E}"/>
                    </a:ext>
                  </a:extLst>
                </p14:cNvPr>
                <p14:cNvContentPartPr/>
                <p14:nvPr/>
              </p14:nvContentPartPr>
              <p14:xfrm>
                <a:off x="1405051" y="88171"/>
                <a:ext cx="393840" cy="1096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B4C0A95-B92F-4CCA-B13E-07AB312F59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87051" y="70531"/>
                  <a:ext cx="429480" cy="11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777C91F-0A62-4127-ACDC-8EF85E80A2D2}"/>
                    </a:ext>
                  </a:extLst>
                </p14:cNvPr>
                <p14:cNvContentPartPr/>
                <p14:nvPr/>
              </p14:nvContentPartPr>
              <p14:xfrm>
                <a:off x="2053771" y="522331"/>
                <a:ext cx="342720" cy="416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777C91F-0A62-4127-ACDC-8EF85E80A2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35771" y="504691"/>
                  <a:ext cx="37836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E2B51DA-9272-4343-B015-A58EB8C34F25}"/>
                    </a:ext>
                  </a:extLst>
                </p14:cNvPr>
                <p14:cNvContentPartPr/>
                <p14:nvPr/>
              </p14:nvContentPartPr>
              <p14:xfrm>
                <a:off x="1958011" y="369691"/>
                <a:ext cx="219960" cy="27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E2B51DA-9272-4343-B015-A58EB8C34F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40011" y="351691"/>
                  <a:ext cx="255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F1C9EC4-9A6B-4081-9261-B5B1823209DA}"/>
                    </a:ext>
                  </a:extLst>
                </p14:cNvPr>
                <p14:cNvContentPartPr/>
                <p14:nvPr/>
              </p14:nvContentPartPr>
              <p14:xfrm>
                <a:off x="2289571" y="152971"/>
                <a:ext cx="353160" cy="332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F1C9EC4-9A6B-4081-9261-B5B1823209D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71931" y="134971"/>
                  <a:ext cx="3888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72A56C6-9A15-4686-8EBD-D3CEEA1AD48F}"/>
                    </a:ext>
                  </a:extLst>
                </p14:cNvPr>
                <p14:cNvContentPartPr/>
                <p14:nvPr/>
              </p14:nvContentPartPr>
              <p14:xfrm>
                <a:off x="2782771" y="64411"/>
                <a:ext cx="154080" cy="343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72A56C6-9A15-4686-8EBD-D3CEEA1AD4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64771" y="46411"/>
                  <a:ext cx="1897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AB348BE-F4BA-4D0A-A2AF-D63592059E90}"/>
                    </a:ext>
                  </a:extLst>
                </p14:cNvPr>
                <p14:cNvContentPartPr/>
                <p14:nvPr/>
              </p14:nvContentPartPr>
              <p14:xfrm>
                <a:off x="2759011" y="203371"/>
                <a:ext cx="96480" cy="31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AB348BE-F4BA-4D0A-A2AF-D63592059E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41371" y="185731"/>
                  <a:ext cx="132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FC8EEA9-474F-4816-929E-7F4059921474}"/>
                    </a:ext>
                  </a:extLst>
                </p14:cNvPr>
                <p14:cNvContentPartPr/>
                <p14:nvPr/>
              </p14:nvContentPartPr>
              <p14:xfrm>
                <a:off x="3026131" y="95011"/>
                <a:ext cx="390960" cy="747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FC8EEA9-474F-4816-929E-7F405992147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08491" y="77011"/>
                  <a:ext cx="42660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FC5E075-855C-444D-AB55-65D9912CE882}"/>
                    </a:ext>
                  </a:extLst>
                </p14:cNvPr>
                <p14:cNvContentPartPr/>
                <p14:nvPr/>
              </p14:nvContentPartPr>
              <p14:xfrm>
                <a:off x="3794731" y="613051"/>
                <a:ext cx="30960" cy="18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FC5E075-855C-444D-AB55-65D9912CE88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77091" y="595411"/>
                  <a:ext cx="666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5A27704-8986-4546-8471-BB025C946EEE}"/>
                    </a:ext>
                  </a:extLst>
                </p14:cNvPr>
                <p14:cNvContentPartPr/>
                <p14:nvPr/>
              </p14:nvContentPartPr>
              <p14:xfrm>
                <a:off x="3738211" y="193291"/>
                <a:ext cx="324360" cy="355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5A27704-8986-4546-8471-BB025C946E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20211" y="175651"/>
                  <a:ext cx="3600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84B3F0F-7D84-4FCA-A302-54A0CA196345}"/>
                    </a:ext>
                  </a:extLst>
                </p14:cNvPr>
                <p14:cNvContentPartPr/>
                <p14:nvPr/>
              </p14:nvContentPartPr>
              <p14:xfrm>
                <a:off x="3924331" y="778291"/>
                <a:ext cx="8640" cy="6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84B3F0F-7D84-4FCA-A302-54A0CA1963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06691" y="760291"/>
                  <a:ext cx="44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FDA1501-B819-4867-8CB4-7B4CB7392E24}"/>
                    </a:ext>
                  </a:extLst>
                </p14:cNvPr>
                <p14:cNvContentPartPr/>
                <p14:nvPr/>
              </p14:nvContentPartPr>
              <p14:xfrm>
                <a:off x="1416211" y="1610251"/>
                <a:ext cx="325440" cy="540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FDA1501-B819-4867-8CB4-7B4CB7392E2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98211" y="1592251"/>
                  <a:ext cx="36108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C178472-486F-471E-A17D-01400A74D36F}"/>
                    </a:ext>
                  </a:extLst>
                </p14:cNvPr>
                <p14:cNvContentPartPr/>
                <p14:nvPr/>
              </p14:nvContentPartPr>
              <p14:xfrm>
                <a:off x="1892851" y="1245931"/>
                <a:ext cx="371520" cy="940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178472-486F-471E-A17D-01400A74D36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74851" y="1227931"/>
                  <a:ext cx="407160" cy="9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8E13E1A-297E-4553-B110-DEF2815C8E92}"/>
                    </a:ext>
                  </a:extLst>
                </p14:cNvPr>
                <p14:cNvContentPartPr/>
                <p14:nvPr/>
              </p14:nvContentPartPr>
              <p14:xfrm>
                <a:off x="2288131" y="1634011"/>
                <a:ext cx="439920" cy="414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8E13E1A-297E-4553-B110-DEF2815C8E9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70131" y="1616371"/>
                  <a:ext cx="4755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02137F1-67FB-47BA-9CE6-853F2EB66A64}"/>
                    </a:ext>
                  </a:extLst>
                </p14:cNvPr>
                <p14:cNvContentPartPr/>
                <p14:nvPr/>
              </p14:nvContentPartPr>
              <p14:xfrm>
                <a:off x="2378851" y="1412611"/>
                <a:ext cx="143280" cy="11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02137F1-67FB-47BA-9CE6-853F2EB66A6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60851" y="1394611"/>
                  <a:ext cx="178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AB6FAF8-E6A5-458C-98AD-BA5CF042855F}"/>
                    </a:ext>
                  </a:extLst>
                </p14:cNvPr>
                <p14:cNvContentPartPr/>
                <p14:nvPr/>
              </p14:nvContentPartPr>
              <p14:xfrm>
                <a:off x="2635531" y="1180051"/>
                <a:ext cx="286920" cy="374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AB6FAF8-E6A5-458C-98AD-BA5CF04285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17531" y="1162051"/>
                  <a:ext cx="3225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8B12108-A6B5-4C57-8A10-4E91F7783B6B}"/>
                    </a:ext>
                  </a:extLst>
                </p14:cNvPr>
                <p14:cNvContentPartPr/>
                <p14:nvPr/>
              </p14:nvContentPartPr>
              <p14:xfrm>
                <a:off x="3074371" y="1067731"/>
                <a:ext cx="74520" cy="491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8B12108-A6B5-4C57-8A10-4E91F7783B6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6731" y="1050091"/>
                  <a:ext cx="11016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D100E31-8176-4AC4-B616-2941A5FF9732}"/>
                    </a:ext>
                  </a:extLst>
                </p14:cNvPr>
                <p14:cNvContentPartPr/>
                <p14:nvPr/>
              </p14:nvContentPartPr>
              <p14:xfrm>
                <a:off x="2993731" y="1306411"/>
                <a:ext cx="162720" cy="28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D100E31-8176-4AC4-B616-2941A5FF973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76091" y="1288771"/>
                  <a:ext cx="1983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21B7F3-3111-47FB-B33A-922D3215CEED}"/>
                    </a:ext>
                  </a:extLst>
                </p14:cNvPr>
                <p14:cNvContentPartPr/>
                <p14:nvPr/>
              </p14:nvContentPartPr>
              <p14:xfrm>
                <a:off x="3212251" y="1081771"/>
                <a:ext cx="249840" cy="788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21B7F3-3111-47FB-B33A-922D3215CEE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94251" y="1064131"/>
                  <a:ext cx="285480" cy="82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03AA726-3688-4C4F-9C7F-04523807DC8A}"/>
                    </a:ext>
                  </a:extLst>
                </p14:cNvPr>
                <p14:cNvContentPartPr/>
                <p14:nvPr/>
              </p14:nvContentPartPr>
              <p14:xfrm>
                <a:off x="3827131" y="1472011"/>
                <a:ext cx="542880" cy="57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03AA726-3688-4C4F-9C7F-04523807DC8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09491" y="1454011"/>
                  <a:ext cx="578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F565CC5-7706-4127-988A-42966C9C7952}"/>
                    </a:ext>
                  </a:extLst>
                </p14:cNvPr>
                <p14:cNvContentPartPr/>
                <p14:nvPr/>
              </p14:nvContentPartPr>
              <p14:xfrm>
                <a:off x="3778531" y="1228651"/>
                <a:ext cx="600840" cy="120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F565CC5-7706-4127-988A-42966C9C795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60531" y="1210651"/>
                  <a:ext cx="636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19017A7-6A2E-4015-8DCE-BE088A15300A}"/>
                    </a:ext>
                  </a:extLst>
                </p14:cNvPr>
                <p14:cNvContentPartPr/>
                <p14:nvPr/>
              </p14:nvContentPartPr>
              <p14:xfrm>
                <a:off x="4984891" y="517291"/>
                <a:ext cx="202320" cy="1293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19017A7-6A2E-4015-8DCE-BE088A1530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66891" y="499651"/>
                  <a:ext cx="237960" cy="13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57DCE8-FB77-4A49-B0A9-EAFF3EB3FE10}"/>
                    </a:ext>
                  </a:extLst>
                </p14:cNvPr>
                <p14:cNvContentPartPr/>
                <p14:nvPr/>
              </p14:nvContentPartPr>
              <p14:xfrm>
                <a:off x="4774291" y="2048011"/>
                <a:ext cx="263880" cy="261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57DCE8-FB77-4A49-B0A9-EAFF3EB3FE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56291" y="2030011"/>
                  <a:ext cx="2995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A96D2D3-4DF1-4D12-94FF-F44D7804C41E}"/>
                    </a:ext>
                  </a:extLst>
                </p14:cNvPr>
                <p14:cNvContentPartPr/>
                <p14:nvPr/>
              </p14:nvContentPartPr>
              <p14:xfrm>
                <a:off x="4625251" y="241891"/>
                <a:ext cx="680760" cy="400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A96D2D3-4DF1-4D12-94FF-F44D7804C4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07251" y="224251"/>
                  <a:ext cx="7164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C7751D1-9D08-4D3E-8E0E-5D59C4A4BD44}"/>
                    </a:ext>
                  </a:extLst>
                </p14:cNvPr>
                <p14:cNvContentPartPr/>
                <p14:nvPr/>
              </p14:nvContentPartPr>
              <p14:xfrm>
                <a:off x="5336971" y="985651"/>
                <a:ext cx="163440" cy="544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C7751D1-9D08-4D3E-8E0E-5D59C4A4BD4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19331" y="967651"/>
                  <a:ext cx="1990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F2C2BD-1FF8-43B7-A625-58769BA90D86}"/>
                    </a:ext>
                  </a:extLst>
                </p14:cNvPr>
                <p14:cNvContentPartPr/>
                <p14:nvPr/>
              </p14:nvContentPartPr>
              <p14:xfrm>
                <a:off x="5348491" y="1342411"/>
                <a:ext cx="118080" cy="4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F2C2BD-1FF8-43B7-A625-58769BA90D8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30491" y="1324771"/>
                  <a:ext cx="153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04539BE-3C37-4FF4-8DA6-01BED352F326}"/>
                    </a:ext>
                  </a:extLst>
                </p14:cNvPr>
                <p14:cNvContentPartPr/>
                <p14:nvPr/>
              </p14:nvContentPartPr>
              <p14:xfrm>
                <a:off x="5621371" y="922291"/>
                <a:ext cx="164520" cy="494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04539BE-3C37-4FF4-8DA6-01BED352F32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03731" y="904291"/>
                  <a:ext cx="20016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2F052A4-3C4A-41A5-8F7D-222DD41C6F36}"/>
                    </a:ext>
                  </a:extLst>
                </p14:cNvPr>
                <p14:cNvContentPartPr/>
                <p14:nvPr/>
              </p14:nvContentPartPr>
              <p14:xfrm>
                <a:off x="5922331" y="970531"/>
                <a:ext cx="79560" cy="378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2F052A4-3C4A-41A5-8F7D-222DD41C6F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04331" y="952891"/>
                  <a:ext cx="1152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3400B6C-5288-4E94-B373-B11C53926131}"/>
                    </a:ext>
                  </a:extLst>
                </p14:cNvPr>
                <p14:cNvContentPartPr/>
                <p14:nvPr/>
              </p14:nvContentPartPr>
              <p14:xfrm>
                <a:off x="5777611" y="1117771"/>
                <a:ext cx="251640" cy="15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3400B6C-5288-4E94-B373-B11C5392613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59611" y="1100131"/>
                  <a:ext cx="287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1D4E1D0-9A9D-4C64-8A1C-D6D665C87F43}"/>
                    </a:ext>
                  </a:extLst>
                </p14:cNvPr>
                <p14:cNvContentPartPr/>
                <p14:nvPr/>
              </p14:nvContentPartPr>
              <p14:xfrm>
                <a:off x="6085051" y="857491"/>
                <a:ext cx="172080" cy="468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1D4E1D0-9A9D-4C64-8A1C-D6D665C87F4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67051" y="839491"/>
                  <a:ext cx="2077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09D75C5-D315-4E46-8C92-6D13C1BC9AE0}"/>
                    </a:ext>
                  </a:extLst>
                </p14:cNvPr>
                <p14:cNvContentPartPr/>
                <p14:nvPr/>
              </p14:nvContentPartPr>
              <p14:xfrm>
                <a:off x="6440731" y="894931"/>
                <a:ext cx="355680" cy="346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09D75C5-D315-4E46-8C92-6D13C1BC9AE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23091" y="876931"/>
                  <a:ext cx="3913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35CA65E-F830-48E2-B0E6-9DD06881DA04}"/>
                    </a:ext>
                  </a:extLst>
                </p14:cNvPr>
                <p14:cNvContentPartPr/>
                <p14:nvPr/>
              </p14:nvContentPartPr>
              <p14:xfrm>
                <a:off x="6311491" y="731851"/>
                <a:ext cx="165600" cy="28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35CA65E-F830-48E2-B0E6-9DD06881DA0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93851" y="714211"/>
                  <a:ext cx="2012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98575EF-2A5A-4C3B-8130-12383732756F}"/>
                    </a:ext>
                  </a:extLst>
                </p14:cNvPr>
                <p14:cNvContentPartPr/>
                <p14:nvPr/>
              </p14:nvContentPartPr>
              <p14:xfrm>
                <a:off x="6688771" y="493171"/>
                <a:ext cx="149400" cy="297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98575EF-2A5A-4C3B-8130-12383732756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70771" y="475171"/>
                  <a:ext cx="1850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9DA8E2A-4692-4C01-A780-0D5E417659D9}"/>
                    </a:ext>
                  </a:extLst>
                </p14:cNvPr>
                <p14:cNvContentPartPr/>
                <p14:nvPr/>
              </p14:nvContentPartPr>
              <p14:xfrm>
                <a:off x="6910531" y="436651"/>
                <a:ext cx="194040" cy="211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9DA8E2A-4692-4C01-A780-0D5E417659D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92531" y="418651"/>
                  <a:ext cx="229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51826B1-FB00-4BEC-9A2C-ABDC9B9AE950}"/>
                    </a:ext>
                  </a:extLst>
                </p14:cNvPr>
                <p14:cNvContentPartPr/>
                <p14:nvPr/>
              </p14:nvContentPartPr>
              <p14:xfrm>
                <a:off x="6861571" y="490291"/>
                <a:ext cx="216000" cy="43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51826B1-FB00-4BEC-9A2C-ABDC9B9AE95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43931" y="472651"/>
                  <a:ext cx="251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BE5979D-EB79-4910-B999-FD3BF29F8E9B}"/>
                    </a:ext>
                  </a:extLst>
                </p14:cNvPr>
                <p14:cNvContentPartPr/>
                <p14:nvPr/>
              </p14:nvContentPartPr>
              <p14:xfrm>
                <a:off x="7190251" y="557971"/>
                <a:ext cx="612720" cy="593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BE5979D-EB79-4910-B999-FD3BF29F8E9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72611" y="539971"/>
                  <a:ext cx="64836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CE6A6D2-926A-4DB1-9BA4-081494B405BE}"/>
                    </a:ext>
                  </a:extLst>
                </p14:cNvPr>
                <p14:cNvContentPartPr/>
                <p14:nvPr/>
              </p14:nvContentPartPr>
              <p14:xfrm>
                <a:off x="7493011" y="694771"/>
                <a:ext cx="243360" cy="65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CE6A6D2-926A-4DB1-9BA4-081494B405B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75011" y="677131"/>
                  <a:ext cx="2790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80FA3C1-DE61-42CE-8CFF-7B3CF2B328A0}"/>
                    </a:ext>
                  </a:extLst>
                </p14:cNvPr>
                <p14:cNvContentPartPr/>
                <p14:nvPr/>
              </p14:nvContentPartPr>
              <p14:xfrm>
                <a:off x="8043091" y="800611"/>
                <a:ext cx="234000" cy="9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80FA3C1-DE61-42CE-8CFF-7B3CF2B328A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25451" y="782611"/>
                  <a:ext cx="269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0AE16BD-44DD-4716-AE28-33BE758CD990}"/>
                    </a:ext>
                  </a:extLst>
                </p14:cNvPr>
                <p14:cNvContentPartPr/>
                <p14:nvPr/>
              </p14:nvContentPartPr>
              <p14:xfrm>
                <a:off x="8059291" y="921211"/>
                <a:ext cx="250560" cy="33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0AE16BD-44DD-4716-AE28-33BE758CD99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41651" y="903571"/>
                  <a:ext cx="286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7D4F85-1BEB-4416-8CF1-64B194D650F5}"/>
                    </a:ext>
                  </a:extLst>
                </p14:cNvPr>
                <p14:cNvContentPartPr/>
                <p14:nvPr/>
              </p14:nvContentPartPr>
              <p14:xfrm>
                <a:off x="8814931" y="325051"/>
                <a:ext cx="222120" cy="926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7D4F85-1BEB-4416-8CF1-64B194D650F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96931" y="307051"/>
                  <a:ext cx="257760" cy="9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95D15D-F17A-4169-94D6-B5AA5E479415}"/>
                    </a:ext>
                  </a:extLst>
                </p14:cNvPr>
                <p14:cNvContentPartPr/>
                <p14:nvPr/>
              </p14:nvContentPartPr>
              <p14:xfrm>
                <a:off x="8868211" y="1497571"/>
                <a:ext cx="222120" cy="154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95D15D-F17A-4169-94D6-B5AA5E47941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50211" y="1479571"/>
                  <a:ext cx="257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2BE453F-E244-4DB9-B4AB-9EE58BDC5DAD}"/>
                    </a:ext>
                  </a:extLst>
                </p14:cNvPr>
                <p14:cNvContentPartPr/>
                <p14:nvPr/>
              </p14:nvContentPartPr>
              <p14:xfrm>
                <a:off x="8587051" y="142531"/>
                <a:ext cx="436680" cy="203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2BE453F-E244-4DB9-B4AB-9EE58BDC5DA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69411" y="124531"/>
                  <a:ext cx="472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9931EBB-57A4-434C-895E-69F6353CF3A6}"/>
                    </a:ext>
                  </a:extLst>
                </p14:cNvPr>
                <p14:cNvContentPartPr/>
                <p14:nvPr/>
              </p14:nvContentPartPr>
              <p14:xfrm>
                <a:off x="9189331" y="685411"/>
                <a:ext cx="495720" cy="239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9931EBB-57A4-434C-895E-69F6353CF3A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71691" y="667411"/>
                  <a:ext cx="5313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F77CA36-FB5F-4760-9E9F-D71EE15890E7}"/>
                    </a:ext>
                  </a:extLst>
                </p14:cNvPr>
                <p14:cNvContentPartPr/>
                <p14:nvPr/>
              </p14:nvContentPartPr>
              <p14:xfrm>
                <a:off x="9054691" y="460771"/>
                <a:ext cx="99720" cy="8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F77CA36-FB5F-4760-9E9F-D71EE15890E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36691" y="443131"/>
                  <a:ext cx="1353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87217F8-05C1-4236-8407-234270969177}"/>
                    </a:ext>
                  </a:extLst>
                </p14:cNvPr>
                <p14:cNvContentPartPr/>
                <p14:nvPr/>
              </p14:nvContentPartPr>
              <p14:xfrm>
                <a:off x="9257011" y="361411"/>
                <a:ext cx="382680" cy="270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87217F8-05C1-4236-8407-23427096917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239371" y="343771"/>
                  <a:ext cx="4183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7814BD2-D787-423C-BEAF-BBD4157E34CB}"/>
                    </a:ext>
                  </a:extLst>
                </p14:cNvPr>
                <p14:cNvContentPartPr/>
                <p14:nvPr/>
              </p14:nvContentPartPr>
              <p14:xfrm>
                <a:off x="9596851" y="201931"/>
                <a:ext cx="235800" cy="301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7814BD2-D787-423C-BEAF-BBD4157E34C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79211" y="184291"/>
                  <a:ext cx="2714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2975C21-DEFD-4D21-96E8-EC3D1BE29720}"/>
                    </a:ext>
                  </a:extLst>
                </p14:cNvPr>
                <p14:cNvContentPartPr/>
                <p14:nvPr/>
              </p14:nvContentPartPr>
              <p14:xfrm>
                <a:off x="9580651" y="314611"/>
                <a:ext cx="161280" cy="33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2975C21-DEFD-4D21-96E8-EC3D1BE2972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62651" y="296971"/>
                  <a:ext cx="1969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490403B-B748-438A-9914-7E5443D3BE65}"/>
                    </a:ext>
                  </a:extLst>
                </p14:cNvPr>
                <p14:cNvContentPartPr/>
                <p14:nvPr/>
              </p14:nvContentPartPr>
              <p14:xfrm>
                <a:off x="10044331" y="821131"/>
                <a:ext cx="57960" cy="60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490403B-B748-438A-9914-7E5443D3BE6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026331" y="803131"/>
                  <a:ext cx="93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7B00AA1-DCC7-4718-A239-B320AE82CB66}"/>
                    </a:ext>
                  </a:extLst>
                </p14:cNvPr>
                <p14:cNvContentPartPr/>
                <p14:nvPr/>
              </p14:nvContentPartPr>
              <p14:xfrm>
                <a:off x="10306051" y="660571"/>
                <a:ext cx="318600" cy="198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7B00AA1-DCC7-4718-A239-B320AE82CB6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88411" y="642931"/>
                  <a:ext cx="3542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EABE985-8699-4238-83D4-C47BD728F36D}"/>
                    </a:ext>
                  </a:extLst>
                </p14:cNvPr>
                <p14:cNvContentPartPr/>
                <p14:nvPr/>
              </p14:nvContentPartPr>
              <p14:xfrm>
                <a:off x="10244491" y="517651"/>
                <a:ext cx="130320" cy="40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EABE985-8699-4238-83D4-C47BD728F36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26491" y="500011"/>
                  <a:ext cx="1659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542E658-917F-428E-B00E-7EBBE5F9478A}"/>
                    </a:ext>
                  </a:extLst>
                </p14:cNvPr>
                <p14:cNvContentPartPr/>
                <p14:nvPr/>
              </p14:nvContentPartPr>
              <p14:xfrm>
                <a:off x="10454731" y="305971"/>
                <a:ext cx="207360" cy="296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542E658-917F-428E-B00E-7EBBE5F9478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437091" y="288331"/>
                  <a:ext cx="2430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FEC2BD8-56B5-405D-AFDB-929806097E8C}"/>
                    </a:ext>
                  </a:extLst>
                </p14:cNvPr>
                <p14:cNvContentPartPr/>
                <p14:nvPr/>
              </p14:nvContentPartPr>
              <p14:xfrm>
                <a:off x="10697371" y="193651"/>
                <a:ext cx="169560" cy="260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FEC2BD8-56B5-405D-AFDB-929806097E8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79371" y="176011"/>
                  <a:ext cx="205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AF45949-2595-45F8-92B3-8B5DEB3A83A9}"/>
                    </a:ext>
                  </a:extLst>
                </p14:cNvPr>
                <p14:cNvContentPartPr/>
                <p14:nvPr/>
              </p14:nvContentPartPr>
              <p14:xfrm>
                <a:off x="10664971" y="330811"/>
                <a:ext cx="88560" cy="16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AF45949-2595-45F8-92B3-8B5DEB3A83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646971" y="313171"/>
                  <a:ext cx="1242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3FFD0B-3758-47F2-89E2-6B098445B920}"/>
                    </a:ext>
                  </a:extLst>
                </p14:cNvPr>
                <p14:cNvContentPartPr/>
                <p14:nvPr/>
              </p14:nvContentPartPr>
              <p14:xfrm>
                <a:off x="10883491" y="91411"/>
                <a:ext cx="557640" cy="675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3FFD0B-3758-47F2-89E2-6B098445B92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865491" y="73411"/>
                  <a:ext cx="59328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6819FE8-F802-49C7-AFCB-235F06DDFB7E}"/>
                    </a:ext>
                  </a:extLst>
                </p14:cNvPr>
                <p14:cNvContentPartPr/>
                <p14:nvPr/>
              </p14:nvContentPartPr>
              <p14:xfrm>
                <a:off x="11263651" y="218131"/>
                <a:ext cx="168480" cy="56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6819FE8-F802-49C7-AFCB-235F06DDFB7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246011" y="200491"/>
                  <a:ext cx="204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66F04D9-C713-40B0-B01C-DBE908A3122A}"/>
                    </a:ext>
                  </a:extLst>
                </p14:cNvPr>
                <p14:cNvContentPartPr/>
                <p14:nvPr/>
              </p14:nvContentPartPr>
              <p14:xfrm>
                <a:off x="9393811" y="1000771"/>
                <a:ext cx="921960" cy="211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66F04D9-C713-40B0-B01C-DBE908A3122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76171" y="983131"/>
                  <a:ext cx="957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95A70EA-5B3E-4AF7-AECF-AE6814B34498}"/>
                    </a:ext>
                  </a:extLst>
                </p14:cNvPr>
                <p14:cNvContentPartPr/>
                <p14:nvPr/>
              </p14:nvContentPartPr>
              <p14:xfrm>
                <a:off x="2953411" y="3301171"/>
                <a:ext cx="4305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95A70EA-5B3E-4AF7-AECF-AE6814B3449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35411" y="3283171"/>
                  <a:ext cx="466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9886B57-E2B4-4B8C-9FAF-89C0A9E38944}"/>
                    </a:ext>
                  </a:extLst>
                </p14:cNvPr>
                <p14:cNvContentPartPr/>
                <p14:nvPr/>
              </p14:nvContentPartPr>
              <p14:xfrm>
                <a:off x="2864491" y="3592051"/>
                <a:ext cx="610200" cy="49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9886B57-E2B4-4B8C-9FAF-89C0A9E389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46491" y="3574051"/>
                  <a:ext cx="6458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EC32295-82EB-40FE-9D01-445277B6931C}"/>
                    </a:ext>
                  </a:extLst>
                </p14:cNvPr>
                <p14:cNvContentPartPr/>
                <p14:nvPr/>
              </p14:nvContentPartPr>
              <p14:xfrm>
                <a:off x="4080931" y="2841091"/>
                <a:ext cx="135720" cy="843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EC32295-82EB-40FE-9D01-445277B693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63291" y="2823091"/>
                  <a:ext cx="171360" cy="8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71A7B20-C425-44C6-823D-55A8635B4FC7}"/>
                    </a:ext>
                  </a:extLst>
                </p14:cNvPr>
                <p14:cNvContentPartPr/>
                <p14:nvPr/>
              </p14:nvContentPartPr>
              <p14:xfrm>
                <a:off x="4053571" y="2508451"/>
                <a:ext cx="319680" cy="134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71A7B20-C425-44C6-823D-55A8635B4FC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35571" y="2490451"/>
                  <a:ext cx="355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B8B2B4C-F603-4F1E-A4D8-C12A8CDB52FA}"/>
                    </a:ext>
                  </a:extLst>
                </p14:cNvPr>
                <p14:cNvContentPartPr/>
                <p14:nvPr/>
              </p14:nvContentPartPr>
              <p14:xfrm>
                <a:off x="4717051" y="2965651"/>
                <a:ext cx="770400" cy="634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B8B2B4C-F603-4F1E-A4D8-C12A8CDB52F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99411" y="2947651"/>
                  <a:ext cx="80604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FD2DB95-FD74-46C5-AD8B-BE3A1E6BF865}"/>
                    </a:ext>
                  </a:extLst>
                </p14:cNvPr>
                <p14:cNvContentPartPr/>
                <p14:nvPr/>
              </p14:nvContentPartPr>
              <p14:xfrm>
                <a:off x="4725331" y="2798971"/>
                <a:ext cx="38520" cy="17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FD2DB95-FD74-46C5-AD8B-BE3A1E6BF86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07691" y="2780971"/>
                  <a:ext cx="74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6D5151E-7246-4816-B1DF-91D30A91C23F}"/>
                    </a:ext>
                  </a:extLst>
                </p14:cNvPr>
                <p14:cNvContentPartPr/>
                <p14:nvPr/>
              </p14:nvContentPartPr>
              <p14:xfrm>
                <a:off x="4887331" y="2540851"/>
                <a:ext cx="167760" cy="316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6D5151E-7246-4816-B1DF-91D30A91C2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69331" y="2523211"/>
                  <a:ext cx="2034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884F35B-6103-425B-BE62-B114837C7393}"/>
                    </a:ext>
                  </a:extLst>
                </p14:cNvPr>
                <p14:cNvContentPartPr/>
                <p14:nvPr/>
              </p14:nvContentPartPr>
              <p14:xfrm>
                <a:off x="5146171" y="2435371"/>
                <a:ext cx="193680" cy="269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884F35B-6103-425B-BE62-B114837C739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28531" y="2417371"/>
                  <a:ext cx="2293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7A54D9D-A0BD-4DA1-AE55-80C63DFC5284}"/>
                    </a:ext>
                  </a:extLst>
                </p14:cNvPr>
                <p14:cNvContentPartPr/>
                <p14:nvPr/>
              </p14:nvContentPartPr>
              <p14:xfrm>
                <a:off x="5129971" y="2513851"/>
                <a:ext cx="185040" cy="67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7A54D9D-A0BD-4DA1-AE55-80C63DFC528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12331" y="2495851"/>
                  <a:ext cx="2206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961E7A7-4313-4E0C-879C-C329B98B0816}"/>
                    </a:ext>
                  </a:extLst>
                </p14:cNvPr>
                <p14:cNvContentPartPr/>
                <p14:nvPr/>
              </p14:nvContentPartPr>
              <p14:xfrm>
                <a:off x="5508331" y="2520691"/>
                <a:ext cx="103680" cy="20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961E7A7-4313-4E0C-879C-C329B98B081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90691" y="2502691"/>
                  <a:ext cx="139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FE9878-75C3-4735-B980-A9146D5CCE45}"/>
                    </a:ext>
                  </a:extLst>
                </p14:cNvPr>
                <p14:cNvContentPartPr/>
                <p14:nvPr/>
              </p14:nvContentPartPr>
              <p14:xfrm>
                <a:off x="5770411" y="2305771"/>
                <a:ext cx="145800" cy="318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FE9878-75C3-4735-B980-A9146D5CCE4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52771" y="2288131"/>
                  <a:ext cx="1814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9A8B96A-53B8-4CCE-BC35-148744A5D2CA}"/>
                    </a:ext>
                  </a:extLst>
                </p14:cNvPr>
                <p14:cNvContentPartPr/>
                <p14:nvPr/>
              </p14:nvContentPartPr>
              <p14:xfrm>
                <a:off x="5996131" y="2184451"/>
                <a:ext cx="206640" cy="310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9A8B96A-53B8-4CCE-BC35-148744A5D2C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978131" y="2166811"/>
                  <a:ext cx="2422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46F4F3C-FA32-4A1F-925A-8955312CC086}"/>
                    </a:ext>
                  </a:extLst>
                </p14:cNvPr>
                <p14:cNvContentPartPr/>
                <p14:nvPr/>
              </p14:nvContentPartPr>
              <p14:xfrm>
                <a:off x="5979571" y="2308651"/>
                <a:ext cx="164520" cy="29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46F4F3C-FA32-4A1F-925A-8955312CC08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61931" y="2291011"/>
                  <a:ext cx="200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3E191D5-9281-4A73-8428-C6AAB25FFDBD}"/>
                    </a:ext>
                  </a:extLst>
                </p14:cNvPr>
                <p14:cNvContentPartPr/>
                <p14:nvPr/>
              </p14:nvContentPartPr>
              <p14:xfrm>
                <a:off x="4575931" y="2799691"/>
                <a:ext cx="198720" cy="75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3E191D5-9281-4A73-8428-C6AAB25FFDB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57931" y="2781691"/>
                  <a:ext cx="234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6B694AC-FA2D-4678-AE92-693DD1E59C45}"/>
                    </a:ext>
                  </a:extLst>
                </p14:cNvPr>
                <p14:cNvContentPartPr/>
                <p14:nvPr/>
              </p14:nvContentPartPr>
              <p14:xfrm>
                <a:off x="5990731" y="2590531"/>
                <a:ext cx="1273680" cy="844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6B694AC-FA2D-4678-AE92-693DD1E59C4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73091" y="2572891"/>
                  <a:ext cx="130932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D11A2EB-29EE-4F96-978D-16E24CA4FD5A}"/>
                    </a:ext>
                  </a:extLst>
                </p14:cNvPr>
                <p14:cNvContentPartPr/>
                <p14:nvPr/>
              </p14:nvContentPartPr>
              <p14:xfrm>
                <a:off x="6796771" y="2775931"/>
                <a:ext cx="305640" cy="80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D11A2EB-29EE-4F96-978D-16E24CA4FD5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779131" y="2758291"/>
                  <a:ext cx="3412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26DBB0A-01B0-4A64-A20F-982F491CD2A1}"/>
                    </a:ext>
                  </a:extLst>
                </p14:cNvPr>
                <p14:cNvContentPartPr/>
                <p14:nvPr/>
              </p14:nvContentPartPr>
              <p14:xfrm>
                <a:off x="7444411" y="2766931"/>
                <a:ext cx="252720" cy="16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26DBB0A-01B0-4A64-A20F-982F491CD2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26411" y="2748931"/>
                  <a:ext cx="288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CC31E14-1312-4A67-B84B-C303B9CBBA0E}"/>
                    </a:ext>
                  </a:extLst>
                </p14:cNvPr>
                <p14:cNvContentPartPr/>
                <p14:nvPr/>
              </p14:nvContentPartPr>
              <p14:xfrm>
                <a:off x="7533331" y="2914171"/>
                <a:ext cx="221760" cy="15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CC31E14-1312-4A67-B84B-C303B9CBBA0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15691" y="2896171"/>
                  <a:ext cx="257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CC7D15B-CDB7-4D9D-83CC-7B19AA644B2B}"/>
                    </a:ext>
                  </a:extLst>
                </p14:cNvPr>
                <p14:cNvContentPartPr/>
                <p14:nvPr/>
              </p14:nvContentPartPr>
              <p14:xfrm>
                <a:off x="8180251" y="2085811"/>
                <a:ext cx="383760" cy="1153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CC7D15B-CDB7-4D9D-83CC-7B19AA644B2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162251" y="2068171"/>
                  <a:ext cx="419400" cy="11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CAAE1F3-2DEC-42FB-AE5D-91F27483DBA0}"/>
                    </a:ext>
                  </a:extLst>
                </p14:cNvPr>
                <p14:cNvContentPartPr/>
                <p14:nvPr/>
              </p14:nvContentPartPr>
              <p14:xfrm>
                <a:off x="8460691" y="3375331"/>
                <a:ext cx="174600" cy="179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CAAE1F3-2DEC-42FB-AE5D-91F27483DBA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442691" y="3357691"/>
                  <a:ext cx="2102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38D146C-CD55-4E7B-9F2A-1F1A38A0D7DC}"/>
                    </a:ext>
                  </a:extLst>
                </p14:cNvPr>
                <p14:cNvContentPartPr/>
                <p14:nvPr/>
              </p14:nvContentPartPr>
              <p14:xfrm>
                <a:off x="8004931" y="1662811"/>
                <a:ext cx="613440" cy="382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38D146C-CD55-4E7B-9F2A-1F1A38A0D7D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87291" y="1644811"/>
                  <a:ext cx="6490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5451CBD-D957-411C-8FF9-C4ABB5CB1D53}"/>
                    </a:ext>
                  </a:extLst>
                </p14:cNvPr>
                <p14:cNvContentPartPr/>
                <p14:nvPr/>
              </p14:nvContentPartPr>
              <p14:xfrm>
                <a:off x="8803771" y="2159971"/>
                <a:ext cx="250200" cy="57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5451CBD-D957-411C-8FF9-C4ABB5CB1D5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786131" y="2141971"/>
                  <a:ext cx="2858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C0CA455-6677-4328-B311-00AEEC37DBC4}"/>
                    </a:ext>
                  </a:extLst>
                </p14:cNvPr>
                <p14:cNvContentPartPr/>
                <p14:nvPr/>
              </p14:nvContentPartPr>
              <p14:xfrm>
                <a:off x="9192211" y="1820491"/>
                <a:ext cx="131760" cy="306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C0CA455-6677-4328-B311-00AEEC37DBC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174571" y="1802851"/>
                  <a:ext cx="1674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41610F5-5090-4D12-B65D-BA2940CB6BF4}"/>
                    </a:ext>
                  </a:extLst>
                </p14:cNvPr>
                <p14:cNvContentPartPr/>
                <p14:nvPr/>
              </p14:nvContentPartPr>
              <p14:xfrm>
                <a:off x="9151891" y="1868371"/>
                <a:ext cx="177840" cy="49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41610F5-5090-4D12-B65D-BA2940CB6BF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133891" y="1850731"/>
                  <a:ext cx="2134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B8EE112-AF01-4876-8F31-D2886264A5EF}"/>
                    </a:ext>
                  </a:extLst>
                </p14:cNvPr>
                <p14:cNvContentPartPr/>
                <p14:nvPr/>
              </p14:nvContentPartPr>
              <p14:xfrm>
                <a:off x="9579211" y="1682971"/>
                <a:ext cx="199440" cy="367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B8EE112-AF01-4876-8F31-D2886264A5E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561211" y="1664971"/>
                  <a:ext cx="235080" cy="40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58D4D75-3143-4AF6-A777-F6E90FC15837}"/>
              </a:ext>
            </a:extLst>
          </p:cNvPr>
          <p:cNvGrpSpPr/>
          <p:nvPr/>
        </p:nvGrpSpPr>
        <p:grpSpPr>
          <a:xfrm>
            <a:off x="9710611" y="1286251"/>
            <a:ext cx="2104200" cy="1321920"/>
            <a:chOff x="9710611" y="1286251"/>
            <a:chExt cx="2104200" cy="13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2019190-552D-4B64-B4BD-CD6A742F95A3}"/>
                    </a:ext>
                  </a:extLst>
                </p14:cNvPr>
                <p14:cNvContentPartPr/>
                <p14:nvPr/>
              </p14:nvContentPartPr>
              <p14:xfrm>
                <a:off x="9710611" y="1668571"/>
                <a:ext cx="246240" cy="317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2019190-552D-4B64-B4BD-CD6A742F95A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692971" y="1650931"/>
                  <a:ext cx="2818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A66E3B9-361B-4992-9EB5-BD31D4446AA9}"/>
                    </a:ext>
                  </a:extLst>
                </p14:cNvPr>
                <p14:cNvContentPartPr/>
                <p14:nvPr/>
              </p14:nvContentPartPr>
              <p14:xfrm>
                <a:off x="10033891" y="1741651"/>
                <a:ext cx="180720" cy="95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A66E3B9-361B-4992-9EB5-BD31D4446AA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016251" y="1723651"/>
                  <a:ext cx="216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7257F85-B3C5-4047-A248-0CD4EDE4DF6D}"/>
                    </a:ext>
                  </a:extLst>
                </p14:cNvPr>
                <p14:cNvContentPartPr/>
                <p14:nvPr/>
              </p14:nvContentPartPr>
              <p14:xfrm>
                <a:off x="10065931" y="1699171"/>
                <a:ext cx="114480" cy="182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7257F85-B3C5-4047-A248-0CD4EDE4DF6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48291" y="1681171"/>
                  <a:ext cx="1501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6E622FE-95A4-4D1C-9291-D5905379EF24}"/>
                    </a:ext>
                  </a:extLst>
                </p14:cNvPr>
                <p14:cNvContentPartPr/>
                <p14:nvPr/>
              </p14:nvContentPartPr>
              <p14:xfrm>
                <a:off x="10258531" y="1485331"/>
                <a:ext cx="381600" cy="298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6E622FE-95A4-4D1C-9291-D5905379EF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240891" y="1467691"/>
                  <a:ext cx="4172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83056BF-3CDA-4719-8862-937E93553A07}"/>
                    </a:ext>
                  </a:extLst>
                </p14:cNvPr>
                <p14:cNvContentPartPr/>
                <p14:nvPr/>
              </p14:nvContentPartPr>
              <p14:xfrm>
                <a:off x="10527451" y="1286251"/>
                <a:ext cx="372240" cy="431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83056BF-3CDA-4719-8862-937E93553A0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509811" y="1268251"/>
                  <a:ext cx="40788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978DE9E-FFB0-4D24-B9BA-C32908E039FC}"/>
                    </a:ext>
                  </a:extLst>
                </p14:cNvPr>
                <p14:cNvContentPartPr/>
                <p14:nvPr/>
              </p14:nvContentPartPr>
              <p14:xfrm>
                <a:off x="10842811" y="1755331"/>
                <a:ext cx="972000" cy="852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978DE9E-FFB0-4D24-B9BA-C32908E039F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824811" y="1737691"/>
                  <a:ext cx="100764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C844798-9EBF-438D-B73B-911980A27A8F}"/>
                    </a:ext>
                  </a:extLst>
                </p14:cNvPr>
                <p14:cNvContentPartPr/>
                <p14:nvPr/>
              </p14:nvContentPartPr>
              <p14:xfrm>
                <a:off x="11352571" y="1892491"/>
                <a:ext cx="267480" cy="114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C844798-9EBF-438D-B73B-911980A27A8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334931" y="1874851"/>
                  <a:ext cx="30312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81D0E9E-BA08-40AF-A803-1E56915E6C6D}"/>
                  </a:ext>
                </a:extLst>
              </p14:cNvPr>
              <p14:cNvContentPartPr/>
              <p14:nvPr/>
            </p14:nvContentPartPr>
            <p14:xfrm>
              <a:off x="3705811" y="5007211"/>
              <a:ext cx="617040" cy="990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81D0E9E-BA08-40AF-A803-1E56915E6C6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687811" y="4989571"/>
                <a:ext cx="6526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83DC2BC-1691-485D-B290-DBE777AE1842}"/>
                  </a:ext>
                </a:extLst>
              </p14:cNvPr>
              <p14:cNvContentPartPr/>
              <p14:nvPr/>
            </p14:nvContentPartPr>
            <p14:xfrm>
              <a:off x="3843331" y="5388811"/>
              <a:ext cx="379800" cy="572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83DC2BC-1691-485D-B290-DBE777AE184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825691" y="5370811"/>
                <a:ext cx="4154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A75F8DE-DBC2-4401-A762-428D8A776C54}"/>
                  </a:ext>
                </a:extLst>
              </p14:cNvPr>
              <p14:cNvContentPartPr/>
              <p14:nvPr/>
            </p14:nvContentPartPr>
            <p14:xfrm>
              <a:off x="4991011" y="5406811"/>
              <a:ext cx="196200" cy="3214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A75F8DE-DBC2-4401-A762-428D8A776C5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973011" y="5388811"/>
                <a:ext cx="231840" cy="35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9183C20-AAC3-4CC9-981C-7A72DC18A001}"/>
              </a:ext>
            </a:extLst>
          </p:cNvPr>
          <p:cNvGrpSpPr/>
          <p:nvPr/>
        </p:nvGrpSpPr>
        <p:grpSpPr>
          <a:xfrm>
            <a:off x="4921531" y="3754411"/>
            <a:ext cx="451440" cy="1455840"/>
            <a:chOff x="4921531" y="3754411"/>
            <a:chExt cx="451440" cy="145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65D3533-D988-477F-9CCA-F27E68FE1B5F}"/>
                    </a:ext>
                  </a:extLst>
                </p14:cNvPr>
                <p14:cNvContentPartPr/>
                <p14:nvPr/>
              </p14:nvContentPartPr>
              <p14:xfrm>
                <a:off x="4921531" y="4045651"/>
                <a:ext cx="201600" cy="1164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65D3533-D988-477F-9CCA-F27E68FE1B5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903891" y="4028011"/>
                  <a:ext cx="237240" cy="12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D8509A7-4D5E-4E58-814D-006FDE662E26}"/>
                    </a:ext>
                  </a:extLst>
                </p14:cNvPr>
                <p14:cNvContentPartPr/>
                <p14:nvPr/>
              </p14:nvContentPartPr>
              <p14:xfrm>
                <a:off x="4976971" y="3754411"/>
                <a:ext cx="396000" cy="274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D8509A7-4D5E-4E58-814D-006FDE662E2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958971" y="3736411"/>
                  <a:ext cx="43164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F5C90A7-488D-4A1A-B605-B3AC90321028}"/>
              </a:ext>
            </a:extLst>
          </p:cNvPr>
          <p:cNvGrpSpPr/>
          <p:nvPr/>
        </p:nvGrpSpPr>
        <p:grpSpPr>
          <a:xfrm>
            <a:off x="5210971" y="4291171"/>
            <a:ext cx="736200" cy="502200"/>
            <a:chOff x="5210971" y="4291171"/>
            <a:chExt cx="736200" cy="50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A1CEA77-6A4F-4C57-8C01-79BC0E9CA297}"/>
                    </a:ext>
                  </a:extLst>
                </p14:cNvPr>
                <p14:cNvContentPartPr/>
                <p14:nvPr/>
              </p14:nvContentPartPr>
              <p14:xfrm>
                <a:off x="5402491" y="4482691"/>
                <a:ext cx="544680" cy="310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A1CEA77-6A4F-4C57-8C01-79BC0E9CA2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84491" y="4465051"/>
                  <a:ext cx="5803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F4C727F-9F7F-4E9C-95B4-63A5FB256D2A}"/>
                    </a:ext>
                  </a:extLst>
                </p14:cNvPr>
                <p14:cNvContentPartPr/>
                <p14:nvPr/>
              </p14:nvContentPartPr>
              <p14:xfrm>
                <a:off x="5210971" y="4291171"/>
                <a:ext cx="228240" cy="62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F4C727F-9F7F-4E9C-95B4-63A5FB256D2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92971" y="4273171"/>
                  <a:ext cx="263880" cy="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82C105F-A754-4AC7-8EDC-2B983B9FED39}"/>
                  </a:ext>
                </a:extLst>
              </p14:cNvPr>
              <p14:cNvContentPartPr/>
              <p14:nvPr/>
            </p14:nvContentPartPr>
            <p14:xfrm>
              <a:off x="5637571" y="3859531"/>
              <a:ext cx="108000" cy="3942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82C105F-A754-4AC7-8EDC-2B983B9FED39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619931" y="3841891"/>
                <a:ext cx="143640" cy="42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2047013-D7F2-4074-ADCF-4E74C30920AE}"/>
              </a:ext>
            </a:extLst>
          </p:cNvPr>
          <p:cNvGrpSpPr/>
          <p:nvPr/>
        </p:nvGrpSpPr>
        <p:grpSpPr>
          <a:xfrm>
            <a:off x="5866531" y="3495211"/>
            <a:ext cx="1444680" cy="626040"/>
            <a:chOff x="5866531" y="3495211"/>
            <a:chExt cx="1444680" cy="62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4689292-1AF0-4D0C-8F60-17C1F5AEB518}"/>
                    </a:ext>
                  </a:extLst>
                </p14:cNvPr>
                <p14:cNvContentPartPr/>
                <p14:nvPr/>
              </p14:nvContentPartPr>
              <p14:xfrm>
                <a:off x="5866531" y="3868531"/>
                <a:ext cx="112320" cy="252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4689292-1AF0-4D0C-8F60-17C1F5AEB51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48531" y="3850891"/>
                  <a:ext cx="1479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085D1AA-5755-4CA8-9084-0CDE37E9C816}"/>
                    </a:ext>
                  </a:extLst>
                </p14:cNvPr>
                <p14:cNvContentPartPr/>
                <p14:nvPr/>
              </p14:nvContentPartPr>
              <p14:xfrm>
                <a:off x="6101251" y="3972211"/>
                <a:ext cx="226800" cy="41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085D1AA-5755-4CA8-9084-0CDE37E9C81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83251" y="3954211"/>
                  <a:ext cx="262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10FD42D-F466-4AA2-B2EE-73C7E2EFE3FD}"/>
                    </a:ext>
                  </a:extLst>
                </p14:cNvPr>
                <p14:cNvContentPartPr/>
                <p14:nvPr/>
              </p14:nvContentPartPr>
              <p14:xfrm>
                <a:off x="6198091" y="3899851"/>
                <a:ext cx="23400" cy="163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10FD42D-F466-4AA2-B2EE-73C7E2EFE3F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180091" y="3882211"/>
                  <a:ext cx="59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5CD9BDD-5BD5-4D27-8CCF-88170F4EE94C}"/>
                    </a:ext>
                  </a:extLst>
                </p14:cNvPr>
                <p14:cNvContentPartPr/>
                <p14:nvPr/>
              </p14:nvContentPartPr>
              <p14:xfrm>
                <a:off x="6465931" y="3761971"/>
                <a:ext cx="282960" cy="325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5CD9BDD-5BD5-4D27-8CCF-88170F4EE94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48291" y="3744331"/>
                  <a:ext cx="3186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C548E68-2463-4E17-8CA6-751FA7D36C49}"/>
                    </a:ext>
                  </a:extLst>
                </p14:cNvPr>
                <p14:cNvContentPartPr/>
                <p14:nvPr/>
              </p14:nvContentPartPr>
              <p14:xfrm>
                <a:off x="6772651" y="3649291"/>
                <a:ext cx="138600" cy="452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C548E68-2463-4E17-8CA6-751FA7D36C4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755011" y="3631291"/>
                  <a:ext cx="17424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96B6D30-910F-4035-9460-94F1BE51BB26}"/>
                    </a:ext>
                  </a:extLst>
                </p14:cNvPr>
                <p14:cNvContentPartPr/>
                <p14:nvPr/>
              </p14:nvContentPartPr>
              <p14:xfrm>
                <a:off x="7031491" y="3495211"/>
                <a:ext cx="279720" cy="556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96B6D30-910F-4035-9460-94F1BE51BB2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013491" y="3477571"/>
                  <a:ext cx="31536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05F40E9-841B-41AA-AB00-EB535EA49BF6}"/>
                    </a:ext>
                  </a:extLst>
                </p14:cNvPr>
                <p14:cNvContentPartPr/>
                <p14:nvPr/>
              </p14:nvContentPartPr>
              <p14:xfrm>
                <a:off x="7007371" y="3687451"/>
                <a:ext cx="159840" cy="42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05F40E9-841B-41AA-AB00-EB535EA49BF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989371" y="3669811"/>
                  <a:ext cx="19548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1B170D3-D784-4FF3-9111-28B5CD647DBC}"/>
              </a:ext>
            </a:extLst>
          </p:cNvPr>
          <p:cNvGrpSpPr/>
          <p:nvPr/>
        </p:nvGrpSpPr>
        <p:grpSpPr>
          <a:xfrm>
            <a:off x="7675891" y="3817771"/>
            <a:ext cx="1054440" cy="683280"/>
            <a:chOff x="7675891" y="3817771"/>
            <a:chExt cx="1054440" cy="68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EBE25B3-C596-401A-8A01-F7F03575075B}"/>
                    </a:ext>
                  </a:extLst>
                </p14:cNvPr>
                <p14:cNvContentPartPr/>
                <p14:nvPr/>
              </p14:nvContentPartPr>
              <p14:xfrm>
                <a:off x="7675891" y="3817771"/>
                <a:ext cx="667080" cy="6832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EBE25B3-C596-401A-8A01-F7F03575075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58251" y="3799771"/>
                  <a:ext cx="70272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74EBFB3-037A-4623-8973-94D557425CF2}"/>
                    </a:ext>
                  </a:extLst>
                </p14:cNvPr>
                <p14:cNvContentPartPr/>
                <p14:nvPr/>
              </p14:nvContentPartPr>
              <p14:xfrm>
                <a:off x="8034811" y="4065091"/>
                <a:ext cx="221400" cy="61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74EBFB3-037A-4623-8973-94D557425CF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017171" y="4047091"/>
                  <a:ext cx="2570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A1E0FE8-45F2-4F73-8A91-E9C240DAB258}"/>
                    </a:ext>
                  </a:extLst>
                </p14:cNvPr>
                <p14:cNvContentPartPr/>
                <p14:nvPr/>
              </p14:nvContentPartPr>
              <p14:xfrm>
                <a:off x="8455651" y="4102891"/>
                <a:ext cx="258840" cy="56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A1E0FE8-45F2-4F73-8A91-E9C240DAB25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438011" y="4085251"/>
                  <a:ext cx="2944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2882A54-36CB-4A19-BC02-B2A893499993}"/>
                    </a:ext>
                  </a:extLst>
                </p14:cNvPr>
                <p14:cNvContentPartPr/>
                <p14:nvPr/>
              </p14:nvContentPartPr>
              <p14:xfrm>
                <a:off x="8423251" y="4256251"/>
                <a:ext cx="307080" cy="40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2882A54-36CB-4A19-BC02-B2A89349999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405611" y="4238251"/>
                  <a:ext cx="34272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4B6DE21-4F1B-40C4-867E-711883C7A03B}"/>
              </a:ext>
            </a:extLst>
          </p:cNvPr>
          <p:cNvGrpSpPr/>
          <p:nvPr/>
        </p:nvGrpSpPr>
        <p:grpSpPr>
          <a:xfrm>
            <a:off x="5801731" y="4136011"/>
            <a:ext cx="1020960" cy="285120"/>
            <a:chOff x="5801731" y="4136011"/>
            <a:chExt cx="102096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97C6F45-186B-48B9-8646-361CC2DB09A1}"/>
                    </a:ext>
                  </a:extLst>
                </p14:cNvPr>
                <p14:cNvContentPartPr/>
                <p14:nvPr/>
              </p14:nvContentPartPr>
              <p14:xfrm>
                <a:off x="5801731" y="4136011"/>
                <a:ext cx="1020960" cy="199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97C6F45-186B-48B9-8646-361CC2DB09A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783731" y="4118011"/>
                  <a:ext cx="1056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E59E8BB-DF41-4FFE-A825-2C1F9E5B5120}"/>
                    </a:ext>
                  </a:extLst>
                </p14:cNvPr>
                <p14:cNvContentPartPr/>
                <p14:nvPr/>
              </p14:nvContentPartPr>
              <p14:xfrm>
                <a:off x="6357571" y="4306651"/>
                <a:ext cx="271440" cy="114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E59E8BB-DF41-4FFE-A825-2C1F9E5B512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339571" y="4288651"/>
                  <a:ext cx="30708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7BB57D9-2FAE-4697-83E9-ECF755A5C805}"/>
                  </a:ext>
                </a:extLst>
              </p14:cNvPr>
              <p14:cNvContentPartPr/>
              <p14:nvPr/>
            </p14:nvContentPartPr>
            <p14:xfrm>
              <a:off x="9678931" y="3663331"/>
              <a:ext cx="599400" cy="4204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7BB57D9-2FAE-4697-83E9-ECF755A5C80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660931" y="3645691"/>
                <a:ext cx="635040" cy="45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B899FBB-E6C8-42E7-A176-DD965C40C1F9}"/>
              </a:ext>
            </a:extLst>
          </p:cNvPr>
          <p:cNvGrpSpPr/>
          <p:nvPr/>
        </p:nvGrpSpPr>
        <p:grpSpPr>
          <a:xfrm>
            <a:off x="9151891" y="3995251"/>
            <a:ext cx="2172240" cy="784080"/>
            <a:chOff x="9151891" y="3995251"/>
            <a:chExt cx="2172240" cy="78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975280C-E3D1-4CD6-A263-050F71E4397D}"/>
                    </a:ext>
                  </a:extLst>
                </p14:cNvPr>
                <p14:cNvContentPartPr/>
                <p14:nvPr/>
              </p14:nvContentPartPr>
              <p14:xfrm>
                <a:off x="9151891" y="3995251"/>
                <a:ext cx="2172240" cy="3178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975280C-E3D1-4CD6-A263-050F71E4397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133891" y="3977611"/>
                  <a:ext cx="22078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E3DF614-13F0-433D-B52C-F22E75828C10}"/>
                    </a:ext>
                  </a:extLst>
                </p14:cNvPr>
                <p14:cNvContentPartPr/>
                <p14:nvPr/>
              </p14:nvContentPartPr>
              <p14:xfrm>
                <a:off x="9305251" y="4593211"/>
                <a:ext cx="296280" cy="360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E3DF614-13F0-433D-B52C-F22E75828C1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287611" y="4575571"/>
                  <a:ext cx="3319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91698F0-FE82-4564-8BA7-5C0F347F2AEC}"/>
                    </a:ext>
                  </a:extLst>
                </p14:cNvPr>
                <p14:cNvContentPartPr/>
                <p14:nvPr/>
              </p14:nvContentPartPr>
              <p14:xfrm>
                <a:off x="9814291" y="4256251"/>
                <a:ext cx="183960" cy="523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91698F0-FE82-4564-8BA7-5C0F347F2AE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796291" y="4238251"/>
                  <a:ext cx="21960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4E5D30E-4E1A-4E3E-AC65-38F86E75AB8A}"/>
                    </a:ext>
                  </a:extLst>
                </p14:cNvPr>
                <p14:cNvContentPartPr/>
                <p14:nvPr/>
              </p14:nvContentPartPr>
              <p14:xfrm>
                <a:off x="10034971" y="4466491"/>
                <a:ext cx="137160" cy="203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4E5D30E-4E1A-4E3E-AC65-38F86E75AB8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016971" y="4448491"/>
                  <a:ext cx="1728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E1343AD-075A-4E7F-BE2D-FCACF68C04AF}"/>
                    </a:ext>
                  </a:extLst>
                </p14:cNvPr>
                <p14:cNvContentPartPr/>
                <p14:nvPr/>
              </p14:nvContentPartPr>
              <p14:xfrm>
                <a:off x="10268611" y="4571251"/>
                <a:ext cx="186840" cy="41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E1343AD-075A-4E7F-BE2D-FCACF68C04A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250611" y="4553611"/>
                  <a:ext cx="2224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005A1F7-A3EA-449C-9AB0-61EB542CB5A5}"/>
                    </a:ext>
                  </a:extLst>
                </p14:cNvPr>
                <p14:cNvContentPartPr/>
                <p14:nvPr/>
              </p14:nvContentPartPr>
              <p14:xfrm>
                <a:off x="10341331" y="4515091"/>
                <a:ext cx="39960" cy="130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005A1F7-A3EA-449C-9AB0-61EB542CB5A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323331" y="4497091"/>
                  <a:ext cx="756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4439A27-41D2-48B2-8177-E301A5E31444}"/>
                    </a:ext>
                  </a:extLst>
                </p14:cNvPr>
                <p14:cNvContentPartPr/>
                <p14:nvPr/>
              </p14:nvContentPartPr>
              <p14:xfrm>
                <a:off x="10592611" y="4350571"/>
                <a:ext cx="275760" cy="3178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4439A27-41D2-48B2-8177-E301A5E3144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574611" y="4332571"/>
                  <a:ext cx="3114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E5AE10D-E49C-4D01-B410-953ABFAB071E}"/>
                    </a:ext>
                  </a:extLst>
                </p14:cNvPr>
                <p14:cNvContentPartPr/>
                <p14:nvPr/>
              </p14:nvContentPartPr>
              <p14:xfrm>
                <a:off x="10972411" y="4134931"/>
                <a:ext cx="201960" cy="4374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E5AE10D-E49C-4D01-B410-953ABFAB071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954771" y="4116931"/>
                  <a:ext cx="237600" cy="47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4E3C821-DF15-426B-A139-417FD00805A4}"/>
                  </a:ext>
                </a:extLst>
              </p14:cNvPr>
              <p14:cNvContentPartPr/>
              <p14:nvPr/>
            </p14:nvContentPartPr>
            <p14:xfrm>
              <a:off x="11700691" y="3026131"/>
              <a:ext cx="126720" cy="9986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4E3C821-DF15-426B-A139-417FD00805A4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1683051" y="3008491"/>
                <a:ext cx="162360" cy="10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A80A0431-552D-4A69-9D88-9A9D82A33CCD}"/>
                  </a:ext>
                </a:extLst>
              </p14:cNvPr>
              <p14:cNvContentPartPr/>
              <p14:nvPr/>
            </p14:nvContentPartPr>
            <p14:xfrm>
              <a:off x="11717251" y="4293331"/>
              <a:ext cx="202320" cy="3114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A80A0431-552D-4A69-9D88-9A9D82A33CCD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1699251" y="4275691"/>
                <a:ext cx="23796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CDFE771-13C1-4B43-AB00-CF2CD1F9CC7F}"/>
              </a:ext>
            </a:extLst>
          </p:cNvPr>
          <p:cNvGrpSpPr/>
          <p:nvPr/>
        </p:nvGrpSpPr>
        <p:grpSpPr>
          <a:xfrm>
            <a:off x="9419011" y="2750731"/>
            <a:ext cx="2575800" cy="676440"/>
            <a:chOff x="9419011" y="2750731"/>
            <a:chExt cx="2575800" cy="67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325956F-6347-40FA-9BAE-6E6BCB7ABC09}"/>
                    </a:ext>
                  </a:extLst>
                </p14:cNvPr>
                <p14:cNvContentPartPr/>
                <p14:nvPr/>
              </p14:nvContentPartPr>
              <p14:xfrm>
                <a:off x="9419011" y="3342931"/>
                <a:ext cx="239400" cy="39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325956F-6347-40FA-9BAE-6E6BCB7ABC0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01011" y="3325291"/>
                  <a:ext cx="275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67E68EA-DDC3-4175-9CB0-EDEC429DA4A1}"/>
                    </a:ext>
                  </a:extLst>
                </p14:cNvPr>
                <p14:cNvContentPartPr/>
                <p14:nvPr/>
              </p14:nvContentPartPr>
              <p14:xfrm>
                <a:off x="9845251" y="3050251"/>
                <a:ext cx="160560" cy="376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67E68EA-DDC3-4175-9CB0-EDEC429DA4A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827251" y="3032611"/>
                  <a:ext cx="1962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A9FF5E6-613A-4386-B3C1-6873723BF268}"/>
                    </a:ext>
                  </a:extLst>
                </p14:cNvPr>
                <p14:cNvContentPartPr/>
                <p14:nvPr/>
              </p14:nvContentPartPr>
              <p14:xfrm>
                <a:off x="10081771" y="3058171"/>
                <a:ext cx="186120" cy="290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A9FF5E6-613A-4386-B3C1-6873723BF26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063771" y="3040531"/>
                  <a:ext cx="2217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5FDF037-98FC-47BB-9134-E9F364014933}"/>
                    </a:ext>
                  </a:extLst>
                </p14:cNvPr>
                <p14:cNvContentPartPr/>
                <p14:nvPr/>
              </p14:nvContentPartPr>
              <p14:xfrm>
                <a:off x="10365451" y="3191011"/>
                <a:ext cx="219600" cy="54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5FDF037-98FC-47BB-9134-E9F36401493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347451" y="3173371"/>
                  <a:ext cx="255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B9E5EB1-7834-4294-BA66-DFB9032C97CD}"/>
                    </a:ext>
                  </a:extLst>
                </p14:cNvPr>
                <p14:cNvContentPartPr/>
                <p14:nvPr/>
              </p14:nvContentPartPr>
              <p14:xfrm>
                <a:off x="10454371" y="3042331"/>
                <a:ext cx="57960" cy="2026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B9E5EB1-7834-4294-BA66-DFB9032C97C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436731" y="3024691"/>
                  <a:ext cx="93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BE93366-2D1C-4B09-8C79-3B83A208418D}"/>
                    </a:ext>
                  </a:extLst>
                </p14:cNvPr>
                <p14:cNvContentPartPr/>
                <p14:nvPr/>
              </p14:nvContentPartPr>
              <p14:xfrm>
                <a:off x="10729771" y="2952691"/>
                <a:ext cx="321840" cy="2995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BE93366-2D1C-4B09-8C79-3B83A208418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712131" y="2934691"/>
                  <a:ext cx="3574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00F688C-4053-44D4-9985-203C48B13A21}"/>
                    </a:ext>
                  </a:extLst>
                </p14:cNvPr>
                <p14:cNvContentPartPr/>
                <p14:nvPr/>
              </p14:nvContentPartPr>
              <p14:xfrm>
                <a:off x="11021011" y="2799691"/>
                <a:ext cx="284400" cy="429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00F688C-4053-44D4-9985-203C48B13A2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003371" y="2781691"/>
                  <a:ext cx="3200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EBA6DAE-A684-456B-9AB0-4100D30EDCED}"/>
                    </a:ext>
                  </a:extLst>
                </p14:cNvPr>
                <p14:cNvContentPartPr/>
                <p14:nvPr/>
              </p14:nvContentPartPr>
              <p14:xfrm>
                <a:off x="11263651" y="2750731"/>
                <a:ext cx="258840" cy="3006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EBA6DAE-A684-456B-9AB0-4100D30EDCE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46011" y="2733091"/>
                  <a:ext cx="2944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FE60A5F-8445-48B8-BF9E-CA47C192D467}"/>
                    </a:ext>
                  </a:extLst>
                </p14:cNvPr>
                <p14:cNvContentPartPr/>
                <p14:nvPr/>
              </p14:nvContentPartPr>
              <p14:xfrm>
                <a:off x="11215411" y="2815531"/>
                <a:ext cx="177480" cy="9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FE60A5F-8445-48B8-BF9E-CA47C192D46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197411" y="2797531"/>
                  <a:ext cx="213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56F4FD5-8664-4D59-9E19-33DE66F051D9}"/>
                    </a:ext>
                  </a:extLst>
                </p14:cNvPr>
                <p14:cNvContentPartPr/>
                <p14:nvPr/>
              </p14:nvContentPartPr>
              <p14:xfrm>
                <a:off x="11614291" y="2766931"/>
                <a:ext cx="380520" cy="260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56F4FD5-8664-4D59-9E19-33DE66F051D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596651" y="2749291"/>
                  <a:ext cx="416160" cy="29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C9E2D80D-DFDB-45D5-83A8-A91C0821F4CA}"/>
                  </a:ext>
                </a:extLst>
              </p14:cNvPr>
              <p14:cNvContentPartPr/>
              <p14:nvPr/>
            </p14:nvContentPartPr>
            <p14:xfrm>
              <a:off x="4388731" y="6131851"/>
              <a:ext cx="813240" cy="424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9E2D80D-DFDB-45D5-83A8-A91C0821F4CA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371091" y="6114211"/>
                <a:ext cx="848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B6032F6C-FE13-4447-9DB4-DE57801EA4FB}"/>
                  </a:ext>
                </a:extLst>
              </p14:cNvPr>
              <p14:cNvContentPartPr/>
              <p14:nvPr/>
            </p14:nvContentPartPr>
            <p14:xfrm>
              <a:off x="4361011" y="6432811"/>
              <a:ext cx="1029240" cy="496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B6032F6C-FE13-4447-9DB4-DE57801EA4FB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4343371" y="6415171"/>
                <a:ext cx="10648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5FBDAB4-A08A-46EC-9718-B85E75E1496D}"/>
                  </a:ext>
                </a:extLst>
              </p14:cNvPr>
              <p14:cNvContentPartPr/>
              <p14:nvPr/>
            </p14:nvContentPartPr>
            <p14:xfrm>
              <a:off x="6440731" y="5558731"/>
              <a:ext cx="73080" cy="2534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5FBDAB4-A08A-46EC-9718-B85E75E1496D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6423091" y="5541091"/>
                <a:ext cx="108720" cy="28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E3C57CC-B275-4E56-8A3F-FFD29912103D}"/>
              </a:ext>
            </a:extLst>
          </p:cNvPr>
          <p:cNvGrpSpPr/>
          <p:nvPr/>
        </p:nvGrpSpPr>
        <p:grpSpPr>
          <a:xfrm>
            <a:off x="5809651" y="6021331"/>
            <a:ext cx="1599120" cy="754920"/>
            <a:chOff x="5809651" y="6021331"/>
            <a:chExt cx="1599120" cy="75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02FDDCD-483D-45AF-8E6C-69628109F39A}"/>
                    </a:ext>
                  </a:extLst>
                </p14:cNvPr>
                <p14:cNvContentPartPr/>
                <p14:nvPr/>
              </p14:nvContentPartPr>
              <p14:xfrm>
                <a:off x="5809651" y="6021331"/>
                <a:ext cx="1344960" cy="1530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02FDDCD-483D-45AF-8E6C-69628109F39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791651" y="6003691"/>
                  <a:ext cx="13806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10192EB-6E3B-4429-AB2C-1FBD3C5A17AD}"/>
                    </a:ext>
                  </a:extLst>
                </p14:cNvPr>
                <p14:cNvContentPartPr/>
                <p14:nvPr/>
              </p14:nvContentPartPr>
              <p14:xfrm>
                <a:off x="6131491" y="6205651"/>
                <a:ext cx="434880" cy="5706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10192EB-6E3B-4429-AB2C-1FBD3C5A17A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113491" y="6188011"/>
                  <a:ext cx="47052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A41C631-6C26-49DD-A36B-7415A033C4ED}"/>
                    </a:ext>
                  </a:extLst>
                </p14:cNvPr>
                <p14:cNvContentPartPr/>
                <p14:nvPr/>
              </p14:nvContentPartPr>
              <p14:xfrm>
                <a:off x="6704971" y="6493291"/>
                <a:ext cx="276120" cy="673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A41C631-6C26-49DD-A36B-7415A033C4E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686971" y="6475651"/>
                  <a:ext cx="311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210D454-FE7C-421B-895A-6CA365FBA191}"/>
                    </a:ext>
                  </a:extLst>
                </p14:cNvPr>
                <p14:cNvContentPartPr/>
                <p14:nvPr/>
              </p14:nvContentPartPr>
              <p14:xfrm>
                <a:off x="6772651" y="6376291"/>
                <a:ext cx="151560" cy="250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210D454-FE7C-421B-895A-6CA365FBA19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755011" y="6358651"/>
                  <a:ext cx="1872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EDB922F-055C-4B46-AA08-EE0467BFB04D}"/>
                    </a:ext>
                  </a:extLst>
                </p14:cNvPr>
                <p14:cNvContentPartPr/>
                <p14:nvPr/>
              </p14:nvContentPartPr>
              <p14:xfrm>
                <a:off x="7061731" y="6214291"/>
                <a:ext cx="347040" cy="3909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EDB922F-055C-4B46-AA08-EE0467BFB04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043731" y="6196291"/>
                  <a:ext cx="382680" cy="42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2D4E129-1843-4757-92AC-EE4FBAEC4D12}"/>
                  </a:ext>
                </a:extLst>
              </p14:cNvPr>
              <p14:cNvContentPartPr/>
              <p14:nvPr/>
            </p14:nvContentPartPr>
            <p14:xfrm>
              <a:off x="7072171" y="5112691"/>
              <a:ext cx="1144800" cy="7300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2D4E129-1843-4757-92AC-EE4FBAEC4D12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7054171" y="5094691"/>
                <a:ext cx="1180440" cy="76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324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Signals and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</dc:title>
  <dc:creator>Wazir laghari</dc:creator>
  <cp:lastModifiedBy>Wazir laghari</cp:lastModifiedBy>
  <cp:revision>7</cp:revision>
  <dcterms:created xsi:type="dcterms:W3CDTF">2020-11-30T23:10:39Z</dcterms:created>
  <dcterms:modified xsi:type="dcterms:W3CDTF">2020-12-01T00:12:50Z</dcterms:modified>
</cp:coreProperties>
</file>