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CDDA6-24E5-4CAB-8C15-4486E6734A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FC42A9-A5CE-4671-8D7E-06FA59844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C693D-2CCF-4127-A2E0-F1B1A46B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CE58C-FC7A-4652-831E-E61BBECB3576}" type="datetimeFigureOut">
              <a:rPr lang="th-TH" smtClean="0"/>
              <a:t>09/11/63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3FB26-C1E5-4309-B735-645CA65EA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54CAF-347E-4298-B4B3-14E7CE471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79932-94DA-49CD-8E79-CBFE43B7292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63547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798C3-CB12-4392-B8F2-CDBED51BE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A18926-5E48-419C-95ED-A58AEDD60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FF86F-456F-4B58-97A4-2FDD512A4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CE58C-FC7A-4652-831E-E61BBECB3576}" type="datetimeFigureOut">
              <a:rPr lang="th-TH" smtClean="0"/>
              <a:t>09/11/63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EF277-9A3C-4A6B-ACEE-728883887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6F230-D8FE-4CDC-AD21-515A9C173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79932-94DA-49CD-8E79-CBFE43B7292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22906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D52A9-155C-4E98-9FE5-58C07D12E1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15EF44-3307-4EEB-8D19-EE19B89A5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6EEC5-652B-476B-B76D-DA47E5C70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CE58C-FC7A-4652-831E-E61BBECB3576}" type="datetimeFigureOut">
              <a:rPr lang="th-TH" smtClean="0"/>
              <a:t>09/11/63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1E88A-8FE1-4266-9142-2EF877883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F73E8-4BBE-495E-BF96-7E55D5AA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79932-94DA-49CD-8E79-CBFE43B7292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63644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3835E-0573-4673-868B-8BB6A0532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FBB63-BCA9-40A2-9BA5-FDB1B701A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75ECE-E82C-4240-95FD-5191D9EF2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CE58C-FC7A-4652-831E-E61BBECB3576}" type="datetimeFigureOut">
              <a:rPr lang="th-TH" smtClean="0"/>
              <a:t>09/11/63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F3FAC-5A89-467D-A9B1-2680C3ED7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AE63F-67C6-4CB8-BBB8-57C3E537E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79932-94DA-49CD-8E79-CBFE43B7292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38073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7B5CE-D973-40BA-B767-8ADFA14C4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CF1DF-EDB1-444D-9020-285869CD4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8B847-0B7F-4BCC-813D-A5B59C5CA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CE58C-FC7A-4652-831E-E61BBECB3576}" type="datetimeFigureOut">
              <a:rPr lang="th-TH" smtClean="0"/>
              <a:t>09/11/63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A903C-A461-4515-B1C0-007845AAB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B2345-BA43-4C7F-8C6C-A5805213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79932-94DA-49CD-8E79-CBFE43B7292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96128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B5DA5-A53E-4A4A-99D2-2C52FD871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BE44E-91C4-4547-BB51-304E10E6A0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25CED7-236E-4575-822E-326CB8307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8EAE3-9BDE-4393-A85A-ED67CD943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CE58C-FC7A-4652-831E-E61BBECB3576}" type="datetimeFigureOut">
              <a:rPr lang="th-TH" smtClean="0"/>
              <a:t>09/11/63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7D2289-BA2A-4209-BFE9-D9ABC9BB0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AF2C6-6B9D-4922-8E2D-007BBD7D4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79932-94DA-49CD-8E79-CBFE43B7292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58139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40CAC-F6EF-44F3-9328-E4A72B141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44B8F-7215-482D-AB08-4C70E6407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53D793-AE25-4E38-A798-449901956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B72333-2184-4B14-9079-7C3B9077D2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F5D095-BEFB-4242-B716-1DA3AD3F85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04CA2E-A33F-4F36-A97F-1E64262C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CE58C-FC7A-4652-831E-E61BBECB3576}" type="datetimeFigureOut">
              <a:rPr lang="th-TH" smtClean="0"/>
              <a:t>09/11/63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31B068-8042-4D19-BAA9-FEF81328E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AE7F23-2252-43F0-B68D-F0BAB4F59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79932-94DA-49CD-8E79-CBFE43B7292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4193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B5A3E-D1E7-4B93-B2C4-4297DCD4C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B06CFB-369D-4889-AF8B-E74222485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CE58C-FC7A-4652-831E-E61BBECB3576}" type="datetimeFigureOut">
              <a:rPr lang="th-TH" smtClean="0"/>
              <a:t>09/11/63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CB4F22-D381-40C7-90A1-94E052B9C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8556C0-23FD-4074-BFF1-354EF243E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79932-94DA-49CD-8E79-CBFE43B7292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06380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BC3171-A26B-4561-A7C8-3C25D303B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CE58C-FC7A-4652-831E-E61BBECB3576}" type="datetimeFigureOut">
              <a:rPr lang="th-TH" smtClean="0"/>
              <a:t>09/11/63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F8C005-7C1D-459B-BA28-C0001B9F2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CDBFE9-DF49-454A-80F2-88E9FD067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79932-94DA-49CD-8E79-CBFE43B7292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50096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30876-1737-416A-941D-54DF5D5A2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4995B-4962-4004-AA62-AA41548CB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BDE22-1E42-4DA3-83D6-5DE718212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FEE0E-2C6E-4D7D-B0F7-A9080BE12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CE58C-FC7A-4652-831E-E61BBECB3576}" type="datetimeFigureOut">
              <a:rPr lang="th-TH" smtClean="0"/>
              <a:t>09/11/63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79C7A-1DD0-484A-843B-9F499EEAE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0296E-BB3F-47D9-B2CF-7B3EED28C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79932-94DA-49CD-8E79-CBFE43B7292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67673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C423E-D9FD-4AA4-A306-A73A9233B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DD2923-5792-4E90-8190-739748CE01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C66A6B-7933-49E8-98F4-E9B42C8B0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2C375-C203-445F-BE16-75C345519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CE58C-FC7A-4652-831E-E61BBECB3576}" type="datetimeFigureOut">
              <a:rPr lang="th-TH" smtClean="0"/>
              <a:t>09/11/63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D4E85-9E2C-4404-8815-5257CE9CB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619ED-722E-4C14-BF7B-0570B46EE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79932-94DA-49CD-8E79-CBFE43B7292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90567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9FC36D-66B4-4ECD-BF3A-8755D9706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73A4F-6C7C-4D48-AD47-412596A8E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58523-0A2A-4F71-BA43-B57FAE9C05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CE58C-FC7A-4652-831E-E61BBECB3576}" type="datetimeFigureOut">
              <a:rPr lang="th-TH" smtClean="0"/>
              <a:t>09/11/63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364EB-BE37-4F08-A221-347AD30747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06207-E6A3-4C89-8D81-7E76E18D6D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79932-94DA-49CD-8E79-CBFE43B7292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6128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E2CFD-C933-47BC-BD7D-6BD0595F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243" y="1397084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Signals and System</a:t>
            </a:r>
            <a:endParaRPr lang="th-TH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55BD4-E6F7-4DBD-A515-D0D856F93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19441"/>
            <a:ext cx="10515600" cy="2357522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Dr. Wazir Muhammad Laghari</a:t>
            </a:r>
          </a:p>
          <a:p>
            <a:pPr marL="0" indent="0" algn="ctr">
              <a:buNone/>
            </a:pPr>
            <a:r>
              <a:rPr lang="en-US" b="1" dirty="0"/>
              <a:t>Electrical Engineering Department</a:t>
            </a:r>
          </a:p>
          <a:p>
            <a:pPr marL="0" indent="0" algn="ctr">
              <a:buNone/>
            </a:pPr>
            <a:r>
              <a:rPr lang="en-US" b="1" dirty="0"/>
              <a:t>BUET, Khuzdar</a:t>
            </a:r>
            <a:endParaRPr lang="th-TH" b="1" dirty="0"/>
          </a:p>
        </p:txBody>
      </p:sp>
    </p:spTree>
    <p:extLst>
      <p:ext uri="{BB962C8B-B14F-4D97-AF65-F5344CB8AC3E}">
        <p14:creationId xmlns:p14="http://schemas.microsoft.com/office/powerpoint/2010/main" val="2611430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AAA4C-F157-4761-BA76-3A0781586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194" y="150560"/>
            <a:ext cx="9144000" cy="888326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rgbClr val="7030A0"/>
                </a:solidFill>
              </a:rPr>
              <a:t>Signal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77EF3A-09B6-47BA-AE79-53BE4A726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911" y="1038886"/>
            <a:ext cx="11068041" cy="226266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Signal is a dependent of function of one or more independent variable.</a:t>
            </a:r>
          </a:p>
          <a:p>
            <a:pPr algn="l"/>
            <a:r>
              <a:rPr lang="en-US" dirty="0"/>
              <a:t>Signal is a function of independent variable 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F (x</a:t>
            </a:r>
            <a:r>
              <a:rPr lang="en-US" baseline="-25000" dirty="0"/>
              <a:t>1 </a:t>
            </a:r>
            <a:r>
              <a:rPr lang="en-US" dirty="0"/>
              <a:t>, x</a:t>
            </a:r>
            <a:r>
              <a:rPr lang="en-US" baseline="-25000" dirty="0"/>
              <a:t>2 </a:t>
            </a:r>
            <a:r>
              <a:rPr lang="en-US" dirty="0"/>
              <a:t>, . . . 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)</a:t>
            </a:r>
            <a:endParaRPr lang="th-TH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A30F545-650D-440E-8A7F-874D031C1F89}"/>
              </a:ext>
            </a:extLst>
          </p:cNvPr>
          <p:cNvCxnSpPr/>
          <p:nvPr/>
        </p:nvCxnSpPr>
        <p:spPr>
          <a:xfrm>
            <a:off x="695915" y="3188261"/>
            <a:ext cx="0" cy="62106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DACB4A0-D649-496F-8193-94BC76A8B4EB}"/>
              </a:ext>
            </a:extLst>
          </p:cNvPr>
          <p:cNvCxnSpPr/>
          <p:nvPr/>
        </p:nvCxnSpPr>
        <p:spPr>
          <a:xfrm flipV="1">
            <a:off x="1047497" y="2718924"/>
            <a:ext cx="0" cy="210393"/>
          </a:xfrm>
          <a:prstGeom prst="line">
            <a:avLst/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FBFD4D-53EB-411E-8146-972E14F0167B}"/>
              </a:ext>
            </a:extLst>
          </p:cNvPr>
          <p:cNvCxnSpPr/>
          <p:nvPr/>
        </p:nvCxnSpPr>
        <p:spPr>
          <a:xfrm flipV="1">
            <a:off x="2146666" y="2718924"/>
            <a:ext cx="0" cy="210393"/>
          </a:xfrm>
          <a:prstGeom prst="line">
            <a:avLst/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ABD0C0E-09C1-4C53-9F90-CA8AC649180F}"/>
              </a:ext>
            </a:extLst>
          </p:cNvPr>
          <p:cNvCxnSpPr/>
          <p:nvPr/>
        </p:nvCxnSpPr>
        <p:spPr>
          <a:xfrm>
            <a:off x="1047497" y="2718924"/>
            <a:ext cx="1124793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1F3ECCB-D8C4-4E17-9A44-9B73F9CE1CA7}"/>
              </a:ext>
            </a:extLst>
          </p:cNvPr>
          <p:cNvSpPr txBox="1"/>
          <p:nvPr/>
        </p:nvSpPr>
        <p:spPr>
          <a:xfrm>
            <a:off x="1157160" y="2211150"/>
            <a:ext cx="4029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Independent variables</a:t>
            </a:r>
            <a:endParaRPr lang="th-TH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F124A9-665D-4EA8-8832-3097A63CEE69}"/>
              </a:ext>
            </a:extLst>
          </p:cNvPr>
          <p:cNvSpPr txBox="1"/>
          <p:nvPr/>
        </p:nvSpPr>
        <p:spPr>
          <a:xfrm>
            <a:off x="380325" y="3892269"/>
            <a:ext cx="1577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Signal</a:t>
            </a:r>
            <a:endParaRPr lang="th-TH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457574B-5C39-4D62-B351-0D5718969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021" y="1927212"/>
            <a:ext cx="5372100" cy="193587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D3FAFCE-C315-4385-BDC4-FA15A429CC5D}"/>
              </a:ext>
            </a:extLst>
          </p:cNvPr>
          <p:cNvSpPr txBox="1"/>
          <p:nvPr/>
        </p:nvSpPr>
        <p:spPr>
          <a:xfrm>
            <a:off x="6530273" y="1927211"/>
            <a:ext cx="4719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Signal                     Not a Signal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118004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D31C6-5AC5-4651-9CE3-6169630E7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95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Continuous Versus Discrete Time Signal</a:t>
            </a:r>
            <a:endParaRPr lang="th-TH" b="1" dirty="0">
              <a:solidFill>
                <a:srgbClr val="7030A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9CC3A6-BB61-4990-A742-42FA8C02B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30" y="1542460"/>
            <a:ext cx="2476500" cy="2381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BFF5EB-9DC6-4814-8644-93CFA80D7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337" y="1671048"/>
            <a:ext cx="4981575" cy="3733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E4776A-8876-4535-B9CF-995AC26ADC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1975" y="1690688"/>
            <a:ext cx="3643312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462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08AC8-76BE-4635-92AA-F9F214315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0061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Uniformly And Non-Uniformly Sampled Signal</a:t>
            </a:r>
            <a:endParaRPr lang="th-TH" b="1" dirty="0">
              <a:solidFill>
                <a:srgbClr val="7030A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BAA803-4559-48F0-ABEE-49E33E994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22" y="1401440"/>
            <a:ext cx="5857875" cy="4857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252015-8D45-4811-BB08-CE66DB50B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850" y="2039615"/>
            <a:ext cx="493395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299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904AF-1345-4E2C-8F2A-046637FC8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7030A0"/>
                </a:solidFill>
                <a:effectLst/>
                <a:latin typeface="Roboto"/>
              </a:rPr>
              <a:t>Addition of Continuous-Time Signals</a:t>
            </a:r>
            <a:endParaRPr lang="th-TH" b="1" dirty="0">
              <a:solidFill>
                <a:srgbClr val="7030A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129A8E-BEF7-4435-985F-191E85BE7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063" y="1586418"/>
            <a:ext cx="44196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751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C2A48-5A7E-44A3-BFEC-2416D5BA0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7030A0"/>
                </a:solidFill>
                <a:effectLst/>
                <a:latin typeface="Roboto"/>
              </a:rPr>
              <a:t>Addition of Continuous-Time Signals</a:t>
            </a:r>
            <a:endParaRPr lang="th-T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819BCE-E240-46AF-9C3C-23B8AD335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976" y="1391829"/>
            <a:ext cx="4371975" cy="473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190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CCA12-E19D-4461-BFEB-E64E21833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0" dirty="0">
                <a:solidFill>
                  <a:srgbClr val="7030A0"/>
                </a:solidFill>
                <a:effectLst/>
                <a:latin typeface="Roboto"/>
              </a:rPr>
              <a:t>Multiplication of Continuous-Time Signals</a:t>
            </a:r>
            <a:endParaRPr lang="th-TH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8065CD-B279-4FCF-BB02-95183696C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073" y="1916717"/>
            <a:ext cx="532447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933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CCA12-E19D-4461-BFEB-E64E21833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0656"/>
          </a:xfrm>
        </p:spPr>
        <p:txBody>
          <a:bodyPr>
            <a:normAutofit/>
          </a:bodyPr>
          <a:lstStyle/>
          <a:p>
            <a:r>
              <a:rPr lang="en-US" sz="4000" b="1" i="0" dirty="0">
                <a:solidFill>
                  <a:srgbClr val="7030A0"/>
                </a:solidFill>
                <a:effectLst/>
                <a:latin typeface="Roboto"/>
              </a:rPr>
              <a:t>Multiplication of Continuous-Time Signals</a:t>
            </a:r>
            <a:endParaRPr lang="th-TH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EF6590-4BED-4C11-AA8F-58EF8E91C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938" y="1096920"/>
            <a:ext cx="5591175" cy="539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408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79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Roboto</vt:lpstr>
      <vt:lpstr>Office Theme</vt:lpstr>
      <vt:lpstr>Signals and System</vt:lpstr>
      <vt:lpstr>Signal</vt:lpstr>
      <vt:lpstr>Continuous Versus Discrete Time Signal</vt:lpstr>
      <vt:lpstr>Uniformly And Non-Uniformly Sampled Signal</vt:lpstr>
      <vt:lpstr>Addition of Continuous-Time Signals</vt:lpstr>
      <vt:lpstr>Addition of Continuous-Time Signals</vt:lpstr>
      <vt:lpstr>Multiplication of Continuous-Time Signals</vt:lpstr>
      <vt:lpstr>Multiplication of Continuous-Time Signals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Signal</dc:title>
  <dc:creator>Wazir laghari</dc:creator>
  <cp:lastModifiedBy>Wazir laghari</cp:lastModifiedBy>
  <cp:revision>10</cp:revision>
  <dcterms:created xsi:type="dcterms:W3CDTF">2020-11-02T12:15:40Z</dcterms:created>
  <dcterms:modified xsi:type="dcterms:W3CDTF">2020-11-09T09:46:56Z</dcterms:modified>
</cp:coreProperties>
</file>