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6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3F4-E764-48B8-8547-56204605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4073-65BE-4000-BC39-F2052CA1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8457-F355-45E1-8FF8-CB50BE91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9479-C961-4023-A115-86F2B7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16C2-E9F5-4445-9837-31AEDA57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2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6ECF-CC45-4C96-ADAA-43DAD32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9B30A-EC0F-4AA2-83D0-30AB3D65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A79A-5E00-43E5-9531-0888BCB8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F134-CFC0-471F-A34D-38996309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897B-598C-4313-8375-12DAE23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804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49C74-DE6E-41E6-B98E-3C5B885E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37052-2F91-4B00-BF2E-9B4323E7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4E9A-A870-4F0B-BBB2-B1135F9E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B9B8-9E0D-4E41-A9A9-2B8956E3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868A-B52F-4DB7-93DF-380A4918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29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B1CE-06D5-4E91-816D-0E6696E3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1FB3-E4EA-4729-BDAA-FCEF4410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0237-0CBA-4D18-AD89-8ABCBC95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E1EF-F576-4F84-986A-6A42FD06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433D-4A28-418E-B93F-E365CCF2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63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0DC-BA43-4384-8303-C2BA2F82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A307A-4B4C-4362-BA1A-274FB006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CDDC-5DB0-4F94-B2FF-CEF46780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8746-3CB9-4322-BFED-80E6F165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D8C6-47A8-46CF-82A2-0A999522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582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B50-C083-4614-B3BC-1F27C3F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44D1-0312-464C-8510-797AD1933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41A77-D68B-46BC-8570-4926C1EF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233A-7400-4487-BE06-D05449DC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2640-4544-41A9-AC6F-F8531C28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3291-897C-401E-94E6-07D139AA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56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0A6D-D2C1-435D-AD5F-82A10EAD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17C3-CFAF-4C08-89E6-CF8F2E12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6768-2189-4922-ACA3-73A15590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AA88-763B-4BAC-973F-92306746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6649-D6F4-4BDE-A39B-1FC7C1FBC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03B8D-761C-4F17-8385-5FF04C1D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3503-399A-4E28-B6E8-C851EB76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6381D-A535-4295-A117-EF63A701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2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14AF-6E54-4CA9-832B-E0D5A413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7E7BF-AF9F-4AA3-845D-F8A1D550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5FC79-7A59-4606-86B9-297C441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3B62-A042-4419-8DFB-52486978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22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DA8F9-25B3-45C2-A1BF-6B116020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44B0E-11F0-4E8C-8B09-7C2A90E4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BB65-8380-4D80-93E8-07B66BC6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94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B0A-3425-406A-A900-83D9495B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A411-64A5-433D-BA30-8C530AF0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037C6-1F28-4491-AAED-A1BFF09C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BE1F0-7587-4304-AE88-8B1697B7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2D1EB-4781-42EE-8D05-79728052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7246-A94C-4D97-AA72-4B5362C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49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E836-7EF0-424F-BED7-14E690F5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7A78D-8121-4F39-B17B-FE30730B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002B-76A0-4712-847B-BED50CF6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80C8E-7A03-473F-8120-C926B056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96F78-FEC9-49A9-A493-3B85E94F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E5797-3CE7-4014-B77D-4F2A36B1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22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5146E-6895-47A9-AF6D-8F4EC29A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F3FB2-DECC-45C5-A483-2D41CE0F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A5C3-8322-4FE5-B09A-DF3BFAA0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0307-A230-464B-942D-7A8AC871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EF2C-8A1E-4EE2-A36E-8EC77D417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23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D6E2-1C68-4B0E-91CF-98856672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3" y="201032"/>
            <a:ext cx="10515600" cy="5919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Causal Signal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2E9E-B29E-4EB0-9B83-9D091ADD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58" y="810718"/>
            <a:ext cx="110731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Casual Signals are those signals that are zero for all negative time.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03525-3FC2-46FC-9832-661B600D5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03" y="1578496"/>
            <a:ext cx="565785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E758E-BF0D-40FD-B283-630A72203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02" y="1578496"/>
            <a:ext cx="3571875" cy="1855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8A316E-D380-4AC4-ADEE-A7BA145EB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57" y="4202101"/>
            <a:ext cx="5584196" cy="2158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D8515-0F24-4D62-AC82-42B257B55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089" y="4202101"/>
            <a:ext cx="4152900" cy="24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4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997E-9922-4F19-91CB-DAEDAAB9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61" y="242888"/>
            <a:ext cx="10515600" cy="4949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Anticausal Signal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CD99-BC34-4E80-B46D-70652734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29" y="8297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Anticausal Signals are those signals that are zero for all positive time.</a:t>
            </a:r>
            <a:endParaRPr lang="th-TH" dirty="0"/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E24C9-D3AF-4895-8B01-18D67CA4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12" y="1519512"/>
            <a:ext cx="344805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0E1E43-9686-4D0C-BC58-35741D33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55" y="1747225"/>
            <a:ext cx="4162425" cy="283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BBB8A-965A-4ACF-96C8-0100B31B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580" y="4585675"/>
            <a:ext cx="5401240" cy="19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8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997E-9922-4F19-91CB-DAEDAAB9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61" y="242888"/>
            <a:ext cx="10515600" cy="4949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Noncausal Signal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CD99-BC34-4E80-B46D-706527348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12" y="884063"/>
            <a:ext cx="114888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Noncausal Signals are those signals that have nonzero values in both positive and negative time.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5331E-B9F1-44E4-80D2-3776EB9F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0" y="1907207"/>
            <a:ext cx="5657850" cy="230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B5DEDF-454A-4E55-80A8-191D30168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0" y="4456211"/>
            <a:ext cx="5584196" cy="215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6119C-CB53-4DA2-B0A9-8B145E639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089" y="4202101"/>
            <a:ext cx="4152900" cy="2436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0321F-369E-4834-9AC1-C176E10CD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420" y="1396299"/>
            <a:ext cx="3448050" cy="25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F9EF-893C-4AD8-AB48-915D8B0F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8" y="297252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Causal, Anticausal and Noncausal Signals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6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54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Causal Signal</vt:lpstr>
      <vt:lpstr>Anticausal Signal</vt:lpstr>
      <vt:lpstr>Noncausal Signal</vt:lpstr>
      <vt:lpstr>Causal, Anticausal and Noncausal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27</cp:revision>
  <dcterms:created xsi:type="dcterms:W3CDTF">2020-12-07T10:41:05Z</dcterms:created>
  <dcterms:modified xsi:type="dcterms:W3CDTF">2020-12-08T10:29:44Z</dcterms:modified>
</cp:coreProperties>
</file>