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3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A9F0-DF42-4BF7-B395-7635282A9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FDA28-EB10-49F4-A614-89C09B02F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7D67-43B6-4A53-9AC0-1AF3E40E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38DE-ED5D-4F64-8465-C6A4B5A8E6DB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D6E5A-F2BE-418C-8CE3-CDCFFD95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6F002-8C35-4313-BE8F-DE537A7A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F604-D665-473E-861F-83424E935E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402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198B-A301-4C01-A05A-70BB8DBC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5FA72-1EBD-48E4-BC47-DD5F04BEF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2845B-7764-4B09-8D1A-766C682D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38DE-ED5D-4F64-8465-C6A4B5A8E6DB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55181-17CD-42F4-98B5-8A99DC3D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C347-B860-4BDE-861A-03DC68EC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F604-D665-473E-861F-83424E935E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373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AC05B-2EDB-4F7A-85DB-D77EED204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FC7C9-99D1-4C7C-A5F8-8AF0AD967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963DE-185F-48FB-ACA2-1491B9C5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38DE-ED5D-4F64-8465-C6A4B5A8E6DB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CACF-02E5-4BC7-9984-55A56BE9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CC11C-F493-4C3F-9B91-8873ED33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F604-D665-473E-861F-83424E935E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15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69CB-E075-44CE-8DDC-E6172634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2FD8-48D4-4711-A3E3-8D3A3062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BC4B3-734B-4974-B8BB-7EBF2AF4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38DE-ED5D-4F64-8465-C6A4B5A8E6DB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7CB9A-EFA9-4815-97B2-A5855108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11894-30FC-4923-B328-12429F85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F604-D665-473E-861F-83424E935E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593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532E-3EED-4793-A210-169E0B96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9B2F7-6192-4073-9378-434652AB3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A029C-2DC8-4D38-A6F1-DEFD1ED4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38DE-ED5D-4F64-8465-C6A4B5A8E6DB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CFA02-E3D2-4B5D-BC93-23280ADA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F002-01EF-47D6-99DF-8388D21B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F604-D665-473E-861F-83424E935E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863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1802-93B2-417C-9549-3687CD65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26EC-3570-4589-A6B1-9B9F67204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5B582-59C0-45AE-A92F-047EEEA6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EEEA8-C3E2-4BE8-A841-711C0AA5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38DE-ED5D-4F64-8465-C6A4B5A8E6DB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908A-5AD8-44C8-956F-3CAC377E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86D0B-B3B7-4996-962E-40DAA562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F604-D665-473E-861F-83424E935E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330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1AE1-6DCB-43E1-90C5-6FA3F08D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D359-C3CF-4691-930F-D46B8F535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0623E-7922-4559-9F8C-EDE41E4D1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3C8C5-EB19-4C7E-B430-497B6FA33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5BF8C-9983-49DA-A94E-6D337E775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43F6B-47EF-4278-A66F-655E6787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38DE-ED5D-4F64-8465-C6A4B5A8E6DB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AD2E0-DF0D-4B03-8054-ADB0B90F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100AF-F7E1-4483-A5B9-D6CA2E7F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F604-D665-473E-861F-83424E935E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138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68E9-A159-46B5-A546-6BE4524B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F9AE2-7D8B-4F7A-B994-10442C45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38DE-ED5D-4F64-8465-C6A4B5A8E6DB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AFE09-94B1-4C87-98D4-5DF756C8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AD8C6-267F-4181-9CD5-53C1740F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F604-D665-473E-861F-83424E935E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933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2B3E3-F5C5-4A97-95EB-BEB81AEF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38DE-ED5D-4F64-8465-C6A4B5A8E6DB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94DE3-8E73-4772-9BFA-52FB1BF6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CBA02-5C86-4BF7-B723-D4AAA304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F604-D665-473E-861F-83424E935E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144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3EAA-D072-4E22-946E-BB75BA35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1959A-5F91-4447-8B37-5DCA3AC0B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284E6-46B0-4571-877A-DE9CB7A0E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00931-80D1-4D93-A2C0-5880EF9B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38DE-ED5D-4F64-8465-C6A4B5A8E6DB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C29C9-D2F6-42FD-B495-7B57C64E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DC872-9F1D-4CD9-9694-80395242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F604-D665-473E-861F-83424E935E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038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A9B0-CA6A-4452-86AC-7FE712FF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E7EDB-F748-4574-8DB4-693394EC2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0AFA2-C89F-454E-AC5D-E75406439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564A-C982-4A99-906B-F8467B4A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38DE-ED5D-4F64-8465-C6A4B5A8E6DB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651CA-F205-44F2-B3F7-096B94D4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DFA35-720A-4CF7-B158-51C53978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F604-D665-473E-861F-83424E935E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966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FA26E-D907-4A29-9149-ABCF619C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5237-2369-41EE-958F-2B0A3FF9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B01F-9FA6-4503-A3FC-19965091F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638DE-ED5D-4F64-8465-C6A4B5A8E6DB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2F57D-EC4E-4363-A499-8ECA92137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9850-BB62-4DFB-A127-620D29CC1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4F604-D665-473E-861F-83424E935E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834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AA53-F856-4AF9-873E-0EB116D77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193518" cy="2387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Causal and Non-Causal System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8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C774-4343-4547-BA3B-F1D28937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Causal and Non-Causal System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DE83-BD51-4B1D-B086-D4DF9872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06" y="1508754"/>
            <a:ext cx="115288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system is said to be causal if its response is dependent upon present and past inputs and doesn’t depends upon future input.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a non-causal system, the output depends upon present and future inputs.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3BDE6-957D-4F13-9E25-69529472B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14" y="3429000"/>
            <a:ext cx="78867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2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305011-1ED9-480F-B4BF-8D6BE007BBB3}"/>
                  </a:ext>
                </a:extLst>
              </p:cNvPr>
              <p:cNvSpPr txBox="1"/>
              <p:nvPr/>
            </p:nvSpPr>
            <p:spPr>
              <a:xfrm>
                <a:off x="541721" y="261708"/>
                <a:ext cx="52974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𝑬𝒙𝒂𝒎𝒑𝒍𝒆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305011-1ED9-480F-B4BF-8D6BE007B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1" y="261708"/>
                <a:ext cx="5297412" cy="430887"/>
              </a:xfrm>
              <a:prstGeom prst="rect">
                <a:avLst/>
              </a:prstGeom>
              <a:blipFill>
                <a:blip r:embed="rId2"/>
                <a:stretch>
                  <a:fillRect l="-1956" t="-9859" r="-1841" b="-2535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7A2A24-7334-46D0-BCD5-CC84BE54A601}"/>
                  </a:ext>
                </a:extLst>
              </p:cNvPr>
              <p:cNvSpPr txBox="1"/>
              <p:nvPr/>
            </p:nvSpPr>
            <p:spPr>
              <a:xfrm>
                <a:off x="541721" y="1688519"/>
                <a:ext cx="30322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7A2A24-7334-46D0-BCD5-CC84BE54A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1" y="1688519"/>
                <a:ext cx="3032240" cy="430887"/>
              </a:xfrm>
              <a:prstGeom prst="rect">
                <a:avLst/>
              </a:prstGeom>
              <a:blipFill>
                <a:blip r:embed="rId3"/>
                <a:stretch>
                  <a:fillRect l="-2616" t="-5634" r="-2414" b="-1831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7E0BD-07D3-421A-9110-2E75ADEFB030}"/>
                  </a:ext>
                </a:extLst>
              </p:cNvPr>
              <p:cNvSpPr txBox="1"/>
              <p:nvPr/>
            </p:nvSpPr>
            <p:spPr>
              <a:xfrm>
                <a:off x="79713" y="3167390"/>
                <a:ext cx="101507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𝑃𝑟𝑒𝑠𝑒𝑛𝑡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𝑃𝑎𝑠𝑡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7E0BD-07D3-421A-9110-2E75ADEF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3" y="3167390"/>
                <a:ext cx="10150701" cy="523220"/>
              </a:xfrm>
              <a:prstGeom prst="rect">
                <a:avLst/>
              </a:prstGeom>
              <a:blipFill>
                <a:blip r:embed="rId4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A571A7-67D3-4845-8288-46DB74FD580B}"/>
                  </a:ext>
                </a:extLst>
              </p:cNvPr>
              <p:cNvSpPr txBox="1"/>
              <p:nvPr/>
            </p:nvSpPr>
            <p:spPr>
              <a:xfrm>
                <a:off x="541721" y="4954037"/>
                <a:ext cx="609750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𝑆𝑦𝑠𝑡𝑒𝑚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𝐶𝑎𝑢𝑠𝑎𝑙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A571A7-67D3-4845-8288-46DB74FD5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1" y="4954037"/>
                <a:ext cx="6097508" cy="523220"/>
              </a:xfrm>
              <a:prstGeom prst="rect">
                <a:avLst/>
              </a:prstGeom>
              <a:blipFill>
                <a:blip r:embed="rId5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59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305011-1ED9-480F-B4BF-8D6BE007BBB3}"/>
                  </a:ext>
                </a:extLst>
              </p:cNvPr>
              <p:cNvSpPr txBox="1"/>
              <p:nvPr/>
            </p:nvSpPr>
            <p:spPr>
              <a:xfrm>
                <a:off x="541721" y="261708"/>
                <a:ext cx="57270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𝑬𝒙𝒂𝒎𝒑𝒍𝒆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305011-1ED9-480F-B4BF-8D6BE007B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1" y="261708"/>
                <a:ext cx="5727017" cy="430887"/>
              </a:xfrm>
              <a:prstGeom prst="rect">
                <a:avLst/>
              </a:prstGeom>
              <a:blipFill>
                <a:blip r:embed="rId2"/>
                <a:stretch>
                  <a:fillRect t="-9859" b="-2535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7A2A24-7334-46D0-BCD5-CC84BE54A601}"/>
                  </a:ext>
                </a:extLst>
              </p:cNvPr>
              <p:cNvSpPr txBox="1"/>
              <p:nvPr/>
            </p:nvSpPr>
            <p:spPr>
              <a:xfrm>
                <a:off x="541721" y="1688519"/>
                <a:ext cx="30322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7A2A24-7334-46D0-BCD5-CC84BE54A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1" y="1688519"/>
                <a:ext cx="3032240" cy="430887"/>
              </a:xfrm>
              <a:prstGeom prst="rect">
                <a:avLst/>
              </a:prstGeom>
              <a:blipFill>
                <a:blip r:embed="rId3"/>
                <a:stretch>
                  <a:fillRect l="-2616" t="-5634" r="-2414" b="-1831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7E0BD-07D3-421A-9110-2E75ADEFB030}"/>
                  </a:ext>
                </a:extLst>
              </p:cNvPr>
              <p:cNvSpPr txBox="1"/>
              <p:nvPr/>
            </p:nvSpPr>
            <p:spPr>
              <a:xfrm>
                <a:off x="79713" y="3167390"/>
                <a:ext cx="101507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𝑃𝑟𝑒𝑠𝑒𝑛𝑡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𝐹𝑢𝑡𝑢𝑟𝑒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7E0BD-07D3-421A-9110-2E75ADEF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3" y="3167390"/>
                <a:ext cx="10150701" cy="523220"/>
              </a:xfrm>
              <a:prstGeom prst="rect">
                <a:avLst/>
              </a:prstGeom>
              <a:blipFill>
                <a:blip r:embed="rId4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A571A7-67D3-4845-8288-46DB74FD580B}"/>
                  </a:ext>
                </a:extLst>
              </p:cNvPr>
              <p:cNvSpPr txBox="1"/>
              <p:nvPr/>
            </p:nvSpPr>
            <p:spPr>
              <a:xfrm>
                <a:off x="541721" y="4954037"/>
                <a:ext cx="609750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𝑆𝑦𝑠𝑡𝑒𝑚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𝐶𝑎𝑢𝑠𝑎𝑙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A571A7-67D3-4845-8288-46DB74FD5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1" y="4954037"/>
                <a:ext cx="6097508" cy="523220"/>
              </a:xfrm>
              <a:prstGeom prst="rect">
                <a:avLst/>
              </a:prstGeom>
              <a:blipFill>
                <a:blip r:embed="rId5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28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305011-1ED9-480F-B4BF-8D6BE007BBB3}"/>
                  </a:ext>
                </a:extLst>
              </p:cNvPr>
              <p:cNvSpPr txBox="1"/>
              <p:nvPr/>
            </p:nvSpPr>
            <p:spPr>
              <a:xfrm>
                <a:off x="277578" y="137498"/>
                <a:ext cx="5542671" cy="885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𝑬𝒙𝒂𝒎𝒑𝒍𝒆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305011-1ED9-480F-B4BF-8D6BE007B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78" y="137498"/>
                <a:ext cx="5542671" cy="885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7A2A24-7334-46D0-BCD5-CC84BE54A601}"/>
                  </a:ext>
                </a:extLst>
              </p:cNvPr>
              <p:cNvSpPr txBox="1"/>
              <p:nvPr/>
            </p:nvSpPr>
            <p:spPr>
              <a:xfrm>
                <a:off x="277578" y="1213450"/>
                <a:ext cx="30953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7A2A24-7334-46D0-BCD5-CC84BE54A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78" y="1213450"/>
                <a:ext cx="3095335" cy="430887"/>
              </a:xfrm>
              <a:prstGeom prst="rect">
                <a:avLst/>
              </a:prstGeom>
              <a:blipFill>
                <a:blip r:embed="rId3"/>
                <a:stretch>
                  <a:fillRect l="-2564" t="-5634" r="-2564" b="-1831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7E0BD-07D3-421A-9110-2E75ADEFB030}"/>
                  </a:ext>
                </a:extLst>
              </p:cNvPr>
              <p:cNvSpPr txBox="1"/>
              <p:nvPr/>
            </p:nvSpPr>
            <p:spPr>
              <a:xfrm>
                <a:off x="277578" y="2594896"/>
                <a:ext cx="10712016" cy="97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(0−1)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𝑃𝑟𝑒𝑠𝑒𝑛𝑡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7E0BD-07D3-421A-9110-2E75ADEF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78" y="2594896"/>
                <a:ext cx="10712016" cy="978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A571A7-67D3-4845-8288-46DB74FD580B}"/>
                  </a:ext>
                </a:extLst>
              </p:cNvPr>
              <p:cNvSpPr txBox="1"/>
              <p:nvPr/>
            </p:nvSpPr>
            <p:spPr>
              <a:xfrm>
                <a:off x="1292383" y="4944984"/>
                <a:ext cx="609750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𝑆𝑦𝑠𝑡𝑒𝑚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𝐶𝑎𝑢𝑠𝑎𝑙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A571A7-67D3-4845-8288-46DB74FD5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383" y="4944984"/>
                <a:ext cx="6097508" cy="52322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71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305011-1ED9-480F-B4BF-8D6BE007BBB3}"/>
                  </a:ext>
                </a:extLst>
              </p:cNvPr>
              <p:cNvSpPr txBox="1"/>
              <p:nvPr/>
            </p:nvSpPr>
            <p:spPr>
              <a:xfrm>
                <a:off x="277578" y="137498"/>
                <a:ext cx="5042150" cy="885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𝑬𝒙𝒂𝒎𝒑𝒍𝒆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305011-1ED9-480F-B4BF-8D6BE007B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78" y="137498"/>
                <a:ext cx="5042150" cy="885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7A2A24-7334-46D0-BCD5-CC84BE54A601}"/>
                  </a:ext>
                </a:extLst>
              </p:cNvPr>
              <p:cNvSpPr txBox="1"/>
              <p:nvPr/>
            </p:nvSpPr>
            <p:spPr>
              <a:xfrm>
                <a:off x="277578" y="1213450"/>
                <a:ext cx="30322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7A2A24-7334-46D0-BCD5-CC84BE54A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78" y="1213450"/>
                <a:ext cx="3032240" cy="430887"/>
              </a:xfrm>
              <a:prstGeom prst="rect">
                <a:avLst/>
              </a:prstGeom>
              <a:blipFill>
                <a:blip r:embed="rId3"/>
                <a:stretch>
                  <a:fillRect l="-2616" t="-5634" r="-2414" b="-1831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7E0BD-07D3-421A-9110-2E75ADEFB030}"/>
                  </a:ext>
                </a:extLst>
              </p:cNvPr>
              <p:cNvSpPr txBox="1"/>
              <p:nvPr/>
            </p:nvSpPr>
            <p:spPr>
              <a:xfrm>
                <a:off x="277578" y="2594896"/>
                <a:ext cx="10712016" cy="97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𝑃𝑟𝑒𝑠𝑒𝑛𝑡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𝑃𝑟𝑒𝑠𝑒𝑛𝑡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7E0BD-07D3-421A-9110-2E75ADEF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78" y="2594896"/>
                <a:ext cx="10712016" cy="978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A571A7-67D3-4845-8288-46DB74FD580B}"/>
                  </a:ext>
                </a:extLst>
              </p:cNvPr>
              <p:cNvSpPr txBox="1"/>
              <p:nvPr/>
            </p:nvSpPr>
            <p:spPr>
              <a:xfrm>
                <a:off x="1292383" y="4944984"/>
                <a:ext cx="609750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𝑆𝑦𝑠𝑡𝑒𝑚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𝐶𝑎𝑢𝑠𝑎𝑙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A571A7-67D3-4845-8288-46DB74FD5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383" y="4944984"/>
                <a:ext cx="6097508" cy="52322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49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203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Causal and Non-Causal System</vt:lpstr>
      <vt:lpstr>Causal and Non-Causal System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and Non-Causal System</dc:title>
  <dc:creator>Wazir laghari</dc:creator>
  <cp:lastModifiedBy>Wazir laghari</cp:lastModifiedBy>
  <cp:revision>8</cp:revision>
  <dcterms:created xsi:type="dcterms:W3CDTF">2020-12-09T00:31:09Z</dcterms:created>
  <dcterms:modified xsi:type="dcterms:W3CDTF">2020-12-09T10:19:31Z</dcterms:modified>
</cp:coreProperties>
</file>