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47F0-6783-49ED-9E20-7F956958E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EEA02-9F97-4134-98AC-888AD4F38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9E0E-F1E1-4D7D-B949-1AE8DDAC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0063-C29A-4C3C-A2E7-9DCF01F3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B344-1ECD-4014-9F2F-728BCB9B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08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4E2C-911B-4533-9C13-D29A17E4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82C6B-F2F8-45BB-BDBB-D192675A6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A872-5BB0-40F3-83E4-E89B0ADE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060A-45D1-41C6-B824-43BB92B6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D5FC-A964-4907-A589-3AB3DA63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565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D9287-77E7-41B3-8C75-D8CB35D8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6E2A5-C17D-4A55-B6C2-65308CC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091B-EC36-41AF-8ABB-2BBD7AD3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BBAF-3241-4875-9918-16DD5CAF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BBB1-1FB8-4861-8A4B-E9DED266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235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F8DB-FEEA-40DA-8778-8538D94E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8693-F157-41A7-838E-17B5B75A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664A-F521-4AE8-B266-0C3CB6C3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7E1C-0063-4093-B98D-92C27A06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A02E-8806-45D5-8767-C80427D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3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64AF-FAB2-4878-96B2-2CBF8238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B488-1B62-46FE-A19A-079ADAE8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4D5-E52C-4F73-B132-AAA5A71D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6632-1966-4DB6-A6F5-F4106C56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F9A1-EEC6-4846-AF47-9CCD9CA8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09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F6B8-C892-42A1-BC86-660ECE82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3EB0-F35E-4F56-8FA0-A8054126E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97446-9EA9-4457-ACB0-EFB8F3AB7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5428-CE64-4022-88BF-9672BB85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870C0-55E3-42D0-BF5A-5C71004D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B7DA-267C-42C3-9851-3A75DC4B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268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CAA1-F301-412A-A350-FA160429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391C-E3AD-4681-8A9D-C418515F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EC772-A0CE-42BE-99E2-F2714E38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1CE47-49D7-4D17-996B-B01D18E4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BCDE-DE46-49B5-BD8A-7C9CFD8C0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44E02-9B97-41DB-B84F-20FAEC7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B607E-3B99-4615-9612-164E461B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6576D-E39B-4659-875B-7CDF75B3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67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FCF6-8EA0-4D83-9D1D-A540BE0D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7B83F-09F5-4CD0-83DF-AF8A800D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BA740-D54C-4A14-9355-89C8BBBD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744AF-8F98-4521-8865-98498B4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204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FCD46-0B5E-47BD-9278-9A639B3F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F981E-362C-473C-9BB6-7C05DE19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79A24-2D75-4C40-92F8-BBE7DB5C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85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4D34-51E6-491B-9988-6CF7673B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56BF-2056-4C73-AD27-B1401895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32E7-73E8-4DBC-8862-FB720E06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11C55-333F-4DD8-A9F9-993D3694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5A284-56EC-405B-8CFC-9FD836B9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5AAB6-C9F0-4CEF-B765-82150D7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699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5D6-9B41-4F8E-AB4A-888924A9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E7948-FDC6-43AA-BECD-9FE43FBA9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D2A8C-516E-4B86-A77F-3D050062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5F0D7-DA13-421D-9503-DCDC9A64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0FF0-ED6C-478B-AC04-3CC7FD9F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E5444-2A8A-4531-85FF-22DEA691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90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6906B-2A39-468D-A937-C4F86688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8B4-12FE-45A4-9A4A-D5002B8E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A046-6E03-4066-B21D-97BB48DC6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53AE-FAF7-4B5A-88A1-DCC603832B01}" type="datetimeFigureOut">
              <a:rPr lang="th-TH" smtClean="0"/>
              <a:t>09/12/63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5904-3592-483A-BD21-B9891CB1E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6E8B-110F-4A83-A2AF-6C5D84305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9A578-FF09-4598-B995-EAB63CA882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7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C135-E7FA-40CB-9763-69E6FBBE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206" y="1329753"/>
            <a:ext cx="11547835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Time Variant and Time Invariant System</a:t>
            </a:r>
            <a:endParaRPr lang="th-TH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5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465B-4778-498D-8708-6003D6F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88" y="244800"/>
            <a:ext cx="10515600" cy="58548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Time Variant and Time Invariant System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717E-31E3-43FC-8D10-0EEA6CE2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20" y="1045702"/>
            <a:ext cx="11900027" cy="5567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system is said to be time variant if its input, output characteristics change with time otherwise it is said to time 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Delay x(n) by k units in case of Discrete time signal.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Delay x(t) by k units in case of Continuous time signal.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Replace n with (n-k) in case of Discrete time signal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Replace t with (t-k) in case of Continuous time signal</a:t>
            </a:r>
            <a:endParaRPr lang="th-TH" i="1" dirty="0"/>
          </a:p>
          <a:p>
            <a:pPr marL="0" indent="0">
              <a:buNone/>
            </a:pPr>
            <a:endParaRPr lang="th-TH" i="1" dirty="0"/>
          </a:p>
        </p:txBody>
      </p:sp>
    </p:spTree>
    <p:extLst>
      <p:ext uri="{BB962C8B-B14F-4D97-AF65-F5344CB8AC3E}">
        <p14:creationId xmlns:p14="http://schemas.microsoft.com/office/powerpoint/2010/main" val="93673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/>
              <p:nvPr/>
            </p:nvSpPr>
            <p:spPr>
              <a:xfrm>
                <a:off x="77707" y="217639"/>
                <a:ext cx="5757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" y="217639"/>
                <a:ext cx="5757474" cy="430887"/>
              </a:xfrm>
              <a:prstGeom prst="rect">
                <a:avLst/>
              </a:prstGeom>
              <a:blipFill>
                <a:blip r:embed="rId2"/>
                <a:stretch>
                  <a:fillRect t="-10000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/>
              <p:nvPr/>
            </p:nvSpPr>
            <p:spPr>
              <a:xfrm>
                <a:off x="77707" y="872820"/>
                <a:ext cx="160524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" y="872820"/>
                <a:ext cx="1605248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/>
              <p:nvPr/>
            </p:nvSpPr>
            <p:spPr>
              <a:xfrm>
                <a:off x="141081" y="1667336"/>
                <a:ext cx="6763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𝑨𝒅𝒅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𝒅𝒆𝒍𝒂𝒚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1" y="1667336"/>
                <a:ext cx="6763646" cy="430887"/>
              </a:xfrm>
              <a:prstGeom prst="rect">
                <a:avLst/>
              </a:prstGeom>
              <a:blipFill>
                <a:blip r:embed="rId4"/>
                <a:stretch>
                  <a:fillRect l="-1261" t="-10000" r="-81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/>
              <p:nvPr/>
            </p:nvSpPr>
            <p:spPr>
              <a:xfrm>
                <a:off x="77707" y="2481930"/>
                <a:ext cx="51461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" y="2481930"/>
                <a:ext cx="5146143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/>
              <p:nvPr/>
            </p:nvSpPr>
            <p:spPr>
              <a:xfrm>
                <a:off x="77707" y="3262581"/>
                <a:ext cx="65003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𝑹𝒆𝒑𝒍𝒂𝒄𝒆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𝒆𝒗𝒆𝒓𝒚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" y="3262581"/>
                <a:ext cx="6500388" cy="523220"/>
              </a:xfrm>
              <a:prstGeom prst="rect">
                <a:avLst/>
              </a:prstGeom>
              <a:blipFill>
                <a:blip r:embed="rId6"/>
                <a:stretch>
                  <a:fillRect l="-375"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/>
              <p:nvPr/>
            </p:nvSpPr>
            <p:spPr>
              <a:xfrm>
                <a:off x="0" y="4423773"/>
                <a:ext cx="68987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23773"/>
                <a:ext cx="6898788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/>
              <p:nvPr/>
            </p:nvSpPr>
            <p:spPr>
              <a:xfrm>
                <a:off x="497940" y="5350560"/>
                <a:ext cx="31650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0" y="5350560"/>
                <a:ext cx="3165083" cy="523220"/>
              </a:xfrm>
              <a:prstGeom prst="rect">
                <a:avLst/>
              </a:prstGeom>
              <a:blipFill>
                <a:blip r:embed="rId8"/>
                <a:stretch>
                  <a:fillRect r="-193"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EE3CC0-6453-446A-BA94-4F114716DE0E}"/>
              </a:ext>
            </a:extLst>
          </p:cNvPr>
          <p:cNvSpPr txBox="1"/>
          <p:nvPr/>
        </p:nvSpPr>
        <p:spPr>
          <a:xfrm>
            <a:off x="1327839" y="6277347"/>
            <a:ext cx="920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Response of this signal to system is Time In-Variant</a:t>
            </a:r>
            <a:endParaRPr lang="th-TH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6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/>
              <p:nvPr/>
            </p:nvSpPr>
            <p:spPr>
              <a:xfrm>
                <a:off x="153024" y="433082"/>
                <a:ext cx="57751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𝒏𝒙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433082"/>
                <a:ext cx="5775107" cy="430887"/>
              </a:xfrm>
              <a:prstGeom prst="rect">
                <a:avLst/>
              </a:prstGeom>
              <a:blipFill>
                <a:blip r:embed="rId2"/>
                <a:stretch>
                  <a:fillRect l="-1690" t="-9859" r="-1795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/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/>
              <p:nvPr/>
            </p:nvSpPr>
            <p:spPr>
              <a:xfrm>
                <a:off x="0" y="2391924"/>
                <a:ext cx="6763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𝑨𝒅𝒅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𝒅𝒆𝒍𝒂𝒚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1924"/>
                <a:ext cx="6763646" cy="430887"/>
              </a:xfrm>
              <a:prstGeom prst="rect">
                <a:avLst/>
              </a:prstGeom>
              <a:blipFill>
                <a:blip r:embed="rId4"/>
                <a:stretch>
                  <a:fillRect l="-1261" t="-9859" r="-721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/>
              <p:nvPr/>
            </p:nvSpPr>
            <p:spPr>
              <a:xfrm>
                <a:off x="0" y="3115501"/>
                <a:ext cx="111395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𝑚𝑢𝑙𝑡𝑖𝑝𝑙𝑖𝑒𝑟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5501"/>
                <a:ext cx="11139534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/>
              <p:nvPr/>
            </p:nvSpPr>
            <p:spPr>
              <a:xfrm>
                <a:off x="-196912" y="3784799"/>
                <a:ext cx="70070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𝑹𝒆𝒑𝒍𝒂𝒄𝒆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𝒆𝒗𝒆𝒓𝒚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912" y="3784799"/>
                <a:ext cx="7007071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/>
              <p:nvPr/>
            </p:nvSpPr>
            <p:spPr>
              <a:xfrm>
                <a:off x="-196912" y="4623162"/>
                <a:ext cx="74487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912" y="4623162"/>
                <a:ext cx="7448785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/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EE3CC0-6453-446A-BA94-4F114716DE0E}"/>
              </a:ext>
            </a:extLst>
          </p:cNvPr>
          <p:cNvSpPr txBox="1"/>
          <p:nvPr/>
        </p:nvSpPr>
        <p:spPr>
          <a:xfrm>
            <a:off x="1327839" y="6277347"/>
            <a:ext cx="920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Response of this signal to system is Time Variant</a:t>
            </a:r>
            <a:endParaRPr lang="th-TH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8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/>
              <p:nvPr/>
            </p:nvSpPr>
            <p:spPr>
              <a:xfrm>
                <a:off x="153024" y="433082"/>
                <a:ext cx="37231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433082"/>
                <a:ext cx="3723199" cy="430887"/>
              </a:xfrm>
              <a:prstGeom prst="rect">
                <a:avLst/>
              </a:prstGeom>
              <a:blipFill>
                <a:blip r:embed="rId2"/>
                <a:stretch>
                  <a:fillRect l="-2946" t="-9859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/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/>
              <p:nvPr/>
            </p:nvSpPr>
            <p:spPr>
              <a:xfrm>
                <a:off x="0" y="2391924"/>
                <a:ext cx="68582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𝑨𝒅𝒅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𝒅𝒆𝒍𝒂𝒚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1924"/>
                <a:ext cx="6858223" cy="430887"/>
              </a:xfrm>
              <a:prstGeom prst="rect">
                <a:avLst/>
              </a:prstGeom>
              <a:blipFill>
                <a:blip r:embed="rId4"/>
                <a:stretch>
                  <a:fillRect t="-9859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/>
              <p:nvPr/>
            </p:nvSpPr>
            <p:spPr>
              <a:xfrm>
                <a:off x="153024" y="2983480"/>
                <a:ext cx="11942406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𝑚𝑢𝑙𝑡𝑖𝑝𝑙𝑖𝑒𝑟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2983480"/>
                <a:ext cx="11942406" cy="944169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/>
              <p:nvPr/>
            </p:nvSpPr>
            <p:spPr>
              <a:xfrm>
                <a:off x="-196912" y="4211516"/>
                <a:ext cx="70070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𝑹𝒆𝒑𝒍𝒂𝒄𝒆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𝒆𝒗𝒆𝒓𝒚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912" y="4211516"/>
                <a:ext cx="7007071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/>
              <p:nvPr/>
            </p:nvSpPr>
            <p:spPr>
              <a:xfrm>
                <a:off x="71543" y="4940897"/>
                <a:ext cx="46000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" y="4940897"/>
                <a:ext cx="4600045" cy="523220"/>
              </a:xfrm>
              <a:prstGeom prst="rect">
                <a:avLst/>
              </a:prstGeom>
              <a:blipFill>
                <a:blip r:embed="rId7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/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EE3CC0-6453-446A-BA94-4F114716DE0E}"/>
              </a:ext>
            </a:extLst>
          </p:cNvPr>
          <p:cNvSpPr txBox="1"/>
          <p:nvPr/>
        </p:nvSpPr>
        <p:spPr>
          <a:xfrm>
            <a:off x="1327839" y="6277347"/>
            <a:ext cx="920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Response of this signal to system is Time Variant</a:t>
            </a:r>
            <a:endParaRPr lang="th-TH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9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/>
              <p:nvPr/>
            </p:nvSpPr>
            <p:spPr>
              <a:xfrm>
                <a:off x="153024" y="433082"/>
                <a:ext cx="39508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433082"/>
                <a:ext cx="3950825" cy="430887"/>
              </a:xfrm>
              <a:prstGeom prst="rect">
                <a:avLst/>
              </a:prstGeom>
              <a:blipFill>
                <a:blip r:embed="rId2"/>
                <a:stretch>
                  <a:fillRect l="-2623" t="-9859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/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/>
              <p:nvPr/>
            </p:nvSpPr>
            <p:spPr>
              <a:xfrm>
                <a:off x="0" y="2391924"/>
                <a:ext cx="6763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𝑨𝒅𝒅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𝒅𝒆𝒍𝒂𝒚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1924"/>
                <a:ext cx="6763646" cy="430887"/>
              </a:xfrm>
              <a:prstGeom prst="rect">
                <a:avLst/>
              </a:prstGeom>
              <a:blipFill>
                <a:blip r:embed="rId4"/>
                <a:stretch>
                  <a:fillRect l="-1261" t="-9859" r="-721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/>
              <p:nvPr/>
            </p:nvSpPr>
            <p:spPr>
              <a:xfrm>
                <a:off x="153025" y="3212537"/>
                <a:ext cx="40206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5" y="3212537"/>
                <a:ext cx="4020624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/>
              <p:nvPr/>
            </p:nvSpPr>
            <p:spPr>
              <a:xfrm>
                <a:off x="-196912" y="4211516"/>
                <a:ext cx="70070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𝑹𝒆𝒑𝒍𝒂𝒄𝒆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𝒆𝒗𝒆𝒓𝒚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912" y="4211516"/>
                <a:ext cx="7007071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/>
              <p:nvPr/>
            </p:nvSpPr>
            <p:spPr>
              <a:xfrm>
                <a:off x="71543" y="4940897"/>
                <a:ext cx="56774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" y="4940897"/>
                <a:ext cx="5677407" cy="523220"/>
              </a:xfrm>
              <a:prstGeom prst="rect">
                <a:avLst/>
              </a:prstGeom>
              <a:blipFill>
                <a:blip r:embed="rId7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/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EE3CC0-6453-446A-BA94-4F114716DE0E}"/>
              </a:ext>
            </a:extLst>
          </p:cNvPr>
          <p:cNvSpPr txBox="1"/>
          <p:nvPr/>
        </p:nvSpPr>
        <p:spPr>
          <a:xfrm>
            <a:off x="1327839" y="6277347"/>
            <a:ext cx="920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Response of this signal to system is Time Variant</a:t>
            </a:r>
            <a:endParaRPr lang="th-TH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/>
              <p:nvPr/>
            </p:nvSpPr>
            <p:spPr>
              <a:xfrm>
                <a:off x="153024" y="433082"/>
                <a:ext cx="5765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433082"/>
                <a:ext cx="5765489" cy="430887"/>
              </a:xfrm>
              <a:prstGeom prst="rect">
                <a:avLst/>
              </a:prstGeom>
              <a:blipFill>
                <a:blip r:embed="rId2"/>
                <a:stretch>
                  <a:fillRect l="-1691" t="-9859" r="-169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/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/>
              <p:nvPr/>
            </p:nvSpPr>
            <p:spPr>
              <a:xfrm>
                <a:off x="0" y="2391924"/>
                <a:ext cx="6763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𝑨𝒅𝒅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𝒅𝒆𝒍𝒂𝒚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1924"/>
                <a:ext cx="6763646" cy="430887"/>
              </a:xfrm>
              <a:prstGeom prst="rect">
                <a:avLst/>
              </a:prstGeom>
              <a:blipFill>
                <a:blip r:embed="rId4"/>
                <a:stretch>
                  <a:fillRect l="-1261" t="-9859" r="-721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/>
              <p:nvPr/>
            </p:nvSpPr>
            <p:spPr>
              <a:xfrm>
                <a:off x="153025" y="3212537"/>
                <a:ext cx="84477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change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5" y="3212537"/>
                <a:ext cx="8447768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/>
              <p:nvPr/>
            </p:nvSpPr>
            <p:spPr>
              <a:xfrm>
                <a:off x="-196912" y="4211516"/>
                <a:ext cx="70070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𝑹𝒆𝒑𝒍𝒂𝒄𝒆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𝒆𝒗𝒆𝒓𝒚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912" y="4211516"/>
                <a:ext cx="7007071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/>
              <p:nvPr/>
            </p:nvSpPr>
            <p:spPr>
              <a:xfrm>
                <a:off x="71544" y="4940897"/>
                <a:ext cx="68271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" y="4940897"/>
                <a:ext cx="6827198" cy="523220"/>
              </a:xfrm>
              <a:prstGeom prst="rect">
                <a:avLst/>
              </a:prstGeom>
              <a:blipFill>
                <a:blip r:embed="rId7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/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EE3CC0-6453-446A-BA94-4F114716DE0E}"/>
              </a:ext>
            </a:extLst>
          </p:cNvPr>
          <p:cNvSpPr txBox="1"/>
          <p:nvPr/>
        </p:nvSpPr>
        <p:spPr>
          <a:xfrm>
            <a:off x="1327839" y="6277347"/>
            <a:ext cx="920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Response of this signal to system is Time Variant</a:t>
            </a:r>
            <a:endParaRPr lang="th-TH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1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/>
              <p:nvPr/>
            </p:nvSpPr>
            <p:spPr>
              <a:xfrm>
                <a:off x="153024" y="433082"/>
                <a:ext cx="5684185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B908D-F584-4641-B740-1F59D73C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433082"/>
                <a:ext cx="5684185" cy="440633"/>
              </a:xfrm>
              <a:prstGeom prst="rect">
                <a:avLst/>
              </a:prstGeom>
              <a:blipFill>
                <a:blip r:embed="rId2"/>
                <a:stretch>
                  <a:fillRect l="-1715" t="-6944" r="-1715" b="-277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/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EFCE0-A7C3-4B98-A430-89982DFB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4" y="1462826"/>
                <a:ext cx="1605248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/>
              <p:nvPr/>
            </p:nvSpPr>
            <p:spPr>
              <a:xfrm>
                <a:off x="0" y="2391924"/>
                <a:ext cx="6763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𝑨𝒅𝒅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𝒅𝒆𝒍𝒂𝒚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4F08B-9B8A-456A-AC64-0BCFEAA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1924"/>
                <a:ext cx="6763646" cy="430887"/>
              </a:xfrm>
              <a:prstGeom prst="rect">
                <a:avLst/>
              </a:prstGeom>
              <a:blipFill>
                <a:blip r:embed="rId4"/>
                <a:stretch>
                  <a:fillRect l="-721" t="-9859" r="-90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/>
              <p:nvPr/>
            </p:nvSpPr>
            <p:spPr>
              <a:xfrm>
                <a:off x="153025" y="3212537"/>
                <a:ext cx="62839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+10−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A6C59-E931-4A7A-BF33-BFC1AC43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5" y="3212537"/>
                <a:ext cx="6283989" cy="523220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/>
              <p:nvPr/>
            </p:nvSpPr>
            <p:spPr>
              <a:xfrm>
                <a:off x="-196912" y="4211516"/>
                <a:ext cx="70070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𝑹𝒆𝒑𝒍𝒂𝒄𝒆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𝒆𝒗𝒆𝒓𝒚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th-TH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250F35-D6BD-42C3-AC04-4E7FE39F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912" y="4211516"/>
                <a:ext cx="7007071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/>
              <p:nvPr/>
            </p:nvSpPr>
            <p:spPr>
              <a:xfrm>
                <a:off x="71544" y="4940897"/>
                <a:ext cx="68271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8D27F6-F79C-4122-8A50-A6FB62F8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" y="4940897"/>
                <a:ext cx="6827198" cy="523220"/>
              </a:xfrm>
              <a:prstGeom prst="rect">
                <a:avLst/>
              </a:prstGeom>
              <a:blipFill>
                <a:blip r:embed="rId7"/>
                <a:stretch>
                  <a:fillRect b="-1411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/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5ED8D6-37BC-4AF4-AAE5-7C05BEC6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6254"/>
                <a:ext cx="3688535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EE3CC0-6453-446A-BA94-4F114716DE0E}"/>
              </a:ext>
            </a:extLst>
          </p:cNvPr>
          <p:cNvSpPr txBox="1"/>
          <p:nvPr/>
        </p:nvSpPr>
        <p:spPr>
          <a:xfrm>
            <a:off x="1327839" y="6277347"/>
            <a:ext cx="9200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Response of this signal to system is Time In-Variant</a:t>
            </a:r>
            <a:endParaRPr lang="th-TH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7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Time Variant and Time Invariant System</vt:lpstr>
      <vt:lpstr>Time Variant and Time Invariant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Variant and Time Invariant System</dc:title>
  <dc:creator>Wazir laghari</dc:creator>
  <cp:lastModifiedBy>Wazir laghari</cp:lastModifiedBy>
  <cp:revision>8</cp:revision>
  <dcterms:created xsi:type="dcterms:W3CDTF">2020-12-08T23:22:15Z</dcterms:created>
  <dcterms:modified xsi:type="dcterms:W3CDTF">2020-12-09T00:30:04Z</dcterms:modified>
</cp:coreProperties>
</file>